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Morgan (2416694)" userId="4be4a5d2-8953-41c1-b332-06844c1281b4" providerId="ADAL" clId="{07708D41-F305-A345-BDA8-2D4898CB9323}"/>
    <pc:docChg chg="custSel modSld">
      <pc:chgData name="Ellie Morgan (2416694)" userId="4be4a5d2-8953-41c1-b332-06844c1281b4" providerId="ADAL" clId="{07708D41-F305-A345-BDA8-2D4898CB9323}" dt="2024-12-06T21:43:07.292" v="14" actId="20577"/>
      <pc:docMkLst>
        <pc:docMk/>
      </pc:docMkLst>
      <pc:sldChg chg="modSp">
        <pc:chgData name="Ellie Morgan (2416694)" userId="4be4a5d2-8953-41c1-b332-06844c1281b4" providerId="ADAL" clId="{07708D41-F305-A345-BDA8-2D4898CB9323}" dt="2024-12-06T21:43:07.292" v="14" actId="20577"/>
        <pc:sldMkLst>
          <pc:docMk/>
          <pc:sldMk cId="684628122" sldId="256"/>
        </pc:sldMkLst>
        <pc:spChg chg="mod">
          <ac:chgData name="Ellie Morgan (2416694)" userId="4be4a5d2-8953-41c1-b332-06844c1281b4" providerId="ADAL" clId="{07708D41-F305-A345-BDA8-2D4898CB9323}" dt="2024-12-06T21:43:07.292" v="14" actId="20577"/>
          <ac:spMkLst>
            <pc:docMk/>
            <pc:sldMk cId="684628122" sldId="256"/>
            <ac:spMk id="3" creationId="{A104FBE3-EC08-A86B-4DF1-39FC3004C82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12/6/24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12/6/24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12/6/24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12/6/24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12/6/24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12/6/24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03E188-F078-0A33-F7E9-EBC1F403C04E}"/>
              </a:ext>
            </a:extLst>
          </p:cNvPr>
          <p:cNvSpPr>
            <a:spLocks noGrp="1"/>
          </p:cNvSpPr>
          <p:nvPr>
            <p:ph type="ctrTitle"/>
          </p:nvPr>
        </p:nvSpPr>
        <p:spPr>
          <a:xfrm>
            <a:off x="643468" y="820010"/>
            <a:ext cx="3415288" cy="3212654"/>
          </a:xfrm>
          <a:noFill/>
          <a:ln>
            <a:solidFill>
              <a:schemeClr val="bg1"/>
            </a:solidFill>
          </a:ln>
        </p:spPr>
        <p:txBody>
          <a:bodyPr>
            <a:normAutofit/>
          </a:bodyPr>
          <a:lstStyle/>
          <a:p>
            <a:r>
              <a:rPr lang="en-GB">
                <a:solidFill>
                  <a:schemeClr val="bg1"/>
                </a:solidFill>
              </a:rPr>
              <a:t>The ship inn tresaith</a:t>
            </a:r>
            <a:endParaRPr lang="en-US">
              <a:solidFill>
                <a:schemeClr val="bg1"/>
              </a:solidFill>
            </a:endParaRPr>
          </a:p>
        </p:txBody>
      </p:sp>
      <p:sp>
        <p:nvSpPr>
          <p:cNvPr id="3" name="Subtitle 2">
            <a:extLst>
              <a:ext uri="{FF2B5EF4-FFF2-40B4-BE49-F238E27FC236}">
                <a16:creationId xmlns:a16="http://schemas.microsoft.com/office/drawing/2014/main" id="{A104FBE3-EC08-A86B-4DF1-39FC3004C829}"/>
              </a:ext>
            </a:extLst>
          </p:cNvPr>
          <p:cNvSpPr>
            <a:spLocks noGrp="1"/>
          </p:cNvSpPr>
          <p:nvPr>
            <p:ph type="subTitle" idx="1"/>
          </p:nvPr>
        </p:nvSpPr>
        <p:spPr>
          <a:xfrm>
            <a:off x="699777" y="4352544"/>
            <a:ext cx="3415288" cy="1239894"/>
          </a:xfrm>
        </p:spPr>
        <p:txBody>
          <a:bodyPr>
            <a:noAutofit/>
          </a:bodyPr>
          <a:lstStyle/>
          <a:p>
            <a:r>
              <a:rPr lang="en-GB" sz="1200" b="0" i="0" dirty="0">
                <a:effectLst/>
                <a:latin typeface="UICTFontTextStyleBody"/>
              </a:rPr>
              <a:t>I confirm that I have not used any a I tools in the research and creation of this assignment. I confirm that I have not presented any a I generated materials as my own work. I confirm I have copies of my draft notes and other resources I used which I may be asked to Provide in evidence</a:t>
            </a:r>
            <a:endParaRPr lang="en-GB" sz="1200" dirty="0">
              <a:effectLst/>
              <a:latin typeface=".AppleSystemUIFont"/>
            </a:endParaRPr>
          </a:p>
          <a:p>
            <a:endParaRPr lang="en-US" sz="1200" dirty="0">
              <a:solidFill>
                <a:schemeClr val="bg1"/>
              </a:solidFill>
            </a:endParaRPr>
          </a:p>
        </p:txBody>
      </p:sp>
      <p:pic>
        <p:nvPicPr>
          <p:cNvPr id="6" name="Picture 5">
            <a:extLst>
              <a:ext uri="{FF2B5EF4-FFF2-40B4-BE49-F238E27FC236}">
                <a16:creationId xmlns:a16="http://schemas.microsoft.com/office/drawing/2014/main" id="{5F839F60-C640-7621-7CA5-9AA04711B055}"/>
              </a:ext>
            </a:extLst>
          </p:cNvPr>
          <p:cNvPicPr>
            <a:picLocks noChangeAspect="1"/>
          </p:cNvPicPr>
          <p:nvPr/>
        </p:nvPicPr>
        <p:blipFill>
          <a:blip r:embed="rId2"/>
          <a:stretch>
            <a:fillRect/>
          </a:stretch>
        </p:blipFill>
        <p:spPr>
          <a:xfrm>
            <a:off x="5297763" y="1262372"/>
            <a:ext cx="6250769" cy="4172388"/>
          </a:xfrm>
          <a:prstGeom prst="rect">
            <a:avLst/>
          </a:prstGeom>
        </p:spPr>
      </p:pic>
    </p:spTree>
    <p:extLst>
      <p:ext uri="{BB962C8B-B14F-4D97-AF65-F5344CB8AC3E}">
        <p14:creationId xmlns:p14="http://schemas.microsoft.com/office/powerpoint/2010/main" val="6846281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10BF7-CB8A-A3B3-ED1A-7BD866E77C47}"/>
              </a:ext>
            </a:extLst>
          </p:cNvPr>
          <p:cNvSpPr>
            <a:spLocks noGrp="1"/>
          </p:cNvSpPr>
          <p:nvPr>
            <p:ph type="title"/>
          </p:nvPr>
        </p:nvSpPr>
        <p:spPr/>
        <p:txBody>
          <a:bodyPr/>
          <a:lstStyle/>
          <a:p>
            <a:r>
              <a:rPr lang="en-GB" dirty="0"/>
              <a:t>Intro</a:t>
            </a:r>
            <a:endParaRPr lang="en-US" dirty="0"/>
          </a:p>
        </p:txBody>
      </p:sp>
      <p:sp>
        <p:nvSpPr>
          <p:cNvPr id="3" name="Content Placeholder 2">
            <a:extLst>
              <a:ext uri="{FF2B5EF4-FFF2-40B4-BE49-F238E27FC236}">
                <a16:creationId xmlns:a16="http://schemas.microsoft.com/office/drawing/2014/main" id="{9C54D60A-9027-A94F-B9FC-68C59C6F85EC}"/>
              </a:ext>
            </a:extLst>
          </p:cNvPr>
          <p:cNvSpPr>
            <a:spLocks noGrp="1"/>
          </p:cNvSpPr>
          <p:nvPr>
            <p:ph idx="1"/>
          </p:nvPr>
        </p:nvSpPr>
        <p:spPr/>
        <p:txBody>
          <a:bodyPr>
            <a:normAutofit fontScale="92500"/>
          </a:bodyPr>
          <a:lstStyle/>
          <a:p>
            <a:r>
              <a:rPr lang="en-GB" dirty="0"/>
              <a:t>The ship is a restaurant that is located in </a:t>
            </a:r>
            <a:r>
              <a:rPr lang="en-GB" dirty="0" err="1"/>
              <a:t>tresaith</a:t>
            </a:r>
            <a:r>
              <a:rPr lang="en-GB" dirty="0"/>
              <a:t> , Wales it’s in a perfect location with views across the Cardigan Bay and it’s just a walk away from one of the stone beaches it is also has four ensuite rooms. The restaurant is a dog friendly restaurant where they can sit outside on the terrace or they can take them into their establishment. They have a range of different eels and beers and wines and spirits that are always available. They also have a varied menu that has the classics like burgers curries also they have a kids menu where they have the classic kids foods</a:t>
            </a:r>
          </a:p>
          <a:p>
            <a:r>
              <a:rPr lang="en-GB" dirty="0"/>
              <a:t>The reason why I put this restaurant is very close to home and it is also a I have recently visited, when I did visit the restaurant it was an okay experience. The staff was lovely but they don’t have much experience as the staff were very young although they were in their early twenties to late teens.</a:t>
            </a:r>
          </a:p>
        </p:txBody>
      </p:sp>
    </p:spTree>
    <p:extLst>
      <p:ext uri="{BB962C8B-B14F-4D97-AF65-F5344CB8AC3E}">
        <p14:creationId xmlns:p14="http://schemas.microsoft.com/office/powerpoint/2010/main" val="1378617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C7EB4-126E-A6C4-F9F9-410E5741AF8A}"/>
              </a:ext>
            </a:extLst>
          </p:cNvPr>
          <p:cNvSpPr>
            <a:spLocks noGrp="1"/>
          </p:cNvSpPr>
          <p:nvPr>
            <p:ph type="title"/>
          </p:nvPr>
        </p:nvSpPr>
        <p:spPr/>
        <p:txBody>
          <a:bodyPr/>
          <a:lstStyle/>
          <a:p>
            <a:r>
              <a:rPr lang="en-GB" dirty="0"/>
              <a:t>Products/place</a:t>
            </a:r>
            <a:endParaRPr lang="en-US" dirty="0"/>
          </a:p>
        </p:txBody>
      </p:sp>
      <p:sp>
        <p:nvSpPr>
          <p:cNvPr id="3" name="Content Placeholder 2">
            <a:extLst>
              <a:ext uri="{FF2B5EF4-FFF2-40B4-BE49-F238E27FC236}">
                <a16:creationId xmlns:a16="http://schemas.microsoft.com/office/drawing/2014/main" id="{9F113382-203A-06AB-A119-A4B81ED8511D}"/>
              </a:ext>
            </a:extLst>
          </p:cNvPr>
          <p:cNvSpPr>
            <a:spLocks noGrp="1"/>
          </p:cNvSpPr>
          <p:nvPr>
            <p:ph idx="1"/>
          </p:nvPr>
        </p:nvSpPr>
        <p:spPr/>
        <p:txBody>
          <a:bodyPr>
            <a:normAutofit fontScale="92500" lnSpcReduction="20000"/>
          </a:bodyPr>
          <a:lstStyle/>
          <a:p>
            <a:r>
              <a:rPr lang="en-GB" dirty="0"/>
              <a:t>The product they have at the minute is classic pub grub they have like fish and chips burgers pies and they also have at the minute a festive menu that has turkey </a:t>
            </a:r>
            <a:r>
              <a:rPr lang="en-GB" dirty="0" err="1"/>
              <a:t>seabass</a:t>
            </a:r>
            <a:r>
              <a:rPr lang="en-GB" dirty="0"/>
              <a:t> and more Christmassy products. when you stay there they have a breakfast menu that has sandwiches and cooked breakfast but they also have a breakfast buffet.</a:t>
            </a:r>
          </a:p>
          <a:p>
            <a:endParaRPr lang="en-GB" dirty="0"/>
          </a:p>
          <a:p>
            <a:r>
              <a:rPr lang="en-GB" dirty="0"/>
              <a:t>The restaurant is located in </a:t>
            </a:r>
            <a:r>
              <a:rPr lang="en-GB" dirty="0" err="1"/>
              <a:t>tresaith</a:t>
            </a:r>
            <a:r>
              <a:rPr lang="en-GB" dirty="0"/>
              <a:t> in West Wales it’s right by the beach with fantastic views, for transport they used to be a bus that’s went from Cardigan to </a:t>
            </a:r>
            <a:r>
              <a:rPr lang="en-GB" dirty="0" err="1"/>
              <a:t>tresaith</a:t>
            </a:r>
            <a:r>
              <a:rPr lang="en-GB" dirty="0"/>
              <a:t> but at the minute I don’t think it is available as I’ve not seen it in awhile but they also have a local taxi service that is located in </a:t>
            </a:r>
            <a:r>
              <a:rPr lang="en-GB" dirty="0" err="1"/>
              <a:t>parcllyn</a:t>
            </a:r>
            <a:r>
              <a:rPr lang="en-GB" dirty="0"/>
              <a:t>. For the parking there is a small car park in front but when full there is a bigger car park just located in front of the beach. It is only a two second walk away up the hill..</a:t>
            </a:r>
            <a:endParaRPr lang="en-US" dirty="0"/>
          </a:p>
        </p:txBody>
      </p:sp>
    </p:spTree>
    <p:extLst>
      <p:ext uri="{BB962C8B-B14F-4D97-AF65-F5344CB8AC3E}">
        <p14:creationId xmlns:p14="http://schemas.microsoft.com/office/powerpoint/2010/main" val="1979083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C2F6206-6842-5205-3B97-1821596E10A5}"/>
              </a:ext>
            </a:extLst>
          </p:cNvPr>
          <p:cNvPicPr>
            <a:picLocks noChangeAspect="1"/>
          </p:cNvPicPr>
          <p:nvPr/>
        </p:nvPicPr>
        <p:blipFill>
          <a:blip r:embed="rId2"/>
          <a:stretch>
            <a:fillRect/>
          </a:stretch>
        </p:blipFill>
        <p:spPr>
          <a:xfrm>
            <a:off x="324918" y="432372"/>
            <a:ext cx="3928293" cy="2409409"/>
          </a:xfrm>
          <a:prstGeom prst="rect">
            <a:avLst/>
          </a:prstGeom>
        </p:spPr>
      </p:pic>
      <p:pic>
        <p:nvPicPr>
          <p:cNvPr id="9" name="Picture 8">
            <a:extLst>
              <a:ext uri="{FF2B5EF4-FFF2-40B4-BE49-F238E27FC236}">
                <a16:creationId xmlns:a16="http://schemas.microsoft.com/office/drawing/2014/main" id="{C73A3C79-E697-B304-0A69-1D5BB518CF51}"/>
              </a:ext>
            </a:extLst>
          </p:cNvPr>
          <p:cNvPicPr>
            <a:picLocks noChangeAspect="1"/>
          </p:cNvPicPr>
          <p:nvPr/>
        </p:nvPicPr>
        <p:blipFill>
          <a:blip r:embed="rId3"/>
          <a:stretch>
            <a:fillRect/>
          </a:stretch>
        </p:blipFill>
        <p:spPr>
          <a:xfrm>
            <a:off x="5143548" y="41500"/>
            <a:ext cx="3928294" cy="2800281"/>
          </a:xfrm>
          <a:prstGeom prst="rect">
            <a:avLst/>
          </a:prstGeom>
        </p:spPr>
      </p:pic>
      <p:pic>
        <p:nvPicPr>
          <p:cNvPr id="12" name="Picture 11">
            <a:extLst>
              <a:ext uri="{FF2B5EF4-FFF2-40B4-BE49-F238E27FC236}">
                <a16:creationId xmlns:a16="http://schemas.microsoft.com/office/drawing/2014/main" id="{28F216F4-29EE-4182-EB72-B696B51B8B85}"/>
              </a:ext>
            </a:extLst>
          </p:cNvPr>
          <p:cNvPicPr>
            <a:picLocks noChangeAspect="1"/>
          </p:cNvPicPr>
          <p:nvPr/>
        </p:nvPicPr>
        <p:blipFill>
          <a:blip r:embed="rId4"/>
          <a:stretch>
            <a:fillRect/>
          </a:stretch>
        </p:blipFill>
        <p:spPr>
          <a:xfrm>
            <a:off x="8060146" y="2841781"/>
            <a:ext cx="3323525" cy="3459487"/>
          </a:xfrm>
          <a:prstGeom prst="rect">
            <a:avLst/>
          </a:prstGeom>
        </p:spPr>
      </p:pic>
      <p:pic>
        <p:nvPicPr>
          <p:cNvPr id="15" name="Picture 14">
            <a:extLst>
              <a:ext uri="{FF2B5EF4-FFF2-40B4-BE49-F238E27FC236}">
                <a16:creationId xmlns:a16="http://schemas.microsoft.com/office/drawing/2014/main" id="{5DE0F84D-888F-9D47-3E5F-C85E72F8BB8E}"/>
              </a:ext>
            </a:extLst>
          </p:cNvPr>
          <p:cNvPicPr>
            <a:picLocks noChangeAspect="1"/>
          </p:cNvPicPr>
          <p:nvPr/>
        </p:nvPicPr>
        <p:blipFill>
          <a:blip r:embed="rId5"/>
          <a:stretch>
            <a:fillRect/>
          </a:stretch>
        </p:blipFill>
        <p:spPr>
          <a:xfrm>
            <a:off x="666427" y="3315883"/>
            <a:ext cx="4736454" cy="3154552"/>
          </a:xfrm>
          <a:prstGeom prst="rect">
            <a:avLst/>
          </a:prstGeom>
        </p:spPr>
      </p:pic>
    </p:spTree>
    <p:extLst>
      <p:ext uri="{BB962C8B-B14F-4D97-AF65-F5344CB8AC3E}">
        <p14:creationId xmlns:p14="http://schemas.microsoft.com/office/powerpoint/2010/main" val="1390996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61538-D166-2107-1D9C-96942096F03F}"/>
              </a:ext>
            </a:extLst>
          </p:cNvPr>
          <p:cNvSpPr>
            <a:spLocks noGrp="1"/>
          </p:cNvSpPr>
          <p:nvPr>
            <p:ph type="title"/>
          </p:nvPr>
        </p:nvSpPr>
        <p:spPr/>
        <p:txBody>
          <a:bodyPr/>
          <a:lstStyle/>
          <a:p>
            <a:r>
              <a:rPr lang="en-GB" dirty="0"/>
              <a:t>Price</a:t>
            </a:r>
            <a:endParaRPr lang="en-US" dirty="0"/>
          </a:p>
        </p:txBody>
      </p:sp>
      <p:sp>
        <p:nvSpPr>
          <p:cNvPr id="3" name="Content Placeholder 2">
            <a:extLst>
              <a:ext uri="{FF2B5EF4-FFF2-40B4-BE49-F238E27FC236}">
                <a16:creationId xmlns:a16="http://schemas.microsoft.com/office/drawing/2014/main" id="{8AF597EA-D7FB-94B7-439F-972C293686DA}"/>
              </a:ext>
            </a:extLst>
          </p:cNvPr>
          <p:cNvSpPr>
            <a:spLocks noGrp="1"/>
          </p:cNvSpPr>
          <p:nvPr>
            <p:ph idx="1"/>
          </p:nvPr>
        </p:nvSpPr>
        <p:spPr/>
        <p:txBody>
          <a:bodyPr/>
          <a:lstStyle/>
          <a:p>
            <a:r>
              <a:rPr lang="en-GB" dirty="0"/>
              <a:t>The prices fairy because some starters can cost £3.29 and some of the starters can cost up to £5.29 so the start is very, for the means once again it varies between what with the most expensive being £17.50 for a pan fried bass and with the cheapest being £12.79 for sausage and mash so once again it is quite reasonable prices, for the desert the cheapest being £6.50 for a apple and cherry crumble that’s with either a custard ice cream or the vegan option with the most expensive being £7.99 for a melting chocolate dome so it’s a reasonable establishment with good prices.</a:t>
            </a:r>
          </a:p>
        </p:txBody>
      </p:sp>
    </p:spTree>
    <p:extLst>
      <p:ext uri="{BB962C8B-B14F-4D97-AF65-F5344CB8AC3E}">
        <p14:creationId xmlns:p14="http://schemas.microsoft.com/office/powerpoint/2010/main" val="2956428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747D8E-B1DB-6049-04F7-54BCD99E7523}"/>
              </a:ext>
            </a:extLst>
          </p:cNvPr>
          <p:cNvPicPr>
            <a:picLocks noChangeAspect="1"/>
          </p:cNvPicPr>
          <p:nvPr/>
        </p:nvPicPr>
        <p:blipFill>
          <a:blip r:embed="rId2"/>
          <a:stretch>
            <a:fillRect/>
          </a:stretch>
        </p:blipFill>
        <p:spPr>
          <a:xfrm>
            <a:off x="696940" y="414421"/>
            <a:ext cx="4910924" cy="2728291"/>
          </a:xfrm>
          <a:prstGeom prst="rect">
            <a:avLst/>
          </a:prstGeom>
        </p:spPr>
      </p:pic>
      <p:pic>
        <p:nvPicPr>
          <p:cNvPr id="9" name="Picture 8">
            <a:extLst>
              <a:ext uri="{FF2B5EF4-FFF2-40B4-BE49-F238E27FC236}">
                <a16:creationId xmlns:a16="http://schemas.microsoft.com/office/drawing/2014/main" id="{5C416FA4-1066-02D7-89B8-58453F4661CC}"/>
              </a:ext>
            </a:extLst>
          </p:cNvPr>
          <p:cNvPicPr>
            <a:picLocks noChangeAspect="1"/>
          </p:cNvPicPr>
          <p:nvPr/>
        </p:nvPicPr>
        <p:blipFill>
          <a:blip r:embed="rId3"/>
          <a:stretch>
            <a:fillRect/>
          </a:stretch>
        </p:blipFill>
        <p:spPr>
          <a:xfrm>
            <a:off x="8213025" y="356303"/>
            <a:ext cx="3170148" cy="3285426"/>
          </a:xfrm>
          <a:prstGeom prst="rect">
            <a:avLst/>
          </a:prstGeom>
        </p:spPr>
      </p:pic>
      <p:pic>
        <p:nvPicPr>
          <p:cNvPr id="12" name="Picture 11">
            <a:extLst>
              <a:ext uri="{FF2B5EF4-FFF2-40B4-BE49-F238E27FC236}">
                <a16:creationId xmlns:a16="http://schemas.microsoft.com/office/drawing/2014/main" id="{25830EC4-02F8-E57C-9CD8-BAD1D3D953A6}"/>
              </a:ext>
            </a:extLst>
          </p:cNvPr>
          <p:cNvPicPr>
            <a:picLocks noChangeAspect="1"/>
          </p:cNvPicPr>
          <p:nvPr/>
        </p:nvPicPr>
        <p:blipFill>
          <a:blip r:embed="rId4"/>
          <a:stretch>
            <a:fillRect/>
          </a:stretch>
        </p:blipFill>
        <p:spPr>
          <a:xfrm>
            <a:off x="5996660" y="4208271"/>
            <a:ext cx="3549961" cy="2358003"/>
          </a:xfrm>
          <a:prstGeom prst="rect">
            <a:avLst/>
          </a:prstGeom>
        </p:spPr>
      </p:pic>
      <p:pic>
        <p:nvPicPr>
          <p:cNvPr id="15" name="Picture 14">
            <a:extLst>
              <a:ext uri="{FF2B5EF4-FFF2-40B4-BE49-F238E27FC236}">
                <a16:creationId xmlns:a16="http://schemas.microsoft.com/office/drawing/2014/main" id="{9DFE6B90-D56A-555D-B5A6-24571D8CD1FD}"/>
              </a:ext>
            </a:extLst>
          </p:cNvPr>
          <p:cNvPicPr>
            <a:picLocks noChangeAspect="1"/>
          </p:cNvPicPr>
          <p:nvPr/>
        </p:nvPicPr>
        <p:blipFill>
          <a:blip r:embed="rId5"/>
          <a:stretch>
            <a:fillRect/>
          </a:stretch>
        </p:blipFill>
        <p:spPr>
          <a:xfrm>
            <a:off x="1364512" y="3453713"/>
            <a:ext cx="3970977" cy="2989866"/>
          </a:xfrm>
          <a:prstGeom prst="rect">
            <a:avLst/>
          </a:prstGeom>
        </p:spPr>
      </p:pic>
    </p:spTree>
    <p:extLst>
      <p:ext uri="{BB962C8B-B14F-4D97-AF65-F5344CB8AC3E}">
        <p14:creationId xmlns:p14="http://schemas.microsoft.com/office/powerpoint/2010/main" val="1381891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FD83-F7CB-243D-0EAD-44D6570DD80F}"/>
              </a:ext>
            </a:extLst>
          </p:cNvPr>
          <p:cNvSpPr>
            <a:spLocks noGrp="1"/>
          </p:cNvSpPr>
          <p:nvPr>
            <p:ph type="title"/>
          </p:nvPr>
        </p:nvSpPr>
        <p:spPr/>
        <p:txBody>
          <a:bodyPr/>
          <a:lstStyle/>
          <a:p>
            <a:r>
              <a:rPr lang="en-GB" dirty="0"/>
              <a:t>Customer value</a:t>
            </a:r>
            <a:endParaRPr lang="en-US" dirty="0"/>
          </a:p>
        </p:txBody>
      </p:sp>
      <p:sp>
        <p:nvSpPr>
          <p:cNvPr id="3" name="Content Placeholder 2">
            <a:extLst>
              <a:ext uri="{FF2B5EF4-FFF2-40B4-BE49-F238E27FC236}">
                <a16:creationId xmlns:a16="http://schemas.microsoft.com/office/drawing/2014/main" id="{093A573E-8EF7-42CD-6EB8-6691C2B83BDB}"/>
              </a:ext>
            </a:extLst>
          </p:cNvPr>
          <p:cNvSpPr>
            <a:spLocks noGrp="1"/>
          </p:cNvSpPr>
          <p:nvPr>
            <p:ph idx="1"/>
          </p:nvPr>
        </p:nvSpPr>
        <p:spPr/>
        <p:txBody>
          <a:bodyPr/>
          <a:lstStyle/>
          <a:p>
            <a:r>
              <a:rPr lang="en-GB" dirty="0"/>
              <a:t>The restaurant creates customer value because it’s a small restaurant with a fire in the middle and it overlap Cardigan Bay also the stuff really nice.</a:t>
            </a:r>
          </a:p>
          <a:p>
            <a:r>
              <a:rPr lang="en-GB" dirty="0"/>
              <a:t>My experience at the restaurant when we went there back in November, it was a pleasant experience but there was some things they could improve on there was 15 of us and we gave them pre-orders before we went. One of the pre-orders didn’t get told so when all the meals came out one meal did not they didn’t check on any of it but it’s also my mother‘s fault as she didn’t really tell them about it before, but the meal was nice that all that was amazing lovely little place. </a:t>
            </a:r>
            <a:endParaRPr lang="en-US" dirty="0"/>
          </a:p>
        </p:txBody>
      </p:sp>
    </p:spTree>
    <p:extLst>
      <p:ext uri="{BB962C8B-B14F-4D97-AF65-F5344CB8AC3E}">
        <p14:creationId xmlns:p14="http://schemas.microsoft.com/office/powerpoint/2010/main" val="317119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FEAD-2D09-5431-8C8D-9060B01A089D}"/>
              </a:ext>
            </a:extLst>
          </p:cNvPr>
          <p:cNvSpPr>
            <a:spLocks noGrp="1"/>
          </p:cNvSpPr>
          <p:nvPr>
            <p:ph type="title"/>
          </p:nvPr>
        </p:nvSpPr>
        <p:spPr/>
        <p:txBody>
          <a:bodyPr/>
          <a:lstStyle/>
          <a:p>
            <a:r>
              <a:rPr lang="en-GB" dirty="0"/>
              <a:t>Review</a:t>
            </a:r>
            <a:endParaRPr lang="en-US" dirty="0"/>
          </a:p>
        </p:txBody>
      </p:sp>
      <p:sp>
        <p:nvSpPr>
          <p:cNvPr id="3" name="Content Placeholder 2">
            <a:extLst>
              <a:ext uri="{FF2B5EF4-FFF2-40B4-BE49-F238E27FC236}">
                <a16:creationId xmlns:a16="http://schemas.microsoft.com/office/drawing/2014/main" id="{8E9EA9C5-0252-BBE7-22AC-F986311FD71E}"/>
              </a:ext>
            </a:extLst>
          </p:cNvPr>
          <p:cNvSpPr>
            <a:spLocks noGrp="1"/>
          </p:cNvSpPr>
          <p:nvPr>
            <p:ph idx="1"/>
          </p:nvPr>
        </p:nvSpPr>
        <p:spPr>
          <a:xfrm>
            <a:off x="2231136" y="2487154"/>
            <a:ext cx="7729728" cy="3101983"/>
          </a:xfrm>
        </p:spPr>
        <p:txBody>
          <a:bodyPr>
            <a:normAutofit fontScale="92500" lnSpcReduction="20000"/>
          </a:bodyPr>
          <a:lstStyle/>
          <a:p>
            <a:r>
              <a:rPr lang="en-GB" dirty="0"/>
              <a:t>The meal at the establishment was nice and the staff are nice and the food was nice so if I had to recommend it, I would recommend it very highly. It’s just a small little bits like if you’re in a big group double check if they have your full pre-order.</a:t>
            </a:r>
          </a:p>
          <a:p>
            <a:r>
              <a:rPr lang="en-GB" dirty="0"/>
              <a:t>The pricing in the restaurant is very reasonable in a place like your site. You would expect the prices to be higher than they were as it’s in a very lovely environment but they will be very reasonable place. They’re between the twenty to five pound mark so if you don’t have an amount of money it’s a really good place to go.</a:t>
            </a:r>
          </a:p>
          <a:p>
            <a:r>
              <a:rPr lang="en-GB" dirty="0"/>
              <a:t>The health and hygiene school that was on the door was five so that means it’s very clean and and the sign on the door was displayed clearly so when you do enter the establishment, you can see it, the establishment was clean. There was no marks or anything really. When I did see it was a five star rating I was confident enough to walk in and enjoy my meal and not have any problems. </a:t>
            </a:r>
            <a:endParaRPr lang="en-US" dirty="0"/>
          </a:p>
        </p:txBody>
      </p:sp>
    </p:spTree>
    <p:extLst>
      <p:ext uri="{BB962C8B-B14F-4D97-AF65-F5344CB8AC3E}">
        <p14:creationId xmlns:p14="http://schemas.microsoft.com/office/powerpoint/2010/main" val="4029895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F5527B-5C15-A61A-FCC4-4675491896A3}"/>
              </a:ext>
            </a:extLst>
          </p:cNvPr>
          <p:cNvPicPr>
            <a:picLocks noChangeAspect="1"/>
          </p:cNvPicPr>
          <p:nvPr/>
        </p:nvPicPr>
        <p:blipFill>
          <a:blip r:embed="rId2"/>
          <a:stretch>
            <a:fillRect/>
          </a:stretch>
        </p:blipFill>
        <p:spPr>
          <a:xfrm>
            <a:off x="8214102" y="0"/>
            <a:ext cx="3495728" cy="3029631"/>
          </a:xfrm>
          <a:prstGeom prst="rect">
            <a:avLst/>
          </a:prstGeom>
        </p:spPr>
      </p:pic>
      <p:pic>
        <p:nvPicPr>
          <p:cNvPr id="9" name="Picture 8">
            <a:extLst>
              <a:ext uri="{FF2B5EF4-FFF2-40B4-BE49-F238E27FC236}">
                <a16:creationId xmlns:a16="http://schemas.microsoft.com/office/drawing/2014/main" id="{A73AB434-34A9-3196-4E4E-7903B4891D8F}"/>
              </a:ext>
            </a:extLst>
          </p:cNvPr>
          <p:cNvPicPr>
            <a:picLocks noChangeAspect="1"/>
          </p:cNvPicPr>
          <p:nvPr/>
        </p:nvPicPr>
        <p:blipFill>
          <a:blip r:embed="rId3"/>
          <a:stretch>
            <a:fillRect/>
          </a:stretch>
        </p:blipFill>
        <p:spPr>
          <a:xfrm>
            <a:off x="0" y="0"/>
            <a:ext cx="3117850" cy="4693906"/>
          </a:xfrm>
          <a:prstGeom prst="rect">
            <a:avLst/>
          </a:prstGeom>
        </p:spPr>
      </p:pic>
      <p:pic>
        <p:nvPicPr>
          <p:cNvPr id="12" name="Picture 11">
            <a:extLst>
              <a:ext uri="{FF2B5EF4-FFF2-40B4-BE49-F238E27FC236}">
                <a16:creationId xmlns:a16="http://schemas.microsoft.com/office/drawing/2014/main" id="{7BFE8BE8-CCD4-B8BC-6B54-93B5F82A04DE}"/>
              </a:ext>
            </a:extLst>
          </p:cNvPr>
          <p:cNvPicPr>
            <a:picLocks noChangeAspect="1"/>
          </p:cNvPicPr>
          <p:nvPr/>
        </p:nvPicPr>
        <p:blipFill>
          <a:blip r:embed="rId4"/>
          <a:stretch>
            <a:fillRect/>
          </a:stretch>
        </p:blipFill>
        <p:spPr>
          <a:xfrm>
            <a:off x="7180558" y="3429000"/>
            <a:ext cx="4766052" cy="3165772"/>
          </a:xfrm>
          <a:prstGeom prst="rect">
            <a:avLst/>
          </a:prstGeom>
        </p:spPr>
      </p:pic>
      <p:pic>
        <p:nvPicPr>
          <p:cNvPr id="15" name="Picture 14">
            <a:extLst>
              <a:ext uri="{FF2B5EF4-FFF2-40B4-BE49-F238E27FC236}">
                <a16:creationId xmlns:a16="http://schemas.microsoft.com/office/drawing/2014/main" id="{E0E1E7EB-FA65-B128-0B6B-413A9222C61D}"/>
              </a:ext>
            </a:extLst>
          </p:cNvPr>
          <p:cNvPicPr>
            <a:picLocks noChangeAspect="1"/>
          </p:cNvPicPr>
          <p:nvPr/>
        </p:nvPicPr>
        <p:blipFill>
          <a:blip r:embed="rId5"/>
          <a:stretch>
            <a:fillRect/>
          </a:stretch>
        </p:blipFill>
        <p:spPr>
          <a:xfrm>
            <a:off x="3117850" y="0"/>
            <a:ext cx="4766052" cy="3583775"/>
          </a:xfrm>
          <a:prstGeom prst="rect">
            <a:avLst/>
          </a:prstGeom>
        </p:spPr>
      </p:pic>
      <p:pic>
        <p:nvPicPr>
          <p:cNvPr id="18" name="Picture 17">
            <a:extLst>
              <a:ext uri="{FF2B5EF4-FFF2-40B4-BE49-F238E27FC236}">
                <a16:creationId xmlns:a16="http://schemas.microsoft.com/office/drawing/2014/main" id="{E3A334E2-CDC9-6FA1-2BED-BB0FD532C123}"/>
              </a:ext>
            </a:extLst>
          </p:cNvPr>
          <p:cNvPicPr>
            <a:picLocks noChangeAspect="1"/>
          </p:cNvPicPr>
          <p:nvPr/>
        </p:nvPicPr>
        <p:blipFill>
          <a:blip r:embed="rId6"/>
          <a:stretch>
            <a:fillRect/>
          </a:stretch>
        </p:blipFill>
        <p:spPr>
          <a:xfrm>
            <a:off x="2810359" y="3898900"/>
            <a:ext cx="4445000" cy="2959100"/>
          </a:xfrm>
          <a:prstGeom prst="rect">
            <a:avLst/>
          </a:prstGeom>
        </p:spPr>
      </p:pic>
    </p:spTree>
    <p:extLst>
      <p:ext uri="{BB962C8B-B14F-4D97-AF65-F5344CB8AC3E}">
        <p14:creationId xmlns:p14="http://schemas.microsoft.com/office/powerpoint/2010/main" val="1758536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7745-57D6-49B1-4988-4F9DC4B2A877}"/>
              </a:ext>
            </a:extLst>
          </p:cNvPr>
          <p:cNvSpPr>
            <a:spLocks noGrp="1"/>
          </p:cNvSpPr>
          <p:nvPr>
            <p:ph type="title"/>
          </p:nvPr>
        </p:nvSpPr>
        <p:spPr/>
        <p:txBody>
          <a:bodyPr/>
          <a:lstStyle/>
          <a:p>
            <a:r>
              <a:rPr lang="en-GB" dirty="0"/>
              <a:t>Reviews</a:t>
            </a:r>
            <a:endParaRPr lang="en-US" dirty="0"/>
          </a:p>
        </p:txBody>
      </p:sp>
      <p:sp>
        <p:nvSpPr>
          <p:cNvPr id="3" name="Content Placeholder 2">
            <a:extLst>
              <a:ext uri="{FF2B5EF4-FFF2-40B4-BE49-F238E27FC236}">
                <a16:creationId xmlns:a16="http://schemas.microsoft.com/office/drawing/2014/main" id="{D2A6FA46-4CA0-E11C-059D-1D51C8692995}"/>
              </a:ext>
            </a:extLst>
          </p:cNvPr>
          <p:cNvSpPr>
            <a:spLocks noGrp="1"/>
          </p:cNvSpPr>
          <p:nvPr>
            <p:ph idx="1"/>
          </p:nvPr>
        </p:nvSpPr>
        <p:spPr/>
        <p:txBody>
          <a:bodyPr>
            <a:normAutofit fontScale="70000" lnSpcReduction="20000"/>
          </a:bodyPr>
          <a:lstStyle/>
          <a:p>
            <a:r>
              <a:rPr lang="en-GB" b="0" i="0" u="none" strike="noStrike" dirty="0">
                <a:solidFill>
                  <a:srgbClr val="000000"/>
                </a:solidFill>
                <a:effectLst/>
                <a:latin typeface="Trip Sans VF"/>
              </a:rPr>
              <a:t>Nov 2024 • Family</a:t>
            </a:r>
          </a:p>
          <a:p>
            <a:r>
              <a:rPr lang="en-GB" b="0" i="0" u="none" strike="noStrike" dirty="0">
                <a:solidFill>
                  <a:srgbClr val="000000"/>
                </a:solidFill>
                <a:effectLst/>
                <a:latin typeface="inherit"/>
              </a:rPr>
              <a:t>Having not been to The Ship Inn for a while we decided to pay it a visit for its Steak Night. On arrival we were given a warm welcome by Hayley. We were shown to our table and our drinks order taken straight away. The food when ordered was served quickly and I must say compliments to the Chef. The steaks were done exactly as we had asked for. Our waitress Nicole could not do enough for us. We will certainly be going back again soon</a:t>
            </a:r>
          </a:p>
          <a:p>
            <a:endParaRPr lang="en-GB" dirty="0">
              <a:solidFill>
                <a:srgbClr val="000000"/>
              </a:solidFill>
              <a:latin typeface="inherit"/>
            </a:endParaRPr>
          </a:p>
          <a:p>
            <a:r>
              <a:rPr lang="en-GB" b="0" i="0" u="none" strike="noStrike" dirty="0">
                <a:solidFill>
                  <a:srgbClr val="000000"/>
                </a:solidFill>
                <a:effectLst/>
                <a:latin typeface="Trip Sans VF"/>
              </a:rPr>
              <a:t>Oct 2024 • Family</a:t>
            </a:r>
          </a:p>
          <a:p>
            <a:r>
              <a:rPr lang="en-GB" b="0" i="0" u="none" strike="noStrike" dirty="0">
                <a:solidFill>
                  <a:srgbClr val="000000"/>
                </a:solidFill>
                <a:effectLst/>
                <a:latin typeface="inherit"/>
              </a:rPr>
              <a:t>Booked a table for 7:15, sat down at 7:45, without a lot of people in the restaurant. It was explained to us that he was waiting for a table by the window. When sat, a number of items weren’t on the menu as it was the 2nd week of a half term! Half terms come around every year so some pre planning should have been organised? Ordered food and was told a further 2 weren’t available! Food arrived, this seemed good and tasty until a small fly was found in one of the meals. Very apologetic manager but that didn’t take away that it was there and found. At the end of the evening we were provided with an appropriate response to the meals and experience we were given. A real disappointment</a:t>
            </a:r>
            <a:endParaRPr lang="en-GB" b="0" i="0" u="none" strike="noStrike" dirty="0">
              <a:solidFill>
                <a:srgbClr val="000000"/>
              </a:solidFill>
              <a:effectLst/>
              <a:latin typeface="Trip Sans VF"/>
            </a:endParaRPr>
          </a:p>
          <a:p>
            <a:endParaRPr lang="en-GB" b="0" i="0" u="none" strike="noStrike" dirty="0">
              <a:solidFill>
                <a:srgbClr val="000000"/>
              </a:solidFill>
              <a:effectLst/>
              <a:latin typeface="Trip Sans VF"/>
            </a:endParaRPr>
          </a:p>
          <a:p>
            <a:endParaRPr lang="en-US" dirty="0"/>
          </a:p>
        </p:txBody>
      </p:sp>
      <p:sp>
        <p:nvSpPr>
          <p:cNvPr id="5" name="TextBox 4">
            <a:extLst>
              <a:ext uri="{FF2B5EF4-FFF2-40B4-BE49-F238E27FC236}">
                <a16:creationId xmlns:a16="http://schemas.microsoft.com/office/drawing/2014/main" id="{32B087A5-0D8C-8E34-CC40-1714BEEEFBE2}"/>
              </a:ext>
            </a:extLst>
          </p:cNvPr>
          <p:cNvSpPr txBox="1"/>
          <p:nvPr/>
        </p:nvSpPr>
        <p:spPr>
          <a:xfrm>
            <a:off x="6059097" y="5762994"/>
            <a:ext cx="6097232" cy="923330"/>
          </a:xfrm>
          <a:prstGeom prst="rect">
            <a:avLst/>
          </a:prstGeom>
          <a:noFill/>
        </p:spPr>
        <p:txBody>
          <a:bodyPr wrap="square">
            <a:spAutoFit/>
          </a:bodyPr>
          <a:lstStyle/>
          <a:p>
            <a:r>
              <a:rPr lang="en-US" dirty="0"/>
              <a:t>https://</a:t>
            </a:r>
            <a:r>
              <a:rPr lang="en-US" dirty="0" err="1"/>
              <a:t>www.tripadvisor.co.uk</a:t>
            </a:r>
            <a:r>
              <a:rPr lang="en-US" dirty="0"/>
              <a:t>/Restaurant_Review-g1888223-d1803528-Reviews-</a:t>
            </a:r>
            <a:r>
              <a:rPr lang="en-US" dirty="0" err="1"/>
              <a:t>Ship_Inn_Tresaith</a:t>
            </a:r>
            <a:r>
              <a:rPr lang="en-US" dirty="0"/>
              <a:t>-Tresaith_Cardigan_Ceredigion_Wales.html</a:t>
            </a:r>
          </a:p>
        </p:txBody>
      </p:sp>
    </p:spTree>
    <p:extLst>
      <p:ext uri="{BB962C8B-B14F-4D97-AF65-F5344CB8AC3E}">
        <p14:creationId xmlns:p14="http://schemas.microsoft.com/office/powerpoint/2010/main" val="350027327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Parcel</vt:lpstr>
      <vt:lpstr>The ship inn tresaith</vt:lpstr>
      <vt:lpstr>Intro</vt:lpstr>
      <vt:lpstr>Products/place</vt:lpstr>
      <vt:lpstr>PowerPoint Presentation</vt:lpstr>
      <vt:lpstr>Price</vt:lpstr>
      <vt:lpstr>PowerPoint Presentation</vt:lpstr>
      <vt:lpstr>Customer value</vt:lpstr>
      <vt:lpstr>Review</vt:lpstr>
      <vt:lpstr>PowerPoint Presentation</vt:lpstr>
      <vt:lpstr>Reviews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ship tresaith</dc:title>
  <dc:creator>Ellie Morgan (2416694)</dc:creator>
  <cp:lastModifiedBy>Ellie Morgan (2416694)</cp:lastModifiedBy>
  <cp:revision>4</cp:revision>
  <dcterms:created xsi:type="dcterms:W3CDTF">2024-12-06T12:08:44Z</dcterms:created>
  <dcterms:modified xsi:type="dcterms:W3CDTF">2024-12-06T21:43:12Z</dcterms:modified>
</cp:coreProperties>
</file>