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CCCEA"/>
    <a:srgbClr val="B47EB8"/>
    <a:srgbClr val="FB65DE"/>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DC5EC-D58D-5182-0779-CFE3C9265F5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3E1D060-F1B8-3436-FD47-EF82209A7E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3AFC6CA-25DD-D585-755C-774F3249EB90}"/>
              </a:ext>
            </a:extLst>
          </p:cNvPr>
          <p:cNvSpPr>
            <a:spLocks noGrp="1"/>
          </p:cNvSpPr>
          <p:nvPr>
            <p:ph type="dt" sz="half" idx="10"/>
          </p:nvPr>
        </p:nvSpPr>
        <p:spPr/>
        <p:txBody>
          <a:bodyPr/>
          <a:lstStyle/>
          <a:p>
            <a:fld id="{CBD24F4A-985E-4F7A-84DF-75CCC1BF7B28}" type="datetimeFigureOut">
              <a:rPr lang="en-GB" smtClean="0"/>
              <a:t>27/09/2026</a:t>
            </a:fld>
            <a:endParaRPr lang="en-GB"/>
          </a:p>
        </p:txBody>
      </p:sp>
      <p:sp>
        <p:nvSpPr>
          <p:cNvPr id="5" name="Footer Placeholder 4">
            <a:extLst>
              <a:ext uri="{FF2B5EF4-FFF2-40B4-BE49-F238E27FC236}">
                <a16:creationId xmlns:a16="http://schemas.microsoft.com/office/drawing/2014/main" id="{87E13BB5-6333-3015-F083-25E63D2047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19BE65-8005-E85A-B2EF-92D997490C95}"/>
              </a:ext>
            </a:extLst>
          </p:cNvPr>
          <p:cNvSpPr>
            <a:spLocks noGrp="1"/>
          </p:cNvSpPr>
          <p:nvPr>
            <p:ph type="sldNum" sz="quarter" idx="12"/>
          </p:nvPr>
        </p:nvSpPr>
        <p:spPr/>
        <p:txBody>
          <a:bodyPr/>
          <a:lstStyle/>
          <a:p>
            <a:fld id="{F5179D96-ECA9-45EC-9392-80244DB491B9}" type="slidenum">
              <a:rPr lang="en-GB" smtClean="0"/>
              <a:t>‹#›</a:t>
            </a:fld>
            <a:endParaRPr lang="en-GB"/>
          </a:p>
        </p:txBody>
      </p:sp>
    </p:spTree>
    <p:extLst>
      <p:ext uri="{BB962C8B-B14F-4D97-AF65-F5344CB8AC3E}">
        <p14:creationId xmlns:p14="http://schemas.microsoft.com/office/powerpoint/2010/main" val="3925682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61D6A-9B30-0283-5F1C-7A83486DD05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29AB256-39A1-B905-97ED-A1C57AC4191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AFDCE94-C8C1-E1F0-5768-A572F9C1D45A}"/>
              </a:ext>
            </a:extLst>
          </p:cNvPr>
          <p:cNvSpPr>
            <a:spLocks noGrp="1"/>
          </p:cNvSpPr>
          <p:nvPr>
            <p:ph type="dt" sz="half" idx="10"/>
          </p:nvPr>
        </p:nvSpPr>
        <p:spPr/>
        <p:txBody>
          <a:bodyPr/>
          <a:lstStyle/>
          <a:p>
            <a:fld id="{CBD24F4A-985E-4F7A-84DF-75CCC1BF7B28}" type="datetimeFigureOut">
              <a:rPr lang="en-GB" smtClean="0"/>
              <a:t>27/09/2026</a:t>
            </a:fld>
            <a:endParaRPr lang="en-GB"/>
          </a:p>
        </p:txBody>
      </p:sp>
      <p:sp>
        <p:nvSpPr>
          <p:cNvPr id="5" name="Footer Placeholder 4">
            <a:extLst>
              <a:ext uri="{FF2B5EF4-FFF2-40B4-BE49-F238E27FC236}">
                <a16:creationId xmlns:a16="http://schemas.microsoft.com/office/drawing/2014/main" id="{3A129180-346C-FB8B-686A-6D6175FD4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918416-ED48-8A52-1115-BC42A479AEF3}"/>
              </a:ext>
            </a:extLst>
          </p:cNvPr>
          <p:cNvSpPr>
            <a:spLocks noGrp="1"/>
          </p:cNvSpPr>
          <p:nvPr>
            <p:ph type="sldNum" sz="quarter" idx="12"/>
          </p:nvPr>
        </p:nvSpPr>
        <p:spPr/>
        <p:txBody>
          <a:bodyPr/>
          <a:lstStyle/>
          <a:p>
            <a:fld id="{F5179D96-ECA9-45EC-9392-80244DB491B9}" type="slidenum">
              <a:rPr lang="en-GB" smtClean="0"/>
              <a:t>‹#›</a:t>
            </a:fld>
            <a:endParaRPr lang="en-GB"/>
          </a:p>
        </p:txBody>
      </p:sp>
    </p:spTree>
    <p:extLst>
      <p:ext uri="{BB962C8B-B14F-4D97-AF65-F5344CB8AC3E}">
        <p14:creationId xmlns:p14="http://schemas.microsoft.com/office/powerpoint/2010/main" val="1777747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39AF7-ED8B-FF67-23BD-25A676C7F8F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02EE0B4-8C75-5334-0AE7-DFD9B2AE2AA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D1550E2-4832-D181-938C-367108E8FA16}"/>
              </a:ext>
            </a:extLst>
          </p:cNvPr>
          <p:cNvSpPr>
            <a:spLocks noGrp="1"/>
          </p:cNvSpPr>
          <p:nvPr>
            <p:ph type="dt" sz="half" idx="10"/>
          </p:nvPr>
        </p:nvSpPr>
        <p:spPr/>
        <p:txBody>
          <a:bodyPr/>
          <a:lstStyle/>
          <a:p>
            <a:fld id="{CBD24F4A-985E-4F7A-84DF-75CCC1BF7B28}" type="datetimeFigureOut">
              <a:rPr lang="en-GB" smtClean="0"/>
              <a:t>27/09/2026</a:t>
            </a:fld>
            <a:endParaRPr lang="en-GB"/>
          </a:p>
        </p:txBody>
      </p:sp>
      <p:sp>
        <p:nvSpPr>
          <p:cNvPr id="5" name="Footer Placeholder 4">
            <a:extLst>
              <a:ext uri="{FF2B5EF4-FFF2-40B4-BE49-F238E27FC236}">
                <a16:creationId xmlns:a16="http://schemas.microsoft.com/office/drawing/2014/main" id="{48F3EE8E-5E15-1266-235A-AFAFF240CD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6064E0-AC8C-54C9-AC20-59C5D48E11EA}"/>
              </a:ext>
            </a:extLst>
          </p:cNvPr>
          <p:cNvSpPr>
            <a:spLocks noGrp="1"/>
          </p:cNvSpPr>
          <p:nvPr>
            <p:ph type="sldNum" sz="quarter" idx="12"/>
          </p:nvPr>
        </p:nvSpPr>
        <p:spPr/>
        <p:txBody>
          <a:bodyPr/>
          <a:lstStyle/>
          <a:p>
            <a:fld id="{F5179D96-ECA9-45EC-9392-80244DB491B9}" type="slidenum">
              <a:rPr lang="en-GB" smtClean="0"/>
              <a:t>‹#›</a:t>
            </a:fld>
            <a:endParaRPr lang="en-GB"/>
          </a:p>
        </p:txBody>
      </p:sp>
    </p:spTree>
    <p:extLst>
      <p:ext uri="{BB962C8B-B14F-4D97-AF65-F5344CB8AC3E}">
        <p14:creationId xmlns:p14="http://schemas.microsoft.com/office/powerpoint/2010/main" val="3160579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22957-5531-BFFB-EB29-2D9487278E6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7A84A21-0762-A24C-BAAC-4E18EA3A5F4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30CA2D5-F751-C183-9DA4-C0A4592A8CB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C559161-07F0-512F-F5F7-930D07477C32}"/>
              </a:ext>
            </a:extLst>
          </p:cNvPr>
          <p:cNvSpPr>
            <a:spLocks noGrp="1"/>
          </p:cNvSpPr>
          <p:nvPr>
            <p:ph type="dt" sz="half" idx="10"/>
          </p:nvPr>
        </p:nvSpPr>
        <p:spPr/>
        <p:txBody>
          <a:bodyPr/>
          <a:lstStyle/>
          <a:p>
            <a:fld id="{CBD24F4A-985E-4F7A-84DF-75CCC1BF7B28}" type="datetimeFigureOut">
              <a:rPr lang="en-GB" smtClean="0"/>
              <a:t>27/09/2026</a:t>
            </a:fld>
            <a:endParaRPr lang="en-GB"/>
          </a:p>
        </p:txBody>
      </p:sp>
      <p:sp>
        <p:nvSpPr>
          <p:cNvPr id="6" name="Footer Placeholder 5">
            <a:extLst>
              <a:ext uri="{FF2B5EF4-FFF2-40B4-BE49-F238E27FC236}">
                <a16:creationId xmlns:a16="http://schemas.microsoft.com/office/drawing/2014/main" id="{5980E57E-4AE6-F28C-7E7C-F30C51F508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AD3690-A570-6C14-8B36-4E0459F63769}"/>
              </a:ext>
            </a:extLst>
          </p:cNvPr>
          <p:cNvSpPr>
            <a:spLocks noGrp="1"/>
          </p:cNvSpPr>
          <p:nvPr>
            <p:ph type="sldNum" sz="quarter" idx="12"/>
          </p:nvPr>
        </p:nvSpPr>
        <p:spPr/>
        <p:txBody>
          <a:bodyPr/>
          <a:lstStyle/>
          <a:p>
            <a:fld id="{F5179D96-ECA9-45EC-9392-80244DB491B9}" type="slidenum">
              <a:rPr lang="en-GB" smtClean="0"/>
              <a:t>‹#›</a:t>
            </a:fld>
            <a:endParaRPr lang="en-GB"/>
          </a:p>
        </p:txBody>
      </p:sp>
    </p:spTree>
    <p:extLst>
      <p:ext uri="{BB962C8B-B14F-4D97-AF65-F5344CB8AC3E}">
        <p14:creationId xmlns:p14="http://schemas.microsoft.com/office/powerpoint/2010/main" val="1596185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2255C-993C-5952-3D05-E552311119C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2441F36-414A-40E4-2B93-4088592622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E2849C2-21AE-9AB6-8497-3BDD32697EF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389648B-2E56-4128-8D6E-0B792900F0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BFA2AED-E3FE-B93E-66D0-4C277EF45CF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A258DA6-DDFD-314B-137D-0FAE2683E411}"/>
              </a:ext>
            </a:extLst>
          </p:cNvPr>
          <p:cNvSpPr>
            <a:spLocks noGrp="1"/>
          </p:cNvSpPr>
          <p:nvPr>
            <p:ph type="dt" sz="half" idx="10"/>
          </p:nvPr>
        </p:nvSpPr>
        <p:spPr/>
        <p:txBody>
          <a:bodyPr/>
          <a:lstStyle/>
          <a:p>
            <a:fld id="{CBD24F4A-985E-4F7A-84DF-75CCC1BF7B28}" type="datetimeFigureOut">
              <a:rPr lang="en-GB" smtClean="0"/>
              <a:t>27/09/2026</a:t>
            </a:fld>
            <a:endParaRPr lang="en-GB"/>
          </a:p>
        </p:txBody>
      </p:sp>
      <p:sp>
        <p:nvSpPr>
          <p:cNvPr id="8" name="Footer Placeholder 7">
            <a:extLst>
              <a:ext uri="{FF2B5EF4-FFF2-40B4-BE49-F238E27FC236}">
                <a16:creationId xmlns:a16="http://schemas.microsoft.com/office/drawing/2014/main" id="{B863A458-1732-CFDC-8FDB-483232D087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2A69D26-E08E-924B-61B1-50B199DE9F40}"/>
              </a:ext>
            </a:extLst>
          </p:cNvPr>
          <p:cNvSpPr>
            <a:spLocks noGrp="1"/>
          </p:cNvSpPr>
          <p:nvPr>
            <p:ph type="sldNum" sz="quarter" idx="12"/>
          </p:nvPr>
        </p:nvSpPr>
        <p:spPr/>
        <p:txBody>
          <a:bodyPr/>
          <a:lstStyle/>
          <a:p>
            <a:fld id="{F5179D96-ECA9-45EC-9392-80244DB491B9}" type="slidenum">
              <a:rPr lang="en-GB" smtClean="0"/>
              <a:t>‹#›</a:t>
            </a:fld>
            <a:endParaRPr lang="en-GB"/>
          </a:p>
        </p:txBody>
      </p:sp>
    </p:spTree>
    <p:extLst>
      <p:ext uri="{BB962C8B-B14F-4D97-AF65-F5344CB8AC3E}">
        <p14:creationId xmlns:p14="http://schemas.microsoft.com/office/powerpoint/2010/main" val="2519724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45261-824D-5C01-5514-9F6C94F73CC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B4CBE1C-19C3-4F1F-ECDF-4AB3924F16FD}"/>
              </a:ext>
            </a:extLst>
          </p:cNvPr>
          <p:cNvSpPr>
            <a:spLocks noGrp="1"/>
          </p:cNvSpPr>
          <p:nvPr>
            <p:ph type="dt" sz="half" idx="10"/>
          </p:nvPr>
        </p:nvSpPr>
        <p:spPr/>
        <p:txBody>
          <a:bodyPr/>
          <a:lstStyle/>
          <a:p>
            <a:fld id="{CBD24F4A-985E-4F7A-84DF-75CCC1BF7B28}" type="datetimeFigureOut">
              <a:rPr lang="en-GB" smtClean="0"/>
              <a:t>27/09/2026</a:t>
            </a:fld>
            <a:endParaRPr lang="en-GB"/>
          </a:p>
        </p:txBody>
      </p:sp>
      <p:sp>
        <p:nvSpPr>
          <p:cNvPr id="4" name="Footer Placeholder 3">
            <a:extLst>
              <a:ext uri="{FF2B5EF4-FFF2-40B4-BE49-F238E27FC236}">
                <a16:creationId xmlns:a16="http://schemas.microsoft.com/office/drawing/2014/main" id="{3CE4A4BB-261C-37CA-318B-EC887B4F3E5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BC89377-640F-1F85-572A-E848CA888044}"/>
              </a:ext>
            </a:extLst>
          </p:cNvPr>
          <p:cNvSpPr>
            <a:spLocks noGrp="1"/>
          </p:cNvSpPr>
          <p:nvPr>
            <p:ph type="sldNum" sz="quarter" idx="12"/>
          </p:nvPr>
        </p:nvSpPr>
        <p:spPr/>
        <p:txBody>
          <a:bodyPr/>
          <a:lstStyle/>
          <a:p>
            <a:fld id="{F5179D96-ECA9-45EC-9392-80244DB491B9}" type="slidenum">
              <a:rPr lang="en-GB" smtClean="0"/>
              <a:t>‹#›</a:t>
            </a:fld>
            <a:endParaRPr lang="en-GB"/>
          </a:p>
        </p:txBody>
      </p:sp>
    </p:spTree>
    <p:extLst>
      <p:ext uri="{BB962C8B-B14F-4D97-AF65-F5344CB8AC3E}">
        <p14:creationId xmlns:p14="http://schemas.microsoft.com/office/powerpoint/2010/main" val="1121152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3E605E-AADC-0AB4-2764-1710D245B087}"/>
              </a:ext>
            </a:extLst>
          </p:cNvPr>
          <p:cNvSpPr>
            <a:spLocks noGrp="1"/>
          </p:cNvSpPr>
          <p:nvPr>
            <p:ph type="dt" sz="half" idx="10"/>
          </p:nvPr>
        </p:nvSpPr>
        <p:spPr/>
        <p:txBody>
          <a:bodyPr/>
          <a:lstStyle/>
          <a:p>
            <a:fld id="{CBD24F4A-985E-4F7A-84DF-75CCC1BF7B28}" type="datetimeFigureOut">
              <a:rPr lang="en-GB" smtClean="0"/>
              <a:t>27/09/2026</a:t>
            </a:fld>
            <a:endParaRPr lang="en-GB"/>
          </a:p>
        </p:txBody>
      </p:sp>
      <p:sp>
        <p:nvSpPr>
          <p:cNvPr id="3" name="Footer Placeholder 2">
            <a:extLst>
              <a:ext uri="{FF2B5EF4-FFF2-40B4-BE49-F238E27FC236}">
                <a16:creationId xmlns:a16="http://schemas.microsoft.com/office/drawing/2014/main" id="{EC6A8D32-AD08-D178-7C05-73CE3BE1D3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D76024-2375-0C86-27FB-46644F031ED4}"/>
              </a:ext>
            </a:extLst>
          </p:cNvPr>
          <p:cNvSpPr>
            <a:spLocks noGrp="1"/>
          </p:cNvSpPr>
          <p:nvPr>
            <p:ph type="sldNum" sz="quarter" idx="12"/>
          </p:nvPr>
        </p:nvSpPr>
        <p:spPr/>
        <p:txBody>
          <a:bodyPr/>
          <a:lstStyle/>
          <a:p>
            <a:fld id="{F5179D96-ECA9-45EC-9392-80244DB491B9}" type="slidenum">
              <a:rPr lang="en-GB" smtClean="0"/>
              <a:t>‹#›</a:t>
            </a:fld>
            <a:endParaRPr lang="en-GB"/>
          </a:p>
        </p:txBody>
      </p:sp>
    </p:spTree>
    <p:extLst>
      <p:ext uri="{BB962C8B-B14F-4D97-AF65-F5344CB8AC3E}">
        <p14:creationId xmlns:p14="http://schemas.microsoft.com/office/powerpoint/2010/main" val="20579820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ED680-5FD0-07F6-C9D1-AE21604038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216B97D-1D4F-AEF1-F0A6-F89F4B53A10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26E5869-FB0D-5074-274F-DF2F72D4D9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CAFD382-44C1-CCEB-712F-6B0F2A7F93C8}"/>
              </a:ext>
            </a:extLst>
          </p:cNvPr>
          <p:cNvSpPr>
            <a:spLocks noGrp="1"/>
          </p:cNvSpPr>
          <p:nvPr>
            <p:ph type="dt" sz="half" idx="10"/>
          </p:nvPr>
        </p:nvSpPr>
        <p:spPr/>
        <p:txBody>
          <a:bodyPr/>
          <a:lstStyle/>
          <a:p>
            <a:fld id="{CBD24F4A-985E-4F7A-84DF-75CCC1BF7B28}" type="datetimeFigureOut">
              <a:rPr lang="en-GB" smtClean="0"/>
              <a:t>27/09/2026</a:t>
            </a:fld>
            <a:endParaRPr lang="en-GB"/>
          </a:p>
        </p:txBody>
      </p:sp>
      <p:sp>
        <p:nvSpPr>
          <p:cNvPr id="6" name="Footer Placeholder 5">
            <a:extLst>
              <a:ext uri="{FF2B5EF4-FFF2-40B4-BE49-F238E27FC236}">
                <a16:creationId xmlns:a16="http://schemas.microsoft.com/office/drawing/2014/main" id="{77913CD7-1B37-1B04-88C9-04AE2BD74C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A96B1D-410A-295B-340B-035416FB0BD1}"/>
              </a:ext>
            </a:extLst>
          </p:cNvPr>
          <p:cNvSpPr>
            <a:spLocks noGrp="1"/>
          </p:cNvSpPr>
          <p:nvPr>
            <p:ph type="sldNum" sz="quarter" idx="12"/>
          </p:nvPr>
        </p:nvSpPr>
        <p:spPr/>
        <p:txBody>
          <a:bodyPr/>
          <a:lstStyle/>
          <a:p>
            <a:fld id="{F5179D96-ECA9-45EC-9392-80244DB491B9}" type="slidenum">
              <a:rPr lang="en-GB" smtClean="0"/>
              <a:t>‹#›</a:t>
            </a:fld>
            <a:endParaRPr lang="en-GB"/>
          </a:p>
        </p:txBody>
      </p:sp>
    </p:spTree>
    <p:extLst>
      <p:ext uri="{BB962C8B-B14F-4D97-AF65-F5344CB8AC3E}">
        <p14:creationId xmlns:p14="http://schemas.microsoft.com/office/powerpoint/2010/main" val="1650102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C2CC6-9006-66FC-87E5-7215924921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DB29B10-C0A7-CC4D-C53D-3625F35D90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A353257-7AEC-E67F-F8E3-BCA20E699F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7A821E4-0820-5EF2-CD51-0C7005490214}"/>
              </a:ext>
            </a:extLst>
          </p:cNvPr>
          <p:cNvSpPr>
            <a:spLocks noGrp="1"/>
          </p:cNvSpPr>
          <p:nvPr>
            <p:ph type="dt" sz="half" idx="10"/>
          </p:nvPr>
        </p:nvSpPr>
        <p:spPr/>
        <p:txBody>
          <a:bodyPr/>
          <a:lstStyle/>
          <a:p>
            <a:fld id="{CBD24F4A-985E-4F7A-84DF-75CCC1BF7B28}" type="datetimeFigureOut">
              <a:rPr lang="en-GB" smtClean="0"/>
              <a:t>27/09/2026</a:t>
            </a:fld>
            <a:endParaRPr lang="en-GB"/>
          </a:p>
        </p:txBody>
      </p:sp>
      <p:sp>
        <p:nvSpPr>
          <p:cNvPr id="6" name="Footer Placeholder 5">
            <a:extLst>
              <a:ext uri="{FF2B5EF4-FFF2-40B4-BE49-F238E27FC236}">
                <a16:creationId xmlns:a16="http://schemas.microsoft.com/office/drawing/2014/main" id="{BBBA7E65-7FAA-DCE9-01BC-F0F54FA22E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51F683-F533-459F-BCC1-35FB412F83EF}"/>
              </a:ext>
            </a:extLst>
          </p:cNvPr>
          <p:cNvSpPr>
            <a:spLocks noGrp="1"/>
          </p:cNvSpPr>
          <p:nvPr>
            <p:ph type="sldNum" sz="quarter" idx="12"/>
          </p:nvPr>
        </p:nvSpPr>
        <p:spPr/>
        <p:txBody>
          <a:bodyPr/>
          <a:lstStyle/>
          <a:p>
            <a:fld id="{F5179D96-ECA9-45EC-9392-80244DB491B9}" type="slidenum">
              <a:rPr lang="en-GB" smtClean="0"/>
              <a:t>‹#›</a:t>
            </a:fld>
            <a:endParaRPr lang="en-GB"/>
          </a:p>
        </p:txBody>
      </p:sp>
    </p:spTree>
    <p:extLst>
      <p:ext uri="{BB962C8B-B14F-4D97-AF65-F5344CB8AC3E}">
        <p14:creationId xmlns:p14="http://schemas.microsoft.com/office/powerpoint/2010/main" val="1613948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BBA04-9AE8-F7E1-F705-EED76F1EAC7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1295570-708E-ACA0-E156-3F095C6AAC6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7906B8-6A85-7985-98A8-0DA734D49692}"/>
              </a:ext>
            </a:extLst>
          </p:cNvPr>
          <p:cNvSpPr>
            <a:spLocks noGrp="1"/>
          </p:cNvSpPr>
          <p:nvPr>
            <p:ph type="dt" sz="half" idx="10"/>
          </p:nvPr>
        </p:nvSpPr>
        <p:spPr/>
        <p:txBody>
          <a:bodyPr/>
          <a:lstStyle/>
          <a:p>
            <a:fld id="{CBD24F4A-985E-4F7A-84DF-75CCC1BF7B28}" type="datetimeFigureOut">
              <a:rPr lang="en-GB" smtClean="0"/>
              <a:t>27/09/2026</a:t>
            </a:fld>
            <a:endParaRPr lang="en-GB"/>
          </a:p>
        </p:txBody>
      </p:sp>
      <p:sp>
        <p:nvSpPr>
          <p:cNvPr id="5" name="Footer Placeholder 4">
            <a:extLst>
              <a:ext uri="{FF2B5EF4-FFF2-40B4-BE49-F238E27FC236}">
                <a16:creationId xmlns:a16="http://schemas.microsoft.com/office/drawing/2014/main" id="{ECE4266D-1EC4-D940-4082-0C278E507B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DDAAD2-4371-52A8-08F0-2BEA837F399F}"/>
              </a:ext>
            </a:extLst>
          </p:cNvPr>
          <p:cNvSpPr>
            <a:spLocks noGrp="1"/>
          </p:cNvSpPr>
          <p:nvPr>
            <p:ph type="sldNum" sz="quarter" idx="12"/>
          </p:nvPr>
        </p:nvSpPr>
        <p:spPr/>
        <p:txBody>
          <a:bodyPr/>
          <a:lstStyle/>
          <a:p>
            <a:fld id="{F5179D96-ECA9-45EC-9392-80244DB491B9}" type="slidenum">
              <a:rPr lang="en-GB" smtClean="0"/>
              <a:t>‹#›</a:t>
            </a:fld>
            <a:endParaRPr lang="en-GB"/>
          </a:p>
        </p:txBody>
      </p:sp>
    </p:spTree>
    <p:extLst>
      <p:ext uri="{BB962C8B-B14F-4D97-AF65-F5344CB8AC3E}">
        <p14:creationId xmlns:p14="http://schemas.microsoft.com/office/powerpoint/2010/main" val="28426927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FAC855F-4F27-6AD5-EA92-06BB45A7F33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27111B7-4208-89D8-F412-820233D69F0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3D11FAD-97D6-CBCE-AFE9-DE0E11F2FE12}"/>
              </a:ext>
            </a:extLst>
          </p:cNvPr>
          <p:cNvSpPr>
            <a:spLocks noGrp="1"/>
          </p:cNvSpPr>
          <p:nvPr>
            <p:ph type="dt" sz="half" idx="10"/>
          </p:nvPr>
        </p:nvSpPr>
        <p:spPr/>
        <p:txBody>
          <a:bodyPr/>
          <a:lstStyle/>
          <a:p>
            <a:fld id="{CBD24F4A-985E-4F7A-84DF-75CCC1BF7B28}" type="datetimeFigureOut">
              <a:rPr lang="en-GB" smtClean="0"/>
              <a:t>27/09/2026</a:t>
            </a:fld>
            <a:endParaRPr lang="en-GB"/>
          </a:p>
        </p:txBody>
      </p:sp>
      <p:sp>
        <p:nvSpPr>
          <p:cNvPr id="5" name="Footer Placeholder 4">
            <a:extLst>
              <a:ext uri="{FF2B5EF4-FFF2-40B4-BE49-F238E27FC236}">
                <a16:creationId xmlns:a16="http://schemas.microsoft.com/office/drawing/2014/main" id="{C228C1B3-77CD-B06C-E62F-13F819E757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E4F772-2C63-9FBF-CB37-999FFE174389}"/>
              </a:ext>
            </a:extLst>
          </p:cNvPr>
          <p:cNvSpPr>
            <a:spLocks noGrp="1"/>
          </p:cNvSpPr>
          <p:nvPr>
            <p:ph type="sldNum" sz="quarter" idx="12"/>
          </p:nvPr>
        </p:nvSpPr>
        <p:spPr/>
        <p:txBody>
          <a:bodyPr/>
          <a:lstStyle/>
          <a:p>
            <a:fld id="{F5179D96-ECA9-45EC-9392-80244DB491B9}" type="slidenum">
              <a:rPr lang="en-GB" smtClean="0"/>
              <a:t>‹#›</a:t>
            </a:fld>
            <a:endParaRPr lang="en-GB"/>
          </a:p>
        </p:txBody>
      </p:sp>
    </p:spTree>
    <p:extLst>
      <p:ext uri="{BB962C8B-B14F-4D97-AF65-F5344CB8AC3E}">
        <p14:creationId xmlns:p14="http://schemas.microsoft.com/office/powerpoint/2010/main" val="2638798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3CC168-ADD8-DB77-B57B-6544CE2382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5A8C3D5-11C3-8A39-640A-49035E9A63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7B45BB-69DB-9AF4-97CF-5DC5419098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BD24F4A-985E-4F7A-84DF-75CCC1BF7B28}" type="datetimeFigureOut">
              <a:rPr lang="en-GB" smtClean="0"/>
              <a:t>27/09/2026</a:t>
            </a:fld>
            <a:endParaRPr lang="en-GB"/>
          </a:p>
        </p:txBody>
      </p:sp>
      <p:sp>
        <p:nvSpPr>
          <p:cNvPr id="5" name="Footer Placeholder 4">
            <a:extLst>
              <a:ext uri="{FF2B5EF4-FFF2-40B4-BE49-F238E27FC236}">
                <a16:creationId xmlns:a16="http://schemas.microsoft.com/office/drawing/2014/main" id="{019284C6-AF1F-9C81-EB11-A1AB2136F6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CFE899A-D3F1-2170-395A-B3651269FC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5179D96-ECA9-45EC-9392-80244DB491B9}" type="slidenum">
              <a:rPr lang="en-GB" smtClean="0"/>
              <a:t>‹#›</a:t>
            </a:fld>
            <a:endParaRPr lang="en-GB"/>
          </a:p>
        </p:txBody>
      </p:sp>
    </p:spTree>
    <p:extLst>
      <p:ext uri="{BB962C8B-B14F-4D97-AF65-F5344CB8AC3E}">
        <p14:creationId xmlns:p14="http://schemas.microsoft.com/office/powerpoint/2010/main" val="26981105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66"/>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22E14FD-BD59-258F-199D-76D621E54CE2}"/>
              </a:ext>
            </a:extLst>
          </p:cNvPr>
          <p:cNvSpPr>
            <a:spLocks noGrp="1"/>
          </p:cNvSpPr>
          <p:nvPr>
            <p:ph type="subTitle" idx="1"/>
          </p:nvPr>
        </p:nvSpPr>
        <p:spPr>
          <a:xfrm>
            <a:off x="934064" y="701522"/>
            <a:ext cx="9144000" cy="389859"/>
          </a:xfrm>
        </p:spPr>
        <p:txBody>
          <a:bodyPr>
            <a:normAutofit/>
          </a:bodyPr>
          <a:lstStyle/>
          <a:p>
            <a:r>
              <a:rPr lang="en-GB" sz="1200" dirty="0">
                <a:latin typeface="Arial" panose="020B0604020202020204" pitchFamily="34" charset="0"/>
                <a:cs typeface="Arial" panose="020B0604020202020204" pitchFamily="34" charset="0"/>
              </a:rPr>
              <a:t>During time as a student it is important to use effective study skills including time management and avoiding procrastination.</a:t>
            </a:r>
          </a:p>
        </p:txBody>
      </p:sp>
      <p:sp>
        <p:nvSpPr>
          <p:cNvPr id="10" name="Rectangle 9">
            <a:extLst>
              <a:ext uri="{FF2B5EF4-FFF2-40B4-BE49-F238E27FC236}">
                <a16:creationId xmlns:a16="http://schemas.microsoft.com/office/drawing/2014/main" id="{6AEFC714-9B05-CD1E-0D72-ECFD96654C4C}"/>
              </a:ext>
            </a:extLst>
          </p:cNvPr>
          <p:cNvSpPr/>
          <p:nvPr/>
        </p:nvSpPr>
        <p:spPr>
          <a:xfrm>
            <a:off x="1120877" y="701522"/>
            <a:ext cx="8957187" cy="389859"/>
          </a:xfrm>
          <a:prstGeom prst="rect">
            <a:avLst/>
          </a:prstGeom>
          <a:solidFill>
            <a:srgbClr val="FB65D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rial" panose="020B0604020202020204" pitchFamily="34" charset="0"/>
                <a:cs typeface="Arial" panose="020B0604020202020204" pitchFamily="34" charset="0"/>
              </a:rPr>
              <a:t>During time as a student it is important to use effective study skills to help with learning, including managing your time efficiently and effective note taking.</a:t>
            </a:r>
          </a:p>
        </p:txBody>
      </p:sp>
      <p:sp>
        <p:nvSpPr>
          <p:cNvPr id="11" name="Rectangle 10">
            <a:extLst>
              <a:ext uri="{FF2B5EF4-FFF2-40B4-BE49-F238E27FC236}">
                <a16:creationId xmlns:a16="http://schemas.microsoft.com/office/drawing/2014/main" id="{A9D72264-7D4B-18D2-8CAB-42C5475A0D81}"/>
              </a:ext>
            </a:extLst>
          </p:cNvPr>
          <p:cNvSpPr/>
          <p:nvPr/>
        </p:nvSpPr>
        <p:spPr>
          <a:xfrm>
            <a:off x="688258" y="1445342"/>
            <a:ext cx="4886632" cy="4711136"/>
          </a:xfrm>
          <a:prstGeom prst="rect">
            <a:avLst/>
          </a:prstGeom>
          <a:solidFill>
            <a:srgbClr val="BCCCE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200" u="sng" dirty="0">
              <a:solidFill>
                <a:schemeClr val="tx1"/>
              </a:solidFill>
              <a:latin typeface="Arial" panose="020B0604020202020204" pitchFamily="34" charset="0"/>
              <a:cs typeface="Arial" panose="020B0604020202020204" pitchFamily="34" charset="0"/>
            </a:endParaRPr>
          </a:p>
          <a:p>
            <a:endParaRPr lang="en-GB" sz="1200" u="sng" dirty="0">
              <a:solidFill>
                <a:schemeClr val="tx1"/>
              </a:solidFill>
              <a:latin typeface="Arial" panose="020B0604020202020204" pitchFamily="34" charset="0"/>
              <a:cs typeface="Arial" panose="020B0604020202020204" pitchFamily="34" charset="0"/>
            </a:endParaRPr>
          </a:p>
          <a:p>
            <a:endParaRPr lang="en-GB" sz="1200" u="sng" dirty="0">
              <a:solidFill>
                <a:schemeClr val="tx1"/>
              </a:solidFill>
              <a:latin typeface="Arial" panose="020B0604020202020204" pitchFamily="34" charset="0"/>
              <a:cs typeface="Arial" panose="020B0604020202020204" pitchFamily="34" charset="0"/>
            </a:endParaRPr>
          </a:p>
          <a:p>
            <a:endParaRPr lang="en-GB" sz="1200" u="sng" dirty="0">
              <a:solidFill>
                <a:schemeClr val="tx1"/>
              </a:solidFill>
              <a:latin typeface="Arial" panose="020B0604020202020204" pitchFamily="34" charset="0"/>
              <a:cs typeface="Arial" panose="020B0604020202020204" pitchFamily="34" charset="0"/>
            </a:endParaRPr>
          </a:p>
          <a:p>
            <a:endParaRPr lang="en-GB" sz="1200" u="sng" dirty="0">
              <a:solidFill>
                <a:schemeClr val="tx1"/>
              </a:solidFill>
              <a:latin typeface="Arial" panose="020B0604020202020204" pitchFamily="34" charset="0"/>
              <a:cs typeface="Arial" panose="020B0604020202020204" pitchFamily="34" charset="0"/>
            </a:endParaRPr>
          </a:p>
          <a:p>
            <a:endParaRPr lang="en-GB" sz="1200" u="sng" dirty="0">
              <a:solidFill>
                <a:schemeClr val="tx1"/>
              </a:solidFill>
              <a:latin typeface="Arial" panose="020B0604020202020204" pitchFamily="34" charset="0"/>
              <a:cs typeface="Arial" panose="020B0604020202020204" pitchFamily="34" charset="0"/>
            </a:endParaRPr>
          </a:p>
          <a:p>
            <a:r>
              <a:rPr lang="en-GB" sz="1200" u="sng" dirty="0">
                <a:solidFill>
                  <a:schemeClr val="tx1"/>
                </a:solidFill>
                <a:latin typeface="Arial" panose="020B0604020202020204" pitchFamily="34" charset="0"/>
                <a:cs typeface="Arial" panose="020B0604020202020204" pitchFamily="34" charset="0"/>
              </a:rPr>
              <a:t>Time Management</a:t>
            </a:r>
          </a:p>
          <a:p>
            <a:endParaRPr lang="en-GB" sz="1200" u="sng" dirty="0">
              <a:solidFill>
                <a:schemeClr val="tx1"/>
              </a:solidFill>
              <a:latin typeface="Arial" panose="020B0604020202020204" pitchFamily="34" charset="0"/>
              <a:cs typeface="Arial" panose="020B0604020202020204" pitchFamily="34" charset="0"/>
            </a:endParaRPr>
          </a:p>
          <a:p>
            <a:r>
              <a:rPr lang="en-GB" sz="1200" dirty="0">
                <a:solidFill>
                  <a:schemeClr val="tx1"/>
                </a:solidFill>
                <a:latin typeface="Arial" panose="020B0604020202020204" pitchFamily="34" charset="0"/>
                <a:cs typeface="Arial" panose="020B0604020202020204" pitchFamily="34" charset="0"/>
              </a:rPr>
              <a:t>As a new student and a parent this is has been the most difficult part for me. How do I find time to study, look after 3 young children, work and find time for myself.</a:t>
            </a:r>
          </a:p>
          <a:p>
            <a:r>
              <a:rPr lang="en-GB" sz="1200" dirty="0">
                <a:solidFill>
                  <a:schemeClr val="tx1"/>
                </a:solidFill>
                <a:latin typeface="Arial" panose="020B0604020202020204" pitchFamily="34" charset="0"/>
                <a:cs typeface="Arial" panose="020B0604020202020204" pitchFamily="34" charset="0"/>
              </a:rPr>
              <a:t>Through research, using resources from Microsoft Co Pilot and the University Library, I have found the following points helpful:</a:t>
            </a:r>
          </a:p>
          <a:p>
            <a:endParaRPr lang="en-GB" sz="1200" dirty="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Create small, consistent study blocks</a:t>
            </a:r>
          </a:p>
          <a:p>
            <a:pPr marL="171450" indent="-171450">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“Break Larger ambitions in to smaller, time based goals” Nathan, D. (2026)</a:t>
            </a:r>
          </a:p>
          <a:p>
            <a:pPr marL="171450" indent="-171450">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Match study tasks to your energy level.</a:t>
            </a:r>
          </a:p>
          <a:p>
            <a:pPr marL="171450" indent="-171450">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r>
              <a:rPr lang="en-GB" sz="1200" dirty="0">
                <a:solidFill>
                  <a:schemeClr val="tx1"/>
                </a:solidFill>
                <a:latin typeface="Arial" panose="020B0604020202020204" pitchFamily="34" charset="0"/>
                <a:cs typeface="Arial" panose="020B0604020202020204" pitchFamily="34" charset="0"/>
              </a:rPr>
              <a:t>There are a lot of benefits to using these techniques as creating small blocks to study each week would help fit studying in with busy lifestyles, this would also make the studying less daunting and of course less time consuming. </a:t>
            </a:r>
          </a:p>
          <a:p>
            <a:r>
              <a:rPr lang="en-GB" sz="1200" dirty="0">
                <a:solidFill>
                  <a:schemeClr val="tx1"/>
                </a:solidFill>
                <a:latin typeface="Arial" panose="020B0604020202020204" pitchFamily="34" charset="0"/>
                <a:cs typeface="Arial" panose="020B0604020202020204" pitchFamily="34" charset="0"/>
              </a:rPr>
              <a:t>Matching study tasks to energy levels is a great way to tackle each assignment. Low levels of energy would consist of spending time reading, possibly taking some notes and then high levels of energy would be spent going over your notes and completing your assignments.</a:t>
            </a:r>
          </a:p>
          <a:p>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D9638829-0C41-0ED1-E8A9-4DD3065A0710}"/>
              </a:ext>
            </a:extLst>
          </p:cNvPr>
          <p:cNvSpPr/>
          <p:nvPr/>
        </p:nvSpPr>
        <p:spPr>
          <a:xfrm>
            <a:off x="1917290" y="167148"/>
            <a:ext cx="7885471" cy="389859"/>
          </a:xfrm>
          <a:prstGeom prst="rect">
            <a:avLst/>
          </a:prstGeom>
          <a:solidFill>
            <a:srgbClr val="B47EB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rial" panose="020B0604020202020204" pitchFamily="34" charset="0"/>
                <a:cs typeface="Arial" panose="020B0604020202020204" pitchFamily="34" charset="0"/>
              </a:rPr>
              <a:t>Study smarter, not harder using excellent time management and effective note taking.</a:t>
            </a:r>
          </a:p>
        </p:txBody>
      </p:sp>
      <p:sp>
        <p:nvSpPr>
          <p:cNvPr id="2" name="Rectangle 1">
            <a:extLst>
              <a:ext uri="{FF2B5EF4-FFF2-40B4-BE49-F238E27FC236}">
                <a16:creationId xmlns:a16="http://schemas.microsoft.com/office/drawing/2014/main" id="{21CFB18F-2155-3964-37EC-0D453DEECC26}"/>
              </a:ext>
            </a:extLst>
          </p:cNvPr>
          <p:cNvSpPr/>
          <p:nvPr/>
        </p:nvSpPr>
        <p:spPr>
          <a:xfrm>
            <a:off x="6096000" y="1435509"/>
            <a:ext cx="5319252" cy="4866967"/>
          </a:xfrm>
          <a:prstGeom prst="rect">
            <a:avLst/>
          </a:prstGeom>
          <a:solidFill>
            <a:srgbClr val="BCCCE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u="sng" dirty="0">
                <a:solidFill>
                  <a:schemeClr val="tx1"/>
                </a:solidFill>
                <a:latin typeface="Arial" panose="020B0604020202020204" pitchFamily="34" charset="0"/>
                <a:cs typeface="Arial" panose="020B0604020202020204" pitchFamily="34" charset="0"/>
              </a:rPr>
              <a:t>Effective Note Taking</a:t>
            </a:r>
          </a:p>
          <a:p>
            <a:endParaRPr lang="en-GB" sz="1200" u="sng" dirty="0">
              <a:solidFill>
                <a:schemeClr val="tx1"/>
              </a:solidFill>
              <a:latin typeface="Arial" panose="020B0604020202020204" pitchFamily="34" charset="0"/>
              <a:cs typeface="Arial" panose="020B0604020202020204" pitchFamily="34" charset="0"/>
            </a:endParaRPr>
          </a:p>
          <a:p>
            <a:r>
              <a:rPr lang="en-GB" sz="1200" dirty="0">
                <a:solidFill>
                  <a:schemeClr val="tx1"/>
                </a:solidFill>
                <a:latin typeface="Arial" panose="020B0604020202020204" pitchFamily="34" charset="0"/>
                <a:cs typeface="Arial" panose="020B0604020202020204" pitchFamily="34" charset="0"/>
              </a:rPr>
              <a:t>Learning how to make notes rather than take notes is essential during lectures and online studying. The difference? Taking notes is writing down exactly what the lecturer is saying without even thinking about it. Making notes would mean your writing your key points in your own way, for your own understanding to make it easier to take in and remember. “Keep summarizing – either the whole book, a chapter, a page or a paragraph – all in a few words. This helps you absorb information” Cottrell, S. (2024).</a:t>
            </a:r>
          </a:p>
          <a:p>
            <a:r>
              <a:rPr lang="en-GB" sz="1200" dirty="0">
                <a:solidFill>
                  <a:schemeClr val="tx1"/>
                </a:solidFill>
                <a:latin typeface="Arial" panose="020B0604020202020204" pitchFamily="34" charset="0"/>
                <a:cs typeface="Arial" panose="020B0604020202020204" pitchFamily="34" charset="0"/>
              </a:rPr>
              <a:t>Other tips for effective note taking would be highlighting and colour coding the most import points along with ending each lecture with a 3-5 sentence summary of the lecture.</a:t>
            </a:r>
          </a:p>
          <a:p>
            <a:endParaRPr lang="en-GB" sz="1200" dirty="0">
              <a:solidFill>
                <a:schemeClr val="tx1"/>
              </a:solidFill>
              <a:latin typeface="Arial" panose="020B0604020202020204" pitchFamily="34" charset="0"/>
              <a:cs typeface="Arial" panose="020B0604020202020204" pitchFamily="34" charset="0"/>
            </a:endParaRPr>
          </a:p>
          <a:p>
            <a:r>
              <a:rPr lang="en-GB" sz="1200" dirty="0">
                <a:solidFill>
                  <a:schemeClr val="tx1"/>
                </a:solidFill>
                <a:latin typeface="Arial" panose="020B0604020202020204" pitchFamily="34" charset="0"/>
                <a:cs typeface="Arial" panose="020B0604020202020204" pitchFamily="34" charset="0"/>
              </a:rPr>
              <a:t>As discussed, knowing the difference between making notes and taking notes is essential. Aimless note taking will make studying more difficult than taking notes with an aim and a purpose. Writing notes in your own words helps with understanding. </a:t>
            </a:r>
          </a:p>
          <a:p>
            <a:r>
              <a:rPr lang="en-GB" sz="1200" dirty="0">
                <a:solidFill>
                  <a:schemeClr val="tx1"/>
                </a:solidFill>
                <a:latin typeface="Arial" panose="020B0604020202020204" pitchFamily="34" charset="0"/>
                <a:cs typeface="Arial" panose="020B0604020202020204" pitchFamily="34" charset="0"/>
              </a:rPr>
              <a:t>Ending each lecture with a 3 – 5 sentence summary will make it easier to read back over notes. Even if you are able to re visit lectures on websites such as </a:t>
            </a:r>
            <a:r>
              <a:rPr lang="en-GB" sz="1200" dirty="0" err="1">
                <a:solidFill>
                  <a:schemeClr val="tx1"/>
                </a:solidFill>
                <a:latin typeface="Arial" panose="020B0604020202020204" pitchFamily="34" charset="0"/>
                <a:cs typeface="Arial" panose="020B0604020202020204" pitchFamily="34" charset="0"/>
              </a:rPr>
              <a:t>moodle</a:t>
            </a:r>
            <a:r>
              <a:rPr lang="en-GB" sz="1200" dirty="0">
                <a:solidFill>
                  <a:schemeClr val="tx1"/>
                </a:solidFill>
                <a:latin typeface="Arial" panose="020B0604020202020204" pitchFamily="34" charset="0"/>
                <a:cs typeface="Arial" panose="020B0604020202020204" pitchFamily="34" charset="0"/>
              </a:rPr>
              <a:t>, having that summary at the end of each lecture will be helpful when you only have a short amount of study time. Highlighting key points will also be helpful during short study times as these will be the points you are drawn to when going over your notes. </a:t>
            </a:r>
          </a:p>
          <a:p>
            <a:endParaRPr lang="en-GB" sz="1200" dirty="0">
              <a:solidFill>
                <a:schemeClr val="tx1"/>
              </a:solidFill>
              <a:latin typeface="Arial" panose="020B0604020202020204" pitchFamily="34" charset="0"/>
              <a:cs typeface="Arial" panose="020B0604020202020204" pitchFamily="34" charset="0"/>
            </a:endParaRPr>
          </a:p>
          <a:p>
            <a:endParaRPr lang="en-GB" sz="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4604504"/>
      </p:ext>
    </p:extLst>
  </p:cSld>
  <p:clrMapOvr>
    <a:masterClrMapping/>
  </p:clrMapOvr>
</p:sld>
</file>

<file path=ppt/theme/theme1.xml><?xml version="1.0" encoding="utf-8"?>
<a:theme xmlns:a="http://schemas.openxmlformats.org/drawingml/2006/main" name="Office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Axis</Template>
  <TotalTime>309</TotalTime>
  <Words>512</Words>
  <Application>Microsoft Office PowerPoint</Application>
  <PresentationFormat>Widescreen</PresentationFormat>
  <Paragraphs>33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Kiera Williams</dc:creator>
  <cp:lastModifiedBy>Kiera Williams</cp:lastModifiedBy>
  <cp:revision>8</cp:revision>
  <dcterms:created xsi:type="dcterms:W3CDTF">2026-09-22T13:29:17Z</dcterms:created>
  <dcterms:modified xsi:type="dcterms:W3CDTF">2026-09-27T16:02:43Z</dcterms:modified>
</cp:coreProperties>
</file>