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3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F83035-AF76-4E53-81FB-A904C38C8313}" v="282" dt="2024-01-23T14:56:54.5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>
      <p:cViewPr varScale="1">
        <p:scale>
          <a:sx n="111" d="100"/>
          <a:sy n="111" d="100"/>
        </p:scale>
        <p:origin x="534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enkins (IEH)" userId="ae3a07d3-7c51-4381-b786-d01af3331fdb" providerId="ADAL" clId="{E0F83035-AF76-4E53-81FB-A904C38C8313}"/>
    <pc:docChg chg="undo custSel addSld delSld modSld">
      <pc:chgData name="Laura Jenkins (IEH)" userId="ae3a07d3-7c51-4381-b786-d01af3331fdb" providerId="ADAL" clId="{E0F83035-AF76-4E53-81FB-A904C38C8313}" dt="2024-01-23T14:56:54.568" v="2281"/>
      <pc:docMkLst>
        <pc:docMk/>
      </pc:docMkLst>
      <pc:sldChg chg="del">
        <pc:chgData name="Laura Jenkins (IEH)" userId="ae3a07d3-7c51-4381-b786-d01af3331fdb" providerId="ADAL" clId="{E0F83035-AF76-4E53-81FB-A904C38C8313}" dt="2024-01-23T14:28:13.182" v="888" actId="47"/>
        <pc:sldMkLst>
          <pc:docMk/>
          <pc:sldMk cId="947531681" sldId="263"/>
        </pc:sldMkLst>
      </pc:sldChg>
      <pc:sldChg chg="addSp delSp modSp new mod modAnim">
        <pc:chgData name="Laura Jenkins (IEH)" userId="ae3a07d3-7c51-4381-b786-d01af3331fdb" providerId="ADAL" clId="{E0F83035-AF76-4E53-81FB-A904C38C8313}" dt="2024-01-23T14:24:18.560" v="480"/>
        <pc:sldMkLst>
          <pc:docMk/>
          <pc:sldMk cId="4249542293" sldId="264"/>
        </pc:sldMkLst>
        <pc:spChg chg="del">
          <ac:chgData name="Laura Jenkins (IEH)" userId="ae3a07d3-7c51-4381-b786-d01af3331fdb" providerId="ADAL" clId="{E0F83035-AF76-4E53-81FB-A904C38C8313}" dt="2024-01-23T14:20:01.596" v="1"/>
          <ac:spMkLst>
            <pc:docMk/>
            <pc:sldMk cId="4249542293" sldId="264"/>
            <ac:spMk id="2" creationId="{31AB7CA5-9FFB-E93D-1889-0DCB45D03F39}"/>
          </ac:spMkLst>
        </pc:spChg>
        <pc:spChg chg="mod">
          <ac:chgData name="Laura Jenkins (IEH)" userId="ae3a07d3-7c51-4381-b786-d01af3331fdb" providerId="ADAL" clId="{E0F83035-AF76-4E53-81FB-A904C38C8313}" dt="2024-01-23T14:21:49.536" v="190" actId="27636"/>
          <ac:spMkLst>
            <pc:docMk/>
            <pc:sldMk cId="4249542293" sldId="264"/>
            <ac:spMk id="3" creationId="{829830DC-6622-F6FC-8A8C-4431A6607881}"/>
          </ac:spMkLst>
        </pc:spChg>
        <pc:spChg chg="add mod">
          <ac:chgData name="Laura Jenkins (IEH)" userId="ae3a07d3-7c51-4381-b786-d01af3331fdb" providerId="ADAL" clId="{E0F83035-AF76-4E53-81FB-A904C38C8313}" dt="2024-01-23T14:20:01.596" v="1"/>
          <ac:spMkLst>
            <pc:docMk/>
            <pc:sldMk cId="4249542293" sldId="264"/>
            <ac:spMk id="4" creationId="{54EAB760-5072-83AB-357A-E0AFEF1D3CF3}"/>
          </ac:spMkLst>
        </pc:spChg>
      </pc:sldChg>
      <pc:sldChg chg="modSp new mod modAnim">
        <pc:chgData name="Laura Jenkins (IEH)" userId="ae3a07d3-7c51-4381-b786-d01af3331fdb" providerId="ADAL" clId="{E0F83035-AF76-4E53-81FB-A904C38C8313}" dt="2024-01-23T14:24:09.333" v="477"/>
        <pc:sldMkLst>
          <pc:docMk/>
          <pc:sldMk cId="1284422985" sldId="265"/>
        </pc:sldMkLst>
        <pc:spChg chg="mod">
          <ac:chgData name="Laura Jenkins (IEH)" userId="ae3a07d3-7c51-4381-b786-d01af3331fdb" providerId="ADAL" clId="{E0F83035-AF76-4E53-81FB-A904C38C8313}" dt="2024-01-23T14:22:13.743" v="218" actId="20577"/>
          <ac:spMkLst>
            <pc:docMk/>
            <pc:sldMk cId="1284422985" sldId="265"/>
            <ac:spMk id="2" creationId="{D401F151-3A8F-2090-9E3B-52EA183C937D}"/>
          </ac:spMkLst>
        </pc:spChg>
        <pc:spChg chg="mod">
          <ac:chgData name="Laura Jenkins (IEH)" userId="ae3a07d3-7c51-4381-b786-d01af3331fdb" providerId="ADAL" clId="{E0F83035-AF76-4E53-81FB-A904C38C8313}" dt="2024-01-23T14:24:06.104" v="476" actId="1076"/>
          <ac:spMkLst>
            <pc:docMk/>
            <pc:sldMk cId="1284422985" sldId="265"/>
            <ac:spMk id="3" creationId="{CE8B9CF9-AD47-FC26-AA8F-A4F63D945CA7}"/>
          </ac:spMkLst>
        </pc:spChg>
      </pc:sldChg>
      <pc:sldChg chg="addSp delSp modSp new mod">
        <pc:chgData name="Laura Jenkins (IEH)" userId="ae3a07d3-7c51-4381-b786-d01af3331fdb" providerId="ADAL" clId="{E0F83035-AF76-4E53-81FB-A904C38C8313}" dt="2024-01-23T14:24:58.754" v="512" actId="14100"/>
        <pc:sldMkLst>
          <pc:docMk/>
          <pc:sldMk cId="3096137004" sldId="266"/>
        </pc:sldMkLst>
        <pc:spChg chg="mod">
          <ac:chgData name="Laura Jenkins (IEH)" userId="ae3a07d3-7c51-4381-b786-d01af3331fdb" providerId="ADAL" clId="{E0F83035-AF76-4E53-81FB-A904C38C8313}" dt="2024-01-23T14:24:43.600" v="508" actId="5793"/>
          <ac:spMkLst>
            <pc:docMk/>
            <pc:sldMk cId="3096137004" sldId="266"/>
            <ac:spMk id="2" creationId="{7C30186B-F16F-32F7-E8A0-81243D2AB134}"/>
          </ac:spMkLst>
        </pc:spChg>
        <pc:spChg chg="del">
          <ac:chgData name="Laura Jenkins (IEH)" userId="ae3a07d3-7c51-4381-b786-d01af3331fdb" providerId="ADAL" clId="{E0F83035-AF76-4E53-81FB-A904C38C8313}" dt="2024-01-23T14:24:51.444" v="509"/>
          <ac:spMkLst>
            <pc:docMk/>
            <pc:sldMk cId="3096137004" sldId="266"/>
            <ac:spMk id="3" creationId="{47EDC0E7-895A-2F61-5BB3-B90D0E531247}"/>
          </ac:spMkLst>
        </pc:spChg>
        <pc:picChg chg="add mod">
          <ac:chgData name="Laura Jenkins (IEH)" userId="ae3a07d3-7c51-4381-b786-d01af3331fdb" providerId="ADAL" clId="{E0F83035-AF76-4E53-81FB-A904C38C8313}" dt="2024-01-23T14:24:58.754" v="512" actId="14100"/>
          <ac:picMkLst>
            <pc:docMk/>
            <pc:sldMk cId="3096137004" sldId="266"/>
            <ac:picMk id="4" creationId="{0D6A3ED5-9A35-0B19-ED03-E632128E5943}"/>
          </ac:picMkLst>
        </pc:picChg>
      </pc:sldChg>
      <pc:sldChg chg="modSp new mod modAnim">
        <pc:chgData name="Laura Jenkins (IEH)" userId="ae3a07d3-7c51-4381-b786-d01af3331fdb" providerId="ADAL" clId="{E0F83035-AF76-4E53-81FB-A904C38C8313}" dt="2024-01-23T14:28:41.933" v="934" actId="27636"/>
        <pc:sldMkLst>
          <pc:docMk/>
          <pc:sldMk cId="3427599948" sldId="267"/>
        </pc:sldMkLst>
        <pc:spChg chg="mod">
          <ac:chgData name="Laura Jenkins (IEH)" userId="ae3a07d3-7c51-4381-b786-d01af3331fdb" providerId="ADAL" clId="{E0F83035-AF76-4E53-81FB-A904C38C8313}" dt="2024-01-23T14:25:06.079" v="514"/>
          <ac:spMkLst>
            <pc:docMk/>
            <pc:sldMk cId="3427599948" sldId="267"/>
            <ac:spMk id="2" creationId="{4E55E11F-9948-10F9-C372-2E2D7350A497}"/>
          </ac:spMkLst>
        </pc:spChg>
        <pc:spChg chg="mod">
          <ac:chgData name="Laura Jenkins (IEH)" userId="ae3a07d3-7c51-4381-b786-d01af3331fdb" providerId="ADAL" clId="{E0F83035-AF76-4E53-81FB-A904C38C8313}" dt="2024-01-23T14:28:41.933" v="934" actId="27636"/>
          <ac:spMkLst>
            <pc:docMk/>
            <pc:sldMk cId="3427599948" sldId="267"/>
            <ac:spMk id="3" creationId="{9A7DFC68-D312-B6EE-69AD-143334C3D5CF}"/>
          </ac:spMkLst>
        </pc:spChg>
      </pc:sldChg>
      <pc:sldChg chg="addSp delSp modSp new mod">
        <pc:chgData name="Laura Jenkins (IEH)" userId="ae3a07d3-7c51-4381-b786-d01af3331fdb" providerId="ADAL" clId="{E0F83035-AF76-4E53-81FB-A904C38C8313}" dt="2024-01-23T14:28:03.324" v="887" actId="931"/>
        <pc:sldMkLst>
          <pc:docMk/>
          <pc:sldMk cId="3849004101" sldId="268"/>
        </pc:sldMkLst>
        <pc:spChg chg="mod">
          <ac:chgData name="Laura Jenkins (IEH)" userId="ae3a07d3-7c51-4381-b786-d01af3331fdb" providerId="ADAL" clId="{E0F83035-AF76-4E53-81FB-A904C38C8313}" dt="2024-01-23T14:27:38.495" v="886" actId="20577"/>
          <ac:spMkLst>
            <pc:docMk/>
            <pc:sldMk cId="3849004101" sldId="268"/>
            <ac:spMk id="2" creationId="{257BA72D-CBFE-60EC-DADC-A21955689D2B}"/>
          </ac:spMkLst>
        </pc:spChg>
        <pc:spChg chg="del">
          <ac:chgData name="Laura Jenkins (IEH)" userId="ae3a07d3-7c51-4381-b786-d01af3331fdb" providerId="ADAL" clId="{E0F83035-AF76-4E53-81FB-A904C38C8313}" dt="2024-01-23T14:28:03.324" v="887" actId="931"/>
          <ac:spMkLst>
            <pc:docMk/>
            <pc:sldMk cId="3849004101" sldId="268"/>
            <ac:spMk id="3" creationId="{3931679E-2D42-1A9D-50DF-0E97785C6944}"/>
          </ac:spMkLst>
        </pc:spChg>
        <pc:picChg chg="add mod">
          <ac:chgData name="Laura Jenkins (IEH)" userId="ae3a07d3-7c51-4381-b786-d01af3331fdb" providerId="ADAL" clId="{E0F83035-AF76-4E53-81FB-A904C38C8313}" dt="2024-01-23T14:28:03.324" v="887" actId="931"/>
          <ac:picMkLst>
            <pc:docMk/>
            <pc:sldMk cId="3849004101" sldId="268"/>
            <ac:picMk id="5" creationId="{33AAB200-14B4-3D2F-D0A2-8EDF87A74900}"/>
          </ac:picMkLst>
        </pc:picChg>
      </pc:sldChg>
      <pc:sldChg chg="modSp new del mod">
        <pc:chgData name="Laura Jenkins (IEH)" userId="ae3a07d3-7c51-4381-b786-d01af3331fdb" providerId="ADAL" clId="{E0F83035-AF76-4E53-81FB-A904C38C8313}" dt="2024-01-23T14:31:24.894" v="1305" actId="47"/>
        <pc:sldMkLst>
          <pc:docMk/>
          <pc:sldMk cId="1314475144" sldId="269"/>
        </pc:sldMkLst>
        <pc:spChg chg="mod">
          <ac:chgData name="Laura Jenkins (IEH)" userId="ae3a07d3-7c51-4381-b786-d01af3331fdb" providerId="ADAL" clId="{E0F83035-AF76-4E53-81FB-A904C38C8313}" dt="2024-01-23T14:29:03.429" v="954" actId="20577"/>
          <ac:spMkLst>
            <pc:docMk/>
            <pc:sldMk cId="1314475144" sldId="269"/>
            <ac:spMk id="2" creationId="{AB814EDB-F52C-4220-A5A4-6A93571A120F}"/>
          </ac:spMkLst>
        </pc:spChg>
        <pc:spChg chg="mod">
          <ac:chgData name="Laura Jenkins (IEH)" userId="ae3a07d3-7c51-4381-b786-d01af3331fdb" providerId="ADAL" clId="{E0F83035-AF76-4E53-81FB-A904C38C8313}" dt="2024-01-23T14:31:08.808" v="1304" actId="20577"/>
          <ac:spMkLst>
            <pc:docMk/>
            <pc:sldMk cId="1314475144" sldId="269"/>
            <ac:spMk id="3" creationId="{78CBD2E6-2C10-81E1-9E65-D937DEEB1507}"/>
          </ac:spMkLst>
        </pc:spChg>
      </pc:sldChg>
      <pc:sldChg chg="modSp new mod modAnim">
        <pc:chgData name="Laura Jenkins (IEH)" userId="ae3a07d3-7c51-4381-b786-d01af3331fdb" providerId="ADAL" clId="{E0F83035-AF76-4E53-81FB-A904C38C8313}" dt="2024-01-23T14:33:31.758" v="1553" actId="20577"/>
        <pc:sldMkLst>
          <pc:docMk/>
          <pc:sldMk cId="3439959050" sldId="269"/>
        </pc:sldMkLst>
        <pc:spChg chg="mod">
          <ac:chgData name="Laura Jenkins (IEH)" userId="ae3a07d3-7c51-4381-b786-d01af3331fdb" providerId="ADAL" clId="{E0F83035-AF76-4E53-81FB-A904C38C8313}" dt="2024-01-23T14:31:47.222" v="1334" actId="20577"/>
          <ac:spMkLst>
            <pc:docMk/>
            <pc:sldMk cId="3439959050" sldId="269"/>
            <ac:spMk id="2" creationId="{043960A8-5D97-6E2F-46F5-2D9A2F54480A}"/>
          </ac:spMkLst>
        </pc:spChg>
        <pc:spChg chg="mod">
          <ac:chgData name="Laura Jenkins (IEH)" userId="ae3a07d3-7c51-4381-b786-d01af3331fdb" providerId="ADAL" clId="{E0F83035-AF76-4E53-81FB-A904C38C8313}" dt="2024-01-23T14:33:31.758" v="1553" actId="20577"/>
          <ac:spMkLst>
            <pc:docMk/>
            <pc:sldMk cId="3439959050" sldId="269"/>
            <ac:spMk id="3" creationId="{61CA6644-0CC0-C5D1-6589-50EF0C1A7515}"/>
          </ac:spMkLst>
        </pc:spChg>
      </pc:sldChg>
      <pc:sldChg chg="modSp new mod modAnim">
        <pc:chgData name="Laura Jenkins (IEH)" userId="ae3a07d3-7c51-4381-b786-d01af3331fdb" providerId="ADAL" clId="{E0F83035-AF76-4E53-81FB-A904C38C8313}" dt="2024-01-23T14:46:37.705" v="1671" actId="20577"/>
        <pc:sldMkLst>
          <pc:docMk/>
          <pc:sldMk cId="2431076486" sldId="270"/>
        </pc:sldMkLst>
        <pc:spChg chg="mod">
          <ac:chgData name="Laura Jenkins (IEH)" userId="ae3a07d3-7c51-4381-b786-d01af3331fdb" providerId="ADAL" clId="{E0F83035-AF76-4E53-81FB-A904C38C8313}" dt="2024-01-23T14:45:12.529" v="1567" actId="20577"/>
          <ac:spMkLst>
            <pc:docMk/>
            <pc:sldMk cId="2431076486" sldId="270"/>
            <ac:spMk id="2" creationId="{89776147-80E2-51E6-4F62-2B80AF5CBF69}"/>
          </ac:spMkLst>
        </pc:spChg>
        <pc:spChg chg="mod">
          <ac:chgData name="Laura Jenkins (IEH)" userId="ae3a07d3-7c51-4381-b786-d01af3331fdb" providerId="ADAL" clId="{E0F83035-AF76-4E53-81FB-A904C38C8313}" dt="2024-01-23T14:46:37.705" v="1671" actId="20577"/>
          <ac:spMkLst>
            <pc:docMk/>
            <pc:sldMk cId="2431076486" sldId="270"/>
            <ac:spMk id="3" creationId="{48C82010-76D7-85C7-1C24-216FD8762F8A}"/>
          </ac:spMkLst>
        </pc:spChg>
      </pc:sldChg>
      <pc:sldChg chg="addSp delSp modSp new mod modAnim">
        <pc:chgData name="Laura Jenkins (IEH)" userId="ae3a07d3-7c51-4381-b786-d01af3331fdb" providerId="ADAL" clId="{E0F83035-AF76-4E53-81FB-A904C38C8313}" dt="2024-01-23T14:47:41.640" v="1679" actId="1076"/>
        <pc:sldMkLst>
          <pc:docMk/>
          <pc:sldMk cId="1625530516" sldId="271"/>
        </pc:sldMkLst>
        <pc:spChg chg="mod">
          <ac:chgData name="Laura Jenkins (IEH)" userId="ae3a07d3-7c51-4381-b786-d01af3331fdb" providerId="ADAL" clId="{E0F83035-AF76-4E53-81FB-A904C38C8313}" dt="2024-01-23T14:46:49.630" v="1673"/>
          <ac:spMkLst>
            <pc:docMk/>
            <pc:sldMk cId="1625530516" sldId="271"/>
            <ac:spMk id="2" creationId="{C13D4D27-5885-5264-BBC2-658CD4DE9391}"/>
          </ac:spMkLst>
        </pc:spChg>
        <pc:spChg chg="del">
          <ac:chgData name="Laura Jenkins (IEH)" userId="ae3a07d3-7c51-4381-b786-d01af3331fdb" providerId="ADAL" clId="{E0F83035-AF76-4E53-81FB-A904C38C8313}" dt="2024-01-23T14:47:27.499" v="1674"/>
          <ac:spMkLst>
            <pc:docMk/>
            <pc:sldMk cId="1625530516" sldId="271"/>
            <ac:spMk id="3" creationId="{4DEFD545-6C2B-F7AF-C392-F1B995B0462D}"/>
          </ac:spMkLst>
        </pc:spChg>
        <pc:picChg chg="add mod">
          <ac:chgData name="Laura Jenkins (IEH)" userId="ae3a07d3-7c51-4381-b786-d01af3331fdb" providerId="ADAL" clId="{E0F83035-AF76-4E53-81FB-A904C38C8313}" dt="2024-01-23T14:47:41.640" v="1679" actId="1076"/>
          <ac:picMkLst>
            <pc:docMk/>
            <pc:sldMk cId="1625530516" sldId="271"/>
            <ac:picMk id="4" creationId="{3408ABEA-3B8E-B863-AB46-2946364207A5}"/>
          </ac:picMkLst>
        </pc:picChg>
      </pc:sldChg>
      <pc:sldChg chg="modSp new mod modAnim">
        <pc:chgData name="Laura Jenkins (IEH)" userId="ae3a07d3-7c51-4381-b786-d01af3331fdb" providerId="ADAL" clId="{E0F83035-AF76-4E53-81FB-A904C38C8313}" dt="2024-01-23T14:51:47.319" v="1833" actId="20577"/>
        <pc:sldMkLst>
          <pc:docMk/>
          <pc:sldMk cId="301033994" sldId="272"/>
        </pc:sldMkLst>
        <pc:spChg chg="mod">
          <ac:chgData name="Laura Jenkins (IEH)" userId="ae3a07d3-7c51-4381-b786-d01af3331fdb" providerId="ADAL" clId="{E0F83035-AF76-4E53-81FB-A904C38C8313}" dt="2024-01-23T14:47:56.168" v="1692" actId="20577"/>
          <ac:spMkLst>
            <pc:docMk/>
            <pc:sldMk cId="301033994" sldId="272"/>
            <ac:spMk id="2" creationId="{7158E915-6167-14BC-133F-315CD2C32948}"/>
          </ac:spMkLst>
        </pc:spChg>
        <pc:spChg chg="mod">
          <ac:chgData name="Laura Jenkins (IEH)" userId="ae3a07d3-7c51-4381-b786-d01af3331fdb" providerId="ADAL" clId="{E0F83035-AF76-4E53-81FB-A904C38C8313}" dt="2024-01-23T14:51:47.319" v="1833" actId="20577"/>
          <ac:spMkLst>
            <pc:docMk/>
            <pc:sldMk cId="301033994" sldId="272"/>
            <ac:spMk id="3" creationId="{B084ADFC-C2D0-C66D-8033-65691AE2B389}"/>
          </ac:spMkLst>
        </pc:spChg>
      </pc:sldChg>
      <pc:sldChg chg="addSp delSp modSp new mod modAnim">
        <pc:chgData name="Laura Jenkins (IEH)" userId="ae3a07d3-7c51-4381-b786-d01af3331fdb" providerId="ADAL" clId="{E0F83035-AF76-4E53-81FB-A904C38C8313}" dt="2024-01-23T14:52:41.271" v="1850" actId="1076"/>
        <pc:sldMkLst>
          <pc:docMk/>
          <pc:sldMk cId="2738320632" sldId="273"/>
        </pc:sldMkLst>
        <pc:spChg chg="mod">
          <ac:chgData name="Laura Jenkins (IEH)" userId="ae3a07d3-7c51-4381-b786-d01af3331fdb" providerId="ADAL" clId="{E0F83035-AF76-4E53-81FB-A904C38C8313}" dt="2024-01-23T14:52:04.248" v="1846" actId="20577"/>
          <ac:spMkLst>
            <pc:docMk/>
            <pc:sldMk cId="2738320632" sldId="273"/>
            <ac:spMk id="2" creationId="{D31AE0E4-BECD-0C3C-0DD9-E01655DF6B0C}"/>
          </ac:spMkLst>
        </pc:spChg>
        <pc:spChg chg="del">
          <ac:chgData name="Laura Jenkins (IEH)" userId="ae3a07d3-7c51-4381-b786-d01af3331fdb" providerId="ADAL" clId="{E0F83035-AF76-4E53-81FB-A904C38C8313}" dt="2024-01-23T14:52:34.576" v="1847"/>
          <ac:spMkLst>
            <pc:docMk/>
            <pc:sldMk cId="2738320632" sldId="273"/>
            <ac:spMk id="3" creationId="{0000FA80-626C-2894-C080-32F5D3EC0122}"/>
          </ac:spMkLst>
        </pc:spChg>
        <pc:picChg chg="add mod">
          <ac:chgData name="Laura Jenkins (IEH)" userId="ae3a07d3-7c51-4381-b786-d01af3331fdb" providerId="ADAL" clId="{E0F83035-AF76-4E53-81FB-A904C38C8313}" dt="2024-01-23T14:52:41.271" v="1850" actId="1076"/>
          <ac:picMkLst>
            <pc:docMk/>
            <pc:sldMk cId="2738320632" sldId="273"/>
            <ac:picMk id="4" creationId="{805134B9-5F25-6148-356B-A7881D0019AE}"/>
          </ac:picMkLst>
        </pc:picChg>
      </pc:sldChg>
      <pc:sldChg chg="modSp new mod modAnim">
        <pc:chgData name="Laura Jenkins (IEH)" userId="ae3a07d3-7c51-4381-b786-d01af3331fdb" providerId="ADAL" clId="{E0F83035-AF76-4E53-81FB-A904C38C8313}" dt="2024-01-23T14:56:54.568" v="2281"/>
        <pc:sldMkLst>
          <pc:docMk/>
          <pc:sldMk cId="3728914642" sldId="274"/>
        </pc:sldMkLst>
        <pc:spChg chg="mod">
          <ac:chgData name="Laura Jenkins (IEH)" userId="ae3a07d3-7c51-4381-b786-d01af3331fdb" providerId="ADAL" clId="{E0F83035-AF76-4E53-81FB-A904C38C8313}" dt="2024-01-23T14:54:49.831" v="1957" actId="20577"/>
          <ac:spMkLst>
            <pc:docMk/>
            <pc:sldMk cId="3728914642" sldId="274"/>
            <ac:spMk id="2" creationId="{1814EA9C-2493-9DAF-BC3E-1EE99396FEBD}"/>
          </ac:spMkLst>
        </pc:spChg>
        <pc:spChg chg="mod">
          <ac:chgData name="Laura Jenkins (IEH)" userId="ae3a07d3-7c51-4381-b786-d01af3331fdb" providerId="ADAL" clId="{E0F83035-AF76-4E53-81FB-A904C38C8313}" dt="2024-01-23T14:56:32.686" v="2277" actId="20577"/>
          <ac:spMkLst>
            <pc:docMk/>
            <pc:sldMk cId="3728914642" sldId="274"/>
            <ac:spMk id="3" creationId="{9B23E59F-DC58-845F-FD17-D633899FD736}"/>
          </ac:spMkLst>
        </pc:spChg>
      </pc:sldChg>
    </pc:docChg>
  </pc:docChgLst>
  <pc:docChgLst>
    <pc:chgData name="Laura Jenkins (IEH)" userId="ae3a07d3-7c51-4381-b786-d01af3331fdb" providerId="ADAL" clId="{12DEDB80-FE4C-489B-8226-C85B9411654C}"/>
    <pc:docChg chg="addSld">
      <pc:chgData name="Laura Jenkins (IEH)" userId="ae3a07d3-7c51-4381-b786-d01af3331fdb" providerId="ADAL" clId="{12DEDB80-FE4C-489B-8226-C85B9411654C}" dt="2023-12-15T16:26:40.664" v="0" actId="680"/>
      <pc:docMkLst>
        <pc:docMk/>
      </pc:docMkLst>
      <pc:sldChg chg="new">
        <pc:chgData name="Laura Jenkins (IEH)" userId="ae3a07d3-7c51-4381-b786-d01af3331fdb" providerId="ADAL" clId="{12DEDB80-FE4C-489B-8226-C85B9411654C}" dt="2023-12-15T16:26:40.664" v="0" actId="680"/>
        <pc:sldMkLst>
          <pc:docMk/>
          <pc:sldMk cId="947531681" sldId="26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3EEA47-404D-4A1C-B2C3-CA6A77D7B49A}" type="doc">
      <dgm:prSet loTypeId="urn:microsoft.com/office/officeart/2005/8/layout/hList6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AA2F515F-EAEF-46AC-8937-E91E584DBF7A}">
      <dgm:prSet/>
      <dgm:spPr/>
      <dgm:t>
        <a:bodyPr/>
        <a:lstStyle/>
        <a:p>
          <a:r>
            <a:rPr lang="en-GB"/>
            <a:t>To allow students to critically explore theoretical concepts relating to disability, health and social care and wellbeing in contemporary society.</a:t>
          </a:r>
        </a:p>
      </dgm:t>
    </dgm:pt>
    <dgm:pt modelId="{6BCCB1CB-C0D9-43C3-A028-8C6682C20B2B}" type="parTrans" cxnId="{7DC113E8-6E73-4691-B623-6EDFAE795C36}">
      <dgm:prSet/>
      <dgm:spPr/>
      <dgm:t>
        <a:bodyPr/>
        <a:lstStyle/>
        <a:p>
          <a:endParaRPr lang="en-GB"/>
        </a:p>
      </dgm:t>
    </dgm:pt>
    <dgm:pt modelId="{F8260759-96C7-4EBE-8326-0594D2C5F3CA}" type="sibTrans" cxnId="{7DC113E8-6E73-4691-B623-6EDFAE795C36}">
      <dgm:prSet/>
      <dgm:spPr/>
      <dgm:t>
        <a:bodyPr/>
        <a:lstStyle/>
        <a:p>
          <a:endParaRPr lang="en-GB"/>
        </a:p>
      </dgm:t>
    </dgm:pt>
    <dgm:pt modelId="{DCDF6C4E-F837-4B2F-AAEE-FBFD31A2A0B6}" type="pres">
      <dgm:prSet presAssocID="{9D3EEA47-404D-4A1C-B2C3-CA6A77D7B49A}" presName="Name0" presStyleCnt="0">
        <dgm:presLayoutVars>
          <dgm:dir/>
          <dgm:resizeHandles val="exact"/>
        </dgm:presLayoutVars>
      </dgm:prSet>
      <dgm:spPr/>
    </dgm:pt>
    <dgm:pt modelId="{B8497AED-A46B-4EC7-90CC-41C2B612D2F8}" type="pres">
      <dgm:prSet presAssocID="{AA2F515F-EAEF-46AC-8937-E91E584DBF7A}" presName="node" presStyleLbl="node1" presStyleIdx="0" presStyleCnt="1">
        <dgm:presLayoutVars>
          <dgm:bulletEnabled val="1"/>
        </dgm:presLayoutVars>
      </dgm:prSet>
      <dgm:spPr/>
    </dgm:pt>
  </dgm:ptLst>
  <dgm:cxnLst>
    <dgm:cxn modelId="{F4C76952-D72A-41F0-9BD2-845551FAE262}" type="presOf" srcId="{9D3EEA47-404D-4A1C-B2C3-CA6A77D7B49A}" destId="{DCDF6C4E-F837-4B2F-AAEE-FBFD31A2A0B6}" srcOrd="0" destOrd="0" presId="urn:microsoft.com/office/officeart/2005/8/layout/hList6"/>
    <dgm:cxn modelId="{7DC113E8-6E73-4691-B623-6EDFAE795C36}" srcId="{9D3EEA47-404D-4A1C-B2C3-CA6A77D7B49A}" destId="{AA2F515F-EAEF-46AC-8937-E91E584DBF7A}" srcOrd="0" destOrd="0" parTransId="{6BCCB1CB-C0D9-43C3-A028-8C6682C20B2B}" sibTransId="{F8260759-96C7-4EBE-8326-0594D2C5F3CA}"/>
    <dgm:cxn modelId="{AB720BF8-C3C4-4119-9E9C-0022CFEF425D}" type="presOf" srcId="{AA2F515F-EAEF-46AC-8937-E91E584DBF7A}" destId="{B8497AED-A46B-4EC7-90CC-41C2B612D2F8}" srcOrd="0" destOrd="0" presId="urn:microsoft.com/office/officeart/2005/8/layout/hList6"/>
    <dgm:cxn modelId="{D9EB1E39-2715-4205-9237-CBFFB14DB090}" type="presParOf" srcId="{DCDF6C4E-F837-4B2F-AAEE-FBFD31A2A0B6}" destId="{B8497AED-A46B-4EC7-90CC-41C2B612D2F8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6A59D58-8ADC-4724-B911-53035CDFB0EE}" type="doc">
      <dgm:prSet loTypeId="urn:microsoft.com/office/officeart/2005/8/layout/hList6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18C5E347-E16B-4C10-8C8A-4F8463EBD1E3}">
      <dgm:prSet/>
      <dgm:spPr/>
      <dgm:t>
        <a:bodyPr/>
        <a:lstStyle/>
        <a:p>
          <a:r>
            <a:rPr lang="en-GB"/>
            <a:t>Critically engage with the multiple models of disability and their relation to inclusive practice in contemporary society; </a:t>
          </a:r>
        </a:p>
      </dgm:t>
    </dgm:pt>
    <dgm:pt modelId="{E3846FCC-568E-4995-A5FE-6709E4D6D87D}" type="parTrans" cxnId="{5F807347-4C20-4F0E-9226-5F01A2C6FA64}">
      <dgm:prSet/>
      <dgm:spPr/>
      <dgm:t>
        <a:bodyPr/>
        <a:lstStyle/>
        <a:p>
          <a:endParaRPr lang="en-GB"/>
        </a:p>
      </dgm:t>
    </dgm:pt>
    <dgm:pt modelId="{BD0308EB-1316-4275-8C92-580782A622F9}" type="sibTrans" cxnId="{5F807347-4C20-4F0E-9226-5F01A2C6FA64}">
      <dgm:prSet/>
      <dgm:spPr/>
      <dgm:t>
        <a:bodyPr/>
        <a:lstStyle/>
        <a:p>
          <a:endParaRPr lang="en-GB"/>
        </a:p>
      </dgm:t>
    </dgm:pt>
    <dgm:pt modelId="{7A2674DF-FCD7-420E-BA9C-75F44B6DD965}">
      <dgm:prSet/>
      <dgm:spPr/>
      <dgm:t>
        <a:bodyPr/>
        <a:lstStyle/>
        <a:p>
          <a:r>
            <a:rPr lang="en-GB"/>
            <a:t>Undertake a comparative analysis of different paradigms of health and social care provision; </a:t>
          </a:r>
        </a:p>
      </dgm:t>
    </dgm:pt>
    <dgm:pt modelId="{4A1A3972-3612-43D1-9525-A351F7D668B8}" type="parTrans" cxnId="{8EB2F4C1-FDAA-4174-8A5E-3D89BBB5E37C}">
      <dgm:prSet/>
      <dgm:spPr/>
      <dgm:t>
        <a:bodyPr/>
        <a:lstStyle/>
        <a:p>
          <a:endParaRPr lang="en-GB"/>
        </a:p>
      </dgm:t>
    </dgm:pt>
    <dgm:pt modelId="{7DB709DA-95ED-4A99-81B9-2D0871B0BD4A}" type="sibTrans" cxnId="{8EB2F4C1-FDAA-4174-8A5E-3D89BBB5E37C}">
      <dgm:prSet/>
      <dgm:spPr/>
      <dgm:t>
        <a:bodyPr/>
        <a:lstStyle/>
        <a:p>
          <a:endParaRPr lang="en-GB"/>
        </a:p>
      </dgm:t>
    </dgm:pt>
    <dgm:pt modelId="{BC6F7E0B-19DC-46B1-BF11-7758CB7EBCAC}">
      <dgm:prSet/>
      <dgm:spPr/>
      <dgm:t>
        <a:bodyPr/>
        <a:lstStyle/>
        <a:p>
          <a:r>
            <a:rPr lang="en-GB"/>
            <a:t>Critically evaluate the efficacy of current health and social care policy with regard to supporting well-being.</a:t>
          </a:r>
        </a:p>
      </dgm:t>
    </dgm:pt>
    <dgm:pt modelId="{30FE3509-210F-40F5-80E2-E7B69C7811D5}" type="parTrans" cxnId="{6D0B09CE-516B-408E-8A0F-BC6C846DEB2A}">
      <dgm:prSet/>
      <dgm:spPr/>
      <dgm:t>
        <a:bodyPr/>
        <a:lstStyle/>
        <a:p>
          <a:endParaRPr lang="en-GB"/>
        </a:p>
      </dgm:t>
    </dgm:pt>
    <dgm:pt modelId="{266FC670-926B-436B-B891-ECF50C0FF96D}" type="sibTrans" cxnId="{6D0B09CE-516B-408E-8A0F-BC6C846DEB2A}">
      <dgm:prSet/>
      <dgm:spPr/>
      <dgm:t>
        <a:bodyPr/>
        <a:lstStyle/>
        <a:p>
          <a:endParaRPr lang="en-GB"/>
        </a:p>
      </dgm:t>
    </dgm:pt>
    <dgm:pt modelId="{1CD0B02C-24F5-40C5-A49C-BBA7C6D8A7AF}" type="pres">
      <dgm:prSet presAssocID="{56A59D58-8ADC-4724-B911-53035CDFB0EE}" presName="Name0" presStyleCnt="0">
        <dgm:presLayoutVars>
          <dgm:dir/>
          <dgm:resizeHandles val="exact"/>
        </dgm:presLayoutVars>
      </dgm:prSet>
      <dgm:spPr/>
    </dgm:pt>
    <dgm:pt modelId="{222D7744-E55D-47F1-85AC-CDEAF140C589}" type="pres">
      <dgm:prSet presAssocID="{18C5E347-E16B-4C10-8C8A-4F8463EBD1E3}" presName="node" presStyleLbl="node1" presStyleIdx="0" presStyleCnt="3">
        <dgm:presLayoutVars>
          <dgm:bulletEnabled val="1"/>
        </dgm:presLayoutVars>
      </dgm:prSet>
      <dgm:spPr/>
    </dgm:pt>
    <dgm:pt modelId="{BEBC6784-2035-409E-9248-6AC66D166A00}" type="pres">
      <dgm:prSet presAssocID="{BD0308EB-1316-4275-8C92-580782A622F9}" presName="sibTrans" presStyleCnt="0"/>
      <dgm:spPr/>
    </dgm:pt>
    <dgm:pt modelId="{A547B970-1EAF-4F5C-B78A-7F5FDB3704DD}" type="pres">
      <dgm:prSet presAssocID="{7A2674DF-FCD7-420E-BA9C-75F44B6DD965}" presName="node" presStyleLbl="node1" presStyleIdx="1" presStyleCnt="3">
        <dgm:presLayoutVars>
          <dgm:bulletEnabled val="1"/>
        </dgm:presLayoutVars>
      </dgm:prSet>
      <dgm:spPr/>
    </dgm:pt>
    <dgm:pt modelId="{8155D31F-E589-4549-84C8-BE7853A83126}" type="pres">
      <dgm:prSet presAssocID="{7DB709DA-95ED-4A99-81B9-2D0871B0BD4A}" presName="sibTrans" presStyleCnt="0"/>
      <dgm:spPr/>
    </dgm:pt>
    <dgm:pt modelId="{43098E0B-63B7-4EAE-86EF-B7D3FFD2D82B}" type="pres">
      <dgm:prSet presAssocID="{BC6F7E0B-19DC-46B1-BF11-7758CB7EBCAC}" presName="node" presStyleLbl="node1" presStyleIdx="2" presStyleCnt="3">
        <dgm:presLayoutVars>
          <dgm:bulletEnabled val="1"/>
        </dgm:presLayoutVars>
      </dgm:prSet>
      <dgm:spPr/>
    </dgm:pt>
  </dgm:ptLst>
  <dgm:cxnLst>
    <dgm:cxn modelId="{F4AF701E-BB09-48FA-BA7E-4E24CE39B743}" type="presOf" srcId="{7A2674DF-FCD7-420E-BA9C-75F44B6DD965}" destId="{A547B970-1EAF-4F5C-B78A-7F5FDB3704DD}" srcOrd="0" destOrd="0" presId="urn:microsoft.com/office/officeart/2005/8/layout/hList6"/>
    <dgm:cxn modelId="{5F807347-4C20-4F0E-9226-5F01A2C6FA64}" srcId="{56A59D58-8ADC-4724-B911-53035CDFB0EE}" destId="{18C5E347-E16B-4C10-8C8A-4F8463EBD1E3}" srcOrd="0" destOrd="0" parTransId="{E3846FCC-568E-4995-A5FE-6709E4D6D87D}" sibTransId="{BD0308EB-1316-4275-8C92-580782A622F9}"/>
    <dgm:cxn modelId="{8EB2F4C1-FDAA-4174-8A5E-3D89BBB5E37C}" srcId="{56A59D58-8ADC-4724-B911-53035CDFB0EE}" destId="{7A2674DF-FCD7-420E-BA9C-75F44B6DD965}" srcOrd="1" destOrd="0" parTransId="{4A1A3972-3612-43D1-9525-A351F7D668B8}" sibTransId="{7DB709DA-95ED-4A99-81B9-2D0871B0BD4A}"/>
    <dgm:cxn modelId="{48A332C9-25FF-40AA-9AEC-64AE36CC896E}" type="presOf" srcId="{56A59D58-8ADC-4724-B911-53035CDFB0EE}" destId="{1CD0B02C-24F5-40C5-A49C-BBA7C6D8A7AF}" srcOrd="0" destOrd="0" presId="urn:microsoft.com/office/officeart/2005/8/layout/hList6"/>
    <dgm:cxn modelId="{6D0B09CE-516B-408E-8A0F-BC6C846DEB2A}" srcId="{56A59D58-8ADC-4724-B911-53035CDFB0EE}" destId="{BC6F7E0B-19DC-46B1-BF11-7758CB7EBCAC}" srcOrd="2" destOrd="0" parTransId="{30FE3509-210F-40F5-80E2-E7B69C7811D5}" sibTransId="{266FC670-926B-436B-B891-ECF50C0FF96D}"/>
    <dgm:cxn modelId="{5CC144D7-DCED-49F9-84FB-9E02B4682E7E}" type="presOf" srcId="{BC6F7E0B-19DC-46B1-BF11-7758CB7EBCAC}" destId="{43098E0B-63B7-4EAE-86EF-B7D3FFD2D82B}" srcOrd="0" destOrd="0" presId="urn:microsoft.com/office/officeart/2005/8/layout/hList6"/>
    <dgm:cxn modelId="{156A12D9-7ADC-4C91-8762-0932484229AC}" type="presOf" srcId="{18C5E347-E16B-4C10-8C8A-4F8463EBD1E3}" destId="{222D7744-E55D-47F1-85AC-CDEAF140C589}" srcOrd="0" destOrd="0" presId="urn:microsoft.com/office/officeart/2005/8/layout/hList6"/>
    <dgm:cxn modelId="{5D25FD0B-C998-4826-9562-547DEDA6281F}" type="presParOf" srcId="{1CD0B02C-24F5-40C5-A49C-BBA7C6D8A7AF}" destId="{222D7744-E55D-47F1-85AC-CDEAF140C589}" srcOrd="0" destOrd="0" presId="urn:microsoft.com/office/officeart/2005/8/layout/hList6"/>
    <dgm:cxn modelId="{C29900B4-97C0-485A-BBBE-0C8FDD0F5C23}" type="presParOf" srcId="{1CD0B02C-24F5-40C5-A49C-BBA7C6D8A7AF}" destId="{BEBC6784-2035-409E-9248-6AC66D166A00}" srcOrd="1" destOrd="0" presId="urn:microsoft.com/office/officeart/2005/8/layout/hList6"/>
    <dgm:cxn modelId="{9B3DFCD3-8CDD-482F-BD51-C5C8AE213E5F}" type="presParOf" srcId="{1CD0B02C-24F5-40C5-A49C-BBA7C6D8A7AF}" destId="{A547B970-1EAF-4F5C-B78A-7F5FDB3704DD}" srcOrd="2" destOrd="0" presId="urn:microsoft.com/office/officeart/2005/8/layout/hList6"/>
    <dgm:cxn modelId="{9D2B5494-62B2-41C4-9FDA-B5FF504C888D}" type="presParOf" srcId="{1CD0B02C-24F5-40C5-A49C-BBA7C6D8A7AF}" destId="{8155D31F-E589-4549-84C8-BE7853A83126}" srcOrd="3" destOrd="0" presId="urn:microsoft.com/office/officeart/2005/8/layout/hList6"/>
    <dgm:cxn modelId="{E48925A8-52F4-498E-9631-90B4EAD122E6}" type="presParOf" srcId="{1CD0B02C-24F5-40C5-A49C-BBA7C6D8A7AF}" destId="{43098E0B-63B7-4EAE-86EF-B7D3FFD2D82B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735B37-0435-4A51-8EB3-715324F87F31}" type="doc">
      <dgm:prSet loTypeId="urn:microsoft.com/office/officeart/2005/8/layout/hList6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581167CC-F84F-4EB3-A102-CB81B5D45843}">
      <dgm:prSet/>
      <dgm:spPr/>
      <dgm:t>
        <a:bodyPr/>
        <a:lstStyle/>
        <a:p>
          <a:r>
            <a:rPr lang="en-GB"/>
            <a:t>An exploration of the different models of disability (including but not exclusively the medical, social, tragedy and empowerment models) and what each model means for service users. </a:t>
          </a:r>
        </a:p>
      </dgm:t>
    </dgm:pt>
    <dgm:pt modelId="{E8AAFEBC-6EAC-4E03-BF68-276AF78C303A}" type="parTrans" cxnId="{C8A7D05E-0396-4BDF-859B-F4B86E65EDBD}">
      <dgm:prSet/>
      <dgm:spPr/>
      <dgm:t>
        <a:bodyPr/>
        <a:lstStyle/>
        <a:p>
          <a:endParaRPr lang="en-GB"/>
        </a:p>
      </dgm:t>
    </dgm:pt>
    <dgm:pt modelId="{EDD94017-FC14-476D-B4D3-C6628B08741E}" type="sibTrans" cxnId="{C8A7D05E-0396-4BDF-859B-F4B86E65EDBD}">
      <dgm:prSet/>
      <dgm:spPr/>
      <dgm:t>
        <a:bodyPr/>
        <a:lstStyle/>
        <a:p>
          <a:endParaRPr lang="en-GB"/>
        </a:p>
      </dgm:t>
    </dgm:pt>
    <dgm:pt modelId="{A0A22559-0DB2-4024-B937-B8699C6700A4}">
      <dgm:prSet/>
      <dgm:spPr/>
      <dgm:t>
        <a:bodyPr/>
        <a:lstStyle/>
        <a:p>
          <a:r>
            <a:rPr lang="en-GB"/>
            <a:t>An overview of paradigms of health and social care, including their ideological or theoretical basis. </a:t>
          </a:r>
        </a:p>
      </dgm:t>
    </dgm:pt>
    <dgm:pt modelId="{E46957F9-74A7-43DD-BEDC-86D3555AB461}" type="parTrans" cxnId="{F15C1944-521F-4D96-8324-36A73DFCCA9C}">
      <dgm:prSet/>
      <dgm:spPr/>
      <dgm:t>
        <a:bodyPr/>
        <a:lstStyle/>
        <a:p>
          <a:endParaRPr lang="en-GB"/>
        </a:p>
      </dgm:t>
    </dgm:pt>
    <dgm:pt modelId="{C649A0AB-50BD-41E6-A516-08C5FCEF67BB}" type="sibTrans" cxnId="{F15C1944-521F-4D96-8324-36A73DFCCA9C}">
      <dgm:prSet/>
      <dgm:spPr/>
      <dgm:t>
        <a:bodyPr/>
        <a:lstStyle/>
        <a:p>
          <a:endParaRPr lang="en-GB"/>
        </a:p>
      </dgm:t>
    </dgm:pt>
    <dgm:pt modelId="{C83421B0-845D-4C3B-8688-CC9F606D56FF}">
      <dgm:prSet/>
      <dgm:spPr/>
      <dgm:t>
        <a:bodyPr/>
        <a:lstStyle/>
        <a:p>
          <a:r>
            <a:rPr lang="en-GB"/>
            <a:t>An exploration of the effects of current health and social care policy on service users. </a:t>
          </a:r>
        </a:p>
      </dgm:t>
    </dgm:pt>
    <dgm:pt modelId="{1C1FA4BA-B760-41FC-B23E-92695E48F5F6}" type="parTrans" cxnId="{B8BE6FC7-5A31-4EC2-8426-5DEFCF2E7DF9}">
      <dgm:prSet/>
      <dgm:spPr/>
      <dgm:t>
        <a:bodyPr/>
        <a:lstStyle/>
        <a:p>
          <a:endParaRPr lang="en-GB"/>
        </a:p>
      </dgm:t>
    </dgm:pt>
    <dgm:pt modelId="{B2056DE6-4577-4FAF-9698-9BF18AE16E09}" type="sibTrans" cxnId="{B8BE6FC7-5A31-4EC2-8426-5DEFCF2E7DF9}">
      <dgm:prSet/>
      <dgm:spPr/>
      <dgm:t>
        <a:bodyPr/>
        <a:lstStyle/>
        <a:p>
          <a:endParaRPr lang="en-GB"/>
        </a:p>
      </dgm:t>
    </dgm:pt>
    <dgm:pt modelId="{22B705BE-C32B-4207-A239-8CAA7BDB7DB7}">
      <dgm:prSet/>
      <dgm:spPr/>
      <dgm:t>
        <a:bodyPr/>
        <a:lstStyle/>
        <a:p>
          <a:r>
            <a:rPr lang="en-GB"/>
            <a:t>A discourse on the nature of well-being and its interpretation by policy makers in contemporary society. </a:t>
          </a:r>
        </a:p>
      </dgm:t>
    </dgm:pt>
    <dgm:pt modelId="{05FDF438-55B0-48C4-A034-D62D0F70C976}" type="parTrans" cxnId="{FE0C89A7-F0E8-421C-B572-56E064D9F055}">
      <dgm:prSet/>
      <dgm:spPr/>
      <dgm:t>
        <a:bodyPr/>
        <a:lstStyle/>
        <a:p>
          <a:endParaRPr lang="en-GB"/>
        </a:p>
      </dgm:t>
    </dgm:pt>
    <dgm:pt modelId="{36AD1C51-FC76-4E4F-AB24-E965190D7E89}" type="sibTrans" cxnId="{FE0C89A7-F0E8-421C-B572-56E064D9F055}">
      <dgm:prSet/>
      <dgm:spPr/>
      <dgm:t>
        <a:bodyPr/>
        <a:lstStyle/>
        <a:p>
          <a:endParaRPr lang="en-GB"/>
        </a:p>
      </dgm:t>
    </dgm:pt>
    <dgm:pt modelId="{F0AF3A37-18C8-44B9-ACC1-F0DA6EF6943E}">
      <dgm:prSet/>
      <dgm:spPr/>
      <dgm:t>
        <a:bodyPr/>
        <a:lstStyle/>
        <a:p>
          <a:r>
            <a:rPr lang="en-GB"/>
            <a:t>A review of the policy and practice framework across services and within the evolving legislative framework, such as the Equality Act (2010).</a:t>
          </a:r>
        </a:p>
      </dgm:t>
    </dgm:pt>
    <dgm:pt modelId="{1C942700-D479-4A2E-AED7-D9C092E423C2}" type="parTrans" cxnId="{1090A2FB-22FC-4C0A-A2BB-51B654528FD5}">
      <dgm:prSet/>
      <dgm:spPr/>
      <dgm:t>
        <a:bodyPr/>
        <a:lstStyle/>
        <a:p>
          <a:endParaRPr lang="en-GB"/>
        </a:p>
      </dgm:t>
    </dgm:pt>
    <dgm:pt modelId="{85957421-994C-4EB2-8257-6EA79E47ACE9}" type="sibTrans" cxnId="{1090A2FB-22FC-4C0A-A2BB-51B654528FD5}">
      <dgm:prSet/>
      <dgm:spPr/>
      <dgm:t>
        <a:bodyPr/>
        <a:lstStyle/>
        <a:p>
          <a:endParaRPr lang="en-GB"/>
        </a:p>
      </dgm:t>
    </dgm:pt>
    <dgm:pt modelId="{142317ED-7B53-457F-BE74-A1C29F313A95}" type="pres">
      <dgm:prSet presAssocID="{25735B37-0435-4A51-8EB3-715324F87F31}" presName="Name0" presStyleCnt="0">
        <dgm:presLayoutVars>
          <dgm:dir/>
          <dgm:resizeHandles val="exact"/>
        </dgm:presLayoutVars>
      </dgm:prSet>
      <dgm:spPr/>
    </dgm:pt>
    <dgm:pt modelId="{BFA4ED64-1A92-4822-A098-0B452852AE37}" type="pres">
      <dgm:prSet presAssocID="{581167CC-F84F-4EB3-A102-CB81B5D45843}" presName="node" presStyleLbl="node1" presStyleIdx="0" presStyleCnt="5">
        <dgm:presLayoutVars>
          <dgm:bulletEnabled val="1"/>
        </dgm:presLayoutVars>
      </dgm:prSet>
      <dgm:spPr/>
    </dgm:pt>
    <dgm:pt modelId="{5A12218B-FCA4-4728-9C20-12333DBC0926}" type="pres">
      <dgm:prSet presAssocID="{EDD94017-FC14-476D-B4D3-C6628B08741E}" presName="sibTrans" presStyleCnt="0"/>
      <dgm:spPr/>
    </dgm:pt>
    <dgm:pt modelId="{3A054D69-4669-485C-B548-75ADF863449D}" type="pres">
      <dgm:prSet presAssocID="{A0A22559-0DB2-4024-B937-B8699C6700A4}" presName="node" presStyleLbl="node1" presStyleIdx="1" presStyleCnt="5">
        <dgm:presLayoutVars>
          <dgm:bulletEnabled val="1"/>
        </dgm:presLayoutVars>
      </dgm:prSet>
      <dgm:spPr/>
    </dgm:pt>
    <dgm:pt modelId="{43AFB85E-C629-427E-8E63-0142CAB35E9B}" type="pres">
      <dgm:prSet presAssocID="{C649A0AB-50BD-41E6-A516-08C5FCEF67BB}" presName="sibTrans" presStyleCnt="0"/>
      <dgm:spPr/>
    </dgm:pt>
    <dgm:pt modelId="{4609960F-0241-45D4-ABD5-E4DB8158EC7D}" type="pres">
      <dgm:prSet presAssocID="{C83421B0-845D-4C3B-8688-CC9F606D56FF}" presName="node" presStyleLbl="node1" presStyleIdx="2" presStyleCnt="5">
        <dgm:presLayoutVars>
          <dgm:bulletEnabled val="1"/>
        </dgm:presLayoutVars>
      </dgm:prSet>
      <dgm:spPr/>
    </dgm:pt>
    <dgm:pt modelId="{B45CBBF7-17CA-4E61-B4BB-E8E3A0318E99}" type="pres">
      <dgm:prSet presAssocID="{B2056DE6-4577-4FAF-9698-9BF18AE16E09}" presName="sibTrans" presStyleCnt="0"/>
      <dgm:spPr/>
    </dgm:pt>
    <dgm:pt modelId="{B8513854-EDEF-4A20-B97B-73DBE324325F}" type="pres">
      <dgm:prSet presAssocID="{22B705BE-C32B-4207-A239-8CAA7BDB7DB7}" presName="node" presStyleLbl="node1" presStyleIdx="3" presStyleCnt="5">
        <dgm:presLayoutVars>
          <dgm:bulletEnabled val="1"/>
        </dgm:presLayoutVars>
      </dgm:prSet>
      <dgm:spPr/>
    </dgm:pt>
    <dgm:pt modelId="{8069F76F-1A7E-40BF-A364-CE63364BC2B7}" type="pres">
      <dgm:prSet presAssocID="{36AD1C51-FC76-4E4F-AB24-E965190D7E89}" presName="sibTrans" presStyleCnt="0"/>
      <dgm:spPr/>
    </dgm:pt>
    <dgm:pt modelId="{2CDE893E-7FB3-4646-B528-9AC7175B6D61}" type="pres">
      <dgm:prSet presAssocID="{F0AF3A37-18C8-44B9-ACC1-F0DA6EF6943E}" presName="node" presStyleLbl="node1" presStyleIdx="4" presStyleCnt="5">
        <dgm:presLayoutVars>
          <dgm:bulletEnabled val="1"/>
        </dgm:presLayoutVars>
      </dgm:prSet>
      <dgm:spPr/>
    </dgm:pt>
  </dgm:ptLst>
  <dgm:cxnLst>
    <dgm:cxn modelId="{835E962B-2844-4179-B794-DC1868858AE0}" type="presOf" srcId="{F0AF3A37-18C8-44B9-ACC1-F0DA6EF6943E}" destId="{2CDE893E-7FB3-4646-B528-9AC7175B6D61}" srcOrd="0" destOrd="0" presId="urn:microsoft.com/office/officeart/2005/8/layout/hList6"/>
    <dgm:cxn modelId="{C8A7D05E-0396-4BDF-859B-F4B86E65EDBD}" srcId="{25735B37-0435-4A51-8EB3-715324F87F31}" destId="{581167CC-F84F-4EB3-A102-CB81B5D45843}" srcOrd="0" destOrd="0" parTransId="{E8AAFEBC-6EAC-4E03-BF68-276AF78C303A}" sibTransId="{EDD94017-FC14-476D-B4D3-C6628B08741E}"/>
    <dgm:cxn modelId="{B79A2561-9127-481E-AB00-552093803EC7}" type="presOf" srcId="{581167CC-F84F-4EB3-A102-CB81B5D45843}" destId="{BFA4ED64-1A92-4822-A098-0B452852AE37}" srcOrd="0" destOrd="0" presId="urn:microsoft.com/office/officeart/2005/8/layout/hList6"/>
    <dgm:cxn modelId="{F15C1944-521F-4D96-8324-36A73DFCCA9C}" srcId="{25735B37-0435-4A51-8EB3-715324F87F31}" destId="{A0A22559-0DB2-4024-B937-B8699C6700A4}" srcOrd="1" destOrd="0" parTransId="{E46957F9-74A7-43DD-BEDC-86D3555AB461}" sibTransId="{C649A0AB-50BD-41E6-A516-08C5FCEF67BB}"/>
    <dgm:cxn modelId="{99C80F6C-01E3-4A90-BACF-CCD3D99B0867}" type="presOf" srcId="{C83421B0-845D-4C3B-8688-CC9F606D56FF}" destId="{4609960F-0241-45D4-ABD5-E4DB8158EC7D}" srcOrd="0" destOrd="0" presId="urn:microsoft.com/office/officeart/2005/8/layout/hList6"/>
    <dgm:cxn modelId="{FE0C89A7-F0E8-421C-B572-56E064D9F055}" srcId="{25735B37-0435-4A51-8EB3-715324F87F31}" destId="{22B705BE-C32B-4207-A239-8CAA7BDB7DB7}" srcOrd="3" destOrd="0" parTransId="{05FDF438-55B0-48C4-A034-D62D0F70C976}" sibTransId="{36AD1C51-FC76-4E4F-AB24-E965190D7E89}"/>
    <dgm:cxn modelId="{89A330BC-52EC-4612-BE9D-294607D79B2A}" type="presOf" srcId="{22B705BE-C32B-4207-A239-8CAA7BDB7DB7}" destId="{B8513854-EDEF-4A20-B97B-73DBE324325F}" srcOrd="0" destOrd="0" presId="urn:microsoft.com/office/officeart/2005/8/layout/hList6"/>
    <dgm:cxn modelId="{B8BE6FC7-5A31-4EC2-8426-5DEFCF2E7DF9}" srcId="{25735B37-0435-4A51-8EB3-715324F87F31}" destId="{C83421B0-845D-4C3B-8688-CC9F606D56FF}" srcOrd="2" destOrd="0" parTransId="{1C1FA4BA-B760-41FC-B23E-92695E48F5F6}" sibTransId="{B2056DE6-4577-4FAF-9698-9BF18AE16E09}"/>
    <dgm:cxn modelId="{30574FD8-ECA0-4C6F-A0AD-CC1F99C1A6CC}" type="presOf" srcId="{25735B37-0435-4A51-8EB3-715324F87F31}" destId="{142317ED-7B53-457F-BE74-A1C29F313A95}" srcOrd="0" destOrd="0" presId="urn:microsoft.com/office/officeart/2005/8/layout/hList6"/>
    <dgm:cxn modelId="{CE575CF5-3706-4EA5-91A0-6F32909F55F4}" type="presOf" srcId="{A0A22559-0DB2-4024-B937-B8699C6700A4}" destId="{3A054D69-4669-485C-B548-75ADF863449D}" srcOrd="0" destOrd="0" presId="urn:microsoft.com/office/officeart/2005/8/layout/hList6"/>
    <dgm:cxn modelId="{1090A2FB-22FC-4C0A-A2BB-51B654528FD5}" srcId="{25735B37-0435-4A51-8EB3-715324F87F31}" destId="{F0AF3A37-18C8-44B9-ACC1-F0DA6EF6943E}" srcOrd="4" destOrd="0" parTransId="{1C942700-D479-4A2E-AED7-D9C092E423C2}" sibTransId="{85957421-994C-4EB2-8257-6EA79E47ACE9}"/>
    <dgm:cxn modelId="{C294F109-8153-4067-936A-DF547281FE29}" type="presParOf" srcId="{142317ED-7B53-457F-BE74-A1C29F313A95}" destId="{BFA4ED64-1A92-4822-A098-0B452852AE37}" srcOrd="0" destOrd="0" presId="urn:microsoft.com/office/officeart/2005/8/layout/hList6"/>
    <dgm:cxn modelId="{C701046A-AFC6-4DAE-AD56-92A664F4D697}" type="presParOf" srcId="{142317ED-7B53-457F-BE74-A1C29F313A95}" destId="{5A12218B-FCA4-4728-9C20-12333DBC0926}" srcOrd="1" destOrd="0" presId="urn:microsoft.com/office/officeart/2005/8/layout/hList6"/>
    <dgm:cxn modelId="{92DF6C11-E08A-40DA-BC16-922C37664EA0}" type="presParOf" srcId="{142317ED-7B53-457F-BE74-A1C29F313A95}" destId="{3A054D69-4669-485C-B548-75ADF863449D}" srcOrd="2" destOrd="0" presId="urn:microsoft.com/office/officeart/2005/8/layout/hList6"/>
    <dgm:cxn modelId="{F4E4E7F2-360B-4220-AEB6-2B14C657BFEE}" type="presParOf" srcId="{142317ED-7B53-457F-BE74-A1C29F313A95}" destId="{43AFB85E-C629-427E-8E63-0142CAB35E9B}" srcOrd="3" destOrd="0" presId="urn:microsoft.com/office/officeart/2005/8/layout/hList6"/>
    <dgm:cxn modelId="{7933DFEA-51D9-43E1-953E-F6B056173CD8}" type="presParOf" srcId="{142317ED-7B53-457F-BE74-A1C29F313A95}" destId="{4609960F-0241-45D4-ABD5-E4DB8158EC7D}" srcOrd="4" destOrd="0" presId="urn:microsoft.com/office/officeart/2005/8/layout/hList6"/>
    <dgm:cxn modelId="{C4849A5C-AFD4-4F8D-8C22-F8488E204F26}" type="presParOf" srcId="{142317ED-7B53-457F-BE74-A1C29F313A95}" destId="{B45CBBF7-17CA-4E61-B4BB-E8E3A0318E99}" srcOrd="5" destOrd="0" presId="urn:microsoft.com/office/officeart/2005/8/layout/hList6"/>
    <dgm:cxn modelId="{9F9943DE-10B3-4D4A-A7CF-E6CC05B7CCE2}" type="presParOf" srcId="{142317ED-7B53-457F-BE74-A1C29F313A95}" destId="{B8513854-EDEF-4A20-B97B-73DBE324325F}" srcOrd="6" destOrd="0" presId="urn:microsoft.com/office/officeart/2005/8/layout/hList6"/>
    <dgm:cxn modelId="{64937DA8-B5AE-412B-81DE-95178408F931}" type="presParOf" srcId="{142317ED-7B53-457F-BE74-A1C29F313A95}" destId="{8069F76F-1A7E-40BF-A364-CE63364BC2B7}" srcOrd="7" destOrd="0" presId="urn:microsoft.com/office/officeart/2005/8/layout/hList6"/>
    <dgm:cxn modelId="{6892808F-C896-46A8-8570-51A048D02463}" type="presParOf" srcId="{142317ED-7B53-457F-BE74-A1C29F313A95}" destId="{2CDE893E-7FB3-4646-B528-9AC7175B6D61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497AED-A46B-4EC7-90CC-41C2B612D2F8}">
      <dsp:nvSpPr>
        <dsp:cNvPr id="0" name=""/>
        <dsp:cNvSpPr/>
      </dsp:nvSpPr>
      <dsp:spPr>
        <a:xfrm rot="16200000">
          <a:off x="3527884" y="-3527884"/>
          <a:ext cx="3917032" cy="10972800"/>
        </a:xfrm>
        <a:prstGeom prst="flowChartManualOperati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0" rIns="246063" bIns="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To allow students to critically explore theoretical concepts relating to disability, health and social care and wellbeing in contemporary society.</a:t>
          </a:r>
        </a:p>
      </dsp:txBody>
      <dsp:txXfrm rot="5400000">
        <a:off x="0" y="783406"/>
        <a:ext cx="10972800" cy="23502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2D7744-E55D-47F1-85AC-CDEAF140C589}">
      <dsp:nvSpPr>
        <dsp:cNvPr id="0" name=""/>
        <dsp:cNvSpPr/>
      </dsp:nvSpPr>
      <dsp:spPr>
        <a:xfrm rot="16200000">
          <a:off x="-215887" y="217226"/>
          <a:ext cx="3917032" cy="3482578"/>
        </a:xfrm>
        <a:prstGeom prst="flowChartManualOperati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0" tIns="0" rIns="160672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Critically engage with the multiple models of disability and their relation to inclusive practice in contemporary society; </a:t>
          </a:r>
        </a:p>
      </dsp:txBody>
      <dsp:txXfrm rot="5400000">
        <a:off x="1340" y="783405"/>
        <a:ext cx="3482578" cy="2350220"/>
      </dsp:txXfrm>
    </dsp:sp>
    <dsp:sp modelId="{A547B970-1EAF-4F5C-B78A-7F5FDB3704DD}">
      <dsp:nvSpPr>
        <dsp:cNvPr id="0" name=""/>
        <dsp:cNvSpPr/>
      </dsp:nvSpPr>
      <dsp:spPr>
        <a:xfrm rot="16200000">
          <a:off x="3527884" y="217226"/>
          <a:ext cx="3917032" cy="3482578"/>
        </a:xfrm>
        <a:prstGeom prst="flowChartManualOperati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0" tIns="0" rIns="160672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Undertake a comparative analysis of different paradigms of health and social care provision; </a:t>
          </a:r>
        </a:p>
      </dsp:txBody>
      <dsp:txXfrm rot="5400000">
        <a:off x="3745111" y="783405"/>
        <a:ext cx="3482578" cy="2350220"/>
      </dsp:txXfrm>
    </dsp:sp>
    <dsp:sp modelId="{43098E0B-63B7-4EAE-86EF-B7D3FFD2D82B}">
      <dsp:nvSpPr>
        <dsp:cNvPr id="0" name=""/>
        <dsp:cNvSpPr/>
      </dsp:nvSpPr>
      <dsp:spPr>
        <a:xfrm rot="16200000">
          <a:off x="7271655" y="217226"/>
          <a:ext cx="3917032" cy="3482578"/>
        </a:xfrm>
        <a:prstGeom prst="flowChartManualOperati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0" tIns="0" rIns="160672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Critically evaluate the efficacy of current health and social care policy with regard to supporting well-being.</a:t>
          </a:r>
        </a:p>
      </dsp:txBody>
      <dsp:txXfrm rot="5400000">
        <a:off x="7488882" y="783405"/>
        <a:ext cx="3482578" cy="23502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A4ED64-1A92-4822-A098-0B452852AE37}">
      <dsp:nvSpPr>
        <dsp:cNvPr id="0" name=""/>
        <dsp:cNvSpPr/>
      </dsp:nvSpPr>
      <dsp:spPr>
        <a:xfrm rot="16200000">
          <a:off x="-918564" y="924458"/>
          <a:ext cx="3917032" cy="2068115"/>
        </a:xfrm>
        <a:prstGeom prst="flowChartManualOperati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0" rIns="95002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An exploration of the different models of disability (including but not exclusively the medical, social, tragedy and empowerment models) and what each model means for service users. </a:t>
          </a:r>
        </a:p>
      </dsp:txBody>
      <dsp:txXfrm rot="5400000">
        <a:off x="5894" y="783406"/>
        <a:ext cx="2068115" cy="2350220"/>
      </dsp:txXfrm>
    </dsp:sp>
    <dsp:sp modelId="{3A054D69-4669-485C-B548-75ADF863449D}">
      <dsp:nvSpPr>
        <dsp:cNvPr id="0" name=""/>
        <dsp:cNvSpPr/>
      </dsp:nvSpPr>
      <dsp:spPr>
        <a:xfrm rot="16200000">
          <a:off x="1304659" y="924458"/>
          <a:ext cx="3917032" cy="2068115"/>
        </a:xfrm>
        <a:prstGeom prst="flowChartManualOperation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0" rIns="95002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An overview of paradigms of health and social care, including their ideological or theoretical basis. </a:t>
          </a:r>
        </a:p>
      </dsp:txBody>
      <dsp:txXfrm rot="5400000">
        <a:off x="2229117" y="783406"/>
        <a:ext cx="2068115" cy="2350220"/>
      </dsp:txXfrm>
    </dsp:sp>
    <dsp:sp modelId="{4609960F-0241-45D4-ABD5-E4DB8158EC7D}">
      <dsp:nvSpPr>
        <dsp:cNvPr id="0" name=""/>
        <dsp:cNvSpPr/>
      </dsp:nvSpPr>
      <dsp:spPr>
        <a:xfrm rot="16200000">
          <a:off x="3527884" y="924458"/>
          <a:ext cx="3917032" cy="2068115"/>
        </a:xfrm>
        <a:prstGeom prst="flowChartManualOperati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0" rIns="95002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An exploration of the effects of current health and social care policy on service users. </a:t>
          </a:r>
        </a:p>
      </dsp:txBody>
      <dsp:txXfrm rot="5400000">
        <a:off x="4452342" y="783406"/>
        <a:ext cx="2068115" cy="2350220"/>
      </dsp:txXfrm>
    </dsp:sp>
    <dsp:sp modelId="{B8513854-EDEF-4A20-B97B-73DBE324325F}">
      <dsp:nvSpPr>
        <dsp:cNvPr id="0" name=""/>
        <dsp:cNvSpPr/>
      </dsp:nvSpPr>
      <dsp:spPr>
        <a:xfrm rot="16200000">
          <a:off x="5751108" y="924458"/>
          <a:ext cx="3917032" cy="2068115"/>
        </a:xfrm>
        <a:prstGeom prst="flowChartManualOperation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0" rIns="95002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 discourse on the nature of well-being and its interpretation by policy makers in contemporary society. </a:t>
          </a:r>
        </a:p>
      </dsp:txBody>
      <dsp:txXfrm rot="5400000">
        <a:off x="6675566" y="783406"/>
        <a:ext cx="2068115" cy="2350220"/>
      </dsp:txXfrm>
    </dsp:sp>
    <dsp:sp modelId="{2CDE893E-7FB3-4646-B528-9AC7175B6D61}">
      <dsp:nvSpPr>
        <dsp:cNvPr id="0" name=""/>
        <dsp:cNvSpPr/>
      </dsp:nvSpPr>
      <dsp:spPr>
        <a:xfrm rot="16200000">
          <a:off x="7974332" y="924458"/>
          <a:ext cx="3917032" cy="2068115"/>
        </a:xfrm>
        <a:prstGeom prst="flowChartManualOperati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0" rIns="95002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 review of the policy and practice framework across services and within the evolving legislative framework, such as the Equality Act (2010).</a:t>
          </a:r>
        </a:p>
      </dsp:txBody>
      <dsp:txXfrm rot="5400000">
        <a:off x="8898790" y="783406"/>
        <a:ext cx="2068115" cy="23502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talhealth.org.uk/explore-mental-health/blogs/what-well-being-how-can-we-measure-it-and-how-can-we-support-people-improve-it" TargetMode="External"/><Relationship Id="rId2" Type="http://schemas.openxmlformats.org/officeDocument/2006/relationships/hyperlink" Target="https://www.healthknowledge.org.uk/public-health-textbook/research-methods/1c-health-care-evaluation-health-care-assessment/measures-health-statu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mailto:l.jenkins@uwtsd.ac.uk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Kzgi5jmgQM?start=221&amp;feature=oembed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re8Lrbh5HY?start=120&amp;feature=oembed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99B05C4-4001-6BCF-6D7F-7C924594E3AA}"/>
              </a:ext>
            </a:extLst>
          </p:cNvPr>
          <p:cNvSpPr/>
          <p:nvPr/>
        </p:nvSpPr>
        <p:spPr>
          <a:xfrm>
            <a:off x="1487488" y="1412776"/>
            <a:ext cx="9289032" cy="446449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ECAY5005:</a:t>
            </a:r>
            <a:br>
              <a:rPr lang="en-GB" dirty="0"/>
            </a:br>
            <a:r>
              <a:rPr lang="en-GB" dirty="0"/>
              <a:t>Health and Social Care: Disability and Wellbeing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Welcome to ECAY5005</a:t>
            </a:r>
          </a:p>
          <a:p>
            <a:r>
              <a:rPr lang="en-GB" dirty="0">
                <a:solidFill>
                  <a:schemeClr val="tx1"/>
                </a:solidFill>
              </a:rPr>
              <a:t>Module overview and Assessment Questions </a:t>
            </a:r>
          </a:p>
          <a:p>
            <a:r>
              <a:rPr lang="en-GB" dirty="0">
                <a:solidFill>
                  <a:schemeClr val="tx1"/>
                </a:solidFill>
              </a:rPr>
              <a:t>2023</a:t>
            </a:r>
          </a:p>
        </p:txBody>
      </p:sp>
    </p:spTree>
    <p:extLst>
      <p:ext uri="{BB962C8B-B14F-4D97-AF65-F5344CB8AC3E}">
        <p14:creationId xmlns:p14="http://schemas.microsoft.com/office/powerpoint/2010/main" val="19500108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76A68-2169-8AE6-C252-57CDF0EEF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02989C2-1EBF-E252-051D-DE00D8F38E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1007067"/>
              </p:ext>
            </p:extLst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08710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0A41A-B0C5-57A1-0637-E6A2BE9EA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DF322D9-D59C-BD29-7935-97147C7B53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9607295"/>
              </p:ext>
            </p:extLst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94765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37635-D4F5-E538-E8EA-F1DBA13EF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ED0AF11-E8EA-4ED2-719F-F29CE8EBEB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2664858"/>
              </p:ext>
            </p:extLst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6000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423B9-821C-0C60-76C5-8CB27379D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Assignment 1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19FBCA3-F894-273C-B498-82E04A21F5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2077388"/>
            <a:ext cx="10972800" cy="2962657"/>
          </a:xfr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8F81D9-CCA0-19E7-DE88-0B5E5FF2AF3C}"/>
              </a:ext>
            </a:extLst>
          </p:cNvPr>
          <p:cNvSpPr txBox="1"/>
          <p:nvPr/>
        </p:nvSpPr>
        <p:spPr>
          <a:xfrm>
            <a:off x="839416" y="515719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Weighting: 70%</a:t>
            </a:r>
          </a:p>
        </p:txBody>
      </p:sp>
    </p:spTree>
    <p:extLst>
      <p:ext uri="{BB962C8B-B14F-4D97-AF65-F5344CB8AC3E}">
        <p14:creationId xmlns:p14="http://schemas.microsoft.com/office/powerpoint/2010/main" val="4237901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0B667-431D-4BF8-4B62-4A459E882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Assignment 2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7F028AA-828A-B5F0-D51D-F33B345193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2241981"/>
            <a:ext cx="10972800" cy="2633472"/>
          </a:xfr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A81B2C-A2F1-AFBA-7997-37906881566D}"/>
              </a:ext>
            </a:extLst>
          </p:cNvPr>
          <p:cNvSpPr txBox="1"/>
          <p:nvPr/>
        </p:nvSpPr>
        <p:spPr>
          <a:xfrm>
            <a:off x="609600" y="5013176"/>
            <a:ext cx="4118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Weighting: 30%</a:t>
            </a:r>
          </a:p>
        </p:txBody>
      </p:sp>
    </p:spTree>
    <p:extLst>
      <p:ext uri="{BB962C8B-B14F-4D97-AF65-F5344CB8AC3E}">
        <p14:creationId xmlns:p14="http://schemas.microsoft.com/office/powerpoint/2010/main" val="1117088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32AED-B638-2054-71B7-8229453DB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2 – Unpacked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949CE-120D-C22C-7EB4-B1AFE0D10E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 and Wellbeing are certainly ‘buzzwords’ within the 21</a:t>
            </a:r>
            <a:r>
              <a:rPr lang="en-GB" baseline="30000" dirty="0"/>
              <a:t>st</a:t>
            </a:r>
            <a:r>
              <a:rPr lang="en-GB" dirty="0"/>
              <a:t> century, however, they are two different things. </a:t>
            </a:r>
          </a:p>
          <a:p>
            <a:r>
              <a:rPr lang="en-GB" dirty="0"/>
              <a:t>For this assignment, you are going to consider the differences between health and wellbeing, utilising research to support as evidence. </a:t>
            </a:r>
          </a:p>
        </p:txBody>
      </p:sp>
    </p:spTree>
    <p:extLst>
      <p:ext uri="{BB962C8B-B14F-4D97-AF65-F5344CB8AC3E}">
        <p14:creationId xmlns:p14="http://schemas.microsoft.com/office/powerpoint/2010/main" val="4056245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830DC-6622-F6FC-8A8C-4431A66078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Consider health and wellbeing in terms of measurements: </a:t>
            </a:r>
          </a:p>
          <a:p>
            <a:r>
              <a:rPr lang="en-GB" dirty="0"/>
              <a:t>How do we measure our health?</a:t>
            </a:r>
          </a:p>
          <a:p>
            <a:pPr lvl="1"/>
            <a:r>
              <a:rPr lang="en-GB" dirty="0">
                <a:hlinkClick r:id="rId2"/>
              </a:rPr>
              <a:t>Measures of health status, quality of life and health care | Health Knowledge</a:t>
            </a:r>
            <a:r>
              <a:rPr lang="en-GB" dirty="0"/>
              <a:t> </a:t>
            </a:r>
          </a:p>
          <a:p>
            <a:r>
              <a:rPr lang="en-GB" dirty="0"/>
              <a:t>How do we measure our wellbeing?</a:t>
            </a:r>
          </a:p>
          <a:p>
            <a:pPr lvl="1"/>
            <a:r>
              <a:rPr lang="en-GB" dirty="0">
                <a:hlinkClick r:id="rId3"/>
              </a:rPr>
              <a:t>What is well-being, how can we measure it and how can we support people to improve it? | Mental Health Foundation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4EAB760-5072-83AB-357A-E0AFEF1D3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Assignment 2 – Unpacked </a:t>
            </a:r>
          </a:p>
        </p:txBody>
      </p:sp>
    </p:spTree>
    <p:extLst>
      <p:ext uri="{BB962C8B-B14F-4D97-AF65-F5344CB8AC3E}">
        <p14:creationId xmlns:p14="http://schemas.microsoft.com/office/powerpoint/2010/main" val="4249542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1F151-3A8F-2090-9E3B-52EA183C9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B9CF9-AD47-FC26-AA8F-A4F63D945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1424" y="1417638"/>
            <a:ext cx="10972800" cy="3917032"/>
          </a:xfrm>
        </p:spPr>
        <p:txBody>
          <a:bodyPr/>
          <a:lstStyle/>
          <a:p>
            <a:r>
              <a:rPr lang="en-GB" dirty="0"/>
              <a:t>Complete your slides on PowerPoint </a:t>
            </a:r>
          </a:p>
          <a:p>
            <a:pPr lvl="1"/>
            <a:r>
              <a:rPr lang="en-GB" dirty="0"/>
              <a:t>Submit as usual </a:t>
            </a:r>
          </a:p>
          <a:p>
            <a:pPr lvl="1"/>
            <a:r>
              <a:rPr lang="en-GB" dirty="0"/>
              <a:t>Remember REFERENCES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Record Yourself via Teams</a:t>
            </a:r>
          </a:p>
          <a:p>
            <a:pPr lvl="1"/>
            <a:r>
              <a:rPr lang="en-GB" dirty="0"/>
              <a:t>We will go through this together in our tutorial sessions </a:t>
            </a:r>
          </a:p>
          <a:p>
            <a:pPr lvl="1"/>
            <a:r>
              <a:rPr lang="en-GB" dirty="0"/>
              <a:t>Email the link to </a:t>
            </a:r>
            <a:r>
              <a:rPr lang="en-GB" dirty="0">
                <a:hlinkClick r:id="rId2"/>
              </a:rPr>
              <a:t>l.jenkins@uwtsd.ac.uk</a:t>
            </a:r>
            <a:r>
              <a:rPr lang="en-GB" dirty="0"/>
              <a:t> (With full permissions)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422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0186B-F16F-32F7-E8A0-81243D2AB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– Unpacked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0D6A3ED5-9A35-0B19-ED03-E632128E59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71464" y="1772816"/>
            <a:ext cx="10165598" cy="2736304"/>
          </a:xfrm>
          <a:noFill/>
        </p:spPr>
      </p:pic>
    </p:spTree>
    <p:extLst>
      <p:ext uri="{BB962C8B-B14F-4D97-AF65-F5344CB8AC3E}">
        <p14:creationId xmlns:p14="http://schemas.microsoft.com/office/powerpoint/2010/main" val="30961370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5E11F-9948-10F9-C372-2E2D7350A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– Unpacked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DFC68-D312-B6EE-69AD-143334C3D5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the next few lectures, you are going to be exploring Models of Disability. </a:t>
            </a:r>
          </a:p>
          <a:p>
            <a:pPr lvl="1"/>
            <a:r>
              <a:rPr lang="en-GB" dirty="0"/>
              <a:t>Explore TWO models and critically evaluate how they relate to inclusive practice. </a:t>
            </a:r>
          </a:p>
          <a:p>
            <a:pPr lvl="2"/>
            <a:r>
              <a:rPr lang="en-GB" dirty="0"/>
              <a:t>You may include practical examples </a:t>
            </a:r>
          </a:p>
          <a:p>
            <a:pPr lvl="2"/>
            <a:r>
              <a:rPr lang="en-GB" dirty="0"/>
              <a:t>You may include policy that impacts inclusive practice. </a:t>
            </a:r>
          </a:p>
          <a:p>
            <a:pPr lvl="2"/>
            <a:r>
              <a:rPr lang="en-GB" dirty="0"/>
              <a:t>You may include theoretical understandings</a:t>
            </a:r>
          </a:p>
          <a:p>
            <a:pPr lvl="1"/>
            <a:r>
              <a:rPr lang="en-GB" u="sng" dirty="0"/>
              <a:t>Critically evaluate </a:t>
            </a:r>
            <a:r>
              <a:rPr lang="en-GB" dirty="0"/>
              <a:t>your findings. </a:t>
            </a:r>
          </a:p>
        </p:txBody>
      </p:sp>
    </p:spTree>
    <p:extLst>
      <p:ext uri="{BB962C8B-B14F-4D97-AF65-F5344CB8AC3E}">
        <p14:creationId xmlns:p14="http://schemas.microsoft.com/office/powerpoint/2010/main" val="3427599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BA72D-CBFE-60EC-DADC-A21955689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  <p:pic>
        <p:nvPicPr>
          <p:cNvPr id="5" name="Content Placeholder 4" descr="Close-up of question mark on a hardwood floor against a wall">
            <a:extLst>
              <a:ext uri="{FF2B5EF4-FFF2-40B4-BE49-F238E27FC236}">
                <a16:creationId xmlns:a16="http://schemas.microsoft.com/office/drawing/2014/main" id="{33AAB200-14B4-3D2F-D0A2-8EDF87A749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0238" y="1600200"/>
            <a:ext cx="7971524" cy="3916363"/>
          </a:xfrm>
        </p:spPr>
      </p:pic>
    </p:spTree>
    <p:extLst>
      <p:ext uri="{BB962C8B-B14F-4D97-AF65-F5344CB8AC3E}">
        <p14:creationId xmlns:p14="http://schemas.microsoft.com/office/powerpoint/2010/main" val="38490041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960A8-5D97-6E2F-46F5-2D9A2F544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Knowledge and Understanding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A6644-0CC0-C5D1-6589-50EF0C1A75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i="1" dirty="0"/>
              <a:t>What do you already know about Health and Social Care?</a:t>
            </a:r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What do you already know about Disability?</a:t>
            </a:r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What do you already know about Wellbeing?</a:t>
            </a:r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What do you hope to gain from this module?</a:t>
            </a:r>
          </a:p>
        </p:txBody>
      </p:sp>
    </p:spTree>
    <p:extLst>
      <p:ext uri="{BB962C8B-B14F-4D97-AF65-F5344CB8AC3E}">
        <p14:creationId xmlns:p14="http://schemas.microsoft.com/office/powerpoint/2010/main" val="343995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76147-80E2-51E6-4F62-2B80AF5CB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World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82010-76D7-85C7-1C24-216FD8762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i="1" dirty="0"/>
              <a:t>Consider the Following Video by the World Health Organisation (2021) </a:t>
            </a:r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Discuss with the Group </a:t>
            </a:r>
          </a:p>
        </p:txBody>
      </p:sp>
    </p:spTree>
    <p:extLst>
      <p:ext uri="{BB962C8B-B14F-4D97-AF65-F5344CB8AC3E}">
        <p14:creationId xmlns:p14="http://schemas.microsoft.com/office/powerpoint/2010/main" val="243107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D4D27-5885-5264-BBC2-658CD4DE9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World View</a:t>
            </a:r>
          </a:p>
        </p:txBody>
      </p:sp>
      <p:pic>
        <p:nvPicPr>
          <p:cNvPr id="4" name="Online Media 3" title="Persons with disabilities share their experiences of accessing health services">
            <a:hlinkClick r:id="" action="ppaction://media"/>
            <a:extLst>
              <a:ext uri="{FF2B5EF4-FFF2-40B4-BE49-F238E27FC236}">
                <a16:creationId xmlns:a16="http://schemas.microsoft.com/office/drawing/2014/main" id="{3408ABEA-3B8E-B863-AB46-2946364207A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67408" y="116632"/>
            <a:ext cx="10657184" cy="6016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530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8E915-6167-14BC-133F-315CD2C32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World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4ADFC-C2D0-C66D-8033-65691AE2B3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i="1" dirty="0"/>
              <a:t>What did you take away from that video?</a:t>
            </a:r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Consider the Next Video </a:t>
            </a:r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Discuss with the Group</a:t>
            </a:r>
          </a:p>
        </p:txBody>
      </p:sp>
    </p:spTree>
    <p:extLst>
      <p:ext uri="{BB962C8B-B14F-4D97-AF65-F5344CB8AC3E}">
        <p14:creationId xmlns:p14="http://schemas.microsoft.com/office/powerpoint/2010/main" val="301033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AE0E4-BECD-0C3C-0DD9-E01655DF6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World View</a:t>
            </a:r>
          </a:p>
        </p:txBody>
      </p:sp>
      <p:pic>
        <p:nvPicPr>
          <p:cNvPr id="4" name="Online Media 3" title="People with Disabilities Face Barriers. Inequality Shouldn't Be One of Them.">
            <a:hlinkClick r:id="" action="ppaction://media"/>
            <a:extLst>
              <a:ext uri="{FF2B5EF4-FFF2-40B4-BE49-F238E27FC236}">
                <a16:creationId xmlns:a16="http://schemas.microsoft.com/office/drawing/2014/main" id="{805134B9-5F25-6148-356B-A7881D0019A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76536" y="32011"/>
            <a:ext cx="10238928" cy="5780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320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4EA9C-2493-9DAF-BC3E-1EE99396F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World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3E59F-DC58-845F-FD17-D633899FD7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i="1" dirty="0"/>
              <a:t>What did you take away from that video?</a:t>
            </a:r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In this module we will be exploring the medical models that seek to explain how people with disabilities are viewed</a:t>
            </a:r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From both a policy and legislation standpoint </a:t>
            </a:r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And a Theoretical standpoint</a:t>
            </a:r>
          </a:p>
        </p:txBody>
      </p:sp>
    </p:spTree>
    <p:extLst>
      <p:ext uri="{BB962C8B-B14F-4D97-AF65-F5344CB8AC3E}">
        <p14:creationId xmlns:p14="http://schemas.microsoft.com/office/powerpoint/2010/main" val="3728914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(better corporate)</Template>
  <TotalTime>72</TotalTime>
  <Words>562</Words>
  <Application>Microsoft Office PowerPoint</Application>
  <PresentationFormat>Widescreen</PresentationFormat>
  <Paragraphs>74</Paragraphs>
  <Slides>18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Myriad Pro</vt:lpstr>
      <vt:lpstr>20140311PresentationUWTSDTemplate</vt:lpstr>
      <vt:lpstr>ECAY5005: Health and Social Care: Disability and Wellbeing </vt:lpstr>
      <vt:lpstr>Aims</vt:lpstr>
      <vt:lpstr>Learning Outcomes </vt:lpstr>
      <vt:lpstr>Indicative Content </vt:lpstr>
      <vt:lpstr>Assignment 1 </vt:lpstr>
      <vt:lpstr>Assignment 2 </vt:lpstr>
      <vt:lpstr>Assignment 2 – Unpacked </vt:lpstr>
      <vt:lpstr>Assignment 2 – Unpacked </vt:lpstr>
      <vt:lpstr>Video Presentation </vt:lpstr>
      <vt:lpstr>Assessment 1 – Unpacked </vt:lpstr>
      <vt:lpstr>Assessment 1 – Unpacked </vt:lpstr>
      <vt:lpstr>Questions?</vt:lpstr>
      <vt:lpstr>Knowledge and Understanding </vt:lpstr>
      <vt:lpstr>A World View</vt:lpstr>
      <vt:lpstr>A World View</vt:lpstr>
      <vt:lpstr>A World View</vt:lpstr>
      <vt:lpstr>A World View</vt:lpstr>
      <vt:lpstr>A World View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ECAY5005: Health and Social Care: Disability and Wellbeing </dc:title>
  <dc:creator>Laura Jenkins (IEH)</dc:creator>
  <cp:lastModifiedBy>Laura Jenkins (IEH)</cp:lastModifiedBy>
  <cp:revision>1</cp:revision>
  <dcterms:created xsi:type="dcterms:W3CDTF">2023-12-15T15:51:04Z</dcterms:created>
  <dcterms:modified xsi:type="dcterms:W3CDTF">2024-01-23T14:56:58Z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