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72" r:id="rId2"/>
    <p:sldId id="257" r:id="rId3"/>
    <p:sldId id="263" r:id="rId4"/>
    <p:sldId id="264" r:id="rId5"/>
    <p:sldId id="265" r:id="rId6"/>
    <p:sldId id="266" r:id="rId7"/>
    <p:sldId id="267" r:id="rId8"/>
    <p:sldId id="270" r:id="rId9"/>
    <p:sldId id="268" r:id="rId10"/>
    <p:sldId id="269"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DFC799-EFAA-4C1A-A18A-95F1498B836A}" v="52" dt="2022-11-12T17:48:20.6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94660"/>
  </p:normalViewPr>
  <p:slideViewPr>
    <p:cSldViewPr snapToGrid="0">
      <p:cViewPr varScale="1">
        <p:scale>
          <a:sx n="59" d="100"/>
          <a:sy n="59" d="100"/>
        </p:scale>
        <p:origin x="24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erine Gulley (1811596)" userId="23c9e675-886a-42b3-a6d1-00d1a23890ed" providerId="ADAL" clId="{F9DFC799-EFAA-4C1A-A18A-95F1498B836A}"/>
    <pc:docChg chg="undo custSel addSld modSld sldOrd">
      <pc:chgData name="Katherine Gulley (1811596)" userId="23c9e675-886a-42b3-a6d1-00d1a23890ed" providerId="ADAL" clId="{F9DFC799-EFAA-4C1A-A18A-95F1498B836A}" dt="2022-11-12T17:51:13.918" v="416" actId="14100"/>
      <pc:docMkLst>
        <pc:docMk/>
      </pc:docMkLst>
      <pc:sldChg chg="addSp delSp modSp mod modTransition delAnim">
        <pc:chgData name="Katherine Gulley (1811596)" userId="23c9e675-886a-42b3-a6d1-00d1a23890ed" providerId="ADAL" clId="{F9DFC799-EFAA-4C1A-A18A-95F1498B836A}" dt="2022-11-12T17:29:11.811" v="257"/>
        <pc:sldMkLst>
          <pc:docMk/>
          <pc:sldMk cId="661056234" sldId="257"/>
        </pc:sldMkLst>
        <pc:spChg chg="mod">
          <ac:chgData name="Katherine Gulley (1811596)" userId="23c9e675-886a-42b3-a6d1-00d1a23890ed" providerId="ADAL" clId="{F9DFC799-EFAA-4C1A-A18A-95F1498B836A}" dt="2022-11-12T00:40:24.537" v="55" actId="20577"/>
          <ac:spMkLst>
            <pc:docMk/>
            <pc:sldMk cId="661056234" sldId="257"/>
            <ac:spMk id="2" creationId="{00000000-0000-0000-0000-000000000000}"/>
          </ac:spMkLst>
        </pc:spChg>
        <pc:picChg chg="add del mod">
          <ac:chgData name="Katherine Gulley (1811596)" userId="23c9e675-886a-42b3-a6d1-00d1a23890ed" providerId="ADAL" clId="{F9DFC799-EFAA-4C1A-A18A-95F1498B836A}" dt="2022-11-12T00:38:39.080" v="52" actId="34307"/>
          <ac:picMkLst>
            <pc:docMk/>
            <pc:sldMk cId="661056234" sldId="257"/>
            <ac:picMk id="4" creationId="{C6882472-4DEE-D42A-640D-D503D4CCE598}"/>
          </ac:picMkLst>
        </pc:picChg>
        <pc:picChg chg="add del mod ord">
          <ac:chgData name="Katherine Gulley (1811596)" userId="23c9e675-886a-42b3-a6d1-00d1a23890ed" providerId="ADAL" clId="{F9DFC799-EFAA-4C1A-A18A-95F1498B836A}" dt="2022-11-12T14:44:48.359" v="175"/>
          <ac:picMkLst>
            <pc:docMk/>
            <pc:sldMk cId="661056234" sldId="257"/>
            <ac:picMk id="10" creationId="{0A0C7C27-D25D-8C83-6BFE-E4A782FE51D0}"/>
          </ac:picMkLst>
        </pc:picChg>
        <pc:picChg chg="add del mod">
          <ac:chgData name="Katherine Gulley (1811596)" userId="23c9e675-886a-42b3-a6d1-00d1a23890ed" providerId="ADAL" clId="{F9DFC799-EFAA-4C1A-A18A-95F1498B836A}" dt="2022-11-12T14:45:56.463" v="184" actId="21"/>
          <ac:picMkLst>
            <pc:docMk/>
            <pc:sldMk cId="661056234" sldId="257"/>
            <ac:picMk id="12" creationId="{AB367E82-7A4A-CDF9-77FC-0E4DF14AB999}"/>
          </ac:picMkLst>
        </pc:picChg>
        <pc:picChg chg="add del mod">
          <ac:chgData name="Katherine Gulley (1811596)" userId="23c9e675-886a-42b3-a6d1-00d1a23890ed" providerId="ADAL" clId="{F9DFC799-EFAA-4C1A-A18A-95F1498B836A}" dt="2022-11-12T14:27:10.434" v="161" actId="21"/>
          <ac:picMkLst>
            <pc:docMk/>
            <pc:sldMk cId="661056234" sldId="257"/>
            <ac:picMk id="19" creationId="{EE50156F-1B3A-1DB5-291E-7C862169AAF3}"/>
          </ac:picMkLst>
        </pc:picChg>
      </pc:sldChg>
      <pc:sldChg chg="addSp delSp modSp mod modTransition delAnim modAnim modNotesTx">
        <pc:chgData name="Katherine Gulley (1811596)" userId="23c9e675-886a-42b3-a6d1-00d1a23890ed" providerId="ADAL" clId="{F9DFC799-EFAA-4C1A-A18A-95F1498B836A}" dt="2022-11-12T17:49:53.214" v="404" actId="14100"/>
        <pc:sldMkLst>
          <pc:docMk/>
          <pc:sldMk cId="91389112" sldId="263"/>
        </pc:sldMkLst>
        <pc:graphicFrameChg chg="mod">
          <ac:chgData name="Katherine Gulley (1811596)" userId="23c9e675-886a-42b3-a6d1-00d1a23890ed" providerId="ADAL" clId="{F9DFC799-EFAA-4C1A-A18A-95F1498B836A}" dt="2022-11-12T00:42:01.866" v="59" actId="313"/>
          <ac:graphicFrameMkLst>
            <pc:docMk/>
            <pc:sldMk cId="91389112" sldId="263"/>
            <ac:graphicFrameMk id="6" creationId="{71E1AB5B-ABD6-A01E-0C93-DE627CE36789}"/>
          </ac:graphicFrameMkLst>
        </pc:graphicFrameChg>
        <pc:picChg chg="add del mod">
          <ac:chgData name="Katherine Gulley (1811596)" userId="23c9e675-886a-42b3-a6d1-00d1a23890ed" providerId="ADAL" clId="{F9DFC799-EFAA-4C1A-A18A-95F1498B836A}" dt="2022-11-12T17:25:50.204" v="253"/>
          <ac:picMkLst>
            <pc:docMk/>
            <pc:sldMk cId="91389112" sldId="263"/>
            <ac:picMk id="7" creationId="{7F52D4DB-52E1-A1DE-7AA1-A077FE1675A4}"/>
          </ac:picMkLst>
        </pc:picChg>
        <pc:picChg chg="add del mod">
          <ac:chgData name="Katherine Gulley (1811596)" userId="23c9e675-886a-42b3-a6d1-00d1a23890ed" providerId="ADAL" clId="{F9DFC799-EFAA-4C1A-A18A-95F1498B836A}" dt="2022-11-12T17:29:11.811" v="257"/>
          <ac:picMkLst>
            <pc:docMk/>
            <pc:sldMk cId="91389112" sldId="263"/>
            <ac:picMk id="8" creationId="{A551F1F2-3A25-DCBD-8F96-132F66EA79CC}"/>
          </ac:picMkLst>
        </pc:picChg>
        <pc:picChg chg="add del mod">
          <ac:chgData name="Katherine Gulley (1811596)" userId="23c9e675-886a-42b3-a6d1-00d1a23890ed" providerId="ADAL" clId="{F9DFC799-EFAA-4C1A-A18A-95F1498B836A}" dt="2022-11-12T14:22:37.037" v="158"/>
          <ac:picMkLst>
            <pc:docMk/>
            <pc:sldMk cId="91389112" sldId="263"/>
            <ac:picMk id="9" creationId="{31D0A441-DC5B-4985-4DE2-278C4988270E}"/>
          </ac:picMkLst>
        </pc:picChg>
        <pc:picChg chg="add mod">
          <ac:chgData name="Katherine Gulley (1811596)" userId="23c9e675-886a-42b3-a6d1-00d1a23890ed" providerId="ADAL" clId="{F9DFC799-EFAA-4C1A-A18A-95F1498B836A}" dt="2022-11-12T17:49:53.214" v="404" actId="14100"/>
          <ac:picMkLst>
            <pc:docMk/>
            <pc:sldMk cId="91389112" sldId="263"/>
            <ac:picMk id="15" creationId="{DA305EE5-D103-8140-AEA5-F38C80D0E662}"/>
          </ac:picMkLst>
        </pc:picChg>
        <pc:picChg chg="add del mod">
          <ac:chgData name="Katherine Gulley (1811596)" userId="23c9e675-886a-42b3-a6d1-00d1a23890ed" providerId="ADAL" clId="{F9DFC799-EFAA-4C1A-A18A-95F1498B836A}" dt="2022-11-12T14:45:48.176" v="182" actId="21"/>
          <ac:picMkLst>
            <pc:docMk/>
            <pc:sldMk cId="91389112" sldId="263"/>
            <ac:picMk id="17" creationId="{CFD6AFEC-1C82-E3BF-C601-2F4608A0C165}"/>
          </ac:picMkLst>
        </pc:picChg>
        <pc:picChg chg="add del mod">
          <ac:chgData name="Katherine Gulley (1811596)" userId="23c9e675-886a-42b3-a6d1-00d1a23890ed" providerId="ADAL" clId="{F9DFC799-EFAA-4C1A-A18A-95F1498B836A}" dt="2022-11-12T14:45:51.501" v="183" actId="21"/>
          <ac:picMkLst>
            <pc:docMk/>
            <pc:sldMk cId="91389112" sldId="263"/>
            <ac:picMk id="18" creationId="{7C8D79ED-2431-3421-BD38-28365FEF52DF}"/>
          </ac:picMkLst>
        </pc:picChg>
        <pc:picChg chg="add del mod">
          <ac:chgData name="Katherine Gulley (1811596)" userId="23c9e675-886a-42b3-a6d1-00d1a23890ed" providerId="ADAL" clId="{F9DFC799-EFAA-4C1A-A18A-95F1498B836A}" dt="2022-11-12T17:49:35.739" v="399" actId="478"/>
          <ac:picMkLst>
            <pc:docMk/>
            <pc:sldMk cId="91389112" sldId="263"/>
            <ac:picMk id="19" creationId="{79128FA3-8674-1BBF-0FDE-0BD1F40E6E6B}"/>
          </ac:picMkLst>
        </pc:picChg>
        <pc:picChg chg="add del mod ord">
          <ac:chgData name="Katherine Gulley (1811596)" userId="23c9e675-886a-42b3-a6d1-00d1a23890ed" providerId="ADAL" clId="{F9DFC799-EFAA-4C1A-A18A-95F1498B836A}" dt="2022-11-12T14:22:47.633" v="159"/>
          <ac:picMkLst>
            <pc:docMk/>
            <pc:sldMk cId="91389112" sldId="263"/>
            <ac:picMk id="20" creationId="{456C31AE-64A7-AF40-949D-517610A2F9AD}"/>
          </ac:picMkLst>
        </pc:picChg>
        <pc:picChg chg="add del mod">
          <ac:chgData name="Katherine Gulley (1811596)" userId="23c9e675-886a-42b3-a6d1-00d1a23890ed" providerId="ADAL" clId="{F9DFC799-EFAA-4C1A-A18A-95F1498B836A}" dt="2022-11-12T14:27:03.922" v="160" actId="21"/>
          <ac:picMkLst>
            <pc:docMk/>
            <pc:sldMk cId="91389112" sldId="263"/>
            <ac:picMk id="21" creationId="{B711CD2C-C673-8AC9-1443-7446D8EEBC8E}"/>
          </ac:picMkLst>
        </pc:picChg>
      </pc:sldChg>
      <pc:sldChg chg="addSp delSp modSp mod modTransition modAnim modNotesTx">
        <pc:chgData name="Katherine Gulley (1811596)" userId="23c9e675-886a-42b3-a6d1-00d1a23890ed" providerId="ADAL" clId="{F9DFC799-EFAA-4C1A-A18A-95F1498B836A}" dt="2022-11-12T17:50:10.032" v="408" actId="14100"/>
        <pc:sldMkLst>
          <pc:docMk/>
          <pc:sldMk cId="199730049" sldId="264"/>
        </pc:sldMkLst>
        <pc:graphicFrameChg chg="mod">
          <ac:chgData name="Katherine Gulley (1811596)" userId="23c9e675-886a-42b3-a6d1-00d1a23890ed" providerId="ADAL" clId="{F9DFC799-EFAA-4C1A-A18A-95F1498B836A}" dt="2022-11-12T00:26:10.313" v="8" actId="113"/>
          <ac:graphicFrameMkLst>
            <pc:docMk/>
            <pc:sldMk cId="199730049" sldId="264"/>
            <ac:graphicFrameMk id="6" creationId="{72E8F8F6-2A20-5FA8-89E8-7D213682668D}"/>
          </ac:graphicFrameMkLst>
        </pc:graphicFrameChg>
        <pc:picChg chg="add del mod">
          <ac:chgData name="Katherine Gulley (1811596)" userId="23c9e675-886a-42b3-a6d1-00d1a23890ed" providerId="ADAL" clId="{F9DFC799-EFAA-4C1A-A18A-95F1498B836A}" dt="2022-11-12T14:22:37.037" v="158"/>
          <ac:picMkLst>
            <pc:docMk/>
            <pc:sldMk cId="199730049" sldId="264"/>
            <ac:picMk id="7" creationId="{20179280-ED5F-7F17-1A40-BE1B8E5BE2FC}"/>
          </ac:picMkLst>
        </pc:picChg>
        <pc:picChg chg="add mod">
          <ac:chgData name="Katherine Gulley (1811596)" userId="23c9e675-886a-42b3-a6d1-00d1a23890ed" providerId="ADAL" clId="{F9DFC799-EFAA-4C1A-A18A-95F1498B836A}" dt="2022-11-12T17:50:10.032" v="408" actId="14100"/>
          <ac:picMkLst>
            <pc:docMk/>
            <pc:sldMk cId="199730049" sldId="264"/>
            <ac:picMk id="9" creationId="{51CA8EAA-6DBE-7F19-5AB7-756958B3F401}"/>
          </ac:picMkLst>
        </pc:picChg>
        <pc:picChg chg="add del mod ord">
          <ac:chgData name="Katherine Gulley (1811596)" userId="23c9e675-886a-42b3-a6d1-00d1a23890ed" providerId="ADAL" clId="{F9DFC799-EFAA-4C1A-A18A-95F1498B836A}" dt="2022-11-12T14:27:21.349" v="162" actId="21"/>
          <ac:picMkLst>
            <pc:docMk/>
            <pc:sldMk cId="199730049" sldId="264"/>
            <ac:picMk id="13" creationId="{A1533C49-8C09-3333-1E81-4164FA6B0566}"/>
          </ac:picMkLst>
        </pc:picChg>
      </pc:sldChg>
      <pc:sldChg chg="addSp delSp modSp mod modTransition modAnim modNotesTx">
        <pc:chgData name="Katherine Gulley (1811596)" userId="23c9e675-886a-42b3-a6d1-00d1a23890ed" providerId="ADAL" clId="{F9DFC799-EFAA-4C1A-A18A-95F1498B836A}" dt="2022-11-12T17:50:27.099" v="411" actId="14100"/>
        <pc:sldMkLst>
          <pc:docMk/>
          <pc:sldMk cId="723029261" sldId="265"/>
        </pc:sldMkLst>
        <pc:picChg chg="add mod">
          <ac:chgData name="Katherine Gulley (1811596)" userId="23c9e675-886a-42b3-a6d1-00d1a23890ed" providerId="ADAL" clId="{F9DFC799-EFAA-4C1A-A18A-95F1498B836A}" dt="2022-11-12T17:50:27.099" v="411" actId="14100"/>
          <ac:picMkLst>
            <pc:docMk/>
            <pc:sldMk cId="723029261" sldId="265"/>
            <ac:picMk id="7" creationId="{635F9760-0838-AA43-8EE9-D8ACDC5F59FB}"/>
          </ac:picMkLst>
        </pc:picChg>
        <pc:picChg chg="add del mod">
          <ac:chgData name="Katherine Gulley (1811596)" userId="23c9e675-886a-42b3-a6d1-00d1a23890ed" providerId="ADAL" clId="{F9DFC799-EFAA-4C1A-A18A-95F1498B836A}" dt="2022-11-12T14:22:37.037" v="158"/>
          <ac:picMkLst>
            <pc:docMk/>
            <pc:sldMk cId="723029261" sldId="265"/>
            <ac:picMk id="15" creationId="{AFFA03DD-FF45-60EB-F71B-CC9FD4A01FE5}"/>
          </ac:picMkLst>
        </pc:picChg>
        <pc:picChg chg="add del mod ord">
          <ac:chgData name="Katherine Gulley (1811596)" userId="23c9e675-886a-42b3-a6d1-00d1a23890ed" providerId="ADAL" clId="{F9DFC799-EFAA-4C1A-A18A-95F1498B836A}" dt="2022-11-12T14:27:26.334" v="163" actId="21"/>
          <ac:picMkLst>
            <pc:docMk/>
            <pc:sldMk cId="723029261" sldId="265"/>
            <ac:picMk id="21" creationId="{F5FE20B0-DFCE-D202-BDA8-58348E154AC4}"/>
          </ac:picMkLst>
        </pc:picChg>
      </pc:sldChg>
      <pc:sldChg chg="addSp modSp mod modTransition modNotesTx">
        <pc:chgData name="Katherine Gulley (1811596)" userId="23c9e675-886a-42b3-a6d1-00d1a23890ed" providerId="ADAL" clId="{F9DFC799-EFAA-4C1A-A18A-95F1498B836A}" dt="2022-11-12T17:50:42.356" v="414" actId="14100"/>
        <pc:sldMkLst>
          <pc:docMk/>
          <pc:sldMk cId="1456710506" sldId="266"/>
        </pc:sldMkLst>
        <pc:picChg chg="add mod">
          <ac:chgData name="Katherine Gulley (1811596)" userId="23c9e675-886a-42b3-a6d1-00d1a23890ed" providerId="ADAL" clId="{F9DFC799-EFAA-4C1A-A18A-95F1498B836A}" dt="2022-11-12T17:50:42.356" v="414" actId="14100"/>
          <ac:picMkLst>
            <pc:docMk/>
            <pc:sldMk cId="1456710506" sldId="266"/>
            <ac:picMk id="5" creationId="{AD3F7773-D4DD-FF3A-3584-B701C070BB12}"/>
          </ac:picMkLst>
        </pc:picChg>
      </pc:sldChg>
      <pc:sldChg chg="addSp modSp modTransition modNotesTx">
        <pc:chgData name="Katherine Gulley (1811596)" userId="23c9e675-886a-42b3-a6d1-00d1a23890ed" providerId="ADAL" clId="{F9DFC799-EFAA-4C1A-A18A-95F1498B836A}" dt="2022-11-12T17:38:57.848" v="262"/>
        <pc:sldMkLst>
          <pc:docMk/>
          <pc:sldMk cId="2227568365" sldId="267"/>
        </pc:sldMkLst>
        <pc:spChg chg="mod">
          <ac:chgData name="Katherine Gulley (1811596)" userId="23c9e675-886a-42b3-a6d1-00d1a23890ed" providerId="ADAL" clId="{F9DFC799-EFAA-4C1A-A18A-95F1498B836A}" dt="2022-11-12T00:33:51.924" v="31" actId="20577"/>
          <ac:spMkLst>
            <pc:docMk/>
            <pc:sldMk cId="2227568365" sldId="267"/>
            <ac:spMk id="2" creationId="{00000000-0000-0000-0000-000000000000}"/>
          </ac:spMkLst>
        </pc:spChg>
        <pc:picChg chg="add mod">
          <ac:chgData name="Katherine Gulley (1811596)" userId="23c9e675-886a-42b3-a6d1-00d1a23890ed" providerId="ADAL" clId="{F9DFC799-EFAA-4C1A-A18A-95F1498B836A}" dt="2022-11-12T17:38:57.848" v="262"/>
          <ac:picMkLst>
            <pc:docMk/>
            <pc:sldMk cId="2227568365" sldId="267"/>
            <ac:picMk id="6" creationId="{8E6475F5-B5D8-3161-2877-616F2C70FEE0}"/>
          </ac:picMkLst>
        </pc:picChg>
      </pc:sldChg>
      <pc:sldChg chg="addSp modSp mod modTransition modNotesTx">
        <pc:chgData name="Katherine Gulley (1811596)" userId="23c9e675-886a-42b3-a6d1-00d1a23890ed" providerId="ADAL" clId="{F9DFC799-EFAA-4C1A-A18A-95F1498B836A}" dt="2022-11-12T17:51:13.918" v="416" actId="14100"/>
        <pc:sldMkLst>
          <pc:docMk/>
          <pc:sldMk cId="464342408" sldId="268"/>
        </pc:sldMkLst>
        <pc:picChg chg="add mod">
          <ac:chgData name="Katherine Gulley (1811596)" userId="23c9e675-886a-42b3-a6d1-00d1a23890ed" providerId="ADAL" clId="{F9DFC799-EFAA-4C1A-A18A-95F1498B836A}" dt="2022-11-12T17:51:13.918" v="416" actId="14100"/>
          <ac:picMkLst>
            <pc:docMk/>
            <pc:sldMk cId="464342408" sldId="268"/>
            <ac:picMk id="7" creationId="{E67F4B64-0BCE-8F44-FE9A-889AD196DDE1}"/>
          </ac:picMkLst>
        </pc:picChg>
      </pc:sldChg>
      <pc:sldChg chg="addSp delSp modSp modTransition modAnim modNotesTx">
        <pc:chgData name="Katherine Gulley (1811596)" userId="23c9e675-886a-42b3-a6d1-00d1a23890ed" providerId="ADAL" clId="{F9DFC799-EFAA-4C1A-A18A-95F1498B836A}" dt="2022-11-12T17:47:55.108" v="393"/>
        <pc:sldMkLst>
          <pc:docMk/>
          <pc:sldMk cId="1510840077" sldId="269"/>
        </pc:sldMkLst>
        <pc:picChg chg="add del mod">
          <ac:chgData name="Katherine Gulley (1811596)" userId="23c9e675-886a-42b3-a6d1-00d1a23890ed" providerId="ADAL" clId="{F9DFC799-EFAA-4C1A-A18A-95F1498B836A}" dt="2022-11-12T17:46:52.161" v="392"/>
          <ac:picMkLst>
            <pc:docMk/>
            <pc:sldMk cId="1510840077" sldId="269"/>
            <ac:picMk id="5" creationId="{89617AFA-EB29-6B80-0833-16B2223B9546}"/>
          </ac:picMkLst>
        </pc:picChg>
        <pc:picChg chg="add mod">
          <ac:chgData name="Katherine Gulley (1811596)" userId="23c9e675-886a-42b3-a6d1-00d1a23890ed" providerId="ADAL" clId="{F9DFC799-EFAA-4C1A-A18A-95F1498B836A}" dt="2022-11-12T17:47:55.108" v="393"/>
          <ac:picMkLst>
            <pc:docMk/>
            <pc:sldMk cId="1510840077" sldId="269"/>
            <ac:picMk id="12" creationId="{88079032-5791-0F31-C8C1-716127C00A10}"/>
          </ac:picMkLst>
        </pc:picChg>
      </pc:sldChg>
      <pc:sldChg chg="addSp delSp modSp modTransition modAnim modNotesTx">
        <pc:chgData name="Katherine Gulley (1811596)" userId="23c9e675-886a-42b3-a6d1-00d1a23890ed" providerId="ADAL" clId="{F9DFC799-EFAA-4C1A-A18A-95F1498B836A}" dt="2022-11-12T17:41:35.658" v="265"/>
        <pc:sldMkLst>
          <pc:docMk/>
          <pc:sldMk cId="3954264419" sldId="270"/>
        </pc:sldMkLst>
        <pc:graphicFrameChg chg="mod">
          <ac:chgData name="Katherine Gulley (1811596)" userId="23c9e675-886a-42b3-a6d1-00d1a23890ed" providerId="ADAL" clId="{F9DFC799-EFAA-4C1A-A18A-95F1498B836A}" dt="2022-11-12T00:41:45.546" v="56" actId="313"/>
          <ac:graphicFrameMkLst>
            <pc:docMk/>
            <pc:sldMk cId="3954264419" sldId="270"/>
            <ac:graphicFrameMk id="2" creationId="{EE33EBD3-CA85-7DE0-A497-61208A44F11E}"/>
          </ac:graphicFrameMkLst>
        </pc:graphicFrameChg>
        <pc:picChg chg="add del mod">
          <ac:chgData name="Katherine Gulley (1811596)" userId="23c9e675-886a-42b3-a6d1-00d1a23890ed" providerId="ADAL" clId="{F9DFC799-EFAA-4C1A-A18A-95F1498B836A}" dt="2022-11-12T17:39:39.298" v="264"/>
          <ac:picMkLst>
            <pc:docMk/>
            <pc:sldMk cId="3954264419" sldId="270"/>
            <ac:picMk id="5" creationId="{F90032BB-CCC4-66CD-B85D-106ED8B5A581}"/>
          </ac:picMkLst>
        </pc:picChg>
        <pc:picChg chg="add mod">
          <ac:chgData name="Katherine Gulley (1811596)" userId="23c9e675-886a-42b3-a6d1-00d1a23890ed" providerId="ADAL" clId="{F9DFC799-EFAA-4C1A-A18A-95F1498B836A}" dt="2022-11-12T17:41:35.658" v="265"/>
          <ac:picMkLst>
            <pc:docMk/>
            <pc:sldMk cId="3954264419" sldId="270"/>
            <ac:picMk id="11" creationId="{2CDF22A4-7391-FAB6-3BA9-F43343B374B9}"/>
          </ac:picMkLst>
        </pc:picChg>
      </pc:sldChg>
      <pc:sldChg chg="addSp delSp modSp new mod modTransition modClrScheme chgLayout">
        <pc:chgData name="Katherine Gulley (1811596)" userId="23c9e675-886a-42b3-a6d1-00d1a23890ed" providerId="ADAL" clId="{F9DFC799-EFAA-4C1A-A18A-95F1498B836A}" dt="2022-11-12T17:48:20.641" v="394"/>
        <pc:sldMkLst>
          <pc:docMk/>
          <pc:sldMk cId="3858635098" sldId="271"/>
        </pc:sldMkLst>
        <pc:spChg chg="del mod ord">
          <ac:chgData name="Katherine Gulley (1811596)" userId="23c9e675-886a-42b3-a6d1-00d1a23890ed" providerId="ADAL" clId="{F9DFC799-EFAA-4C1A-A18A-95F1498B836A}" dt="2022-11-12T00:35:07.742" v="36" actId="700"/>
          <ac:spMkLst>
            <pc:docMk/>
            <pc:sldMk cId="3858635098" sldId="271"/>
            <ac:spMk id="2" creationId="{825615BB-0162-DE73-26EF-AB549736E1EA}"/>
          </ac:spMkLst>
        </pc:spChg>
        <pc:spChg chg="del">
          <ac:chgData name="Katherine Gulley (1811596)" userId="23c9e675-886a-42b3-a6d1-00d1a23890ed" providerId="ADAL" clId="{F9DFC799-EFAA-4C1A-A18A-95F1498B836A}" dt="2022-11-12T00:35:07.742" v="36" actId="700"/>
          <ac:spMkLst>
            <pc:docMk/>
            <pc:sldMk cId="3858635098" sldId="271"/>
            <ac:spMk id="3" creationId="{B1538416-48B3-C44E-C60C-CD43A5C0A195}"/>
          </ac:spMkLst>
        </pc:spChg>
        <pc:spChg chg="add mod ord">
          <ac:chgData name="Katherine Gulley (1811596)" userId="23c9e675-886a-42b3-a6d1-00d1a23890ed" providerId="ADAL" clId="{F9DFC799-EFAA-4C1A-A18A-95F1498B836A}" dt="2022-11-12T10:50:45.756" v="145" actId="20577"/>
          <ac:spMkLst>
            <pc:docMk/>
            <pc:sldMk cId="3858635098" sldId="271"/>
            <ac:spMk id="4" creationId="{15C0B9A5-C81D-EAAB-D063-933FB36E5C63}"/>
          </ac:spMkLst>
        </pc:spChg>
        <pc:picChg chg="add mod">
          <ac:chgData name="Katherine Gulley (1811596)" userId="23c9e675-886a-42b3-a6d1-00d1a23890ed" providerId="ADAL" clId="{F9DFC799-EFAA-4C1A-A18A-95F1498B836A}" dt="2022-11-12T17:48:20.641" v="394"/>
          <ac:picMkLst>
            <pc:docMk/>
            <pc:sldMk cId="3858635098" sldId="271"/>
            <ac:picMk id="7" creationId="{6E0D0AA2-C24C-48CE-B534-DFA50919905B}"/>
          </ac:picMkLst>
        </pc:picChg>
      </pc:sldChg>
      <pc:sldChg chg="addSp delSp modSp new mod ord modTransition modClrScheme chgLayout">
        <pc:chgData name="Katherine Gulley (1811596)" userId="23c9e675-886a-42b3-a6d1-00d1a23890ed" providerId="ADAL" clId="{F9DFC799-EFAA-4C1A-A18A-95F1498B836A}" dt="2022-11-12T17:29:11.811" v="257"/>
        <pc:sldMkLst>
          <pc:docMk/>
          <pc:sldMk cId="2697723704" sldId="272"/>
        </pc:sldMkLst>
        <pc:spChg chg="del">
          <ac:chgData name="Katherine Gulley (1811596)" userId="23c9e675-886a-42b3-a6d1-00d1a23890ed" providerId="ADAL" clId="{F9DFC799-EFAA-4C1A-A18A-95F1498B836A}" dt="2022-11-12T17:09:08.652" v="190" actId="700"/>
          <ac:spMkLst>
            <pc:docMk/>
            <pc:sldMk cId="2697723704" sldId="272"/>
            <ac:spMk id="2" creationId="{2DA45B33-0B1C-D2CF-E726-F44D838831E6}"/>
          </ac:spMkLst>
        </pc:spChg>
        <pc:spChg chg="del">
          <ac:chgData name="Katherine Gulley (1811596)" userId="23c9e675-886a-42b3-a6d1-00d1a23890ed" providerId="ADAL" clId="{F9DFC799-EFAA-4C1A-A18A-95F1498B836A}" dt="2022-11-12T17:09:08.652" v="190" actId="700"/>
          <ac:spMkLst>
            <pc:docMk/>
            <pc:sldMk cId="2697723704" sldId="272"/>
            <ac:spMk id="3" creationId="{A21E47CF-D1BA-E9DE-70CD-00AEBC18C1C4}"/>
          </ac:spMkLst>
        </pc:spChg>
        <pc:spChg chg="add del mod">
          <ac:chgData name="Katherine Gulley (1811596)" userId="23c9e675-886a-42b3-a6d1-00d1a23890ed" providerId="ADAL" clId="{F9DFC799-EFAA-4C1A-A18A-95F1498B836A}" dt="2022-11-12T17:11:05.944" v="192" actId="700"/>
          <ac:spMkLst>
            <pc:docMk/>
            <pc:sldMk cId="2697723704" sldId="272"/>
            <ac:spMk id="4" creationId="{E644EE8F-0EE3-93C7-2FA9-C70E7CB39ED5}"/>
          </ac:spMkLst>
        </pc:spChg>
        <pc:spChg chg="add del mod">
          <ac:chgData name="Katherine Gulley (1811596)" userId="23c9e675-886a-42b3-a6d1-00d1a23890ed" providerId="ADAL" clId="{F9DFC799-EFAA-4C1A-A18A-95F1498B836A}" dt="2022-11-12T17:11:05.944" v="192" actId="700"/>
          <ac:spMkLst>
            <pc:docMk/>
            <pc:sldMk cId="2697723704" sldId="272"/>
            <ac:spMk id="5" creationId="{788F4827-543C-33B7-10D3-DD2F8FBE7C6B}"/>
          </ac:spMkLst>
        </pc:spChg>
        <pc:spChg chg="add del mod">
          <ac:chgData name="Katherine Gulley (1811596)" userId="23c9e675-886a-42b3-a6d1-00d1a23890ed" providerId="ADAL" clId="{F9DFC799-EFAA-4C1A-A18A-95F1498B836A}" dt="2022-11-12T17:11:05.944" v="192" actId="700"/>
          <ac:spMkLst>
            <pc:docMk/>
            <pc:sldMk cId="2697723704" sldId="272"/>
            <ac:spMk id="6" creationId="{110418B5-E803-453C-348F-C23AFFEAB846}"/>
          </ac:spMkLst>
        </pc:spChg>
        <pc:spChg chg="add mod">
          <ac:chgData name="Katherine Gulley (1811596)" userId="23c9e675-886a-42b3-a6d1-00d1a23890ed" providerId="ADAL" clId="{F9DFC799-EFAA-4C1A-A18A-95F1498B836A}" dt="2022-11-12T17:14:46.960" v="235" actId="14100"/>
          <ac:spMkLst>
            <pc:docMk/>
            <pc:sldMk cId="2697723704" sldId="272"/>
            <ac:spMk id="7" creationId="{21E94906-6818-ECE2-5A75-C58DA04332F0}"/>
          </ac:spMkLst>
        </pc:spChg>
        <pc:spChg chg="add mod">
          <ac:chgData name="Katherine Gulley (1811596)" userId="23c9e675-886a-42b3-a6d1-00d1a23890ed" providerId="ADAL" clId="{F9DFC799-EFAA-4C1A-A18A-95F1498B836A}" dt="2022-11-12T17:13:42.184" v="213" actId="5793"/>
          <ac:spMkLst>
            <pc:docMk/>
            <pc:sldMk cId="2697723704" sldId="272"/>
            <ac:spMk id="8" creationId="{93E47293-78DD-8EDF-558B-60EF334AB06E}"/>
          </ac:spMkLst>
        </pc:spChg>
        <pc:graphicFrameChg chg="add mod modGraphic">
          <ac:chgData name="Katherine Gulley (1811596)" userId="23c9e675-886a-42b3-a6d1-00d1a23890ed" providerId="ADAL" clId="{F9DFC799-EFAA-4C1A-A18A-95F1498B836A}" dt="2022-11-12T17:16:16.673" v="249" actId="14100"/>
          <ac:graphicFrameMkLst>
            <pc:docMk/>
            <pc:sldMk cId="2697723704" sldId="272"/>
            <ac:graphicFrameMk id="9" creationId="{A5293043-6F89-9AC7-64E6-3C6929C564F5}"/>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6EF4B7-9558-4DE0-A02C-CFFF46FD92FB}"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4882FE26-0B74-40F3-8075-468E5E9194A9}">
      <dgm:prSet/>
      <dgm:spPr/>
      <dgm:t>
        <a:bodyPr/>
        <a:lstStyle/>
        <a:p>
          <a:r>
            <a:rPr lang="en-US" dirty="0"/>
            <a:t>This presentation will discuss the importance of emotional intelligence within the workplace</a:t>
          </a:r>
        </a:p>
      </dgm:t>
    </dgm:pt>
    <dgm:pt modelId="{85489797-97A6-45AB-927C-E6B6E0672BF0}" type="parTrans" cxnId="{3136CBBE-FCA0-4BF6-9154-731424D768CE}">
      <dgm:prSet/>
      <dgm:spPr/>
      <dgm:t>
        <a:bodyPr/>
        <a:lstStyle/>
        <a:p>
          <a:endParaRPr lang="en-US"/>
        </a:p>
      </dgm:t>
    </dgm:pt>
    <dgm:pt modelId="{114CBF05-3EBE-4863-8FCC-B88FAF7A0E47}" type="sibTrans" cxnId="{3136CBBE-FCA0-4BF6-9154-731424D768CE}">
      <dgm:prSet/>
      <dgm:spPr/>
      <dgm:t>
        <a:bodyPr/>
        <a:lstStyle/>
        <a:p>
          <a:endParaRPr lang="en-US" dirty="0"/>
        </a:p>
      </dgm:t>
    </dgm:pt>
    <dgm:pt modelId="{3BABFEC5-E98C-46A4-9586-264C7520CD0B}">
      <dgm:prSet/>
      <dgm:spPr/>
      <dgm:t>
        <a:bodyPr/>
        <a:lstStyle/>
        <a:p>
          <a:r>
            <a:rPr lang="en-US" dirty="0"/>
            <a:t>It will look at how emotional intelligence affects staff wellbeing, staff performance and later how that can directly affect the success of an organization</a:t>
          </a:r>
        </a:p>
      </dgm:t>
    </dgm:pt>
    <dgm:pt modelId="{615A2915-103E-4CD8-A8E0-F48C017DE759}" type="parTrans" cxnId="{0300882E-16F0-4D03-B435-AE263AB0E3FA}">
      <dgm:prSet/>
      <dgm:spPr/>
      <dgm:t>
        <a:bodyPr/>
        <a:lstStyle/>
        <a:p>
          <a:endParaRPr lang="en-US"/>
        </a:p>
      </dgm:t>
    </dgm:pt>
    <dgm:pt modelId="{5C34740D-00F0-4193-A07A-A19F4403DFEF}" type="sibTrans" cxnId="{0300882E-16F0-4D03-B435-AE263AB0E3FA}">
      <dgm:prSet/>
      <dgm:spPr/>
      <dgm:t>
        <a:bodyPr/>
        <a:lstStyle/>
        <a:p>
          <a:endParaRPr lang="en-US" dirty="0"/>
        </a:p>
      </dgm:t>
    </dgm:pt>
    <dgm:pt modelId="{228A23F8-67E9-46CA-BD25-5658631CB11D}">
      <dgm:prSet/>
      <dgm:spPr/>
      <dgm:t>
        <a:bodyPr/>
        <a:lstStyle/>
        <a:p>
          <a:r>
            <a:rPr lang="en-US" dirty="0"/>
            <a:t>This will be examined in the context of land-based casinos as it will explore the branch of Emotional intelligence called emotional labor and how this affects staff ability to perform difficult conversations that are required of them with the introduction of new legislation</a:t>
          </a:r>
        </a:p>
      </dgm:t>
    </dgm:pt>
    <dgm:pt modelId="{5274C212-A04F-44D1-81E8-2B8BA42E09B1}" type="parTrans" cxnId="{6A68C58D-D646-49B2-AEF0-8787D837D91B}">
      <dgm:prSet/>
      <dgm:spPr/>
      <dgm:t>
        <a:bodyPr/>
        <a:lstStyle/>
        <a:p>
          <a:endParaRPr lang="en-US"/>
        </a:p>
      </dgm:t>
    </dgm:pt>
    <dgm:pt modelId="{D0F435A9-5863-4BDE-B4B1-9955DCFFA135}" type="sibTrans" cxnId="{6A68C58D-D646-49B2-AEF0-8787D837D91B}">
      <dgm:prSet/>
      <dgm:spPr/>
      <dgm:t>
        <a:bodyPr/>
        <a:lstStyle/>
        <a:p>
          <a:endParaRPr lang="en-US"/>
        </a:p>
      </dgm:t>
    </dgm:pt>
    <dgm:pt modelId="{C4EB1668-57CE-41E3-BE69-87D67753B5D3}" type="pres">
      <dgm:prSet presAssocID="{C06EF4B7-9558-4DE0-A02C-CFFF46FD92FB}" presName="diagram" presStyleCnt="0">
        <dgm:presLayoutVars>
          <dgm:dir/>
          <dgm:resizeHandles val="exact"/>
        </dgm:presLayoutVars>
      </dgm:prSet>
      <dgm:spPr/>
    </dgm:pt>
    <dgm:pt modelId="{56587047-CE7E-4C70-936F-97AC877F7091}" type="pres">
      <dgm:prSet presAssocID="{4882FE26-0B74-40F3-8075-468E5E9194A9}" presName="node" presStyleLbl="node1" presStyleIdx="0" presStyleCnt="3" custScaleY="122273" custLinFactNeighborX="2240" custLinFactNeighborY="-58090">
        <dgm:presLayoutVars>
          <dgm:bulletEnabled val="1"/>
        </dgm:presLayoutVars>
      </dgm:prSet>
      <dgm:spPr/>
    </dgm:pt>
    <dgm:pt modelId="{C5A33597-3AA6-4AA7-9277-F35EB0DA5FF9}" type="pres">
      <dgm:prSet presAssocID="{114CBF05-3EBE-4863-8FCC-B88FAF7A0E47}" presName="sibTrans" presStyleLbl="sibTrans2D1" presStyleIdx="0" presStyleCnt="2"/>
      <dgm:spPr/>
    </dgm:pt>
    <dgm:pt modelId="{CF83567D-3157-48F7-A403-5D2BB99BC351}" type="pres">
      <dgm:prSet presAssocID="{114CBF05-3EBE-4863-8FCC-B88FAF7A0E47}" presName="connectorText" presStyleLbl="sibTrans2D1" presStyleIdx="0" presStyleCnt="2"/>
      <dgm:spPr/>
    </dgm:pt>
    <dgm:pt modelId="{8B3C144C-29B2-43C3-B54C-37086B2D5DBA}" type="pres">
      <dgm:prSet presAssocID="{3BABFEC5-E98C-46A4-9586-264C7520CD0B}" presName="node" presStyleLbl="node1" presStyleIdx="1" presStyleCnt="3">
        <dgm:presLayoutVars>
          <dgm:bulletEnabled val="1"/>
        </dgm:presLayoutVars>
      </dgm:prSet>
      <dgm:spPr/>
    </dgm:pt>
    <dgm:pt modelId="{9EFD63DF-674A-46BE-BE13-0846127A6965}" type="pres">
      <dgm:prSet presAssocID="{5C34740D-00F0-4193-A07A-A19F4403DFEF}" presName="sibTrans" presStyleLbl="sibTrans2D1" presStyleIdx="1" presStyleCnt="2"/>
      <dgm:spPr/>
    </dgm:pt>
    <dgm:pt modelId="{B357A7E2-F2D8-466B-8E3A-102D5F571125}" type="pres">
      <dgm:prSet presAssocID="{5C34740D-00F0-4193-A07A-A19F4403DFEF}" presName="connectorText" presStyleLbl="sibTrans2D1" presStyleIdx="1" presStyleCnt="2"/>
      <dgm:spPr/>
    </dgm:pt>
    <dgm:pt modelId="{6819A724-0763-4F82-9B7D-03204637EC7F}" type="pres">
      <dgm:prSet presAssocID="{228A23F8-67E9-46CA-BD25-5658631CB11D}" presName="node" presStyleLbl="node1" presStyleIdx="2" presStyleCnt="3" custScaleY="154149" custLinFactNeighborX="-4781" custLinFactNeighborY="37086">
        <dgm:presLayoutVars>
          <dgm:bulletEnabled val="1"/>
        </dgm:presLayoutVars>
      </dgm:prSet>
      <dgm:spPr/>
    </dgm:pt>
  </dgm:ptLst>
  <dgm:cxnLst>
    <dgm:cxn modelId="{3612030B-DAD6-426E-A25A-FCF333BB69C0}" type="presOf" srcId="{4882FE26-0B74-40F3-8075-468E5E9194A9}" destId="{56587047-CE7E-4C70-936F-97AC877F7091}" srcOrd="0" destOrd="0" presId="urn:microsoft.com/office/officeart/2005/8/layout/process5"/>
    <dgm:cxn modelId="{0300882E-16F0-4D03-B435-AE263AB0E3FA}" srcId="{C06EF4B7-9558-4DE0-A02C-CFFF46FD92FB}" destId="{3BABFEC5-E98C-46A4-9586-264C7520CD0B}" srcOrd="1" destOrd="0" parTransId="{615A2915-103E-4CD8-A8E0-F48C017DE759}" sibTransId="{5C34740D-00F0-4193-A07A-A19F4403DFEF}"/>
    <dgm:cxn modelId="{1DDE393E-C3C1-40FB-B939-00D938D5F68C}" type="presOf" srcId="{228A23F8-67E9-46CA-BD25-5658631CB11D}" destId="{6819A724-0763-4F82-9B7D-03204637EC7F}" srcOrd="0" destOrd="0" presId="urn:microsoft.com/office/officeart/2005/8/layout/process5"/>
    <dgm:cxn modelId="{F58F7C60-BABD-432A-BAC2-4E32C82CBF38}" type="presOf" srcId="{114CBF05-3EBE-4863-8FCC-B88FAF7A0E47}" destId="{CF83567D-3157-48F7-A403-5D2BB99BC351}" srcOrd="1" destOrd="0" presId="urn:microsoft.com/office/officeart/2005/8/layout/process5"/>
    <dgm:cxn modelId="{0E4E078A-9FDF-4402-9352-EB534C764207}" type="presOf" srcId="{C06EF4B7-9558-4DE0-A02C-CFFF46FD92FB}" destId="{C4EB1668-57CE-41E3-BE69-87D67753B5D3}" srcOrd="0" destOrd="0" presId="urn:microsoft.com/office/officeart/2005/8/layout/process5"/>
    <dgm:cxn modelId="{6A68C58D-D646-49B2-AEF0-8787D837D91B}" srcId="{C06EF4B7-9558-4DE0-A02C-CFFF46FD92FB}" destId="{228A23F8-67E9-46CA-BD25-5658631CB11D}" srcOrd="2" destOrd="0" parTransId="{5274C212-A04F-44D1-81E8-2B8BA42E09B1}" sibTransId="{D0F435A9-5863-4BDE-B4B1-9955DCFFA135}"/>
    <dgm:cxn modelId="{8C71F196-5D7C-4988-9965-FEFB424B423F}" type="presOf" srcId="{114CBF05-3EBE-4863-8FCC-B88FAF7A0E47}" destId="{C5A33597-3AA6-4AA7-9277-F35EB0DA5FF9}" srcOrd="0" destOrd="0" presId="urn:microsoft.com/office/officeart/2005/8/layout/process5"/>
    <dgm:cxn modelId="{C93C86AF-525E-4A74-9A7B-8F03B5252793}" type="presOf" srcId="{5C34740D-00F0-4193-A07A-A19F4403DFEF}" destId="{9EFD63DF-674A-46BE-BE13-0846127A6965}" srcOrd="0" destOrd="0" presId="urn:microsoft.com/office/officeart/2005/8/layout/process5"/>
    <dgm:cxn modelId="{68244BBE-609E-41A6-8562-9862697BD00D}" type="presOf" srcId="{5C34740D-00F0-4193-A07A-A19F4403DFEF}" destId="{B357A7E2-F2D8-466B-8E3A-102D5F571125}" srcOrd="1" destOrd="0" presId="urn:microsoft.com/office/officeart/2005/8/layout/process5"/>
    <dgm:cxn modelId="{3136CBBE-FCA0-4BF6-9154-731424D768CE}" srcId="{C06EF4B7-9558-4DE0-A02C-CFFF46FD92FB}" destId="{4882FE26-0B74-40F3-8075-468E5E9194A9}" srcOrd="0" destOrd="0" parTransId="{85489797-97A6-45AB-927C-E6B6E0672BF0}" sibTransId="{114CBF05-3EBE-4863-8FCC-B88FAF7A0E47}"/>
    <dgm:cxn modelId="{E3392AD5-DD28-4AFF-B6AC-5467ED0093CB}" type="presOf" srcId="{3BABFEC5-E98C-46A4-9586-264C7520CD0B}" destId="{8B3C144C-29B2-43C3-B54C-37086B2D5DBA}" srcOrd="0" destOrd="0" presId="urn:microsoft.com/office/officeart/2005/8/layout/process5"/>
    <dgm:cxn modelId="{7C29D835-09A3-49FC-9FAE-017D59606E96}" type="presParOf" srcId="{C4EB1668-57CE-41E3-BE69-87D67753B5D3}" destId="{56587047-CE7E-4C70-936F-97AC877F7091}" srcOrd="0" destOrd="0" presId="urn:microsoft.com/office/officeart/2005/8/layout/process5"/>
    <dgm:cxn modelId="{5C891D27-E9A3-4F56-849F-B1473DDF2C76}" type="presParOf" srcId="{C4EB1668-57CE-41E3-BE69-87D67753B5D3}" destId="{C5A33597-3AA6-4AA7-9277-F35EB0DA5FF9}" srcOrd="1" destOrd="0" presId="urn:microsoft.com/office/officeart/2005/8/layout/process5"/>
    <dgm:cxn modelId="{47E3B2CD-30BE-4F06-A166-405F9D2979D5}" type="presParOf" srcId="{C5A33597-3AA6-4AA7-9277-F35EB0DA5FF9}" destId="{CF83567D-3157-48F7-A403-5D2BB99BC351}" srcOrd="0" destOrd="0" presId="urn:microsoft.com/office/officeart/2005/8/layout/process5"/>
    <dgm:cxn modelId="{F1BDC505-0F01-4474-A25B-C304ACC3A5BE}" type="presParOf" srcId="{C4EB1668-57CE-41E3-BE69-87D67753B5D3}" destId="{8B3C144C-29B2-43C3-B54C-37086B2D5DBA}" srcOrd="2" destOrd="0" presId="urn:microsoft.com/office/officeart/2005/8/layout/process5"/>
    <dgm:cxn modelId="{FB2E2C9E-D0C3-47FC-A6AD-693E2EC769E4}" type="presParOf" srcId="{C4EB1668-57CE-41E3-BE69-87D67753B5D3}" destId="{9EFD63DF-674A-46BE-BE13-0846127A6965}" srcOrd="3" destOrd="0" presId="urn:microsoft.com/office/officeart/2005/8/layout/process5"/>
    <dgm:cxn modelId="{05DCF178-372D-410D-8F12-70F57C4B2585}" type="presParOf" srcId="{9EFD63DF-674A-46BE-BE13-0846127A6965}" destId="{B357A7E2-F2D8-466B-8E3A-102D5F571125}" srcOrd="0" destOrd="0" presId="urn:microsoft.com/office/officeart/2005/8/layout/process5"/>
    <dgm:cxn modelId="{A02BCDF1-4CDC-418A-812D-AC0278DD2516}" type="presParOf" srcId="{C4EB1668-57CE-41E3-BE69-87D67753B5D3}" destId="{6819A724-0763-4F82-9B7D-03204637EC7F}" srcOrd="4"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C6D9CF-DF1C-4766-88ED-E792E55C1625}"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7A887FB-6133-4BD9-B703-26AAAC025FEC}">
      <dgm:prSet custT="1"/>
      <dgm:spPr/>
      <dgm:t>
        <a:bodyPr/>
        <a:lstStyle/>
        <a:p>
          <a:r>
            <a:rPr lang="en-US" sz="1800" b="1" dirty="0"/>
            <a:t>Ensure gaming is conducted in an open an honest way </a:t>
          </a:r>
        </a:p>
        <a:p>
          <a:r>
            <a:rPr lang="en-US" sz="1700" dirty="0"/>
            <a:t> lots of people think casinos are fixed this literally means they are not allowed to do it</a:t>
          </a:r>
        </a:p>
      </dgm:t>
    </dgm:pt>
    <dgm:pt modelId="{597BAC28-E77B-4D59-88D8-B0A5557988BF}" type="parTrans" cxnId="{FFC89B61-1355-4CC2-91FF-0C0997777B52}">
      <dgm:prSet/>
      <dgm:spPr/>
      <dgm:t>
        <a:bodyPr/>
        <a:lstStyle/>
        <a:p>
          <a:endParaRPr lang="en-US"/>
        </a:p>
      </dgm:t>
    </dgm:pt>
    <dgm:pt modelId="{8A9B94C1-BE30-4033-8B8F-A0772FD56A19}" type="sibTrans" cxnId="{FFC89B61-1355-4CC2-91FF-0C0997777B52}">
      <dgm:prSet/>
      <dgm:spPr/>
      <dgm:t>
        <a:bodyPr/>
        <a:lstStyle/>
        <a:p>
          <a:endParaRPr lang="en-US" dirty="0"/>
        </a:p>
      </dgm:t>
    </dgm:pt>
    <dgm:pt modelId="{879578E4-BD3E-4E28-9D43-5CF125E18DFB}">
      <dgm:prSet custT="1"/>
      <dgm:spPr/>
      <dgm:t>
        <a:bodyPr/>
        <a:lstStyle/>
        <a:p>
          <a:r>
            <a:rPr lang="en-US" sz="1800" b="1" dirty="0"/>
            <a:t>Prevent gambling becoming a source of crime and disorder</a:t>
          </a:r>
        </a:p>
        <a:p>
          <a:r>
            <a:rPr lang="en-US" sz="1700" dirty="0"/>
            <a:t>ensuring criminals do not use the casino to launder money from illegal sources  </a:t>
          </a:r>
        </a:p>
      </dgm:t>
    </dgm:pt>
    <dgm:pt modelId="{AF7E651E-89CF-4D7D-81D7-2921D053E30E}" type="parTrans" cxnId="{48224F7A-95E3-4E60-9E39-7DB9A9538018}">
      <dgm:prSet/>
      <dgm:spPr/>
      <dgm:t>
        <a:bodyPr/>
        <a:lstStyle/>
        <a:p>
          <a:endParaRPr lang="en-US"/>
        </a:p>
      </dgm:t>
    </dgm:pt>
    <dgm:pt modelId="{D8DB6697-DC04-4906-9CBB-F4742E74B3E2}" type="sibTrans" cxnId="{48224F7A-95E3-4E60-9E39-7DB9A9538018}">
      <dgm:prSet/>
      <dgm:spPr/>
      <dgm:t>
        <a:bodyPr/>
        <a:lstStyle/>
        <a:p>
          <a:endParaRPr lang="en-US" dirty="0"/>
        </a:p>
      </dgm:t>
    </dgm:pt>
    <dgm:pt modelId="{A14A081A-DECE-4291-8815-B6627EB37F68}">
      <dgm:prSet custT="1"/>
      <dgm:spPr/>
      <dgm:t>
        <a:bodyPr/>
        <a:lstStyle/>
        <a:p>
          <a:r>
            <a:rPr lang="en-US" sz="2000" b="1" dirty="0"/>
            <a:t>Protect the young and vulnerable</a:t>
          </a:r>
          <a:r>
            <a:rPr lang="en-US" sz="2000" dirty="0"/>
            <a:t>, </a:t>
          </a:r>
        </a:p>
        <a:p>
          <a:r>
            <a:rPr lang="en-US" sz="1700" dirty="0"/>
            <a:t>Ensure gambling does not harm players or people connected to them i.e., family, friends or even the wider community</a:t>
          </a:r>
        </a:p>
      </dgm:t>
    </dgm:pt>
    <dgm:pt modelId="{EA2A8006-7F4E-4C22-AB8F-D0A30B9273BD}" type="parTrans" cxnId="{0F44A9A2-439E-4FFF-B30D-FBD8C28D7FF3}">
      <dgm:prSet/>
      <dgm:spPr/>
      <dgm:t>
        <a:bodyPr/>
        <a:lstStyle/>
        <a:p>
          <a:endParaRPr lang="en-US"/>
        </a:p>
      </dgm:t>
    </dgm:pt>
    <dgm:pt modelId="{312CED30-F8CE-410C-B37E-DC7AC8AB7B93}" type="sibTrans" cxnId="{0F44A9A2-439E-4FFF-B30D-FBD8C28D7FF3}">
      <dgm:prSet/>
      <dgm:spPr/>
      <dgm:t>
        <a:bodyPr/>
        <a:lstStyle/>
        <a:p>
          <a:endParaRPr lang="en-US"/>
        </a:p>
      </dgm:t>
    </dgm:pt>
    <dgm:pt modelId="{6B4508F1-6E5B-4590-8C9D-1A7C2092323E}" type="pres">
      <dgm:prSet presAssocID="{15C6D9CF-DF1C-4766-88ED-E792E55C1625}" presName="diagram" presStyleCnt="0">
        <dgm:presLayoutVars>
          <dgm:dir/>
          <dgm:resizeHandles val="exact"/>
        </dgm:presLayoutVars>
      </dgm:prSet>
      <dgm:spPr/>
    </dgm:pt>
    <dgm:pt modelId="{A22AE73A-9471-42FA-96C8-4752421FCD24}" type="pres">
      <dgm:prSet presAssocID="{A7A887FB-6133-4BD9-B703-26AAAC025FEC}" presName="node" presStyleLbl="node1" presStyleIdx="0" presStyleCnt="3" custScaleY="187902" custLinFactNeighborX="5182" custLinFactNeighborY="2452">
        <dgm:presLayoutVars>
          <dgm:bulletEnabled val="1"/>
        </dgm:presLayoutVars>
      </dgm:prSet>
      <dgm:spPr/>
    </dgm:pt>
    <dgm:pt modelId="{6016C1FF-1BD1-4E8C-BF35-ADC7E7C9EA74}" type="pres">
      <dgm:prSet presAssocID="{8A9B94C1-BE30-4033-8B8F-A0772FD56A19}" presName="sibTrans" presStyleLbl="sibTrans2D1" presStyleIdx="0" presStyleCnt="2"/>
      <dgm:spPr/>
    </dgm:pt>
    <dgm:pt modelId="{DFA83A31-F81D-45F7-9072-62458BD99476}" type="pres">
      <dgm:prSet presAssocID="{8A9B94C1-BE30-4033-8B8F-A0772FD56A19}" presName="connectorText" presStyleLbl="sibTrans2D1" presStyleIdx="0" presStyleCnt="2"/>
      <dgm:spPr/>
    </dgm:pt>
    <dgm:pt modelId="{DA212E10-A933-49B3-BD69-8E8A4CB35DEA}" type="pres">
      <dgm:prSet presAssocID="{879578E4-BD3E-4E28-9D43-5CF125E18DFB}" presName="node" presStyleLbl="node1" presStyleIdx="1" presStyleCnt="3" custScaleY="184798">
        <dgm:presLayoutVars>
          <dgm:bulletEnabled val="1"/>
        </dgm:presLayoutVars>
      </dgm:prSet>
      <dgm:spPr/>
    </dgm:pt>
    <dgm:pt modelId="{7C3A914A-5384-4492-8D4C-CAC3EA963AE2}" type="pres">
      <dgm:prSet presAssocID="{D8DB6697-DC04-4906-9CBB-F4742E74B3E2}" presName="sibTrans" presStyleLbl="sibTrans2D1" presStyleIdx="1" presStyleCnt="2"/>
      <dgm:spPr/>
    </dgm:pt>
    <dgm:pt modelId="{9F18F55C-B5BD-482E-BE7F-4E022ACC5589}" type="pres">
      <dgm:prSet presAssocID="{D8DB6697-DC04-4906-9CBB-F4742E74B3E2}" presName="connectorText" presStyleLbl="sibTrans2D1" presStyleIdx="1" presStyleCnt="2"/>
      <dgm:spPr/>
    </dgm:pt>
    <dgm:pt modelId="{0447732E-E49F-4AF9-B743-3DBE6D6CA514}" type="pres">
      <dgm:prSet presAssocID="{A14A081A-DECE-4291-8815-B6627EB37F68}" presName="node" presStyleLbl="node1" presStyleIdx="2" presStyleCnt="3" custScaleY="183572">
        <dgm:presLayoutVars>
          <dgm:bulletEnabled val="1"/>
        </dgm:presLayoutVars>
      </dgm:prSet>
      <dgm:spPr/>
    </dgm:pt>
  </dgm:ptLst>
  <dgm:cxnLst>
    <dgm:cxn modelId="{9C799F24-6D95-4371-A6EF-E5728030A103}" type="presOf" srcId="{D8DB6697-DC04-4906-9CBB-F4742E74B3E2}" destId="{7C3A914A-5384-4492-8D4C-CAC3EA963AE2}" srcOrd="0" destOrd="0" presId="urn:microsoft.com/office/officeart/2005/8/layout/process5"/>
    <dgm:cxn modelId="{1BCF965B-096B-4CA3-9AD4-D64070753DF7}" type="presOf" srcId="{8A9B94C1-BE30-4033-8B8F-A0772FD56A19}" destId="{DFA83A31-F81D-45F7-9072-62458BD99476}" srcOrd="1" destOrd="0" presId="urn:microsoft.com/office/officeart/2005/8/layout/process5"/>
    <dgm:cxn modelId="{FFC89B61-1355-4CC2-91FF-0C0997777B52}" srcId="{15C6D9CF-DF1C-4766-88ED-E792E55C1625}" destId="{A7A887FB-6133-4BD9-B703-26AAAC025FEC}" srcOrd="0" destOrd="0" parTransId="{597BAC28-E77B-4D59-88D8-B0A5557988BF}" sibTransId="{8A9B94C1-BE30-4033-8B8F-A0772FD56A19}"/>
    <dgm:cxn modelId="{395EEE48-D86A-4B5D-9020-B6D53C5941D4}" type="presOf" srcId="{D8DB6697-DC04-4906-9CBB-F4742E74B3E2}" destId="{9F18F55C-B5BD-482E-BE7F-4E022ACC5589}" srcOrd="1" destOrd="0" presId="urn:microsoft.com/office/officeart/2005/8/layout/process5"/>
    <dgm:cxn modelId="{AA802C5A-B1AE-4CAE-B362-DAD53049DE98}" type="presOf" srcId="{A14A081A-DECE-4291-8815-B6627EB37F68}" destId="{0447732E-E49F-4AF9-B743-3DBE6D6CA514}" srcOrd="0" destOrd="0" presId="urn:microsoft.com/office/officeart/2005/8/layout/process5"/>
    <dgm:cxn modelId="{48224F7A-95E3-4E60-9E39-7DB9A9538018}" srcId="{15C6D9CF-DF1C-4766-88ED-E792E55C1625}" destId="{879578E4-BD3E-4E28-9D43-5CF125E18DFB}" srcOrd="1" destOrd="0" parTransId="{AF7E651E-89CF-4D7D-81D7-2921D053E30E}" sibTransId="{D8DB6697-DC04-4906-9CBB-F4742E74B3E2}"/>
    <dgm:cxn modelId="{19189A90-9701-4A10-9364-3251E431709E}" type="presOf" srcId="{879578E4-BD3E-4E28-9D43-5CF125E18DFB}" destId="{DA212E10-A933-49B3-BD69-8E8A4CB35DEA}" srcOrd="0" destOrd="0" presId="urn:microsoft.com/office/officeart/2005/8/layout/process5"/>
    <dgm:cxn modelId="{0F44A9A2-439E-4FFF-B30D-FBD8C28D7FF3}" srcId="{15C6D9CF-DF1C-4766-88ED-E792E55C1625}" destId="{A14A081A-DECE-4291-8815-B6627EB37F68}" srcOrd="2" destOrd="0" parTransId="{EA2A8006-7F4E-4C22-AB8F-D0A30B9273BD}" sibTransId="{312CED30-F8CE-410C-B37E-DC7AC8AB7B93}"/>
    <dgm:cxn modelId="{FB1C5CBC-55DB-42F1-A408-989D5F4FBF6E}" type="presOf" srcId="{A7A887FB-6133-4BD9-B703-26AAAC025FEC}" destId="{A22AE73A-9471-42FA-96C8-4752421FCD24}" srcOrd="0" destOrd="0" presId="urn:microsoft.com/office/officeart/2005/8/layout/process5"/>
    <dgm:cxn modelId="{48BCF9C7-257C-4BA4-9EDA-845A3CBCC2C3}" type="presOf" srcId="{8A9B94C1-BE30-4033-8B8F-A0772FD56A19}" destId="{6016C1FF-1BD1-4E8C-BF35-ADC7E7C9EA74}" srcOrd="0" destOrd="0" presId="urn:microsoft.com/office/officeart/2005/8/layout/process5"/>
    <dgm:cxn modelId="{854196E3-C696-423D-BB70-889F1ACD2396}" type="presOf" srcId="{15C6D9CF-DF1C-4766-88ED-E792E55C1625}" destId="{6B4508F1-6E5B-4590-8C9D-1A7C2092323E}" srcOrd="0" destOrd="0" presId="urn:microsoft.com/office/officeart/2005/8/layout/process5"/>
    <dgm:cxn modelId="{4535124E-9047-4764-978F-AE17CE4C09A3}" type="presParOf" srcId="{6B4508F1-6E5B-4590-8C9D-1A7C2092323E}" destId="{A22AE73A-9471-42FA-96C8-4752421FCD24}" srcOrd="0" destOrd="0" presId="urn:microsoft.com/office/officeart/2005/8/layout/process5"/>
    <dgm:cxn modelId="{8BA49C98-E443-496D-A6BF-07E1FADC28E7}" type="presParOf" srcId="{6B4508F1-6E5B-4590-8C9D-1A7C2092323E}" destId="{6016C1FF-1BD1-4E8C-BF35-ADC7E7C9EA74}" srcOrd="1" destOrd="0" presId="urn:microsoft.com/office/officeart/2005/8/layout/process5"/>
    <dgm:cxn modelId="{36353320-C9E1-461A-B061-B1890267FA6E}" type="presParOf" srcId="{6016C1FF-1BD1-4E8C-BF35-ADC7E7C9EA74}" destId="{DFA83A31-F81D-45F7-9072-62458BD99476}" srcOrd="0" destOrd="0" presId="urn:microsoft.com/office/officeart/2005/8/layout/process5"/>
    <dgm:cxn modelId="{FA5FF58F-69FC-4B81-8F72-5222A84F5A24}" type="presParOf" srcId="{6B4508F1-6E5B-4590-8C9D-1A7C2092323E}" destId="{DA212E10-A933-49B3-BD69-8E8A4CB35DEA}" srcOrd="2" destOrd="0" presId="urn:microsoft.com/office/officeart/2005/8/layout/process5"/>
    <dgm:cxn modelId="{1146C5DB-442D-408C-86D3-91CA4E0FE2D4}" type="presParOf" srcId="{6B4508F1-6E5B-4590-8C9D-1A7C2092323E}" destId="{7C3A914A-5384-4492-8D4C-CAC3EA963AE2}" srcOrd="3" destOrd="0" presId="urn:microsoft.com/office/officeart/2005/8/layout/process5"/>
    <dgm:cxn modelId="{2DA28806-348B-41BD-9BFA-00102E084F48}" type="presParOf" srcId="{7C3A914A-5384-4492-8D4C-CAC3EA963AE2}" destId="{9F18F55C-B5BD-482E-BE7F-4E022ACC5589}" srcOrd="0" destOrd="0" presId="urn:microsoft.com/office/officeart/2005/8/layout/process5"/>
    <dgm:cxn modelId="{E9AA913B-8F47-427D-A560-50347940635F}" type="presParOf" srcId="{6B4508F1-6E5B-4590-8C9D-1A7C2092323E}" destId="{0447732E-E49F-4AF9-B743-3DBE6D6CA514}" srcOrd="4"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DB4C20-6770-4398-9CEE-FEB19AC2188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8687C12-06D3-4775-A2F5-949F0B7B00A4}">
      <dgm:prSet/>
      <dgm:spPr/>
      <dgm:t>
        <a:bodyPr/>
        <a:lstStyle/>
        <a:p>
          <a:r>
            <a:rPr lang="en-US" dirty="0"/>
            <a:t>Surface acting is simulating emotions that are not genuinely felt, </a:t>
          </a:r>
        </a:p>
      </dgm:t>
    </dgm:pt>
    <dgm:pt modelId="{394FF4D4-2DF8-47F6-AE2F-37A36BC43DA7}" type="parTrans" cxnId="{CA0B444C-5F84-4868-85E9-1335E555B1D9}">
      <dgm:prSet/>
      <dgm:spPr/>
      <dgm:t>
        <a:bodyPr/>
        <a:lstStyle/>
        <a:p>
          <a:endParaRPr lang="en-US"/>
        </a:p>
      </dgm:t>
    </dgm:pt>
    <dgm:pt modelId="{1001BCF7-3443-46A6-BEB2-0ACA53313586}" type="sibTrans" cxnId="{CA0B444C-5F84-4868-85E9-1335E555B1D9}">
      <dgm:prSet/>
      <dgm:spPr/>
      <dgm:t>
        <a:bodyPr/>
        <a:lstStyle/>
        <a:p>
          <a:endParaRPr lang="en-US"/>
        </a:p>
      </dgm:t>
    </dgm:pt>
    <dgm:pt modelId="{5BC1FCF8-9C72-469B-B046-DF2ACEF514BE}">
      <dgm:prSet/>
      <dgm:spPr/>
      <dgm:t>
        <a:bodyPr/>
        <a:lstStyle/>
        <a:p>
          <a:r>
            <a:rPr lang="en-US" dirty="0"/>
            <a:t>Deep acting  Feeling the emotions they are portraying </a:t>
          </a:r>
        </a:p>
      </dgm:t>
    </dgm:pt>
    <dgm:pt modelId="{035034FF-E8C0-4A45-B0AB-19FB95C42021}" type="parTrans" cxnId="{C77A8FE4-CDE8-4588-B595-79D548B12886}">
      <dgm:prSet/>
      <dgm:spPr/>
      <dgm:t>
        <a:bodyPr/>
        <a:lstStyle/>
        <a:p>
          <a:endParaRPr lang="en-US"/>
        </a:p>
      </dgm:t>
    </dgm:pt>
    <dgm:pt modelId="{746232F8-DA80-4A91-961C-4F4D60A0C59B}" type="sibTrans" cxnId="{C77A8FE4-CDE8-4588-B595-79D548B12886}">
      <dgm:prSet/>
      <dgm:spPr/>
      <dgm:t>
        <a:bodyPr/>
        <a:lstStyle/>
        <a:p>
          <a:endParaRPr lang="en-US"/>
        </a:p>
      </dgm:t>
    </dgm:pt>
    <dgm:pt modelId="{1AD82188-E3B2-452B-BC0B-25D88AB19D3A}" type="pres">
      <dgm:prSet presAssocID="{DBDB4C20-6770-4398-9CEE-FEB19AC21883}" presName="hierChild1" presStyleCnt="0">
        <dgm:presLayoutVars>
          <dgm:chPref val="1"/>
          <dgm:dir/>
          <dgm:animOne val="branch"/>
          <dgm:animLvl val="lvl"/>
          <dgm:resizeHandles/>
        </dgm:presLayoutVars>
      </dgm:prSet>
      <dgm:spPr/>
    </dgm:pt>
    <dgm:pt modelId="{44CBE85D-D37D-468C-AE71-34A50B005BA6}" type="pres">
      <dgm:prSet presAssocID="{68687C12-06D3-4775-A2F5-949F0B7B00A4}" presName="hierRoot1" presStyleCnt="0"/>
      <dgm:spPr/>
    </dgm:pt>
    <dgm:pt modelId="{80E15D06-ED60-4812-A450-0DE2DF13A855}" type="pres">
      <dgm:prSet presAssocID="{68687C12-06D3-4775-A2F5-949F0B7B00A4}" presName="composite" presStyleCnt="0"/>
      <dgm:spPr/>
    </dgm:pt>
    <dgm:pt modelId="{E1C2DEF6-1E95-4754-9D8B-63A297E0E93D}" type="pres">
      <dgm:prSet presAssocID="{68687C12-06D3-4775-A2F5-949F0B7B00A4}" presName="background" presStyleLbl="node0" presStyleIdx="0" presStyleCnt="2"/>
      <dgm:spPr/>
    </dgm:pt>
    <dgm:pt modelId="{1B1C2302-74AB-4C7B-85AE-51752A9B2CD6}" type="pres">
      <dgm:prSet presAssocID="{68687C12-06D3-4775-A2F5-949F0B7B00A4}" presName="text" presStyleLbl="fgAcc0" presStyleIdx="0" presStyleCnt="2">
        <dgm:presLayoutVars>
          <dgm:chPref val="3"/>
        </dgm:presLayoutVars>
      </dgm:prSet>
      <dgm:spPr/>
    </dgm:pt>
    <dgm:pt modelId="{41828C44-FCC3-4E1B-AE9A-06930891CAAB}" type="pres">
      <dgm:prSet presAssocID="{68687C12-06D3-4775-A2F5-949F0B7B00A4}" presName="hierChild2" presStyleCnt="0"/>
      <dgm:spPr/>
    </dgm:pt>
    <dgm:pt modelId="{B38CCE7D-12E9-4D1D-B277-1ADB1B31A83C}" type="pres">
      <dgm:prSet presAssocID="{5BC1FCF8-9C72-469B-B046-DF2ACEF514BE}" presName="hierRoot1" presStyleCnt="0"/>
      <dgm:spPr/>
    </dgm:pt>
    <dgm:pt modelId="{D3AC6530-845E-4D9D-8D68-60488AC1FFC8}" type="pres">
      <dgm:prSet presAssocID="{5BC1FCF8-9C72-469B-B046-DF2ACEF514BE}" presName="composite" presStyleCnt="0"/>
      <dgm:spPr/>
    </dgm:pt>
    <dgm:pt modelId="{B24DBE08-A87D-4429-9294-8FC040BFEAA6}" type="pres">
      <dgm:prSet presAssocID="{5BC1FCF8-9C72-469B-B046-DF2ACEF514BE}" presName="background" presStyleLbl="node0" presStyleIdx="1" presStyleCnt="2"/>
      <dgm:spPr/>
    </dgm:pt>
    <dgm:pt modelId="{72EBBE1C-7B08-456D-B899-41CED71C1E11}" type="pres">
      <dgm:prSet presAssocID="{5BC1FCF8-9C72-469B-B046-DF2ACEF514BE}" presName="text" presStyleLbl="fgAcc0" presStyleIdx="1" presStyleCnt="2">
        <dgm:presLayoutVars>
          <dgm:chPref val="3"/>
        </dgm:presLayoutVars>
      </dgm:prSet>
      <dgm:spPr/>
    </dgm:pt>
    <dgm:pt modelId="{8D4AE194-0F49-425F-A4DF-C4585BB6BDAA}" type="pres">
      <dgm:prSet presAssocID="{5BC1FCF8-9C72-469B-B046-DF2ACEF514BE}" presName="hierChild2" presStyleCnt="0"/>
      <dgm:spPr/>
    </dgm:pt>
  </dgm:ptLst>
  <dgm:cxnLst>
    <dgm:cxn modelId="{2953240C-42B3-4FD7-B0C7-11587C65566F}" type="presOf" srcId="{68687C12-06D3-4775-A2F5-949F0B7B00A4}" destId="{1B1C2302-74AB-4C7B-85AE-51752A9B2CD6}" srcOrd="0" destOrd="0" presId="urn:microsoft.com/office/officeart/2005/8/layout/hierarchy1"/>
    <dgm:cxn modelId="{DFB6ED12-737C-433D-9336-891525D7225E}" type="presOf" srcId="{5BC1FCF8-9C72-469B-B046-DF2ACEF514BE}" destId="{72EBBE1C-7B08-456D-B899-41CED71C1E11}" srcOrd="0" destOrd="0" presId="urn:microsoft.com/office/officeart/2005/8/layout/hierarchy1"/>
    <dgm:cxn modelId="{31861464-A1C2-4D98-99E8-222B5077FD32}" type="presOf" srcId="{DBDB4C20-6770-4398-9CEE-FEB19AC21883}" destId="{1AD82188-E3B2-452B-BC0B-25D88AB19D3A}" srcOrd="0" destOrd="0" presId="urn:microsoft.com/office/officeart/2005/8/layout/hierarchy1"/>
    <dgm:cxn modelId="{CA0B444C-5F84-4868-85E9-1335E555B1D9}" srcId="{DBDB4C20-6770-4398-9CEE-FEB19AC21883}" destId="{68687C12-06D3-4775-A2F5-949F0B7B00A4}" srcOrd="0" destOrd="0" parTransId="{394FF4D4-2DF8-47F6-AE2F-37A36BC43DA7}" sibTransId="{1001BCF7-3443-46A6-BEB2-0ACA53313586}"/>
    <dgm:cxn modelId="{C77A8FE4-CDE8-4588-B595-79D548B12886}" srcId="{DBDB4C20-6770-4398-9CEE-FEB19AC21883}" destId="{5BC1FCF8-9C72-469B-B046-DF2ACEF514BE}" srcOrd="1" destOrd="0" parTransId="{035034FF-E8C0-4A45-B0AB-19FB95C42021}" sibTransId="{746232F8-DA80-4A91-961C-4F4D60A0C59B}"/>
    <dgm:cxn modelId="{412C378B-7209-4576-B1B9-75ADD6E8B9AD}" type="presParOf" srcId="{1AD82188-E3B2-452B-BC0B-25D88AB19D3A}" destId="{44CBE85D-D37D-468C-AE71-34A50B005BA6}" srcOrd="0" destOrd="0" presId="urn:microsoft.com/office/officeart/2005/8/layout/hierarchy1"/>
    <dgm:cxn modelId="{336124D2-1E27-4F04-A553-DCDDFFF83699}" type="presParOf" srcId="{44CBE85D-D37D-468C-AE71-34A50B005BA6}" destId="{80E15D06-ED60-4812-A450-0DE2DF13A855}" srcOrd="0" destOrd="0" presId="urn:microsoft.com/office/officeart/2005/8/layout/hierarchy1"/>
    <dgm:cxn modelId="{C1853D6E-9459-4F77-BEDB-16E2BAB3240C}" type="presParOf" srcId="{80E15D06-ED60-4812-A450-0DE2DF13A855}" destId="{E1C2DEF6-1E95-4754-9D8B-63A297E0E93D}" srcOrd="0" destOrd="0" presId="urn:microsoft.com/office/officeart/2005/8/layout/hierarchy1"/>
    <dgm:cxn modelId="{93198C6E-A8D0-4D03-BE9C-8609BBCDC48C}" type="presParOf" srcId="{80E15D06-ED60-4812-A450-0DE2DF13A855}" destId="{1B1C2302-74AB-4C7B-85AE-51752A9B2CD6}" srcOrd="1" destOrd="0" presId="urn:microsoft.com/office/officeart/2005/8/layout/hierarchy1"/>
    <dgm:cxn modelId="{C01B2D7E-1B49-45BC-BA26-33F7A67C8AFF}" type="presParOf" srcId="{44CBE85D-D37D-468C-AE71-34A50B005BA6}" destId="{41828C44-FCC3-4E1B-AE9A-06930891CAAB}" srcOrd="1" destOrd="0" presId="urn:microsoft.com/office/officeart/2005/8/layout/hierarchy1"/>
    <dgm:cxn modelId="{3C7DC891-700F-461B-956A-730A75F57F8B}" type="presParOf" srcId="{1AD82188-E3B2-452B-BC0B-25D88AB19D3A}" destId="{B38CCE7D-12E9-4D1D-B277-1ADB1B31A83C}" srcOrd="1" destOrd="0" presId="urn:microsoft.com/office/officeart/2005/8/layout/hierarchy1"/>
    <dgm:cxn modelId="{C7F8F95A-319E-4E24-A77E-4E0983EE96F7}" type="presParOf" srcId="{B38CCE7D-12E9-4D1D-B277-1ADB1B31A83C}" destId="{D3AC6530-845E-4D9D-8D68-60488AC1FFC8}" srcOrd="0" destOrd="0" presId="urn:microsoft.com/office/officeart/2005/8/layout/hierarchy1"/>
    <dgm:cxn modelId="{1F5E9707-ECC1-44B7-9ED1-360BCF3FFBF9}" type="presParOf" srcId="{D3AC6530-845E-4D9D-8D68-60488AC1FFC8}" destId="{B24DBE08-A87D-4429-9294-8FC040BFEAA6}" srcOrd="0" destOrd="0" presId="urn:microsoft.com/office/officeart/2005/8/layout/hierarchy1"/>
    <dgm:cxn modelId="{379DC974-AA53-4D9B-8F43-144D97965C9F}" type="presParOf" srcId="{D3AC6530-845E-4D9D-8D68-60488AC1FFC8}" destId="{72EBBE1C-7B08-456D-B899-41CED71C1E11}" srcOrd="1" destOrd="0" presId="urn:microsoft.com/office/officeart/2005/8/layout/hierarchy1"/>
    <dgm:cxn modelId="{F70CC56C-0056-4EA0-B8B4-86944AA124FC}" type="presParOf" srcId="{B38CCE7D-12E9-4D1D-B277-1ADB1B31A83C}" destId="{8D4AE194-0F49-425F-A4DF-C4585BB6BDA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7E6280-BE53-490F-9D5C-AE10CCEACFE9}"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1255395B-503A-446F-8202-4C7FC8A55309}">
      <dgm:prSet phldrT="[Text]"/>
      <dgm:spPr/>
      <dgm:t>
        <a:bodyPr/>
        <a:lstStyle/>
        <a:p>
          <a:r>
            <a:rPr lang="en-GB" dirty="0"/>
            <a:t>Staff Wellbeing</a:t>
          </a:r>
        </a:p>
      </dgm:t>
    </dgm:pt>
    <dgm:pt modelId="{0CBEF479-BF15-48D7-9147-C43A781E1680}" type="parTrans" cxnId="{CA2EF3EA-EC11-4127-934D-50A579F9F427}">
      <dgm:prSet/>
      <dgm:spPr/>
      <dgm:t>
        <a:bodyPr/>
        <a:lstStyle/>
        <a:p>
          <a:endParaRPr lang="en-GB"/>
        </a:p>
      </dgm:t>
    </dgm:pt>
    <dgm:pt modelId="{55384ABD-7F41-4954-9989-38BA1FD2A9C2}" type="sibTrans" cxnId="{CA2EF3EA-EC11-4127-934D-50A579F9F427}">
      <dgm:prSet/>
      <dgm:spPr/>
      <dgm:t>
        <a:bodyPr/>
        <a:lstStyle/>
        <a:p>
          <a:endParaRPr lang="en-GB"/>
        </a:p>
      </dgm:t>
    </dgm:pt>
    <dgm:pt modelId="{C5FA3F2A-B8F3-44F0-B57C-ECDBE32A0ADF}">
      <dgm:prSet phldrT="[Text]"/>
      <dgm:spPr/>
      <dgm:t>
        <a:bodyPr/>
        <a:lstStyle/>
        <a:p>
          <a:r>
            <a:rPr lang="en-GB" dirty="0"/>
            <a:t>Staff Performance</a:t>
          </a:r>
        </a:p>
      </dgm:t>
    </dgm:pt>
    <dgm:pt modelId="{DBFE6CF4-B5E6-4D0A-92A8-75B28820A242}" type="parTrans" cxnId="{582948BB-3B3A-400D-BF9F-5BC7FCB4CAE7}">
      <dgm:prSet/>
      <dgm:spPr/>
      <dgm:t>
        <a:bodyPr/>
        <a:lstStyle/>
        <a:p>
          <a:endParaRPr lang="en-GB"/>
        </a:p>
      </dgm:t>
    </dgm:pt>
    <dgm:pt modelId="{AC3E27F3-7FB5-4815-B75B-ED0496997CC9}" type="sibTrans" cxnId="{582948BB-3B3A-400D-BF9F-5BC7FCB4CAE7}">
      <dgm:prSet/>
      <dgm:spPr/>
      <dgm:t>
        <a:bodyPr/>
        <a:lstStyle/>
        <a:p>
          <a:endParaRPr lang="en-GB"/>
        </a:p>
      </dgm:t>
    </dgm:pt>
    <dgm:pt modelId="{2A1FA066-BCA8-43C8-9246-848ED2381706}">
      <dgm:prSet phldrT="[Text]"/>
      <dgm:spPr/>
      <dgm:t>
        <a:bodyPr/>
        <a:lstStyle/>
        <a:p>
          <a:r>
            <a:rPr lang="en-GB" dirty="0"/>
            <a:t>Customer Service</a:t>
          </a:r>
        </a:p>
      </dgm:t>
    </dgm:pt>
    <dgm:pt modelId="{33E75445-F8FC-45B8-A5D7-0AB0666A0D31}" type="parTrans" cxnId="{35B67323-525E-47EF-85B7-0F9F1A5D0209}">
      <dgm:prSet/>
      <dgm:spPr/>
      <dgm:t>
        <a:bodyPr/>
        <a:lstStyle/>
        <a:p>
          <a:endParaRPr lang="en-GB"/>
        </a:p>
      </dgm:t>
    </dgm:pt>
    <dgm:pt modelId="{BA589FD7-7C34-4794-9BFC-D7D113228149}" type="sibTrans" cxnId="{35B67323-525E-47EF-85B7-0F9F1A5D0209}">
      <dgm:prSet/>
      <dgm:spPr/>
      <dgm:t>
        <a:bodyPr/>
        <a:lstStyle/>
        <a:p>
          <a:endParaRPr lang="en-GB"/>
        </a:p>
      </dgm:t>
    </dgm:pt>
    <dgm:pt modelId="{A5ACA04C-FD85-4D3A-A9B4-5A12C342D08C}">
      <dgm:prSet phldrT="[Text]"/>
      <dgm:spPr/>
      <dgm:t>
        <a:bodyPr/>
        <a:lstStyle/>
        <a:p>
          <a:r>
            <a:rPr lang="en-GB" dirty="0"/>
            <a:t>Customer Profits</a:t>
          </a:r>
        </a:p>
      </dgm:t>
    </dgm:pt>
    <dgm:pt modelId="{F94A4F61-1EBE-4FE3-89BB-BE7CA82F4552}" type="parTrans" cxnId="{44128F9D-43F0-4D22-9D38-EC2B83433CA4}">
      <dgm:prSet/>
      <dgm:spPr/>
      <dgm:t>
        <a:bodyPr/>
        <a:lstStyle/>
        <a:p>
          <a:endParaRPr lang="en-GB"/>
        </a:p>
      </dgm:t>
    </dgm:pt>
    <dgm:pt modelId="{E32C7B1A-5B02-4218-88B7-989E0EACC769}" type="sibTrans" cxnId="{44128F9D-43F0-4D22-9D38-EC2B83433CA4}">
      <dgm:prSet/>
      <dgm:spPr/>
      <dgm:t>
        <a:bodyPr/>
        <a:lstStyle/>
        <a:p>
          <a:endParaRPr lang="en-GB"/>
        </a:p>
      </dgm:t>
    </dgm:pt>
    <dgm:pt modelId="{90E48B26-D1E7-4F58-9767-A34E9C3CA7AF}">
      <dgm:prSet phldrT="[Text]"/>
      <dgm:spPr/>
      <dgm:t>
        <a:bodyPr/>
        <a:lstStyle/>
        <a:p>
          <a:r>
            <a:rPr lang="en-GB" dirty="0"/>
            <a:t>Business Profits</a:t>
          </a:r>
        </a:p>
      </dgm:t>
    </dgm:pt>
    <dgm:pt modelId="{F1D0BC13-D176-4FFA-AC52-3F662C543764}" type="parTrans" cxnId="{0C5AD1AD-B74A-4B42-B019-13FE30CD7ACD}">
      <dgm:prSet/>
      <dgm:spPr/>
      <dgm:t>
        <a:bodyPr/>
        <a:lstStyle/>
        <a:p>
          <a:endParaRPr lang="en-GB"/>
        </a:p>
      </dgm:t>
    </dgm:pt>
    <dgm:pt modelId="{C010332F-8A2C-4792-B7F6-4C3A57E966A4}" type="sibTrans" cxnId="{0C5AD1AD-B74A-4B42-B019-13FE30CD7ACD}">
      <dgm:prSet/>
      <dgm:spPr/>
      <dgm:t>
        <a:bodyPr/>
        <a:lstStyle/>
        <a:p>
          <a:endParaRPr lang="en-GB"/>
        </a:p>
      </dgm:t>
    </dgm:pt>
    <dgm:pt modelId="{6C02426E-7D8F-4A7D-9E70-86EC453371F8}" type="pres">
      <dgm:prSet presAssocID="{EF7E6280-BE53-490F-9D5C-AE10CCEACFE9}" presName="cycle" presStyleCnt="0">
        <dgm:presLayoutVars>
          <dgm:dir/>
          <dgm:resizeHandles val="exact"/>
        </dgm:presLayoutVars>
      </dgm:prSet>
      <dgm:spPr/>
    </dgm:pt>
    <dgm:pt modelId="{D872C897-4513-460A-AA9F-043F9977F9AE}" type="pres">
      <dgm:prSet presAssocID="{1255395B-503A-446F-8202-4C7FC8A55309}" presName="node" presStyleLbl="node1" presStyleIdx="0" presStyleCnt="5">
        <dgm:presLayoutVars>
          <dgm:bulletEnabled val="1"/>
        </dgm:presLayoutVars>
      </dgm:prSet>
      <dgm:spPr/>
    </dgm:pt>
    <dgm:pt modelId="{EB2D4A3B-EB94-40DC-B89B-2C8FC32101DB}" type="pres">
      <dgm:prSet presAssocID="{1255395B-503A-446F-8202-4C7FC8A55309}" presName="spNode" presStyleCnt="0"/>
      <dgm:spPr/>
    </dgm:pt>
    <dgm:pt modelId="{D2782C49-15C4-4B47-B983-6CCFEFF45BA6}" type="pres">
      <dgm:prSet presAssocID="{55384ABD-7F41-4954-9989-38BA1FD2A9C2}" presName="sibTrans" presStyleLbl="sibTrans1D1" presStyleIdx="0" presStyleCnt="5"/>
      <dgm:spPr/>
    </dgm:pt>
    <dgm:pt modelId="{B4815E5F-004F-4534-B07A-0F3C806EC70C}" type="pres">
      <dgm:prSet presAssocID="{C5FA3F2A-B8F3-44F0-B57C-ECDBE32A0ADF}" presName="node" presStyleLbl="node1" presStyleIdx="1" presStyleCnt="5">
        <dgm:presLayoutVars>
          <dgm:bulletEnabled val="1"/>
        </dgm:presLayoutVars>
      </dgm:prSet>
      <dgm:spPr/>
    </dgm:pt>
    <dgm:pt modelId="{0ECB5017-E564-4A00-BAAF-0E17FEB4266B}" type="pres">
      <dgm:prSet presAssocID="{C5FA3F2A-B8F3-44F0-B57C-ECDBE32A0ADF}" presName="spNode" presStyleCnt="0"/>
      <dgm:spPr/>
    </dgm:pt>
    <dgm:pt modelId="{6E0920D0-EC57-4092-AF9E-6905976DBC46}" type="pres">
      <dgm:prSet presAssocID="{AC3E27F3-7FB5-4815-B75B-ED0496997CC9}" presName="sibTrans" presStyleLbl="sibTrans1D1" presStyleIdx="1" presStyleCnt="5"/>
      <dgm:spPr/>
    </dgm:pt>
    <dgm:pt modelId="{CEBF9711-8472-464D-A8D6-B8B2EA06640C}" type="pres">
      <dgm:prSet presAssocID="{2A1FA066-BCA8-43C8-9246-848ED2381706}" presName="node" presStyleLbl="node1" presStyleIdx="2" presStyleCnt="5">
        <dgm:presLayoutVars>
          <dgm:bulletEnabled val="1"/>
        </dgm:presLayoutVars>
      </dgm:prSet>
      <dgm:spPr/>
    </dgm:pt>
    <dgm:pt modelId="{4049FEA3-3EA4-49BA-AB93-B5E68DFF6A69}" type="pres">
      <dgm:prSet presAssocID="{2A1FA066-BCA8-43C8-9246-848ED2381706}" presName="spNode" presStyleCnt="0"/>
      <dgm:spPr/>
    </dgm:pt>
    <dgm:pt modelId="{DBF86ADD-A114-4875-B00E-28BC13C78A9F}" type="pres">
      <dgm:prSet presAssocID="{BA589FD7-7C34-4794-9BFC-D7D113228149}" presName="sibTrans" presStyleLbl="sibTrans1D1" presStyleIdx="2" presStyleCnt="5"/>
      <dgm:spPr/>
    </dgm:pt>
    <dgm:pt modelId="{F537C679-A661-4808-BB82-70AC2DB95ADA}" type="pres">
      <dgm:prSet presAssocID="{A5ACA04C-FD85-4D3A-A9B4-5A12C342D08C}" presName="node" presStyleLbl="node1" presStyleIdx="3" presStyleCnt="5">
        <dgm:presLayoutVars>
          <dgm:bulletEnabled val="1"/>
        </dgm:presLayoutVars>
      </dgm:prSet>
      <dgm:spPr/>
    </dgm:pt>
    <dgm:pt modelId="{5397DD02-854F-468B-98FB-0D093EDFBEF2}" type="pres">
      <dgm:prSet presAssocID="{A5ACA04C-FD85-4D3A-A9B4-5A12C342D08C}" presName="spNode" presStyleCnt="0"/>
      <dgm:spPr/>
    </dgm:pt>
    <dgm:pt modelId="{3C3FE864-5E3E-4331-97FA-863E35EA931B}" type="pres">
      <dgm:prSet presAssocID="{E32C7B1A-5B02-4218-88B7-989E0EACC769}" presName="sibTrans" presStyleLbl="sibTrans1D1" presStyleIdx="3" presStyleCnt="5"/>
      <dgm:spPr/>
    </dgm:pt>
    <dgm:pt modelId="{A7A7A158-54C0-4F91-9098-C61ACB92AF47}" type="pres">
      <dgm:prSet presAssocID="{90E48B26-D1E7-4F58-9767-A34E9C3CA7AF}" presName="node" presStyleLbl="node1" presStyleIdx="4" presStyleCnt="5">
        <dgm:presLayoutVars>
          <dgm:bulletEnabled val="1"/>
        </dgm:presLayoutVars>
      </dgm:prSet>
      <dgm:spPr/>
    </dgm:pt>
    <dgm:pt modelId="{B79B10A0-A664-4280-8E83-A0CDF07B56AF}" type="pres">
      <dgm:prSet presAssocID="{90E48B26-D1E7-4F58-9767-A34E9C3CA7AF}" presName="spNode" presStyleCnt="0"/>
      <dgm:spPr/>
    </dgm:pt>
    <dgm:pt modelId="{42615D4C-5C83-44EC-B4F6-4CA71BA6CF35}" type="pres">
      <dgm:prSet presAssocID="{C010332F-8A2C-4792-B7F6-4C3A57E966A4}" presName="sibTrans" presStyleLbl="sibTrans1D1" presStyleIdx="4" presStyleCnt="5"/>
      <dgm:spPr/>
    </dgm:pt>
  </dgm:ptLst>
  <dgm:cxnLst>
    <dgm:cxn modelId="{24A0AF09-C6B5-40BA-956E-99FA55E45381}" type="presOf" srcId="{C5FA3F2A-B8F3-44F0-B57C-ECDBE32A0ADF}" destId="{B4815E5F-004F-4534-B07A-0F3C806EC70C}" srcOrd="0" destOrd="0" presId="urn:microsoft.com/office/officeart/2005/8/layout/cycle5"/>
    <dgm:cxn modelId="{35B67323-525E-47EF-85B7-0F9F1A5D0209}" srcId="{EF7E6280-BE53-490F-9D5C-AE10CCEACFE9}" destId="{2A1FA066-BCA8-43C8-9246-848ED2381706}" srcOrd="2" destOrd="0" parTransId="{33E75445-F8FC-45B8-A5D7-0AB0666A0D31}" sibTransId="{BA589FD7-7C34-4794-9BFC-D7D113228149}"/>
    <dgm:cxn modelId="{0D899534-3E46-4286-B4E3-FBCA10AA32E1}" type="presOf" srcId="{55384ABD-7F41-4954-9989-38BA1FD2A9C2}" destId="{D2782C49-15C4-4B47-B983-6CCFEFF45BA6}" srcOrd="0" destOrd="0" presId="urn:microsoft.com/office/officeart/2005/8/layout/cycle5"/>
    <dgm:cxn modelId="{EBCE3A5C-7F6F-4445-B303-0FAEF98F363D}" type="presOf" srcId="{BA589FD7-7C34-4794-9BFC-D7D113228149}" destId="{DBF86ADD-A114-4875-B00E-28BC13C78A9F}" srcOrd="0" destOrd="0" presId="urn:microsoft.com/office/officeart/2005/8/layout/cycle5"/>
    <dgm:cxn modelId="{125EDC47-F545-4424-B84B-72BC123B00FB}" type="presOf" srcId="{AC3E27F3-7FB5-4815-B75B-ED0496997CC9}" destId="{6E0920D0-EC57-4092-AF9E-6905976DBC46}" srcOrd="0" destOrd="0" presId="urn:microsoft.com/office/officeart/2005/8/layout/cycle5"/>
    <dgm:cxn modelId="{3728646B-AF8C-4E71-91CD-B35293F822E8}" type="presOf" srcId="{2A1FA066-BCA8-43C8-9246-848ED2381706}" destId="{CEBF9711-8472-464D-A8D6-B8B2EA06640C}" srcOrd="0" destOrd="0" presId="urn:microsoft.com/office/officeart/2005/8/layout/cycle5"/>
    <dgm:cxn modelId="{44128F9D-43F0-4D22-9D38-EC2B83433CA4}" srcId="{EF7E6280-BE53-490F-9D5C-AE10CCEACFE9}" destId="{A5ACA04C-FD85-4D3A-A9B4-5A12C342D08C}" srcOrd="3" destOrd="0" parTransId="{F94A4F61-1EBE-4FE3-89BB-BE7CA82F4552}" sibTransId="{E32C7B1A-5B02-4218-88B7-989E0EACC769}"/>
    <dgm:cxn modelId="{097FD7A8-1318-4951-94A0-DEC78D99ABA8}" type="presOf" srcId="{C010332F-8A2C-4792-B7F6-4C3A57E966A4}" destId="{42615D4C-5C83-44EC-B4F6-4CA71BA6CF35}" srcOrd="0" destOrd="0" presId="urn:microsoft.com/office/officeart/2005/8/layout/cycle5"/>
    <dgm:cxn modelId="{0C5AD1AD-B74A-4B42-B019-13FE30CD7ACD}" srcId="{EF7E6280-BE53-490F-9D5C-AE10CCEACFE9}" destId="{90E48B26-D1E7-4F58-9767-A34E9C3CA7AF}" srcOrd="4" destOrd="0" parTransId="{F1D0BC13-D176-4FFA-AC52-3F662C543764}" sibTransId="{C010332F-8A2C-4792-B7F6-4C3A57E966A4}"/>
    <dgm:cxn modelId="{24A4F8B0-D9A1-47C0-A675-91E1C0AD3E26}" type="presOf" srcId="{A5ACA04C-FD85-4D3A-A9B4-5A12C342D08C}" destId="{F537C679-A661-4808-BB82-70AC2DB95ADA}" srcOrd="0" destOrd="0" presId="urn:microsoft.com/office/officeart/2005/8/layout/cycle5"/>
    <dgm:cxn modelId="{582948BB-3B3A-400D-BF9F-5BC7FCB4CAE7}" srcId="{EF7E6280-BE53-490F-9D5C-AE10CCEACFE9}" destId="{C5FA3F2A-B8F3-44F0-B57C-ECDBE32A0ADF}" srcOrd="1" destOrd="0" parTransId="{DBFE6CF4-B5E6-4D0A-92A8-75B28820A242}" sibTransId="{AC3E27F3-7FB5-4815-B75B-ED0496997CC9}"/>
    <dgm:cxn modelId="{298527C0-56D8-4E31-AD24-67B880720D86}" type="presOf" srcId="{E32C7B1A-5B02-4218-88B7-989E0EACC769}" destId="{3C3FE864-5E3E-4331-97FA-863E35EA931B}" srcOrd="0" destOrd="0" presId="urn:microsoft.com/office/officeart/2005/8/layout/cycle5"/>
    <dgm:cxn modelId="{FEA6F8C4-F495-40CD-8981-264C84FA5611}" type="presOf" srcId="{90E48B26-D1E7-4F58-9767-A34E9C3CA7AF}" destId="{A7A7A158-54C0-4F91-9098-C61ACB92AF47}" srcOrd="0" destOrd="0" presId="urn:microsoft.com/office/officeart/2005/8/layout/cycle5"/>
    <dgm:cxn modelId="{542BD0E2-6A8B-424B-B83B-2EFB3FC153DC}" type="presOf" srcId="{EF7E6280-BE53-490F-9D5C-AE10CCEACFE9}" destId="{6C02426E-7D8F-4A7D-9E70-86EC453371F8}" srcOrd="0" destOrd="0" presId="urn:microsoft.com/office/officeart/2005/8/layout/cycle5"/>
    <dgm:cxn modelId="{CA2EF3EA-EC11-4127-934D-50A579F9F427}" srcId="{EF7E6280-BE53-490F-9D5C-AE10CCEACFE9}" destId="{1255395B-503A-446F-8202-4C7FC8A55309}" srcOrd="0" destOrd="0" parTransId="{0CBEF479-BF15-48D7-9147-C43A781E1680}" sibTransId="{55384ABD-7F41-4954-9989-38BA1FD2A9C2}"/>
    <dgm:cxn modelId="{25DB49EE-88E4-4BCD-AFD6-EB5E8796D561}" type="presOf" srcId="{1255395B-503A-446F-8202-4C7FC8A55309}" destId="{D872C897-4513-460A-AA9F-043F9977F9AE}" srcOrd="0" destOrd="0" presId="urn:microsoft.com/office/officeart/2005/8/layout/cycle5"/>
    <dgm:cxn modelId="{B2A8819A-4B14-498D-97B3-AF439E7E6E43}" type="presParOf" srcId="{6C02426E-7D8F-4A7D-9E70-86EC453371F8}" destId="{D872C897-4513-460A-AA9F-043F9977F9AE}" srcOrd="0" destOrd="0" presId="urn:microsoft.com/office/officeart/2005/8/layout/cycle5"/>
    <dgm:cxn modelId="{323B9C96-388C-4BFB-B928-8AB61858A3FB}" type="presParOf" srcId="{6C02426E-7D8F-4A7D-9E70-86EC453371F8}" destId="{EB2D4A3B-EB94-40DC-B89B-2C8FC32101DB}" srcOrd="1" destOrd="0" presId="urn:microsoft.com/office/officeart/2005/8/layout/cycle5"/>
    <dgm:cxn modelId="{1893AFED-4D05-4783-AB3A-9637FDADD3D6}" type="presParOf" srcId="{6C02426E-7D8F-4A7D-9E70-86EC453371F8}" destId="{D2782C49-15C4-4B47-B983-6CCFEFF45BA6}" srcOrd="2" destOrd="0" presId="urn:microsoft.com/office/officeart/2005/8/layout/cycle5"/>
    <dgm:cxn modelId="{AF40B69E-3D73-48E7-BDD2-48EF2BEF445E}" type="presParOf" srcId="{6C02426E-7D8F-4A7D-9E70-86EC453371F8}" destId="{B4815E5F-004F-4534-B07A-0F3C806EC70C}" srcOrd="3" destOrd="0" presId="urn:microsoft.com/office/officeart/2005/8/layout/cycle5"/>
    <dgm:cxn modelId="{CFA7F12D-7CB2-4F50-91D7-00F684ABD448}" type="presParOf" srcId="{6C02426E-7D8F-4A7D-9E70-86EC453371F8}" destId="{0ECB5017-E564-4A00-BAAF-0E17FEB4266B}" srcOrd="4" destOrd="0" presId="urn:microsoft.com/office/officeart/2005/8/layout/cycle5"/>
    <dgm:cxn modelId="{EB220B6B-1C37-43F9-9CE2-F38AA8695B57}" type="presParOf" srcId="{6C02426E-7D8F-4A7D-9E70-86EC453371F8}" destId="{6E0920D0-EC57-4092-AF9E-6905976DBC46}" srcOrd="5" destOrd="0" presId="urn:microsoft.com/office/officeart/2005/8/layout/cycle5"/>
    <dgm:cxn modelId="{6EA7A2D1-504A-4E2D-A934-570AC71A8192}" type="presParOf" srcId="{6C02426E-7D8F-4A7D-9E70-86EC453371F8}" destId="{CEBF9711-8472-464D-A8D6-B8B2EA06640C}" srcOrd="6" destOrd="0" presId="urn:microsoft.com/office/officeart/2005/8/layout/cycle5"/>
    <dgm:cxn modelId="{78BFEE50-1A63-4300-A7CF-16D370C03396}" type="presParOf" srcId="{6C02426E-7D8F-4A7D-9E70-86EC453371F8}" destId="{4049FEA3-3EA4-49BA-AB93-B5E68DFF6A69}" srcOrd="7" destOrd="0" presId="urn:microsoft.com/office/officeart/2005/8/layout/cycle5"/>
    <dgm:cxn modelId="{92BE1FFC-A58D-4F80-A037-BDCBB281CD0E}" type="presParOf" srcId="{6C02426E-7D8F-4A7D-9E70-86EC453371F8}" destId="{DBF86ADD-A114-4875-B00E-28BC13C78A9F}" srcOrd="8" destOrd="0" presId="urn:microsoft.com/office/officeart/2005/8/layout/cycle5"/>
    <dgm:cxn modelId="{EDA63C56-6BBA-4E29-9DF5-A3A271E166A0}" type="presParOf" srcId="{6C02426E-7D8F-4A7D-9E70-86EC453371F8}" destId="{F537C679-A661-4808-BB82-70AC2DB95ADA}" srcOrd="9" destOrd="0" presId="urn:microsoft.com/office/officeart/2005/8/layout/cycle5"/>
    <dgm:cxn modelId="{1E2144D3-CD2E-411F-91A3-1560E49E09A4}" type="presParOf" srcId="{6C02426E-7D8F-4A7D-9E70-86EC453371F8}" destId="{5397DD02-854F-468B-98FB-0D093EDFBEF2}" srcOrd="10" destOrd="0" presId="urn:microsoft.com/office/officeart/2005/8/layout/cycle5"/>
    <dgm:cxn modelId="{801017A1-37BF-4C5C-BF8A-767DDB0DA611}" type="presParOf" srcId="{6C02426E-7D8F-4A7D-9E70-86EC453371F8}" destId="{3C3FE864-5E3E-4331-97FA-863E35EA931B}" srcOrd="11" destOrd="0" presId="urn:microsoft.com/office/officeart/2005/8/layout/cycle5"/>
    <dgm:cxn modelId="{F0DE7D69-7818-4223-88E5-E0CAE31588D3}" type="presParOf" srcId="{6C02426E-7D8F-4A7D-9E70-86EC453371F8}" destId="{A7A7A158-54C0-4F91-9098-C61ACB92AF47}" srcOrd="12" destOrd="0" presId="urn:microsoft.com/office/officeart/2005/8/layout/cycle5"/>
    <dgm:cxn modelId="{330B0A2A-8F7F-4B65-AD31-B320BAC93A77}" type="presParOf" srcId="{6C02426E-7D8F-4A7D-9E70-86EC453371F8}" destId="{B79B10A0-A664-4280-8E83-A0CDF07B56AF}" srcOrd="13" destOrd="0" presId="urn:microsoft.com/office/officeart/2005/8/layout/cycle5"/>
    <dgm:cxn modelId="{237642EE-6241-4DD2-BFF1-B0B25E1D1C84}" type="presParOf" srcId="{6C02426E-7D8F-4A7D-9E70-86EC453371F8}" destId="{42615D4C-5C83-44EC-B4F6-4CA71BA6CF35}" srcOrd="14"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99D6533-285B-499A-8C8B-108A56849FD6}"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D0EB1D59-8627-42A7-A8A5-49EC24EDE8E8}">
      <dgm:prSet/>
      <dgm:spPr/>
      <dgm:t>
        <a:bodyPr/>
        <a:lstStyle/>
        <a:p>
          <a:r>
            <a:rPr lang="en-US" dirty="0"/>
            <a:t>Mindfulness is the internal side of EI</a:t>
          </a:r>
        </a:p>
      </dgm:t>
    </dgm:pt>
    <dgm:pt modelId="{76C8F95D-1E92-4F95-9F9E-F1E641E933E2}" type="parTrans" cxnId="{81C5124F-C374-45A0-9811-CAF229D31F2F}">
      <dgm:prSet/>
      <dgm:spPr/>
      <dgm:t>
        <a:bodyPr/>
        <a:lstStyle/>
        <a:p>
          <a:endParaRPr lang="en-US"/>
        </a:p>
      </dgm:t>
    </dgm:pt>
    <dgm:pt modelId="{7BEA1C8B-39BC-4076-B649-8662273E0E22}" type="sibTrans" cxnId="{81C5124F-C374-45A0-9811-CAF229D31F2F}">
      <dgm:prSet/>
      <dgm:spPr/>
      <dgm:t>
        <a:bodyPr/>
        <a:lstStyle/>
        <a:p>
          <a:endParaRPr lang="en-US" dirty="0"/>
        </a:p>
      </dgm:t>
    </dgm:pt>
    <dgm:pt modelId="{36B283B2-8ED8-4A5C-8A5E-A724F8A64D70}">
      <dgm:prSet/>
      <dgm:spPr/>
      <dgm:t>
        <a:bodyPr/>
        <a:lstStyle/>
        <a:p>
          <a:r>
            <a:rPr lang="en-US" dirty="0"/>
            <a:t>It is defined as “Mindfulness is seeing things as they are in the present moment without prejudice assumptions or expectations.”</a:t>
          </a:r>
        </a:p>
      </dgm:t>
    </dgm:pt>
    <dgm:pt modelId="{B8E6C0F7-0309-4CA3-A40D-85C4E3CD95BE}" type="parTrans" cxnId="{777ED909-7A7B-424D-AA97-CD4544A84F50}">
      <dgm:prSet/>
      <dgm:spPr/>
      <dgm:t>
        <a:bodyPr/>
        <a:lstStyle/>
        <a:p>
          <a:endParaRPr lang="en-US"/>
        </a:p>
      </dgm:t>
    </dgm:pt>
    <dgm:pt modelId="{F7BE572E-6F37-441C-A77A-9BC1786178D2}" type="sibTrans" cxnId="{777ED909-7A7B-424D-AA97-CD4544A84F50}">
      <dgm:prSet/>
      <dgm:spPr/>
      <dgm:t>
        <a:bodyPr/>
        <a:lstStyle/>
        <a:p>
          <a:endParaRPr lang="en-US" dirty="0"/>
        </a:p>
      </dgm:t>
    </dgm:pt>
    <dgm:pt modelId="{7EBCF06D-3196-4D11-B66F-EBDDC1A69786}">
      <dgm:prSet/>
      <dgm:spPr/>
      <dgm:t>
        <a:bodyPr/>
        <a:lstStyle/>
        <a:p>
          <a:r>
            <a:rPr lang="en-US" dirty="0"/>
            <a:t>Mindfulness is about stepping back out of the moment and discarding memories and prejudice</a:t>
          </a:r>
        </a:p>
      </dgm:t>
    </dgm:pt>
    <dgm:pt modelId="{77AF381C-C71E-4ECF-AF40-9E6FE71B62AA}" type="parTrans" cxnId="{29694C5A-68CD-4D9A-9872-3A811BC5AEC4}">
      <dgm:prSet/>
      <dgm:spPr/>
      <dgm:t>
        <a:bodyPr/>
        <a:lstStyle/>
        <a:p>
          <a:endParaRPr lang="en-US"/>
        </a:p>
      </dgm:t>
    </dgm:pt>
    <dgm:pt modelId="{69258B70-507B-47AE-9A82-56DA27D020D3}" type="sibTrans" cxnId="{29694C5A-68CD-4D9A-9872-3A811BC5AEC4}">
      <dgm:prSet/>
      <dgm:spPr/>
      <dgm:t>
        <a:bodyPr/>
        <a:lstStyle/>
        <a:p>
          <a:endParaRPr lang="en-US"/>
        </a:p>
      </dgm:t>
    </dgm:pt>
    <dgm:pt modelId="{0855D894-4EBB-410D-A011-91F59DF68DBE}" type="pres">
      <dgm:prSet presAssocID="{299D6533-285B-499A-8C8B-108A56849FD6}" presName="diagram" presStyleCnt="0">
        <dgm:presLayoutVars>
          <dgm:dir/>
          <dgm:resizeHandles val="exact"/>
        </dgm:presLayoutVars>
      </dgm:prSet>
      <dgm:spPr/>
    </dgm:pt>
    <dgm:pt modelId="{076E926F-C1BD-4559-B9B1-D1670AA2B3A3}" type="pres">
      <dgm:prSet presAssocID="{D0EB1D59-8627-42A7-A8A5-49EC24EDE8E8}" presName="node" presStyleLbl="node1" presStyleIdx="0" presStyleCnt="3">
        <dgm:presLayoutVars>
          <dgm:bulletEnabled val="1"/>
        </dgm:presLayoutVars>
      </dgm:prSet>
      <dgm:spPr/>
    </dgm:pt>
    <dgm:pt modelId="{B6EBD737-2548-4C46-8751-E0E16C96AB89}" type="pres">
      <dgm:prSet presAssocID="{7BEA1C8B-39BC-4076-B649-8662273E0E22}" presName="sibTrans" presStyleLbl="sibTrans2D1" presStyleIdx="0" presStyleCnt="2"/>
      <dgm:spPr/>
    </dgm:pt>
    <dgm:pt modelId="{6E26C795-C42B-4DFB-9F22-054660E945EB}" type="pres">
      <dgm:prSet presAssocID="{7BEA1C8B-39BC-4076-B649-8662273E0E22}" presName="connectorText" presStyleLbl="sibTrans2D1" presStyleIdx="0" presStyleCnt="2"/>
      <dgm:spPr/>
    </dgm:pt>
    <dgm:pt modelId="{CF699FF1-AC82-4CFE-8261-669A3F81A2CC}" type="pres">
      <dgm:prSet presAssocID="{36B283B2-8ED8-4A5C-8A5E-A724F8A64D70}" presName="node" presStyleLbl="node1" presStyleIdx="1" presStyleCnt="3">
        <dgm:presLayoutVars>
          <dgm:bulletEnabled val="1"/>
        </dgm:presLayoutVars>
      </dgm:prSet>
      <dgm:spPr/>
    </dgm:pt>
    <dgm:pt modelId="{C810465D-B5AD-4BC8-8F3F-998A8B6DB770}" type="pres">
      <dgm:prSet presAssocID="{F7BE572E-6F37-441C-A77A-9BC1786178D2}" presName="sibTrans" presStyleLbl="sibTrans2D1" presStyleIdx="1" presStyleCnt="2"/>
      <dgm:spPr/>
    </dgm:pt>
    <dgm:pt modelId="{1E78E328-5A58-4444-9032-10EF59455155}" type="pres">
      <dgm:prSet presAssocID="{F7BE572E-6F37-441C-A77A-9BC1786178D2}" presName="connectorText" presStyleLbl="sibTrans2D1" presStyleIdx="1" presStyleCnt="2"/>
      <dgm:spPr/>
    </dgm:pt>
    <dgm:pt modelId="{27B350C4-E70C-4BE1-A4B2-6E3739E5A0C6}" type="pres">
      <dgm:prSet presAssocID="{7EBCF06D-3196-4D11-B66F-EBDDC1A69786}" presName="node" presStyleLbl="node1" presStyleIdx="2" presStyleCnt="3">
        <dgm:presLayoutVars>
          <dgm:bulletEnabled val="1"/>
        </dgm:presLayoutVars>
      </dgm:prSet>
      <dgm:spPr/>
    </dgm:pt>
  </dgm:ptLst>
  <dgm:cxnLst>
    <dgm:cxn modelId="{D75F8F00-959E-471F-9AD3-141FCC50615A}" type="presOf" srcId="{F7BE572E-6F37-441C-A77A-9BC1786178D2}" destId="{C810465D-B5AD-4BC8-8F3F-998A8B6DB770}" srcOrd="0" destOrd="0" presId="urn:microsoft.com/office/officeart/2005/8/layout/process5"/>
    <dgm:cxn modelId="{BE8FD401-B26C-42F7-8DD8-0824DDF8E5D0}" type="presOf" srcId="{299D6533-285B-499A-8C8B-108A56849FD6}" destId="{0855D894-4EBB-410D-A011-91F59DF68DBE}" srcOrd="0" destOrd="0" presId="urn:microsoft.com/office/officeart/2005/8/layout/process5"/>
    <dgm:cxn modelId="{777ED909-7A7B-424D-AA97-CD4544A84F50}" srcId="{299D6533-285B-499A-8C8B-108A56849FD6}" destId="{36B283B2-8ED8-4A5C-8A5E-A724F8A64D70}" srcOrd="1" destOrd="0" parTransId="{B8E6C0F7-0309-4CA3-A40D-85C4E3CD95BE}" sibTransId="{F7BE572E-6F37-441C-A77A-9BC1786178D2}"/>
    <dgm:cxn modelId="{C62A2310-FA64-41CC-8924-19D890B7A9C6}" type="presOf" srcId="{7BEA1C8B-39BC-4076-B649-8662273E0E22}" destId="{6E26C795-C42B-4DFB-9F22-054660E945EB}" srcOrd="1" destOrd="0" presId="urn:microsoft.com/office/officeart/2005/8/layout/process5"/>
    <dgm:cxn modelId="{78C6DA64-D71C-4BE5-A07C-87F35D1A7E90}" type="presOf" srcId="{D0EB1D59-8627-42A7-A8A5-49EC24EDE8E8}" destId="{076E926F-C1BD-4559-B9B1-D1670AA2B3A3}" srcOrd="0" destOrd="0" presId="urn:microsoft.com/office/officeart/2005/8/layout/process5"/>
    <dgm:cxn modelId="{7F9D3765-FD9F-49C1-B3FA-A9E0DB92EEDE}" type="presOf" srcId="{7EBCF06D-3196-4D11-B66F-EBDDC1A69786}" destId="{27B350C4-E70C-4BE1-A4B2-6E3739E5A0C6}" srcOrd="0" destOrd="0" presId="urn:microsoft.com/office/officeart/2005/8/layout/process5"/>
    <dgm:cxn modelId="{FCF5CF4C-3802-4AEE-A07A-B6A5216D9C81}" type="presOf" srcId="{F7BE572E-6F37-441C-A77A-9BC1786178D2}" destId="{1E78E328-5A58-4444-9032-10EF59455155}" srcOrd="1" destOrd="0" presId="urn:microsoft.com/office/officeart/2005/8/layout/process5"/>
    <dgm:cxn modelId="{81C5124F-C374-45A0-9811-CAF229D31F2F}" srcId="{299D6533-285B-499A-8C8B-108A56849FD6}" destId="{D0EB1D59-8627-42A7-A8A5-49EC24EDE8E8}" srcOrd="0" destOrd="0" parTransId="{76C8F95D-1E92-4F95-9F9E-F1E641E933E2}" sibTransId="{7BEA1C8B-39BC-4076-B649-8662273E0E22}"/>
    <dgm:cxn modelId="{29694C5A-68CD-4D9A-9872-3A811BC5AEC4}" srcId="{299D6533-285B-499A-8C8B-108A56849FD6}" destId="{7EBCF06D-3196-4D11-B66F-EBDDC1A69786}" srcOrd="2" destOrd="0" parTransId="{77AF381C-C71E-4ECF-AF40-9E6FE71B62AA}" sibTransId="{69258B70-507B-47AE-9A82-56DA27D020D3}"/>
    <dgm:cxn modelId="{4F7BDA90-78A6-4F64-9141-0BF66C3F80ED}" type="presOf" srcId="{36B283B2-8ED8-4A5C-8A5E-A724F8A64D70}" destId="{CF699FF1-AC82-4CFE-8261-669A3F81A2CC}" srcOrd="0" destOrd="0" presId="urn:microsoft.com/office/officeart/2005/8/layout/process5"/>
    <dgm:cxn modelId="{346979EC-1424-45E5-96B9-C4398CFAF43C}" type="presOf" srcId="{7BEA1C8B-39BC-4076-B649-8662273E0E22}" destId="{B6EBD737-2548-4C46-8751-E0E16C96AB89}" srcOrd="0" destOrd="0" presId="urn:microsoft.com/office/officeart/2005/8/layout/process5"/>
    <dgm:cxn modelId="{327C1148-7CC8-49AC-AE5A-B883B09F97B7}" type="presParOf" srcId="{0855D894-4EBB-410D-A011-91F59DF68DBE}" destId="{076E926F-C1BD-4559-B9B1-D1670AA2B3A3}" srcOrd="0" destOrd="0" presId="urn:microsoft.com/office/officeart/2005/8/layout/process5"/>
    <dgm:cxn modelId="{F232E4EA-065C-414F-B130-8FC946E87287}" type="presParOf" srcId="{0855D894-4EBB-410D-A011-91F59DF68DBE}" destId="{B6EBD737-2548-4C46-8751-E0E16C96AB89}" srcOrd="1" destOrd="0" presId="urn:microsoft.com/office/officeart/2005/8/layout/process5"/>
    <dgm:cxn modelId="{292ED83C-1AF2-4F0C-981A-F13F3D8C56DD}" type="presParOf" srcId="{B6EBD737-2548-4C46-8751-E0E16C96AB89}" destId="{6E26C795-C42B-4DFB-9F22-054660E945EB}" srcOrd="0" destOrd="0" presId="urn:microsoft.com/office/officeart/2005/8/layout/process5"/>
    <dgm:cxn modelId="{9E2B8F2E-2935-49D1-8E51-CEE02A552C97}" type="presParOf" srcId="{0855D894-4EBB-410D-A011-91F59DF68DBE}" destId="{CF699FF1-AC82-4CFE-8261-669A3F81A2CC}" srcOrd="2" destOrd="0" presId="urn:microsoft.com/office/officeart/2005/8/layout/process5"/>
    <dgm:cxn modelId="{F61B32C3-2A36-40E3-8027-608E8710E89B}" type="presParOf" srcId="{0855D894-4EBB-410D-A011-91F59DF68DBE}" destId="{C810465D-B5AD-4BC8-8F3F-998A8B6DB770}" srcOrd="3" destOrd="0" presId="urn:microsoft.com/office/officeart/2005/8/layout/process5"/>
    <dgm:cxn modelId="{5156AF78-518B-4589-9E65-F88C6AE7AFD2}" type="presParOf" srcId="{C810465D-B5AD-4BC8-8F3F-998A8B6DB770}" destId="{1E78E328-5A58-4444-9032-10EF59455155}" srcOrd="0" destOrd="0" presId="urn:microsoft.com/office/officeart/2005/8/layout/process5"/>
    <dgm:cxn modelId="{3B19BC33-4D1E-4952-91E1-0827417D19CE}" type="presParOf" srcId="{0855D894-4EBB-410D-A011-91F59DF68DBE}" destId="{27B350C4-E70C-4BE1-A4B2-6E3739E5A0C6}" srcOrd="4"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87047-CE7E-4C70-936F-97AC877F7091}">
      <dsp:nvSpPr>
        <dsp:cNvPr id="0" name=""/>
        <dsp:cNvSpPr/>
      </dsp:nvSpPr>
      <dsp:spPr>
        <a:xfrm>
          <a:off x="71119" y="104311"/>
          <a:ext cx="2762398" cy="20266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This presentation will discuss the importance of emotional intelligence within the workplace</a:t>
          </a:r>
        </a:p>
      </dsp:txBody>
      <dsp:txXfrm>
        <a:off x="130476" y="163668"/>
        <a:ext cx="2643684" cy="1907886"/>
      </dsp:txXfrm>
    </dsp:sp>
    <dsp:sp modelId="{C5A33597-3AA6-4AA7-9277-F35EB0DA5FF9}">
      <dsp:nvSpPr>
        <dsp:cNvPr id="0" name=""/>
        <dsp:cNvSpPr/>
      </dsp:nvSpPr>
      <dsp:spPr>
        <a:xfrm rot="851891">
          <a:off x="3054287" y="1252519"/>
          <a:ext cx="570252"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3056900" y="1368554"/>
        <a:ext cx="399176" cy="411044"/>
      </dsp:txXfrm>
    </dsp:sp>
    <dsp:sp modelId="{8B3C144C-29B2-43C3-B54C-37086B2D5DBA}">
      <dsp:nvSpPr>
        <dsp:cNvPr id="0" name=""/>
        <dsp:cNvSpPr/>
      </dsp:nvSpPr>
      <dsp:spPr>
        <a:xfrm>
          <a:off x="3876600" y="1251698"/>
          <a:ext cx="2762398" cy="165743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It will look at how emotional intelligence affects staff wellbeing, staff performance and later how that can directly affect the success of an organization</a:t>
          </a:r>
        </a:p>
      </dsp:txBody>
      <dsp:txXfrm>
        <a:off x="3925145" y="1300243"/>
        <a:ext cx="2665308" cy="1560349"/>
      </dsp:txXfrm>
    </dsp:sp>
    <dsp:sp modelId="{9EFD63DF-674A-46BE-BE13-0846127A6965}">
      <dsp:nvSpPr>
        <dsp:cNvPr id="0" name=""/>
        <dsp:cNvSpPr/>
      </dsp:nvSpPr>
      <dsp:spPr>
        <a:xfrm rot="560690">
          <a:off x="6849567" y="2042818"/>
          <a:ext cx="522566" cy="68507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6850607" y="2167105"/>
        <a:ext cx="365796" cy="411044"/>
      </dsp:txXfrm>
    </dsp:sp>
    <dsp:sp modelId="{6819A724-0763-4F82-9B7D-03204637EC7F}">
      <dsp:nvSpPr>
        <dsp:cNvPr id="0" name=""/>
        <dsp:cNvSpPr/>
      </dsp:nvSpPr>
      <dsp:spPr>
        <a:xfrm>
          <a:off x="7611888" y="1417633"/>
          <a:ext cx="2762398" cy="255492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This will be examined in the context of land-based casinos as it will explore the branch of Emotional intelligence called emotional labor and how this affects staff ability to perform difficult conversations that are required of them with the introduction of new legislation</a:t>
          </a:r>
        </a:p>
      </dsp:txBody>
      <dsp:txXfrm>
        <a:off x="7686719" y="1492464"/>
        <a:ext cx="2612736" cy="24052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AE73A-9471-42FA-96C8-4752421FCD24}">
      <dsp:nvSpPr>
        <dsp:cNvPr id="0" name=""/>
        <dsp:cNvSpPr/>
      </dsp:nvSpPr>
      <dsp:spPr>
        <a:xfrm>
          <a:off x="152389" y="563878"/>
          <a:ext cx="2762398" cy="311436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Ensure gaming is conducted in an open an honest way </a:t>
          </a:r>
        </a:p>
        <a:p>
          <a:pPr marL="0" lvl="0" indent="0" algn="ctr" defTabSz="800100">
            <a:lnSpc>
              <a:spcPct val="90000"/>
            </a:lnSpc>
            <a:spcBef>
              <a:spcPct val="0"/>
            </a:spcBef>
            <a:spcAft>
              <a:spcPct val="35000"/>
            </a:spcAft>
            <a:buNone/>
          </a:pPr>
          <a:r>
            <a:rPr lang="en-US" sz="1700" kern="1200" dirty="0"/>
            <a:t> lots of people think casinos are fixed this literally means they are not allowed to do it</a:t>
          </a:r>
        </a:p>
      </dsp:txBody>
      <dsp:txXfrm>
        <a:off x="233297" y="644786"/>
        <a:ext cx="2600582" cy="2952545"/>
      </dsp:txXfrm>
    </dsp:sp>
    <dsp:sp modelId="{6016C1FF-1BD1-4E8C-BF35-ADC7E7C9EA74}">
      <dsp:nvSpPr>
        <dsp:cNvPr id="0" name=""/>
        <dsp:cNvSpPr/>
      </dsp:nvSpPr>
      <dsp:spPr>
        <a:xfrm rot="21562487">
          <a:off x="3126372" y="1758358"/>
          <a:ext cx="509790"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3126377" y="1896207"/>
        <a:ext cx="356853" cy="411044"/>
      </dsp:txXfrm>
    </dsp:sp>
    <dsp:sp modelId="{DA212E10-A933-49B3-BD69-8E8A4CB35DEA}">
      <dsp:nvSpPr>
        <dsp:cNvPr id="0" name=""/>
        <dsp:cNvSpPr/>
      </dsp:nvSpPr>
      <dsp:spPr>
        <a:xfrm>
          <a:off x="3876600" y="548961"/>
          <a:ext cx="2762398" cy="306291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Prevent gambling becoming a source of crime and disorder</a:t>
          </a:r>
        </a:p>
        <a:p>
          <a:pPr marL="0" lvl="0" indent="0" algn="ctr" defTabSz="800100">
            <a:lnSpc>
              <a:spcPct val="90000"/>
            </a:lnSpc>
            <a:spcBef>
              <a:spcPct val="0"/>
            </a:spcBef>
            <a:spcAft>
              <a:spcPct val="35000"/>
            </a:spcAft>
            <a:buNone/>
          </a:pPr>
          <a:r>
            <a:rPr lang="en-US" sz="1700" kern="1200" dirty="0"/>
            <a:t>ensuring criminals do not use the casino to launder money from illegal sources  </a:t>
          </a:r>
        </a:p>
      </dsp:txBody>
      <dsp:txXfrm>
        <a:off x="3957508" y="629869"/>
        <a:ext cx="2600582" cy="2901098"/>
      </dsp:txXfrm>
    </dsp:sp>
    <dsp:sp modelId="{7C3A914A-5384-4492-8D4C-CAC3EA963AE2}">
      <dsp:nvSpPr>
        <dsp:cNvPr id="0" name=""/>
        <dsp:cNvSpPr/>
      </dsp:nvSpPr>
      <dsp:spPr>
        <a:xfrm>
          <a:off x="6882090" y="1737881"/>
          <a:ext cx="585628" cy="68507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6882090" y="1874896"/>
        <a:ext cx="409940" cy="411044"/>
      </dsp:txXfrm>
    </dsp:sp>
    <dsp:sp modelId="{0447732E-E49F-4AF9-B743-3DBE6D6CA514}">
      <dsp:nvSpPr>
        <dsp:cNvPr id="0" name=""/>
        <dsp:cNvSpPr/>
      </dsp:nvSpPr>
      <dsp:spPr>
        <a:xfrm>
          <a:off x="7743958" y="559121"/>
          <a:ext cx="2762398" cy="304259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Protect the young and vulnerable</a:t>
          </a:r>
          <a:r>
            <a:rPr lang="en-US" sz="2000" kern="1200" dirty="0"/>
            <a:t>, </a:t>
          </a:r>
        </a:p>
        <a:p>
          <a:pPr marL="0" lvl="0" indent="0" algn="ctr" defTabSz="889000">
            <a:lnSpc>
              <a:spcPct val="90000"/>
            </a:lnSpc>
            <a:spcBef>
              <a:spcPct val="0"/>
            </a:spcBef>
            <a:spcAft>
              <a:spcPct val="35000"/>
            </a:spcAft>
            <a:buNone/>
          </a:pPr>
          <a:r>
            <a:rPr lang="en-US" sz="1700" kern="1200" dirty="0"/>
            <a:t>Ensure gambling does not harm players or people connected to them i.e., family, friends or even the wider community</a:t>
          </a:r>
        </a:p>
      </dsp:txBody>
      <dsp:txXfrm>
        <a:off x="7824866" y="640029"/>
        <a:ext cx="2600582" cy="28807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C2DEF6-1E95-4754-9D8B-63A297E0E93D}">
      <dsp:nvSpPr>
        <dsp:cNvPr id="0" name=""/>
        <dsp:cNvSpPr/>
      </dsp:nvSpPr>
      <dsp:spPr>
        <a:xfrm>
          <a:off x="1283" y="4057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1C2302-74AB-4C7B-85AE-51752A9B2CD6}">
      <dsp:nvSpPr>
        <dsp:cNvPr id="0" name=""/>
        <dsp:cNvSpPr/>
      </dsp:nvSpPr>
      <dsp:spPr>
        <a:xfrm>
          <a:off x="501904" y="8813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Surface acting is simulating emotions that are not genuinely felt, </a:t>
          </a:r>
        </a:p>
      </dsp:txBody>
      <dsp:txXfrm>
        <a:off x="585701" y="965137"/>
        <a:ext cx="4337991" cy="2693452"/>
      </dsp:txXfrm>
    </dsp:sp>
    <dsp:sp modelId="{B24DBE08-A87D-4429-9294-8FC040BFEAA6}">
      <dsp:nvSpPr>
        <dsp:cNvPr id="0" name=""/>
        <dsp:cNvSpPr/>
      </dsp:nvSpPr>
      <dsp:spPr>
        <a:xfrm>
          <a:off x="5508110" y="4057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EBBE1C-7B08-456D-B899-41CED71C1E11}">
      <dsp:nvSpPr>
        <dsp:cNvPr id="0" name=""/>
        <dsp:cNvSpPr/>
      </dsp:nvSpPr>
      <dsp:spPr>
        <a:xfrm>
          <a:off x="6008730" y="8813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Deep acting  Feeling the emotions they are portraying </a:t>
          </a:r>
        </a:p>
      </dsp:txBody>
      <dsp:txXfrm>
        <a:off x="6092527" y="965137"/>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2C897-4513-460A-AA9F-043F9977F9AE}">
      <dsp:nvSpPr>
        <dsp:cNvPr id="0" name=""/>
        <dsp:cNvSpPr/>
      </dsp:nvSpPr>
      <dsp:spPr>
        <a:xfrm>
          <a:off x="4176375" y="544"/>
          <a:ext cx="1878369" cy="1220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Staff Wellbeing</a:t>
          </a:r>
        </a:p>
      </dsp:txBody>
      <dsp:txXfrm>
        <a:off x="4235976" y="60145"/>
        <a:ext cx="1759167" cy="1101738"/>
      </dsp:txXfrm>
    </dsp:sp>
    <dsp:sp modelId="{D2782C49-15C4-4B47-B983-6CCFEFF45BA6}">
      <dsp:nvSpPr>
        <dsp:cNvPr id="0" name=""/>
        <dsp:cNvSpPr/>
      </dsp:nvSpPr>
      <dsp:spPr>
        <a:xfrm>
          <a:off x="2674001" y="611014"/>
          <a:ext cx="4883117" cy="4883117"/>
        </a:xfrm>
        <a:custGeom>
          <a:avLst/>
          <a:gdLst/>
          <a:ahLst/>
          <a:cxnLst/>
          <a:rect l="0" t="0" r="0" b="0"/>
          <a:pathLst>
            <a:path>
              <a:moveTo>
                <a:pt x="3632931" y="310399"/>
              </a:moveTo>
              <a:arcTo wR="2441558" hR="2441558" stAng="17952379" swAng="12132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4815E5F-004F-4534-B07A-0F3C806EC70C}">
      <dsp:nvSpPr>
        <dsp:cNvPr id="0" name=""/>
        <dsp:cNvSpPr/>
      </dsp:nvSpPr>
      <dsp:spPr>
        <a:xfrm>
          <a:off x="6498435" y="1687619"/>
          <a:ext cx="1878369" cy="1220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Staff Performance</a:t>
          </a:r>
        </a:p>
      </dsp:txBody>
      <dsp:txXfrm>
        <a:off x="6558036" y="1747220"/>
        <a:ext cx="1759167" cy="1101738"/>
      </dsp:txXfrm>
    </dsp:sp>
    <dsp:sp modelId="{6E0920D0-EC57-4092-AF9E-6905976DBC46}">
      <dsp:nvSpPr>
        <dsp:cNvPr id="0" name=""/>
        <dsp:cNvSpPr/>
      </dsp:nvSpPr>
      <dsp:spPr>
        <a:xfrm>
          <a:off x="2674001" y="611014"/>
          <a:ext cx="4883117" cy="4883117"/>
        </a:xfrm>
        <a:custGeom>
          <a:avLst/>
          <a:gdLst/>
          <a:ahLst/>
          <a:cxnLst/>
          <a:rect l="0" t="0" r="0" b="0"/>
          <a:pathLst>
            <a:path>
              <a:moveTo>
                <a:pt x="4877287" y="2610179"/>
              </a:moveTo>
              <a:arcTo wR="2441558" hR="2441558" stAng="21837610" swAng="136102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EBF9711-8472-464D-A8D6-B8B2EA06640C}">
      <dsp:nvSpPr>
        <dsp:cNvPr id="0" name=""/>
        <dsp:cNvSpPr/>
      </dsp:nvSpPr>
      <dsp:spPr>
        <a:xfrm>
          <a:off x="5611487" y="4417365"/>
          <a:ext cx="1878369" cy="1220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Customer Service</a:t>
          </a:r>
        </a:p>
      </dsp:txBody>
      <dsp:txXfrm>
        <a:off x="5671088" y="4476966"/>
        <a:ext cx="1759167" cy="1101738"/>
      </dsp:txXfrm>
    </dsp:sp>
    <dsp:sp modelId="{DBF86ADD-A114-4875-B00E-28BC13C78A9F}">
      <dsp:nvSpPr>
        <dsp:cNvPr id="0" name=""/>
        <dsp:cNvSpPr/>
      </dsp:nvSpPr>
      <dsp:spPr>
        <a:xfrm>
          <a:off x="2674001" y="611014"/>
          <a:ext cx="4883117" cy="4883117"/>
        </a:xfrm>
        <a:custGeom>
          <a:avLst/>
          <a:gdLst/>
          <a:ahLst/>
          <a:cxnLst/>
          <a:rect l="0" t="0" r="0" b="0"/>
          <a:pathLst>
            <a:path>
              <a:moveTo>
                <a:pt x="2741827" y="4864582"/>
              </a:moveTo>
              <a:arcTo wR="2441558" hR="2441558" stAng="4976144" swAng="84771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537C679-A661-4808-BB82-70AC2DB95ADA}">
      <dsp:nvSpPr>
        <dsp:cNvPr id="0" name=""/>
        <dsp:cNvSpPr/>
      </dsp:nvSpPr>
      <dsp:spPr>
        <a:xfrm>
          <a:off x="2741263" y="4417365"/>
          <a:ext cx="1878369" cy="1220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Customer Profits</a:t>
          </a:r>
        </a:p>
      </dsp:txBody>
      <dsp:txXfrm>
        <a:off x="2800864" y="4476966"/>
        <a:ext cx="1759167" cy="1101738"/>
      </dsp:txXfrm>
    </dsp:sp>
    <dsp:sp modelId="{3C3FE864-5E3E-4331-97FA-863E35EA931B}">
      <dsp:nvSpPr>
        <dsp:cNvPr id="0" name=""/>
        <dsp:cNvSpPr/>
      </dsp:nvSpPr>
      <dsp:spPr>
        <a:xfrm>
          <a:off x="2674001" y="611014"/>
          <a:ext cx="4883117" cy="4883117"/>
        </a:xfrm>
        <a:custGeom>
          <a:avLst/>
          <a:gdLst/>
          <a:ahLst/>
          <a:cxnLst/>
          <a:rect l="0" t="0" r="0" b="0"/>
          <a:pathLst>
            <a:path>
              <a:moveTo>
                <a:pt x="259266" y="3536460"/>
              </a:moveTo>
              <a:arcTo wR="2441558" hR="2441558" stAng="9201366" swAng="136102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7A7A158-54C0-4F91-9098-C61ACB92AF47}">
      <dsp:nvSpPr>
        <dsp:cNvPr id="0" name=""/>
        <dsp:cNvSpPr/>
      </dsp:nvSpPr>
      <dsp:spPr>
        <a:xfrm>
          <a:off x="1854314" y="1687619"/>
          <a:ext cx="1878369" cy="1220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Business Profits</a:t>
          </a:r>
        </a:p>
      </dsp:txBody>
      <dsp:txXfrm>
        <a:off x="1913915" y="1747220"/>
        <a:ext cx="1759167" cy="1101738"/>
      </dsp:txXfrm>
    </dsp:sp>
    <dsp:sp modelId="{42615D4C-5C83-44EC-B4F6-4CA71BA6CF35}">
      <dsp:nvSpPr>
        <dsp:cNvPr id="0" name=""/>
        <dsp:cNvSpPr/>
      </dsp:nvSpPr>
      <dsp:spPr>
        <a:xfrm>
          <a:off x="2674001" y="611014"/>
          <a:ext cx="4883117" cy="4883117"/>
        </a:xfrm>
        <a:custGeom>
          <a:avLst/>
          <a:gdLst/>
          <a:ahLst/>
          <a:cxnLst/>
          <a:rect l="0" t="0" r="0" b="0"/>
          <a:pathLst>
            <a:path>
              <a:moveTo>
                <a:pt x="587016" y="853515"/>
              </a:moveTo>
              <a:arcTo wR="2441558" hR="2441558" stAng="13234405" swAng="12132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E926F-C1BD-4559-B9B1-D1670AA2B3A3}">
      <dsp:nvSpPr>
        <dsp:cNvPr id="0" name=""/>
        <dsp:cNvSpPr/>
      </dsp:nvSpPr>
      <dsp:spPr>
        <a:xfrm>
          <a:off x="9242" y="1251698"/>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Mindfulness is the internal side of EI</a:t>
          </a:r>
        </a:p>
      </dsp:txBody>
      <dsp:txXfrm>
        <a:off x="57787" y="1300243"/>
        <a:ext cx="2665308" cy="1560349"/>
      </dsp:txXfrm>
    </dsp:sp>
    <dsp:sp modelId="{B6EBD737-2548-4C46-8751-E0E16C96AB89}">
      <dsp:nvSpPr>
        <dsp:cNvPr id="0" name=""/>
        <dsp:cNvSpPr/>
      </dsp:nvSpPr>
      <dsp:spPr>
        <a:xfrm>
          <a:off x="3014732" y="173788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3014732" y="1874896"/>
        <a:ext cx="409940" cy="411044"/>
      </dsp:txXfrm>
    </dsp:sp>
    <dsp:sp modelId="{CF699FF1-AC82-4CFE-8261-669A3F81A2CC}">
      <dsp:nvSpPr>
        <dsp:cNvPr id="0" name=""/>
        <dsp:cNvSpPr/>
      </dsp:nvSpPr>
      <dsp:spPr>
        <a:xfrm>
          <a:off x="3876600" y="1251698"/>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It is defined as “Mindfulness is seeing things as they are in the present moment without prejudice assumptions or expectations.”</a:t>
          </a:r>
        </a:p>
      </dsp:txBody>
      <dsp:txXfrm>
        <a:off x="3925145" y="1300243"/>
        <a:ext cx="2665308" cy="1560349"/>
      </dsp:txXfrm>
    </dsp:sp>
    <dsp:sp modelId="{C810465D-B5AD-4BC8-8F3F-998A8B6DB770}">
      <dsp:nvSpPr>
        <dsp:cNvPr id="0" name=""/>
        <dsp:cNvSpPr/>
      </dsp:nvSpPr>
      <dsp:spPr>
        <a:xfrm>
          <a:off x="6882090" y="173788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6882090" y="1874896"/>
        <a:ext cx="409940" cy="411044"/>
      </dsp:txXfrm>
    </dsp:sp>
    <dsp:sp modelId="{27B350C4-E70C-4BE1-A4B2-6E3739E5A0C6}">
      <dsp:nvSpPr>
        <dsp:cNvPr id="0" name=""/>
        <dsp:cNvSpPr/>
      </dsp:nvSpPr>
      <dsp:spPr>
        <a:xfrm>
          <a:off x="7743958" y="1251698"/>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Mindfulness is about stepping back out of the moment and discarding memories and prejudice</a:t>
          </a:r>
        </a:p>
      </dsp:txBody>
      <dsp:txXfrm>
        <a:off x="7792503" y="1300243"/>
        <a:ext cx="2665308" cy="15603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9C7338-078E-47C5-9FE9-1219B33BC18C}" type="datetimeFigureOut">
              <a:rPr lang="en-GB" smtClean="0"/>
              <a:t>12/11/2022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CE3CBA-6226-455D-AC8A-3BE50309A6AB}" type="slidenum">
              <a:rPr lang="en-GB" smtClean="0"/>
              <a:t>‹#›</a:t>
            </a:fld>
            <a:endParaRPr lang="en-GB" dirty="0"/>
          </a:p>
        </p:txBody>
      </p:sp>
    </p:spTree>
    <p:extLst>
      <p:ext uri="{BB962C8B-B14F-4D97-AF65-F5344CB8AC3E}">
        <p14:creationId xmlns:p14="http://schemas.microsoft.com/office/powerpoint/2010/main" val="1857171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presentation will discuss the importance of emotional intelligence within the workplace. It will look at how emotional intelligence affects staff wellbeing, staff performance and later how that can directly affect the success of an organisation. </a:t>
            </a:r>
          </a:p>
          <a:p>
            <a:pPr algn="just">
              <a:lnSpc>
                <a:spcPct val="11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will be examined in the context of land-based casinos as (opposed to online gaming) it will explore the branch of Emotional intelligence called emotional labour, and how this affects staff ability to perform the difficult conversations that the new legislation requires. </a:t>
            </a:r>
          </a:p>
          <a:p>
            <a:endParaRPr lang="en-GB" dirty="0"/>
          </a:p>
        </p:txBody>
      </p:sp>
      <p:sp>
        <p:nvSpPr>
          <p:cNvPr id="4" name="Slide Number Placeholder 3"/>
          <p:cNvSpPr>
            <a:spLocks noGrp="1"/>
          </p:cNvSpPr>
          <p:nvPr>
            <p:ph type="sldNum" sz="quarter" idx="5"/>
          </p:nvPr>
        </p:nvSpPr>
        <p:spPr/>
        <p:txBody>
          <a:bodyPr/>
          <a:lstStyle/>
          <a:p>
            <a:fld id="{06CE3CBA-6226-455D-AC8A-3BE50309A6AB}" type="slidenum">
              <a:rPr lang="en-GB" smtClean="0"/>
              <a:t>3</a:t>
            </a:fld>
            <a:endParaRPr lang="en-GB" dirty="0"/>
          </a:p>
        </p:txBody>
      </p:sp>
    </p:spTree>
    <p:extLst>
      <p:ext uri="{BB962C8B-B14F-4D97-AF65-F5344CB8AC3E}">
        <p14:creationId xmlns:p14="http://schemas.microsoft.com/office/powerpoint/2010/main" val="698003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governmental body called the Gambling Commission, regulate UK Casinos. The gaming act of 2005 sets out three directives that all casinos must follow, The Gambling Commission have the power to close a casino down and revoke its licence should they fail to follow these rules.</a:t>
            </a:r>
          </a:p>
          <a:p>
            <a:pPr>
              <a:lnSpc>
                <a:spcPct val="11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are.</a:t>
            </a:r>
          </a:p>
          <a:p>
            <a:pPr algn="just">
              <a:lnSpc>
                <a:spcPct val="11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Ensure gaming is conducted in an open an honest way – lots of people think casinos are fixed, this actually means it is illegal and they would face prosecution if they did.</a:t>
            </a:r>
          </a:p>
          <a:p>
            <a:pPr algn="just">
              <a:lnSpc>
                <a:spcPct val="11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Prevent gambling becoming a source of crime and disorder. – ensuring criminals do not use the casino to launder money from illegal sources. </a:t>
            </a:r>
          </a:p>
          <a:p>
            <a:pPr algn="just">
              <a:lnSpc>
                <a:spcPct val="11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Protect the young and vulnerable, - Casinos have to ensure gambling does not harm players or people connected to them i.e., family, friends or even the wider community.</a:t>
            </a:r>
          </a:p>
          <a:p>
            <a:pPr>
              <a:lnSpc>
                <a:spcPct val="115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After the recent pandemic forced people to give up their usual recreational activities, many turned to online gambling they could do from home.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15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“Around 300,000 people are classified as problem gamblers, and 3.6% of the population……—around 1.6 million people—are at “low or moderate risk”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This has increased government fears about Problem gambling. In reaction to this the government have introduced new safer gambling procedures in order to protect vulnerable gamblers. I would expect many of you even if you have never even contemplated gambling will recognise the term “when the fun stops …. Stop.”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What this means for land-based Casinos is that the Gambling Commission have now put the responsibility on the individual casinos to monitor and conduct affordability checks.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For example, if a player wants to withdraw money from inside the casino the cashier must now establish the player’s financial position. They must ask questions such as “how much money do you earn a month?” or “given all your income and expenditure how much you can comfortably afford to lose.”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Dealers and inspectors must monitor players moods behaviours and body language, to look for signs of distress or addiction, suggesting breaks should they feel they need to.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“Hey Bob, you have been here for hours, why don’t you go grab a coffee and have a break?”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Emotional intelligence is vital to all of these interactions.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CE3CBA-6226-455D-AC8A-3BE50309A6AB}" type="slidenum">
              <a:rPr lang="en-GB" smtClean="0"/>
              <a:t>4</a:t>
            </a:fld>
            <a:endParaRPr lang="en-GB" dirty="0"/>
          </a:p>
        </p:txBody>
      </p:sp>
    </p:spTree>
    <p:extLst>
      <p:ext uri="{BB962C8B-B14F-4D97-AF65-F5344CB8AC3E}">
        <p14:creationId xmlns:p14="http://schemas.microsoft.com/office/powerpoint/2010/main" val="1994136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still a debate amongst scholars about what Emotional Intelligence is. A trait, part of our personality or character that is driven by our levels of life satisfaction. An ability, a </a:t>
            </a:r>
            <a:r>
              <a:rPr lang="en-GB" sz="1800" dirty="0">
                <a:effectLst/>
                <a:latin typeface="Calibri" panose="020F0502020204030204" pitchFamily="34" charset="0"/>
                <a:ea typeface="Calibri" panose="020F0502020204030204" pitchFamily="34" charset="0"/>
                <a:cs typeface="Calibri" panose="020F0502020204030204" pitchFamily="34" charset="0"/>
              </a:rPr>
              <a:t>cognitive capacity that can be accomplished by a process of logical reasoning. Or a combination of the two. </a:t>
            </a:r>
            <a:r>
              <a:rPr lang="en-GB" sz="1800" dirty="0">
                <a:effectLst/>
                <a:latin typeface="Calibri" panose="020F0502020204030204" pitchFamily="34" charset="0"/>
                <a:ea typeface="Calibri" panose="020F0502020204030204" pitchFamily="34" charset="0"/>
                <a:cs typeface="Times New Roman" panose="02020603050405020304" pitchFamily="18" charset="0"/>
              </a:rPr>
              <a:t>All agree that Emotional Intelligence</a:t>
            </a:r>
            <a:r>
              <a:rPr lang="en-GB" sz="1800" dirty="0">
                <a:effectLst/>
                <a:latin typeface="Calibri" panose="020F0502020204030204" pitchFamily="34" charset="0"/>
                <a:ea typeface="Calibri" panose="020F0502020204030204" pitchFamily="34" charset="0"/>
                <a:cs typeface="Calibri" panose="020F0502020204030204" pitchFamily="34" charset="0"/>
              </a:rPr>
              <a:t> is the</a:t>
            </a:r>
            <a:r>
              <a:rPr lang="en-GB" sz="1800" dirty="0">
                <a:effectLst/>
                <a:latin typeface="Calibri" panose="020F0502020204030204" pitchFamily="34" charset="0"/>
                <a:ea typeface="Calibri" panose="020F0502020204030204" pitchFamily="34" charset="0"/>
                <a:cs typeface="Times New Roman" panose="02020603050405020304" pitchFamily="18" charset="0"/>
              </a:rPr>
              <a:t> ability to recognise, use, understand, and manage emotions. </a:t>
            </a:r>
            <a:r>
              <a:rPr lang="en-GB" sz="1800" dirty="0">
                <a:solidFill>
                  <a:srgbClr val="252525"/>
                </a:solidFill>
                <a:effectLst/>
                <a:latin typeface="Calibri" panose="020F0502020204030204" pitchFamily="34" charset="0"/>
                <a:ea typeface="Calibri" panose="020F0502020204030204" pitchFamily="34" charset="0"/>
                <a:cs typeface="Calibri" panose="020F0502020204030204" pitchFamily="34" charset="0"/>
              </a:rPr>
              <a:t>Goleman who popularised </a:t>
            </a:r>
            <a:r>
              <a:rPr lang="en-GB" sz="1800" dirty="0">
                <a:effectLst/>
                <a:latin typeface="Calibri" panose="020F0502020204030204" pitchFamily="34" charset="0"/>
                <a:ea typeface="Calibri" panose="020F0502020204030204" pitchFamily="34" charset="0"/>
                <a:cs typeface="Times New Roman" panose="02020603050405020304" pitchFamily="18" charset="0"/>
              </a:rPr>
              <a:t>Emotional Intelligence</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dirty="0">
                <a:solidFill>
                  <a:srgbClr val="252525"/>
                </a:solidFill>
                <a:effectLst/>
                <a:latin typeface="Calibri" panose="020F0502020204030204" pitchFamily="34" charset="0"/>
                <a:ea typeface="Calibri" panose="020F0502020204030204" pitchFamily="34" charset="0"/>
                <a:cs typeface="Calibri" panose="020F0502020204030204" pitchFamily="34" charset="0"/>
              </a:rPr>
              <a:t>classifies EI into four competencies: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252525"/>
                </a:solidFill>
                <a:effectLst/>
                <a:latin typeface="Calibri" panose="020F0502020204030204" pitchFamily="34" charset="0"/>
                <a:ea typeface="Calibri" panose="020F0502020204030204" pitchFamily="34" charset="0"/>
                <a:cs typeface="Calibri" panose="020F0502020204030204" pitchFamily="34" charset="0"/>
              </a:rPr>
              <a:t>Self-awareness, Social awareness, Self-management, Relationship management or (social skills). This applied within the casino setting,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252525"/>
                </a:solidFill>
                <a:effectLst/>
                <a:latin typeface="Calibri" panose="020F0502020204030204" pitchFamily="34" charset="0"/>
                <a:ea typeface="Calibri" panose="020F0502020204030204" pitchFamily="34" charset="0"/>
                <a:cs typeface="Calibri" panose="020F0502020204030204" pitchFamily="34" charset="0"/>
              </a:rPr>
              <a:t>self-awareness, -its normal to feel upset or angry if someone is being hostile towards you.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252525"/>
                </a:solidFill>
                <a:effectLst/>
                <a:latin typeface="Calibri" panose="020F0502020204030204" pitchFamily="34" charset="0"/>
                <a:ea typeface="Calibri" panose="020F0502020204030204" pitchFamily="34" charset="0"/>
                <a:cs typeface="Calibri" panose="020F0502020204030204" pitchFamily="34" charset="0"/>
              </a:rPr>
              <a:t>social awareness- using empathy to understand that the customer may feel embarrassed being asked these questions, they may also feel uncomfortable giving you this information.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252525"/>
                </a:solidFill>
                <a:effectLst/>
                <a:latin typeface="Calibri" panose="020F0502020204030204" pitchFamily="34" charset="0"/>
                <a:ea typeface="Calibri" panose="020F0502020204030204" pitchFamily="34" charset="0"/>
                <a:cs typeface="Calibri" panose="020F0502020204030204" pitchFamily="34" charset="0"/>
              </a:rPr>
              <a:t>self-management, to keep calm and not get irritated by the customers lack of cooperation.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252525"/>
                </a:solidFill>
                <a:effectLst/>
                <a:latin typeface="Calibri" panose="020F0502020204030204" pitchFamily="34" charset="0"/>
                <a:ea typeface="Calibri" panose="020F0502020204030204" pitchFamily="34" charset="0"/>
                <a:cs typeface="Calibri" panose="020F0502020204030204" pitchFamily="34" charset="0"/>
              </a:rPr>
              <a:t>relationship management, (social skills), to build up relationships with players to ensure that when or if we ever need to have these conversations with them, they feel comfortable enough with us that they will answer.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CE3CBA-6226-455D-AC8A-3BE50309A6AB}" type="slidenum">
              <a:rPr lang="en-GB" smtClean="0"/>
              <a:t>5</a:t>
            </a:fld>
            <a:endParaRPr lang="en-GB" dirty="0"/>
          </a:p>
        </p:txBody>
      </p:sp>
    </p:spTree>
    <p:extLst>
      <p:ext uri="{BB962C8B-B14F-4D97-AF65-F5344CB8AC3E}">
        <p14:creationId xmlns:p14="http://schemas.microsoft.com/office/powerpoint/2010/main" val="42447498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Emotional Labour is a branch of Emotional intelligence, </a:t>
            </a:r>
            <a:r>
              <a:rPr lang="en-GB" sz="1800" dirty="0">
                <a:effectLst/>
                <a:latin typeface="Calibri" panose="020F0502020204030204" pitchFamily="34" charset="0"/>
                <a:ea typeface="Calibri" panose="020F0502020204030204" pitchFamily="34" charset="0"/>
                <a:cs typeface="Calibri" panose="020F0502020204030204" pitchFamily="34" charset="0"/>
              </a:rPr>
              <a:t>first coined in 1983 in a book called “the Managed heart” by sociologist </a:t>
            </a:r>
            <a:r>
              <a:rPr lang="en-GB" sz="1800" dirty="0" err="1">
                <a:effectLst/>
                <a:latin typeface="Calibri" panose="020F0502020204030204" pitchFamily="34" charset="0"/>
                <a:ea typeface="Calibri" panose="020F0502020204030204" pitchFamily="34" charset="0"/>
                <a:cs typeface="Calibri" panose="020F0502020204030204" pitchFamily="34" charset="0"/>
              </a:rPr>
              <a:t>Arle</a:t>
            </a:r>
            <a:r>
              <a:rPr lang="en-GB" sz="1800" dirty="0">
                <a:effectLst/>
                <a:latin typeface="Calibri" panose="020F0502020204030204" pitchFamily="34" charset="0"/>
                <a:ea typeface="Calibri" panose="020F0502020204030204" pitchFamily="34" charset="0"/>
                <a:cs typeface="Calibri" panose="020F0502020204030204" pitchFamily="34" charset="0"/>
              </a:rPr>
              <a:t> Hochschild. She defined Emotional Labour as “managing emotions for a wage, involving enhancing, faking, or suppressing emotions to modify the emotional expression”. or</a:t>
            </a:r>
            <a: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 “as the need for </a:t>
            </a:r>
            <a:r>
              <a:rPr lang="en-GB" sz="180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 worker to produce an emotional state in another person while, at the same time managing one’s own emotions”.</a:t>
            </a:r>
            <a: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 Emotional labour is separated into two categories, surface acting, and deep acting.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Surface acting is something that we all perform and experience on a regular basis, it is when the emotions a worker displays,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conform to the organisational requirements, for example, simulating emotions that are not genuinely felt, or pretending to have feelings that they do not have. more often known as service with a smile. This involves workers consistently suppressing their own emotions while actively presenting different ones to meet the demands of the situation and environment they are 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Deep acting requires stronger emotional skills and is more present in settings where employees must be able to show empathy when dealing with clients and customers. It involves the worker attempting to genuinely feel the emotions that they want to express. They actively try to adapt their own emotions to feel the same as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person they are interacting with. </a:t>
            </a:r>
          </a:p>
          <a:p>
            <a:pPr algn="just">
              <a:lnSpc>
                <a:spcPct val="115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Surface acting can seem a little insincere, so deep acting can yield better results. Comforting a problem gambler requires genuine empathy whilst celebrating a win would only require surface acting.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Deep acting and Surface Acting are both managing emotions can be very labour intensive and </a:t>
            </a:r>
            <a:r>
              <a:rPr lang="en-GB" sz="1800" dirty="0">
                <a:effectLst/>
                <a:latin typeface="Calibri" panose="020F0502020204030204" pitchFamily="34" charset="0"/>
                <a:ea typeface="Calibri" panose="020F0502020204030204" pitchFamily="34" charset="0"/>
                <a:cs typeface="Times New Roman" panose="02020603050405020304" pitchFamily="18" charset="0"/>
              </a:rPr>
              <a:t>equally as exhausting.</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labour means work. Working on your emotions can be as tiring as physical work. Too much emotional labour can cause emotional exhaustion and emotional burnout, both these things have a negative effect not only on the workplace but the employee themselves.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CE3CBA-6226-455D-AC8A-3BE50309A6AB}" type="slidenum">
              <a:rPr lang="en-GB" smtClean="0"/>
              <a:t>6</a:t>
            </a:fld>
            <a:endParaRPr lang="en-GB" dirty="0"/>
          </a:p>
        </p:txBody>
      </p:sp>
    </p:spTree>
    <p:extLst>
      <p:ext uri="{BB962C8B-B14F-4D97-AF65-F5344CB8AC3E}">
        <p14:creationId xmlns:p14="http://schemas.microsoft.com/office/powerpoint/2010/main" val="3726223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Emotional exhaustion is a form of physical and psychological state of depletion. Poor employee performance, a high turnover rate, and low organisational effectiveness are the results. Casinos are highly emotional environments by nature, due to the unpredictability of the games and the unsociable hours. Casino</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staff are now being asked to make personal and moral judgements about a player's Wellbeing and financial wherewithal.</a:t>
            </a:r>
            <a:r>
              <a:rPr lang="en-GB" sz="1800" dirty="0">
                <a:effectLst/>
                <a:latin typeface="Calibri" panose="020F0502020204030204" pitchFamily="34" charset="0"/>
                <a:ea typeface="Calibri" panose="020F0502020204030204" pitchFamily="34" charset="0"/>
                <a:cs typeface="Calibri" panose="020F0502020204030204" pitchFamily="34" charset="0"/>
              </a:rPr>
              <a:t> Due to this, Casino hosts now face elevated levels of emotional stress. Continued Emotional stress and exhaustion will inevitably lead to emotional burnout.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CE3CBA-6226-455D-AC8A-3BE50309A6AB}" type="slidenum">
              <a:rPr lang="en-GB" smtClean="0"/>
              <a:t>7</a:t>
            </a:fld>
            <a:endParaRPr lang="en-GB" dirty="0"/>
          </a:p>
        </p:txBody>
      </p:sp>
    </p:spTree>
    <p:extLst>
      <p:ext uri="{BB962C8B-B14F-4D97-AF65-F5344CB8AC3E}">
        <p14:creationId xmlns:p14="http://schemas.microsoft.com/office/powerpoint/2010/main" val="3082338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We can see Staff wellbeing is important in any industry,</a:t>
            </a:r>
          </a:p>
          <a:p>
            <a:pPr algn="just">
              <a:lnSpc>
                <a:spcPct val="11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Deep</a:t>
            </a:r>
            <a:r>
              <a:rPr lang="en-GB" sz="1800" dirty="0">
                <a:effectLst/>
                <a:latin typeface="Calibri" panose="020F0502020204030204" pitchFamily="34" charset="0"/>
                <a:ea typeface="Calibri" panose="020F0502020204030204" pitchFamily="34" charset="0"/>
                <a:cs typeface="Calibri" panose="020F0502020204030204" pitchFamily="34" charset="0"/>
              </a:rPr>
              <a:t> acting regularly has a beneficial impact on how well staff perform. If you are actively feeling the same way as the customer, you are more likely to understand their needs. Surface acting is more common and is sometimes referred to as faking it. employees must verbally and nonverbally portray an emotion; they do not actually feel. </a:t>
            </a:r>
            <a:r>
              <a:rPr lang="en-GB" sz="1800" dirty="0" err="1">
                <a:effectLst/>
                <a:latin typeface="Calibri" panose="020F0502020204030204" pitchFamily="34" charset="0"/>
                <a:ea typeface="Calibri" panose="020F0502020204030204" pitchFamily="34" charset="0"/>
                <a:cs typeface="Calibri" panose="020F0502020204030204" pitchFamily="34" charset="0"/>
              </a:rPr>
              <a:t>Ashforth</a:t>
            </a:r>
            <a:r>
              <a:rPr lang="en-GB" sz="1800" dirty="0">
                <a:effectLst/>
                <a:latin typeface="Calibri" panose="020F0502020204030204" pitchFamily="34" charset="0"/>
                <a:ea typeface="Calibri" panose="020F0502020204030204" pitchFamily="34" charset="0"/>
                <a:cs typeface="Calibri" panose="020F0502020204030204" pitchFamily="34" charset="0"/>
              </a:rPr>
              <a:t>, and Humphrey argued that employees who use surface acting a lot may end up feeling false and judgmental which can lead to low self-esteem cynicism and detachment from the workplace, thus hindering performance. C Pretence suggested that a 5% improvement in customer retention can result in a 25-85% increase in a company's overall income. Gambling is a profitable business. the house has an absolute advantage in all common casino games. The industry is viable as long as clients visit and engage in casino game play, thus emphasizing the importance of customer service.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Although the key to successful business is keeping customers happy, staff play a pivotal role in this. research supports organisations with satisfied staff are more likely to give better customer service, thus, a greater likelihood of good customer satisfaction. Organisations are now increasingly more concerned with not only customer needs but also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CE3CBA-6226-455D-AC8A-3BE50309A6AB}" type="slidenum">
              <a:rPr lang="en-GB" smtClean="0"/>
              <a:t>8</a:t>
            </a:fld>
            <a:endParaRPr lang="en-GB" dirty="0"/>
          </a:p>
        </p:txBody>
      </p:sp>
    </p:spTree>
    <p:extLst>
      <p:ext uri="{BB962C8B-B14F-4D97-AF65-F5344CB8AC3E}">
        <p14:creationId xmlns:p14="http://schemas.microsoft.com/office/powerpoint/2010/main" val="3391977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The ways in which organisations can help employees both mentally and emotionally, is by creating a climate of authenticity. A climate of authenticity is the organisation culture and how comfortable workers are, being able to express themselves openly and freely, it can be enhanced by development through coaching and mentoring, managers being approachable and understanding towards staff, whilst offering a safe, secure, and well-equipped environment to work in. There is a positive relationship between authenticity and psychological wellbeing – when people can be themselves and are more comfortable in their surroundings, they are more satisfied in their jobs</a:t>
            </a:r>
            <a:endParaRPr lang="en-GB" dirty="0"/>
          </a:p>
        </p:txBody>
      </p:sp>
      <p:sp>
        <p:nvSpPr>
          <p:cNvPr id="4" name="Slide Number Placeholder 3"/>
          <p:cNvSpPr>
            <a:spLocks noGrp="1"/>
          </p:cNvSpPr>
          <p:nvPr>
            <p:ph type="sldNum" sz="quarter" idx="5"/>
          </p:nvPr>
        </p:nvSpPr>
        <p:spPr/>
        <p:txBody>
          <a:bodyPr/>
          <a:lstStyle/>
          <a:p>
            <a:fld id="{06CE3CBA-6226-455D-AC8A-3BE50309A6AB}" type="slidenum">
              <a:rPr lang="en-GB" smtClean="0"/>
              <a:t>9</a:t>
            </a:fld>
            <a:endParaRPr lang="en-GB" dirty="0"/>
          </a:p>
        </p:txBody>
      </p:sp>
    </p:spTree>
    <p:extLst>
      <p:ext uri="{BB962C8B-B14F-4D97-AF65-F5344CB8AC3E}">
        <p14:creationId xmlns:p14="http://schemas.microsoft.com/office/powerpoint/2010/main" val="18532451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Another is to help and promote mindfulness within the organisation. Mindfulness is the internal side of EI. It is defined as “Seeing things as they are in the present moment without prejudice assumptions or expectations.” paying close attention to internal and external sensations, in an open and accepting way.” Mindfulness is about stepping back out of the moment and discarding memories and prejudice. Just because a player was rude to you yesterday does not mean they don’t deserve empathy if they are struggling.</a:t>
            </a:r>
            <a:endParaRPr lang="en-GB" dirty="0"/>
          </a:p>
        </p:txBody>
      </p:sp>
      <p:sp>
        <p:nvSpPr>
          <p:cNvPr id="4" name="Slide Number Placeholder 3"/>
          <p:cNvSpPr>
            <a:spLocks noGrp="1"/>
          </p:cNvSpPr>
          <p:nvPr>
            <p:ph type="sldNum" sz="quarter" idx="5"/>
          </p:nvPr>
        </p:nvSpPr>
        <p:spPr/>
        <p:txBody>
          <a:bodyPr/>
          <a:lstStyle/>
          <a:p>
            <a:fld id="{06CE3CBA-6226-455D-AC8A-3BE50309A6AB}" type="slidenum">
              <a:rPr lang="en-GB" smtClean="0"/>
              <a:t>10</a:t>
            </a:fld>
            <a:endParaRPr lang="en-GB" dirty="0"/>
          </a:p>
        </p:txBody>
      </p:sp>
    </p:spTree>
    <p:extLst>
      <p:ext uri="{BB962C8B-B14F-4D97-AF65-F5344CB8AC3E}">
        <p14:creationId xmlns:p14="http://schemas.microsoft.com/office/powerpoint/2010/main" val="4191613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582674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682433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267488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114019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927987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3137094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051027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151727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276702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4100365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891881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11/12/2022</a:t>
            </a:fld>
            <a:endParaRPr lang="en-US" dirty="0"/>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dirty="0"/>
          </a:p>
        </p:txBody>
      </p:sp>
    </p:spTree>
    <p:extLst>
      <p:ext uri="{BB962C8B-B14F-4D97-AF65-F5344CB8AC3E}">
        <p14:creationId xmlns:p14="http://schemas.microsoft.com/office/powerpoint/2010/main" val="1248555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11/12/2022</a:t>
            </a:fld>
            <a:endParaRPr lang="en-US" dirty="0"/>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dirty="0"/>
          </a:p>
        </p:txBody>
      </p:sp>
    </p:spTree>
    <p:extLst>
      <p:ext uri="{BB962C8B-B14F-4D97-AF65-F5344CB8AC3E}">
        <p14:creationId xmlns:p14="http://schemas.microsoft.com/office/powerpoint/2010/main" val="2842762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6.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8.xml"/><Relationship Id="rId7" Type="http://schemas.openxmlformats.org/officeDocument/2006/relationships/diagramQuickStyle" Target="../diagrams/quickStyle4.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8.png"/><Relationship Id="rId4" Type="http://schemas.openxmlformats.org/officeDocument/2006/relationships/notesSlide" Target="../notesSlides/notesSlide6.xml"/><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0.png"/><Relationship Id="rId4" Type="http://schemas.openxmlformats.org/officeDocument/2006/relationships/notesSlide" Target="../notesSlides/notesSlide8.xml"/><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1E94906-6818-ECE2-5A75-C58DA04332F0}"/>
              </a:ext>
            </a:extLst>
          </p:cNvPr>
          <p:cNvSpPr>
            <a:spLocks noGrp="1"/>
          </p:cNvSpPr>
          <p:nvPr>
            <p:ph type="title"/>
          </p:nvPr>
        </p:nvSpPr>
        <p:spPr>
          <a:xfrm>
            <a:off x="838200" y="299811"/>
            <a:ext cx="10515600" cy="2857045"/>
          </a:xfrm>
        </p:spPr>
        <p:txBody>
          <a:bodyPr/>
          <a:lstStyle/>
          <a:p>
            <a:endParaRPr lang="en-GB" dirty="0"/>
          </a:p>
        </p:txBody>
      </p:sp>
      <p:sp>
        <p:nvSpPr>
          <p:cNvPr id="8" name="Content Placeholder 7">
            <a:extLst>
              <a:ext uri="{FF2B5EF4-FFF2-40B4-BE49-F238E27FC236}">
                <a16:creationId xmlns:a16="http://schemas.microsoft.com/office/drawing/2014/main" id="{93E47293-78DD-8EDF-558B-60EF334AB06E}"/>
              </a:ext>
            </a:extLst>
          </p:cNvPr>
          <p:cNvSpPr>
            <a:spLocks noGrp="1"/>
          </p:cNvSpPr>
          <p:nvPr>
            <p:ph idx="1"/>
          </p:nvPr>
        </p:nvSpPr>
        <p:spPr>
          <a:xfrm>
            <a:off x="838200" y="3619954"/>
            <a:ext cx="10515600" cy="2552245"/>
          </a:xfrm>
        </p:spPr>
        <p:txBody>
          <a:bodyPr>
            <a:normAutofit fontScale="85000" lnSpcReduction="10000"/>
          </a:bodyPr>
          <a:lstStyle/>
          <a:p>
            <a:pPr marL="0" indent="0">
              <a:lnSpc>
                <a:spcPct val="150000"/>
              </a:lnSpc>
              <a:spcBef>
                <a:spcPts val="600"/>
              </a:spcBef>
              <a:spcAft>
                <a:spcPts val="600"/>
              </a:spcAft>
              <a:buNone/>
            </a:pPr>
            <a:r>
              <a:rPr lang="en-GB" sz="1800" b="1"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Statement of Confirmation of Authenticity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Bef>
                <a:spcPts val="600"/>
              </a:spcBef>
              <a:spcAft>
                <a:spcPts val="600"/>
              </a:spcAft>
              <a:buNone/>
            </a:pPr>
            <a:r>
              <a:rPr lang="en-GB" sz="1800"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Bef>
                <a:spcPts val="600"/>
              </a:spcBef>
              <a:spcAft>
                <a:spcPts val="600"/>
              </a:spcAft>
              <a:buNone/>
            </a:pPr>
            <a:r>
              <a:rPr lang="en-GB" sz="1800"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Attention is drawn to the plagiarism and unfair practice policies of both the University and of ILM.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aphicFrame>
        <p:nvGraphicFramePr>
          <p:cNvPr id="9" name="Table 8">
            <a:extLst>
              <a:ext uri="{FF2B5EF4-FFF2-40B4-BE49-F238E27FC236}">
                <a16:creationId xmlns:a16="http://schemas.microsoft.com/office/drawing/2014/main" id="{A5293043-6F89-9AC7-64E6-3C6929C564F5}"/>
              </a:ext>
            </a:extLst>
          </p:cNvPr>
          <p:cNvGraphicFramePr>
            <a:graphicFrameLocks noGrp="1"/>
          </p:cNvGraphicFramePr>
          <p:nvPr>
            <p:extLst>
              <p:ext uri="{D42A27DB-BD31-4B8C-83A1-F6EECF244321}">
                <p14:modId xmlns:p14="http://schemas.microsoft.com/office/powerpoint/2010/main" val="2784316119"/>
              </p:ext>
            </p:extLst>
          </p:nvPr>
        </p:nvGraphicFramePr>
        <p:xfrm>
          <a:off x="838200" y="339099"/>
          <a:ext cx="7652657" cy="2857045"/>
        </p:xfrm>
        <a:graphic>
          <a:graphicData uri="http://schemas.openxmlformats.org/drawingml/2006/table">
            <a:tbl>
              <a:tblPr firstRow="1" firstCol="1" lastRow="1" lastCol="1" bandRow="1" bandCol="1">
                <a:tableStyleId>{5C22544A-7EE6-4342-B048-85BDC9FD1C3A}</a:tableStyleId>
              </a:tblPr>
              <a:tblGrid>
                <a:gridCol w="2771499">
                  <a:extLst>
                    <a:ext uri="{9D8B030D-6E8A-4147-A177-3AD203B41FA5}">
                      <a16:colId xmlns:a16="http://schemas.microsoft.com/office/drawing/2014/main" val="3498091887"/>
                    </a:ext>
                  </a:extLst>
                </a:gridCol>
                <a:gridCol w="4881158">
                  <a:extLst>
                    <a:ext uri="{9D8B030D-6E8A-4147-A177-3AD203B41FA5}">
                      <a16:colId xmlns:a16="http://schemas.microsoft.com/office/drawing/2014/main" val="4233091461"/>
                    </a:ext>
                  </a:extLst>
                </a:gridCol>
              </a:tblGrid>
              <a:tr h="632231">
                <a:tc>
                  <a:txBody>
                    <a:bodyPr/>
                    <a:lstStyle/>
                    <a:p>
                      <a:pPr>
                        <a:lnSpc>
                          <a:spcPct val="150000"/>
                        </a:lnSpc>
                        <a:spcBef>
                          <a:spcPts val="600"/>
                        </a:spcBef>
                        <a:spcAft>
                          <a:spcPts val="600"/>
                        </a:spcAft>
                      </a:pPr>
                      <a:r>
                        <a:rPr lang="en-GB" sz="1600" dirty="0">
                          <a:effectLst/>
                        </a:rPr>
                        <a:t>Student Name: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600">
                          <a:effectLst/>
                        </a:rPr>
                        <a:t>Katherine Gulley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18125609"/>
                  </a:ext>
                </a:extLst>
              </a:tr>
              <a:tr h="632231">
                <a:tc>
                  <a:txBody>
                    <a:bodyPr/>
                    <a:lstStyle/>
                    <a:p>
                      <a:pPr>
                        <a:lnSpc>
                          <a:spcPct val="150000"/>
                        </a:lnSpc>
                        <a:spcBef>
                          <a:spcPts val="600"/>
                        </a:spcBef>
                        <a:spcAft>
                          <a:spcPts val="600"/>
                        </a:spcAft>
                      </a:pPr>
                      <a:r>
                        <a:rPr lang="en-GB" sz="1600" dirty="0">
                          <a:effectLst/>
                        </a:rPr>
                        <a:t>Student Number: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600" dirty="0">
                          <a:effectLst/>
                        </a:rPr>
                        <a:t>1811596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41648592"/>
                  </a:ext>
                </a:extLst>
              </a:tr>
              <a:tr h="632231">
                <a:tc>
                  <a:txBody>
                    <a:bodyPr/>
                    <a:lstStyle/>
                    <a:p>
                      <a:pPr>
                        <a:lnSpc>
                          <a:spcPct val="150000"/>
                        </a:lnSpc>
                        <a:spcBef>
                          <a:spcPts val="600"/>
                        </a:spcBef>
                        <a:spcAft>
                          <a:spcPts val="600"/>
                        </a:spcAft>
                      </a:pPr>
                      <a:r>
                        <a:rPr lang="en-GB" sz="1600" dirty="0">
                          <a:effectLst/>
                        </a:rPr>
                        <a:t>Module No: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600" dirty="0">
                          <a:effectLst/>
                        </a:rPr>
                        <a:t>BMSK6007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9653520"/>
                  </a:ext>
                </a:extLst>
              </a:tr>
              <a:tr h="960352">
                <a:tc>
                  <a:txBody>
                    <a:bodyPr/>
                    <a:lstStyle/>
                    <a:p>
                      <a:pPr>
                        <a:lnSpc>
                          <a:spcPct val="150000"/>
                        </a:lnSpc>
                        <a:spcBef>
                          <a:spcPts val="600"/>
                        </a:spcBef>
                        <a:spcAft>
                          <a:spcPts val="600"/>
                        </a:spcAft>
                      </a:pPr>
                      <a:r>
                        <a:rPr lang="en-GB" sz="1600" dirty="0">
                          <a:effectLst/>
                        </a:rPr>
                        <a:t>Module Title: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400" dirty="0">
                          <a:effectLst/>
                        </a:rPr>
                        <a:t>The Importance of Emotional Intelligence on Staff Wellbeing and Performance in the Gaming industry Presentation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7777921"/>
                  </a:ext>
                </a:extLst>
              </a:tr>
            </a:tbl>
          </a:graphicData>
        </a:graphic>
      </p:graphicFrame>
    </p:spTree>
    <p:extLst>
      <p:ext uri="{BB962C8B-B14F-4D97-AF65-F5344CB8AC3E}">
        <p14:creationId xmlns:p14="http://schemas.microsoft.com/office/powerpoint/2010/main" val="2697723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CEB4D1-AA3F-4A8F-8207-6E71EC12C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3EE9A22F-13E6-12AD-F765-2CBE89C32131}"/>
              </a:ext>
            </a:extLst>
          </p:cNvPr>
          <p:cNvPicPr>
            <a:picLocks noChangeAspect="1"/>
          </p:cNvPicPr>
          <p:nvPr/>
        </p:nvPicPr>
        <p:blipFill rotWithShape="1">
          <a:blip r:embed="rId2"/>
          <a:srcRect t="4205" r="-2" b="11398"/>
          <a:stretch/>
        </p:blipFill>
        <p:spPr>
          <a:xfrm>
            <a:off x="20" y="0"/>
            <a:ext cx="12191980" cy="6857990"/>
          </a:xfrm>
          <a:prstGeom prst="rect">
            <a:avLst/>
          </a:prstGeom>
        </p:spPr>
      </p:pic>
      <p:sp useBgFill="1">
        <p:nvSpPr>
          <p:cNvPr id="11" name="Freeform: Shape 10">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997530" y="1025355"/>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p:cNvSpPr>
            <a:spLocks noGrp="1"/>
          </p:cNvSpPr>
          <p:nvPr>
            <p:ph type="ctrTitle"/>
          </p:nvPr>
        </p:nvSpPr>
        <p:spPr>
          <a:xfrm>
            <a:off x="7887695" y="2886438"/>
            <a:ext cx="3768917" cy="1726202"/>
          </a:xfrm>
        </p:spPr>
        <p:txBody>
          <a:bodyPr>
            <a:normAutofit fontScale="90000"/>
          </a:bodyPr>
          <a:lstStyle/>
          <a:p>
            <a:r>
              <a:rPr lang="en-US" sz="3300" dirty="0"/>
              <a:t>Katherine Gulley </a:t>
            </a:r>
            <a:br>
              <a:rPr lang="en-US" sz="2800" dirty="0"/>
            </a:br>
            <a:br>
              <a:rPr lang="en-US" sz="4000" dirty="0"/>
            </a:br>
            <a:r>
              <a:rPr lang="en-GB" sz="2200" dirty="0">
                <a:effectLst/>
                <a:latin typeface="Tahoma" panose="020B0604030504040204" pitchFamily="34" charset="0"/>
                <a:ea typeface="Calibri" panose="020F0502020204030204" pitchFamily="34" charset="0"/>
              </a:rPr>
              <a:t>The Importance of Emotional Intelligence on Staff Wellbeing and Performance in the Gaming industry.</a:t>
            </a:r>
            <a:endParaRPr lang="en-US" sz="2200" dirty="0"/>
          </a:p>
        </p:txBody>
      </p:sp>
    </p:spTree>
    <p:extLst>
      <p:ext uri="{BB962C8B-B14F-4D97-AF65-F5344CB8AC3E}">
        <p14:creationId xmlns:p14="http://schemas.microsoft.com/office/powerpoint/2010/main" val="661056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6E9EEE">
              <a:alpha val="20000"/>
            </a:srgbClr>
          </a:solidFill>
          <a:ln w="32707" cap="flat">
            <a:noFill/>
            <a:prstDash val="solid"/>
            <a:miter/>
          </a:ln>
        </p:spPr>
        <p:txBody>
          <a:bodyPr wrap="square" rtlCol="0" anchor="ctr">
            <a:noAutofit/>
          </a:bodyPr>
          <a:lstStyle/>
          <a:p>
            <a:endParaRPr lang="en-US" dirty="0"/>
          </a:p>
        </p:txBody>
      </p:sp>
      <p:sp>
        <p:nvSpPr>
          <p:cNvPr id="2" name="Title"/>
          <p:cNvSpPr>
            <a:spLocks noGrp="1"/>
          </p:cNvSpPr>
          <p:nvPr>
            <p:ph type="ctrTitle"/>
          </p:nvPr>
        </p:nvSpPr>
        <p:spPr>
          <a:xfrm>
            <a:off x="838200" y="365125"/>
            <a:ext cx="10515600" cy="1325563"/>
          </a:xfrm>
        </p:spPr>
        <p:txBody>
          <a:bodyPr>
            <a:normAutofit/>
          </a:bodyPr>
          <a:lstStyle/>
          <a:p>
            <a:r>
              <a:rPr lang="en-US" dirty="0"/>
              <a:t>Introduction</a:t>
            </a:r>
          </a:p>
        </p:txBody>
      </p:sp>
      <p:graphicFrame>
        <p:nvGraphicFramePr>
          <p:cNvPr id="6" name="Content Placeholder">
            <a:extLst>
              <a:ext uri="{FF2B5EF4-FFF2-40B4-BE49-F238E27FC236}">
                <a16:creationId xmlns:a16="http://schemas.microsoft.com/office/drawing/2014/main" id="{71E1AB5B-ABD6-A01E-0C93-DE627CE36789}"/>
              </a:ext>
            </a:extLst>
          </p:cNvPr>
          <p:cNvGraphicFramePr>
            <a:graphicFrameLocks noGrp="1"/>
          </p:cNvGraphicFramePr>
          <p:nvPr>
            <p:ph idx="1"/>
            <p:extLst>
              <p:ext uri="{D42A27DB-BD31-4B8C-83A1-F6EECF244321}">
                <p14:modId xmlns:p14="http://schemas.microsoft.com/office/powerpoint/2010/main" val="2560603634"/>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Video 14">
            <a:hlinkClick r:id="" action="ppaction://media"/>
            <a:extLst>
              <a:ext uri="{FF2B5EF4-FFF2-40B4-BE49-F238E27FC236}">
                <a16:creationId xmlns:a16="http://schemas.microsoft.com/office/drawing/2014/main" id="{DA305EE5-D103-8140-AEA5-F38C80D0E6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10025743" y="109878"/>
            <a:ext cx="2166256" cy="1325563"/>
          </a:xfrm>
          <a:prstGeom prst="rect">
            <a:avLst/>
          </a:prstGeom>
        </p:spPr>
      </p:pic>
    </p:spTree>
    <p:extLst>
      <p:ext uri="{BB962C8B-B14F-4D97-AF65-F5344CB8AC3E}">
        <p14:creationId xmlns:p14="http://schemas.microsoft.com/office/powerpoint/2010/main" val="91389112"/>
      </p:ext>
    </p:extLst>
  </p:cSld>
  <p:clrMapOvr>
    <a:masterClrMapping/>
  </p:clrMapOvr>
  <mc:AlternateContent xmlns:mc="http://schemas.openxmlformats.org/markup-compatibility/2006">
    <mc:Choice xmlns:p14="http://schemas.microsoft.com/office/powerpoint/2010/main" Requires="p14">
      <p:transition spd="slow" p14:dur="2000" advTm="35388"/>
    </mc:Choice>
    <mc:Fallback>
      <p:transition spd="slow" advTm="35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6E9EEE">
              <a:alpha val="20000"/>
            </a:srgbClr>
          </a:solidFill>
          <a:ln w="32707" cap="flat">
            <a:noFill/>
            <a:prstDash val="solid"/>
            <a:miter/>
          </a:ln>
        </p:spPr>
        <p:txBody>
          <a:bodyPr wrap="square" rtlCol="0" anchor="ctr">
            <a:noAutofit/>
          </a:bodyPr>
          <a:lstStyle/>
          <a:p>
            <a:endParaRPr lang="en-US" dirty="0"/>
          </a:p>
        </p:txBody>
      </p:sp>
      <p:sp>
        <p:nvSpPr>
          <p:cNvPr id="2" name="Title"/>
          <p:cNvSpPr>
            <a:spLocks noGrp="1"/>
          </p:cNvSpPr>
          <p:nvPr>
            <p:ph type="ctrTitle"/>
          </p:nvPr>
        </p:nvSpPr>
        <p:spPr>
          <a:xfrm>
            <a:off x="838200" y="365125"/>
            <a:ext cx="10515600" cy="1325563"/>
          </a:xfrm>
        </p:spPr>
        <p:txBody>
          <a:bodyPr>
            <a:normAutofit/>
          </a:bodyPr>
          <a:lstStyle/>
          <a:p>
            <a:r>
              <a:rPr lang="en-US" dirty="0"/>
              <a:t>Legislation</a:t>
            </a:r>
          </a:p>
        </p:txBody>
      </p:sp>
      <p:graphicFrame>
        <p:nvGraphicFramePr>
          <p:cNvPr id="6" name="Content Placeholder">
            <a:extLst>
              <a:ext uri="{FF2B5EF4-FFF2-40B4-BE49-F238E27FC236}">
                <a16:creationId xmlns:a16="http://schemas.microsoft.com/office/drawing/2014/main" id="{72E8F8F6-2A20-5FA8-89E8-7D213682668D}"/>
              </a:ext>
            </a:extLst>
          </p:cNvPr>
          <p:cNvGraphicFramePr>
            <a:graphicFrameLocks noGrp="1"/>
          </p:cNvGraphicFramePr>
          <p:nvPr>
            <p:ph idx="1"/>
            <p:extLst>
              <p:ext uri="{D42A27DB-BD31-4B8C-83A1-F6EECF244321}">
                <p14:modId xmlns:p14="http://schemas.microsoft.com/office/powerpoint/2010/main" val="596171668"/>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Video 8">
            <a:hlinkClick r:id="" action="ppaction://media"/>
            <a:extLst>
              <a:ext uri="{FF2B5EF4-FFF2-40B4-BE49-F238E27FC236}">
                <a16:creationId xmlns:a16="http://schemas.microsoft.com/office/drawing/2014/main" id="{51CA8EAA-6DBE-7F19-5AB7-756958B3F40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10025743" y="0"/>
            <a:ext cx="2166257" cy="1690688"/>
          </a:xfrm>
          <a:prstGeom prst="rect">
            <a:avLst/>
          </a:prstGeom>
        </p:spPr>
      </p:pic>
    </p:spTree>
    <p:extLst>
      <p:ext uri="{BB962C8B-B14F-4D97-AF65-F5344CB8AC3E}">
        <p14:creationId xmlns:p14="http://schemas.microsoft.com/office/powerpoint/2010/main" val="199730049"/>
      </p:ext>
    </p:extLst>
  </p:cSld>
  <p:clrMapOvr>
    <a:masterClrMapping/>
  </p:clrMapOvr>
  <mc:AlternateContent xmlns:mc="http://schemas.openxmlformats.org/markup-compatibility/2006">
    <mc:Choice xmlns:p14="http://schemas.microsoft.com/office/powerpoint/2010/main" Requires="p14">
      <p:transition spd="slow" p14:dur="2000" advTm="146445"/>
    </mc:Choice>
    <mc:Fallback>
      <p:transition spd="slow" advTm="146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838201" y="365125"/>
            <a:ext cx="5251316" cy="1807305"/>
          </a:xfrm>
        </p:spPr>
        <p:txBody>
          <a:bodyPr>
            <a:normAutofit/>
          </a:bodyPr>
          <a:lstStyle/>
          <a:p>
            <a:r>
              <a:rPr lang="en-US" dirty="0"/>
              <a:t>Emotional Intelligence</a:t>
            </a:r>
          </a:p>
        </p:txBody>
      </p:sp>
      <p:sp>
        <p:nvSpPr>
          <p:cNvPr id="3" name="Content Placeholder"/>
          <p:cNvSpPr>
            <a:spLocks noGrp="1"/>
          </p:cNvSpPr>
          <p:nvPr>
            <p:ph idx="1"/>
          </p:nvPr>
        </p:nvSpPr>
        <p:spPr>
          <a:xfrm>
            <a:off x="838200" y="2333297"/>
            <a:ext cx="4619621" cy="3843666"/>
          </a:xfrm>
        </p:spPr>
        <p:txBody>
          <a:bodyPr>
            <a:normAutofit/>
          </a:bodyPr>
          <a:lstStyle/>
          <a:p>
            <a:pPr lvl="0"/>
            <a:r>
              <a:rPr lang="en-US" sz="2000" dirty="0"/>
              <a:t>A trait part of our personality or character that is driven by our levels of life satisfaction,  </a:t>
            </a:r>
          </a:p>
          <a:p>
            <a:pPr lvl="0"/>
            <a:r>
              <a:rPr lang="en-US" sz="2000" dirty="0"/>
              <a:t>An ability, a cognitive capacity that can be accomplished by a process of logical reasoning</a:t>
            </a:r>
          </a:p>
          <a:p>
            <a:pPr lvl="0"/>
            <a:r>
              <a:rPr lang="en-US" sz="2000" dirty="0"/>
              <a:t>A combination of the two</a:t>
            </a:r>
          </a:p>
        </p:txBody>
      </p:sp>
      <p:pic>
        <p:nvPicPr>
          <p:cNvPr id="6" name="Picture 5" descr="Red toy person in front of two lines of white figures">
            <a:extLst>
              <a:ext uri="{FF2B5EF4-FFF2-40B4-BE49-F238E27FC236}">
                <a16:creationId xmlns:a16="http://schemas.microsoft.com/office/drawing/2014/main" id="{58F07066-FA86-38D5-270C-F2D621843482}"/>
              </a:ext>
            </a:extLst>
          </p:cNvPr>
          <p:cNvPicPr>
            <a:picLocks noChangeAspect="1"/>
          </p:cNvPicPr>
          <p:nvPr/>
        </p:nvPicPr>
        <p:blipFill rotWithShape="1">
          <a:blip r:embed="rId5"/>
          <a:srcRect l="23126" r="19606" b="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7" name="Video 6">
            <a:hlinkClick r:id="" action="ppaction://media"/>
            <a:extLst>
              <a:ext uri="{FF2B5EF4-FFF2-40B4-BE49-F238E27FC236}">
                <a16:creationId xmlns:a16="http://schemas.microsoft.com/office/drawing/2014/main" id="{635F9760-0838-AA43-8EE9-D8ACDC5F59F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10069286" y="0"/>
            <a:ext cx="2122713" cy="1600200"/>
          </a:xfrm>
          <a:prstGeom prst="rect">
            <a:avLst/>
          </a:prstGeom>
        </p:spPr>
      </p:pic>
    </p:spTree>
    <p:extLst>
      <p:ext uri="{BB962C8B-B14F-4D97-AF65-F5344CB8AC3E}">
        <p14:creationId xmlns:p14="http://schemas.microsoft.com/office/powerpoint/2010/main" val="723029261"/>
      </p:ext>
    </p:extLst>
  </p:cSld>
  <p:clrMapOvr>
    <a:masterClrMapping/>
  </p:clrMapOvr>
  <mc:AlternateContent xmlns:mc="http://schemas.openxmlformats.org/markup-compatibility/2006">
    <mc:Choice xmlns:p14="http://schemas.microsoft.com/office/powerpoint/2010/main" Requires="p14">
      <p:transition spd="slow" p14:dur="2000" advTm="81260"/>
    </mc:Choice>
    <mc:Fallback>
      <p:transition spd="slow" advTm="81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5D11FD0E-2D27-4A5A-949D-222E61ECB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8">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E9EEE">
              <a:alpha val="20000"/>
            </a:srgbClr>
          </a:solidFill>
          <a:ln w="32707" cap="flat">
            <a:noFill/>
            <a:prstDash val="solid"/>
            <a:miter/>
          </a:ln>
        </p:spPr>
        <p:txBody>
          <a:bodyPr wrap="square" rtlCol="0" anchor="ctr">
            <a:noAutofit/>
          </a:bodyPr>
          <a:lstStyle/>
          <a:p>
            <a:endParaRPr lang="en-US" dirty="0"/>
          </a:p>
        </p:txBody>
      </p:sp>
      <p:sp>
        <p:nvSpPr>
          <p:cNvPr id="2" name="Title"/>
          <p:cNvSpPr>
            <a:spLocks noGrp="1"/>
          </p:cNvSpPr>
          <p:nvPr>
            <p:ph type="ctrTitle"/>
          </p:nvPr>
        </p:nvSpPr>
        <p:spPr>
          <a:xfrm>
            <a:off x="5991225" y="279400"/>
            <a:ext cx="5362576" cy="1892300"/>
          </a:xfrm>
        </p:spPr>
        <p:txBody>
          <a:bodyPr>
            <a:normAutofit/>
          </a:bodyPr>
          <a:lstStyle/>
          <a:p>
            <a:r>
              <a:rPr lang="en-US" dirty="0"/>
              <a:t>Emotional labour</a:t>
            </a:r>
          </a:p>
        </p:txBody>
      </p:sp>
      <p:graphicFrame>
        <p:nvGraphicFramePr>
          <p:cNvPr id="27" name="Content Placeholder">
            <a:extLst>
              <a:ext uri="{FF2B5EF4-FFF2-40B4-BE49-F238E27FC236}">
                <a16:creationId xmlns:a16="http://schemas.microsoft.com/office/drawing/2014/main" id="{3A11DAA4-33C9-567C-057A-D3C5BFA808B9}"/>
              </a:ext>
            </a:extLst>
          </p:cNvPr>
          <p:cNvGraphicFramePr>
            <a:graphicFrameLocks noGrp="1"/>
          </p:cNvGraphicFramePr>
          <p:nvPr>
            <p:ph idx="1"/>
            <p:extLst>
              <p:ext uri="{D42A27DB-BD31-4B8C-83A1-F6EECF244321}">
                <p14:modId xmlns:p14="http://schemas.microsoft.com/office/powerpoint/2010/main" val="4032910586"/>
              </p:ext>
            </p:extLst>
          </p:nvPr>
        </p:nvGraphicFramePr>
        <p:xfrm>
          <a:off x="838200" y="2028825"/>
          <a:ext cx="10515600" cy="41481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Video 4">
            <a:hlinkClick r:id="" action="ppaction://media"/>
            <a:extLst>
              <a:ext uri="{FF2B5EF4-FFF2-40B4-BE49-F238E27FC236}">
                <a16:creationId xmlns:a16="http://schemas.microsoft.com/office/drawing/2014/main" id="{AD3F7773-D4DD-FF3A-3584-B701C070BB1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7972" y="55107"/>
            <a:ext cx="1915885" cy="1316491"/>
          </a:xfrm>
          <a:prstGeom prst="rect">
            <a:avLst/>
          </a:prstGeom>
        </p:spPr>
      </p:pic>
    </p:spTree>
    <p:extLst>
      <p:ext uri="{BB962C8B-B14F-4D97-AF65-F5344CB8AC3E}">
        <p14:creationId xmlns:p14="http://schemas.microsoft.com/office/powerpoint/2010/main" val="1456710506"/>
      </p:ext>
    </p:extLst>
  </p:cSld>
  <p:clrMapOvr>
    <a:masterClrMapping/>
  </p:clrMapOvr>
  <mc:AlternateContent xmlns:mc="http://schemas.openxmlformats.org/markup-compatibility/2006">
    <mc:Choice xmlns:p14="http://schemas.microsoft.com/office/powerpoint/2010/main" Requires="p14">
      <p:transition spd="slow" p14:dur="2000" advTm="138253"/>
    </mc:Choice>
    <mc:Fallback>
      <p:transition spd="slow" advTm="138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31" name="Rectangle 30">
            <a:extLst>
              <a:ext uri="{FF2B5EF4-FFF2-40B4-BE49-F238E27FC236}">
                <a16:creationId xmlns:a16="http://schemas.microsoft.com/office/drawing/2014/main" id="{80E21785-62D8-430F-9521-90166EF7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ED7CF8A0-D3E4-4A16-87D3-1D973AC61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3296" y="697832"/>
            <a:ext cx="8189484" cy="5541981"/>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rgbClr val="6E9EEE"/>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p:cNvSpPr>
            <a:spLocks noGrp="1"/>
          </p:cNvSpPr>
          <p:nvPr>
            <p:ph type="ctrTitle"/>
          </p:nvPr>
        </p:nvSpPr>
        <p:spPr>
          <a:xfrm>
            <a:off x="3325473" y="1998925"/>
            <a:ext cx="5541054" cy="2149412"/>
          </a:xfrm>
        </p:spPr>
        <p:txBody>
          <a:bodyPr vert="horz" lIns="91440" tIns="45720" rIns="91440" bIns="45720" rtlCol="0" anchor="b">
            <a:normAutofit/>
          </a:bodyPr>
          <a:lstStyle/>
          <a:p>
            <a:pPr algn="ctr"/>
            <a:r>
              <a:rPr lang="en-US" sz="4800" dirty="0">
                <a:solidFill>
                  <a:srgbClr val="FFFFFF"/>
                </a:solidFill>
              </a:rPr>
              <a:t>Emotional Exhaustion</a:t>
            </a:r>
          </a:p>
        </p:txBody>
      </p:sp>
      <p:sp>
        <p:nvSpPr>
          <p:cNvPr id="3" name="Content Placeholder"/>
          <p:cNvSpPr>
            <a:spLocks noGrp="1"/>
          </p:cNvSpPr>
          <p:nvPr>
            <p:ph idx="1"/>
          </p:nvPr>
        </p:nvSpPr>
        <p:spPr>
          <a:xfrm>
            <a:off x="3880419" y="4300833"/>
            <a:ext cx="4431162" cy="1191873"/>
          </a:xfrm>
        </p:spPr>
        <p:txBody>
          <a:bodyPr vert="horz" lIns="91440" tIns="45720" rIns="91440" bIns="45720" rtlCol="0">
            <a:normAutofit/>
          </a:bodyPr>
          <a:lstStyle/>
          <a:p>
            <a:pPr marL="0" lvl="0" indent="0" algn="ctr">
              <a:lnSpc>
                <a:spcPct val="90000"/>
              </a:lnSpc>
              <a:buNone/>
            </a:pPr>
            <a:r>
              <a:rPr lang="en-US" sz="2000" cap="all" dirty="0">
                <a:solidFill>
                  <a:srgbClr val="FFFFFF"/>
                </a:solidFill>
              </a:rPr>
              <a:t>Emotional exhaustion is a form of physical and psychological state of depletion</a:t>
            </a:r>
          </a:p>
        </p:txBody>
      </p:sp>
      <p:pic>
        <p:nvPicPr>
          <p:cNvPr id="6" name="Video 5">
            <a:hlinkClick r:id="" action="ppaction://media"/>
            <a:extLst>
              <a:ext uri="{FF2B5EF4-FFF2-40B4-BE49-F238E27FC236}">
                <a16:creationId xmlns:a16="http://schemas.microsoft.com/office/drawing/2014/main" id="{8E6475F5-B5D8-3161-2877-616F2C70FE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2227568365"/>
      </p:ext>
    </p:extLst>
  </p:cSld>
  <p:clrMapOvr>
    <a:masterClrMapping/>
  </p:clrMapOvr>
  <mc:AlternateContent xmlns:mc="http://schemas.openxmlformats.org/markup-compatibility/2006">
    <mc:Choice xmlns:p14="http://schemas.microsoft.com/office/powerpoint/2010/main" Requires="p14">
      <p:transition spd="slow" p14:dur="2000" advTm="45219"/>
    </mc:Choice>
    <mc:Fallback>
      <p:transition spd="slow" advTm="45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6"/>
                </p:tgtEl>
              </p:cMediaNode>
            </p:video>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childTnLst>
              </p:cTn>
              <p:nextCondLst>
                <p:cond evt="onClick" delay="0">
                  <p:tgtEl>
                    <p:spTgt spid="6"/>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E33EBD3-CA85-7DE0-A497-61208A44F11E}"/>
              </a:ext>
            </a:extLst>
          </p:cNvPr>
          <p:cNvGraphicFramePr/>
          <p:nvPr>
            <p:extLst>
              <p:ext uri="{D42A27DB-BD31-4B8C-83A1-F6EECF244321}">
                <p14:modId xmlns:p14="http://schemas.microsoft.com/office/powerpoint/2010/main" val="2949521237"/>
              </p:ext>
            </p:extLst>
          </p:nvPr>
        </p:nvGraphicFramePr>
        <p:xfrm>
          <a:off x="1127760" y="508000"/>
          <a:ext cx="10231120" cy="57200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Video 10">
            <a:hlinkClick r:id="" action="ppaction://media"/>
            <a:extLst>
              <a:ext uri="{FF2B5EF4-FFF2-40B4-BE49-F238E27FC236}">
                <a16:creationId xmlns:a16="http://schemas.microsoft.com/office/drawing/2014/main" id="{2CDF22A4-7391-FAB6-3BA9-F43343B374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3954264419"/>
      </p:ext>
    </p:extLst>
  </p:cSld>
  <p:clrMapOvr>
    <a:masterClrMapping/>
  </p:clrMapOvr>
  <mc:AlternateContent xmlns:mc="http://schemas.openxmlformats.org/markup-compatibility/2006">
    <mc:Choice xmlns:p14="http://schemas.microsoft.com/office/powerpoint/2010/main" Requires="p14">
      <p:transition spd="slow" p14:dur="2000" advTm="97906"/>
    </mc:Choice>
    <mc:Fallback>
      <p:transition spd="slow" advTm="97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E9EEE"/>
          </a:solidFill>
          <a:ln w="32707" cap="flat">
            <a:noFill/>
            <a:prstDash val="solid"/>
            <a:miter/>
          </a:ln>
        </p:spPr>
        <p:txBody>
          <a:bodyPr rtlCol="0" anchor="ctr"/>
          <a:lstStyle/>
          <a:p>
            <a:endParaRPr lang="en-US" dirty="0"/>
          </a:p>
        </p:txBody>
      </p:sp>
      <p:sp>
        <p:nvSpPr>
          <p:cNvPr id="2" name="Title"/>
          <p:cNvSpPr>
            <a:spLocks noGrp="1"/>
          </p:cNvSpPr>
          <p:nvPr>
            <p:ph type="ctrTitle"/>
          </p:nvPr>
        </p:nvSpPr>
        <p:spPr>
          <a:xfrm>
            <a:off x="838200" y="713312"/>
            <a:ext cx="3461084" cy="5431376"/>
          </a:xfrm>
        </p:spPr>
        <p:txBody>
          <a:bodyPr>
            <a:normAutofit/>
          </a:bodyPr>
          <a:lstStyle/>
          <a:p>
            <a:r>
              <a:rPr lang="en-US" dirty="0">
                <a:solidFill>
                  <a:srgbClr val="FFFFFF"/>
                </a:solidFill>
              </a:rPr>
              <a:t>Climate of authenticity</a:t>
            </a:r>
          </a:p>
        </p:txBody>
      </p:sp>
      <p:sp>
        <p:nvSpPr>
          <p:cNvPr id="3" name="Content Placeholder"/>
          <p:cNvSpPr>
            <a:spLocks noGrp="1"/>
          </p:cNvSpPr>
          <p:nvPr>
            <p:ph idx="1"/>
          </p:nvPr>
        </p:nvSpPr>
        <p:spPr>
          <a:xfrm>
            <a:off x="6095999" y="713313"/>
            <a:ext cx="5257801" cy="5431376"/>
          </a:xfrm>
        </p:spPr>
        <p:txBody>
          <a:bodyPr anchor="ctr">
            <a:normAutofit/>
          </a:bodyPr>
          <a:lstStyle/>
          <a:p>
            <a:pPr lvl="0"/>
            <a:r>
              <a:rPr lang="en-US" sz="2000" dirty="0"/>
              <a:t>A climate of authenticity is the organization culture and how comfortable workers are being able to express themselves openly and freely it can be enhanced by development through coaching and mentoring, managers being approachable and understanding towards staff, whilst offering a safe, secure, and well-equipped environment to work in</a:t>
            </a:r>
          </a:p>
        </p:txBody>
      </p:sp>
      <p:pic>
        <p:nvPicPr>
          <p:cNvPr id="7" name="Video 6">
            <a:hlinkClick r:id="" action="ppaction://media"/>
            <a:extLst>
              <a:ext uri="{FF2B5EF4-FFF2-40B4-BE49-F238E27FC236}">
                <a16:creationId xmlns:a16="http://schemas.microsoft.com/office/drawing/2014/main" id="{E67F4B64-0BCE-8F44-FE9A-889AD196DDE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443963" y="5312229"/>
            <a:ext cx="2748036" cy="1545771"/>
          </a:xfrm>
          <a:prstGeom prst="rect">
            <a:avLst/>
          </a:prstGeom>
        </p:spPr>
      </p:pic>
    </p:spTree>
    <p:extLst>
      <p:ext uri="{BB962C8B-B14F-4D97-AF65-F5344CB8AC3E}">
        <p14:creationId xmlns:p14="http://schemas.microsoft.com/office/powerpoint/2010/main" val="464342408"/>
      </p:ext>
    </p:extLst>
  </p:cSld>
  <p:clrMapOvr>
    <a:masterClrMapping/>
  </p:clrMapOvr>
  <mc:AlternateContent xmlns:mc="http://schemas.openxmlformats.org/markup-compatibility/2006">
    <mc:Choice xmlns:p14="http://schemas.microsoft.com/office/powerpoint/2010/main" Requires="p14">
      <p:transition spd="slow" p14:dur="2000" advTm="45768"/>
    </mc:Choice>
    <mc:Fallback>
      <p:transition spd="slow" advTm="45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16">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p:cNvSpPr>
            <a:spLocks noGrp="1"/>
          </p:cNvSpPr>
          <p:nvPr>
            <p:ph type="ctrTitle"/>
          </p:nvPr>
        </p:nvSpPr>
        <p:spPr>
          <a:xfrm>
            <a:off x="838200" y="365125"/>
            <a:ext cx="10515600" cy="1325563"/>
          </a:xfrm>
        </p:spPr>
        <p:txBody>
          <a:bodyPr>
            <a:normAutofit/>
          </a:bodyPr>
          <a:lstStyle/>
          <a:p>
            <a:r>
              <a:rPr lang="en-US" dirty="0"/>
              <a:t>Mindfulness</a:t>
            </a:r>
          </a:p>
        </p:txBody>
      </p:sp>
      <p:graphicFrame>
        <p:nvGraphicFramePr>
          <p:cNvPr id="6" name="Content Placeholder">
            <a:extLst>
              <a:ext uri="{FF2B5EF4-FFF2-40B4-BE49-F238E27FC236}">
                <a16:creationId xmlns:a16="http://schemas.microsoft.com/office/drawing/2014/main" id="{D21F2BEB-5FCA-04DA-B6E4-741E3603036F}"/>
              </a:ext>
            </a:extLst>
          </p:cNvPr>
          <p:cNvGraphicFramePr>
            <a:graphicFrameLocks noGrp="1"/>
          </p:cNvGraphicFramePr>
          <p:nvPr>
            <p:ph idx="1"/>
            <p:extLst>
              <p:ext uri="{D42A27DB-BD31-4B8C-83A1-F6EECF244321}">
                <p14:modId xmlns:p14="http://schemas.microsoft.com/office/powerpoint/2010/main" val="2331611143"/>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Video 11">
            <a:hlinkClick r:id="" action="ppaction://media"/>
            <a:extLst>
              <a:ext uri="{FF2B5EF4-FFF2-40B4-BE49-F238E27FC236}">
                <a16:creationId xmlns:a16="http://schemas.microsoft.com/office/drawing/2014/main" id="{88079032-5791-0F31-C8C1-716127C00A1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1510840077"/>
      </p:ext>
    </p:extLst>
  </p:cSld>
  <p:clrMapOvr>
    <a:masterClrMapping/>
  </p:clrMapOvr>
  <mc:AlternateContent xmlns:mc="http://schemas.openxmlformats.org/markup-compatibility/2006">
    <mc:Choice xmlns:p14="http://schemas.microsoft.com/office/powerpoint/2010/main" Requires="p14">
      <p:transition spd="slow" p14:dur="2000" advTm="41158"/>
    </mc:Choice>
    <mc:Fallback>
      <p:transition spd="slow" advTm="41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C0B9A5-C81D-EAAB-D063-933FB36E5C63}"/>
              </a:ext>
            </a:extLst>
          </p:cNvPr>
          <p:cNvSpPr>
            <a:spLocks noGrp="1"/>
          </p:cNvSpPr>
          <p:nvPr>
            <p:ph type="title"/>
          </p:nvPr>
        </p:nvSpPr>
        <p:spPr/>
        <p:txBody>
          <a:bodyPr/>
          <a:lstStyle/>
          <a:p>
            <a:pPr algn="l"/>
            <a:r>
              <a:rPr lang="en-GB" dirty="0"/>
              <a:t>Thank You</a:t>
            </a:r>
            <a:br>
              <a:rPr lang="en-GB" dirty="0"/>
            </a:br>
            <a:r>
              <a:rPr lang="en-GB" sz="2000" i="0" dirty="0">
                <a:latin typeface="Abadi" panose="020B0604020104020204" pitchFamily="34" charset="0"/>
              </a:rPr>
              <a:t>Kathy Gulley</a:t>
            </a:r>
            <a:br>
              <a:rPr lang="en-GB" sz="2000" i="0" dirty="0">
                <a:latin typeface="Abadi" panose="020B0604020104020204" pitchFamily="34" charset="0"/>
              </a:rPr>
            </a:br>
            <a:r>
              <a:rPr lang="en-GB" sz="2000" i="0" dirty="0">
                <a:latin typeface="Abadi" panose="020B0604020104020204" pitchFamily="34" charset="0"/>
              </a:rPr>
              <a:t>1811596@student.uwtsd.ac.uk</a:t>
            </a:r>
            <a:br>
              <a:rPr lang="en-GB" sz="2000" i="0" dirty="0">
                <a:latin typeface="Abadi" panose="020B0604020104020204" pitchFamily="34" charset="0"/>
              </a:rPr>
            </a:br>
            <a:r>
              <a:rPr lang="en-GB" sz="2000" i="0" dirty="0">
                <a:latin typeface="Abadi" panose="020B0604020104020204" pitchFamily="34" charset="0"/>
              </a:rPr>
              <a:t>BMSK6007 Part 3 </a:t>
            </a:r>
          </a:p>
        </p:txBody>
      </p:sp>
      <p:pic>
        <p:nvPicPr>
          <p:cNvPr id="7" name="Video 6">
            <a:hlinkClick r:id="" action="ppaction://media"/>
            <a:extLst>
              <a:ext uri="{FF2B5EF4-FFF2-40B4-BE49-F238E27FC236}">
                <a16:creationId xmlns:a16="http://schemas.microsoft.com/office/drawing/2014/main" id="{6E0D0AA2-C24C-48CE-B534-DFA50919905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3858635098"/>
      </p:ext>
    </p:extLst>
  </p:cSld>
  <p:clrMapOvr>
    <a:masterClrMapping/>
  </p:clrMapOvr>
  <mc:AlternateContent xmlns:mc="http://schemas.openxmlformats.org/markup-compatibility/2006">
    <mc:Choice xmlns:p14="http://schemas.microsoft.com/office/powerpoint/2010/main" Requires="p14">
      <p:transition spd="slow" p14:dur="2000" advTm="3090"/>
    </mc:Choice>
    <mc:Fallback>
      <p:transition spd="slow" advTm="3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BrushVTI">
  <a:themeElements>
    <a:clrScheme name="AnalogousFromLightSeedRightStep">
      <a:dk1>
        <a:srgbClr val="000000"/>
      </a:dk1>
      <a:lt1>
        <a:srgbClr val="FFFFFF"/>
      </a:lt1>
      <a:dk2>
        <a:srgbClr val="412435"/>
      </a:dk2>
      <a:lt2>
        <a:srgbClr val="E8E6E2"/>
      </a:lt2>
      <a:accent1>
        <a:srgbClr val="6E9EEE"/>
      </a:accent1>
      <a:accent2>
        <a:srgbClr val="554EEB"/>
      </a:accent2>
      <a:accent3>
        <a:srgbClr val="A96EEE"/>
      </a:accent3>
      <a:accent4>
        <a:srgbClr val="D84EEB"/>
      </a:accent4>
      <a:accent5>
        <a:srgbClr val="EE6EC9"/>
      </a:accent5>
      <a:accent6>
        <a:srgbClr val="EB4E7B"/>
      </a:accent6>
      <a:hlink>
        <a:srgbClr val="96805A"/>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446</TotalTime>
  <Words>2103</Words>
  <Application>Microsoft Office PowerPoint</Application>
  <PresentationFormat>Widescreen</PresentationFormat>
  <Paragraphs>85</Paragraphs>
  <Slides>11</Slides>
  <Notes>8</Notes>
  <HiddenSlides>0</HiddenSlides>
  <MMClips>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Abadi</vt:lpstr>
      <vt:lpstr>Arial</vt:lpstr>
      <vt:lpstr>Calibri</vt:lpstr>
      <vt:lpstr>Century Gothic</vt:lpstr>
      <vt:lpstr>Elephant</vt:lpstr>
      <vt:lpstr>Tahoma</vt:lpstr>
      <vt:lpstr>BrushVTI</vt:lpstr>
      <vt:lpstr>PowerPoint Presentation</vt:lpstr>
      <vt:lpstr>Katherine Gulley   The Importance of Emotional Intelligence on Staff Wellbeing and Performance in the Gaming industry.</vt:lpstr>
      <vt:lpstr>Introduction</vt:lpstr>
      <vt:lpstr>Legislation</vt:lpstr>
      <vt:lpstr>Emotional Intelligence</vt:lpstr>
      <vt:lpstr>Emotional labour</vt:lpstr>
      <vt:lpstr>Emotional Exhaustion</vt:lpstr>
      <vt:lpstr>PowerPoint Presentation</vt:lpstr>
      <vt:lpstr>Climate of authenticity</vt:lpstr>
      <vt:lpstr>Mindfulness</vt:lpstr>
      <vt:lpstr>Thank You Kathy Gulley 1811596@student.uwtsd.ac.uk BMSK6007 Part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Katherine Gulley (1811596)</cp:lastModifiedBy>
  <cp:revision>14</cp:revision>
  <dcterms:created xsi:type="dcterms:W3CDTF">2022-11-12T00:03:24Z</dcterms:created>
  <dcterms:modified xsi:type="dcterms:W3CDTF">2022-11-12T17:51:16Z</dcterms:modified>
</cp:coreProperties>
</file>