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-28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GB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22/08/2015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22/08/2015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22/08/2015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22/08/2015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22/08/2015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22/08/2015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22/08/2015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22/08/2015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22/08/2015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GB" smtClean="0"/>
              <a:t>Drag picture to placeholder or click icon to add</a:t>
            </a:r>
            <a:endParaRPr kumimoji="0" lang="en-US" dirty="0"/>
          </a:p>
        </p:txBody>
      </p:sp>
      <p:sp>
        <p:nvSpPr>
          <p:cNvPr id="9" name="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22/08/2015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22/08/2015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  <a:p>
            <a:pPr lvl="1" eaLnBrk="1" latinLnBrk="0" hangingPunct="1"/>
            <a:r>
              <a:rPr kumimoji="0" lang="en-GB" smtClean="0"/>
              <a:t>Second level</a:t>
            </a:r>
          </a:p>
          <a:p>
            <a:pPr lvl="2" eaLnBrk="1" latinLnBrk="0" hangingPunct="1"/>
            <a:r>
              <a:rPr kumimoji="0" lang="en-GB" smtClean="0"/>
              <a:t>Third level</a:t>
            </a:r>
          </a:p>
          <a:p>
            <a:pPr lvl="3" eaLnBrk="1" latinLnBrk="0" hangingPunct="1"/>
            <a:r>
              <a:rPr kumimoji="0" lang="en-GB" smtClean="0"/>
              <a:t>Fourth level</a:t>
            </a:r>
          </a:p>
          <a:p>
            <a:pPr lvl="4" eaLnBrk="1" latinLnBrk="0" hangingPunct="1"/>
            <a:r>
              <a:rPr kumimoji="0" lang="en-GB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t>22/08/2015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2560" y="2399908"/>
            <a:ext cx="7406640" cy="1472184"/>
          </a:xfrm>
        </p:spPr>
        <p:txBody>
          <a:bodyPr/>
          <a:lstStyle/>
          <a:p>
            <a:pPr algn="ctr"/>
            <a:r>
              <a:rPr lang="en-US" dirty="0" smtClean="0"/>
              <a:t>Computer Architecture</a:t>
            </a:r>
            <a:br>
              <a:rPr lang="en-US" dirty="0" smtClean="0"/>
            </a:br>
            <a:r>
              <a:rPr lang="en-US" dirty="0" smtClean="0"/>
              <a:t>M4COMP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972421" y="6488668"/>
            <a:ext cx="1499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Term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358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Virtual Memory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/>
              <a:t>P</a:t>
            </a:r>
            <a:r>
              <a:rPr lang="en-US" dirty="0" smtClean="0"/>
              <a:t>hysical </a:t>
            </a:r>
            <a:r>
              <a:rPr lang="en-US" dirty="0" smtClean="0"/>
              <a:t>memory is not as large as the address space spanned by an address issued by the processor</a:t>
            </a:r>
          </a:p>
          <a:p>
            <a:pPr algn="just"/>
            <a:r>
              <a:rPr lang="en-US" dirty="0"/>
              <a:t>N</a:t>
            </a:r>
            <a:r>
              <a:rPr lang="en-US" dirty="0" smtClean="0"/>
              <a:t>ot </a:t>
            </a:r>
            <a:r>
              <a:rPr lang="en-US" dirty="0" smtClean="0"/>
              <a:t>all part of a program to be executed can be accommodated into the main memory.</a:t>
            </a:r>
          </a:p>
          <a:p>
            <a:pPr marL="82296" indent="0" algn="just">
              <a:buNone/>
            </a:pPr>
            <a:r>
              <a:rPr lang="en-US" sz="2800" dirty="0"/>
              <a:t>T</a:t>
            </a:r>
            <a:r>
              <a:rPr lang="en-US" sz="2800" dirty="0" smtClean="0"/>
              <a:t>echnique </a:t>
            </a:r>
            <a:r>
              <a:rPr lang="en-US" sz="2800" dirty="0" smtClean="0"/>
              <a:t>that automatically move program between data blocks(in hard disk) and main memory is called </a:t>
            </a:r>
            <a:r>
              <a:rPr lang="en-US" sz="2800" b="1" dirty="0" smtClean="0">
                <a:solidFill>
                  <a:srgbClr val="FF0000"/>
                </a:solidFill>
              </a:rPr>
              <a:t>virtual memory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/>
              <a:t>technique.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450024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Virtual Memory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Address issued by processor: virtual or logical address(location in hard disk where the requested data or instruction is available)</a:t>
            </a:r>
          </a:p>
          <a:p>
            <a:pPr algn="just"/>
            <a:r>
              <a:rPr lang="en-US" dirty="0" smtClean="0"/>
              <a:t>If the requested data is in main </a:t>
            </a:r>
            <a:r>
              <a:rPr lang="en-US" dirty="0" smtClean="0"/>
              <a:t>memory</a:t>
            </a:r>
            <a:r>
              <a:rPr lang="en-US" dirty="0" smtClean="0">
                <a:solidFill>
                  <a:srgbClr val="FF0000"/>
                </a:solidFill>
              </a:rPr>
              <a:t>(hit) </a:t>
            </a:r>
            <a:r>
              <a:rPr lang="en-US" dirty="0" smtClean="0"/>
              <a:t>it will be accessed from it or </a:t>
            </a:r>
            <a:r>
              <a:rPr lang="en-US" dirty="0" smtClean="0"/>
              <a:t>else</a:t>
            </a:r>
            <a:r>
              <a:rPr lang="en-US" dirty="0" smtClean="0">
                <a:solidFill>
                  <a:srgbClr val="FF0000"/>
                </a:solidFill>
              </a:rPr>
              <a:t>(miss) </a:t>
            </a:r>
            <a:r>
              <a:rPr lang="en-US" dirty="0" smtClean="0"/>
              <a:t>the data need to be moved from hard disk to main memory first.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9956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Virtual Memory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Virtual address need to be translated to the physical address(the address location where the data should be placed in main memory)</a:t>
            </a:r>
          </a:p>
          <a:p>
            <a:pPr algn="just"/>
            <a:r>
              <a:rPr lang="en-US" dirty="0" smtClean="0"/>
              <a:t>Memory Management Unit(MMU) takes care </a:t>
            </a:r>
            <a:r>
              <a:rPr lang="en-US" dirty="0" smtClean="0"/>
              <a:t>address translation. </a:t>
            </a:r>
            <a:endParaRPr lang="en-US" dirty="0" smtClean="0"/>
          </a:p>
          <a:p>
            <a:pPr algn="just"/>
            <a:r>
              <a:rPr lang="en-US" dirty="0" smtClean="0"/>
              <a:t>During a </a:t>
            </a:r>
            <a:r>
              <a:rPr lang="en-US" dirty="0" smtClean="0">
                <a:solidFill>
                  <a:srgbClr val="FF0000"/>
                </a:solidFill>
              </a:rPr>
              <a:t>miss</a:t>
            </a:r>
            <a:r>
              <a:rPr lang="en-US" dirty="0" smtClean="0"/>
              <a:t>, MMU </a:t>
            </a:r>
            <a:r>
              <a:rPr lang="en-US" dirty="0" smtClean="0"/>
              <a:t>causes Operating System to load the data into main memory from hard disk.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953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61" y="1231900"/>
            <a:ext cx="4351129" cy="439420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5192890" y="2187222"/>
            <a:ext cx="1269999" cy="3668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477614" y="1457676"/>
            <a:ext cx="22853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R</a:t>
            </a:r>
            <a:r>
              <a:rPr lang="en-US" dirty="0" smtClean="0">
                <a:solidFill>
                  <a:srgbClr val="FF0000"/>
                </a:solidFill>
              </a:rPr>
              <a:t>esponsible for address translation and moving data into RAM during a MISS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296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Virtual Memory – Address Translation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 smtClean="0"/>
              <a:t>All programs are transferred in fixed-length units called pages(block of words).</a:t>
            </a:r>
          </a:p>
          <a:p>
            <a:pPr algn="just"/>
            <a:r>
              <a:rPr lang="en-US" dirty="0" smtClean="0"/>
              <a:t>A page table is maintained</a:t>
            </a:r>
          </a:p>
          <a:p>
            <a:pPr lvl="1" algn="just"/>
            <a:r>
              <a:rPr lang="en-US" dirty="0"/>
              <a:t>when each page is loaded from disk to main memory, an entry is placed in the page table.</a:t>
            </a:r>
          </a:p>
          <a:p>
            <a:pPr lvl="1" algn="just"/>
            <a:r>
              <a:rPr lang="en-US" dirty="0"/>
              <a:t>Page table entry : specifies the frame no.(the location in memory where the page is loaded in memory</a:t>
            </a:r>
            <a:r>
              <a:rPr lang="en-US" dirty="0" smtClean="0"/>
              <a:t>)</a:t>
            </a:r>
          </a:p>
          <a:p>
            <a:pPr algn="just"/>
            <a:r>
              <a:rPr lang="en-US" dirty="0" smtClean="0"/>
              <a:t>Virtual Address</a:t>
            </a:r>
          </a:p>
          <a:p>
            <a:pPr lvl="1" algn="just"/>
            <a:r>
              <a:rPr lang="en-US" dirty="0" smtClean="0"/>
              <a:t>virtual page number</a:t>
            </a:r>
          </a:p>
          <a:p>
            <a:pPr lvl="1" algn="just"/>
            <a:r>
              <a:rPr lang="en-US" dirty="0" smtClean="0"/>
              <a:t>offset(specifies the location of particular byte within a page)</a:t>
            </a:r>
          </a:p>
        </p:txBody>
      </p:sp>
    </p:spTree>
    <p:extLst>
      <p:ext uri="{BB962C8B-B14F-4D97-AF65-F5344CB8AC3E}">
        <p14:creationId xmlns:p14="http://schemas.microsoft.com/office/powerpoint/2010/main" val="3408574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108993"/>
            <a:ext cx="7498080" cy="54257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Address Translation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4278" y="647700"/>
            <a:ext cx="4838700" cy="5562600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V="1">
            <a:off x="2120348" y="3633304"/>
            <a:ext cx="1347304" cy="6846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69376" y="3964605"/>
            <a:ext cx="110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Page number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4216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Solstice.thmx</Template>
  <TotalTime>114</TotalTime>
  <Words>282</Words>
  <Application>Microsoft Macintosh PowerPoint</Application>
  <PresentationFormat>On-screen Show (4:3)</PresentationFormat>
  <Paragraphs>24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Solstice</vt:lpstr>
      <vt:lpstr>Computer Architecture M4COMP</vt:lpstr>
      <vt:lpstr>Virtual Memory</vt:lpstr>
      <vt:lpstr>Virtual Memory</vt:lpstr>
      <vt:lpstr>Virtual Memory</vt:lpstr>
      <vt:lpstr>PowerPoint Presentation</vt:lpstr>
      <vt:lpstr>Virtual Memory – Address Translation</vt:lpstr>
      <vt:lpstr>Address Translation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MY LAPTOP</dc:creator>
  <cp:lastModifiedBy>MY LAPTOP</cp:lastModifiedBy>
  <cp:revision>19</cp:revision>
  <dcterms:created xsi:type="dcterms:W3CDTF">2015-04-08T12:55:30Z</dcterms:created>
  <dcterms:modified xsi:type="dcterms:W3CDTF">2015-08-22T17:40:01Z</dcterms:modified>
</cp:coreProperties>
</file>