
<file path=[Content_Types].xml><?xml version="1.0" encoding="utf-8"?>
<Types xmlns="http://schemas.openxmlformats.org/package/2006/content-types">
  <Default Extension="fntdata" ContentType="application/x-fontdata"/>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 id="2147483660" r:id="rId2"/>
  </p:sldMasterIdLst>
  <p:notesMasterIdLst>
    <p:notesMasterId r:id="rId45"/>
  </p:notesMasterIdLst>
  <p:sldIdLst>
    <p:sldId id="256" r:id="rId3"/>
    <p:sldId id="299" r:id="rId4"/>
    <p:sldId id="257" r:id="rId5"/>
    <p:sldId id="258" r:id="rId6"/>
    <p:sldId id="259" r:id="rId7"/>
    <p:sldId id="260" r:id="rId8"/>
    <p:sldId id="261" r:id="rId9"/>
    <p:sldId id="262" r:id="rId10"/>
    <p:sldId id="263" r:id="rId11"/>
    <p:sldId id="264" r:id="rId12"/>
    <p:sldId id="266" r:id="rId13"/>
    <p:sldId id="267" r:id="rId14"/>
    <p:sldId id="268" r:id="rId15"/>
    <p:sldId id="265"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Lst>
  <p:sldSz cx="18288000" cy="10287000"/>
  <p:notesSz cx="6858000" cy="9144000"/>
  <p:embeddedFontLst>
    <p:embeddedFont>
      <p:font typeface="JasmineUPC" panose="02020603050405020304" pitchFamily="18" charset="-34"/>
      <p:regular r:id="rId46"/>
      <p:bold r:id="rId47"/>
      <p:italic r:id="rId48"/>
      <p:boldItalic r:id="rId49"/>
    </p:embeddedFont>
    <p:embeddedFont>
      <p:font typeface="Questrial" pitchFamily="2" charset="0"/>
      <p:regular r:id="rId50"/>
    </p:embeddedFont>
    <p:embeddedFont>
      <p:font typeface="Raleway" pitchFamily="2" charset="0"/>
      <p:regular r:id="rId51"/>
      <p:bold r:id="rId52"/>
      <p:italic r:id="rId53"/>
      <p:boldItalic r:id="rId54"/>
    </p:embeddedFont>
    <p:embeddedFont>
      <p:font typeface="Roca Two" panose="020B0604020202020204" charset="0"/>
      <p:regular r:id="rId5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2EAF1"/>
    <a:srgbClr val="0F4C49"/>
    <a:srgbClr val="9BBAD5"/>
    <a:srgbClr val="14A096"/>
    <a:srgbClr val="0F2E49"/>
    <a:srgbClr val="1F436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69C7853C-536D-4A76-A0AE-DD22124D55A5}" styleName="Themed Style 1 - Accent 3">
    <a:tblBg>
      <a:fillRef idx="2">
        <a:schemeClr val="accent3"/>
      </a:fillRef>
      <a:effectRef idx="1">
        <a:schemeClr val="accent3"/>
      </a:effectRef>
    </a:tblBg>
    <a:wholeTbl>
      <a:tcTxStyle>
        <a:fontRef idx="minor">
          <a:scrgbClr r="0" g="0" b="0"/>
        </a:fontRef>
        <a:schemeClr val="dk1"/>
      </a:tcTxStyle>
      <a:tcStyle>
        <a:tcBdr>
          <a:left>
            <a:lnRef idx="1">
              <a:schemeClr val="accent3"/>
            </a:lnRef>
          </a:left>
          <a:right>
            <a:lnRef idx="1">
              <a:schemeClr val="accent3"/>
            </a:lnRef>
          </a:right>
          <a:top>
            <a:lnRef idx="1">
              <a:schemeClr val="accent3"/>
            </a:lnRef>
          </a:top>
          <a:bottom>
            <a:lnRef idx="1">
              <a:schemeClr val="accent3"/>
            </a:lnRef>
          </a:bottom>
          <a:insideH>
            <a:lnRef idx="1">
              <a:schemeClr val="accent3"/>
            </a:lnRef>
          </a:insideH>
          <a:insideV>
            <a:lnRef idx="1">
              <a:schemeClr val="accent3"/>
            </a:lnRef>
          </a:insideV>
        </a:tcBdr>
        <a:fill>
          <a:noFill/>
        </a:fill>
      </a:tcStyle>
    </a:wholeTbl>
    <a:band1H>
      <a:tcStyle>
        <a:tcBdr/>
        <a:fill>
          <a:solidFill>
            <a:schemeClr val="accent3">
              <a:alpha val="40000"/>
            </a:schemeClr>
          </a:solidFill>
        </a:fill>
      </a:tcStyle>
    </a:band1H>
    <a:band2H>
      <a:tcStyle>
        <a:tcBdr/>
      </a:tcStyle>
    </a:band2H>
    <a:band1V>
      <a:tcStyle>
        <a:tcBdr>
          <a:top>
            <a:lnRef idx="1">
              <a:schemeClr val="accent3"/>
            </a:lnRef>
          </a:top>
          <a:bottom>
            <a:lnRef idx="1">
              <a:schemeClr val="accent3"/>
            </a:lnRef>
          </a:bottom>
        </a:tcBdr>
        <a:fill>
          <a:solidFill>
            <a:schemeClr val="accent3">
              <a:alpha val="40000"/>
            </a:schemeClr>
          </a:solidFill>
        </a:fill>
      </a:tcStyle>
    </a:band1V>
    <a:band2V>
      <a:tcStyle>
        <a:tcBdr/>
      </a:tcStyle>
    </a:band2V>
    <a:lastCol>
      <a:tcTxStyle b="on"/>
      <a:tcStyle>
        <a:tcBdr>
          <a:left>
            <a:lnRef idx="2">
              <a:schemeClr val="accent3"/>
            </a:lnRef>
          </a:left>
          <a:right>
            <a:lnRef idx="1">
              <a:schemeClr val="accent3"/>
            </a:lnRef>
          </a:right>
          <a:top>
            <a:lnRef idx="1">
              <a:schemeClr val="accent3"/>
            </a:lnRef>
          </a:top>
          <a:bottom>
            <a:lnRef idx="1">
              <a:schemeClr val="accent3"/>
            </a:lnRef>
          </a:bottom>
          <a:insideH>
            <a:lnRef idx="1">
              <a:schemeClr val="accent3"/>
            </a:lnRef>
          </a:insideH>
          <a:insideV>
            <a:ln>
              <a:noFill/>
            </a:ln>
          </a:insideV>
        </a:tcBdr>
      </a:tcStyle>
    </a:lastCol>
    <a:firstCol>
      <a:tcTxStyle b="on"/>
      <a:tcStyle>
        <a:tcBdr>
          <a:left>
            <a:lnRef idx="1">
              <a:schemeClr val="accent3"/>
            </a:lnRef>
          </a:left>
          <a:right>
            <a:lnRef idx="2">
              <a:schemeClr val="accent3"/>
            </a:lnRef>
          </a:right>
          <a:top>
            <a:lnRef idx="1">
              <a:schemeClr val="accent3"/>
            </a:lnRef>
          </a:top>
          <a:bottom>
            <a:lnRef idx="1">
              <a:schemeClr val="accent3"/>
            </a:lnRef>
          </a:bottom>
          <a:insideH>
            <a:lnRef idx="1">
              <a:schemeClr val="accent3"/>
            </a:lnRef>
          </a:insideH>
          <a:insideV>
            <a:ln>
              <a:noFill/>
            </a:ln>
          </a:insideV>
        </a:tcBdr>
      </a:tcStyle>
    </a:firstCol>
    <a:lastRow>
      <a:tcTxStyle b="on"/>
      <a:tcStyle>
        <a:tcBdr>
          <a:left>
            <a:lnRef idx="1">
              <a:schemeClr val="accent3"/>
            </a:lnRef>
          </a:left>
          <a:right>
            <a:lnRef idx="1">
              <a:schemeClr val="accent3"/>
            </a:lnRef>
          </a:right>
          <a:top>
            <a:lnRef idx="2">
              <a:schemeClr val="accent3"/>
            </a:lnRef>
          </a:top>
          <a:bottom>
            <a:lnRef idx="2">
              <a:schemeClr val="accent3"/>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3"/>
            </a:lnRef>
          </a:left>
          <a:right>
            <a:lnRef idx="1">
              <a:schemeClr val="accent3"/>
            </a:lnRef>
          </a:right>
          <a:top>
            <a:lnRef idx="1">
              <a:schemeClr val="accent3"/>
            </a:lnRef>
          </a:top>
          <a:bottom>
            <a:lnRef idx="2">
              <a:schemeClr val="lt1"/>
            </a:lnRef>
          </a:bottom>
          <a:insideH>
            <a:ln>
              <a:noFill/>
            </a:ln>
          </a:insideH>
          <a:insideV>
            <a:ln>
              <a:noFill/>
            </a:ln>
          </a:insideV>
        </a:tcBdr>
        <a:fill>
          <a:solidFill>
            <a:schemeClr val="accent3"/>
          </a:solidFill>
        </a:fill>
      </a:tcStyle>
    </a:firstRow>
  </a:tblStyle>
  <a:tblStyle styleId="{F5AB1C69-6EDB-4FF4-983F-18BD219EF322}" styleName="Medium Style 2 - Accent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autoAdjust="0"/>
    <p:restoredTop sz="94622" autoAdjust="0"/>
  </p:normalViewPr>
  <p:slideViewPr>
    <p:cSldViewPr>
      <p:cViewPr varScale="1">
        <p:scale>
          <a:sx n="54" d="100"/>
          <a:sy n="54" d="100"/>
        </p:scale>
        <p:origin x="754" y="10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font" Target="fonts/font2.fntdata"/><Relationship Id="rId50" Type="http://schemas.openxmlformats.org/officeDocument/2006/relationships/font" Target="fonts/font5.fntdata"/><Relationship Id="rId55" Type="http://schemas.openxmlformats.org/officeDocument/2006/relationships/font" Target="fonts/font10.fntdata"/><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3" Type="http://schemas.openxmlformats.org/officeDocument/2006/relationships/font" Target="fonts/font8.fntdata"/><Relationship Id="rId58" Type="http://schemas.openxmlformats.org/officeDocument/2006/relationships/theme" Target="theme/theme1.xml"/><Relationship Id="rId5" Type="http://schemas.openxmlformats.org/officeDocument/2006/relationships/slide" Target="slides/slide3.xml"/><Relationship Id="rId19" Type="http://schemas.openxmlformats.org/officeDocument/2006/relationships/slide" Target="slides/slide17.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font" Target="fonts/font3.fntdata"/><Relationship Id="rId56" Type="http://schemas.openxmlformats.org/officeDocument/2006/relationships/presProps" Target="presProps.xml"/><Relationship Id="rId8" Type="http://schemas.openxmlformats.org/officeDocument/2006/relationships/slide" Target="slides/slide6.xml"/><Relationship Id="rId51" Type="http://schemas.openxmlformats.org/officeDocument/2006/relationships/font" Target="fonts/font6.fntdata"/><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font" Target="fonts/font1.fntdata"/><Relationship Id="rId59" Type="http://schemas.openxmlformats.org/officeDocument/2006/relationships/tableStyles" Target="tableStyles.xml"/><Relationship Id="rId20" Type="http://schemas.openxmlformats.org/officeDocument/2006/relationships/slide" Target="slides/slide18.xml"/><Relationship Id="rId41" Type="http://schemas.openxmlformats.org/officeDocument/2006/relationships/slide" Target="slides/slide39.xml"/><Relationship Id="rId54" Type="http://schemas.openxmlformats.org/officeDocument/2006/relationships/font" Target="fonts/font9.fntdata"/><Relationship Id="rId1" Type="http://schemas.openxmlformats.org/officeDocument/2006/relationships/slideMaster" Target="slideMasters/slideMaster1.xml"/><Relationship Id="rId6" Type="http://schemas.openxmlformats.org/officeDocument/2006/relationships/slide" Target="slides/slide4.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font" Target="fonts/font4.fntdata"/><Relationship Id="rId57" Type="http://schemas.openxmlformats.org/officeDocument/2006/relationships/viewProps" Target="viewProps.xml"/><Relationship Id="rId10" Type="http://schemas.openxmlformats.org/officeDocument/2006/relationships/slide" Target="slides/slide8.xml"/><Relationship Id="rId31" Type="http://schemas.openxmlformats.org/officeDocument/2006/relationships/slide" Target="slides/slide29.xml"/><Relationship Id="rId44" Type="http://schemas.openxmlformats.org/officeDocument/2006/relationships/slide" Target="slides/slide42.xml"/><Relationship Id="rId52" Type="http://schemas.openxmlformats.org/officeDocument/2006/relationships/font" Target="fonts/font7.fntdata"/></Relationships>
</file>

<file path=ppt/charts/_rels/chart1.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1.xml"/><Relationship Id="rId1" Type="http://schemas.microsoft.com/office/2011/relationships/chartStyle" Target="style1.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r>
              <a:rPr lang="en-GB"/>
              <a:t>Children Online by Age</a:t>
            </a:r>
          </a:p>
        </c:rich>
      </c:tx>
      <c:overlay val="0"/>
      <c:spPr>
        <a:noFill/>
        <a:ln>
          <a:noFill/>
        </a:ln>
        <a:effectLst/>
      </c:spPr>
      <c:txPr>
        <a:bodyPr rot="0" spcFirstLastPara="1" vertOverflow="ellipsis" vert="horz" wrap="square" anchor="ctr" anchorCtr="1"/>
        <a:lstStyle/>
        <a:p>
          <a:pPr>
            <a:defRPr sz="2128" b="1" i="0" u="none" strike="noStrike" kern="1200" spc="100" baseline="0">
              <a:solidFill>
                <a:schemeClr val="lt1">
                  <a:lumMod val="95000"/>
                </a:schemeClr>
              </a:solidFill>
              <a:effectLst>
                <a:outerShdw blurRad="50800" dist="38100" dir="5400000" algn="t" rotWithShape="0">
                  <a:prstClr val="black">
                    <a:alpha val="40000"/>
                  </a:prstClr>
                </a:outerShdw>
              </a:effectLst>
              <a:latin typeface="+mn-lt"/>
              <a:ea typeface="+mn-ea"/>
              <a:cs typeface="+mn-cs"/>
            </a:defRPr>
          </a:pPr>
          <a:endParaRPr lang="en-GB"/>
        </a:p>
      </c:txPr>
    </c:title>
    <c:autoTitleDeleted val="0"/>
    <c:plotArea>
      <c:layout/>
      <c:barChart>
        <c:barDir val="bar"/>
        <c:grouping val="clustered"/>
        <c:varyColors val="0"/>
        <c:ser>
          <c:idx val="0"/>
          <c:order val="0"/>
          <c:tx>
            <c:strRef>
              <c:f>Sheet1!$B$1</c:f>
              <c:strCache>
                <c:ptCount val="1"/>
                <c:pt idx="0">
                  <c:v>Children online</c:v>
                </c:pt>
              </c:strCache>
            </c:strRef>
          </c:tx>
          <c:spPr>
            <a:gradFill rotWithShape="1">
              <a:gsLst>
                <a:gs pos="0">
                  <a:schemeClr val="accent1">
                    <a:shade val="51000"/>
                    <a:satMod val="130000"/>
                  </a:schemeClr>
                </a:gs>
                <a:gs pos="80000">
                  <a:schemeClr val="accent1">
                    <a:shade val="93000"/>
                    <a:satMod val="130000"/>
                  </a:schemeClr>
                </a:gs>
                <a:gs pos="100000">
                  <a:schemeClr val="accent1">
                    <a:shade val="94000"/>
                    <a:satMod val="135000"/>
                  </a:schemeClr>
                </a:gs>
              </a:gsLst>
              <a:lin ang="16200000" scaled="0"/>
            </a:gra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invertIfNegative val="0"/>
          <c:dPt>
            <c:idx val="0"/>
            <c:invertIfNegative val="0"/>
            <c:bubble3D val="0"/>
            <c:spPr>
              <a:solidFill>
                <a:srgbClr val="14A096"/>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1-342E-482B-A565-0E1D926638FE}"/>
              </c:ext>
            </c:extLst>
          </c:dPt>
          <c:dPt>
            <c:idx val="1"/>
            <c:invertIfNegative val="0"/>
            <c:bubble3D val="0"/>
            <c:spPr>
              <a:solidFill>
                <a:srgbClr val="14A096"/>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2-342E-482B-A565-0E1D926638FE}"/>
              </c:ext>
            </c:extLst>
          </c:dPt>
          <c:dPt>
            <c:idx val="2"/>
            <c:invertIfNegative val="0"/>
            <c:bubble3D val="0"/>
            <c:spPr>
              <a:solidFill>
                <a:srgbClr val="14A096"/>
              </a:solidFill>
              <a:ln>
                <a:noFill/>
              </a:ln>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c:spPr>
            <c:extLst>
              <c:ext xmlns:c16="http://schemas.microsoft.com/office/drawing/2014/chart" uri="{C3380CC4-5D6E-409C-BE32-E72D297353CC}">
                <c16:uniqueId val="{00000003-342E-482B-A565-0E1D926638FE}"/>
              </c:ext>
            </c:extLst>
          </c:dPt>
          <c:dLbls>
            <c:spPr>
              <a:noFill/>
              <a:ln>
                <a:noFill/>
              </a:ln>
              <a:effectLst/>
            </c:spPr>
            <c:txPr>
              <a:bodyPr rot="0" spcFirstLastPara="1" vertOverflow="ellipsis" vert="horz" wrap="square" lIns="38100" tIns="19050" rIns="38100" bIns="19050" anchor="ctr" anchorCtr="1">
                <a:spAutoFit/>
              </a:bodyPr>
              <a:lstStyle/>
              <a:p>
                <a:pPr>
                  <a:defRPr sz="1197" b="0" i="0" u="none" strike="noStrike" kern="1200" baseline="0">
                    <a:solidFill>
                      <a:schemeClr val="lt1">
                        <a:lumMod val="85000"/>
                      </a:schemeClr>
                    </a:solidFill>
                    <a:latin typeface="+mn-lt"/>
                    <a:ea typeface="+mn-ea"/>
                    <a:cs typeface="+mn-cs"/>
                  </a:defRPr>
                </a:pPr>
                <a:endParaRPr lang="en-US"/>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lt1">
                          <a:lumMod val="95000"/>
                          <a:alpha val="54000"/>
                        </a:schemeClr>
                      </a:solidFill>
                    </a:ln>
                    <a:effectLst/>
                  </c:spPr>
                </c15:leaderLines>
              </c:ext>
            </c:extLst>
          </c:dLbls>
          <c:cat>
            <c:strRef>
              <c:f>Sheet1!$A$2:$A$4</c:f>
              <c:strCache>
                <c:ptCount val="3"/>
                <c:pt idx="0">
                  <c:v>Age 6–7</c:v>
                </c:pt>
                <c:pt idx="1">
                  <c:v>Age 10</c:v>
                </c:pt>
                <c:pt idx="2">
                  <c:v>Age 8–17</c:v>
                </c:pt>
              </c:strCache>
            </c:strRef>
          </c:cat>
          <c:val>
            <c:numRef>
              <c:f>Sheet1!$B$2:$B$4</c:f>
              <c:numCache>
                <c:formatCode>0%</c:formatCode>
                <c:ptCount val="3"/>
                <c:pt idx="0">
                  <c:v>0.93</c:v>
                </c:pt>
                <c:pt idx="1">
                  <c:v>0.98</c:v>
                </c:pt>
                <c:pt idx="2">
                  <c:v>0.99</c:v>
                </c:pt>
              </c:numCache>
            </c:numRef>
          </c:val>
          <c:extLst>
            <c:ext xmlns:c16="http://schemas.microsoft.com/office/drawing/2014/chart" uri="{C3380CC4-5D6E-409C-BE32-E72D297353CC}">
              <c16:uniqueId val="{00000000-342E-482B-A565-0E1D926638FE}"/>
            </c:ext>
          </c:extLst>
        </c:ser>
        <c:dLbls>
          <c:showLegendKey val="0"/>
          <c:showVal val="0"/>
          <c:showCatName val="0"/>
          <c:showSerName val="0"/>
          <c:showPercent val="0"/>
          <c:showBubbleSize val="0"/>
        </c:dLbls>
        <c:gapWidth val="115"/>
        <c:overlap val="-20"/>
        <c:axId val="717102895"/>
        <c:axId val="545680239"/>
      </c:barChart>
      <c:catAx>
        <c:axId val="717102895"/>
        <c:scaling>
          <c:orientation val="maxMin"/>
        </c:scaling>
        <c:delete val="0"/>
        <c:axPos val="l"/>
        <c:numFmt formatCode="General" sourceLinked="1"/>
        <c:majorTickMark val="none"/>
        <c:minorTickMark val="none"/>
        <c:tickLblPos val="nextTo"/>
        <c:spPr>
          <a:noFill/>
          <a:ln w="12700" cap="flat" cmpd="sng" algn="ctr">
            <a:solidFill>
              <a:schemeClr val="lt1">
                <a:lumMod val="95000"/>
                <a:alpha val="54000"/>
              </a:schemeClr>
            </a:solidFill>
            <a:round/>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545680239"/>
        <c:crosses val="autoZero"/>
        <c:auto val="1"/>
        <c:lblAlgn val="ctr"/>
        <c:lblOffset val="100"/>
        <c:noMultiLvlLbl val="0"/>
      </c:catAx>
      <c:valAx>
        <c:axId val="545680239"/>
        <c:scaling>
          <c:orientation val="minMax"/>
          <c:max val="1"/>
          <c:min val="0"/>
        </c:scaling>
        <c:delete val="0"/>
        <c:axPos val="t"/>
        <c:majorGridlines>
          <c:spPr>
            <a:ln w="9525" cap="flat" cmpd="sng" algn="ctr">
              <a:solidFill>
                <a:schemeClr val="lt1">
                  <a:lumMod val="95000"/>
                  <a:alpha val="10000"/>
                </a:schemeClr>
              </a:solidFill>
              <a:round/>
            </a:ln>
            <a:effectLst/>
          </c:spPr>
        </c:majorGridlines>
        <c:numFmt formatCode="0%"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lt1">
                    <a:lumMod val="85000"/>
                  </a:schemeClr>
                </a:solidFill>
                <a:latin typeface="+mn-lt"/>
                <a:ea typeface="+mn-ea"/>
                <a:cs typeface="+mn-cs"/>
              </a:defRPr>
            </a:pPr>
            <a:endParaRPr lang="en-US"/>
          </a:p>
        </c:txPr>
        <c:crossAx val="717102895"/>
        <c:crosses val="autoZero"/>
        <c:crossBetween val="between"/>
      </c:valAx>
      <c:spPr>
        <a:noFill/>
        <a:ln>
          <a:noFill/>
        </a:ln>
        <a:effectLst/>
      </c:spPr>
    </c:plotArea>
    <c:plotVisOnly val="1"/>
    <c:dispBlanksAs val="gap"/>
    <c:showDLblsOverMax val="0"/>
    <c:extLst>
      <c:ext xmlns:c16r3="http://schemas.microsoft.com/office/drawing/2017/03/chart" uri="{56B9EC1D-385E-4148-901F-78D8002777C0}">
        <c16r3:dataDisplayOptions16>
          <c16r3:dispNaAsBlank val="1"/>
        </c16r3:dataDisplayOptions16>
      </c:ext>
    </c:extLst>
  </c:chart>
  <c: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a:ln>
      <a:noFill/>
    </a:ln>
    <a:effectLst/>
  </c:spPr>
  <c:txPr>
    <a:bodyPr/>
    <a:lstStyle/>
    <a:p>
      <a:pPr>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22">
  <cs:axisTitle>
    <cs:lnRef idx="0"/>
    <cs:fillRef idx="0"/>
    <cs:effectRef idx="0"/>
    <cs:fontRef idx="minor">
      <a:schemeClr val="lt1">
        <a:lumMod val="85000"/>
      </a:schemeClr>
    </cs:fontRef>
    <cs:defRPr sz="1197" b="1" kern="1200" cap="all"/>
  </cs:axisTitle>
  <cs:category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categoryAxis>
  <cs:chartArea>
    <cs:lnRef idx="0"/>
    <cs:fillRef idx="0"/>
    <cs:effectRef idx="0"/>
    <cs:fontRef idx="minor">
      <a:schemeClr val="dk1"/>
    </cs:fontRef>
    <cs:spPr>
      <a:gradFill flip="none" rotWithShape="1">
        <a:gsLst>
          <a:gs pos="0">
            <a:schemeClr val="dk1">
              <a:lumMod val="65000"/>
              <a:lumOff val="35000"/>
            </a:schemeClr>
          </a:gs>
          <a:gs pos="100000">
            <a:schemeClr val="dk1">
              <a:lumMod val="85000"/>
              <a:lumOff val="15000"/>
            </a:schemeClr>
          </a:gs>
        </a:gsLst>
        <a:path path="circle">
          <a:fillToRect l="50000" t="50000" r="50000" b="50000"/>
        </a:path>
        <a:tileRect/>
      </a:gradFill>
    </cs:spPr>
    <cs:defRPr sz="1330" kern="1200"/>
  </cs:chartArea>
  <cs:dataLabel>
    <cs:lnRef idx="0"/>
    <cs:fillRef idx="0"/>
    <cs:effectRef idx="0"/>
    <cs:fontRef idx="minor">
      <a:schemeClr val="lt1">
        <a:lumMod val="85000"/>
      </a:schemeClr>
    </cs:fontRef>
    <cs:defRPr sz="1197" kern="1200"/>
  </cs:dataLabel>
  <cs:dataLabelCallout>
    <cs:lnRef idx="0"/>
    <cs:fillRef idx="0"/>
    <cs:effectRef idx="0"/>
    <cs:fontRef idx="minor">
      <a:schemeClr val="dk1">
        <a:lumMod val="65000"/>
        <a:lumOff val="35000"/>
      </a:schemeClr>
    </cs:fontRef>
    <cs:spPr>
      <a:solidFill>
        <a:schemeClr val="lt1"/>
      </a:solidFill>
    </cs:spPr>
    <cs:defRPr sz="1197"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3"/>
    <cs:fontRef idx="minor">
      <a:schemeClr val="tx1"/>
    </cs:fontRef>
  </cs:dataPoint>
  <cs:dataPoint3D>
    <cs:lnRef idx="0"/>
    <cs:fillRef idx="3">
      <cs:styleClr val="auto"/>
    </cs:fillRef>
    <cs:effectRef idx="3"/>
    <cs:fontRef idx="minor">
      <a:schemeClr val="tx1"/>
    </cs:fontRef>
  </cs:dataPoint3D>
  <cs:dataPointLine>
    <cs:lnRef idx="0">
      <cs:styleClr val="auto"/>
    </cs:lnRef>
    <cs:fillRef idx="3"/>
    <cs:effectRef idx="3"/>
    <cs:fontRef idx="minor">
      <a:schemeClr val="tx1"/>
    </cs:fontRef>
    <cs:spPr>
      <a:ln w="34925" cap="rnd">
        <a:solidFill>
          <a:schemeClr val="phClr"/>
        </a:solidFill>
        <a:round/>
      </a:ln>
    </cs:spPr>
  </cs:dataPointLine>
  <cs:dataPointMarker>
    <cs:lnRef idx="0">
      <cs:styleClr val="auto"/>
    </cs:lnRef>
    <cs:fillRef idx="3">
      <cs:styleClr val="auto"/>
    </cs:fillRef>
    <cs:effectRef idx="3"/>
    <cs:fontRef idx="minor">
      <a:schemeClr val="tx1"/>
    </cs:fontRef>
    <cs:spPr>
      <a:ln w="9525">
        <a:solidFill>
          <a:schemeClr val="phClr"/>
        </a:solidFill>
        <a:round/>
      </a:ln>
    </cs:spPr>
  </cs:dataPointMarker>
  <cs:dataPointMarkerLayout size="5"/>
  <cs:dataPointWireframe>
    <cs:lnRef idx="0">
      <cs:styleClr val="auto"/>
    </cs:lnRef>
    <cs:fillRef idx="3"/>
    <cs:effectRef idx="3"/>
    <cs:fontRef idx="minor">
      <a:schemeClr val="tx1"/>
    </cs:fontRef>
    <cs:spPr>
      <a:ln w="9525" cap="rnd">
        <a:solidFill>
          <a:schemeClr val="phClr"/>
        </a:solidFill>
        <a:round/>
      </a:ln>
    </cs:spPr>
  </cs:dataPointWireframe>
  <cs:dataTable>
    <cs:lnRef idx="0"/>
    <cs:fillRef idx="0"/>
    <cs:effectRef idx="0"/>
    <cs:fontRef idx="minor">
      <a:schemeClr val="lt1">
        <a:lumMod val="85000"/>
      </a:schemeClr>
    </cs:fontRef>
    <cs:spPr>
      <a:ln w="9525">
        <a:solidFill>
          <a:schemeClr val="lt1">
            <a:lumMod val="95000"/>
            <a:alpha val="54000"/>
          </a:schemeClr>
        </a:solidFill>
      </a:ln>
    </cs:spPr>
    <cs:defRPr sz="1197" kern="1200"/>
  </cs:dataTable>
  <cs:downBar>
    <cs:lnRef idx="0"/>
    <cs:fillRef idx="0"/>
    <cs:effectRef idx="0"/>
    <cs:fontRef idx="minor">
      <a:schemeClr val="tx1"/>
    </cs:fontRef>
    <cs:spPr>
      <a:solidFill>
        <a:schemeClr val="dk1">
          <a:lumMod val="75000"/>
          <a:lumOff val="25000"/>
        </a:schemeClr>
      </a:solidFill>
      <a:ln w="9525">
        <a:solidFill>
          <a:schemeClr val="lt1">
            <a:lumMod val="95000"/>
            <a:alpha val="54000"/>
          </a:schemeClr>
        </a:solidFill>
      </a:ln>
    </cs:spPr>
  </cs:downBar>
  <cs:dropLine>
    <cs:lnRef idx="0"/>
    <cs:fillRef idx="0"/>
    <cs:effectRef idx="0"/>
    <cs:fontRef idx="minor">
      <a:schemeClr val="tx1"/>
    </cs:fontRef>
    <cs:spPr>
      <a:ln w="9525">
        <a:solidFill>
          <a:schemeClr val="lt1">
            <a:lumMod val="95000"/>
            <a:alpha val="54000"/>
          </a:schemeClr>
        </a:solidFill>
        <a:prstDash val="dash"/>
      </a:ln>
    </cs:spPr>
  </cs:dropLine>
  <cs:errorBar>
    <cs:lnRef idx="0"/>
    <cs:fillRef idx="0"/>
    <cs:effectRef idx="0"/>
    <cs:fontRef idx="minor">
      <a:schemeClr val="tx1"/>
    </cs:fontRef>
    <cs:spPr>
      <a:ln w="9525" cap="flat" cmpd="sng" algn="ctr">
        <a:solidFill>
          <a:schemeClr val="lt1">
            <a:lumMod val="95000"/>
          </a:schemeClr>
        </a:solidFill>
        <a:round/>
      </a:ln>
    </cs:spPr>
  </cs:errorBar>
  <cs:floor>
    <cs:lnRef idx="0"/>
    <cs:fillRef idx="0"/>
    <cs:effectRef idx="0"/>
    <cs:fontRef idx="minor">
      <a:schemeClr val="tx1"/>
    </cs:fontRef>
  </cs:floor>
  <cs:gridlineMajor>
    <cs:lnRef idx="0"/>
    <cs:fillRef idx="0"/>
    <cs:effectRef idx="0"/>
    <cs:fontRef idx="minor">
      <a:schemeClr val="tx1"/>
    </cs:fontRef>
    <cs:spPr>
      <a:ln w="9525" cap="flat" cmpd="sng" algn="ctr">
        <a:solidFill>
          <a:schemeClr val="lt1">
            <a:lumMod val="95000"/>
            <a:alpha val="10000"/>
          </a:schemeClr>
        </a:solidFill>
        <a:round/>
      </a:ln>
    </cs:spPr>
  </cs:gridlineMajor>
  <cs:gridlineMinor>
    <cs:lnRef idx="0"/>
    <cs:fillRef idx="0"/>
    <cs:effectRef idx="0"/>
    <cs:fontRef idx="minor">
      <a:schemeClr val="tx1"/>
    </cs:fontRef>
    <cs:spPr>
      <a:ln>
        <a:solidFill>
          <a:schemeClr val="lt1">
            <a:lumMod val="95000"/>
            <a:alpha val="5000"/>
          </a:schemeClr>
        </a:solidFill>
      </a:ln>
    </cs:spPr>
  </cs:gridlineMinor>
  <cs:hiLoLine>
    <cs:lnRef idx="0"/>
    <cs:fillRef idx="0"/>
    <cs:effectRef idx="0"/>
    <cs:fontRef idx="minor">
      <a:schemeClr val="tx1"/>
    </cs:fontRef>
    <cs:spPr>
      <a:ln w="9525">
        <a:solidFill>
          <a:schemeClr val="lt1">
            <a:lumMod val="95000"/>
            <a:alpha val="54000"/>
          </a:schemeClr>
        </a:solidFill>
        <a:prstDash val="dash"/>
      </a:ln>
    </cs:spPr>
  </cs:hiLoLine>
  <cs:leaderLine>
    <cs:lnRef idx="0"/>
    <cs:fillRef idx="0"/>
    <cs:effectRef idx="0"/>
    <cs:fontRef idx="minor">
      <a:schemeClr val="tx1"/>
    </cs:fontRef>
    <cs:spPr>
      <a:ln w="9525">
        <a:solidFill>
          <a:schemeClr val="lt1">
            <a:lumMod val="95000"/>
            <a:alpha val="54000"/>
          </a:schemeClr>
        </a:solidFill>
      </a:ln>
    </cs:spPr>
  </cs:leaderLine>
  <cs:legend>
    <cs:lnRef idx="0"/>
    <cs:fillRef idx="0"/>
    <cs:effectRef idx="0"/>
    <cs:fontRef idx="minor">
      <a:schemeClr val="lt1">
        <a:lumMod val="85000"/>
      </a:schemeClr>
    </cs:fontRef>
    <cs:defRPr sz="1197" kern="1200"/>
  </cs:legend>
  <cs:plotArea>
    <cs:lnRef idx="0"/>
    <cs:fillRef idx="0"/>
    <cs:effectRef idx="0"/>
    <cs:fontRef idx="minor">
      <a:schemeClr val="tx1"/>
    </cs:fontRef>
  </cs:plotArea>
  <cs:plotArea3D>
    <cs:lnRef idx="0"/>
    <cs:fillRef idx="0"/>
    <cs:effectRef idx="0"/>
    <cs:fontRef idx="minor">
      <a:schemeClr val="tx1"/>
    </cs:fontRef>
  </cs:plotArea3D>
  <cs:seriesAxis>
    <cs:lnRef idx="0"/>
    <cs:fillRef idx="0"/>
    <cs:effectRef idx="0"/>
    <cs:fontRef idx="minor">
      <a:schemeClr val="lt1">
        <a:lumMod val="85000"/>
      </a:schemeClr>
    </cs:fontRef>
    <cs:spPr>
      <a:ln w="12700" cap="flat" cmpd="sng" algn="ctr">
        <a:solidFill>
          <a:schemeClr val="lt1">
            <a:lumMod val="95000"/>
            <a:alpha val="54000"/>
          </a:schemeClr>
        </a:solidFill>
        <a:round/>
      </a:ln>
    </cs:spPr>
    <cs:defRPr sz="1197" kern="1200"/>
  </cs:seriesAxis>
  <cs:seriesLine>
    <cs:lnRef idx="0"/>
    <cs:fillRef idx="0"/>
    <cs:effectRef idx="0"/>
    <cs:fontRef idx="minor">
      <a:schemeClr val="lt1"/>
    </cs:fontRef>
    <cs:spPr>
      <a:ln w="9525" cap="flat" cmpd="sng" algn="ctr">
        <a:solidFill>
          <a:schemeClr val="lt1">
            <a:lumMod val="95000"/>
            <a:alpha val="54000"/>
          </a:schemeClr>
        </a:solidFill>
        <a:round/>
      </a:ln>
    </cs:spPr>
  </cs:seriesLine>
  <cs:title>
    <cs:lnRef idx="0"/>
    <cs:fillRef idx="0"/>
    <cs:effectRef idx="0"/>
    <cs:fontRef idx="minor">
      <a:schemeClr val="lt1">
        <a:lumMod val="95000"/>
      </a:schemeClr>
    </cs:fontRef>
    <cs:defRPr sz="2128" b="1" kern="1200" spc="100" baseline="0">
      <a:effectLst>
        <a:outerShdw blurRad="50800" dist="38100" dir="5400000" algn="t" rotWithShape="0">
          <a:prstClr val="black">
            <a:alpha val="40000"/>
          </a:prstClr>
        </a:outerShdw>
      </a:effectLst>
    </cs:defRPr>
  </cs:title>
  <cs:trendline>
    <cs:lnRef idx="0">
      <cs:styleClr val="auto"/>
    </cs:lnRef>
    <cs:fillRef idx="0"/>
    <cs:effectRef idx="0"/>
    <cs:fontRef idx="minor">
      <a:schemeClr val="tx1"/>
    </cs:fontRef>
    <cs:spPr>
      <a:ln w="19050" cap="rnd">
        <a:solidFill>
          <a:schemeClr val="phClr"/>
        </a:solidFill>
      </a:ln>
    </cs:spPr>
  </cs:trendline>
  <cs:trendlineLabel>
    <cs:lnRef idx="0"/>
    <cs:fillRef idx="0"/>
    <cs:effectRef idx="0"/>
    <cs:fontRef idx="minor">
      <a:schemeClr val="lt1">
        <a:lumMod val="85000"/>
      </a:schemeClr>
    </cs:fontRef>
    <cs:defRPr sz="1197" kern="1200"/>
  </cs:trendlineLabel>
  <cs:upBar>
    <cs:lnRef idx="0"/>
    <cs:fillRef idx="0"/>
    <cs:effectRef idx="0"/>
    <cs:fontRef idx="minor">
      <a:schemeClr val="tx1"/>
    </cs:fontRef>
    <cs:spPr>
      <a:solidFill>
        <a:schemeClr val="lt1"/>
      </a:solidFill>
      <a:ln w="9525">
        <a:solidFill>
          <a:schemeClr val="lt1">
            <a:lumMod val="95000"/>
            <a:alpha val="54000"/>
          </a:schemeClr>
        </a:solidFill>
      </a:ln>
    </cs:spPr>
  </cs:upBar>
  <cs:valueAxis>
    <cs:lnRef idx="0"/>
    <cs:fillRef idx="0"/>
    <cs:effectRef idx="0"/>
    <cs:fontRef idx="minor">
      <a:schemeClr val="lt1">
        <a:lumMod val="85000"/>
      </a:schemeClr>
    </cs:fontRef>
    <cs:defRPr sz="1197" kern="1200"/>
  </cs:valueAxis>
  <cs:wall>
    <cs:lnRef idx="0"/>
    <cs:fillRef idx="0"/>
    <cs:effectRef idx="0"/>
    <cs:fontRef idx="minor">
      <a:schemeClr val="tx1"/>
    </cs:fontRef>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2BE3F6B-F322-4D99-B77F-BAAA69FA1C14}" type="doc">
      <dgm:prSet loTypeId="urn:microsoft.com/office/officeart/2005/8/layout/vList2" loCatId="list" qsTypeId="urn:microsoft.com/office/officeart/2005/8/quickstyle/simple4" qsCatId="simple" csTypeId="urn:microsoft.com/office/officeart/2005/8/colors/accent1_2" csCatId="accent1" phldr="1"/>
      <dgm:spPr/>
      <dgm:t>
        <a:bodyPr/>
        <a:lstStyle/>
        <a:p>
          <a:endParaRPr lang="en-US"/>
        </a:p>
      </dgm:t>
    </dgm:pt>
    <dgm:pt modelId="{BF7F7972-7A01-41D6-84D5-5BF440BAC8FE}">
      <dgm:prSet custT="1"/>
      <dgm:spPr>
        <a:solidFill>
          <a:srgbClr val="00B0F0"/>
        </a:solidFill>
      </dgm:spPr>
      <dgm:t>
        <a:bodyPr/>
        <a:lstStyle/>
        <a:p>
          <a:r>
            <a:rPr lang="en-GB" sz="2000" b="1" dirty="0">
              <a:latin typeface="Arial" panose="020B0604020202020204" pitchFamily="34" charset="0"/>
              <a:cs typeface="Arial" panose="020B0604020202020204" pitchFamily="34" charset="0"/>
            </a:rPr>
            <a:t>Reducing Recreational Screen Time in Children Aged 5–11</a:t>
          </a:r>
          <a:endParaRPr lang="en-US" sz="2000" b="1" dirty="0">
            <a:latin typeface="Arial" panose="020B0604020202020204" pitchFamily="34" charset="0"/>
            <a:cs typeface="Arial" panose="020B0604020202020204" pitchFamily="34" charset="0"/>
          </a:endParaRPr>
        </a:p>
      </dgm:t>
    </dgm:pt>
    <dgm:pt modelId="{66DDA982-5FD0-4CB1-B17C-3F996A69AB89}" type="parTrans" cxnId="{183C9534-89FC-46CD-884E-A16C418C27D2}">
      <dgm:prSet/>
      <dgm:spPr/>
      <dgm:t>
        <a:bodyPr/>
        <a:lstStyle/>
        <a:p>
          <a:endParaRPr lang="en-US"/>
        </a:p>
      </dgm:t>
    </dgm:pt>
    <dgm:pt modelId="{2F5315A5-793A-49A3-BEEF-D2A18B2EC1D2}" type="sibTrans" cxnId="{183C9534-89FC-46CD-884E-A16C418C27D2}">
      <dgm:prSet/>
      <dgm:spPr/>
      <dgm:t>
        <a:bodyPr/>
        <a:lstStyle/>
        <a:p>
          <a:endParaRPr lang="en-US"/>
        </a:p>
      </dgm:t>
    </dgm:pt>
    <dgm:pt modelId="{3CE7AB3F-CEBC-4D85-A27B-D6AF39855124}">
      <dgm:prSet custT="1"/>
      <dgm:spPr>
        <a:solidFill>
          <a:srgbClr val="884FB3"/>
        </a:solidFill>
      </dgm:spPr>
      <dgm:t>
        <a:bodyPr/>
        <a:lstStyle/>
        <a:p>
          <a:r>
            <a:rPr lang="en-GB" sz="1400" b="0" dirty="0">
              <a:latin typeface="Arial" panose="020B0604020202020204" pitchFamily="34" charset="0"/>
              <a:cs typeface="Arial" panose="020B0604020202020204" pitchFamily="34" charset="0"/>
            </a:rPr>
            <a:t>Excessive recreational screen use can displace opportunities for physical activity, sleep, play and social interaction </a:t>
          </a:r>
          <a:r>
            <a:rPr lang="fr-FR" sz="1400" b="0" dirty="0">
              <a:latin typeface="Arial" panose="020B0604020202020204" pitchFamily="34" charset="0"/>
              <a:cs typeface="Arial" panose="020B0604020202020204" pitchFamily="34" charset="0"/>
            </a:rPr>
            <a:t>(Chaput </a:t>
          </a:r>
          <a:r>
            <a:rPr lang="fr-FR" sz="1400" b="0" i="1" dirty="0">
              <a:latin typeface="Arial" panose="020B0604020202020204" pitchFamily="34" charset="0"/>
              <a:cs typeface="Arial" panose="020B0604020202020204" pitchFamily="34" charset="0"/>
            </a:rPr>
            <a:t>et al</a:t>
          </a:r>
          <a:r>
            <a:rPr lang="fr-FR" sz="1400" b="0" dirty="0">
              <a:latin typeface="Arial" panose="020B0604020202020204" pitchFamily="34" charset="0"/>
              <a:cs typeface="Arial" panose="020B0604020202020204" pitchFamily="34" charset="0"/>
            </a:rPr>
            <a:t>., 2020; </a:t>
          </a:r>
          <a:r>
            <a:rPr lang="fr-FR" sz="1400" b="0" dirty="0" err="1">
              <a:latin typeface="Arial" panose="020B0604020202020204" pitchFamily="34" charset="0"/>
              <a:cs typeface="Arial" panose="020B0604020202020204" pitchFamily="34" charset="0"/>
            </a:rPr>
            <a:t>Ofcom</a:t>
          </a:r>
          <a:r>
            <a:rPr lang="fr-FR" sz="1400" b="0" dirty="0">
              <a:latin typeface="Arial" panose="020B0604020202020204" pitchFamily="34" charset="0"/>
              <a:cs typeface="Arial" panose="020B0604020202020204" pitchFamily="34" charset="0"/>
            </a:rPr>
            <a:t>, 2024).</a:t>
          </a:r>
          <a:endParaRPr lang="en-US" sz="1400" b="0" dirty="0">
            <a:latin typeface="Arial" panose="020B0604020202020204" pitchFamily="34" charset="0"/>
            <a:cs typeface="Arial" panose="020B0604020202020204" pitchFamily="34" charset="0"/>
          </a:endParaRPr>
        </a:p>
      </dgm:t>
    </dgm:pt>
    <dgm:pt modelId="{BB430C2B-B8DB-4162-B4CC-C56D792F9C9C}" type="parTrans" cxnId="{3B6D10F5-970B-46ED-B9BA-CF8B55DE3B5E}">
      <dgm:prSet/>
      <dgm:spPr/>
      <dgm:t>
        <a:bodyPr/>
        <a:lstStyle/>
        <a:p>
          <a:endParaRPr lang="en-US"/>
        </a:p>
      </dgm:t>
    </dgm:pt>
    <dgm:pt modelId="{09517B91-8FFB-4FC8-A0FF-DEC388B93186}" type="sibTrans" cxnId="{3B6D10F5-970B-46ED-B9BA-CF8B55DE3B5E}">
      <dgm:prSet/>
      <dgm:spPr/>
      <dgm:t>
        <a:bodyPr/>
        <a:lstStyle/>
        <a:p>
          <a:endParaRPr lang="en-US"/>
        </a:p>
      </dgm:t>
    </dgm:pt>
    <dgm:pt modelId="{85897D61-0F67-4595-B76F-8FC6D92396B5}">
      <dgm:prSet custT="1"/>
      <dgm:spPr>
        <a:solidFill>
          <a:srgbClr val="884FB3"/>
        </a:solidFill>
      </dgm:spPr>
      <dgm:t>
        <a:bodyPr/>
        <a:lstStyle/>
        <a:p>
          <a:r>
            <a:rPr lang="en-GB" sz="1400" dirty="0">
              <a:latin typeface="Arial" panose="020B0604020202020204" pitchFamily="34" charset="0"/>
              <a:cs typeface="Arial" panose="020B0604020202020204" pitchFamily="34" charset="0"/>
            </a:rPr>
            <a:t>Reducing recreational screen time can create opportunities for physical, psychological and social benefits </a:t>
          </a:r>
          <a:r>
            <a:rPr lang="da-DK" sz="1400" dirty="0">
              <a:latin typeface="Arial" panose="020B0604020202020204" pitchFamily="34" charset="0"/>
              <a:cs typeface="Arial" panose="020B0604020202020204" pitchFamily="34" charset="0"/>
            </a:rPr>
            <a:t>(Lee </a:t>
          </a:r>
          <a:r>
            <a:rPr lang="da-DK" sz="1400" i="1" dirty="0">
              <a:latin typeface="Arial" panose="020B0604020202020204" pitchFamily="34" charset="0"/>
              <a:cs typeface="Arial" panose="020B0604020202020204" pitchFamily="34" charset="0"/>
            </a:rPr>
            <a:t>et al</a:t>
          </a:r>
          <a:r>
            <a:rPr lang="da-DK" sz="1400" dirty="0">
              <a:latin typeface="Arial" panose="020B0604020202020204" pitchFamily="34" charset="0"/>
              <a:cs typeface="Arial" panose="020B0604020202020204" pitchFamily="34" charset="0"/>
            </a:rPr>
            <a:t>., 2020; Oswald </a:t>
          </a:r>
          <a:r>
            <a:rPr lang="da-DK" sz="1400" i="1" dirty="0">
              <a:latin typeface="Arial" panose="020B0604020202020204" pitchFamily="34" charset="0"/>
              <a:cs typeface="Arial" panose="020B0604020202020204" pitchFamily="34" charset="0"/>
            </a:rPr>
            <a:t>et al</a:t>
          </a:r>
          <a:r>
            <a:rPr lang="da-DK" sz="1400" dirty="0">
              <a:latin typeface="Arial" panose="020B0604020202020204" pitchFamily="34" charset="0"/>
              <a:cs typeface="Arial" panose="020B0604020202020204" pitchFamily="34" charset="0"/>
            </a:rPr>
            <a:t>., 2020).</a:t>
          </a:r>
          <a:endParaRPr lang="en-US" sz="1400" dirty="0">
            <a:latin typeface="Arial" panose="020B0604020202020204" pitchFamily="34" charset="0"/>
            <a:cs typeface="Arial" panose="020B0604020202020204" pitchFamily="34" charset="0"/>
          </a:endParaRPr>
        </a:p>
      </dgm:t>
    </dgm:pt>
    <dgm:pt modelId="{DDF77544-059D-4C7D-B052-77387B26F327}" type="parTrans" cxnId="{F542A1A5-4625-4940-B70B-5B03D9721E45}">
      <dgm:prSet/>
      <dgm:spPr/>
      <dgm:t>
        <a:bodyPr/>
        <a:lstStyle/>
        <a:p>
          <a:endParaRPr lang="en-US"/>
        </a:p>
      </dgm:t>
    </dgm:pt>
    <dgm:pt modelId="{3821C99A-4A57-48F8-9160-2153421437CA}" type="sibTrans" cxnId="{F542A1A5-4625-4940-B70B-5B03D9721E45}">
      <dgm:prSet/>
      <dgm:spPr/>
      <dgm:t>
        <a:bodyPr/>
        <a:lstStyle/>
        <a:p>
          <a:endParaRPr lang="en-US"/>
        </a:p>
      </dgm:t>
    </dgm:pt>
    <dgm:pt modelId="{B684D78F-A85E-4EF5-A580-B18964C708C3}">
      <dgm:prSet custT="1"/>
      <dgm:spPr>
        <a:solidFill>
          <a:srgbClr val="884FB3"/>
        </a:solidFill>
      </dgm:spPr>
      <dgm:t>
        <a:bodyPr/>
        <a:lstStyle/>
        <a:p>
          <a:r>
            <a:rPr lang="en-GB" sz="1400" dirty="0"/>
            <a:t>Behaviour change is influenced by children, families, </a:t>
          </a:r>
          <a:r>
            <a:rPr lang="en-GB" sz="1400" dirty="0">
              <a:latin typeface="Arial" panose="020B0604020202020204" pitchFamily="34" charset="0"/>
              <a:cs typeface="Arial" panose="020B0604020202020204" pitchFamily="34" charset="0"/>
            </a:rPr>
            <a:t>peers and the wider environment </a:t>
          </a:r>
          <a:r>
            <a:rPr lang="de-DE" sz="1400" dirty="0">
              <a:latin typeface="Arial" panose="020B0604020202020204" pitchFamily="34" charset="0"/>
              <a:cs typeface="Arial" panose="020B0604020202020204" pitchFamily="34" charset="0"/>
            </a:rPr>
            <a:t>(Michie, van Stralen and West, 2011).</a:t>
          </a:r>
          <a:endParaRPr lang="en-US" sz="1400" dirty="0">
            <a:latin typeface="Arial" panose="020B0604020202020204" pitchFamily="34" charset="0"/>
            <a:cs typeface="Arial" panose="020B0604020202020204" pitchFamily="34" charset="0"/>
          </a:endParaRPr>
        </a:p>
      </dgm:t>
    </dgm:pt>
    <dgm:pt modelId="{0BD5F44F-F35C-440F-9E0A-3618ED28CF63}" type="parTrans" cxnId="{B5AAD617-86F8-41D8-8769-A1418580EB77}">
      <dgm:prSet/>
      <dgm:spPr/>
      <dgm:t>
        <a:bodyPr/>
        <a:lstStyle/>
        <a:p>
          <a:endParaRPr lang="en-US"/>
        </a:p>
      </dgm:t>
    </dgm:pt>
    <dgm:pt modelId="{35E106F2-7695-478E-96B4-A25F2FD12AAC}" type="sibTrans" cxnId="{B5AAD617-86F8-41D8-8769-A1418580EB77}">
      <dgm:prSet/>
      <dgm:spPr/>
      <dgm:t>
        <a:bodyPr/>
        <a:lstStyle/>
        <a:p>
          <a:endParaRPr lang="en-US"/>
        </a:p>
      </dgm:t>
    </dgm:pt>
    <dgm:pt modelId="{98F00173-4762-4A7E-A825-A0AE709AE194}">
      <dgm:prSet custT="1"/>
      <dgm:spPr>
        <a:solidFill>
          <a:srgbClr val="884FB3"/>
        </a:solidFill>
      </dgm:spPr>
      <dgm:t>
        <a:bodyPr/>
        <a:lstStyle/>
        <a:p>
          <a:r>
            <a:rPr lang="en-GB" sz="1400" dirty="0">
              <a:latin typeface="Arial" panose="020B0604020202020204" pitchFamily="34" charset="0"/>
              <a:cs typeface="Arial" panose="020B0604020202020204" pitchFamily="34" charset="0"/>
            </a:rPr>
            <a:t>Social Cognitive Theory highlights the importance of role modelling and the family environment (Bandura, 1997).</a:t>
          </a:r>
          <a:endParaRPr lang="en-US" sz="1400" dirty="0">
            <a:latin typeface="Arial" panose="020B0604020202020204" pitchFamily="34" charset="0"/>
            <a:cs typeface="Arial" panose="020B0604020202020204" pitchFamily="34" charset="0"/>
          </a:endParaRPr>
        </a:p>
      </dgm:t>
    </dgm:pt>
    <dgm:pt modelId="{F17E9E53-6FFF-4AFB-AEE9-B9F45EED479F}" type="parTrans" cxnId="{9E7CF7F9-932D-49AD-9AAA-4DEBC4BE3A2F}">
      <dgm:prSet/>
      <dgm:spPr/>
      <dgm:t>
        <a:bodyPr/>
        <a:lstStyle/>
        <a:p>
          <a:endParaRPr lang="en-US"/>
        </a:p>
      </dgm:t>
    </dgm:pt>
    <dgm:pt modelId="{AF91CA74-0E40-4A71-A9CA-97B89B40799C}" type="sibTrans" cxnId="{9E7CF7F9-932D-49AD-9AAA-4DEBC4BE3A2F}">
      <dgm:prSet/>
      <dgm:spPr/>
      <dgm:t>
        <a:bodyPr/>
        <a:lstStyle/>
        <a:p>
          <a:endParaRPr lang="en-US"/>
        </a:p>
      </dgm:t>
    </dgm:pt>
    <dgm:pt modelId="{9962D702-F7BC-4DF8-AF15-56F3E9E2B64E}">
      <dgm:prSet custT="1"/>
      <dgm:spPr>
        <a:solidFill>
          <a:srgbClr val="884FB3"/>
        </a:solidFill>
      </dgm:spPr>
      <dgm:t>
        <a:bodyPr/>
        <a:lstStyle/>
        <a:p>
          <a:r>
            <a:rPr lang="en-GB" sz="1400" dirty="0">
              <a:latin typeface="Arial" panose="020B0604020202020204" pitchFamily="34" charset="0"/>
              <a:cs typeface="Arial" panose="020B0604020202020204" pitchFamily="34" charset="0"/>
            </a:rPr>
            <a:t>COM-B shows that successful behaviour change requires capability, opportunity and motivation (</a:t>
          </a:r>
          <a:r>
            <a:rPr lang="da-DK" sz="1400" dirty="0">
              <a:latin typeface="Arial" panose="020B0604020202020204" pitchFamily="34" charset="0"/>
              <a:cs typeface="Arial" panose="020B0604020202020204" pitchFamily="34" charset="0"/>
            </a:rPr>
            <a:t>Khullar et al., 2023; Daryabeygi-Khotbehsara </a:t>
          </a:r>
          <a:r>
            <a:rPr lang="da-DK" sz="1400" i="1" dirty="0">
              <a:latin typeface="Arial" panose="020B0604020202020204" pitchFamily="34" charset="0"/>
              <a:cs typeface="Arial" panose="020B0604020202020204" pitchFamily="34" charset="0"/>
            </a:rPr>
            <a:t>et al</a:t>
          </a:r>
          <a:r>
            <a:rPr lang="da-DK" sz="1400" dirty="0">
              <a:latin typeface="Arial" panose="020B0604020202020204" pitchFamily="34" charset="0"/>
              <a:cs typeface="Arial" panose="020B0604020202020204" pitchFamily="34" charset="0"/>
            </a:rPr>
            <a:t>., 2024).</a:t>
          </a:r>
          <a:endParaRPr lang="en-US" sz="1400" dirty="0">
            <a:latin typeface="Arial" panose="020B0604020202020204" pitchFamily="34" charset="0"/>
            <a:cs typeface="Arial" panose="020B0604020202020204" pitchFamily="34" charset="0"/>
          </a:endParaRPr>
        </a:p>
      </dgm:t>
    </dgm:pt>
    <dgm:pt modelId="{165A728E-08EE-4E36-B7D1-3E8A3A2073D8}" type="parTrans" cxnId="{B06EABA3-FA5E-4F4E-8B5A-287FEDAF7E39}">
      <dgm:prSet/>
      <dgm:spPr/>
      <dgm:t>
        <a:bodyPr/>
        <a:lstStyle/>
        <a:p>
          <a:endParaRPr lang="en-US"/>
        </a:p>
      </dgm:t>
    </dgm:pt>
    <dgm:pt modelId="{C7AC78AF-EA12-44B9-953B-2F49948DE88C}" type="sibTrans" cxnId="{B06EABA3-FA5E-4F4E-8B5A-287FEDAF7E39}">
      <dgm:prSet/>
      <dgm:spPr/>
      <dgm:t>
        <a:bodyPr/>
        <a:lstStyle/>
        <a:p>
          <a:endParaRPr lang="en-US"/>
        </a:p>
      </dgm:t>
    </dgm:pt>
    <dgm:pt modelId="{2AEE90FA-2B32-4EA7-83ED-F9FF02A8E2A6}">
      <dgm:prSet custT="1"/>
      <dgm:spPr>
        <a:solidFill>
          <a:srgbClr val="884FB3"/>
        </a:solidFill>
      </dgm:spPr>
      <dgm:t>
        <a:bodyPr/>
        <a:lstStyle/>
        <a:p>
          <a:r>
            <a:rPr lang="en-GB" sz="1400" dirty="0">
              <a:latin typeface="Arial" panose="020B0604020202020204" pitchFamily="34" charset="0"/>
              <a:cs typeface="Arial" panose="020B0604020202020204" pitchFamily="34" charset="0"/>
            </a:rPr>
            <a:t>The Family Play Challenge focuses on replacing some screen time with enjoyable, accessible family activities (Raj </a:t>
          </a:r>
          <a:r>
            <a:rPr lang="en-GB" sz="1400" i="1" dirty="0">
              <a:latin typeface="Arial" panose="020B0604020202020204" pitchFamily="34" charset="0"/>
              <a:cs typeface="Arial" panose="020B0604020202020204" pitchFamily="34" charset="0"/>
            </a:rPr>
            <a:t>et al.</a:t>
          </a:r>
          <a:r>
            <a:rPr lang="en-GB" sz="1400" dirty="0">
              <a:latin typeface="Arial" panose="020B0604020202020204" pitchFamily="34" charset="0"/>
              <a:cs typeface="Arial" panose="020B0604020202020204" pitchFamily="34" charset="0"/>
            </a:rPr>
            <a:t>, 2023).</a:t>
          </a:r>
          <a:endParaRPr lang="en-US" sz="1400" dirty="0">
            <a:latin typeface="Arial" panose="020B0604020202020204" pitchFamily="34" charset="0"/>
            <a:cs typeface="Arial" panose="020B0604020202020204" pitchFamily="34" charset="0"/>
          </a:endParaRPr>
        </a:p>
      </dgm:t>
    </dgm:pt>
    <dgm:pt modelId="{463833C3-58D2-4EC4-A9ED-75A4775339DC}" type="parTrans" cxnId="{6306D95C-9F8E-474A-B52D-01CEFE001E4D}">
      <dgm:prSet/>
      <dgm:spPr/>
      <dgm:t>
        <a:bodyPr/>
        <a:lstStyle/>
        <a:p>
          <a:endParaRPr lang="en-US"/>
        </a:p>
      </dgm:t>
    </dgm:pt>
    <dgm:pt modelId="{7F193886-201D-4020-8046-65289531C333}" type="sibTrans" cxnId="{6306D95C-9F8E-474A-B52D-01CEFE001E4D}">
      <dgm:prSet/>
      <dgm:spPr/>
      <dgm:t>
        <a:bodyPr/>
        <a:lstStyle/>
        <a:p>
          <a:endParaRPr lang="en-US"/>
        </a:p>
      </dgm:t>
    </dgm:pt>
    <dgm:pt modelId="{9F0DAE22-1D74-414D-8B56-A45A2CCD759A}">
      <dgm:prSet custT="1"/>
      <dgm:spPr>
        <a:solidFill>
          <a:srgbClr val="884FB3"/>
        </a:solidFill>
      </dgm:spPr>
      <dgm:t>
        <a:bodyPr/>
        <a:lstStyle/>
        <a:p>
          <a:r>
            <a:rPr lang="en-GB" sz="1400" dirty="0">
              <a:latin typeface="Arial" panose="020B0604020202020204" pitchFamily="34" charset="0"/>
              <a:cs typeface="Arial" panose="020B0604020202020204" pitchFamily="34" charset="0"/>
            </a:rPr>
            <a:t>A positive, family-centred and non-judgemental approach is more appropriate than simply telling children to use screens less (NSPCC, 2026).</a:t>
          </a:r>
          <a:endParaRPr lang="en-US" sz="1400" dirty="0">
            <a:latin typeface="Arial" panose="020B0604020202020204" pitchFamily="34" charset="0"/>
            <a:cs typeface="Arial" panose="020B0604020202020204" pitchFamily="34" charset="0"/>
          </a:endParaRPr>
        </a:p>
      </dgm:t>
    </dgm:pt>
    <dgm:pt modelId="{C62AE268-E290-42C9-9BD2-1E5D49B87845}" type="parTrans" cxnId="{479D855C-E22F-4A32-9A98-9BFF025EC90F}">
      <dgm:prSet/>
      <dgm:spPr/>
      <dgm:t>
        <a:bodyPr/>
        <a:lstStyle/>
        <a:p>
          <a:endParaRPr lang="en-US"/>
        </a:p>
      </dgm:t>
    </dgm:pt>
    <dgm:pt modelId="{842C2D4D-BABC-45A9-A49D-37A754A778BC}" type="sibTrans" cxnId="{479D855C-E22F-4A32-9A98-9BFF025EC90F}">
      <dgm:prSet/>
      <dgm:spPr/>
      <dgm:t>
        <a:bodyPr/>
        <a:lstStyle/>
        <a:p>
          <a:endParaRPr lang="en-US"/>
        </a:p>
      </dgm:t>
    </dgm:pt>
    <dgm:pt modelId="{5A35F396-578B-4329-B2A1-DC36E91FF2E9}">
      <dgm:prSet custT="1"/>
      <dgm:spPr>
        <a:solidFill>
          <a:srgbClr val="884FB3"/>
        </a:solidFill>
      </dgm:spPr>
      <dgm:t>
        <a:bodyPr/>
        <a:lstStyle/>
        <a:p>
          <a:r>
            <a:rPr lang="en-GB" sz="1400" dirty="0">
              <a:latin typeface="Arial" panose="020B0604020202020204" pitchFamily="34" charset="0"/>
              <a:cs typeface="Arial" panose="020B0604020202020204" pitchFamily="34" charset="0"/>
            </a:rPr>
            <a:t>The goal is not to eliminate screens, but to create a healthier balance between screen use and the activities children need to thrive (Healthier Together, 2026).</a:t>
          </a:r>
          <a:endParaRPr lang="en-US" sz="1400" dirty="0">
            <a:latin typeface="Arial" panose="020B0604020202020204" pitchFamily="34" charset="0"/>
            <a:cs typeface="Arial" panose="020B0604020202020204" pitchFamily="34" charset="0"/>
          </a:endParaRPr>
        </a:p>
      </dgm:t>
    </dgm:pt>
    <dgm:pt modelId="{54796927-AED8-49FF-B8E9-6D94C4E836B4}" type="parTrans" cxnId="{E03B7E2B-7147-4115-A454-6C2807FF2010}">
      <dgm:prSet/>
      <dgm:spPr/>
      <dgm:t>
        <a:bodyPr/>
        <a:lstStyle/>
        <a:p>
          <a:endParaRPr lang="en-US"/>
        </a:p>
      </dgm:t>
    </dgm:pt>
    <dgm:pt modelId="{6B9BD231-B52B-4172-AA6B-878A51719D1A}" type="sibTrans" cxnId="{E03B7E2B-7147-4115-A454-6C2807FF2010}">
      <dgm:prSet/>
      <dgm:spPr/>
      <dgm:t>
        <a:bodyPr/>
        <a:lstStyle/>
        <a:p>
          <a:endParaRPr lang="en-US"/>
        </a:p>
      </dgm:t>
    </dgm:pt>
    <dgm:pt modelId="{D6CF862F-5E7C-4753-BBBA-325FABEC6018}" type="pres">
      <dgm:prSet presAssocID="{B2BE3F6B-F322-4D99-B77F-BAAA69FA1C14}" presName="linear" presStyleCnt="0">
        <dgm:presLayoutVars>
          <dgm:animLvl val="lvl"/>
          <dgm:resizeHandles val="exact"/>
        </dgm:presLayoutVars>
      </dgm:prSet>
      <dgm:spPr/>
    </dgm:pt>
    <dgm:pt modelId="{3323FC7B-D47A-4FEA-B4A3-B1D2B28842A5}" type="pres">
      <dgm:prSet presAssocID="{BF7F7972-7A01-41D6-84D5-5BF440BAC8FE}" presName="parentText" presStyleLbl="node1" presStyleIdx="0" presStyleCnt="9">
        <dgm:presLayoutVars>
          <dgm:chMax val="0"/>
          <dgm:bulletEnabled val="1"/>
        </dgm:presLayoutVars>
      </dgm:prSet>
      <dgm:spPr/>
    </dgm:pt>
    <dgm:pt modelId="{1534A647-3186-45ED-819D-B65B9351DF1B}" type="pres">
      <dgm:prSet presAssocID="{2F5315A5-793A-49A3-BEEF-D2A18B2EC1D2}" presName="spacer" presStyleCnt="0"/>
      <dgm:spPr/>
    </dgm:pt>
    <dgm:pt modelId="{86D2DEE3-2D25-422D-8E41-0C8B55462D48}" type="pres">
      <dgm:prSet presAssocID="{3CE7AB3F-CEBC-4D85-A27B-D6AF39855124}" presName="parentText" presStyleLbl="node1" presStyleIdx="1" presStyleCnt="9">
        <dgm:presLayoutVars>
          <dgm:chMax val="0"/>
          <dgm:bulletEnabled val="1"/>
        </dgm:presLayoutVars>
      </dgm:prSet>
      <dgm:spPr/>
    </dgm:pt>
    <dgm:pt modelId="{6EF75DDE-A6DC-4A9E-8177-3C2FB2DB2512}" type="pres">
      <dgm:prSet presAssocID="{09517B91-8FFB-4FC8-A0FF-DEC388B93186}" presName="spacer" presStyleCnt="0"/>
      <dgm:spPr/>
    </dgm:pt>
    <dgm:pt modelId="{C12425C9-1C7F-4525-AF05-9D4B7B0DFA46}" type="pres">
      <dgm:prSet presAssocID="{85897D61-0F67-4595-B76F-8FC6D92396B5}" presName="parentText" presStyleLbl="node1" presStyleIdx="2" presStyleCnt="9">
        <dgm:presLayoutVars>
          <dgm:chMax val="0"/>
          <dgm:bulletEnabled val="1"/>
        </dgm:presLayoutVars>
      </dgm:prSet>
      <dgm:spPr/>
    </dgm:pt>
    <dgm:pt modelId="{A957A79D-C947-4057-BB1C-C72C2B16A466}" type="pres">
      <dgm:prSet presAssocID="{3821C99A-4A57-48F8-9160-2153421437CA}" presName="spacer" presStyleCnt="0"/>
      <dgm:spPr/>
    </dgm:pt>
    <dgm:pt modelId="{C3D57F63-212F-42F7-B007-A468DB96F05E}" type="pres">
      <dgm:prSet presAssocID="{B684D78F-A85E-4EF5-A580-B18964C708C3}" presName="parentText" presStyleLbl="node1" presStyleIdx="3" presStyleCnt="9">
        <dgm:presLayoutVars>
          <dgm:chMax val="0"/>
          <dgm:bulletEnabled val="1"/>
        </dgm:presLayoutVars>
      </dgm:prSet>
      <dgm:spPr/>
    </dgm:pt>
    <dgm:pt modelId="{5305208F-DD55-458A-9092-8143C178AD12}" type="pres">
      <dgm:prSet presAssocID="{35E106F2-7695-478E-96B4-A25F2FD12AAC}" presName="spacer" presStyleCnt="0"/>
      <dgm:spPr/>
    </dgm:pt>
    <dgm:pt modelId="{C666F790-199B-41E6-8B22-91303BE51BB1}" type="pres">
      <dgm:prSet presAssocID="{98F00173-4762-4A7E-A825-A0AE709AE194}" presName="parentText" presStyleLbl="node1" presStyleIdx="4" presStyleCnt="9">
        <dgm:presLayoutVars>
          <dgm:chMax val="0"/>
          <dgm:bulletEnabled val="1"/>
        </dgm:presLayoutVars>
      </dgm:prSet>
      <dgm:spPr/>
    </dgm:pt>
    <dgm:pt modelId="{8F9DB786-08C5-466E-9845-6D3892356084}" type="pres">
      <dgm:prSet presAssocID="{AF91CA74-0E40-4A71-A9CA-97B89B40799C}" presName="spacer" presStyleCnt="0"/>
      <dgm:spPr/>
    </dgm:pt>
    <dgm:pt modelId="{DCCC7D3F-DA96-4374-A317-9E6009357AAB}" type="pres">
      <dgm:prSet presAssocID="{9962D702-F7BC-4DF8-AF15-56F3E9E2B64E}" presName="parentText" presStyleLbl="node1" presStyleIdx="5" presStyleCnt="9">
        <dgm:presLayoutVars>
          <dgm:chMax val="0"/>
          <dgm:bulletEnabled val="1"/>
        </dgm:presLayoutVars>
      </dgm:prSet>
      <dgm:spPr/>
    </dgm:pt>
    <dgm:pt modelId="{B8A837BA-5ABA-48ED-845F-96971EC7F662}" type="pres">
      <dgm:prSet presAssocID="{C7AC78AF-EA12-44B9-953B-2F49948DE88C}" presName="spacer" presStyleCnt="0"/>
      <dgm:spPr/>
    </dgm:pt>
    <dgm:pt modelId="{BFD660F1-CCA0-4454-9EB3-A2F8B88446A4}" type="pres">
      <dgm:prSet presAssocID="{2AEE90FA-2B32-4EA7-83ED-F9FF02A8E2A6}" presName="parentText" presStyleLbl="node1" presStyleIdx="6" presStyleCnt="9">
        <dgm:presLayoutVars>
          <dgm:chMax val="0"/>
          <dgm:bulletEnabled val="1"/>
        </dgm:presLayoutVars>
      </dgm:prSet>
      <dgm:spPr/>
    </dgm:pt>
    <dgm:pt modelId="{D0B2DC45-BF5C-4464-B83C-2BD9DCA7AAA5}" type="pres">
      <dgm:prSet presAssocID="{7F193886-201D-4020-8046-65289531C333}" presName="spacer" presStyleCnt="0"/>
      <dgm:spPr/>
    </dgm:pt>
    <dgm:pt modelId="{EB3219C0-449D-4BB7-BD4B-2F992E97A94C}" type="pres">
      <dgm:prSet presAssocID="{9F0DAE22-1D74-414D-8B56-A45A2CCD759A}" presName="parentText" presStyleLbl="node1" presStyleIdx="7" presStyleCnt="9">
        <dgm:presLayoutVars>
          <dgm:chMax val="0"/>
          <dgm:bulletEnabled val="1"/>
        </dgm:presLayoutVars>
      </dgm:prSet>
      <dgm:spPr/>
    </dgm:pt>
    <dgm:pt modelId="{C0157DEB-CC05-4972-AF75-67B6A18767D5}" type="pres">
      <dgm:prSet presAssocID="{842C2D4D-BABC-45A9-A49D-37A754A778BC}" presName="spacer" presStyleCnt="0"/>
      <dgm:spPr/>
    </dgm:pt>
    <dgm:pt modelId="{A390DD51-1F05-4A56-BB4C-DF1AFF87C0E2}" type="pres">
      <dgm:prSet presAssocID="{5A35F396-578B-4329-B2A1-DC36E91FF2E9}" presName="parentText" presStyleLbl="node1" presStyleIdx="8" presStyleCnt="9">
        <dgm:presLayoutVars>
          <dgm:chMax val="0"/>
          <dgm:bulletEnabled val="1"/>
        </dgm:presLayoutVars>
      </dgm:prSet>
      <dgm:spPr/>
    </dgm:pt>
  </dgm:ptLst>
  <dgm:cxnLst>
    <dgm:cxn modelId="{B5AAD617-86F8-41D8-8769-A1418580EB77}" srcId="{B2BE3F6B-F322-4D99-B77F-BAAA69FA1C14}" destId="{B684D78F-A85E-4EF5-A580-B18964C708C3}" srcOrd="3" destOrd="0" parTransId="{0BD5F44F-F35C-440F-9E0A-3618ED28CF63}" sibTransId="{35E106F2-7695-478E-96B4-A25F2FD12AAC}"/>
    <dgm:cxn modelId="{E03B7E2B-7147-4115-A454-6C2807FF2010}" srcId="{B2BE3F6B-F322-4D99-B77F-BAAA69FA1C14}" destId="{5A35F396-578B-4329-B2A1-DC36E91FF2E9}" srcOrd="8" destOrd="0" parTransId="{54796927-AED8-49FF-B8E9-6D94C4E836B4}" sibTransId="{6B9BD231-B52B-4172-AA6B-878A51719D1A}"/>
    <dgm:cxn modelId="{183C9534-89FC-46CD-884E-A16C418C27D2}" srcId="{B2BE3F6B-F322-4D99-B77F-BAAA69FA1C14}" destId="{BF7F7972-7A01-41D6-84D5-5BF440BAC8FE}" srcOrd="0" destOrd="0" parTransId="{66DDA982-5FD0-4CB1-B17C-3F996A69AB89}" sibTransId="{2F5315A5-793A-49A3-BEEF-D2A18B2EC1D2}"/>
    <dgm:cxn modelId="{479D855C-E22F-4A32-9A98-9BFF025EC90F}" srcId="{B2BE3F6B-F322-4D99-B77F-BAAA69FA1C14}" destId="{9F0DAE22-1D74-414D-8B56-A45A2CCD759A}" srcOrd="7" destOrd="0" parTransId="{C62AE268-E290-42C9-9BD2-1E5D49B87845}" sibTransId="{842C2D4D-BABC-45A9-A49D-37A754A778BC}"/>
    <dgm:cxn modelId="{6306D95C-9F8E-474A-B52D-01CEFE001E4D}" srcId="{B2BE3F6B-F322-4D99-B77F-BAAA69FA1C14}" destId="{2AEE90FA-2B32-4EA7-83ED-F9FF02A8E2A6}" srcOrd="6" destOrd="0" parTransId="{463833C3-58D2-4EC4-A9ED-75A4775339DC}" sibTransId="{7F193886-201D-4020-8046-65289531C333}"/>
    <dgm:cxn modelId="{5547BB71-6344-4B13-A45C-5F79A5F6FE11}" type="presOf" srcId="{5A35F396-578B-4329-B2A1-DC36E91FF2E9}" destId="{A390DD51-1F05-4A56-BB4C-DF1AFF87C0E2}" srcOrd="0" destOrd="0" presId="urn:microsoft.com/office/officeart/2005/8/layout/vList2"/>
    <dgm:cxn modelId="{29AA1354-765D-42BC-99CC-E219BC38B22F}" type="presOf" srcId="{9962D702-F7BC-4DF8-AF15-56F3E9E2B64E}" destId="{DCCC7D3F-DA96-4374-A317-9E6009357AAB}" srcOrd="0" destOrd="0" presId="urn:microsoft.com/office/officeart/2005/8/layout/vList2"/>
    <dgm:cxn modelId="{BE264F7F-3889-41CE-BF35-B47B91202918}" type="presOf" srcId="{9F0DAE22-1D74-414D-8B56-A45A2CCD759A}" destId="{EB3219C0-449D-4BB7-BD4B-2F992E97A94C}" srcOrd="0" destOrd="0" presId="urn:microsoft.com/office/officeart/2005/8/layout/vList2"/>
    <dgm:cxn modelId="{D564CA80-78B3-4A2A-81A6-E92FD7F908E5}" type="presOf" srcId="{BF7F7972-7A01-41D6-84D5-5BF440BAC8FE}" destId="{3323FC7B-D47A-4FEA-B4A3-B1D2B28842A5}" srcOrd="0" destOrd="0" presId="urn:microsoft.com/office/officeart/2005/8/layout/vList2"/>
    <dgm:cxn modelId="{62A32695-E3FE-47F9-9C83-ECFC5DE2F053}" type="presOf" srcId="{B2BE3F6B-F322-4D99-B77F-BAAA69FA1C14}" destId="{D6CF862F-5E7C-4753-BBBA-325FABEC6018}" srcOrd="0" destOrd="0" presId="urn:microsoft.com/office/officeart/2005/8/layout/vList2"/>
    <dgm:cxn modelId="{488FDB96-75FF-4058-AEC3-932BAE3F5156}" type="presOf" srcId="{98F00173-4762-4A7E-A825-A0AE709AE194}" destId="{C666F790-199B-41E6-8B22-91303BE51BB1}" srcOrd="0" destOrd="0" presId="urn:microsoft.com/office/officeart/2005/8/layout/vList2"/>
    <dgm:cxn modelId="{B06EABA3-FA5E-4F4E-8B5A-287FEDAF7E39}" srcId="{B2BE3F6B-F322-4D99-B77F-BAAA69FA1C14}" destId="{9962D702-F7BC-4DF8-AF15-56F3E9E2B64E}" srcOrd="5" destOrd="0" parTransId="{165A728E-08EE-4E36-B7D1-3E8A3A2073D8}" sibTransId="{C7AC78AF-EA12-44B9-953B-2F49948DE88C}"/>
    <dgm:cxn modelId="{F542A1A5-4625-4940-B70B-5B03D9721E45}" srcId="{B2BE3F6B-F322-4D99-B77F-BAAA69FA1C14}" destId="{85897D61-0F67-4595-B76F-8FC6D92396B5}" srcOrd="2" destOrd="0" parTransId="{DDF77544-059D-4C7D-B052-77387B26F327}" sibTransId="{3821C99A-4A57-48F8-9160-2153421437CA}"/>
    <dgm:cxn modelId="{375D58AB-C26C-448D-9123-3A955E5E5DC6}" type="presOf" srcId="{B684D78F-A85E-4EF5-A580-B18964C708C3}" destId="{C3D57F63-212F-42F7-B007-A468DB96F05E}" srcOrd="0" destOrd="0" presId="urn:microsoft.com/office/officeart/2005/8/layout/vList2"/>
    <dgm:cxn modelId="{2EEF7AB3-C15A-42B7-8489-A83C907E00F0}" type="presOf" srcId="{2AEE90FA-2B32-4EA7-83ED-F9FF02A8E2A6}" destId="{BFD660F1-CCA0-4454-9EB3-A2F8B88446A4}" srcOrd="0" destOrd="0" presId="urn:microsoft.com/office/officeart/2005/8/layout/vList2"/>
    <dgm:cxn modelId="{82347CBA-E6BF-47BB-960E-F17DC72665B7}" type="presOf" srcId="{3CE7AB3F-CEBC-4D85-A27B-D6AF39855124}" destId="{86D2DEE3-2D25-422D-8E41-0C8B55462D48}" srcOrd="0" destOrd="0" presId="urn:microsoft.com/office/officeart/2005/8/layout/vList2"/>
    <dgm:cxn modelId="{9A5AF5E3-FFBF-47BD-9EBA-68CCB71D71F2}" type="presOf" srcId="{85897D61-0F67-4595-B76F-8FC6D92396B5}" destId="{C12425C9-1C7F-4525-AF05-9D4B7B0DFA46}" srcOrd="0" destOrd="0" presId="urn:microsoft.com/office/officeart/2005/8/layout/vList2"/>
    <dgm:cxn modelId="{3B6D10F5-970B-46ED-B9BA-CF8B55DE3B5E}" srcId="{B2BE3F6B-F322-4D99-B77F-BAAA69FA1C14}" destId="{3CE7AB3F-CEBC-4D85-A27B-D6AF39855124}" srcOrd="1" destOrd="0" parTransId="{BB430C2B-B8DB-4162-B4CC-C56D792F9C9C}" sibTransId="{09517B91-8FFB-4FC8-A0FF-DEC388B93186}"/>
    <dgm:cxn modelId="{9E7CF7F9-932D-49AD-9AAA-4DEBC4BE3A2F}" srcId="{B2BE3F6B-F322-4D99-B77F-BAAA69FA1C14}" destId="{98F00173-4762-4A7E-A825-A0AE709AE194}" srcOrd="4" destOrd="0" parTransId="{F17E9E53-6FFF-4AFB-AEE9-B9F45EED479F}" sibTransId="{AF91CA74-0E40-4A71-A9CA-97B89B40799C}"/>
    <dgm:cxn modelId="{4B2DF293-098B-48A1-8855-F34889EFADE0}" type="presParOf" srcId="{D6CF862F-5E7C-4753-BBBA-325FABEC6018}" destId="{3323FC7B-D47A-4FEA-B4A3-B1D2B28842A5}" srcOrd="0" destOrd="0" presId="urn:microsoft.com/office/officeart/2005/8/layout/vList2"/>
    <dgm:cxn modelId="{BC0EF291-C8EB-445F-9ACA-C5DC2CCDD155}" type="presParOf" srcId="{D6CF862F-5E7C-4753-BBBA-325FABEC6018}" destId="{1534A647-3186-45ED-819D-B65B9351DF1B}" srcOrd="1" destOrd="0" presId="urn:microsoft.com/office/officeart/2005/8/layout/vList2"/>
    <dgm:cxn modelId="{B15056B3-DB8E-4111-9AD0-3AFB60B579A1}" type="presParOf" srcId="{D6CF862F-5E7C-4753-BBBA-325FABEC6018}" destId="{86D2DEE3-2D25-422D-8E41-0C8B55462D48}" srcOrd="2" destOrd="0" presId="urn:microsoft.com/office/officeart/2005/8/layout/vList2"/>
    <dgm:cxn modelId="{29F6A05B-D799-4BDB-B156-ACFD0AF38B04}" type="presParOf" srcId="{D6CF862F-5E7C-4753-BBBA-325FABEC6018}" destId="{6EF75DDE-A6DC-4A9E-8177-3C2FB2DB2512}" srcOrd="3" destOrd="0" presId="urn:microsoft.com/office/officeart/2005/8/layout/vList2"/>
    <dgm:cxn modelId="{743215E7-AD46-44A8-9F4C-FCEF856DB3C6}" type="presParOf" srcId="{D6CF862F-5E7C-4753-BBBA-325FABEC6018}" destId="{C12425C9-1C7F-4525-AF05-9D4B7B0DFA46}" srcOrd="4" destOrd="0" presId="urn:microsoft.com/office/officeart/2005/8/layout/vList2"/>
    <dgm:cxn modelId="{C73ABB81-1DE7-4ABC-B940-B0B41AC8FBA9}" type="presParOf" srcId="{D6CF862F-5E7C-4753-BBBA-325FABEC6018}" destId="{A957A79D-C947-4057-BB1C-C72C2B16A466}" srcOrd="5" destOrd="0" presId="urn:microsoft.com/office/officeart/2005/8/layout/vList2"/>
    <dgm:cxn modelId="{3F9B8B84-985E-4D7F-8A3D-8C977C367B1A}" type="presParOf" srcId="{D6CF862F-5E7C-4753-BBBA-325FABEC6018}" destId="{C3D57F63-212F-42F7-B007-A468DB96F05E}" srcOrd="6" destOrd="0" presId="urn:microsoft.com/office/officeart/2005/8/layout/vList2"/>
    <dgm:cxn modelId="{027E7B36-ADD2-4899-9521-37C9305045FF}" type="presParOf" srcId="{D6CF862F-5E7C-4753-BBBA-325FABEC6018}" destId="{5305208F-DD55-458A-9092-8143C178AD12}" srcOrd="7" destOrd="0" presId="urn:microsoft.com/office/officeart/2005/8/layout/vList2"/>
    <dgm:cxn modelId="{AB95B583-A8A8-4FAE-B944-A3BDEA754373}" type="presParOf" srcId="{D6CF862F-5E7C-4753-BBBA-325FABEC6018}" destId="{C666F790-199B-41E6-8B22-91303BE51BB1}" srcOrd="8" destOrd="0" presId="urn:microsoft.com/office/officeart/2005/8/layout/vList2"/>
    <dgm:cxn modelId="{331AC99C-A2B7-4ACE-99C3-C8F0A4E67EC2}" type="presParOf" srcId="{D6CF862F-5E7C-4753-BBBA-325FABEC6018}" destId="{8F9DB786-08C5-466E-9845-6D3892356084}" srcOrd="9" destOrd="0" presId="urn:microsoft.com/office/officeart/2005/8/layout/vList2"/>
    <dgm:cxn modelId="{23E3BDB7-A6A2-4891-B4F0-FD1E4F16E0D4}" type="presParOf" srcId="{D6CF862F-5E7C-4753-BBBA-325FABEC6018}" destId="{DCCC7D3F-DA96-4374-A317-9E6009357AAB}" srcOrd="10" destOrd="0" presId="urn:microsoft.com/office/officeart/2005/8/layout/vList2"/>
    <dgm:cxn modelId="{B74707EE-234D-4F22-B7C1-C4FD86C53C43}" type="presParOf" srcId="{D6CF862F-5E7C-4753-BBBA-325FABEC6018}" destId="{B8A837BA-5ABA-48ED-845F-96971EC7F662}" srcOrd="11" destOrd="0" presId="urn:microsoft.com/office/officeart/2005/8/layout/vList2"/>
    <dgm:cxn modelId="{7DB99561-2AC2-4348-9748-B2FA8639ECC1}" type="presParOf" srcId="{D6CF862F-5E7C-4753-BBBA-325FABEC6018}" destId="{BFD660F1-CCA0-4454-9EB3-A2F8B88446A4}" srcOrd="12" destOrd="0" presId="urn:microsoft.com/office/officeart/2005/8/layout/vList2"/>
    <dgm:cxn modelId="{4D376D2F-D584-4C2D-A903-4AFABC63E316}" type="presParOf" srcId="{D6CF862F-5E7C-4753-BBBA-325FABEC6018}" destId="{D0B2DC45-BF5C-4464-B83C-2BD9DCA7AAA5}" srcOrd="13" destOrd="0" presId="urn:microsoft.com/office/officeart/2005/8/layout/vList2"/>
    <dgm:cxn modelId="{DC387679-56F4-4037-8E33-6C2ED08EA435}" type="presParOf" srcId="{D6CF862F-5E7C-4753-BBBA-325FABEC6018}" destId="{EB3219C0-449D-4BB7-BD4B-2F992E97A94C}" srcOrd="14" destOrd="0" presId="urn:microsoft.com/office/officeart/2005/8/layout/vList2"/>
    <dgm:cxn modelId="{23DBC2FE-085B-4379-B608-7A627F4DFAD2}" type="presParOf" srcId="{D6CF862F-5E7C-4753-BBBA-325FABEC6018}" destId="{C0157DEB-CC05-4972-AF75-67B6A18767D5}" srcOrd="15" destOrd="0" presId="urn:microsoft.com/office/officeart/2005/8/layout/vList2"/>
    <dgm:cxn modelId="{D6C43B64-F2A9-4D79-BFF7-7F1A5BBEB591}" type="presParOf" srcId="{D6CF862F-5E7C-4753-BBBA-325FABEC6018}" destId="{A390DD51-1F05-4A56-BB4C-DF1AFF87C0E2}" srcOrd="16" destOrd="0" presId="urn:microsoft.com/office/officeart/2005/8/layout/vList2"/>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23FC7B-D47A-4FEA-B4A3-B1D2B28842A5}">
      <dsp:nvSpPr>
        <dsp:cNvPr id="0" name=""/>
        <dsp:cNvSpPr/>
      </dsp:nvSpPr>
      <dsp:spPr>
        <a:xfrm>
          <a:off x="0" y="49880"/>
          <a:ext cx="11999343" cy="804960"/>
        </a:xfrm>
        <a:prstGeom prst="roundRect">
          <a:avLst/>
        </a:prstGeom>
        <a:solidFill>
          <a:srgbClr val="00B0F0"/>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76200" tIns="76200" rIns="76200" bIns="76200" numCol="1" spcCol="1270" anchor="ctr" anchorCtr="0">
          <a:noAutofit/>
        </a:bodyPr>
        <a:lstStyle/>
        <a:p>
          <a:pPr marL="0" lvl="0" indent="0" algn="l" defTabSz="889000">
            <a:lnSpc>
              <a:spcPct val="90000"/>
            </a:lnSpc>
            <a:spcBef>
              <a:spcPct val="0"/>
            </a:spcBef>
            <a:spcAft>
              <a:spcPct val="35000"/>
            </a:spcAft>
            <a:buNone/>
          </a:pPr>
          <a:r>
            <a:rPr lang="en-GB" sz="2000" b="1" kern="1200" dirty="0">
              <a:latin typeface="Arial" panose="020B0604020202020204" pitchFamily="34" charset="0"/>
              <a:cs typeface="Arial" panose="020B0604020202020204" pitchFamily="34" charset="0"/>
            </a:rPr>
            <a:t>Reducing Recreational Screen Time in Children Aged 5–11</a:t>
          </a:r>
          <a:endParaRPr lang="en-US" sz="2000" b="1" kern="1200" dirty="0">
            <a:latin typeface="Arial" panose="020B0604020202020204" pitchFamily="34" charset="0"/>
            <a:cs typeface="Arial" panose="020B0604020202020204" pitchFamily="34" charset="0"/>
          </a:endParaRPr>
        </a:p>
      </dsp:txBody>
      <dsp:txXfrm>
        <a:off x="39295" y="89175"/>
        <a:ext cx="11920753" cy="726370"/>
      </dsp:txXfrm>
    </dsp:sp>
    <dsp:sp modelId="{86D2DEE3-2D25-422D-8E41-0C8B55462D48}">
      <dsp:nvSpPr>
        <dsp:cNvPr id="0" name=""/>
        <dsp:cNvSpPr/>
      </dsp:nvSpPr>
      <dsp:spPr>
        <a:xfrm>
          <a:off x="0" y="978680"/>
          <a:ext cx="11999343" cy="804960"/>
        </a:xfrm>
        <a:prstGeom prst="roundRect">
          <a:avLst/>
        </a:prstGeom>
        <a:solidFill>
          <a:srgbClr val="884FB3"/>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b="0" kern="1200" dirty="0">
              <a:latin typeface="Arial" panose="020B0604020202020204" pitchFamily="34" charset="0"/>
              <a:cs typeface="Arial" panose="020B0604020202020204" pitchFamily="34" charset="0"/>
            </a:rPr>
            <a:t>Excessive recreational screen use can displace opportunities for physical activity, sleep, play and social interaction </a:t>
          </a:r>
          <a:r>
            <a:rPr lang="fr-FR" sz="1400" b="0" kern="1200" dirty="0">
              <a:latin typeface="Arial" panose="020B0604020202020204" pitchFamily="34" charset="0"/>
              <a:cs typeface="Arial" panose="020B0604020202020204" pitchFamily="34" charset="0"/>
            </a:rPr>
            <a:t>(Chaput </a:t>
          </a:r>
          <a:r>
            <a:rPr lang="fr-FR" sz="1400" b="0" i="1" kern="1200" dirty="0">
              <a:latin typeface="Arial" panose="020B0604020202020204" pitchFamily="34" charset="0"/>
              <a:cs typeface="Arial" panose="020B0604020202020204" pitchFamily="34" charset="0"/>
            </a:rPr>
            <a:t>et al</a:t>
          </a:r>
          <a:r>
            <a:rPr lang="fr-FR" sz="1400" b="0" kern="1200" dirty="0">
              <a:latin typeface="Arial" panose="020B0604020202020204" pitchFamily="34" charset="0"/>
              <a:cs typeface="Arial" panose="020B0604020202020204" pitchFamily="34" charset="0"/>
            </a:rPr>
            <a:t>., 2020; </a:t>
          </a:r>
          <a:r>
            <a:rPr lang="fr-FR" sz="1400" b="0" kern="1200" dirty="0" err="1">
              <a:latin typeface="Arial" panose="020B0604020202020204" pitchFamily="34" charset="0"/>
              <a:cs typeface="Arial" panose="020B0604020202020204" pitchFamily="34" charset="0"/>
            </a:rPr>
            <a:t>Ofcom</a:t>
          </a:r>
          <a:r>
            <a:rPr lang="fr-FR" sz="1400" b="0" kern="1200" dirty="0">
              <a:latin typeface="Arial" panose="020B0604020202020204" pitchFamily="34" charset="0"/>
              <a:cs typeface="Arial" panose="020B0604020202020204" pitchFamily="34" charset="0"/>
            </a:rPr>
            <a:t>, 2024).</a:t>
          </a:r>
          <a:endParaRPr lang="en-US" sz="1400" b="0" kern="1200" dirty="0">
            <a:latin typeface="Arial" panose="020B0604020202020204" pitchFamily="34" charset="0"/>
            <a:cs typeface="Arial" panose="020B0604020202020204" pitchFamily="34" charset="0"/>
          </a:endParaRPr>
        </a:p>
      </dsp:txBody>
      <dsp:txXfrm>
        <a:off x="39295" y="1017975"/>
        <a:ext cx="11920753" cy="726370"/>
      </dsp:txXfrm>
    </dsp:sp>
    <dsp:sp modelId="{C12425C9-1C7F-4525-AF05-9D4B7B0DFA46}">
      <dsp:nvSpPr>
        <dsp:cNvPr id="0" name=""/>
        <dsp:cNvSpPr/>
      </dsp:nvSpPr>
      <dsp:spPr>
        <a:xfrm>
          <a:off x="0" y="1907480"/>
          <a:ext cx="11999343" cy="804960"/>
        </a:xfrm>
        <a:prstGeom prst="roundRect">
          <a:avLst/>
        </a:prstGeom>
        <a:solidFill>
          <a:srgbClr val="884FB3"/>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Reducing recreational screen time can create opportunities for physical, psychological and social benefits </a:t>
          </a:r>
          <a:r>
            <a:rPr lang="da-DK" sz="1400" kern="1200" dirty="0">
              <a:latin typeface="Arial" panose="020B0604020202020204" pitchFamily="34" charset="0"/>
              <a:cs typeface="Arial" panose="020B0604020202020204" pitchFamily="34" charset="0"/>
            </a:rPr>
            <a:t>(Lee </a:t>
          </a:r>
          <a:r>
            <a:rPr lang="da-DK" sz="1400" i="1" kern="1200" dirty="0">
              <a:latin typeface="Arial" panose="020B0604020202020204" pitchFamily="34" charset="0"/>
              <a:cs typeface="Arial" panose="020B0604020202020204" pitchFamily="34" charset="0"/>
            </a:rPr>
            <a:t>et al</a:t>
          </a:r>
          <a:r>
            <a:rPr lang="da-DK" sz="1400" kern="1200" dirty="0">
              <a:latin typeface="Arial" panose="020B0604020202020204" pitchFamily="34" charset="0"/>
              <a:cs typeface="Arial" panose="020B0604020202020204" pitchFamily="34" charset="0"/>
            </a:rPr>
            <a:t>., 2020; Oswald </a:t>
          </a:r>
          <a:r>
            <a:rPr lang="da-DK" sz="1400" i="1" kern="1200" dirty="0">
              <a:latin typeface="Arial" panose="020B0604020202020204" pitchFamily="34" charset="0"/>
              <a:cs typeface="Arial" panose="020B0604020202020204" pitchFamily="34" charset="0"/>
            </a:rPr>
            <a:t>et al</a:t>
          </a:r>
          <a:r>
            <a:rPr lang="da-DK" sz="1400" kern="1200" dirty="0">
              <a:latin typeface="Arial" panose="020B0604020202020204" pitchFamily="34" charset="0"/>
              <a:cs typeface="Arial" panose="020B0604020202020204" pitchFamily="34" charset="0"/>
            </a:rPr>
            <a:t>., 2020).</a:t>
          </a:r>
          <a:endParaRPr lang="en-US" sz="1400" kern="1200" dirty="0">
            <a:latin typeface="Arial" panose="020B0604020202020204" pitchFamily="34" charset="0"/>
            <a:cs typeface="Arial" panose="020B0604020202020204" pitchFamily="34" charset="0"/>
          </a:endParaRPr>
        </a:p>
      </dsp:txBody>
      <dsp:txXfrm>
        <a:off x="39295" y="1946775"/>
        <a:ext cx="11920753" cy="726370"/>
      </dsp:txXfrm>
    </dsp:sp>
    <dsp:sp modelId="{C3D57F63-212F-42F7-B007-A468DB96F05E}">
      <dsp:nvSpPr>
        <dsp:cNvPr id="0" name=""/>
        <dsp:cNvSpPr/>
      </dsp:nvSpPr>
      <dsp:spPr>
        <a:xfrm>
          <a:off x="0" y="2836280"/>
          <a:ext cx="11999343" cy="804960"/>
        </a:xfrm>
        <a:prstGeom prst="roundRect">
          <a:avLst/>
        </a:prstGeom>
        <a:solidFill>
          <a:srgbClr val="884FB3"/>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t>Behaviour change is influenced by children, families, </a:t>
          </a:r>
          <a:r>
            <a:rPr lang="en-GB" sz="1400" kern="1200" dirty="0">
              <a:latin typeface="Arial" panose="020B0604020202020204" pitchFamily="34" charset="0"/>
              <a:cs typeface="Arial" panose="020B0604020202020204" pitchFamily="34" charset="0"/>
            </a:rPr>
            <a:t>peers and the wider environment </a:t>
          </a:r>
          <a:r>
            <a:rPr lang="de-DE" sz="1400" kern="1200" dirty="0">
              <a:latin typeface="Arial" panose="020B0604020202020204" pitchFamily="34" charset="0"/>
              <a:cs typeface="Arial" panose="020B0604020202020204" pitchFamily="34" charset="0"/>
            </a:rPr>
            <a:t>(Michie, van Stralen and West, 2011).</a:t>
          </a:r>
          <a:endParaRPr lang="en-US" sz="1400" kern="1200" dirty="0">
            <a:latin typeface="Arial" panose="020B0604020202020204" pitchFamily="34" charset="0"/>
            <a:cs typeface="Arial" panose="020B0604020202020204" pitchFamily="34" charset="0"/>
          </a:endParaRPr>
        </a:p>
      </dsp:txBody>
      <dsp:txXfrm>
        <a:off x="39295" y="2875575"/>
        <a:ext cx="11920753" cy="726370"/>
      </dsp:txXfrm>
    </dsp:sp>
    <dsp:sp modelId="{C666F790-199B-41E6-8B22-91303BE51BB1}">
      <dsp:nvSpPr>
        <dsp:cNvPr id="0" name=""/>
        <dsp:cNvSpPr/>
      </dsp:nvSpPr>
      <dsp:spPr>
        <a:xfrm>
          <a:off x="0" y="3765080"/>
          <a:ext cx="11999343" cy="804960"/>
        </a:xfrm>
        <a:prstGeom prst="roundRect">
          <a:avLst/>
        </a:prstGeom>
        <a:solidFill>
          <a:srgbClr val="884FB3"/>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Social Cognitive Theory highlights the importance of role modelling and the family environment (Bandura, 1997).</a:t>
          </a:r>
          <a:endParaRPr lang="en-US" sz="1400" kern="1200" dirty="0">
            <a:latin typeface="Arial" panose="020B0604020202020204" pitchFamily="34" charset="0"/>
            <a:cs typeface="Arial" panose="020B0604020202020204" pitchFamily="34" charset="0"/>
          </a:endParaRPr>
        </a:p>
      </dsp:txBody>
      <dsp:txXfrm>
        <a:off x="39295" y="3804375"/>
        <a:ext cx="11920753" cy="726370"/>
      </dsp:txXfrm>
    </dsp:sp>
    <dsp:sp modelId="{DCCC7D3F-DA96-4374-A317-9E6009357AAB}">
      <dsp:nvSpPr>
        <dsp:cNvPr id="0" name=""/>
        <dsp:cNvSpPr/>
      </dsp:nvSpPr>
      <dsp:spPr>
        <a:xfrm>
          <a:off x="0" y="4693881"/>
          <a:ext cx="11999343" cy="804960"/>
        </a:xfrm>
        <a:prstGeom prst="roundRect">
          <a:avLst/>
        </a:prstGeom>
        <a:solidFill>
          <a:srgbClr val="884FB3"/>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COM-B shows that successful behaviour change requires capability, opportunity and motivation (</a:t>
          </a:r>
          <a:r>
            <a:rPr lang="da-DK" sz="1400" kern="1200" dirty="0">
              <a:latin typeface="Arial" panose="020B0604020202020204" pitchFamily="34" charset="0"/>
              <a:cs typeface="Arial" panose="020B0604020202020204" pitchFamily="34" charset="0"/>
            </a:rPr>
            <a:t>Khullar et al., 2023; Daryabeygi-Khotbehsara </a:t>
          </a:r>
          <a:r>
            <a:rPr lang="da-DK" sz="1400" i="1" kern="1200" dirty="0">
              <a:latin typeface="Arial" panose="020B0604020202020204" pitchFamily="34" charset="0"/>
              <a:cs typeface="Arial" panose="020B0604020202020204" pitchFamily="34" charset="0"/>
            </a:rPr>
            <a:t>et al</a:t>
          </a:r>
          <a:r>
            <a:rPr lang="da-DK" sz="1400" kern="1200" dirty="0">
              <a:latin typeface="Arial" panose="020B0604020202020204" pitchFamily="34" charset="0"/>
              <a:cs typeface="Arial" panose="020B0604020202020204" pitchFamily="34" charset="0"/>
            </a:rPr>
            <a:t>., 2024).</a:t>
          </a:r>
          <a:endParaRPr lang="en-US" sz="1400" kern="1200" dirty="0">
            <a:latin typeface="Arial" panose="020B0604020202020204" pitchFamily="34" charset="0"/>
            <a:cs typeface="Arial" panose="020B0604020202020204" pitchFamily="34" charset="0"/>
          </a:endParaRPr>
        </a:p>
      </dsp:txBody>
      <dsp:txXfrm>
        <a:off x="39295" y="4733176"/>
        <a:ext cx="11920753" cy="726370"/>
      </dsp:txXfrm>
    </dsp:sp>
    <dsp:sp modelId="{BFD660F1-CCA0-4454-9EB3-A2F8B88446A4}">
      <dsp:nvSpPr>
        <dsp:cNvPr id="0" name=""/>
        <dsp:cNvSpPr/>
      </dsp:nvSpPr>
      <dsp:spPr>
        <a:xfrm>
          <a:off x="0" y="5622681"/>
          <a:ext cx="11999343" cy="804960"/>
        </a:xfrm>
        <a:prstGeom prst="roundRect">
          <a:avLst/>
        </a:prstGeom>
        <a:solidFill>
          <a:srgbClr val="884FB3"/>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The Family Play Challenge focuses on replacing some screen time with enjoyable, accessible family activities (Raj </a:t>
          </a:r>
          <a:r>
            <a:rPr lang="en-GB" sz="1400" i="1" kern="1200" dirty="0">
              <a:latin typeface="Arial" panose="020B0604020202020204" pitchFamily="34" charset="0"/>
              <a:cs typeface="Arial" panose="020B0604020202020204" pitchFamily="34" charset="0"/>
            </a:rPr>
            <a:t>et al.</a:t>
          </a:r>
          <a:r>
            <a:rPr lang="en-GB" sz="1400" kern="1200" dirty="0">
              <a:latin typeface="Arial" panose="020B0604020202020204" pitchFamily="34" charset="0"/>
              <a:cs typeface="Arial" panose="020B0604020202020204" pitchFamily="34" charset="0"/>
            </a:rPr>
            <a:t>, 2023).</a:t>
          </a:r>
          <a:endParaRPr lang="en-US" sz="1400" kern="1200" dirty="0">
            <a:latin typeface="Arial" panose="020B0604020202020204" pitchFamily="34" charset="0"/>
            <a:cs typeface="Arial" panose="020B0604020202020204" pitchFamily="34" charset="0"/>
          </a:endParaRPr>
        </a:p>
      </dsp:txBody>
      <dsp:txXfrm>
        <a:off x="39295" y="5661976"/>
        <a:ext cx="11920753" cy="726370"/>
      </dsp:txXfrm>
    </dsp:sp>
    <dsp:sp modelId="{EB3219C0-449D-4BB7-BD4B-2F992E97A94C}">
      <dsp:nvSpPr>
        <dsp:cNvPr id="0" name=""/>
        <dsp:cNvSpPr/>
      </dsp:nvSpPr>
      <dsp:spPr>
        <a:xfrm>
          <a:off x="0" y="6551481"/>
          <a:ext cx="11999343" cy="804960"/>
        </a:xfrm>
        <a:prstGeom prst="roundRect">
          <a:avLst/>
        </a:prstGeom>
        <a:solidFill>
          <a:srgbClr val="884FB3"/>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A positive, family-centred and non-judgemental approach is more appropriate than simply telling children to use screens less (NSPCC, 2026).</a:t>
          </a:r>
          <a:endParaRPr lang="en-US" sz="1400" kern="1200" dirty="0">
            <a:latin typeface="Arial" panose="020B0604020202020204" pitchFamily="34" charset="0"/>
            <a:cs typeface="Arial" panose="020B0604020202020204" pitchFamily="34" charset="0"/>
          </a:endParaRPr>
        </a:p>
      </dsp:txBody>
      <dsp:txXfrm>
        <a:off x="39295" y="6590776"/>
        <a:ext cx="11920753" cy="726370"/>
      </dsp:txXfrm>
    </dsp:sp>
    <dsp:sp modelId="{A390DD51-1F05-4A56-BB4C-DF1AFF87C0E2}">
      <dsp:nvSpPr>
        <dsp:cNvPr id="0" name=""/>
        <dsp:cNvSpPr/>
      </dsp:nvSpPr>
      <dsp:spPr>
        <a:xfrm>
          <a:off x="0" y="7480281"/>
          <a:ext cx="11999343" cy="804960"/>
        </a:xfrm>
        <a:prstGeom prst="roundRect">
          <a:avLst/>
        </a:prstGeom>
        <a:solidFill>
          <a:srgbClr val="884FB3"/>
        </a:solidFill>
        <a:ln>
          <a:noFill/>
        </a:ln>
        <a:effectLst/>
      </dsp:spPr>
      <dsp:style>
        <a:lnRef idx="0">
          <a:scrgbClr r="0" g="0" b="0"/>
        </a:lnRef>
        <a:fillRef idx="3">
          <a:scrgbClr r="0" g="0" b="0"/>
        </a:fillRef>
        <a:effectRef idx="2">
          <a:scrgbClr r="0" g="0" b="0"/>
        </a:effectRef>
        <a:fontRef idx="minor">
          <a:schemeClr val="lt1"/>
        </a:fontRef>
      </dsp:style>
      <dsp:txBody>
        <a:bodyPr spcFirstLastPara="0" vert="horz" wrap="square" lIns="53340" tIns="53340" rIns="53340" bIns="53340" numCol="1" spcCol="1270" anchor="ctr" anchorCtr="0">
          <a:noAutofit/>
        </a:bodyPr>
        <a:lstStyle/>
        <a:p>
          <a:pPr marL="0" lvl="0" indent="0" algn="l" defTabSz="622300">
            <a:lnSpc>
              <a:spcPct val="90000"/>
            </a:lnSpc>
            <a:spcBef>
              <a:spcPct val="0"/>
            </a:spcBef>
            <a:spcAft>
              <a:spcPct val="35000"/>
            </a:spcAft>
            <a:buNone/>
          </a:pPr>
          <a:r>
            <a:rPr lang="en-GB" sz="1400" kern="1200" dirty="0">
              <a:latin typeface="Arial" panose="020B0604020202020204" pitchFamily="34" charset="0"/>
              <a:cs typeface="Arial" panose="020B0604020202020204" pitchFamily="34" charset="0"/>
            </a:rPr>
            <a:t>The goal is not to eliminate screens, but to create a healthier balance between screen use and the activities children need to thrive (Healthier Together, 2026).</a:t>
          </a:r>
          <a:endParaRPr lang="en-US" sz="1400" kern="1200" dirty="0">
            <a:latin typeface="Arial" panose="020B0604020202020204" pitchFamily="34" charset="0"/>
            <a:cs typeface="Arial" panose="020B0604020202020204" pitchFamily="34" charset="0"/>
          </a:endParaRPr>
        </a:p>
      </dsp:txBody>
      <dsp:txXfrm>
        <a:off x="39295" y="7519576"/>
        <a:ext cx="11920753" cy="726370"/>
      </dsp:txXfrm>
    </dsp:sp>
  </dsp:spTree>
</dsp:drawing>
</file>

<file path=ppt/diagrams/layout1.xml><?xml version="1.0" encoding="utf-8"?>
<dgm:layoutDef xmlns:dgm="http://schemas.openxmlformats.org/drawingml/2006/diagram" xmlns:a="http://schemas.openxmlformats.org/drawingml/2006/main" uniqueId="urn:microsoft.com/office/officeart/2005/8/layout/vList2">
  <dgm:title val=""/>
  <dgm:desc val=""/>
  <dgm:catLst>
    <dgm:cat type="list" pri="3000"/>
    <dgm:cat type="convert" pri="1000"/>
  </dgm:catLst>
  <dgm:sampData>
    <dgm:dataModel>
      <dgm:ptLst>
        <dgm:pt modelId="0" type="doc"/>
        <dgm:pt modelId="1">
          <dgm:prSet phldr="1"/>
        </dgm:pt>
        <dgm:pt modelId="11">
          <dgm:prSet phldr="1"/>
        </dgm:pt>
        <dgm:pt modelId="2">
          <dgm:prSet phldr="1"/>
        </dgm:pt>
        <dgm:pt modelId="21">
          <dgm:prSet phldr="1"/>
        </dgm:pt>
      </dgm:ptLst>
      <dgm:cxnLst>
        <dgm:cxn modelId="4" srcId="0" destId="1" srcOrd="0" destOrd="0"/>
        <dgm:cxn modelId="5" srcId="0" destId="2" srcOrd="1" destOrd="0"/>
        <dgm:cxn modelId="12" srcId="1" destId="11" srcOrd="0" destOrd="0"/>
        <dgm:cxn modelId="23" srcId="2" destId="21" srcOrd="0"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animLvl val="lvl"/>
      <dgm:resizeHandles val="exact"/>
    </dgm:varLst>
    <dgm:alg type="lin">
      <dgm:param type="linDir" val="fromT"/>
      <dgm:param type="vertAlign" val="mid"/>
    </dgm:alg>
    <dgm:shape xmlns:r="http://schemas.openxmlformats.org/officeDocument/2006/relationships" r:blip="">
      <dgm:adjLst/>
    </dgm:shape>
    <dgm:presOf/>
    <dgm:constrLst>
      <dgm:constr type="w" for="ch" forName="parentText" refType="w"/>
      <dgm:constr type="h" for="ch" forName="parentText" refType="primFontSz" refFor="ch" refForName="parentText" fact="0.52"/>
      <dgm:constr type="w" for="ch" forName="childText" refType="w"/>
      <dgm:constr type="h" for="ch" forName="childText" refType="primFontSz" refFor="ch" refForName="parentText" fact="0.46"/>
      <dgm:constr type="h" for="ch" forName="parentText" op="equ"/>
      <dgm:constr type="primFontSz" for="ch" forName="parentText" op="equ" val="65"/>
      <dgm:constr type="primFontSz" for="ch" forName="childText" refType="primFontSz" refFor="ch" refForName="parentText" op="equ"/>
      <dgm:constr type="h" for="ch" forName="spacer" refType="primFontSz" refFor="ch" refForName="parentText" fact="0.08"/>
    </dgm:constrLst>
    <dgm:ruleLst>
      <dgm:rule type="primFontSz" for="ch" forName="parentText" val="5" fact="NaN" max="NaN"/>
    </dgm:ruleLst>
    <dgm:forEach name="Name0" axis="ch" ptType="node">
      <dgm:layoutNode name="parentText" styleLbl="node1">
        <dgm:varLst>
          <dgm:chMax val="0"/>
          <dgm:bulletEnabled val="1"/>
        </dgm:varLst>
        <dgm:alg type="tx">
          <dgm:param type="parTxLTRAlign" val="l"/>
          <dgm:param type="parTxRTLAlign" val="r"/>
        </dgm:alg>
        <dgm:shape xmlns:r="http://schemas.openxmlformats.org/officeDocument/2006/relationships" type="roundRect" r:blip="">
          <dgm:adjLst/>
        </dgm:shape>
        <dgm:presOf axis="self"/>
        <dgm:constrLst>
          <dgm:constr type="tMarg" refType="primFontSz" fact="0.3"/>
          <dgm:constr type="bMarg" refType="primFontSz" fact="0.3"/>
          <dgm:constr type="lMarg" refType="primFontSz" fact="0.3"/>
          <dgm:constr type="rMarg" refType="primFontSz" fact="0.3"/>
        </dgm:constrLst>
        <dgm:ruleLst>
          <dgm:rule type="h" val="INF" fact="NaN" max="NaN"/>
        </dgm:ruleLst>
      </dgm:layoutNode>
      <dgm:choose name="Name1">
        <dgm:if name="Name2" axis="ch" ptType="node" func="cnt" op="gte" val="1">
          <dgm:layoutNode name="childText" styleLbl="revTx">
            <dgm:varLst>
              <dgm:bulletEnabled val="1"/>
            </dgm:varLst>
            <dgm:alg type="tx">
              <dgm:param type="stBulletLvl" val="1"/>
              <dgm:param type="lnSpAfChP" val="20"/>
            </dgm:alg>
            <dgm:shape xmlns:r="http://schemas.openxmlformats.org/officeDocument/2006/relationships" type="rect" r:blip="">
              <dgm:adjLst/>
            </dgm:shape>
            <dgm:presOf axis="des" ptType="node"/>
            <dgm:constrLst>
              <dgm:constr type="tMarg" refType="primFontSz" fact="0.1"/>
              <dgm:constr type="bMarg" refType="primFontSz" fact="0.1"/>
              <dgm:constr type="lMarg" refType="w" fact="0.09"/>
            </dgm:constrLst>
            <dgm:ruleLst>
              <dgm:rule type="h" val="INF" fact="NaN" max="NaN"/>
            </dgm:ruleLst>
          </dgm:layoutNode>
        </dgm:if>
        <dgm:else name="Name3">
          <dgm:choose name="Name4">
            <dgm:if name="Name5" axis="par ch" ptType="doc node" func="cnt" op="gte" val="2">
              <dgm:forEach name="Name6" axis="followSib" ptType="sibTrans" cnt="1">
                <dgm:layoutNode name="spacer">
                  <dgm:alg type="sp"/>
                  <dgm:shape xmlns:r="http://schemas.openxmlformats.org/officeDocument/2006/relationships" r:blip="">
                    <dgm:adjLst/>
                  </dgm:shape>
                  <dgm:presOf/>
                  <dgm:constrLst/>
                  <dgm:ruleLst/>
                </dgm:layoutNode>
              </dgm:forEach>
            </dgm:if>
            <dgm:else name="Name7"/>
          </dgm:choose>
        </dgm:else>
      </dgm:choos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4">
  <dgm:title val=""/>
  <dgm:desc val=""/>
  <dgm:catLst>
    <dgm:cat type="simple" pri="10400"/>
  </dgm:catLst>
  <dgm:scene3d>
    <a:camera prst="orthographicFront"/>
    <a:lightRig rig="threePt" dir="t"/>
  </dgm:scene3d>
  <dgm:styleLbl name="node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l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vennNode1">
    <dgm:scene3d>
      <a:camera prst="orthographicFront"/>
      <a:lightRig rig="threePt" dir="t"/>
    </dgm:scene3d>
    <dgm:sp3d/>
    <dgm:txPr/>
    <dgm:style>
      <a:lnRef idx="0">
        <a:scrgbClr r="0" g="0" b="0"/>
      </a:lnRef>
      <a:fillRef idx="3">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node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node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align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bgImgPlace1">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3">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asst4">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1">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2">
    <dgm:scene3d>
      <a:camera prst="orthographicFront"/>
      <a:lightRig rig="threePt" dir="t"/>
    </dgm:scene3d>
    <dgm:sp3d/>
    <dgm:txPr/>
    <dgm:style>
      <a:lnRef idx="0">
        <a:scrgbClr r="0" g="0" b="0"/>
      </a:lnRef>
      <a:fillRef idx="3">
        <a:scrgbClr r="0" g="0" b="0"/>
      </a:fillRef>
      <a:effectRef idx="2">
        <a:scrgbClr r="0" g="0" b="0"/>
      </a:effectRef>
      <a:fontRef idx="minor">
        <a:schemeClr val="lt1"/>
      </a:fontRef>
    </dgm:style>
  </dgm:styleLbl>
  <dgm:styleLbl name="parChTrans2D3">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2D4">
    <dgm:scene3d>
      <a:camera prst="orthographicFront"/>
      <a:lightRig rig="threePt" dir="t"/>
    </dgm:scene3d>
    <dgm:sp3d/>
    <dgm:txPr/>
    <dgm:style>
      <a:lnRef idx="1">
        <a:scrgbClr r="0" g="0" b="0"/>
      </a:lnRef>
      <a:fillRef idx="3">
        <a:scrgbClr r="0" g="0" b="0"/>
      </a:fillRef>
      <a:effectRef idx="2">
        <a:scrgbClr r="0" g="0" b="0"/>
      </a:effectRef>
      <a:fontRef idx="minor">
        <a:schemeClr val="lt1"/>
      </a:fontRef>
    </dgm:style>
  </dgm:styleLbl>
  <dgm:styleLbl name="parCh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2">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0">
        <a:scrgbClr r="0" g="0" b="0"/>
      </a:lnRef>
      <a:fillRef idx="3">
        <a:scrgbClr r="0" g="0" b="0"/>
      </a:fillRef>
      <a:effectRef idx="2">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53AB3B-81B6-4078-9192-9E0110867F97}" type="datetimeFigureOut">
              <a:rPr lang="en-GB" smtClean="0"/>
              <a:t>09/10/2026</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80FED43-CD0E-443A-B929-C834060CB100}" type="slidenum">
              <a:rPr lang="en-GB" smtClean="0"/>
              <a:t>‹#›</a:t>
            </a:fld>
            <a:endParaRPr lang="en-GB"/>
          </a:p>
        </p:txBody>
      </p:sp>
    </p:spTree>
    <p:extLst>
      <p:ext uri="{BB962C8B-B14F-4D97-AF65-F5344CB8AC3E}">
        <p14:creationId xmlns:p14="http://schemas.microsoft.com/office/powerpoint/2010/main" val="1744786655"/>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txBody>
          <a:bodyPr/>
          <a:lstStyle/>
          <a:p>
            <a:endParaRPr lang="en-GB"/>
          </a:p>
        </p:txBody>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849251-6C6D-44AE-A14A-77441BE46B10}"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11042327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C4849251-6C6D-44AE-A14A-77441BE46B10}" type="slidenum">
              <a:rPr kumimoji="0" lang="en-GB" sz="1200" b="0" i="0" u="none" strike="noStrike" kern="1200" cap="none" spc="0" normalizeH="0" baseline="0" noProof="0" smtClean="0">
                <a:ln>
                  <a:noFill/>
                </a:ln>
                <a:solidFill>
                  <a:prstClr val="black"/>
                </a:solidFill>
                <a:effectLst/>
                <a:uLnTx/>
                <a:uFillTx/>
                <a:latin typeface="Aptos" panose="0211000402020202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31</a:t>
            </a:fld>
            <a:endParaRPr kumimoji="0" lang="en-GB" sz="1200" b="0" i="0" u="none" strike="noStrike" kern="1200" cap="none" spc="0" normalizeH="0" baseline="0" noProof="0">
              <a:ln>
                <a:noFill/>
              </a:ln>
              <a:solidFill>
                <a:prstClr val="black"/>
              </a:solidFill>
              <a:effectLst/>
              <a:uLnTx/>
              <a:uFillTx/>
              <a:latin typeface="Aptos" panose="02110004020202020204"/>
              <a:ea typeface="+mn-ea"/>
              <a:cs typeface="+mn-cs"/>
            </a:endParaRPr>
          </a:p>
        </p:txBody>
      </p:sp>
    </p:spTree>
    <p:extLst>
      <p:ext uri="{BB962C8B-B14F-4D97-AF65-F5344CB8AC3E}">
        <p14:creationId xmlns:p14="http://schemas.microsoft.com/office/powerpoint/2010/main" val="50441955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fld id="{1D8BD707-D9CF-40AE-B4C6-C98DA3205C09}" type="datetimeFigureOut">
              <a:rPr lang="en-US" smtClean="0"/>
              <a:pPr/>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1D8BD707-D9CF-40AE-B4C6-C98DA3205C09}" type="datetimeFigureOut">
              <a:rPr lang="en-US" smtClean="0"/>
              <a:pPr/>
              <a:t>10/9/2026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D8BD707-D9CF-40AE-B4C6-C98DA3205C09}" type="datetimeFigureOut">
              <a:rPr lang="en-US" smtClean="0"/>
              <a:pPr/>
              <a:t>10/9/2026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1D8BD707-D9CF-40AE-B4C6-C98DA3205C09}" type="datetimeFigureOut">
              <a:rPr lang="en-US" smtClean="0"/>
              <a:pPr/>
              <a:t>10/9/2026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10/9/2026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10/9/2026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1D8BD707-D9CF-40AE-B4C6-C98DA3205C09}" type="datetimeFigureOut">
              <a:rPr lang="en-US" smtClean="0"/>
              <a:pPr/>
              <a:t>10/9/2026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Title">
    <p:bg>
      <p:bgPr>
        <a:solidFill>
          <a:schemeClr val="bg2">
            <a:alpha val="60000"/>
          </a:schemeClr>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81E2FA06-E5C3-D198-C671-6904474CEDDF}"/>
              </a:ext>
            </a:extLst>
          </p:cNvPr>
          <p:cNvSpPr/>
          <p:nvPr/>
        </p:nvSpPr>
        <p:spPr>
          <a:xfrm>
            <a:off x="0" y="0"/>
            <a:ext cx="18288000" cy="10287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solidFill>
                <a:schemeClr val="bg2"/>
              </a:solidFill>
            </a:endParaRPr>
          </a:p>
        </p:txBody>
      </p:sp>
      <p:sp>
        <p:nvSpPr>
          <p:cNvPr id="37" name="Freeform: Shape 36">
            <a:extLst>
              <a:ext uri="{FF2B5EF4-FFF2-40B4-BE49-F238E27FC236}">
                <a16:creationId xmlns:a16="http://schemas.microsoft.com/office/drawing/2014/main" id="{CF023FE7-CB68-3594-7BD8-CC9A00255EA6}"/>
              </a:ext>
            </a:extLst>
          </p:cNvPr>
          <p:cNvSpPr/>
          <p:nvPr/>
        </p:nvSpPr>
        <p:spPr>
          <a:xfrm rot="16200000">
            <a:off x="10621817" y="2620814"/>
            <a:ext cx="10286999" cy="5045372"/>
          </a:xfrm>
          <a:custGeom>
            <a:avLst/>
            <a:gdLst>
              <a:gd name="connsiteX0" fmla="*/ 6857999 w 6857999"/>
              <a:gd name="connsiteY0" fmla="*/ 123826 h 3363581"/>
              <a:gd name="connsiteX1" fmla="*/ 6857999 w 6857999"/>
              <a:gd name="connsiteY1" fmla="*/ 3363581 h 3363581"/>
              <a:gd name="connsiteX2" fmla="*/ 0 w 6857999"/>
              <a:gd name="connsiteY2" fmla="*/ 3363580 h 3363581"/>
              <a:gd name="connsiteX3" fmla="*/ 0 w 6857999"/>
              <a:gd name="connsiteY3" fmla="*/ 393588 h 3363581"/>
              <a:gd name="connsiteX4" fmla="*/ 23185 w 6857999"/>
              <a:gd name="connsiteY4" fmla="*/ 395032 h 3363581"/>
              <a:gd name="connsiteX5" fmla="*/ 998435 w 6857999"/>
              <a:gd name="connsiteY5" fmla="*/ 32794 h 3363581"/>
              <a:gd name="connsiteX6" fmla="*/ 1917762 w 6857999"/>
              <a:gd name="connsiteY6" fmla="*/ 395033 h 3363581"/>
              <a:gd name="connsiteX7" fmla="*/ 2868155 w 6857999"/>
              <a:gd name="connsiteY7" fmla="*/ 110307 h 3363581"/>
              <a:gd name="connsiteX8" fmla="*/ 3812338 w 6857999"/>
              <a:gd name="connsiteY8" fmla="*/ 395033 h 3363581"/>
              <a:gd name="connsiteX9" fmla="*/ 4753412 w 6857999"/>
              <a:gd name="connsiteY9" fmla="*/ 0 h 3363581"/>
              <a:gd name="connsiteX10" fmla="*/ 5712709 w 6857999"/>
              <a:gd name="connsiteY10" fmla="*/ 395033 h 3363581"/>
              <a:gd name="connsiteX11" fmla="*/ 6672424 w 6857999"/>
              <a:gd name="connsiteY11" fmla="*/ 98381 h 3363581"/>
              <a:gd name="connsiteX12" fmla="*/ 6849948 w 6857999"/>
              <a:gd name="connsiteY12" fmla="*/ 121630 h 336358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57999" h="3363581">
                <a:moveTo>
                  <a:pt x="6857999" y="123826"/>
                </a:moveTo>
                <a:lnTo>
                  <a:pt x="6857999" y="3363581"/>
                </a:lnTo>
                <a:lnTo>
                  <a:pt x="0" y="3363580"/>
                </a:lnTo>
                <a:lnTo>
                  <a:pt x="0" y="393588"/>
                </a:lnTo>
                <a:lnTo>
                  <a:pt x="23185" y="395032"/>
                </a:lnTo>
                <a:cubicBezTo>
                  <a:pt x="496825" y="395032"/>
                  <a:pt x="524786" y="32794"/>
                  <a:pt x="998435" y="32794"/>
                </a:cubicBezTo>
                <a:cubicBezTo>
                  <a:pt x="1472074" y="32794"/>
                  <a:pt x="1606142" y="382113"/>
                  <a:pt x="1917762" y="395033"/>
                </a:cubicBezTo>
                <a:cubicBezTo>
                  <a:pt x="2229382" y="407952"/>
                  <a:pt x="2394508" y="110307"/>
                  <a:pt x="2868155" y="110307"/>
                </a:cubicBezTo>
                <a:cubicBezTo>
                  <a:pt x="3341795" y="110307"/>
                  <a:pt x="3498128" y="413417"/>
                  <a:pt x="3812338" y="395033"/>
                </a:cubicBezTo>
                <a:cubicBezTo>
                  <a:pt x="4126547" y="376649"/>
                  <a:pt x="4279764" y="2"/>
                  <a:pt x="4753412" y="0"/>
                </a:cubicBezTo>
                <a:cubicBezTo>
                  <a:pt x="5070140" y="0"/>
                  <a:pt x="5392874" y="378636"/>
                  <a:pt x="5712709" y="395033"/>
                </a:cubicBezTo>
                <a:cubicBezTo>
                  <a:pt x="6032544" y="411429"/>
                  <a:pt x="6198776" y="98381"/>
                  <a:pt x="6672424" y="98381"/>
                </a:cubicBezTo>
                <a:cubicBezTo>
                  <a:pt x="6738107" y="101458"/>
                  <a:pt x="6796840" y="109656"/>
                  <a:pt x="6849948" y="121630"/>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grpSp>
        <p:nvGrpSpPr>
          <p:cNvPr id="10" name="Group 9">
            <a:extLst>
              <a:ext uri="{FF2B5EF4-FFF2-40B4-BE49-F238E27FC236}">
                <a16:creationId xmlns:a16="http://schemas.microsoft.com/office/drawing/2014/main" id="{9202F837-F353-1001-95F9-2AF03EA5942C}"/>
              </a:ext>
            </a:extLst>
          </p:cNvPr>
          <p:cNvGrpSpPr/>
          <p:nvPr/>
        </p:nvGrpSpPr>
        <p:grpSpPr>
          <a:xfrm>
            <a:off x="10258285" y="684246"/>
            <a:ext cx="4729253" cy="4478493"/>
            <a:chOff x="6763229" y="687542"/>
            <a:chExt cx="3015956" cy="2856041"/>
          </a:xfrm>
        </p:grpSpPr>
        <p:sp>
          <p:nvSpPr>
            <p:cNvPr id="11" name="Star: 7 Points 2">
              <a:extLst>
                <a:ext uri="{FF2B5EF4-FFF2-40B4-BE49-F238E27FC236}">
                  <a16:creationId xmlns:a16="http://schemas.microsoft.com/office/drawing/2014/main" id="{64A1948A-5F32-5AC9-3F12-8DA52EC059F4}"/>
                </a:ext>
              </a:extLst>
            </p:cNvPr>
            <p:cNvSpPr/>
            <p:nvPr/>
          </p:nvSpPr>
          <p:spPr>
            <a:xfrm rot="21296686">
              <a:off x="6763229" y="687542"/>
              <a:ext cx="3015956" cy="2856041"/>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943 h 4842336"/>
                <a:gd name="connsiteX1" fmla="*/ 1612943 w 5102527"/>
                <a:gd name="connsiteY1" fmla="*/ 2131971 h 4842336"/>
                <a:gd name="connsiteX2" fmla="*/ 485508 w 5102527"/>
                <a:gd name="connsiteY2" fmla="*/ 934102 h 4842336"/>
                <a:gd name="connsiteX3" fmla="*/ 2253602 w 5102527"/>
                <a:gd name="connsiteY3" fmla="*/ 1457423 h 4842336"/>
                <a:gd name="connsiteX4" fmla="*/ 2767495 w 5102527"/>
                <a:gd name="connsiteY4" fmla="*/ 376 h 4842336"/>
                <a:gd name="connsiteX5" fmla="*/ 3180842 w 5102527"/>
                <a:gd name="connsiteY5" fmla="*/ 1613777 h 4842336"/>
                <a:gd name="connsiteX6" fmla="*/ 4697919 w 5102527"/>
                <a:gd name="connsiteY6" fmla="*/ 711600 h 4842336"/>
                <a:gd name="connsiteX7" fmla="*/ 4272827 w 5102527"/>
                <a:gd name="connsiteY7" fmla="*/ 1481367 h 4842336"/>
                <a:gd name="connsiteX8" fmla="*/ 3922734 w 5102527"/>
                <a:gd name="connsiteY8" fmla="*/ 2013361 h 4842336"/>
                <a:gd name="connsiteX9" fmla="*/ 5102436 w 5102527"/>
                <a:gd name="connsiteY9" fmla="*/ 2339765 h 4842336"/>
                <a:gd name="connsiteX10" fmla="*/ 3863686 w 5102527"/>
                <a:gd name="connsiteY10" fmla="*/ 2812017 h 4842336"/>
                <a:gd name="connsiteX11" fmla="*/ 4828315 w 5102527"/>
                <a:gd name="connsiteY11" fmla="*/ 3987808 h 4842336"/>
                <a:gd name="connsiteX12" fmla="*/ 3349202 w 5102527"/>
                <a:gd name="connsiteY12" fmla="*/ 3472928 h 4842336"/>
                <a:gd name="connsiteX13" fmla="*/ 3184115 w 5102527"/>
                <a:gd name="connsiteY13" fmla="*/ 4840888 h 4842336"/>
                <a:gd name="connsiteX14" fmla="*/ 2421953 w 5102527"/>
                <a:gd name="connsiteY14" fmla="*/ 3718549 h 4842336"/>
                <a:gd name="connsiteX15" fmla="*/ 1092966 w 5102527"/>
                <a:gd name="connsiteY15" fmla="*/ 4437432 h 4842336"/>
                <a:gd name="connsiteX16" fmla="*/ 1577328 w 5102527"/>
                <a:gd name="connsiteY16" fmla="*/ 2982171 h 4842336"/>
                <a:gd name="connsiteX17" fmla="*/ 1 w 5102527"/>
                <a:gd name="connsiteY17" fmla="*/ 2871943 h 4842336"/>
                <a:gd name="connsiteX0" fmla="*/ 1 w 5102527"/>
                <a:gd name="connsiteY0" fmla="*/ 2871943 h 4842336"/>
                <a:gd name="connsiteX1" fmla="*/ 1612943 w 5102527"/>
                <a:gd name="connsiteY1" fmla="*/ 2131971 h 4842336"/>
                <a:gd name="connsiteX2" fmla="*/ 485508 w 5102527"/>
                <a:gd name="connsiteY2" fmla="*/ 934102 h 4842336"/>
                <a:gd name="connsiteX3" fmla="*/ 2253602 w 5102527"/>
                <a:gd name="connsiteY3" fmla="*/ 1457423 h 4842336"/>
                <a:gd name="connsiteX4" fmla="*/ 2767495 w 5102527"/>
                <a:gd name="connsiteY4" fmla="*/ 376 h 4842336"/>
                <a:gd name="connsiteX5" fmla="*/ 3180842 w 5102527"/>
                <a:gd name="connsiteY5" fmla="*/ 1613777 h 4842336"/>
                <a:gd name="connsiteX6" fmla="*/ 4697919 w 5102527"/>
                <a:gd name="connsiteY6" fmla="*/ 711600 h 4842336"/>
                <a:gd name="connsiteX7" fmla="*/ 4272827 w 5102527"/>
                <a:gd name="connsiteY7" fmla="*/ 1481367 h 4842336"/>
                <a:gd name="connsiteX8" fmla="*/ 3922734 w 5102527"/>
                <a:gd name="connsiteY8" fmla="*/ 2013361 h 4842336"/>
                <a:gd name="connsiteX9" fmla="*/ 5102436 w 5102527"/>
                <a:gd name="connsiteY9" fmla="*/ 2339765 h 4842336"/>
                <a:gd name="connsiteX10" fmla="*/ 3863686 w 5102527"/>
                <a:gd name="connsiteY10" fmla="*/ 2812017 h 4842336"/>
                <a:gd name="connsiteX11" fmla="*/ 4828315 w 5102527"/>
                <a:gd name="connsiteY11" fmla="*/ 3987808 h 4842336"/>
                <a:gd name="connsiteX12" fmla="*/ 3349202 w 5102527"/>
                <a:gd name="connsiteY12" fmla="*/ 3472928 h 4842336"/>
                <a:gd name="connsiteX13" fmla="*/ 3184115 w 5102527"/>
                <a:gd name="connsiteY13" fmla="*/ 4840888 h 4842336"/>
                <a:gd name="connsiteX14" fmla="*/ 2421953 w 5102527"/>
                <a:gd name="connsiteY14" fmla="*/ 3718549 h 4842336"/>
                <a:gd name="connsiteX15" fmla="*/ 1092966 w 5102527"/>
                <a:gd name="connsiteY15" fmla="*/ 4437432 h 4842336"/>
                <a:gd name="connsiteX16" fmla="*/ 1577328 w 5102527"/>
                <a:gd name="connsiteY16" fmla="*/ 2982171 h 4842336"/>
                <a:gd name="connsiteX17" fmla="*/ 1 w 5102527"/>
                <a:gd name="connsiteY17" fmla="*/ 2871943 h 4842336"/>
                <a:gd name="connsiteX0" fmla="*/ 1 w 5102527"/>
                <a:gd name="connsiteY0" fmla="*/ 2871943 h 4842336"/>
                <a:gd name="connsiteX1" fmla="*/ 1612943 w 5102527"/>
                <a:gd name="connsiteY1" fmla="*/ 2131971 h 4842336"/>
                <a:gd name="connsiteX2" fmla="*/ 485508 w 5102527"/>
                <a:gd name="connsiteY2" fmla="*/ 934102 h 4842336"/>
                <a:gd name="connsiteX3" fmla="*/ 2253602 w 5102527"/>
                <a:gd name="connsiteY3" fmla="*/ 1457423 h 4842336"/>
                <a:gd name="connsiteX4" fmla="*/ 2767495 w 5102527"/>
                <a:gd name="connsiteY4" fmla="*/ 376 h 4842336"/>
                <a:gd name="connsiteX5" fmla="*/ 3180842 w 5102527"/>
                <a:gd name="connsiteY5" fmla="*/ 1613777 h 4842336"/>
                <a:gd name="connsiteX6" fmla="*/ 4697919 w 5102527"/>
                <a:gd name="connsiteY6" fmla="*/ 711600 h 4842336"/>
                <a:gd name="connsiteX7" fmla="*/ 4272827 w 5102527"/>
                <a:gd name="connsiteY7" fmla="*/ 1481367 h 4842336"/>
                <a:gd name="connsiteX8" fmla="*/ 3922734 w 5102527"/>
                <a:gd name="connsiteY8" fmla="*/ 2013361 h 4842336"/>
                <a:gd name="connsiteX9" fmla="*/ 5102436 w 5102527"/>
                <a:gd name="connsiteY9" fmla="*/ 2339765 h 4842336"/>
                <a:gd name="connsiteX10" fmla="*/ 3863686 w 5102527"/>
                <a:gd name="connsiteY10" fmla="*/ 2812017 h 4842336"/>
                <a:gd name="connsiteX11" fmla="*/ 4828315 w 5102527"/>
                <a:gd name="connsiteY11" fmla="*/ 3987808 h 4842336"/>
                <a:gd name="connsiteX12" fmla="*/ 3349202 w 5102527"/>
                <a:gd name="connsiteY12" fmla="*/ 3472928 h 4842336"/>
                <a:gd name="connsiteX13" fmla="*/ 3184115 w 5102527"/>
                <a:gd name="connsiteY13" fmla="*/ 4840888 h 4842336"/>
                <a:gd name="connsiteX14" fmla="*/ 2421953 w 5102527"/>
                <a:gd name="connsiteY14" fmla="*/ 3718549 h 4842336"/>
                <a:gd name="connsiteX15" fmla="*/ 1092966 w 5102527"/>
                <a:gd name="connsiteY15" fmla="*/ 4437432 h 4842336"/>
                <a:gd name="connsiteX16" fmla="*/ 1577328 w 5102527"/>
                <a:gd name="connsiteY16" fmla="*/ 2982171 h 4842336"/>
                <a:gd name="connsiteX17" fmla="*/ 1 w 5102527"/>
                <a:gd name="connsiteY17" fmla="*/ 2871943 h 4842336"/>
                <a:gd name="connsiteX0" fmla="*/ 10941 w 5113467"/>
                <a:gd name="connsiteY0" fmla="*/ 2871943 h 4842336"/>
                <a:gd name="connsiteX1" fmla="*/ 1623883 w 5113467"/>
                <a:gd name="connsiteY1" fmla="*/ 2131971 h 4842336"/>
                <a:gd name="connsiteX2" fmla="*/ 496448 w 5113467"/>
                <a:gd name="connsiteY2" fmla="*/ 934102 h 4842336"/>
                <a:gd name="connsiteX3" fmla="*/ 2264542 w 5113467"/>
                <a:gd name="connsiteY3" fmla="*/ 1457423 h 4842336"/>
                <a:gd name="connsiteX4" fmla="*/ 2778435 w 5113467"/>
                <a:gd name="connsiteY4" fmla="*/ 376 h 4842336"/>
                <a:gd name="connsiteX5" fmla="*/ 3191782 w 5113467"/>
                <a:gd name="connsiteY5" fmla="*/ 1613777 h 4842336"/>
                <a:gd name="connsiteX6" fmla="*/ 4708859 w 5113467"/>
                <a:gd name="connsiteY6" fmla="*/ 711600 h 4842336"/>
                <a:gd name="connsiteX7" fmla="*/ 4283767 w 5113467"/>
                <a:gd name="connsiteY7" fmla="*/ 1481367 h 4842336"/>
                <a:gd name="connsiteX8" fmla="*/ 3933674 w 5113467"/>
                <a:gd name="connsiteY8" fmla="*/ 2013361 h 4842336"/>
                <a:gd name="connsiteX9" fmla="*/ 5113376 w 5113467"/>
                <a:gd name="connsiteY9" fmla="*/ 2339765 h 4842336"/>
                <a:gd name="connsiteX10" fmla="*/ 3874626 w 5113467"/>
                <a:gd name="connsiteY10" fmla="*/ 2812017 h 4842336"/>
                <a:gd name="connsiteX11" fmla="*/ 4839255 w 5113467"/>
                <a:gd name="connsiteY11" fmla="*/ 3987808 h 4842336"/>
                <a:gd name="connsiteX12" fmla="*/ 3360142 w 5113467"/>
                <a:gd name="connsiteY12" fmla="*/ 3472928 h 4842336"/>
                <a:gd name="connsiteX13" fmla="*/ 3195055 w 5113467"/>
                <a:gd name="connsiteY13" fmla="*/ 4840888 h 4842336"/>
                <a:gd name="connsiteX14" fmla="*/ 2432893 w 5113467"/>
                <a:gd name="connsiteY14" fmla="*/ 3718549 h 4842336"/>
                <a:gd name="connsiteX15" fmla="*/ 1103906 w 5113467"/>
                <a:gd name="connsiteY15" fmla="*/ 4437432 h 4842336"/>
                <a:gd name="connsiteX16" fmla="*/ 1588268 w 5113467"/>
                <a:gd name="connsiteY16" fmla="*/ 2982171 h 4842336"/>
                <a:gd name="connsiteX17" fmla="*/ 10941 w 5113467"/>
                <a:gd name="connsiteY17" fmla="*/ 2871943 h 4842336"/>
                <a:gd name="connsiteX0" fmla="*/ 10941 w 5113467"/>
                <a:gd name="connsiteY0" fmla="*/ 2871943 h 4842336"/>
                <a:gd name="connsiteX1" fmla="*/ 1623883 w 5113467"/>
                <a:gd name="connsiteY1" fmla="*/ 2131971 h 4842336"/>
                <a:gd name="connsiteX2" fmla="*/ 496448 w 5113467"/>
                <a:gd name="connsiteY2" fmla="*/ 934102 h 4842336"/>
                <a:gd name="connsiteX3" fmla="*/ 2264542 w 5113467"/>
                <a:gd name="connsiteY3" fmla="*/ 1457423 h 4842336"/>
                <a:gd name="connsiteX4" fmla="*/ 2778435 w 5113467"/>
                <a:gd name="connsiteY4" fmla="*/ 376 h 4842336"/>
                <a:gd name="connsiteX5" fmla="*/ 3191782 w 5113467"/>
                <a:gd name="connsiteY5" fmla="*/ 1613777 h 4842336"/>
                <a:gd name="connsiteX6" fmla="*/ 4708859 w 5113467"/>
                <a:gd name="connsiteY6" fmla="*/ 711600 h 4842336"/>
                <a:gd name="connsiteX7" fmla="*/ 4283767 w 5113467"/>
                <a:gd name="connsiteY7" fmla="*/ 1481367 h 4842336"/>
                <a:gd name="connsiteX8" fmla="*/ 3933674 w 5113467"/>
                <a:gd name="connsiteY8" fmla="*/ 2013361 h 4842336"/>
                <a:gd name="connsiteX9" fmla="*/ 5113376 w 5113467"/>
                <a:gd name="connsiteY9" fmla="*/ 2339765 h 4842336"/>
                <a:gd name="connsiteX10" fmla="*/ 3874626 w 5113467"/>
                <a:gd name="connsiteY10" fmla="*/ 2812017 h 4842336"/>
                <a:gd name="connsiteX11" fmla="*/ 4839255 w 5113467"/>
                <a:gd name="connsiteY11" fmla="*/ 3987808 h 4842336"/>
                <a:gd name="connsiteX12" fmla="*/ 3360142 w 5113467"/>
                <a:gd name="connsiteY12" fmla="*/ 3472928 h 4842336"/>
                <a:gd name="connsiteX13" fmla="*/ 3195055 w 5113467"/>
                <a:gd name="connsiteY13" fmla="*/ 4840888 h 4842336"/>
                <a:gd name="connsiteX14" fmla="*/ 2432893 w 5113467"/>
                <a:gd name="connsiteY14" fmla="*/ 3718549 h 4842336"/>
                <a:gd name="connsiteX15" fmla="*/ 1103906 w 5113467"/>
                <a:gd name="connsiteY15" fmla="*/ 4437432 h 4842336"/>
                <a:gd name="connsiteX16" fmla="*/ 1588268 w 5113467"/>
                <a:gd name="connsiteY16" fmla="*/ 2982171 h 4842336"/>
                <a:gd name="connsiteX17" fmla="*/ 10941 w 5113467"/>
                <a:gd name="connsiteY17" fmla="*/ 2871943 h 48423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Lst>
              <a:rect l="l" t="t" r="r" b="b"/>
              <a:pathLst>
                <a:path w="5113467" h="4842336">
                  <a:moveTo>
                    <a:pt x="10941" y="2871943"/>
                  </a:moveTo>
                  <a:cubicBezTo>
                    <a:pt x="-133165" y="2864186"/>
                    <a:pt x="1186011" y="2342550"/>
                    <a:pt x="1623883" y="2131971"/>
                  </a:cubicBezTo>
                  <a:cubicBezTo>
                    <a:pt x="1463522" y="1944955"/>
                    <a:pt x="559785" y="1125194"/>
                    <a:pt x="496448" y="934102"/>
                  </a:cubicBezTo>
                  <a:cubicBezTo>
                    <a:pt x="496242" y="859702"/>
                    <a:pt x="2167940" y="1438559"/>
                    <a:pt x="2264542" y="1457423"/>
                  </a:cubicBezTo>
                  <a:cubicBezTo>
                    <a:pt x="2383985" y="1210092"/>
                    <a:pt x="2572744" y="370638"/>
                    <a:pt x="2778435" y="376"/>
                  </a:cubicBezTo>
                  <a:cubicBezTo>
                    <a:pt x="2864730" y="-25098"/>
                    <a:pt x="3096740" y="1251340"/>
                    <a:pt x="3191782" y="1613777"/>
                  </a:cubicBezTo>
                  <a:cubicBezTo>
                    <a:pt x="3846850" y="1216373"/>
                    <a:pt x="4524029" y="677887"/>
                    <a:pt x="4708859" y="711600"/>
                  </a:cubicBezTo>
                  <a:cubicBezTo>
                    <a:pt x="4682029" y="917420"/>
                    <a:pt x="4379632" y="1342752"/>
                    <a:pt x="4283767" y="1481367"/>
                  </a:cubicBezTo>
                  <a:lnTo>
                    <a:pt x="3933674" y="2013361"/>
                  </a:lnTo>
                  <a:cubicBezTo>
                    <a:pt x="4199296" y="2079989"/>
                    <a:pt x="4981863" y="2236546"/>
                    <a:pt x="5113376" y="2339765"/>
                  </a:cubicBezTo>
                  <a:cubicBezTo>
                    <a:pt x="5122708" y="2482002"/>
                    <a:pt x="4414109" y="2568301"/>
                    <a:pt x="3874626" y="2812017"/>
                  </a:cubicBezTo>
                  <a:cubicBezTo>
                    <a:pt x="4068985" y="3056194"/>
                    <a:pt x="4646826" y="3630712"/>
                    <a:pt x="4839255" y="3987808"/>
                  </a:cubicBezTo>
                  <a:cubicBezTo>
                    <a:pt x="4873795" y="4086399"/>
                    <a:pt x="3678757" y="3513942"/>
                    <a:pt x="3360142" y="3472928"/>
                  </a:cubicBezTo>
                  <a:cubicBezTo>
                    <a:pt x="3313766" y="3788235"/>
                    <a:pt x="3229978" y="4781903"/>
                    <a:pt x="3195055" y="4840888"/>
                  </a:cubicBezTo>
                  <a:cubicBezTo>
                    <a:pt x="3058760" y="4889358"/>
                    <a:pt x="2497162" y="3704868"/>
                    <a:pt x="2432893" y="3718549"/>
                  </a:cubicBezTo>
                  <a:cubicBezTo>
                    <a:pt x="2301511" y="3712882"/>
                    <a:pt x="1249236" y="4573515"/>
                    <a:pt x="1103906" y="4437432"/>
                  </a:cubicBezTo>
                  <a:cubicBezTo>
                    <a:pt x="1178777" y="3959550"/>
                    <a:pt x="1460352" y="3422164"/>
                    <a:pt x="1588268" y="2982171"/>
                  </a:cubicBezTo>
                  <a:cubicBezTo>
                    <a:pt x="1500275" y="2910840"/>
                    <a:pt x="14457" y="2978890"/>
                    <a:pt x="10941" y="2871943"/>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dirty="0"/>
            </a:p>
          </p:txBody>
        </p:sp>
        <p:sp>
          <p:nvSpPr>
            <p:cNvPr id="12" name="Freeform: Shape 11">
              <a:extLst>
                <a:ext uri="{FF2B5EF4-FFF2-40B4-BE49-F238E27FC236}">
                  <a16:creationId xmlns:a16="http://schemas.microsoft.com/office/drawing/2014/main" id="{620E7251-7D68-ADE9-EBFD-8C96E6DB29F2}"/>
                </a:ext>
              </a:extLst>
            </p:cNvPr>
            <p:cNvSpPr/>
            <p:nvPr/>
          </p:nvSpPr>
          <p:spPr>
            <a:xfrm rot="858224">
              <a:off x="8185011" y="2434730"/>
              <a:ext cx="210018" cy="87150"/>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3" name="Oval 12">
              <a:extLst>
                <a:ext uri="{FF2B5EF4-FFF2-40B4-BE49-F238E27FC236}">
                  <a16:creationId xmlns:a16="http://schemas.microsoft.com/office/drawing/2014/main" id="{DE20D687-5676-A1DC-E1BD-3DCAC4F3E175}"/>
                </a:ext>
              </a:extLst>
            </p:cNvPr>
            <p:cNvSpPr/>
            <p:nvPr/>
          </p:nvSpPr>
          <p:spPr>
            <a:xfrm rot="586966" flipV="1">
              <a:off x="7983115" y="1904892"/>
              <a:ext cx="290765" cy="343049"/>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4" name="Freeform: Shape 13">
              <a:extLst>
                <a:ext uri="{FF2B5EF4-FFF2-40B4-BE49-F238E27FC236}">
                  <a16:creationId xmlns:a16="http://schemas.microsoft.com/office/drawing/2014/main" id="{C78CEED0-7BD6-2475-DDE7-BE60DBDF11F6}"/>
                </a:ext>
              </a:extLst>
            </p:cNvPr>
            <p:cNvSpPr/>
            <p:nvPr/>
          </p:nvSpPr>
          <p:spPr>
            <a:xfrm rot="586966" flipV="1">
              <a:off x="8007746" y="2117205"/>
              <a:ext cx="222390" cy="129855"/>
            </a:xfrm>
            <a:custGeom>
              <a:avLst/>
              <a:gdLst>
                <a:gd name="connsiteX0" fmla="*/ 102196 w 191528"/>
                <a:gd name="connsiteY0" fmla="*/ 111835 h 111835"/>
                <a:gd name="connsiteX1" fmla="*/ 190731 w 191528"/>
                <a:gd name="connsiteY1" fmla="*/ 68568 h 111835"/>
                <a:gd name="connsiteX2" fmla="*/ 191528 w 191528"/>
                <a:gd name="connsiteY2" fmla="*/ 67173 h 111835"/>
                <a:gd name="connsiteX3" fmla="*/ 177867 w 191528"/>
                <a:gd name="connsiteY3" fmla="*/ 43267 h 111835"/>
                <a:gd name="connsiteX4" fmla="*/ 89332 w 191528"/>
                <a:gd name="connsiteY4" fmla="*/ 0 h 111835"/>
                <a:gd name="connsiteX5" fmla="*/ 797 w 191528"/>
                <a:gd name="connsiteY5" fmla="*/ 43267 h 111835"/>
                <a:gd name="connsiteX6" fmla="*/ 0 w 191528"/>
                <a:gd name="connsiteY6" fmla="*/ 44662 h 111835"/>
                <a:gd name="connsiteX7" fmla="*/ 13661 w 191528"/>
                <a:gd name="connsiteY7" fmla="*/ 68568 h 111835"/>
                <a:gd name="connsiteX8" fmla="*/ 102196 w 191528"/>
                <a:gd name="connsiteY8" fmla="*/ 111835 h 11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1528" h="111835">
                  <a:moveTo>
                    <a:pt x="102196" y="111835"/>
                  </a:moveTo>
                  <a:cubicBezTo>
                    <a:pt x="136771" y="111835"/>
                    <a:pt x="168073" y="95301"/>
                    <a:pt x="190731" y="68568"/>
                  </a:cubicBezTo>
                  <a:lnTo>
                    <a:pt x="191528" y="67173"/>
                  </a:lnTo>
                  <a:lnTo>
                    <a:pt x="177867" y="43267"/>
                  </a:lnTo>
                  <a:cubicBezTo>
                    <a:pt x="155209" y="16534"/>
                    <a:pt x="123907" y="0"/>
                    <a:pt x="89332" y="0"/>
                  </a:cubicBezTo>
                  <a:cubicBezTo>
                    <a:pt x="54757" y="0"/>
                    <a:pt x="23455" y="16534"/>
                    <a:pt x="797" y="43267"/>
                  </a:cubicBezTo>
                  <a:lnTo>
                    <a:pt x="0" y="44662"/>
                  </a:lnTo>
                  <a:lnTo>
                    <a:pt x="13661" y="68568"/>
                  </a:lnTo>
                  <a:cubicBezTo>
                    <a:pt x="36319" y="95301"/>
                    <a:pt x="67621" y="111835"/>
                    <a:pt x="102196" y="111835"/>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15" name="Oval 14">
              <a:extLst>
                <a:ext uri="{FF2B5EF4-FFF2-40B4-BE49-F238E27FC236}">
                  <a16:creationId xmlns:a16="http://schemas.microsoft.com/office/drawing/2014/main" id="{87C97EE4-DC55-00D0-5D5A-978D53496A18}"/>
                </a:ext>
              </a:extLst>
            </p:cNvPr>
            <p:cNvSpPr/>
            <p:nvPr/>
          </p:nvSpPr>
          <p:spPr>
            <a:xfrm rot="586966" flipV="1">
              <a:off x="8390223" y="1969784"/>
              <a:ext cx="290765" cy="343049"/>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6" name="Freeform: Shape 15">
              <a:extLst>
                <a:ext uri="{FF2B5EF4-FFF2-40B4-BE49-F238E27FC236}">
                  <a16:creationId xmlns:a16="http://schemas.microsoft.com/office/drawing/2014/main" id="{58BD5328-36E0-8D3D-9AC5-7441BBBCFCC4}"/>
                </a:ext>
              </a:extLst>
            </p:cNvPr>
            <p:cNvSpPr/>
            <p:nvPr/>
          </p:nvSpPr>
          <p:spPr>
            <a:xfrm rot="586966" flipV="1">
              <a:off x="8414854" y="2182096"/>
              <a:ext cx="222390" cy="129855"/>
            </a:xfrm>
            <a:custGeom>
              <a:avLst/>
              <a:gdLst>
                <a:gd name="connsiteX0" fmla="*/ 102196 w 191528"/>
                <a:gd name="connsiteY0" fmla="*/ 111835 h 111835"/>
                <a:gd name="connsiteX1" fmla="*/ 190731 w 191528"/>
                <a:gd name="connsiteY1" fmla="*/ 68568 h 111835"/>
                <a:gd name="connsiteX2" fmla="*/ 191528 w 191528"/>
                <a:gd name="connsiteY2" fmla="*/ 67173 h 111835"/>
                <a:gd name="connsiteX3" fmla="*/ 177867 w 191528"/>
                <a:gd name="connsiteY3" fmla="*/ 43267 h 111835"/>
                <a:gd name="connsiteX4" fmla="*/ 89332 w 191528"/>
                <a:gd name="connsiteY4" fmla="*/ 0 h 111835"/>
                <a:gd name="connsiteX5" fmla="*/ 797 w 191528"/>
                <a:gd name="connsiteY5" fmla="*/ 43267 h 111835"/>
                <a:gd name="connsiteX6" fmla="*/ 0 w 191528"/>
                <a:gd name="connsiteY6" fmla="*/ 44662 h 111835"/>
                <a:gd name="connsiteX7" fmla="*/ 13661 w 191528"/>
                <a:gd name="connsiteY7" fmla="*/ 68568 h 111835"/>
                <a:gd name="connsiteX8" fmla="*/ 102196 w 191528"/>
                <a:gd name="connsiteY8" fmla="*/ 111835 h 11183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91528" h="111835">
                  <a:moveTo>
                    <a:pt x="102196" y="111835"/>
                  </a:moveTo>
                  <a:cubicBezTo>
                    <a:pt x="136771" y="111835"/>
                    <a:pt x="168073" y="95301"/>
                    <a:pt x="190731" y="68568"/>
                  </a:cubicBezTo>
                  <a:lnTo>
                    <a:pt x="191528" y="67173"/>
                  </a:lnTo>
                  <a:lnTo>
                    <a:pt x="177867" y="43267"/>
                  </a:lnTo>
                  <a:cubicBezTo>
                    <a:pt x="155209" y="16534"/>
                    <a:pt x="123907" y="0"/>
                    <a:pt x="89332" y="0"/>
                  </a:cubicBezTo>
                  <a:cubicBezTo>
                    <a:pt x="54757" y="0"/>
                    <a:pt x="23455" y="16534"/>
                    <a:pt x="797" y="43267"/>
                  </a:cubicBezTo>
                  <a:lnTo>
                    <a:pt x="0" y="44662"/>
                  </a:lnTo>
                  <a:lnTo>
                    <a:pt x="13661" y="68568"/>
                  </a:lnTo>
                  <a:cubicBezTo>
                    <a:pt x="36319" y="95301"/>
                    <a:pt x="67621" y="111835"/>
                    <a:pt x="102196" y="111835"/>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grpSp>
      <p:sp>
        <p:nvSpPr>
          <p:cNvPr id="23" name="Title 22">
            <a:extLst>
              <a:ext uri="{FF2B5EF4-FFF2-40B4-BE49-F238E27FC236}">
                <a16:creationId xmlns:a16="http://schemas.microsoft.com/office/drawing/2014/main" id="{0AD30B65-D9DC-054D-49C4-AE0D1ECCC6E1}"/>
              </a:ext>
            </a:extLst>
          </p:cNvPr>
          <p:cNvSpPr>
            <a:spLocks noGrp="1"/>
          </p:cNvSpPr>
          <p:nvPr>
            <p:ph type="title"/>
          </p:nvPr>
        </p:nvSpPr>
        <p:spPr>
          <a:xfrm>
            <a:off x="1049490" y="2971801"/>
            <a:ext cx="8840274" cy="4381880"/>
          </a:xfrm>
        </p:spPr>
        <p:txBody>
          <a:bodyPr/>
          <a:lstStyle>
            <a:lvl1pPr>
              <a:defRPr sz="10800"/>
            </a:lvl1pPr>
          </a:lstStyle>
          <a:p>
            <a:r>
              <a:rPr lang="en-US"/>
              <a:t>Click to edit Master title style</a:t>
            </a:r>
          </a:p>
        </p:txBody>
      </p:sp>
      <p:sp>
        <p:nvSpPr>
          <p:cNvPr id="25" name="Subtitle 2">
            <a:extLst>
              <a:ext uri="{FF2B5EF4-FFF2-40B4-BE49-F238E27FC236}">
                <a16:creationId xmlns:a16="http://schemas.microsoft.com/office/drawing/2014/main" id="{CC0B5DB4-20B0-BFB3-1DE8-15B9B681E2A9}"/>
              </a:ext>
            </a:extLst>
          </p:cNvPr>
          <p:cNvSpPr>
            <a:spLocks noGrp="1"/>
          </p:cNvSpPr>
          <p:nvPr>
            <p:ph type="subTitle" idx="1"/>
          </p:nvPr>
        </p:nvSpPr>
        <p:spPr>
          <a:xfrm>
            <a:off x="1049489" y="7353682"/>
            <a:ext cx="7347054" cy="1865270"/>
          </a:xfrm>
        </p:spPr>
        <p:txBody>
          <a:bodyPr vert="horz" lIns="91440" tIns="45720" rIns="91440" bIns="45720" rtlCol="0" anchor="t">
            <a:normAutofit/>
          </a:bodyPr>
          <a:lstStyle>
            <a:lvl1pPr marL="0" indent="0">
              <a:lnSpc>
                <a:spcPct val="120000"/>
              </a:lnSpc>
              <a:spcBef>
                <a:spcPts val="0"/>
              </a:spcBef>
              <a:buNone/>
              <a:defRPr lang="en-US" sz="2400" cap="none" baseline="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1051186" y="377771"/>
            <a:ext cx="4884920" cy="547688"/>
          </a:xfrm>
        </p:spPr>
        <p:txBody>
          <a:bodyPr/>
          <a:lstStyle/>
          <a:p>
            <a:endParaRPr lang="en-GB"/>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1051186" y="9512879"/>
            <a:ext cx="2709692" cy="547688"/>
          </a:xfrm>
        </p:spPr>
        <p:txBody>
          <a:bodyPr/>
          <a:lstStyle>
            <a:lvl1pPr algn="l">
              <a:defRPr/>
            </a:lvl1p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p>
            <a:fld id="{39AF9B53-F5E5-4AB7-BB1C-7446D43ACB27}" type="slidenum">
              <a:rPr lang="en-GB" smtClean="0"/>
              <a:t>‹#›</a:t>
            </a:fld>
            <a:endParaRPr lang="en-GB"/>
          </a:p>
        </p:txBody>
      </p:sp>
      <p:grpSp>
        <p:nvGrpSpPr>
          <p:cNvPr id="29" name="Group 28">
            <a:extLst>
              <a:ext uri="{FF2B5EF4-FFF2-40B4-BE49-F238E27FC236}">
                <a16:creationId xmlns:a16="http://schemas.microsoft.com/office/drawing/2014/main" id="{46C50597-E383-5995-45AF-46A4F39D2D38}"/>
              </a:ext>
            </a:extLst>
          </p:cNvPr>
          <p:cNvGrpSpPr/>
          <p:nvPr/>
        </p:nvGrpSpPr>
        <p:grpSpPr>
          <a:xfrm>
            <a:off x="12267473" y="7052325"/>
            <a:ext cx="3500337" cy="3008241"/>
            <a:chOff x="8384758" y="4742724"/>
            <a:chExt cx="2010773" cy="1728088"/>
          </a:xfrm>
        </p:grpSpPr>
        <p:sp>
          <p:nvSpPr>
            <p:cNvPr id="9" name="Freeform: Shape 8">
              <a:extLst>
                <a:ext uri="{FF2B5EF4-FFF2-40B4-BE49-F238E27FC236}">
                  <a16:creationId xmlns:a16="http://schemas.microsoft.com/office/drawing/2014/main" id="{EBE2C260-226F-0303-4884-7AAE48403FC6}"/>
                </a:ext>
              </a:extLst>
            </p:cNvPr>
            <p:cNvSpPr/>
            <p:nvPr/>
          </p:nvSpPr>
          <p:spPr>
            <a:xfrm rot="1071834" flipV="1">
              <a:off x="8384758" y="4742724"/>
              <a:ext cx="2010773" cy="1728088"/>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594182" h="3557030">
                  <a:moveTo>
                    <a:pt x="181940" y="0"/>
                  </a:moveTo>
                  <a:lnTo>
                    <a:pt x="4594182" y="278024"/>
                  </a:lnTo>
                  <a:cubicBezTo>
                    <a:pt x="4458665" y="1334125"/>
                    <a:pt x="4263386" y="1802992"/>
                    <a:pt x="4068080" y="2303347"/>
                  </a:cubicBezTo>
                  <a:cubicBezTo>
                    <a:pt x="4043469" y="2399936"/>
                    <a:pt x="3563939" y="3154715"/>
                    <a:pt x="3422346" y="3280152"/>
                  </a:cubicBezTo>
                  <a:cubicBezTo>
                    <a:pt x="3310672" y="3373178"/>
                    <a:pt x="3030354" y="3432752"/>
                    <a:pt x="2847727" y="3500970"/>
                  </a:cubicBezTo>
                  <a:cubicBezTo>
                    <a:pt x="2472767" y="3575671"/>
                    <a:pt x="2171596" y="3552975"/>
                    <a:pt x="1908870" y="3556118"/>
                  </a:cubicBezTo>
                  <a:cubicBezTo>
                    <a:pt x="1646144" y="3559261"/>
                    <a:pt x="728648" y="3255485"/>
                    <a:pt x="490012" y="3184180"/>
                  </a:cubicBezTo>
                  <a:cubicBezTo>
                    <a:pt x="11986" y="2501181"/>
                    <a:pt x="52379" y="1912974"/>
                    <a:pt x="15197" y="1426435"/>
                  </a:cubicBezTo>
                  <a:cubicBezTo>
                    <a:pt x="-16128" y="1155428"/>
                    <a:pt x="-15596" y="539629"/>
                    <a:pt x="181940" y="0"/>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grpSp>
          <p:nvGrpSpPr>
            <p:cNvPr id="17" name="Group 16">
              <a:extLst>
                <a:ext uri="{FF2B5EF4-FFF2-40B4-BE49-F238E27FC236}">
                  <a16:creationId xmlns:a16="http://schemas.microsoft.com/office/drawing/2014/main" id="{ADA8EDD3-4B3C-3DCD-30D4-480C309DCFD7}"/>
                </a:ext>
              </a:extLst>
            </p:cNvPr>
            <p:cNvGrpSpPr/>
            <p:nvPr/>
          </p:nvGrpSpPr>
          <p:grpSpPr>
            <a:xfrm flipH="1">
              <a:off x="9013279" y="5202737"/>
              <a:ext cx="753730" cy="404031"/>
              <a:chOff x="5447388" y="3100610"/>
              <a:chExt cx="1500891" cy="804540"/>
            </a:xfrm>
          </p:grpSpPr>
          <p:sp>
            <p:nvSpPr>
              <p:cNvPr id="18" name="Oval 17">
                <a:extLst>
                  <a:ext uri="{FF2B5EF4-FFF2-40B4-BE49-F238E27FC236}">
                    <a16:creationId xmlns:a16="http://schemas.microsoft.com/office/drawing/2014/main" id="{870E2107-B25C-7D66-0A22-2D3F858CCA5C}"/>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9" name="Freeform: Shape 18">
                <a:extLst>
                  <a:ext uri="{FF2B5EF4-FFF2-40B4-BE49-F238E27FC236}">
                    <a16:creationId xmlns:a16="http://schemas.microsoft.com/office/drawing/2014/main" id="{B357750C-FE1E-96E9-9035-CE1F425D94CC}"/>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20" name="Oval 19">
                <a:extLst>
                  <a:ext uri="{FF2B5EF4-FFF2-40B4-BE49-F238E27FC236}">
                    <a16:creationId xmlns:a16="http://schemas.microsoft.com/office/drawing/2014/main" id="{4AFE9603-9748-1035-C828-C59E183C57DE}"/>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21" name="Freeform: Shape 20">
                <a:extLst>
                  <a:ext uri="{FF2B5EF4-FFF2-40B4-BE49-F238E27FC236}">
                    <a16:creationId xmlns:a16="http://schemas.microsoft.com/office/drawing/2014/main" id="{452D3419-4F1B-0681-7E92-D953FA8569EE}"/>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22" name="Freeform: Shape 21">
                <a:extLst>
                  <a:ext uri="{FF2B5EF4-FFF2-40B4-BE49-F238E27FC236}">
                    <a16:creationId xmlns:a16="http://schemas.microsoft.com/office/drawing/2014/main" id="{1271D20E-EB91-A613-FA0E-F7EC22C70693}"/>
                  </a:ext>
                </a:extLst>
              </p:cNvPr>
              <p:cNvSpPr/>
              <p:nvPr/>
            </p:nvSpPr>
            <p:spPr>
              <a:xfrm>
                <a:off x="6134392" y="3650520"/>
                <a:ext cx="202239"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grpSp>
      </p:grpSp>
    </p:spTree>
    <p:extLst>
      <p:ext uri="{BB962C8B-B14F-4D97-AF65-F5344CB8AC3E}">
        <p14:creationId xmlns:p14="http://schemas.microsoft.com/office/powerpoint/2010/main" val="1349974825"/>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A7B1CF-2791-AE81-4CE4-265E61111F4C}"/>
              </a:ext>
            </a:extLst>
          </p:cNvPr>
          <p:cNvSpPr>
            <a:spLocks noGrp="1"/>
          </p:cNvSpPr>
          <p:nvPr>
            <p:ph type="title"/>
          </p:nvPr>
        </p:nvSpPr>
        <p:spPr>
          <a:xfrm>
            <a:off x="1049490" y="754380"/>
            <a:ext cx="15773400" cy="146761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61D628F3-BE4E-C904-CB09-2ED57B3D469B}"/>
              </a:ext>
            </a:extLst>
          </p:cNvPr>
          <p:cNvSpPr>
            <a:spLocks noGrp="1"/>
          </p:cNvSpPr>
          <p:nvPr>
            <p:ph idx="1"/>
          </p:nvPr>
        </p:nvSpPr>
        <p:spPr>
          <a:xfrm>
            <a:off x="1049490" y="2267622"/>
            <a:ext cx="15773400" cy="689914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2EEE4F20-0666-E738-7D6B-45FE53B2D2CB}"/>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2C25C0C3-F29F-DD22-4617-DF238580DDC9}"/>
              </a:ext>
            </a:extLst>
          </p:cNvPr>
          <p:cNvSpPr>
            <a:spLocks noGrp="1"/>
          </p:cNvSpPr>
          <p:nvPr>
            <p:ph type="dt" sz="half" idx="10"/>
          </p:nvPr>
        </p:nvSpPr>
        <p:spPr/>
        <p:txBody>
          <a:body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FA98DB3A-BD63-171C-60F7-DEDCA8FFE478}"/>
              </a:ext>
            </a:extLst>
          </p:cNvPr>
          <p:cNvSpPr>
            <a:spLocks noGrp="1"/>
          </p:cNvSpPr>
          <p:nvPr>
            <p:ph type="sldNum" sz="quarter" idx="12"/>
          </p:nvPr>
        </p:nvSpPr>
        <p:spPr/>
        <p:txBody>
          <a:bodyPr/>
          <a:lstStyle/>
          <a:p>
            <a:fld id="{39AF9B53-F5E5-4AB7-BB1C-7446D43ACB27}" type="slidenum">
              <a:rPr lang="en-GB" smtClean="0"/>
              <a:t>‹#›</a:t>
            </a:fld>
            <a:endParaRPr lang="en-GB"/>
          </a:p>
        </p:txBody>
      </p:sp>
    </p:spTree>
    <p:extLst>
      <p:ext uri="{BB962C8B-B14F-4D97-AF65-F5344CB8AC3E}">
        <p14:creationId xmlns:p14="http://schemas.microsoft.com/office/powerpoint/2010/main" val="90168646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itle with Picture">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093C0CD0-29CC-DED1-1E10-04F931012415}"/>
              </a:ext>
            </a:extLst>
          </p:cNvPr>
          <p:cNvSpPr/>
          <p:nvPr/>
        </p:nvSpPr>
        <p:spPr>
          <a:xfrm>
            <a:off x="0" y="0"/>
            <a:ext cx="18288000" cy="10287000"/>
          </a:xfrm>
          <a:prstGeom prst="rect">
            <a:avLst/>
          </a:prstGeom>
          <a:solidFill>
            <a:schemeClr val="bg2">
              <a:lumMod val="90000"/>
              <a:alpha val="6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solidFill>
                <a:schemeClr val="bg2"/>
              </a:solidFill>
            </a:endParaRPr>
          </a:p>
        </p:txBody>
      </p:sp>
      <p:sp>
        <p:nvSpPr>
          <p:cNvPr id="12" name="Title 11">
            <a:extLst>
              <a:ext uri="{FF2B5EF4-FFF2-40B4-BE49-F238E27FC236}">
                <a16:creationId xmlns:a16="http://schemas.microsoft.com/office/drawing/2014/main" id="{A626A3F4-4399-C1D0-2100-F8E7625C986B}"/>
              </a:ext>
            </a:extLst>
          </p:cNvPr>
          <p:cNvSpPr>
            <a:spLocks noGrp="1"/>
          </p:cNvSpPr>
          <p:nvPr>
            <p:ph type="title"/>
          </p:nvPr>
        </p:nvSpPr>
        <p:spPr>
          <a:xfrm>
            <a:off x="1049490" y="1699592"/>
            <a:ext cx="6865332" cy="5382041"/>
          </a:xfrm>
        </p:spPr>
        <p:txBody>
          <a:bodyPr anchor="t">
            <a:normAutofit/>
          </a:bodyPr>
          <a:lstStyle>
            <a:lvl1pPr>
              <a:defRPr sz="10800"/>
            </a:lvl1pPr>
          </a:lstStyle>
          <a:p>
            <a:r>
              <a:rPr lang="en-US"/>
              <a:t>Click to edit Master title style</a:t>
            </a:r>
            <a:endParaRPr lang="en-US" dirty="0"/>
          </a:p>
        </p:txBody>
      </p:sp>
      <p:sp>
        <p:nvSpPr>
          <p:cNvPr id="14" name="Subtitle 2">
            <a:extLst>
              <a:ext uri="{FF2B5EF4-FFF2-40B4-BE49-F238E27FC236}">
                <a16:creationId xmlns:a16="http://schemas.microsoft.com/office/drawing/2014/main" id="{52F83225-AEA2-08E6-5367-5F7DD64A5A7D}"/>
              </a:ext>
            </a:extLst>
          </p:cNvPr>
          <p:cNvSpPr>
            <a:spLocks noGrp="1"/>
          </p:cNvSpPr>
          <p:nvPr>
            <p:ph type="subTitle" idx="1"/>
          </p:nvPr>
        </p:nvSpPr>
        <p:spPr>
          <a:xfrm>
            <a:off x="1049489" y="7081632"/>
            <a:ext cx="6447890" cy="1505778"/>
          </a:xfrm>
        </p:spPr>
        <p:txBody>
          <a:bodyPr vert="horz" lIns="91440" tIns="45720" rIns="91440" bIns="45720" rtlCol="0" anchor="b">
            <a:normAutofit/>
          </a:bodyPr>
          <a:lstStyle>
            <a:lvl1pPr marL="0" indent="0">
              <a:lnSpc>
                <a:spcPct val="120000"/>
              </a:lnSpc>
              <a:spcBef>
                <a:spcPts val="0"/>
              </a:spcBef>
              <a:buNone/>
              <a:defRPr lang="en-US" sz="2400" cap="none" baseline="0" dirty="0"/>
            </a:lvl1pPr>
          </a:lstStyle>
          <a:p>
            <a:pPr lvl="0"/>
            <a:r>
              <a:rPr lang="en-US"/>
              <a:t>Click to edit Master subtitle style</a:t>
            </a:r>
            <a:endParaRPr lang="en-US" dirty="0"/>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a:xfrm>
            <a:off x="1051186" y="384049"/>
            <a:ext cx="4884920" cy="547688"/>
          </a:xfrm>
        </p:spPr>
        <p:txBody>
          <a:bodyPr/>
          <a:lstStyle/>
          <a:p>
            <a:endParaRPr lang="en-GB"/>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a:xfrm>
            <a:off x="1051186" y="9512879"/>
            <a:ext cx="2709692" cy="547688"/>
          </a:xfrm>
        </p:spPr>
        <p:txBody>
          <a:bodyPr/>
          <a:lstStyle>
            <a:lvl1pPr algn="l">
              <a:defRPr/>
            </a:lvl1p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p>
            <a:fld id="{39AF9B53-F5E5-4AB7-BB1C-7446D43ACB27}" type="slidenum">
              <a:rPr lang="en-GB" smtClean="0"/>
              <a:t>‹#›</a:t>
            </a:fld>
            <a:endParaRPr lang="en-GB"/>
          </a:p>
        </p:txBody>
      </p:sp>
      <p:sp>
        <p:nvSpPr>
          <p:cNvPr id="23" name="Picture Placeholder 9">
            <a:extLst>
              <a:ext uri="{FF2B5EF4-FFF2-40B4-BE49-F238E27FC236}">
                <a16:creationId xmlns:a16="http://schemas.microsoft.com/office/drawing/2014/main" id="{B399B5B8-EAB1-4A35-8C7E-A842926B740D}"/>
              </a:ext>
            </a:extLst>
          </p:cNvPr>
          <p:cNvSpPr>
            <a:spLocks noGrp="1"/>
          </p:cNvSpPr>
          <p:nvPr>
            <p:ph type="pic" sz="quarter" idx="14" hasCustomPrompt="1"/>
          </p:nvPr>
        </p:nvSpPr>
        <p:spPr>
          <a:xfrm>
            <a:off x="8403125" y="2314143"/>
            <a:ext cx="8561402" cy="7972857"/>
          </a:xfrm>
          <a:custGeom>
            <a:avLst/>
            <a:gdLst>
              <a:gd name="connsiteX0" fmla="*/ 2576006 w 5441943"/>
              <a:gd name="connsiteY0" fmla="*/ 41 h 5067842"/>
              <a:gd name="connsiteX1" fmla="*/ 2988480 w 5441943"/>
              <a:gd name="connsiteY1" fmla="*/ 43413 h 5067842"/>
              <a:gd name="connsiteX2" fmla="*/ 4955377 w 5441943"/>
              <a:gd name="connsiteY2" fmla="*/ 1075549 h 5067842"/>
              <a:gd name="connsiteX3" fmla="*/ 5037577 w 5441943"/>
              <a:gd name="connsiteY3" fmla="*/ 4123286 h 5067842"/>
              <a:gd name="connsiteX4" fmla="*/ 3951424 w 5441943"/>
              <a:gd name="connsiteY4" fmla="*/ 5012975 h 5067842"/>
              <a:gd name="connsiteX5" fmla="*/ 3820826 w 5441943"/>
              <a:gd name="connsiteY5" fmla="*/ 5067842 h 5067842"/>
              <a:gd name="connsiteX6" fmla="*/ 2092196 w 5441943"/>
              <a:gd name="connsiteY6" fmla="*/ 5067842 h 5067842"/>
              <a:gd name="connsiteX7" fmla="*/ 2013774 w 5441943"/>
              <a:gd name="connsiteY7" fmla="*/ 5044835 h 5067842"/>
              <a:gd name="connsiteX8" fmla="*/ 34896 w 5441943"/>
              <a:gd name="connsiteY8" fmla="*/ 2881395 h 5067842"/>
              <a:gd name="connsiteX9" fmla="*/ 940110 w 5441943"/>
              <a:gd name="connsiteY9" fmla="*/ 624396 h 5067842"/>
              <a:gd name="connsiteX10" fmla="*/ 2576006 w 5441943"/>
              <a:gd name="connsiteY10" fmla="*/ 41 h 50678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Lst>
            <a:rect l="l" t="t" r="r" b="b"/>
            <a:pathLst>
              <a:path w="5441943" h="5067842">
                <a:moveTo>
                  <a:pt x="2576006" y="41"/>
                </a:moveTo>
                <a:cubicBezTo>
                  <a:pt x="2715826" y="887"/>
                  <a:pt x="2854358" y="14907"/>
                  <a:pt x="2988480" y="43413"/>
                </a:cubicBezTo>
                <a:cubicBezTo>
                  <a:pt x="3703795" y="195445"/>
                  <a:pt x="4521652" y="487778"/>
                  <a:pt x="4955377" y="1075549"/>
                </a:cubicBezTo>
                <a:cubicBezTo>
                  <a:pt x="5389103" y="1663321"/>
                  <a:pt x="5750950" y="3145931"/>
                  <a:pt x="5037577" y="4123286"/>
                </a:cubicBezTo>
                <a:cubicBezTo>
                  <a:pt x="4673616" y="4553014"/>
                  <a:pt x="4315864" y="4840448"/>
                  <a:pt x="3951424" y="5012975"/>
                </a:cubicBezTo>
                <a:lnTo>
                  <a:pt x="3820826" y="5067842"/>
                </a:lnTo>
                <a:lnTo>
                  <a:pt x="2092196" y="5067842"/>
                </a:lnTo>
                <a:lnTo>
                  <a:pt x="2013774" y="5044835"/>
                </a:lnTo>
                <a:cubicBezTo>
                  <a:pt x="886942" y="4686371"/>
                  <a:pt x="221525" y="3784382"/>
                  <a:pt x="34896" y="2881395"/>
                </a:cubicBezTo>
                <a:cubicBezTo>
                  <a:pt x="-151733" y="1978408"/>
                  <a:pt x="447846" y="1097393"/>
                  <a:pt x="940110" y="624396"/>
                </a:cubicBezTo>
                <a:cubicBezTo>
                  <a:pt x="1340074" y="240086"/>
                  <a:pt x="1970121" y="-3625"/>
                  <a:pt x="2576006" y="41"/>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9" name="Freeform: Shape 8">
            <a:extLst>
              <a:ext uri="{FF2B5EF4-FFF2-40B4-BE49-F238E27FC236}">
                <a16:creationId xmlns:a16="http://schemas.microsoft.com/office/drawing/2014/main" id="{F90C4FB2-5AD5-51CC-1A4F-72EF27566590}"/>
              </a:ext>
            </a:extLst>
          </p:cNvPr>
          <p:cNvSpPr/>
          <p:nvPr/>
        </p:nvSpPr>
        <p:spPr>
          <a:xfrm>
            <a:off x="12250164" y="0"/>
            <a:ext cx="6037836" cy="3249435"/>
          </a:xfrm>
          <a:custGeom>
            <a:avLst/>
            <a:gdLst>
              <a:gd name="csX0" fmla="*/ 0 w 4025224"/>
              <a:gd name="csY0" fmla="*/ 0 h 2166290"/>
              <a:gd name="csX1" fmla="*/ 1171925 w 4025224"/>
              <a:gd name="csY1" fmla="*/ 0 h 2166290"/>
              <a:gd name="csX2" fmla="*/ 1194569 w 4025224"/>
              <a:gd name="csY2" fmla="*/ 50285 h 2166290"/>
              <a:gd name="csX3" fmla="*/ 1616851 w 4025224"/>
              <a:gd name="csY3" fmla="*/ 585873 h 2166290"/>
              <a:gd name="csX4" fmla="*/ 2897449 w 4025224"/>
              <a:gd name="csY4" fmla="*/ 999115 h 2166290"/>
              <a:gd name="csX5" fmla="*/ 3639922 w 4025224"/>
              <a:gd name="csY5" fmla="*/ 748153 h 2166290"/>
              <a:gd name="csX6" fmla="*/ 4008437 w 4025224"/>
              <a:gd name="csY6" fmla="*/ 379803 h 2166290"/>
              <a:gd name="csX7" fmla="*/ 4025224 w 4025224"/>
              <a:gd name="csY7" fmla="*/ 353041 h 2166290"/>
              <a:gd name="csX8" fmla="*/ 4025224 w 4025224"/>
              <a:gd name="csY8" fmla="*/ 1866594 h 2166290"/>
              <a:gd name="csX9" fmla="*/ 3945842 w 4025224"/>
              <a:gd name="csY9" fmla="*/ 1913593 h 2166290"/>
              <a:gd name="csX10" fmla="*/ 3108626 w 4025224"/>
              <a:gd name="csY10" fmla="*/ 2153724 h 2166290"/>
              <a:gd name="csX11" fmla="*/ 564359 w 4025224"/>
              <a:gd name="csY11" fmla="*/ 1326027 h 2166290"/>
              <a:gd name="csX12" fmla="*/ 9289 w 4025224"/>
              <a:gd name="csY12" fmla="*/ 63825 h 2166290"/>
            </a:gdLst>
            <a:ahLst/>
            <a:cxnLst>
              <a:cxn ang="0">
                <a:pos x="csX0" y="csY0"/>
              </a:cxn>
              <a:cxn ang="0">
                <a:pos x="csX1" y="csY1"/>
              </a:cxn>
              <a:cxn ang="0">
                <a:pos x="csX2" y="csY2"/>
              </a:cxn>
              <a:cxn ang="0">
                <a:pos x="csX3" y="csY3"/>
              </a:cxn>
              <a:cxn ang="0">
                <a:pos x="csX4" y="csY4"/>
              </a:cxn>
              <a:cxn ang="0">
                <a:pos x="csX5" y="csY5"/>
              </a:cxn>
              <a:cxn ang="0">
                <a:pos x="csX6" y="csY6"/>
              </a:cxn>
              <a:cxn ang="0">
                <a:pos x="csX7" y="csY7"/>
              </a:cxn>
              <a:cxn ang="0">
                <a:pos x="csX8" y="csY8"/>
              </a:cxn>
              <a:cxn ang="0">
                <a:pos x="csX9" y="csY9"/>
              </a:cxn>
              <a:cxn ang="0">
                <a:pos x="csX10" y="csY10"/>
              </a:cxn>
              <a:cxn ang="0">
                <a:pos x="csX11" y="csY11"/>
              </a:cxn>
              <a:cxn ang="0">
                <a:pos x="csX12" y="csY12"/>
              </a:cxn>
            </a:cxnLst>
            <a:rect l="l" t="t" r="r" b="b"/>
            <a:pathLst>
              <a:path w="4025224" h="2166290">
                <a:moveTo>
                  <a:pt x="0" y="0"/>
                </a:moveTo>
                <a:lnTo>
                  <a:pt x="1171925" y="0"/>
                </a:lnTo>
                <a:lnTo>
                  <a:pt x="1194569" y="50285"/>
                </a:lnTo>
                <a:cubicBezTo>
                  <a:pt x="1305628" y="262859"/>
                  <a:pt x="1462822" y="448910"/>
                  <a:pt x="1616851" y="585873"/>
                </a:cubicBezTo>
                <a:cubicBezTo>
                  <a:pt x="1924912" y="859800"/>
                  <a:pt x="2480917" y="996418"/>
                  <a:pt x="2897449" y="999115"/>
                </a:cubicBezTo>
                <a:cubicBezTo>
                  <a:pt x="3185803" y="971118"/>
                  <a:pt x="3455687" y="888716"/>
                  <a:pt x="3639922" y="748153"/>
                </a:cubicBezTo>
                <a:cubicBezTo>
                  <a:pt x="3766788" y="653840"/>
                  <a:pt x="3909535" y="520978"/>
                  <a:pt x="4008437" y="379803"/>
                </a:cubicBezTo>
                <a:lnTo>
                  <a:pt x="4025224" y="353041"/>
                </a:lnTo>
                <a:lnTo>
                  <a:pt x="4025224" y="1866594"/>
                </a:lnTo>
                <a:lnTo>
                  <a:pt x="3945842" y="1913593"/>
                </a:lnTo>
                <a:cubicBezTo>
                  <a:pt x="3703090" y="2042861"/>
                  <a:pt x="3424499" y="2132939"/>
                  <a:pt x="3108626" y="2153724"/>
                </a:cubicBezTo>
                <a:cubicBezTo>
                  <a:pt x="2240288" y="2247380"/>
                  <a:pt x="1263092" y="1802283"/>
                  <a:pt x="564359" y="1326027"/>
                </a:cubicBezTo>
                <a:cubicBezTo>
                  <a:pt x="211176" y="961314"/>
                  <a:pt x="67059" y="428127"/>
                  <a:pt x="9289" y="63825"/>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lvl="0" algn="ctr"/>
            <a:endParaRPr lang="en-US" sz="2700"/>
          </a:p>
        </p:txBody>
      </p:sp>
    </p:spTree>
    <p:extLst>
      <p:ext uri="{BB962C8B-B14F-4D97-AF65-F5344CB8AC3E}">
        <p14:creationId xmlns:p14="http://schemas.microsoft.com/office/powerpoint/2010/main" val="2821637804"/>
      </p:ext>
    </p:extLst>
  </p:cSld>
  <p:clrMapOvr>
    <a:masterClrMapping/>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Title with Picture 2">
    <p:bg>
      <p:bgPr>
        <a:solidFill>
          <a:schemeClr val="tx2"/>
        </a:solidFill>
        <a:effectLst/>
      </p:bgPr>
    </p:bg>
    <p:spTree>
      <p:nvGrpSpPr>
        <p:cNvPr id="1" name=""/>
        <p:cNvGrpSpPr/>
        <p:nvPr/>
      </p:nvGrpSpPr>
      <p:grpSpPr>
        <a:xfrm>
          <a:off x="0" y="0"/>
          <a:ext cx="0" cy="0"/>
          <a:chOff x="0" y="0"/>
          <a:chExt cx="0" cy="0"/>
        </a:xfrm>
      </p:grpSpPr>
      <p:sp>
        <p:nvSpPr>
          <p:cNvPr id="15" name="Picture Placeholder 14">
            <a:extLst>
              <a:ext uri="{FF2B5EF4-FFF2-40B4-BE49-F238E27FC236}">
                <a16:creationId xmlns:a16="http://schemas.microsoft.com/office/drawing/2014/main" id="{040411C6-28F6-8585-91B7-03FC170B45C7}"/>
              </a:ext>
            </a:extLst>
          </p:cNvPr>
          <p:cNvSpPr>
            <a:spLocks noGrp="1"/>
          </p:cNvSpPr>
          <p:nvPr>
            <p:ph type="pic" sz="quarter" idx="13" hasCustomPrompt="1"/>
          </p:nvPr>
        </p:nvSpPr>
        <p:spPr>
          <a:xfrm>
            <a:off x="0" y="0"/>
            <a:ext cx="18288000" cy="10287000"/>
          </a:xfrm>
          <a:custGeom>
            <a:avLst/>
            <a:gdLst>
              <a:gd name="connsiteX0" fmla="*/ 8855167 w 12192000"/>
              <a:gd name="connsiteY0" fmla="*/ 6129871 h 6858000"/>
              <a:gd name="connsiteX1" fmla="*/ 9418143 w 12192000"/>
              <a:gd name="connsiteY1" fmla="*/ 6214139 h 6858000"/>
              <a:gd name="connsiteX2" fmla="*/ 9940232 w 12192000"/>
              <a:gd name="connsiteY2" fmla="*/ 6580765 h 6858000"/>
              <a:gd name="connsiteX3" fmla="*/ 10003724 w 12192000"/>
              <a:gd name="connsiteY3" fmla="*/ 6723989 h 6858000"/>
              <a:gd name="connsiteX4" fmla="*/ 10046063 w 12192000"/>
              <a:gd name="connsiteY4" fmla="*/ 6858000 h 6858000"/>
              <a:gd name="connsiteX5" fmla="*/ 7595601 w 12192000"/>
              <a:gd name="connsiteY5" fmla="*/ 6858000 h 6858000"/>
              <a:gd name="connsiteX6" fmla="*/ 7645247 w 12192000"/>
              <a:gd name="connsiteY6" fmla="*/ 6757511 h 6858000"/>
              <a:gd name="connsiteX7" fmla="*/ 8305226 w 12192000"/>
              <a:gd name="connsiteY7" fmla="*/ 6218074 h 6858000"/>
              <a:gd name="connsiteX8" fmla="*/ 8855167 w 12192000"/>
              <a:gd name="connsiteY8" fmla="*/ 6129871 h 6858000"/>
              <a:gd name="connsiteX9" fmla="*/ 11660333 w 12192000"/>
              <a:gd name="connsiteY9" fmla="*/ 739228 h 6858000"/>
              <a:gd name="connsiteX10" fmla="*/ 6228080 w 12192000"/>
              <a:gd name="connsiteY10" fmla="*/ 915837 h 6858000"/>
              <a:gd name="connsiteX11" fmla="*/ 6385355 w 12192000"/>
              <a:gd name="connsiteY11" fmla="*/ 2733681 h 6858000"/>
              <a:gd name="connsiteX12" fmla="*/ 7145125 w 12192000"/>
              <a:gd name="connsiteY12" fmla="*/ 4559224 h 6858000"/>
              <a:gd name="connsiteX13" fmla="*/ 7941628 w 12192000"/>
              <a:gd name="connsiteY13" fmla="*/ 5097598 h 6858000"/>
              <a:gd name="connsiteX14" fmla="*/ 9033448 w 12192000"/>
              <a:gd name="connsiteY14" fmla="*/ 5224198 h 6858000"/>
              <a:gd name="connsiteX15" fmla="*/ 10238924 w 12192000"/>
              <a:gd name="connsiteY15" fmla="*/ 5154274 h 6858000"/>
              <a:gd name="connsiteX16" fmla="*/ 11483653 w 12192000"/>
              <a:gd name="connsiteY16" fmla="*/ 3710684 h 6858000"/>
              <a:gd name="connsiteX17" fmla="*/ 11646617 w 12192000"/>
              <a:gd name="connsiteY17" fmla="*/ 2471509 h 6858000"/>
              <a:gd name="connsiteX18" fmla="*/ 11660333 w 12192000"/>
              <a:gd name="connsiteY18" fmla="*/ 739228 h 6858000"/>
              <a:gd name="connsiteX19" fmla="*/ 0 w 12192000"/>
              <a:gd name="connsiteY19" fmla="*/ 0 h 6858000"/>
              <a:gd name="connsiteX20" fmla="*/ 12192000 w 12192000"/>
              <a:gd name="connsiteY20" fmla="*/ 0 h 6858000"/>
              <a:gd name="connsiteX21" fmla="*/ 12192000 w 12192000"/>
              <a:gd name="connsiteY21" fmla="*/ 6858000 h 6858000"/>
              <a:gd name="connsiteX22" fmla="*/ 11062506 w 12192000"/>
              <a:gd name="connsiteY22" fmla="*/ 6858000 h 6858000"/>
              <a:gd name="connsiteX23" fmla="*/ 11047856 w 12192000"/>
              <a:gd name="connsiteY23" fmla="*/ 6794231 h 6858000"/>
              <a:gd name="connsiteX24" fmla="*/ 9892865 w 12192000"/>
              <a:gd name="connsiteY24" fmla="*/ 5335072 h 6858000"/>
              <a:gd name="connsiteX25" fmla="*/ 9004162 w 12192000"/>
              <a:gd name="connsiteY25" fmla="*/ 5223527 h 6858000"/>
              <a:gd name="connsiteX26" fmla="*/ 7713673 w 12192000"/>
              <a:gd name="connsiteY26" fmla="*/ 5425100 h 6858000"/>
              <a:gd name="connsiteX27" fmla="*/ 6806707 w 12192000"/>
              <a:gd name="connsiteY27" fmla="*/ 6439693 h 6858000"/>
              <a:gd name="connsiteX28" fmla="*/ 6654677 w 12192000"/>
              <a:gd name="connsiteY28" fmla="*/ 6796868 h 6858000"/>
              <a:gd name="connsiteX29" fmla="*/ 6646736 w 12192000"/>
              <a:gd name="connsiteY29" fmla="*/ 6858000 h 6858000"/>
              <a:gd name="connsiteX30" fmla="*/ 0 w 12192000"/>
              <a:gd name="connsiteY3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Lst>
            <a:rect l="l" t="t" r="r" b="b"/>
            <a:pathLst>
              <a:path w="12192000" h="6858000">
                <a:moveTo>
                  <a:pt x="8855167" y="6129871"/>
                </a:moveTo>
                <a:cubicBezTo>
                  <a:pt x="9053338" y="6133189"/>
                  <a:pt x="9253682" y="6165252"/>
                  <a:pt x="9418143" y="6214139"/>
                </a:cubicBezTo>
                <a:cubicBezTo>
                  <a:pt x="9601693" y="6336993"/>
                  <a:pt x="9830339" y="6430915"/>
                  <a:pt x="9940232" y="6580765"/>
                </a:cubicBezTo>
                <a:cubicBezTo>
                  <a:pt x="9963593" y="6627091"/>
                  <a:pt x="9985058" y="6675159"/>
                  <a:pt x="10003724" y="6723989"/>
                </a:cubicBezTo>
                <a:lnTo>
                  <a:pt x="10046063" y="6858000"/>
                </a:lnTo>
                <a:lnTo>
                  <a:pt x="7595601" y="6858000"/>
                </a:lnTo>
                <a:lnTo>
                  <a:pt x="7645247" y="6757511"/>
                </a:lnTo>
                <a:cubicBezTo>
                  <a:pt x="7793439" y="6505265"/>
                  <a:pt x="8066704" y="6319280"/>
                  <a:pt x="8305226" y="6218074"/>
                </a:cubicBezTo>
                <a:cubicBezTo>
                  <a:pt x="8460996" y="6151980"/>
                  <a:pt x="8656995" y="6126553"/>
                  <a:pt x="8855167" y="6129871"/>
                </a:cubicBezTo>
                <a:close/>
                <a:moveTo>
                  <a:pt x="11660333" y="739228"/>
                </a:moveTo>
                <a:lnTo>
                  <a:pt x="6228080" y="915837"/>
                </a:lnTo>
                <a:cubicBezTo>
                  <a:pt x="6164868" y="939348"/>
                  <a:pt x="6329236" y="2252394"/>
                  <a:pt x="6385355" y="2733681"/>
                </a:cubicBezTo>
                <a:cubicBezTo>
                  <a:pt x="6547431" y="3460984"/>
                  <a:pt x="6706573" y="4143793"/>
                  <a:pt x="7145125" y="4559224"/>
                </a:cubicBezTo>
                <a:cubicBezTo>
                  <a:pt x="7273948" y="4695085"/>
                  <a:pt x="7730955" y="4997969"/>
                  <a:pt x="7941628" y="5097598"/>
                </a:cubicBezTo>
                <a:cubicBezTo>
                  <a:pt x="8374170" y="5206696"/>
                  <a:pt x="8650564" y="5214752"/>
                  <a:pt x="9033448" y="5224198"/>
                </a:cubicBezTo>
                <a:cubicBezTo>
                  <a:pt x="9416330" y="5233645"/>
                  <a:pt x="9963641" y="5258412"/>
                  <a:pt x="10238924" y="5154274"/>
                </a:cubicBezTo>
                <a:cubicBezTo>
                  <a:pt x="10641226" y="4898231"/>
                  <a:pt x="11218146" y="4144944"/>
                  <a:pt x="11483653" y="3710684"/>
                </a:cubicBezTo>
                <a:cubicBezTo>
                  <a:pt x="11522790" y="3500572"/>
                  <a:pt x="11603870" y="2971840"/>
                  <a:pt x="11646617" y="2471509"/>
                </a:cubicBezTo>
                <a:cubicBezTo>
                  <a:pt x="11682752" y="2075714"/>
                  <a:pt x="11643767" y="1543520"/>
                  <a:pt x="11660333" y="739228"/>
                </a:cubicBezTo>
                <a:close/>
                <a:moveTo>
                  <a:pt x="0" y="0"/>
                </a:moveTo>
                <a:lnTo>
                  <a:pt x="12192000" y="0"/>
                </a:lnTo>
                <a:lnTo>
                  <a:pt x="12192000" y="6858000"/>
                </a:lnTo>
                <a:lnTo>
                  <a:pt x="11062506" y="6858000"/>
                </a:lnTo>
                <a:lnTo>
                  <a:pt x="11047856" y="6794231"/>
                </a:lnTo>
                <a:cubicBezTo>
                  <a:pt x="10932983" y="6327966"/>
                  <a:pt x="10635396" y="5613294"/>
                  <a:pt x="9892865" y="5335072"/>
                </a:cubicBezTo>
                <a:cubicBezTo>
                  <a:pt x="9608195" y="5260686"/>
                  <a:pt x="9302261" y="5226558"/>
                  <a:pt x="9004162" y="5223527"/>
                </a:cubicBezTo>
                <a:cubicBezTo>
                  <a:pt x="8507330" y="5218476"/>
                  <a:pt x="8032263" y="5299806"/>
                  <a:pt x="7713673" y="5425100"/>
                </a:cubicBezTo>
                <a:cubicBezTo>
                  <a:pt x="7220482" y="5677966"/>
                  <a:pt x="6988215" y="6163608"/>
                  <a:pt x="6806707" y="6439693"/>
                </a:cubicBezTo>
                <a:cubicBezTo>
                  <a:pt x="6715953" y="6577735"/>
                  <a:pt x="6675151" y="6693338"/>
                  <a:pt x="6654677" y="6796868"/>
                </a:cubicBezTo>
                <a:lnTo>
                  <a:pt x="6646736" y="6858000"/>
                </a:lnTo>
                <a:lnTo>
                  <a:pt x="0" y="6858000"/>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9" name="Freeform: Shape 8">
            <a:extLst>
              <a:ext uri="{FF2B5EF4-FFF2-40B4-BE49-F238E27FC236}">
                <a16:creationId xmlns:a16="http://schemas.microsoft.com/office/drawing/2014/main" id="{574818CC-FA8B-22A1-D41B-AE54C0DF6720}"/>
              </a:ext>
            </a:extLst>
          </p:cNvPr>
          <p:cNvSpPr/>
          <p:nvPr/>
        </p:nvSpPr>
        <p:spPr>
          <a:xfrm rot="10800000" flipV="1">
            <a:off x="9320756" y="1108843"/>
            <a:ext cx="8173083" cy="6741695"/>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77429"/>
              <a:gd name="connsiteX1" fmla="*/ 4711018 w 4723365"/>
              <a:gd name="connsiteY1" fmla="*/ 120927 h 3077429"/>
              <a:gd name="connsiteX2" fmla="*/ 4574680 w 4723365"/>
              <a:gd name="connsiteY2" fmla="*/ 1365633 h 3077429"/>
              <a:gd name="connsiteX3" fmla="*/ 3916054 w 4723365"/>
              <a:gd name="connsiteY3" fmla="*/ 2615611 h 3077429"/>
              <a:gd name="connsiteX4" fmla="*/ 3225585 w 4723365"/>
              <a:gd name="connsiteY4" fmla="*/ 2984244 h 3077429"/>
              <a:gd name="connsiteX5" fmla="*/ 2279113 w 4723365"/>
              <a:gd name="connsiteY5" fmla="*/ 3070929 h 3077429"/>
              <a:gd name="connsiteX6" fmla="*/ 1234115 w 4723365"/>
              <a:gd name="connsiteY6" fmla="*/ 3023051 h 3077429"/>
              <a:gd name="connsiteX7" fmla="*/ 155089 w 4723365"/>
              <a:gd name="connsiteY7" fmla="*/ 2034602 h 3077429"/>
              <a:gd name="connsiteX8" fmla="*/ 13820 w 4723365"/>
              <a:gd name="connsiteY8" fmla="*/ 1186120 h 3077429"/>
              <a:gd name="connsiteX9" fmla="*/ 1930 w 4723365"/>
              <a:gd name="connsiteY9" fmla="*/ 0 h 307742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4723365" h="3077429">
                <a:moveTo>
                  <a:pt x="1930" y="0"/>
                </a:moveTo>
                <a:lnTo>
                  <a:pt x="4711018" y="120927"/>
                </a:lnTo>
                <a:cubicBezTo>
                  <a:pt x="4765815" y="137025"/>
                  <a:pt x="4623328" y="1036088"/>
                  <a:pt x="4574680" y="1365633"/>
                </a:cubicBezTo>
                <a:cubicBezTo>
                  <a:pt x="4434180" y="1863629"/>
                  <a:pt x="4296224" y="2331159"/>
                  <a:pt x="3916054" y="2615611"/>
                </a:cubicBezTo>
                <a:cubicBezTo>
                  <a:pt x="3804380" y="2708637"/>
                  <a:pt x="3408212" y="2916026"/>
                  <a:pt x="3225585" y="2984244"/>
                </a:cubicBezTo>
                <a:cubicBezTo>
                  <a:pt x="2850625" y="3058945"/>
                  <a:pt x="2611025" y="3064461"/>
                  <a:pt x="2279113" y="3070929"/>
                </a:cubicBezTo>
                <a:cubicBezTo>
                  <a:pt x="1947201" y="3077397"/>
                  <a:pt x="1472751" y="3094356"/>
                  <a:pt x="1234115" y="3023051"/>
                </a:cubicBezTo>
                <a:cubicBezTo>
                  <a:pt x="885369" y="2847734"/>
                  <a:pt x="385251" y="2331947"/>
                  <a:pt x="155089" y="2034602"/>
                </a:cubicBezTo>
                <a:cubicBezTo>
                  <a:pt x="121162" y="1890735"/>
                  <a:pt x="50876" y="1528704"/>
                  <a:pt x="13820" y="1186120"/>
                </a:cubicBezTo>
                <a:cubicBezTo>
                  <a:pt x="-17505" y="915113"/>
                  <a:pt x="16290" y="550711"/>
                  <a:pt x="1930" y="0"/>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dirty="0"/>
          </a:p>
        </p:txBody>
      </p:sp>
      <p:sp>
        <p:nvSpPr>
          <p:cNvPr id="10" name="Freeform: Shape 9">
            <a:extLst>
              <a:ext uri="{FF2B5EF4-FFF2-40B4-BE49-F238E27FC236}">
                <a16:creationId xmlns:a16="http://schemas.microsoft.com/office/drawing/2014/main" id="{4D24DBE0-203A-0714-DC99-07DF75B9C3DA}"/>
              </a:ext>
            </a:extLst>
          </p:cNvPr>
          <p:cNvSpPr/>
          <p:nvPr/>
        </p:nvSpPr>
        <p:spPr>
          <a:xfrm rot="10800000" flipH="1">
            <a:off x="9966923" y="7834958"/>
            <a:ext cx="6632463" cy="2476535"/>
          </a:xfrm>
          <a:custGeom>
            <a:avLst/>
            <a:gdLst>
              <a:gd name="connsiteX0" fmla="*/ 2359547 w 4421642"/>
              <a:gd name="connsiteY0" fmla="*/ 1650801 h 1651023"/>
              <a:gd name="connsiteX1" fmla="*/ 3248250 w 4421642"/>
              <a:gd name="connsiteY1" fmla="*/ 1539256 h 1651023"/>
              <a:gd name="connsiteX2" fmla="*/ 4403241 w 4421642"/>
              <a:gd name="connsiteY2" fmla="*/ 80097 h 1651023"/>
              <a:gd name="connsiteX3" fmla="*/ 4421642 w 4421642"/>
              <a:gd name="connsiteY3" fmla="*/ 0 h 1651023"/>
              <a:gd name="connsiteX4" fmla="*/ 3406227 w 4421642"/>
              <a:gd name="connsiteY4" fmla="*/ 0 h 1651023"/>
              <a:gd name="connsiteX5" fmla="*/ 3405801 w 4421642"/>
              <a:gd name="connsiteY5" fmla="*/ 2549 h 1651023"/>
              <a:gd name="connsiteX6" fmla="*/ 3295617 w 4421642"/>
              <a:gd name="connsiteY6" fmla="*/ 293563 h 1651023"/>
              <a:gd name="connsiteX7" fmla="*/ 2773528 w 4421642"/>
              <a:gd name="connsiteY7" fmla="*/ 660189 h 1651023"/>
              <a:gd name="connsiteX8" fmla="*/ 1660611 w 4421642"/>
              <a:gd name="connsiteY8" fmla="*/ 656254 h 1651023"/>
              <a:gd name="connsiteX9" fmla="*/ 945245 w 4421642"/>
              <a:gd name="connsiteY9" fmla="*/ 4709 h 1651023"/>
              <a:gd name="connsiteX10" fmla="*/ 943844 w 4421642"/>
              <a:gd name="connsiteY10" fmla="*/ 0 h 1651023"/>
              <a:gd name="connsiteX11" fmla="*/ 0 w 4421642"/>
              <a:gd name="connsiteY11" fmla="*/ 0 h 1651023"/>
              <a:gd name="connsiteX12" fmla="*/ 10062 w 4421642"/>
              <a:gd name="connsiteY12" fmla="*/ 77460 h 1651023"/>
              <a:gd name="connsiteX13" fmla="*/ 162092 w 4421642"/>
              <a:gd name="connsiteY13" fmla="*/ 434635 h 1651023"/>
              <a:gd name="connsiteX14" fmla="*/ 1069058 w 4421642"/>
              <a:gd name="connsiteY14" fmla="*/ 1449228 h 1651023"/>
              <a:gd name="connsiteX15" fmla="*/ 2359547 w 4421642"/>
              <a:gd name="connsiteY15" fmla="*/ 1650801 h 165102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Lst>
            <a:rect l="l" t="t" r="r" b="b"/>
            <a:pathLst>
              <a:path w="4421642" h="1651023">
                <a:moveTo>
                  <a:pt x="2359547" y="1650801"/>
                </a:moveTo>
                <a:cubicBezTo>
                  <a:pt x="2657646" y="1647770"/>
                  <a:pt x="2963580" y="1613642"/>
                  <a:pt x="3248250" y="1539256"/>
                </a:cubicBezTo>
                <a:cubicBezTo>
                  <a:pt x="3990781" y="1261034"/>
                  <a:pt x="4288368" y="546362"/>
                  <a:pt x="4403241" y="80097"/>
                </a:cubicBezTo>
                <a:lnTo>
                  <a:pt x="4421642" y="0"/>
                </a:lnTo>
                <a:lnTo>
                  <a:pt x="3406227" y="0"/>
                </a:lnTo>
                <a:lnTo>
                  <a:pt x="3405801" y="2549"/>
                </a:lnTo>
                <a:cubicBezTo>
                  <a:pt x="3381478" y="101291"/>
                  <a:pt x="3342339" y="200911"/>
                  <a:pt x="3295617" y="293563"/>
                </a:cubicBezTo>
                <a:cubicBezTo>
                  <a:pt x="3185724" y="443413"/>
                  <a:pt x="2957078" y="537335"/>
                  <a:pt x="2773528" y="660189"/>
                </a:cubicBezTo>
                <a:cubicBezTo>
                  <a:pt x="2444607" y="757963"/>
                  <a:pt x="1972152" y="788442"/>
                  <a:pt x="1660611" y="656254"/>
                </a:cubicBezTo>
                <a:cubicBezTo>
                  <a:pt x="1388014" y="540590"/>
                  <a:pt x="1070039" y="314194"/>
                  <a:pt x="945245" y="4709"/>
                </a:cubicBezTo>
                <a:lnTo>
                  <a:pt x="943844" y="0"/>
                </a:lnTo>
                <a:lnTo>
                  <a:pt x="0" y="0"/>
                </a:lnTo>
                <a:lnTo>
                  <a:pt x="10062" y="77460"/>
                </a:lnTo>
                <a:cubicBezTo>
                  <a:pt x="30536" y="180990"/>
                  <a:pt x="71338" y="296593"/>
                  <a:pt x="162092" y="434635"/>
                </a:cubicBezTo>
                <a:cubicBezTo>
                  <a:pt x="343600" y="710720"/>
                  <a:pt x="575867" y="1196362"/>
                  <a:pt x="1069058" y="1449228"/>
                </a:cubicBezTo>
                <a:cubicBezTo>
                  <a:pt x="1387648" y="1574522"/>
                  <a:pt x="1862715" y="1655852"/>
                  <a:pt x="2359547" y="1650801"/>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2" name="Title 1">
            <a:extLst>
              <a:ext uri="{FF2B5EF4-FFF2-40B4-BE49-F238E27FC236}">
                <a16:creationId xmlns:a16="http://schemas.microsoft.com/office/drawing/2014/main" id="{3F9AA69D-4CFD-D1F4-52D9-CA213F676E26}"/>
              </a:ext>
            </a:extLst>
          </p:cNvPr>
          <p:cNvSpPr>
            <a:spLocks noGrp="1"/>
          </p:cNvSpPr>
          <p:nvPr>
            <p:ph type="ctrTitle"/>
          </p:nvPr>
        </p:nvSpPr>
        <p:spPr>
          <a:xfrm>
            <a:off x="10428755" y="2003453"/>
            <a:ext cx="6015537" cy="3594543"/>
          </a:xfrm>
        </p:spPr>
        <p:txBody>
          <a:bodyPr anchor="ctr">
            <a:normAutofit/>
          </a:bodyPr>
          <a:lstStyle>
            <a:lvl1pPr algn="ctr">
              <a:defRPr sz="9900">
                <a:solidFill>
                  <a:schemeClr val="tx2"/>
                </a:solidFill>
              </a:defRPr>
            </a:lvl1pPr>
          </a:lstStyle>
          <a:p>
            <a:r>
              <a:rPr lang="en-US"/>
              <a:t>Click to edit Master title style</a:t>
            </a:r>
            <a:endParaRPr lang="en-US" dirty="0"/>
          </a:p>
        </p:txBody>
      </p:sp>
      <p:sp>
        <p:nvSpPr>
          <p:cNvPr id="3" name="Subtitle 2">
            <a:extLst>
              <a:ext uri="{FF2B5EF4-FFF2-40B4-BE49-F238E27FC236}">
                <a16:creationId xmlns:a16="http://schemas.microsoft.com/office/drawing/2014/main" id="{D1EFA269-7CD0-B50B-0D2E-66E0E812D73D}"/>
              </a:ext>
            </a:extLst>
          </p:cNvPr>
          <p:cNvSpPr>
            <a:spLocks noGrp="1"/>
          </p:cNvSpPr>
          <p:nvPr>
            <p:ph type="subTitle" idx="1"/>
          </p:nvPr>
        </p:nvSpPr>
        <p:spPr>
          <a:xfrm>
            <a:off x="11272057" y="5775083"/>
            <a:ext cx="4563689" cy="1505780"/>
          </a:xfrm>
          <a:prstGeom prst="rect">
            <a:avLst/>
          </a:prstGeom>
        </p:spPr>
        <p:txBody>
          <a:bodyPr anchor="ctr">
            <a:normAutofit/>
          </a:bodyPr>
          <a:lstStyle>
            <a:lvl1pPr marL="0" indent="0" algn="ctr">
              <a:lnSpc>
                <a:spcPct val="110000"/>
              </a:lnSpc>
              <a:buNone/>
              <a:defRPr sz="2400">
                <a:solidFill>
                  <a:schemeClr val="tx2"/>
                </a:solidFill>
              </a:defRPr>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endParaRPr lang="en-US" dirty="0"/>
          </a:p>
        </p:txBody>
      </p:sp>
      <p:sp>
        <p:nvSpPr>
          <p:cNvPr id="5" name="Footer Placeholder 4">
            <a:extLst>
              <a:ext uri="{FF2B5EF4-FFF2-40B4-BE49-F238E27FC236}">
                <a16:creationId xmlns:a16="http://schemas.microsoft.com/office/drawing/2014/main" id="{E914ACD6-E7C3-5888-56A4-A5758B74BB58}"/>
              </a:ext>
            </a:extLst>
          </p:cNvPr>
          <p:cNvSpPr>
            <a:spLocks noGrp="1"/>
          </p:cNvSpPr>
          <p:nvPr>
            <p:ph type="ftr" sz="quarter" idx="11"/>
          </p:nvPr>
        </p:nvSpPr>
        <p:spPr/>
        <p:txBody>
          <a:bodyPr/>
          <a:lstStyle>
            <a:lvl1pPr>
              <a:defRPr>
                <a:solidFill>
                  <a:schemeClr val="bg1"/>
                </a:solidFill>
                <a:effectLst>
                  <a:outerShdw blurRad="38100" dist="38100" dir="2700000" algn="tl">
                    <a:srgbClr val="000000">
                      <a:alpha val="43137"/>
                    </a:srgbClr>
                  </a:outerShdw>
                </a:effectLst>
              </a:defRPr>
            </a:lvl1pPr>
          </a:lstStyle>
          <a:p>
            <a:endParaRPr lang="en-GB"/>
          </a:p>
        </p:txBody>
      </p:sp>
      <p:sp>
        <p:nvSpPr>
          <p:cNvPr id="4" name="Date Placeholder 3">
            <a:extLst>
              <a:ext uri="{FF2B5EF4-FFF2-40B4-BE49-F238E27FC236}">
                <a16:creationId xmlns:a16="http://schemas.microsoft.com/office/drawing/2014/main" id="{E12BC67A-8ACB-271C-C3F7-FCA06B61BDDA}"/>
              </a:ext>
            </a:extLst>
          </p:cNvPr>
          <p:cNvSpPr>
            <a:spLocks noGrp="1"/>
          </p:cNvSpPr>
          <p:nvPr>
            <p:ph type="dt" sz="half" idx="10"/>
          </p:nvPr>
        </p:nvSpPr>
        <p:spPr/>
        <p:txBody>
          <a:bodyPr/>
          <a:lstStyle>
            <a:lvl1pPr>
              <a:defRPr>
                <a:solidFill>
                  <a:schemeClr val="bg1"/>
                </a:solidFill>
                <a:effectLst>
                  <a:outerShdw blurRad="38100" dist="38100" dir="2700000" algn="tl">
                    <a:srgbClr val="000000">
                      <a:alpha val="43137"/>
                    </a:srgbClr>
                  </a:outerShdw>
                </a:effectLst>
              </a:defRPr>
            </a:lvl1p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F687E34A-F1F5-10C0-05F1-52EBC543E68C}"/>
              </a:ext>
            </a:extLst>
          </p:cNvPr>
          <p:cNvSpPr>
            <a:spLocks noGrp="1"/>
          </p:cNvSpPr>
          <p:nvPr>
            <p:ph type="sldNum" sz="quarter" idx="12"/>
          </p:nvPr>
        </p:nvSpPr>
        <p:spPr/>
        <p:txBody>
          <a:bodyPr/>
          <a:lstStyle>
            <a:lvl1pPr>
              <a:defRPr>
                <a:solidFill>
                  <a:schemeClr val="bg1"/>
                </a:solidFill>
                <a:effectLst>
                  <a:outerShdw blurRad="38100" dist="38100" dir="2700000" algn="tl">
                    <a:srgbClr val="000000">
                      <a:alpha val="43137"/>
                    </a:srgbClr>
                  </a:outerShdw>
                </a:effectLst>
              </a:defRPr>
            </a:lvl1pPr>
          </a:lstStyle>
          <a:p>
            <a:fld id="{39AF9B53-F5E5-4AB7-BB1C-7446D43ACB27}" type="slidenum">
              <a:rPr lang="en-GB" smtClean="0"/>
              <a:t>‹#›</a:t>
            </a:fld>
            <a:endParaRPr lang="en-GB"/>
          </a:p>
        </p:txBody>
      </p:sp>
    </p:spTree>
    <p:extLst>
      <p:ext uri="{BB962C8B-B14F-4D97-AF65-F5344CB8AC3E}">
        <p14:creationId xmlns:p14="http://schemas.microsoft.com/office/powerpoint/2010/main" val="3814380217"/>
      </p:ext>
    </p:extLst>
  </p:cSld>
  <p:clrMapOvr>
    <a:overrideClrMapping bg1="dk1" tx1="lt1" bg2="dk2" tx2="lt2" accent1="accent1" accent2="accent2" accent3="accent3" accent4="accent4" accent5="accent5" accent6="accent6" hlink="hlink" folHlink="folHlink"/>
  </p:clrMapOvr>
  <p:extLst>
    <p:ext uri="{DCECCB84-F9BA-43D5-87BE-67443E8EF086}">
      <p15:sldGuideLst xmlns:p15="http://schemas.microsoft.com/office/powerpoint/2012/main">
        <p15:guide id="1" orient="horz" pos="2160">
          <p15:clr>
            <a:srgbClr val="FBAE40"/>
          </p15:clr>
        </p15:guide>
        <p15:guide id="2" pos="3840">
          <p15:clr>
            <a:srgbClr val="FBAE40"/>
          </p15:clr>
        </p15:guide>
      </p15:sldGuideLst>
    </p:ext>
  </p:extLst>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Agenda">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B5B1B45C-C751-7073-07E7-A6F87BE783E1}"/>
              </a:ext>
            </a:extLst>
          </p:cNvPr>
          <p:cNvSpPr/>
          <p:nvPr/>
        </p:nvSpPr>
        <p:spPr>
          <a:xfrm rot="5400000">
            <a:off x="-974331" y="973661"/>
            <a:ext cx="10318844" cy="8370173"/>
          </a:xfrm>
          <a:custGeom>
            <a:avLst/>
            <a:gdLst>
              <a:gd name="connsiteX0" fmla="*/ 0 w 6879229"/>
              <a:gd name="connsiteY0" fmla="*/ 5580115 h 5580115"/>
              <a:gd name="connsiteX1" fmla="*/ 0 w 6879229"/>
              <a:gd name="connsiteY1" fmla="*/ 336408 h 5580115"/>
              <a:gd name="connsiteX2" fmla="*/ 14600 w 6879229"/>
              <a:gd name="connsiteY2" fmla="*/ 341265 h 5580115"/>
              <a:gd name="connsiteX3" fmla="*/ 407674 w 6879229"/>
              <a:gd name="connsiteY3" fmla="*/ 406739 h 5580115"/>
              <a:gd name="connsiteX4" fmla="*/ 1396779 w 6879229"/>
              <a:gd name="connsiteY4" fmla="*/ 33767 h 5580115"/>
              <a:gd name="connsiteX5" fmla="*/ 2329167 w 6879229"/>
              <a:gd name="connsiteY5" fmla="*/ 406739 h 5580115"/>
              <a:gd name="connsiteX6" fmla="*/ 3293063 w 6879229"/>
              <a:gd name="connsiteY6" fmla="*/ 113574 h 5580115"/>
              <a:gd name="connsiteX7" fmla="*/ 4250658 w 6879229"/>
              <a:gd name="connsiteY7" fmla="*/ 406739 h 5580115"/>
              <a:gd name="connsiteX8" fmla="*/ 5205103 w 6879229"/>
              <a:gd name="connsiteY8" fmla="*/ 0 h 5580115"/>
              <a:gd name="connsiteX9" fmla="*/ 6178027 w 6879229"/>
              <a:gd name="connsiteY9" fmla="*/ 406740 h 5580115"/>
              <a:gd name="connsiteX10" fmla="*/ 6842247 w 6879229"/>
              <a:gd name="connsiteY10" fmla="*/ 151396 h 5580115"/>
              <a:gd name="connsiteX11" fmla="*/ 6879229 w 6879229"/>
              <a:gd name="connsiteY11" fmla="*/ 141992 h 5580115"/>
              <a:gd name="connsiteX12" fmla="*/ 6866459 w 6879229"/>
              <a:gd name="connsiteY12" fmla="*/ 5580115 h 558011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6879229" h="5580115">
                <a:moveTo>
                  <a:pt x="0" y="5580115"/>
                </a:moveTo>
                <a:lnTo>
                  <a:pt x="0" y="336408"/>
                </a:lnTo>
                <a:lnTo>
                  <a:pt x="14600" y="341265"/>
                </a:lnTo>
                <a:cubicBezTo>
                  <a:pt x="140883" y="379552"/>
                  <a:pt x="272568" y="406739"/>
                  <a:pt x="407674" y="406739"/>
                </a:cubicBezTo>
                <a:cubicBezTo>
                  <a:pt x="888043" y="406739"/>
                  <a:pt x="916401" y="33767"/>
                  <a:pt x="1396779" y="33767"/>
                </a:cubicBezTo>
                <a:cubicBezTo>
                  <a:pt x="1877148" y="33767"/>
                  <a:pt x="2013120" y="393437"/>
                  <a:pt x="2329167" y="406739"/>
                </a:cubicBezTo>
                <a:cubicBezTo>
                  <a:pt x="2645214" y="420040"/>
                  <a:pt x="2812686" y="113574"/>
                  <a:pt x="3293063" y="113574"/>
                </a:cubicBezTo>
                <a:cubicBezTo>
                  <a:pt x="3773430" y="113574"/>
                  <a:pt x="3931985" y="425667"/>
                  <a:pt x="4250658" y="406739"/>
                </a:cubicBezTo>
                <a:cubicBezTo>
                  <a:pt x="4569331" y="387810"/>
                  <a:pt x="4724725" y="0"/>
                  <a:pt x="5205103" y="0"/>
                </a:cubicBezTo>
                <a:cubicBezTo>
                  <a:pt x="5526330" y="0"/>
                  <a:pt x="5853648" y="389857"/>
                  <a:pt x="6178027" y="406740"/>
                </a:cubicBezTo>
                <a:cubicBezTo>
                  <a:pt x="6421312" y="419401"/>
                  <a:pt x="6576966" y="241259"/>
                  <a:pt x="6842247" y="151396"/>
                </a:cubicBezTo>
                <a:lnTo>
                  <a:pt x="6879229" y="141992"/>
                </a:lnTo>
                <a:lnTo>
                  <a:pt x="6866459" y="5580115"/>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890480" y="3527591"/>
            <a:ext cx="5831645" cy="3969990"/>
          </a:xfrm>
        </p:spPr>
        <p:txBody>
          <a:bodyPr anchor="ctr">
            <a:normAutofit/>
          </a:bodyPr>
          <a:lstStyle>
            <a:lvl1pPr algn="ctr">
              <a:defRPr sz="10800">
                <a:solidFill>
                  <a:schemeClr val="bg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9963396" y="1423360"/>
            <a:ext cx="6496662" cy="7582619"/>
          </a:xfrm>
          <a:prstGeom prst="rect">
            <a:avLst/>
          </a:prstGeom>
        </p:spPr>
        <p:txBody>
          <a:bodyPr anchor="ctr">
            <a:normAutofit/>
          </a:bodyPr>
          <a:lstStyle>
            <a:lvl1pPr>
              <a:defRPr sz="2400"/>
            </a:lvl1pPr>
            <a:lvl2pPr>
              <a:defRPr sz="2100"/>
            </a:lvl2pPr>
            <a:lvl3pPr>
              <a:defRPr sz="2100"/>
            </a:lvl3pPr>
            <a:lvl4pPr>
              <a:defRPr sz="2100"/>
            </a:lvl4pPr>
            <a:lvl5pPr>
              <a:defRPr sz="2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bg2"/>
                </a:solidFill>
              </a:defRPr>
            </a:lvl1p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39AF9B53-F5E5-4AB7-BB1C-7446D43ACB27}" type="slidenum">
              <a:rPr lang="en-GB" smtClean="0"/>
              <a:t>‹#›</a:t>
            </a:fld>
            <a:endParaRPr lang="en-GB"/>
          </a:p>
        </p:txBody>
      </p:sp>
    </p:spTree>
    <p:extLst>
      <p:ext uri="{BB962C8B-B14F-4D97-AF65-F5344CB8AC3E}">
        <p14:creationId xmlns:p14="http://schemas.microsoft.com/office/powerpoint/2010/main" val="90772136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p:cSld name="Agenda with Picture">
    <p:bg>
      <p:bgPr>
        <a:solidFill>
          <a:schemeClr val="accent1"/>
        </a:solidFill>
        <a:effectLst/>
      </p:bgPr>
    </p:bg>
    <p:spTree>
      <p:nvGrpSpPr>
        <p:cNvPr id="1" name=""/>
        <p:cNvGrpSpPr/>
        <p:nvPr/>
      </p:nvGrpSpPr>
      <p:grpSpPr>
        <a:xfrm>
          <a:off x="0" y="0"/>
          <a:ext cx="0" cy="0"/>
          <a:chOff x="0" y="0"/>
          <a:chExt cx="0" cy="0"/>
        </a:xfrm>
      </p:grpSpPr>
      <p:sp>
        <p:nvSpPr>
          <p:cNvPr id="8" name="Title 7">
            <a:extLst>
              <a:ext uri="{FF2B5EF4-FFF2-40B4-BE49-F238E27FC236}">
                <a16:creationId xmlns:a16="http://schemas.microsoft.com/office/drawing/2014/main" id="{B4C01885-66BA-780E-B5EB-88DA4ADEDC67}"/>
              </a:ext>
            </a:extLst>
          </p:cNvPr>
          <p:cNvSpPr>
            <a:spLocks noGrp="1"/>
          </p:cNvSpPr>
          <p:nvPr>
            <p:ph type="title"/>
          </p:nvPr>
        </p:nvSpPr>
        <p:spPr>
          <a:xfrm>
            <a:off x="9531466" y="1606005"/>
            <a:ext cx="6732863" cy="2179620"/>
          </a:xfrm>
        </p:spPr>
        <p:txBody>
          <a:bodyPr/>
          <a:lstStyle>
            <a:lvl1pPr>
              <a:defRPr sz="12000">
                <a:solidFill>
                  <a:schemeClr val="tx2"/>
                </a:solidFill>
              </a:defRPr>
            </a:lvl1pPr>
          </a:lstStyle>
          <a:p>
            <a:r>
              <a:rPr lang="en-US"/>
              <a:t>Click to edit Master title style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9531466" y="384049"/>
            <a:ext cx="4884920" cy="547688"/>
          </a:xfrm>
        </p:spPr>
        <p:txBody>
          <a:bodyPr/>
          <a:lstStyle>
            <a:lvl1pPr>
              <a:defRPr>
                <a:solidFill>
                  <a:schemeClr val="tx2"/>
                </a:solidFill>
              </a:defRPr>
            </a:lvl1pPr>
          </a:lstStyle>
          <a:p>
            <a:endParaRPr lang="en-GB"/>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9531466" y="3818596"/>
            <a:ext cx="6732863" cy="5353544"/>
          </a:xfrm>
          <a:prstGeom prst="rect">
            <a:avLst/>
          </a:prstGeom>
        </p:spPr>
        <p:txBody>
          <a:bodyPr>
            <a:normAutofit/>
          </a:bodyPr>
          <a:lstStyle>
            <a:lvl1pPr>
              <a:defRPr sz="2400">
                <a:solidFill>
                  <a:schemeClr val="tx2"/>
                </a:solidFill>
              </a:defRPr>
            </a:lvl1pPr>
            <a:lvl2pPr>
              <a:defRPr sz="2100">
                <a:solidFill>
                  <a:schemeClr val="tx2"/>
                </a:solidFill>
              </a:defRPr>
            </a:lvl2pPr>
            <a:lvl3pPr>
              <a:defRPr sz="2100">
                <a:solidFill>
                  <a:schemeClr val="tx2"/>
                </a:solidFill>
              </a:defRPr>
            </a:lvl3pPr>
            <a:lvl4pPr>
              <a:defRPr sz="2100">
                <a:solidFill>
                  <a:schemeClr val="tx2"/>
                </a:solidFill>
              </a:defRPr>
            </a:lvl4pPr>
            <a:lvl5pPr>
              <a:defRPr sz="21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9531465" y="9534526"/>
            <a:ext cx="4320915" cy="547688"/>
          </a:xfrm>
        </p:spPr>
        <p:txBody>
          <a:bodyPr/>
          <a:lstStyle>
            <a:lvl1pPr algn="l">
              <a:defRPr>
                <a:solidFill>
                  <a:schemeClr val="tx2"/>
                </a:solidFill>
              </a:defRPr>
            </a:lvl1p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39AF9B53-F5E5-4AB7-BB1C-7446D43ACB27}" type="slidenum">
              <a:rPr lang="en-GB" smtClean="0"/>
              <a:t>‹#›</a:t>
            </a:fld>
            <a:endParaRPr lang="en-GB"/>
          </a:p>
        </p:txBody>
      </p:sp>
      <p:sp>
        <p:nvSpPr>
          <p:cNvPr id="24" name="Picture Placeholder 11">
            <a:extLst>
              <a:ext uri="{FF2B5EF4-FFF2-40B4-BE49-F238E27FC236}">
                <a16:creationId xmlns:a16="http://schemas.microsoft.com/office/drawing/2014/main" id="{0B5B43A2-3F72-21BD-F8B0-B5E66ED78C4D}"/>
              </a:ext>
            </a:extLst>
          </p:cNvPr>
          <p:cNvSpPr>
            <a:spLocks noGrp="1"/>
          </p:cNvSpPr>
          <p:nvPr>
            <p:ph type="pic" sz="quarter" idx="14" hasCustomPrompt="1"/>
          </p:nvPr>
        </p:nvSpPr>
        <p:spPr>
          <a:xfrm rot="21048132">
            <a:off x="1547541" y="1194949"/>
            <a:ext cx="5588508" cy="5496668"/>
          </a:xfrm>
          <a:custGeom>
            <a:avLst/>
            <a:gdLst>
              <a:gd name="connsiteX0" fmla="*/ 1608654 w 2955473"/>
              <a:gd name="connsiteY0" fmla="*/ 1 h 2975231"/>
              <a:gd name="connsiteX1" fmla="*/ 1907042 w 2955473"/>
              <a:gd name="connsiteY1" fmla="*/ 40268 h 2975231"/>
              <a:gd name="connsiteX2" fmla="*/ 2955473 w 2955473"/>
              <a:gd name="connsiteY2" fmla="*/ 1389745 h 2975231"/>
              <a:gd name="connsiteX3" fmla="*/ 1894542 w 2955473"/>
              <a:gd name="connsiteY3" fmla="*/ 2940652 h 2975231"/>
              <a:gd name="connsiteX4" fmla="*/ 215597 w 2955473"/>
              <a:gd name="connsiteY4" fmla="*/ 2314973 h 2975231"/>
              <a:gd name="connsiteX5" fmla="*/ 51635 w 2955473"/>
              <a:gd name="connsiteY5" fmla="*/ 1085943 h 2975231"/>
              <a:gd name="connsiteX6" fmla="*/ 663171 w 2955473"/>
              <a:gd name="connsiteY6" fmla="*/ 240863 h 2975231"/>
              <a:gd name="connsiteX7" fmla="*/ 1608654 w 2955473"/>
              <a:gd name="connsiteY7" fmla="*/ 1 h 29752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2955473" h="2975231">
                <a:moveTo>
                  <a:pt x="1608654" y="1"/>
                </a:moveTo>
                <a:cubicBezTo>
                  <a:pt x="1717499" y="45"/>
                  <a:pt x="1819623" y="12356"/>
                  <a:pt x="1907042" y="40268"/>
                </a:cubicBezTo>
                <a:cubicBezTo>
                  <a:pt x="2256716" y="151916"/>
                  <a:pt x="2944472" y="714411"/>
                  <a:pt x="2955473" y="1389745"/>
                </a:cubicBezTo>
                <a:cubicBezTo>
                  <a:pt x="2909399" y="2225557"/>
                  <a:pt x="2351188" y="2786448"/>
                  <a:pt x="1894542" y="2940652"/>
                </a:cubicBezTo>
                <a:cubicBezTo>
                  <a:pt x="1437897" y="3094857"/>
                  <a:pt x="495451" y="2705978"/>
                  <a:pt x="215597" y="2314973"/>
                </a:cubicBezTo>
                <a:cubicBezTo>
                  <a:pt x="-64257" y="1923967"/>
                  <a:pt x="-14818" y="1411172"/>
                  <a:pt x="51635" y="1085943"/>
                </a:cubicBezTo>
                <a:cubicBezTo>
                  <a:pt x="118088" y="760713"/>
                  <a:pt x="353937" y="415142"/>
                  <a:pt x="663171" y="240863"/>
                </a:cubicBezTo>
                <a:cubicBezTo>
                  <a:pt x="895097" y="110154"/>
                  <a:pt x="1282120" y="-129"/>
                  <a:pt x="1608654" y="1"/>
                </a:cubicBezTo>
                <a:close/>
              </a:path>
            </a:pathLst>
          </a:custGeom>
          <a:blipFill>
            <a:blip r:embed="rId2">
              <a:alphaModFix amt="60000"/>
            </a:blip>
            <a:stretch>
              <a:fillRect/>
            </a:stretch>
          </a:blipFill>
        </p:spPr>
        <p:txBody>
          <a:bodyPr wrap="square">
            <a:noAutofit/>
          </a:bodyPr>
          <a:lstStyle>
            <a:lvl1pPr marL="0" indent="0">
              <a:buNone/>
              <a:defRPr>
                <a:solidFill>
                  <a:schemeClr val="tx2"/>
                </a:solidFill>
              </a:defRPr>
            </a:lvl1pPr>
          </a:lstStyle>
          <a:p>
            <a:r>
              <a:rPr lang="en-US" dirty="0"/>
              <a:t>  </a:t>
            </a:r>
          </a:p>
        </p:txBody>
      </p:sp>
      <p:sp>
        <p:nvSpPr>
          <p:cNvPr id="25" name="Freeform: Shape 5">
            <a:extLst>
              <a:ext uri="{FF2B5EF4-FFF2-40B4-BE49-F238E27FC236}">
                <a16:creationId xmlns:a16="http://schemas.microsoft.com/office/drawing/2014/main" id="{9C072A2D-8BD7-161B-9291-1E23B1E9F132}"/>
              </a:ext>
            </a:extLst>
          </p:cNvPr>
          <p:cNvSpPr/>
          <p:nvPr/>
        </p:nvSpPr>
        <p:spPr>
          <a:xfrm rot="10800000" flipH="1" flipV="1">
            <a:off x="2654759" y="6529841"/>
            <a:ext cx="3673325" cy="1845626"/>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189833 w 4444077"/>
              <a:gd name="connsiteY3" fmla="*/ 1575178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14306 w 4444077"/>
              <a:gd name="connsiteY2" fmla="*/ 1264899 h 1723714"/>
              <a:gd name="connsiteX3" fmla="*/ 3189833 w 4444077"/>
              <a:gd name="connsiteY3" fmla="*/ 1575178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14306 w 4444077"/>
              <a:gd name="connsiteY2" fmla="*/ 1264899 h 1723714"/>
              <a:gd name="connsiteX3" fmla="*/ 3189833 w 4444077"/>
              <a:gd name="connsiteY3" fmla="*/ 1575178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14306 w 4444077"/>
              <a:gd name="connsiteY2" fmla="*/ 1264899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85176 w 4444077"/>
              <a:gd name="connsiteY2" fmla="*/ 1274845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85176 w 4444077"/>
              <a:gd name="connsiteY2" fmla="*/ 1274845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985176 w 4444077"/>
              <a:gd name="connsiteY2" fmla="*/ 1274845 h 1723714"/>
              <a:gd name="connsiteX3" fmla="*/ 3273590 w 4444077"/>
              <a:gd name="connsiteY3" fmla="*/ 1600046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378232" y="890922"/>
                  <a:pt x="3985176" y="1274845"/>
                </a:cubicBezTo>
                <a:cubicBezTo>
                  <a:pt x="3751091" y="1462369"/>
                  <a:pt x="3456217" y="1531828"/>
                  <a:pt x="3273590" y="1600046"/>
                </a:cubicBezTo>
                <a:cubicBezTo>
                  <a:pt x="2898630" y="1674747"/>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dirty="0">
              <a:solidFill>
                <a:schemeClr val="tx2"/>
              </a:solidFill>
            </a:endParaRPr>
          </a:p>
          <a:p>
            <a:pPr algn="ctr"/>
            <a:endParaRPr lang="en-US" sz="2700" dirty="0">
              <a:solidFill>
                <a:schemeClr val="tx2"/>
              </a:solidFill>
            </a:endParaRPr>
          </a:p>
        </p:txBody>
      </p:sp>
      <p:sp>
        <p:nvSpPr>
          <p:cNvPr id="10" name="Freeform 9">
            <a:extLst>
              <a:ext uri="{FF2B5EF4-FFF2-40B4-BE49-F238E27FC236}">
                <a16:creationId xmlns:a16="http://schemas.microsoft.com/office/drawing/2014/main" id="{C66BF687-18B3-B4D9-3829-54B304012400}"/>
              </a:ext>
            </a:extLst>
          </p:cNvPr>
          <p:cNvSpPr/>
          <p:nvPr/>
        </p:nvSpPr>
        <p:spPr>
          <a:xfrm rot="11640837" flipH="1">
            <a:off x="2371735" y="8387241"/>
            <a:ext cx="3472514" cy="1899564"/>
          </a:xfrm>
          <a:custGeom>
            <a:avLst/>
            <a:gdLst>
              <a:gd name="connsiteX0" fmla="*/ 735845 w 2315009"/>
              <a:gd name="connsiteY0" fmla="*/ 1198094 h 1266376"/>
              <a:gd name="connsiteX1" fmla="*/ 1706063 w 2315009"/>
              <a:gd name="connsiteY1" fmla="*/ 1198581 h 1266376"/>
              <a:gd name="connsiteX2" fmla="*/ 2290513 w 2315009"/>
              <a:gd name="connsiteY2" fmla="*/ 429320 h 1266376"/>
              <a:gd name="connsiteX3" fmla="*/ 2315009 w 2315009"/>
              <a:gd name="connsiteY3" fmla="*/ 266726 h 1266376"/>
              <a:gd name="connsiteX4" fmla="*/ 1828072 w 2315009"/>
              <a:gd name="connsiteY4" fmla="*/ 145194 h 1266376"/>
              <a:gd name="connsiteX5" fmla="*/ 1824945 w 2315009"/>
              <a:gd name="connsiteY5" fmla="*/ 166186 h 1266376"/>
              <a:gd name="connsiteX6" fmla="*/ 1574870 w 2315009"/>
              <a:gd name="connsiteY6" fmla="*/ 686358 h 1266376"/>
              <a:gd name="connsiteX7" fmla="*/ 780663 w 2315009"/>
              <a:gd name="connsiteY7" fmla="*/ 642497 h 1266376"/>
              <a:gd name="connsiteX8" fmla="*/ 485404 w 2315009"/>
              <a:gd name="connsiteY8" fmla="*/ 0 h 1266376"/>
              <a:gd name="connsiteX9" fmla="*/ 0 w 2315009"/>
              <a:gd name="connsiteY9" fmla="*/ 76647 h 1266376"/>
              <a:gd name="connsiteX10" fmla="*/ 87283 w 2315009"/>
              <a:gd name="connsiteY10" fmla="*/ 504176 h 1266376"/>
              <a:gd name="connsiteX11" fmla="*/ 511250 w 2315009"/>
              <a:gd name="connsiteY11" fmla="*/ 1122860 h 1266376"/>
              <a:gd name="connsiteX12" fmla="*/ 735845 w 2315009"/>
              <a:gd name="connsiteY12" fmla="*/ 1198094 h 12663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2315009" h="1266376">
                <a:moveTo>
                  <a:pt x="735845" y="1198094"/>
                </a:moveTo>
                <a:cubicBezTo>
                  <a:pt x="1010251" y="1267877"/>
                  <a:pt x="1408984" y="1307991"/>
                  <a:pt x="1706063" y="1198581"/>
                </a:cubicBezTo>
                <a:cubicBezTo>
                  <a:pt x="2088905" y="1025678"/>
                  <a:pt x="2230788" y="730915"/>
                  <a:pt x="2290513" y="429320"/>
                </a:cubicBezTo>
                <a:lnTo>
                  <a:pt x="2315009" y="266726"/>
                </a:lnTo>
                <a:lnTo>
                  <a:pt x="1828072" y="145194"/>
                </a:lnTo>
                <a:lnTo>
                  <a:pt x="1824945" y="166186"/>
                </a:lnTo>
                <a:cubicBezTo>
                  <a:pt x="1787301" y="421216"/>
                  <a:pt x="1755260" y="595210"/>
                  <a:pt x="1574870" y="686358"/>
                </a:cubicBezTo>
                <a:cubicBezTo>
                  <a:pt x="1373457" y="817883"/>
                  <a:pt x="962240" y="756891"/>
                  <a:pt x="780663" y="642497"/>
                </a:cubicBezTo>
                <a:cubicBezTo>
                  <a:pt x="599085" y="528104"/>
                  <a:pt x="524005" y="279592"/>
                  <a:pt x="485404" y="0"/>
                </a:cubicBezTo>
                <a:lnTo>
                  <a:pt x="0" y="76647"/>
                </a:lnTo>
                <a:cubicBezTo>
                  <a:pt x="9850" y="208657"/>
                  <a:pt x="37847" y="312521"/>
                  <a:pt x="87283" y="504176"/>
                </a:cubicBezTo>
                <a:cubicBezTo>
                  <a:pt x="136719" y="695831"/>
                  <a:pt x="253906" y="936898"/>
                  <a:pt x="511250" y="1122860"/>
                </a:cubicBezTo>
                <a:cubicBezTo>
                  <a:pt x="566721" y="1148275"/>
                  <a:pt x="644376" y="1174833"/>
                  <a:pt x="735845" y="119809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dirty="0">
              <a:solidFill>
                <a:schemeClr val="tx2"/>
              </a:solidFill>
            </a:endParaRPr>
          </a:p>
        </p:txBody>
      </p:sp>
      <p:grpSp>
        <p:nvGrpSpPr>
          <p:cNvPr id="27" name="Group 26">
            <a:extLst>
              <a:ext uri="{FF2B5EF4-FFF2-40B4-BE49-F238E27FC236}">
                <a16:creationId xmlns:a16="http://schemas.microsoft.com/office/drawing/2014/main" id="{F689B83F-DED1-4FF1-8795-D66BE073A1FC}"/>
              </a:ext>
            </a:extLst>
          </p:cNvPr>
          <p:cNvGrpSpPr/>
          <p:nvPr/>
        </p:nvGrpSpPr>
        <p:grpSpPr>
          <a:xfrm flipH="1">
            <a:off x="3872129" y="7163313"/>
            <a:ext cx="939333" cy="674619"/>
            <a:chOff x="10056508" y="3477013"/>
            <a:chExt cx="713092" cy="512135"/>
          </a:xfrm>
        </p:grpSpPr>
        <p:sp>
          <p:nvSpPr>
            <p:cNvPr id="28" name="Freeform: Shape 13">
              <a:extLst>
                <a:ext uri="{FF2B5EF4-FFF2-40B4-BE49-F238E27FC236}">
                  <a16:creationId xmlns:a16="http://schemas.microsoft.com/office/drawing/2014/main" id="{DE610B33-E292-9F11-4A6E-0FF88920F876}"/>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ln>
                  <a:solidFill>
                    <a:srgbClr val="2C3431"/>
                  </a:solidFill>
                </a:ln>
                <a:solidFill>
                  <a:schemeClr val="tx2"/>
                </a:solidFill>
              </a:endParaRPr>
            </a:p>
          </p:txBody>
        </p:sp>
        <p:sp>
          <p:nvSpPr>
            <p:cNvPr id="29" name="Oval 28">
              <a:extLst>
                <a:ext uri="{FF2B5EF4-FFF2-40B4-BE49-F238E27FC236}">
                  <a16:creationId xmlns:a16="http://schemas.microsoft.com/office/drawing/2014/main" id="{97165388-148A-221C-3FA3-50B9A61BDE7D}"/>
                </a:ext>
              </a:extLst>
            </p:cNvPr>
            <p:cNvSpPr/>
            <p:nvPr/>
          </p:nvSpPr>
          <p:spPr>
            <a:xfrm flipH="1">
              <a:off x="10462097" y="3477013"/>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solidFill>
                  <a:schemeClr val="tx2"/>
                </a:solidFill>
              </a:endParaRPr>
            </a:p>
          </p:txBody>
        </p:sp>
        <p:sp>
          <p:nvSpPr>
            <p:cNvPr id="30" name="Freeform: Shape 15">
              <a:extLst>
                <a:ext uri="{FF2B5EF4-FFF2-40B4-BE49-F238E27FC236}">
                  <a16:creationId xmlns:a16="http://schemas.microsoft.com/office/drawing/2014/main" id="{1F069273-C2A7-3D8B-5203-4527BC8B3039}"/>
                </a:ext>
              </a:extLst>
            </p:cNvPr>
            <p:cNvSpPr/>
            <p:nvPr/>
          </p:nvSpPr>
          <p:spPr>
            <a:xfrm flipH="1">
              <a:off x="10468546" y="3477013"/>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solidFill>
                  <a:schemeClr val="tx2"/>
                </a:solidFill>
              </a:endParaRPr>
            </a:p>
          </p:txBody>
        </p:sp>
        <p:sp>
          <p:nvSpPr>
            <p:cNvPr id="31" name="Oval 30">
              <a:extLst>
                <a:ext uri="{FF2B5EF4-FFF2-40B4-BE49-F238E27FC236}">
                  <a16:creationId xmlns:a16="http://schemas.microsoft.com/office/drawing/2014/main" id="{80AA5136-A18C-C2B6-E9C2-10452AF62273}"/>
                </a:ext>
              </a:extLst>
            </p:cNvPr>
            <p:cNvSpPr/>
            <p:nvPr/>
          </p:nvSpPr>
          <p:spPr>
            <a:xfrm flipH="1">
              <a:off x="10108996" y="3520306"/>
              <a:ext cx="250414" cy="295443"/>
            </a:xfrm>
            <a:prstGeom prst="ellipse">
              <a:avLst/>
            </a:prstGeom>
            <a:solidFill>
              <a:srgbClr val="F7F5F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solidFill>
                  <a:schemeClr val="tx2"/>
                </a:solidFill>
              </a:endParaRPr>
            </a:p>
          </p:txBody>
        </p:sp>
        <p:sp>
          <p:nvSpPr>
            <p:cNvPr id="32" name="Freeform: Shape 17">
              <a:extLst>
                <a:ext uri="{FF2B5EF4-FFF2-40B4-BE49-F238E27FC236}">
                  <a16:creationId xmlns:a16="http://schemas.microsoft.com/office/drawing/2014/main" id="{9DF0C0FE-A9B3-F4DB-36E8-A044451CC18F}"/>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solidFill>
                  <a:schemeClr val="tx2"/>
                </a:solidFill>
              </a:endParaRPr>
            </a:p>
          </p:txBody>
        </p:sp>
      </p:grpSp>
    </p:spTree>
    <p:extLst>
      <p:ext uri="{BB962C8B-B14F-4D97-AF65-F5344CB8AC3E}">
        <p14:creationId xmlns:p14="http://schemas.microsoft.com/office/powerpoint/2010/main" val="3849013225"/>
      </p:ext>
    </p:extLst>
  </p:cSld>
  <p:clrMapOvr>
    <a:overrideClrMapping bg1="dk1" tx1="lt1" bg2="dk2" tx2="lt2" accent1="accent1" accent2="accent2" accent3="accent3" accent4="accent4" accent5="accent5" accent6="accent6" hlink="hlink" folHlink="folHlink"/>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Section Header">
    <p:bg>
      <p:bgPr>
        <a:solidFill>
          <a:schemeClr val="accent2">
            <a:lumMod val="60000"/>
            <a:lumOff val="40000"/>
          </a:schemeClr>
        </a:solidFill>
        <a:effectLst/>
      </p:bgPr>
    </p:bg>
    <p:spTree>
      <p:nvGrpSpPr>
        <p:cNvPr id="1" name=""/>
        <p:cNvGrpSpPr/>
        <p:nvPr/>
      </p:nvGrpSpPr>
      <p:grpSpPr>
        <a:xfrm>
          <a:off x="0" y="0"/>
          <a:ext cx="0" cy="0"/>
          <a:chOff x="0" y="0"/>
          <a:chExt cx="0" cy="0"/>
        </a:xfrm>
      </p:grpSpPr>
      <p:sp>
        <p:nvSpPr>
          <p:cNvPr id="9" name="Freeform: Shape 8">
            <a:extLst>
              <a:ext uri="{FF2B5EF4-FFF2-40B4-BE49-F238E27FC236}">
                <a16:creationId xmlns:a16="http://schemas.microsoft.com/office/drawing/2014/main" id="{5714BF7F-4D9A-6724-4323-AA2D7D6D9DF7}"/>
              </a:ext>
            </a:extLst>
          </p:cNvPr>
          <p:cNvSpPr/>
          <p:nvPr/>
        </p:nvSpPr>
        <p:spPr>
          <a:xfrm rot="968660">
            <a:off x="-1358247" y="2516437"/>
            <a:ext cx="19205846" cy="7796636"/>
          </a:xfrm>
          <a:custGeom>
            <a:avLst/>
            <a:gdLst>
              <a:gd name="connsiteX0" fmla="*/ 0 w 12803897"/>
              <a:gd name="connsiteY0" fmla="*/ 215826 h 5197757"/>
              <a:gd name="connsiteX1" fmla="*/ 7265655 w 12803897"/>
              <a:gd name="connsiteY1" fmla="*/ 186960 h 5197757"/>
              <a:gd name="connsiteX2" fmla="*/ 7010816 w 12803897"/>
              <a:gd name="connsiteY2" fmla="*/ 1624595 h 5197757"/>
              <a:gd name="connsiteX3" fmla="*/ 6977045 w 12803897"/>
              <a:gd name="connsiteY3" fmla="*/ 1720315 h 5197757"/>
              <a:gd name="connsiteX4" fmla="*/ 7021935 w 12803897"/>
              <a:gd name="connsiteY4" fmla="*/ 1659818 h 5197757"/>
              <a:gd name="connsiteX5" fmla="*/ 9081366 w 12803897"/>
              <a:gd name="connsiteY5" fmla="*/ 191287 h 5197757"/>
              <a:gd name="connsiteX6" fmla="*/ 12803897 w 12803897"/>
              <a:gd name="connsiteY6" fmla="*/ 1329451 h 5197757"/>
              <a:gd name="connsiteX7" fmla="*/ 11646289 w 12803897"/>
              <a:gd name="connsiteY7" fmla="*/ 2444351 h 5197757"/>
              <a:gd name="connsiteX8" fmla="*/ 10703071 w 12803897"/>
              <a:gd name="connsiteY8" fmla="*/ 1801280 h 5197757"/>
              <a:gd name="connsiteX9" fmla="*/ 9611631 w 12803897"/>
              <a:gd name="connsiteY9" fmla="*/ 1844412 h 5197757"/>
              <a:gd name="connsiteX10" fmla="*/ 8242239 w 12803897"/>
              <a:gd name="connsiteY10" fmla="*/ 3063993 h 5197757"/>
              <a:gd name="connsiteX11" fmla="*/ 8285777 w 12803897"/>
              <a:gd name="connsiteY11" fmla="*/ 4735422 h 5197757"/>
              <a:gd name="connsiteX12" fmla="*/ 8288961 w 12803897"/>
              <a:gd name="connsiteY12" fmla="*/ 4740118 h 5197757"/>
              <a:gd name="connsiteX13" fmla="*/ 6708028 w 12803897"/>
              <a:gd name="connsiteY13" fmla="*/ 5197757 h 5197757"/>
              <a:gd name="connsiteX14" fmla="*/ 6590215 w 12803897"/>
              <a:gd name="connsiteY14" fmla="*/ 5015394 h 5197757"/>
              <a:gd name="connsiteX15" fmla="*/ 6381330 w 12803897"/>
              <a:gd name="connsiteY15" fmla="*/ 4559771 h 5197757"/>
              <a:gd name="connsiteX16" fmla="*/ 6446023 w 12803897"/>
              <a:gd name="connsiteY16" fmla="*/ 2638685 h 5197757"/>
              <a:gd name="connsiteX17" fmla="*/ 6579563 w 12803897"/>
              <a:gd name="connsiteY17" fmla="*/ 2344774 h 5197757"/>
              <a:gd name="connsiteX18" fmla="*/ 6581210 w 12803897"/>
              <a:gd name="connsiteY18" fmla="*/ 2341768 h 5197757"/>
              <a:gd name="connsiteX19" fmla="*/ 6390775 w 12803897"/>
              <a:gd name="connsiteY19" fmla="*/ 2558036 h 5197757"/>
              <a:gd name="connsiteX20" fmla="*/ 5091615 w 12803897"/>
              <a:gd name="connsiteY20" fmla="*/ 3522488 h 5197757"/>
              <a:gd name="connsiteX21" fmla="*/ 1850877 w 12803897"/>
              <a:gd name="connsiteY21" fmla="*/ 3321467 h 5197757"/>
              <a:gd name="connsiteX22" fmla="*/ 436663 w 12803897"/>
              <a:gd name="connsiteY22" fmla="*/ 1564029 h 5197757"/>
              <a:gd name="connsiteX23" fmla="*/ 0 w 12803897"/>
              <a:gd name="connsiteY23" fmla="*/ 215826 h 519775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12803897" h="5197757">
                <a:moveTo>
                  <a:pt x="0" y="215826"/>
                </a:moveTo>
                <a:cubicBezTo>
                  <a:pt x="2348676" y="46033"/>
                  <a:pt x="4889223" y="185711"/>
                  <a:pt x="7265655" y="186960"/>
                </a:cubicBezTo>
                <a:cubicBezTo>
                  <a:pt x="7338978" y="202764"/>
                  <a:pt x="7199484" y="1058103"/>
                  <a:pt x="7010816" y="1624595"/>
                </a:cubicBezTo>
                <a:lnTo>
                  <a:pt x="6977045" y="1720315"/>
                </a:lnTo>
                <a:lnTo>
                  <a:pt x="7021935" y="1659818"/>
                </a:lnTo>
                <a:cubicBezTo>
                  <a:pt x="7485497" y="1064003"/>
                  <a:pt x="8182247" y="453886"/>
                  <a:pt x="9081366" y="191287"/>
                </a:cubicBezTo>
                <a:cubicBezTo>
                  <a:pt x="11123560" y="-313606"/>
                  <a:pt x="11383778" y="220443"/>
                  <a:pt x="12803897" y="1329451"/>
                </a:cubicBezTo>
                <a:lnTo>
                  <a:pt x="11646289" y="2444351"/>
                </a:lnTo>
                <a:cubicBezTo>
                  <a:pt x="11284679" y="2199999"/>
                  <a:pt x="11054493" y="1963438"/>
                  <a:pt x="10703071" y="1801280"/>
                </a:cubicBezTo>
                <a:cubicBezTo>
                  <a:pt x="10378558" y="1707199"/>
                  <a:pt x="9981450" y="1777345"/>
                  <a:pt x="9611631" y="1844412"/>
                </a:cubicBezTo>
                <a:cubicBezTo>
                  <a:pt x="9097720" y="2060654"/>
                  <a:pt x="8463216" y="2582157"/>
                  <a:pt x="8242239" y="3063993"/>
                </a:cubicBezTo>
                <a:cubicBezTo>
                  <a:pt x="8021263" y="3545828"/>
                  <a:pt x="7876899" y="4115955"/>
                  <a:pt x="8285777" y="4735422"/>
                </a:cubicBezTo>
                <a:lnTo>
                  <a:pt x="8288961" y="4740118"/>
                </a:lnTo>
                <a:lnTo>
                  <a:pt x="6708028" y="5197757"/>
                </a:lnTo>
                <a:lnTo>
                  <a:pt x="6590215" y="5015394"/>
                </a:lnTo>
                <a:cubicBezTo>
                  <a:pt x="6498240" y="4860843"/>
                  <a:pt x="6423367" y="4705884"/>
                  <a:pt x="6381330" y="4559771"/>
                </a:cubicBezTo>
                <a:cubicBezTo>
                  <a:pt x="6213182" y="3975320"/>
                  <a:pt x="6196391" y="3529915"/>
                  <a:pt x="6446023" y="2638685"/>
                </a:cubicBezTo>
                <a:cubicBezTo>
                  <a:pt x="6480551" y="2549005"/>
                  <a:pt x="6525147" y="2450070"/>
                  <a:pt x="6579563" y="2344774"/>
                </a:cubicBezTo>
                <a:lnTo>
                  <a:pt x="6581210" y="2341768"/>
                </a:lnTo>
                <a:lnTo>
                  <a:pt x="6390775" y="2558036"/>
                </a:lnTo>
                <a:cubicBezTo>
                  <a:pt x="6006743" y="2965774"/>
                  <a:pt x="5514858" y="3354069"/>
                  <a:pt x="5091615" y="3522488"/>
                </a:cubicBezTo>
                <a:cubicBezTo>
                  <a:pt x="4315803" y="3679339"/>
                  <a:pt x="2736973" y="3646373"/>
                  <a:pt x="1850877" y="3321467"/>
                </a:cubicBezTo>
                <a:cubicBezTo>
                  <a:pt x="1022674" y="2895235"/>
                  <a:pt x="734136" y="2091994"/>
                  <a:pt x="436663" y="1564029"/>
                </a:cubicBezTo>
                <a:cubicBezTo>
                  <a:pt x="316759" y="1197444"/>
                  <a:pt x="278132" y="1047856"/>
                  <a:pt x="0" y="215826"/>
                </a:cubicBezTo>
                <a:close/>
              </a:path>
            </a:pathLst>
          </a:custGeom>
          <a:solidFill>
            <a:schemeClr val="bg2">
              <a:alpha val="12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dirty="0"/>
          </a:p>
        </p:txBody>
      </p:sp>
      <p:sp>
        <p:nvSpPr>
          <p:cNvPr id="2" name="Title 1">
            <a:extLst>
              <a:ext uri="{FF2B5EF4-FFF2-40B4-BE49-F238E27FC236}">
                <a16:creationId xmlns:a16="http://schemas.microsoft.com/office/drawing/2014/main" id="{68786A1A-F56A-1CFB-EBA5-B8B2AF1FB4BF}"/>
              </a:ext>
            </a:extLst>
          </p:cNvPr>
          <p:cNvSpPr>
            <a:spLocks noGrp="1"/>
          </p:cNvSpPr>
          <p:nvPr>
            <p:ph type="title" hasCustomPrompt="1"/>
          </p:nvPr>
        </p:nvSpPr>
        <p:spPr>
          <a:xfrm>
            <a:off x="1051186" y="4321192"/>
            <a:ext cx="11720435" cy="5553857"/>
          </a:xfrm>
        </p:spPr>
        <p:txBody>
          <a:bodyPr anchor="b">
            <a:normAutofit/>
          </a:bodyPr>
          <a:lstStyle>
            <a:lvl1pPr>
              <a:defRPr sz="12000">
                <a:solidFill>
                  <a:schemeClr val="accent3">
                    <a:lumMod val="75000"/>
                  </a:schemeClr>
                </a:solidFill>
              </a:defRPr>
            </a:lvl1pPr>
          </a:lstStyle>
          <a:p>
            <a:r>
              <a:rPr lang="en-US" dirty="0"/>
              <a:t>Section Header</a:t>
            </a:r>
          </a:p>
        </p:txBody>
      </p:sp>
      <p:sp>
        <p:nvSpPr>
          <p:cNvPr id="5" name="Footer Placeholder 4">
            <a:extLst>
              <a:ext uri="{FF2B5EF4-FFF2-40B4-BE49-F238E27FC236}">
                <a16:creationId xmlns:a16="http://schemas.microsoft.com/office/drawing/2014/main" id="{4107C5F7-587C-87C6-CAF8-A612BCDB2271}"/>
              </a:ext>
            </a:extLst>
          </p:cNvPr>
          <p:cNvSpPr>
            <a:spLocks noGrp="1"/>
          </p:cNvSpPr>
          <p:nvPr>
            <p:ph type="ftr" sz="quarter" idx="11"/>
          </p:nvPr>
        </p:nvSpPr>
        <p:spPr>
          <a:xfrm>
            <a:off x="1051186" y="384049"/>
            <a:ext cx="4884920" cy="547688"/>
          </a:xfrm>
        </p:spPr>
        <p:txBody>
          <a:bodyPr/>
          <a:lstStyle>
            <a:lvl1pPr>
              <a:defRPr>
                <a:solidFill>
                  <a:schemeClr val="accent3">
                    <a:lumMod val="75000"/>
                  </a:schemeClr>
                </a:solidFill>
              </a:defRPr>
            </a:lvl1pPr>
          </a:lstStyle>
          <a:p>
            <a:endParaRPr lang="en-GB"/>
          </a:p>
        </p:txBody>
      </p:sp>
      <p:sp>
        <p:nvSpPr>
          <p:cNvPr id="4" name="Date Placeholder 3">
            <a:extLst>
              <a:ext uri="{FF2B5EF4-FFF2-40B4-BE49-F238E27FC236}">
                <a16:creationId xmlns:a16="http://schemas.microsoft.com/office/drawing/2014/main" id="{D3D89F01-23DF-7F47-AE88-C42313662CB1}"/>
              </a:ext>
            </a:extLst>
          </p:cNvPr>
          <p:cNvSpPr>
            <a:spLocks noGrp="1"/>
          </p:cNvSpPr>
          <p:nvPr>
            <p:ph type="dt" sz="half" idx="10"/>
          </p:nvPr>
        </p:nvSpPr>
        <p:spPr/>
        <p:txBody>
          <a:bodyPr/>
          <a:lstStyle>
            <a:lvl1pPr>
              <a:defRPr>
                <a:solidFill>
                  <a:schemeClr val="accent3">
                    <a:lumMod val="75000"/>
                  </a:schemeClr>
                </a:solidFill>
              </a:defRPr>
            </a:lvl1p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F9647014-48DE-DE03-E331-DB15BAA26852}"/>
              </a:ext>
            </a:extLst>
          </p:cNvPr>
          <p:cNvSpPr>
            <a:spLocks noGrp="1"/>
          </p:cNvSpPr>
          <p:nvPr>
            <p:ph type="sldNum" sz="quarter" idx="12"/>
          </p:nvPr>
        </p:nvSpPr>
        <p:spPr/>
        <p:txBody>
          <a:bodyPr/>
          <a:lstStyle>
            <a:lvl1pPr>
              <a:defRPr>
                <a:solidFill>
                  <a:schemeClr val="accent3">
                    <a:lumMod val="75000"/>
                  </a:schemeClr>
                </a:solidFill>
              </a:defRPr>
            </a:lvl1pPr>
          </a:lstStyle>
          <a:p>
            <a:fld id="{39AF9B53-F5E5-4AB7-BB1C-7446D43ACB27}" type="slidenum">
              <a:rPr lang="en-GB" smtClean="0"/>
              <a:t>‹#›</a:t>
            </a:fld>
            <a:endParaRPr lang="en-GB"/>
          </a:p>
        </p:txBody>
      </p:sp>
    </p:spTree>
    <p:extLst>
      <p:ext uri="{BB962C8B-B14F-4D97-AF65-F5344CB8AC3E}">
        <p14:creationId xmlns:p14="http://schemas.microsoft.com/office/powerpoint/2010/main" val="2178372798"/>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Content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1051186" y="2751560"/>
            <a:ext cx="6676610" cy="2170970"/>
          </a:xfrm>
        </p:spPr>
        <p:txBody>
          <a:bodyPr anchor="t"/>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8664659" y="2751561"/>
            <a:ext cx="6849660" cy="5584341"/>
          </a:xfrm>
          <a:prstGeom prst="rect">
            <a:avLst/>
          </a:prstGeom>
        </p:spPr>
        <p:txBody>
          <a:bodyPr vert="horz" lIns="91440" tIns="45720" rIns="91440" bIns="45720" rtlCol="0">
            <a:normAutofit/>
          </a:bodyPr>
          <a:lstStyle>
            <a:lvl1pPr>
              <a:defRPr lang="en-US" dirty="0"/>
            </a:lvl1pPr>
            <a:lvl2pPr>
              <a:defRPr lang="en-US" dirty="0"/>
            </a:lvl2pPr>
            <a:lvl3pPr>
              <a:defRPr lang="en-US" dirty="0"/>
            </a:lvl3pPr>
            <a:lvl4pPr>
              <a:defRPr lang="en-US" dirty="0"/>
            </a:lvl4pPr>
            <a:lvl5pPr>
              <a:defRPr lang="en-US" dirty="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8664659" y="9534526"/>
            <a:ext cx="4759028" cy="547688"/>
          </a:xfrm>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39AF9B53-F5E5-4AB7-BB1C-7446D43ACB27}" type="slidenum">
              <a:rPr lang="en-GB" smtClean="0"/>
              <a:t>‹#›</a:t>
            </a:fld>
            <a:endParaRPr lang="en-GB"/>
          </a:p>
        </p:txBody>
      </p:sp>
      <p:sp>
        <p:nvSpPr>
          <p:cNvPr id="7" name="Freeform: Shape 6">
            <a:extLst>
              <a:ext uri="{FF2B5EF4-FFF2-40B4-BE49-F238E27FC236}">
                <a16:creationId xmlns:a16="http://schemas.microsoft.com/office/drawing/2014/main" id="{71F306B8-9596-E7B4-B1A3-AEE40DF47EE5}"/>
              </a:ext>
            </a:extLst>
          </p:cNvPr>
          <p:cNvSpPr/>
          <p:nvPr/>
        </p:nvSpPr>
        <p:spPr>
          <a:xfrm rot="20531603" flipH="1" flipV="1">
            <a:off x="858463" y="8105822"/>
            <a:ext cx="3316299" cy="1719744"/>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165621" y="965526"/>
                  <a:pt x="3785451" y="1249978"/>
                </a:cubicBezTo>
                <a:cubicBezTo>
                  <a:pt x="3673777" y="1343004"/>
                  <a:pt x="3277609" y="1550393"/>
                  <a:pt x="3094982" y="1618611"/>
                </a:cubicBezTo>
                <a:cubicBezTo>
                  <a:pt x="2720022" y="1693312"/>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dirty="0"/>
          </a:p>
          <a:p>
            <a:pPr algn="ctr"/>
            <a:endParaRPr lang="en-US" sz="2700" dirty="0"/>
          </a:p>
        </p:txBody>
      </p:sp>
      <p:sp>
        <p:nvSpPr>
          <p:cNvPr id="8" name="Star: 7 Points 2">
            <a:extLst>
              <a:ext uri="{FF2B5EF4-FFF2-40B4-BE49-F238E27FC236}">
                <a16:creationId xmlns:a16="http://schemas.microsoft.com/office/drawing/2014/main" id="{F82C3035-0D94-8ADF-0DE8-0556DA540FF6}"/>
              </a:ext>
            </a:extLst>
          </p:cNvPr>
          <p:cNvSpPr/>
          <p:nvPr/>
        </p:nvSpPr>
        <p:spPr>
          <a:xfrm rot="18062601">
            <a:off x="2529923" y="5356454"/>
            <a:ext cx="2830176" cy="2851425"/>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9" name="Freeform: Shape 8">
            <a:extLst>
              <a:ext uri="{FF2B5EF4-FFF2-40B4-BE49-F238E27FC236}">
                <a16:creationId xmlns:a16="http://schemas.microsoft.com/office/drawing/2014/main" id="{EFBA6A1D-A642-FFEA-C959-A64BD06A6A6C}"/>
              </a:ext>
            </a:extLst>
          </p:cNvPr>
          <p:cNvSpPr/>
          <p:nvPr/>
        </p:nvSpPr>
        <p:spPr>
          <a:xfrm rot="17755581">
            <a:off x="4033736" y="7836296"/>
            <a:ext cx="3004530" cy="1645154"/>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660758"/>
              <a:gd name="connsiteY0" fmla="*/ 1967436 h 1967436"/>
              <a:gd name="connsiteX1" fmla="*/ 103200 w 3660758"/>
              <a:gd name="connsiteY1" fmla="*/ 1967436 h 1967436"/>
              <a:gd name="connsiteX2" fmla="*/ 96094 w 3660758"/>
              <a:gd name="connsiteY2" fmla="*/ 1904172 h 1967436"/>
              <a:gd name="connsiteX3" fmla="*/ 30923 w 3660758"/>
              <a:gd name="connsiteY3" fmla="*/ 873691 h 1967436"/>
              <a:gd name="connsiteX4" fmla="*/ 12232 w 3660758"/>
              <a:gd name="connsiteY4" fmla="*/ 0 h 1967436"/>
              <a:gd name="connsiteX5" fmla="*/ 3416309 w 3660758"/>
              <a:gd name="connsiteY5" fmla="*/ 4176 h 1967436"/>
              <a:gd name="connsiteX6" fmla="*/ 3389093 w 3660758"/>
              <a:gd name="connsiteY6" fmla="*/ 1921570 h 1967436"/>
              <a:gd name="connsiteX7" fmla="*/ 3383099 w 3660758"/>
              <a:gd name="connsiteY7" fmla="*/ 1967436 h 1967436"/>
              <a:gd name="connsiteX0" fmla="*/ 3383099 w 3431409"/>
              <a:gd name="connsiteY0" fmla="*/ 1967436 h 1967436"/>
              <a:gd name="connsiteX1" fmla="*/ 103200 w 3431409"/>
              <a:gd name="connsiteY1" fmla="*/ 1967436 h 1967436"/>
              <a:gd name="connsiteX2" fmla="*/ 96094 w 3431409"/>
              <a:gd name="connsiteY2" fmla="*/ 1904172 h 1967436"/>
              <a:gd name="connsiteX3" fmla="*/ 30923 w 3431409"/>
              <a:gd name="connsiteY3" fmla="*/ 873691 h 1967436"/>
              <a:gd name="connsiteX4" fmla="*/ 12232 w 3431409"/>
              <a:gd name="connsiteY4" fmla="*/ 0 h 1967436"/>
              <a:gd name="connsiteX5" fmla="*/ 3416309 w 3431409"/>
              <a:gd name="connsiteY5" fmla="*/ 4176 h 1967436"/>
              <a:gd name="connsiteX6" fmla="*/ 3389093 w 3431409"/>
              <a:gd name="connsiteY6" fmla="*/ 1921570 h 1967436"/>
              <a:gd name="connsiteX7" fmla="*/ 3383099 w 3431409"/>
              <a:gd name="connsiteY7"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31409"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60337" y="1363846"/>
                  <a:pt x="3394628" y="1594360"/>
                  <a:pt x="3389093" y="1921570"/>
                </a:cubicBezTo>
                <a:lnTo>
                  <a:pt x="3383099" y="1967436"/>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grpSp>
        <p:nvGrpSpPr>
          <p:cNvPr id="10" name="Group 9">
            <a:extLst>
              <a:ext uri="{FF2B5EF4-FFF2-40B4-BE49-F238E27FC236}">
                <a16:creationId xmlns:a16="http://schemas.microsoft.com/office/drawing/2014/main" id="{1F52DA47-97EB-C152-1228-A51F55B73D73}"/>
              </a:ext>
            </a:extLst>
          </p:cNvPr>
          <p:cNvGrpSpPr/>
          <p:nvPr/>
        </p:nvGrpSpPr>
        <p:grpSpPr>
          <a:xfrm>
            <a:off x="3451520" y="6471974"/>
            <a:ext cx="1034888" cy="469359"/>
            <a:chOff x="1162566" y="1754387"/>
            <a:chExt cx="689925" cy="312906"/>
          </a:xfrm>
        </p:grpSpPr>
        <p:sp>
          <p:nvSpPr>
            <p:cNvPr id="11" name="Oval 10">
              <a:extLst>
                <a:ext uri="{FF2B5EF4-FFF2-40B4-BE49-F238E27FC236}">
                  <a16:creationId xmlns:a16="http://schemas.microsoft.com/office/drawing/2014/main" id="{5EB2478F-A743-FE6F-6997-12E196EE2F06}"/>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2" name="Freeform: Shape 11">
              <a:extLst>
                <a:ext uri="{FF2B5EF4-FFF2-40B4-BE49-F238E27FC236}">
                  <a16:creationId xmlns:a16="http://schemas.microsoft.com/office/drawing/2014/main" id="{5391B45E-F469-B6A8-F28E-A7F3058221E2}"/>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13" name="Oval 12">
              <a:extLst>
                <a:ext uri="{FF2B5EF4-FFF2-40B4-BE49-F238E27FC236}">
                  <a16:creationId xmlns:a16="http://schemas.microsoft.com/office/drawing/2014/main" id="{0C4706A5-7A0D-5A74-03B7-BC81D7311A30}"/>
                </a:ext>
              </a:extLst>
            </p:cNvPr>
            <p:cNvSpPr/>
            <p:nvPr/>
          </p:nvSpPr>
          <p:spPr>
            <a:xfrm rot="21262796" flipV="1">
              <a:off x="1575997"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4" name="Freeform: Shape 13">
              <a:extLst>
                <a:ext uri="{FF2B5EF4-FFF2-40B4-BE49-F238E27FC236}">
                  <a16:creationId xmlns:a16="http://schemas.microsoft.com/office/drawing/2014/main" id="{0F770CF4-B3EE-6232-E447-04277D5FCCF6}"/>
                </a:ext>
              </a:extLst>
            </p:cNvPr>
            <p:cNvSpPr/>
            <p:nvPr/>
          </p:nvSpPr>
          <p:spPr>
            <a:xfrm rot="18622065" flipV="1">
              <a:off x="1711783"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dirty="0"/>
            </a:p>
          </p:txBody>
        </p:sp>
      </p:grpSp>
      <p:sp>
        <p:nvSpPr>
          <p:cNvPr id="15" name="Oval 14">
            <a:extLst>
              <a:ext uri="{FF2B5EF4-FFF2-40B4-BE49-F238E27FC236}">
                <a16:creationId xmlns:a16="http://schemas.microsoft.com/office/drawing/2014/main" id="{BCB3267D-E15A-62E4-B97B-11578A25132D}"/>
              </a:ext>
            </a:extLst>
          </p:cNvPr>
          <p:cNvSpPr/>
          <p:nvPr/>
        </p:nvSpPr>
        <p:spPr>
          <a:xfrm rot="5784107">
            <a:off x="3873122" y="7034168"/>
            <a:ext cx="187127" cy="206006"/>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grpSp>
        <p:nvGrpSpPr>
          <p:cNvPr id="16" name="Group 15">
            <a:extLst>
              <a:ext uri="{FF2B5EF4-FFF2-40B4-BE49-F238E27FC236}">
                <a16:creationId xmlns:a16="http://schemas.microsoft.com/office/drawing/2014/main" id="{69ED7691-72CD-905D-1323-370449C44B63}"/>
              </a:ext>
            </a:extLst>
          </p:cNvPr>
          <p:cNvGrpSpPr/>
          <p:nvPr/>
        </p:nvGrpSpPr>
        <p:grpSpPr>
          <a:xfrm rot="691471" flipH="1">
            <a:off x="5038673" y="8733242"/>
            <a:ext cx="793932" cy="550692"/>
            <a:chOff x="9839339" y="677159"/>
            <a:chExt cx="751991" cy="521600"/>
          </a:xfrm>
        </p:grpSpPr>
        <p:sp>
          <p:nvSpPr>
            <p:cNvPr id="17" name="Freeform: Shape 16">
              <a:extLst>
                <a:ext uri="{FF2B5EF4-FFF2-40B4-BE49-F238E27FC236}">
                  <a16:creationId xmlns:a16="http://schemas.microsoft.com/office/drawing/2014/main" id="{AAF28E9C-654B-9B53-91F1-68F6C59A5B6F}"/>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8" name="Freeform: Shape 17">
              <a:extLst>
                <a:ext uri="{FF2B5EF4-FFF2-40B4-BE49-F238E27FC236}">
                  <a16:creationId xmlns:a16="http://schemas.microsoft.com/office/drawing/2014/main" id="{91C93B7D-C257-A7A0-B694-081E9CABEAB2}"/>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9" name="Freeform: Shape 18">
              <a:extLst>
                <a:ext uri="{FF2B5EF4-FFF2-40B4-BE49-F238E27FC236}">
                  <a16:creationId xmlns:a16="http://schemas.microsoft.com/office/drawing/2014/main" id="{BD8BBF25-BD81-0EDE-359F-175061D73FA5}"/>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grpSp>
    </p:spTree>
    <p:extLst>
      <p:ext uri="{BB962C8B-B14F-4D97-AF65-F5344CB8AC3E}">
        <p14:creationId xmlns:p14="http://schemas.microsoft.com/office/powerpoint/2010/main" val="304111525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Content 3">
    <p:spTree>
      <p:nvGrpSpPr>
        <p:cNvPr id="1" name=""/>
        <p:cNvGrpSpPr/>
        <p:nvPr/>
      </p:nvGrpSpPr>
      <p:grpSpPr>
        <a:xfrm>
          <a:off x="0" y="0"/>
          <a:ext cx="0" cy="0"/>
          <a:chOff x="0" y="0"/>
          <a:chExt cx="0" cy="0"/>
        </a:xfrm>
      </p:grpSpPr>
      <p:sp>
        <p:nvSpPr>
          <p:cNvPr id="10" name="Star: 7 Points 2">
            <a:extLst>
              <a:ext uri="{FF2B5EF4-FFF2-40B4-BE49-F238E27FC236}">
                <a16:creationId xmlns:a16="http://schemas.microsoft.com/office/drawing/2014/main" id="{CE0A8C0D-DA92-8717-9598-EB576F71156B}"/>
              </a:ext>
            </a:extLst>
          </p:cNvPr>
          <p:cNvSpPr/>
          <p:nvPr/>
        </p:nvSpPr>
        <p:spPr>
          <a:xfrm rot="16200000">
            <a:off x="15338243" y="7354249"/>
            <a:ext cx="2921784" cy="2943722"/>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2" name="Freeform: Shape 11">
            <a:extLst>
              <a:ext uri="{FF2B5EF4-FFF2-40B4-BE49-F238E27FC236}">
                <a16:creationId xmlns:a16="http://schemas.microsoft.com/office/drawing/2014/main" id="{9ACD491F-0B7C-652F-0057-23BB1F23A469}"/>
              </a:ext>
            </a:extLst>
          </p:cNvPr>
          <p:cNvSpPr/>
          <p:nvPr/>
        </p:nvSpPr>
        <p:spPr>
          <a:xfrm rot="20301122" flipH="1" flipV="1">
            <a:off x="10001121" y="7907572"/>
            <a:ext cx="3353898" cy="1820711"/>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0263 w 4632686"/>
              <a:gd name="connsiteY0" fmla="*/ 0 h 3192368"/>
              <a:gd name="connsiteX1" fmla="*/ 4612232 w 4632686"/>
              <a:gd name="connsiteY1" fmla="*/ 134994 h 3192368"/>
              <a:gd name="connsiteX2" fmla="*/ 4615148 w 4632686"/>
              <a:gd name="connsiteY2" fmla="*/ 986804 h 3192368"/>
              <a:gd name="connsiteX3" fmla="*/ 4454432 w 4632686"/>
              <a:gd name="connsiteY3" fmla="*/ 2152763 h 3192368"/>
              <a:gd name="connsiteX4" fmla="*/ 3913675 w 4632686"/>
              <a:gd name="connsiteY4" fmla="*/ 2721331 h 3192368"/>
              <a:gd name="connsiteX5" fmla="*/ 3169648 w 4632686"/>
              <a:gd name="connsiteY5" fmla="*/ 3063534 h 3192368"/>
              <a:gd name="connsiteX6" fmla="*/ 2245184 w 4632686"/>
              <a:gd name="connsiteY6" fmla="*/ 3192223 h 3192368"/>
              <a:gd name="connsiteX7" fmla="*/ 1392412 w 4632686"/>
              <a:gd name="connsiteY7" fmla="*/ 3075911 h 3192368"/>
              <a:gd name="connsiteX8" fmla="*/ 642412 w 4632686"/>
              <a:gd name="connsiteY8" fmla="*/ 2644466 h 3192368"/>
              <a:gd name="connsiteX9" fmla="*/ 152710 w 4632686"/>
              <a:gd name="connsiteY9" fmla="*/ 2140322 h 3192368"/>
              <a:gd name="connsiteX10" fmla="*/ 11441 w 4632686"/>
              <a:gd name="connsiteY10" fmla="*/ 1291840 h 3192368"/>
              <a:gd name="connsiteX11" fmla="*/ 10263 w 4632686"/>
              <a:gd name="connsiteY11" fmla="*/ 0 h 3192368"/>
              <a:gd name="connsiteX0" fmla="*/ 10263 w 4650727"/>
              <a:gd name="connsiteY0" fmla="*/ 11222 h 3203590"/>
              <a:gd name="connsiteX1" fmla="*/ 4633656 w 4650727"/>
              <a:gd name="connsiteY1" fmla="*/ 0 h 3203590"/>
              <a:gd name="connsiteX2" fmla="*/ 4615148 w 4650727"/>
              <a:gd name="connsiteY2" fmla="*/ 998026 h 3203590"/>
              <a:gd name="connsiteX3" fmla="*/ 4454432 w 4650727"/>
              <a:gd name="connsiteY3" fmla="*/ 2163985 h 3203590"/>
              <a:gd name="connsiteX4" fmla="*/ 3913675 w 4650727"/>
              <a:gd name="connsiteY4" fmla="*/ 2732553 h 3203590"/>
              <a:gd name="connsiteX5" fmla="*/ 3169648 w 4650727"/>
              <a:gd name="connsiteY5" fmla="*/ 3074756 h 3203590"/>
              <a:gd name="connsiteX6" fmla="*/ 2245184 w 4650727"/>
              <a:gd name="connsiteY6" fmla="*/ 3203445 h 3203590"/>
              <a:gd name="connsiteX7" fmla="*/ 1392412 w 4650727"/>
              <a:gd name="connsiteY7" fmla="*/ 3087133 h 3203590"/>
              <a:gd name="connsiteX8" fmla="*/ 642412 w 4650727"/>
              <a:gd name="connsiteY8" fmla="*/ 2655688 h 3203590"/>
              <a:gd name="connsiteX9" fmla="*/ 152710 w 4650727"/>
              <a:gd name="connsiteY9" fmla="*/ 2151544 h 3203590"/>
              <a:gd name="connsiteX10" fmla="*/ 11441 w 4650727"/>
              <a:gd name="connsiteY10" fmla="*/ 1303062 h 3203590"/>
              <a:gd name="connsiteX11" fmla="*/ 10263 w 4650727"/>
              <a:gd name="connsiteY11" fmla="*/ 11222 h 3203590"/>
              <a:gd name="connsiteX0" fmla="*/ 10263 w 4669743"/>
              <a:gd name="connsiteY0" fmla="*/ 0 h 3192368"/>
              <a:gd name="connsiteX1" fmla="*/ 4655080 w 4669743"/>
              <a:gd name="connsiteY1" fmla="*/ 103308 h 3192368"/>
              <a:gd name="connsiteX2" fmla="*/ 4615148 w 4669743"/>
              <a:gd name="connsiteY2" fmla="*/ 986804 h 3192368"/>
              <a:gd name="connsiteX3" fmla="*/ 4454432 w 4669743"/>
              <a:gd name="connsiteY3" fmla="*/ 2152763 h 3192368"/>
              <a:gd name="connsiteX4" fmla="*/ 3913675 w 4669743"/>
              <a:gd name="connsiteY4" fmla="*/ 2721331 h 3192368"/>
              <a:gd name="connsiteX5" fmla="*/ 3169648 w 4669743"/>
              <a:gd name="connsiteY5" fmla="*/ 3063534 h 3192368"/>
              <a:gd name="connsiteX6" fmla="*/ 2245184 w 4669743"/>
              <a:gd name="connsiteY6" fmla="*/ 3192223 h 3192368"/>
              <a:gd name="connsiteX7" fmla="*/ 1392412 w 4669743"/>
              <a:gd name="connsiteY7" fmla="*/ 3075911 h 3192368"/>
              <a:gd name="connsiteX8" fmla="*/ 642412 w 4669743"/>
              <a:gd name="connsiteY8" fmla="*/ 2644466 h 3192368"/>
              <a:gd name="connsiteX9" fmla="*/ 152710 w 4669743"/>
              <a:gd name="connsiteY9" fmla="*/ 2140322 h 3192368"/>
              <a:gd name="connsiteX10" fmla="*/ 11441 w 4669743"/>
              <a:gd name="connsiteY10" fmla="*/ 1291840 h 3192368"/>
              <a:gd name="connsiteX11" fmla="*/ 10263 w 4669743"/>
              <a:gd name="connsiteY11" fmla="*/ 0 h 3192368"/>
              <a:gd name="connsiteX0" fmla="*/ 1930 w 4672122"/>
              <a:gd name="connsiteY0" fmla="*/ 2412 h 3089060"/>
              <a:gd name="connsiteX1" fmla="*/ 4657459 w 4672122"/>
              <a:gd name="connsiteY1" fmla="*/ 0 h 3089060"/>
              <a:gd name="connsiteX2" fmla="*/ 4617527 w 4672122"/>
              <a:gd name="connsiteY2" fmla="*/ 883496 h 3089060"/>
              <a:gd name="connsiteX3" fmla="*/ 4456811 w 4672122"/>
              <a:gd name="connsiteY3" fmla="*/ 2049455 h 3089060"/>
              <a:gd name="connsiteX4" fmla="*/ 3916054 w 4672122"/>
              <a:gd name="connsiteY4" fmla="*/ 2618023 h 3089060"/>
              <a:gd name="connsiteX5" fmla="*/ 3172027 w 4672122"/>
              <a:gd name="connsiteY5" fmla="*/ 2960226 h 3089060"/>
              <a:gd name="connsiteX6" fmla="*/ 2247563 w 4672122"/>
              <a:gd name="connsiteY6" fmla="*/ 3088915 h 3089060"/>
              <a:gd name="connsiteX7" fmla="*/ 1394791 w 4672122"/>
              <a:gd name="connsiteY7" fmla="*/ 2972603 h 3089060"/>
              <a:gd name="connsiteX8" fmla="*/ 644791 w 4672122"/>
              <a:gd name="connsiteY8" fmla="*/ 2541158 h 3089060"/>
              <a:gd name="connsiteX9" fmla="*/ 155089 w 4672122"/>
              <a:gd name="connsiteY9" fmla="*/ 2037014 h 3089060"/>
              <a:gd name="connsiteX10" fmla="*/ 13820 w 4672122"/>
              <a:gd name="connsiteY10" fmla="*/ 1188532 h 3089060"/>
              <a:gd name="connsiteX11" fmla="*/ 1930 w 4672122"/>
              <a:gd name="connsiteY11" fmla="*/ 2412 h 3089060"/>
              <a:gd name="connsiteX0" fmla="*/ 1930 w 4721872"/>
              <a:gd name="connsiteY0" fmla="*/ 0 h 3086648"/>
              <a:gd name="connsiteX1" fmla="*/ 4711018 w 4721872"/>
              <a:gd name="connsiteY1" fmla="*/ 120927 h 3086648"/>
              <a:gd name="connsiteX2" fmla="*/ 4617527 w 4721872"/>
              <a:gd name="connsiteY2" fmla="*/ 881084 h 3086648"/>
              <a:gd name="connsiteX3" fmla="*/ 4456811 w 4721872"/>
              <a:gd name="connsiteY3" fmla="*/ 2047043 h 3086648"/>
              <a:gd name="connsiteX4" fmla="*/ 3916054 w 4721872"/>
              <a:gd name="connsiteY4" fmla="*/ 2615611 h 3086648"/>
              <a:gd name="connsiteX5" fmla="*/ 3172027 w 4721872"/>
              <a:gd name="connsiteY5" fmla="*/ 2957814 h 3086648"/>
              <a:gd name="connsiteX6" fmla="*/ 2247563 w 4721872"/>
              <a:gd name="connsiteY6" fmla="*/ 3086503 h 3086648"/>
              <a:gd name="connsiteX7" fmla="*/ 1394791 w 4721872"/>
              <a:gd name="connsiteY7" fmla="*/ 2970191 h 3086648"/>
              <a:gd name="connsiteX8" fmla="*/ 644791 w 4721872"/>
              <a:gd name="connsiteY8" fmla="*/ 2538746 h 3086648"/>
              <a:gd name="connsiteX9" fmla="*/ 155089 w 4721872"/>
              <a:gd name="connsiteY9" fmla="*/ 2034602 h 3086648"/>
              <a:gd name="connsiteX10" fmla="*/ 13820 w 4721872"/>
              <a:gd name="connsiteY10" fmla="*/ 1186120 h 3086648"/>
              <a:gd name="connsiteX11" fmla="*/ 1930 w 4721872"/>
              <a:gd name="connsiteY11" fmla="*/ 0 h 3086648"/>
              <a:gd name="connsiteX0" fmla="*/ 1930 w 4721872"/>
              <a:gd name="connsiteY0" fmla="*/ 0 h 3086648"/>
              <a:gd name="connsiteX1" fmla="*/ 4711018 w 4721872"/>
              <a:gd name="connsiteY1" fmla="*/ 120927 h 3086648"/>
              <a:gd name="connsiteX2" fmla="*/ 4617527 w 4721872"/>
              <a:gd name="connsiteY2" fmla="*/ 881084 h 3086648"/>
              <a:gd name="connsiteX3" fmla="*/ 3916054 w 4721872"/>
              <a:gd name="connsiteY3" fmla="*/ 2615611 h 3086648"/>
              <a:gd name="connsiteX4" fmla="*/ 3172027 w 4721872"/>
              <a:gd name="connsiteY4" fmla="*/ 2957814 h 3086648"/>
              <a:gd name="connsiteX5" fmla="*/ 2247563 w 4721872"/>
              <a:gd name="connsiteY5" fmla="*/ 3086503 h 3086648"/>
              <a:gd name="connsiteX6" fmla="*/ 1394791 w 4721872"/>
              <a:gd name="connsiteY6" fmla="*/ 2970191 h 3086648"/>
              <a:gd name="connsiteX7" fmla="*/ 644791 w 4721872"/>
              <a:gd name="connsiteY7" fmla="*/ 2538746 h 3086648"/>
              <a:gd name="connsiteX8" fmla="*/ 155089 w 4721872"/>
              <a:gd name="connsiteY8" fmla="*/ 2034602 h 3086648"/>
              <a:gd name="connsiteX9" fmla="*/ 13820 w 4721872"/>
              <a:gd name="connsiteY9" fmla="*/ 1186120 h 3086648"/>
              <a:gd name="connsiteX10" fmla="*/ 1930 w 4721872"/>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644791 w 4720008"/>
              <a:gd name="connsiteY7" fmla="*/ 2538746 h 3086648"/>
              <a:gd name="connsiteX8" fmla="*/ 155089 w 4720008"/>
              <a:gd name="connsiteY8" fmla="*/ 2034602 h 3086648"/>
              <a:gd name="connsiteX9" fmla="*/ 13820 w 4720008"/>
              <a:gd name="connsiteY9" fmla="*/ 1186120 h 3086648"/>
              <a:gd name="connsiteX10" fmla="*/ 1930 w 4720008"/>
              <a:gd name="connsiteY10" fmla="*/ 0 h 3086648"/>
              <a:gd name="connsiteX0" fmla="*/ 1930 w 4720008"/>
              <a:gd name="connsiteY0" fmla="*/ 0 h 3086648"/>
              <a:gd name="connsiteX1" fmla="*/ 4711018 w 4720008"/>
              <a:gd name="connsiteY1" fmla="*/ 120927 h 3086648"/>
              <a:gd name="connsiteX2" fmla="*/ 4574680 w 4720008"/>
              <a:gd name="connsiteY2" fmla="*/ 1365633 h 3086648"/>
              <a:gd name="connsiteX3" fmla="*/ 3916054 w 4720008"/>
              <a:gd name="connsiteY3" fmla="*/ 2615611 h 3086648"/>
              <a:gd name="connsiteX4" fmla="*/ 3172027 w 4720008"/>
              <a:gd name="connsiteY4" fmla="*/ 2957814 h 3086648"/>
              <a:gd name="connsiteX5" fmla="*/ 2247563 w 4720008"/>
              <a:gd name="connsiteY5" fmla="*/ 3086503 h 3086648"/>
              <a:gd name="connsiteX6" fmla="*/ 1394791 w 4720008"/>
              <a:gd name="connsiteY6" fmla="*/ 2970191 h 3086648"/>
              <a:gd name="connsiteX7" fmla="*/ 155089 w 4720008"/>
              <a:gd name="connsiteY7" fmla="*/ 2034602 h 3086648"/>
              <a:gd name="connsiteX8" fmla="*/ 13820 w 4720008"/>
              <a:gd name="connsiteY8" fmla="*/ 1186120 h 3086648"/>
              <a:gd name="connsiteX9" fmla="*/ 1930 w 4720008"/>
              <a:gd name="connsiteY9" fmla="*/ 0 h 3086648"/>
              <a:gd name="connsiteX0" fmla="*/ 1930 w 4720008"/>
              <a:gd name="connsiteY0" fmla="*/ 0 h 3091210"/>
              <a:gd name="connsiteX1" fmla="*/ 4711018 w 4720008"/>
              <a:gd name="connsiteY1" fmla="*/ 120927 h 3091210"/>
              <a:gd name="connsiteX2" fmla="*/ 4574680 w 4720008"/>
              <a:gd name="connsiteY2" fmla="*/ 1365633 h 3091210"/>
              <a:gd name="connsiteX3" fmla="*/ 3916054 w 4720008"/>
              <a:gd name="connsiteY3" fmla="*/ 2615611 h 3091210"/>
              <a:gd name="connsiteX4" fmla="*/ 3172027 w 4720008"/>
              <a:gd name="connsiteY4" fmla="*/ 2957814 h 3091210"/>
              <a:gd name="connsiteX5" fmla="*/ 2247563 w 4720008"/>
              <a:gd name="connsiteY5" fmla="*/ 3086503 h 3091210"/>
              <a:gd name="connsiteX6" fmla="*/ 1234115 w 4720008"/>
              <a:gd name="connsiteY6" fmla="*/ 3023051 h 3091210"/>
              <a:gd name="connsiteX7" fmla="*/ 155089 w 4720008"/>
              <a:gd name="connsiteY7" fmla="*/ 2034602 h 3091210"/>
              <a:gd name="connsiteX8" fmla="*/ 13820 w 4720008"/>
              <a:gd name="connsiteY8" fmla="*/ 1186120 h 3091210"/>
              <a:gd name="connsiteX9" fmla="*/ 1930 w 4720008"/>
              <a:gd name="connsiteY9" fmla="*/ 0 h 3091210"/>
              <a:gd name="connsiteX0" fmla="*/ 1930 w 4720008"/>
              <a:gd name="connsiteY0" fmla="*/ 0 h 3089347"/>
              <a:gd name="connsiteX1" fmla="*/ 4711018 w 4720008"/>
              <a:gd name="connsiteY1" fmla="*/ 120927 h 3089347"/>
              <a:gd name="connsiteX2" fmla="*/ 4574680 w 4720008"/>
              <a:gd name="connsiteY2" fmla="*/ 1365633 h 3089347"/>
              <a:gd name="connsiteX3" fmla="*/ 3916054 w 4720008"/>
              <a:gd name="connsiteY3" fmla="*/ 2615611 h 3089347"/>
              <a:gd name="connsiteX4" fmla="*/ 3225585 w 4720008"/>
              <a:gd name="connsiteY4" fmla="*/ 2984244 h 3089347"/>
              <a:gd name="connsiteX5" fmla="*/ 2247563 w 4720008"/>
              <a:gd name="connsiteY5" fmla="*/ 3086503 h 3089347"/>
              <a:gd name="connsiteX6" fmla="*/ 1234115 w 4720008"/>
              <a:gd name="connsiteY6" fmla="*/ 3023051 h 3089347"/>
              <a:gd name="connsiteX7" fmla="*/ 155089 w 4720008"/>
              <a:gd name="connsiteY7" fmla="*/ 2034602 h 3089347"/>
              <a:gd name="connsiteX8" fmla="*/ 13820 w 4720008"/>
              <a:gd name="connsiteY8" fmla="*/ 1186120 h 3089347"/>
              <a:gd name="connsiteX9" fmla="*/ 1930 w 4720008"/>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723365"/>
              <a:gd name="connsiteY0" fmla="*/ 0 h 3089347"/>
              <a:gd name="connsiteX1" fmla="*/ 4711018 w 4723365"/>
              <a:gd name="connsiteY1" fmla="*/ 120927 h 3089347"/>
              <a:gd name="connsiteX2" fmla="*/ 4574680 w 4723365"/>
              <a:gd name="connsiteY2" fmla="*/ 1365633 h 3089347"/>
              <a:gd name="connsiteX3" fmla="*/ 3916054 w 4723365"/>
              <a:gd name="connsiteY3" fmla="*/ 2615611 h 3089347"/>
              <a:gd name="connsiteX4" fmla="*/ 3225585 w 4723365"/>
              <a:gd name="connsiteY4" fmla="*/ 2984244 h 3089347"/>
              <a:gd name="connsiteX5" fmla="*/ 2247563 w 4723365"/>
              <a:gd name="connsiteY5" fmla="*/ 3086503 h 3089347"/>
              <a:gd name="connsiteX6" fmla="*/ 1234115 w 4723365"/>
              <a:gd name="connsiteY6" fmla="*/ 3023051 h 3089347"/>
              <a:gd name="connsiteX7" fmla="*/ 155089 w 4723365"/>
              <a:gd name="connsiteY7" fmla="*/ 2034602 h 3089347"/>
              <a:gd name="connsiteX8" fmla="*/ 13820 w 4723365"/>
              <a:gd name="connsiteY8" fmla="*/ 1186120 h 3089347"/>
              <a:gd name="connsiteX9" fmla="*/ 1930 w 4723365"/>
              <a:gd name="connsiteY9" fmla="*/ 0 h 3089347"/>
              <a:gd name="connsiteX0" fmla="*/ 1930 w 4574680"/>
              <a:gd name="connsiteY0" fmla="*/ 0 h 3089347"/>
              <a:gd name="connsiteX1" fmla="*/ 4574680 w 4574680"/>
              <a:gd name="connsiteY1" fmla="*/ 1365633 h 3089347"/>
              <a:gd name="connsiteX2" fmla="*/ 3916054 w 4574680"/>
              <a:gd name="connsiteY2" fmla="*/ 2615611 h 3089347"/>
              <a:gd name="connsiteX3" fmla="*/ 3225585 w 4574680"/>
              <a:gd name="connsiteY3" fmla="*/ 2984244 h 3089347"/>
              <a:gd name="connsiteX4" fmla="*/ 2247563 w 4574680"/>
              <a:gd name="connsiteY4" fmla="*/ 3086503 h 3089347"/>
              <a:gd name="connsiteX5" fmla="*/ 1234115 w 4574680"/>
              <a:gd name="connsiteY5" fmla="*/ 3023051 h 3089347"/>
              <a:gd name="connsiteX6" fmla="*/ 155089 w 4574680"/>
              <a:gd name="connsiteY6" fmla="*/ 2034602 h 3089347"/>
              <a:gd name="connsiteX7" fmla="*/ 13820 w 4574680"/>
              <a:gd name="connsiteY7" fmla="*/ 1186120 h 3089347"/>
              <a:gd name="connsiteX8" fmla="*/ 1930 w 4574680"/>
              <a:gd name="connsiteY8" fmla="*/ 0 h 3089347"/>
              <a:gd name="connsiteX0" fmla="*/ 0 w 4560860"/>
              <a:gd name="connsiteY0" fmla="*/ 55958 h 1959185"/>
              <a:gd name="connsiteX1" fmla="*/ 4560860 w 4560860"/>
              <a:gd name="connsiteY1" fmla="*/ 235471 h 1959185"/>
              <a:gd name="connsiteX2" fmla="*/ 3902234 w 4560860"/>
              <a:gd name="connsiteY2" fmla="*/ 1485449 h 1959185"/>
              <a:gd name="connsiteX3" fmla="*/ 3211765 w 4560860"/>
              <a:gd name="connsiteY3" fmla="*/ 1854082 h 1959185"/>
              <a:gd name="connsiteX4" fmla="*/ 2233743 w 4560860"/>
              <a:gd name="connsiteY4" fmla="*/ 1956341 h 1959185"/>
              <a:gd name="connsiteX5" fmla="*/ 1220295 w 4560860"/>
              <a:gd name="connsiteY5" fmla="*/ 1892889 h 1959185"/>
              <a:gd name="connsiteX6" fmla="*/ 141269 w 4560860"/>
              <a:gd name="connsiteY6" fmla="*/ 904440 h 1959185"/>
              <a:gd name="connsiteX7" fmla="*/ 0 w 4560860"/>
              <a:gd name="connsiteY7" fmla="*/ 55958 h 1959185"/>
              <a:gd name="connsiteX0" fmla="*/ 0 w 4419591"/>
              <a:gd name="connsiteY0" fmla="*/ 681456 h 1736201"/>
              <a:gd name="connsiteX1" fmla="*/ 4419591 w 4419591"/>
              <a:gd name="connsiteY1" fmla="*/ 12487 h 1736201"/>
              <a:gd name="connsiteX2" fmla="*/ 3760965 w 4419591"/>
              <a:gd name="connsiteY2" fmla="*/ 1262465 h 1736201"/>
              <a:gd name="connsiteX3" fmla="*/ 3070496 w 4419591"/>
              <a:gd name="connsiteY3" fmla="*/ 1631098 h 1736201"/>
              <a:gd name="connsiteX4" fmla="*/ 2092474 w 4419591"/>
              <a:gd name="connsiteY4" fmla="*/ 1733357 h 1736201"/>
              <a:gd name="connsiteX5" fmla="*/ 1079026 w 4419591"/>
              <a:gd name="connsiteY5" fmla="*/ 1669905 h 1736201"/>
              <a:gd name="connsiteX6" fmla="*/ 0 w 4419591"/>
              <a:gd name="connsiteY6" fmla="*/ 681456 h 1736201"/>
              <a:gd name="connsiteX0" fmla="*/ 0 w 4444077"/>
              <a:gd name="connsiteY0" fmla="*/ 278206 h 1768127"/>
              <a:gd name="connsiteX1" fmla="*/ 4444077 w 4444077"/>
              <a:gd name="connsiteY1" fmla="*/ 44413 h 1768127"/>
              <a:gd name="connsiteX2" fmla="*/ 3785451 w 4444077"/>
              <a:gd name="connsiteY2" fmla="*/ 1294391 h 1768127"/>
              <a:gd name="connsiteX3" fmla="*/ 3094982 w 4444077"/>
              <a:gd name="connsiteY3" fmla="*/ 1663024 h 1768127"/>
              <a:gd name="connsiteX4" fmla="*/ 2116960 w 4444077"/>
              <a:gd name="connsiteY4" fmla="*/ 1765283 h 1768127"/>
              <a:gd name="connsiteX5" fmla="*/ 1103512 w 4444077"/>
              <a:gd name="connsiteY5" fmla="*/ 1701831 h 1768127"/>
              <a:gd name="connsiteX6" fmla="*/ 0 w 4444077"/>
              <a:gd name="connsiteY6" fmla="*/ 278206 h 176812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7196 h 1747117"/>
              <a:gd name="connsiteX1" fmla="*/ 4444077 w 4444077"/>
              <a:gd name="connsiteY1" fmla="*/ 23403 h 1747117"/>
              <a:gd name="connsiteX2" fmla="*/ 3785451 w 4444077"/>
              <a:gd name="connsiteY2" fmla="*/ 1273381 h 1747117"/>
              <a:gd name="connsiteX3" fmla="*/ 3094982 w 4444077"/>
              <a:gd name="connsiteY3" fmla="*/ 1642014 h 1747117"/>
              <a:gd name="connsiteX4" fmla="*/ 2116960 w 4444077"/>
              <a:gd name="connsiteY4" fmla="*/ 1744273 h 1747117"/>
              <a:gd name="connsiteX5" fmla="*/ 1103512 w 4444077"/>
              <a:gd name="connsiteY5" fmla="*/ 1680821 h 1747117"/>
              <a:gd name="connsiteX6" fmla="*/ 0 w 4444077"/>
              <a:gd name="connsiteY6" fmla="*/ 257196 h 1747117"/>
              <a:gd name="connsiteX0" fmla="*/ 0 w 4444077"/>
              <a:gd name="connsiteY0" fmla="*/ 253650 h 1743571"/>
              <a:gd name="connsiteX1" fmla="*/ 4444077 w 4444077"/>
              <a:gd name="connsiteY1" fmla="*/ 19857 h 1743571"/>
              <a:gd name="connsiteX2" fmla="*/ 3785451 w 4444077"/>
              <a:gd name="connsiteY2" fmla="*/ 1269835 h 1743571"/>
              <a:gd name="connsiteX3" fmla="*/ 3094982 w 4444077"/>
              <a:gd name="connsiteY3" fmla="*/ 1638468 h 1743571"/>
              <a:gd name="connsiteX4" fmla="*/ 2116960 w 4444077"/>
              <a:gd name="connsiteY4" fmla="*/ 1740727 h 1743571"/>
              <a:gd name="connsiteX5" fmla="*/ 1103512 w 4444077"/>
              <a:gd name="connsiteY5" fmla="*/ 1677275 h 1743571"/>
              <a:gd name="connsiteX6" fmla="*/ 0 w 4444077"/>
              <a:gd name="connsiteY6" fmla="*/ 253650 h 1743571"/>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 name="connsiteX0" fmla="*/ 0 w 4444077"/>
              <a:gd name="connsiteY0" fmla="*/ 233793 h 1723714"/>
              <a:gd name="connsiteX1" fmla="*/ 4444077 w 4444077"/>
              <a:gd name="connsiteY1" fmla="*/ 0 h 1723714"/>
              <a:gd name="connsiteX2" fmla="*/ 3785451 w 4444077"/>
              <a:gd name="connsiteY2" fmla="*/ 1249978 h 1723714"/>
              <a:gd name="connsiteX3" fmla="*/ 3094982 w 4444077"/>
              <a:gd name="connsiteY3" fmla="*/ 1618611 h 1723714"/>
              <a:gd name="connsiteX4" fmla="*/ 2116960 w 4444077"/>
              <a:gd name="connsiteY4" fmla="*/ 1720870 h 1723714"/>
              <a:gd name="connsiteX5" fmla="*/ 1103512 w 4444077"/>
              <a:gd name="connsiteY5" fmla="*/ 1657418 h 1723714"/>
              <a:gd name="connsiteX6" fmla="*/ 0 w 4444077"/>
              <a:gd name="connsiteY6" fmla="*/ 233793 h 172371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444077" h="1723714">
                <a:moveTo>
                  <a:pt x="0" y="233793"/>
                </a:moveTo>
                <a:cubicBezTo>
                  <a:pt x="1291362" y="189652"/>
                  <a:pt x="3168354" y="57895"/>
                  <a:pt x="4444077" y="0"/>
                </a:cubicBezTo>
                <a:cubicBezTo>
                  <a:pt x="4352550" y="749432"/>
                  <a:pt x="4165621" y="965526"/>
                  <a:pt x="3785451" y="1249978"/>
                </a:cubicBezTo>
                <a:cubicBezTo>
                  <a:pt x="3673777" y="1343004"/>
                  <a:pt x="3277609" y="1550393"/>
                  <a:pt x="3094982" y="1618611"/>
                </a:cubicBezTo>
                <a:cubicBezTo>
                  <a:pt x="2720022" y="1693312"/>
                  <a:pt x="2448872" y="1714402"/>
                  <a:pt x="2116960" y="1720870"/>
                </a:cubicBezTo>
                <a:cubicBezTo>
                  <a:pt x="1785048" y="1727338"/>
                  <a:pt x="1342148" y="1728723"/>
                  <a:pt x="1103512" y="1657418"/>
                </a:cubicBezTo>
                <a:cubicBezTo>
                  <a:pt x="754766" y="1482101"/>
                  <a:pt x="340352" y="1121045"/>
                  <a:pt x="0" y="233793"/>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dirty="0"/>
          </a:p>
          <a:p>
            <a:pPr algn="ctr"/>
            <a:endParaRPr lang="en-US" sz="2700" dirty="0"/>
          </a:p>
        </p:txBody>
      </p:sp>
      <p:sp>
        <p:nvSpPr>
          <p:cNvPr id="13" name="Freeform: Shape 12">
            <a:extLst>
              <a:ext uri="{FF2B5EF4-FFF2-40B4-BE49-F238E27FC236}">
                <a16:creationId xmlns:a16="http://schemas.microsoft.com/office/drawing/2014/main" id="{F49B7ACE-2BBA-793C-AC64-373A31EC90AF}"/>
              </a:ext>
            </a:extLst>
          </p:cNvPr>
          <p:cNvSpPr/>
          <p:nvPr/>
        </p:nvSpPr>
        <p:spPr>
          <a:xfrm rot="17222743">
            <a:off x="13015181" y="7739996"/>
            <a:ext cx="2856966" cy="1701290"/>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431404"/>
              <a:gd name="connsiteY0" fmla="*/ 1967436 h 1967436"/>
              <a:gd name="connsiteX1" fmla="*/ 103200 w 3431404"/>
              <a:gd name="connsiteY1" fmla="*/ 1967436 h 1967436"/>
              <a:gd name="connsiteX2" fmla="*/ 96094 w 3431404"/>
              <a:gd name="connsiteY2" fmla="*/ 1904172 h 1967436"/>
              <a:gd name="connsiteX3" fmla="*/ 30923 w 3431404"/>
              <a:gd name="connsiteY3" fmla="*/ 873691 h 1967436"/>
              <a:gd name="connsiteX4" fmla="*/ 12232 w 3431404"/>
              <a:gd name="connsiteY4" fmla="*/ 0 h 1967436"/>
              <a:gd name="connsiteX5" fmla="*/ 3416309 w 3431404"/>
              <a:gd name="connsiteY5" fmla="*/ 4176 h 1967436"/>
              <a:gd name="connsiteX6" fmla="*/ 3419269 w 3431404"/>
              <a:gd name="connsiteY6" fmla="*/ 1195523 h 1967436"/>
              <a:gd name="connsiteX7" fmla="*/ 3389093 w 3431404"/>
              <a:gd name="connsiteY7" fmla="*/ 1921570 h 1967436"/>
              <a:gd name="connsiteX8" fmla="*/ 3383099 w 3431404"/>
              <a:gd name="connsiteY8"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31404"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402173" y="846636"/>
                  <a:pt x="3419269" y="1195523"/>
                </a:cubicBezTo>
                <a:cubicBezTo>
                  <a:pt x="3424380" y="1414648"/>
                  <a:pt x="3409967" y="1696133"/>
                  <a:pt x="3389093" y="1921570"/>
                </a:cubicBezTo>
                <a:lnTo>
                  <a:pt x="3383099" y="1967436"/>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grpSp>
        <p:nvGrpSpPr>
          <p:cNvPr id="14" name="Group 13">
            <a:extLst>
              <a:ext uri="{FF2B5EF4-FFF2-40B4-BE49-F238E27FC236}">
                <a16:creationId xmlns:a16="http://schemas.microsoft.com/office/drawing/2014/main" id="{DF03931B-28B2-589C-337B-0817B49369D1}"/>
              </a:ext>
            </a:extLst>
          </p:cNvPr>
          <p:cNvGrpSpPr/>
          <p:nvPr/>
        </p:nvGrpSpPr>
        <p:grpSpPr>
          <a:xfrm>
            <a:off x="16473029" y="8533291"/>
            <a:ext cx="837116" cy="605906"/>
            <a:chOff x="-987768" y="1008276"/>
            <a:chExt cx="718103" cy="519764"/>
          </a:xfrm>
        </p:grpSpPr>
        <p:sp>
          <p:nvSpPr>
            <p:cNvPr id="15" name="Oval 14">
              <a:extLst>
                <a:ext uri="{FF2B5EF4-FFF2-40B4-BE49-F238E27FC236}">
                  <a16:creationId xmlns:a16="http://schemas.microsoft.com/office/drawing/2014/main" id="{068B0E6B-34E0-FEE2-89BF-62531B7BBF0A}"/>
                </a:ext>
              </a:extLst>
            </p:cNvPr>
            <p:cNvSpPr/>
            <p:nvPr/>
          </p:nvSpPr>
          <p:spPr>
            <a:xfrm rot="20842655" flipH="1">
              <a:off x="-987768" y="1008276"/>
              <a:ext cx="148102" cy="152584"/>
            </a:xfrm>
            <a:prstGeom prst="ellipse">
              <a:avLst/>
            </a:pr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dirty="0"/>
            </a:p>
          </p:txBody>
        </p:sp>
        <p:sp>
          <p:nvSpPr>
            <p:cNvPr id="16" name="Freeform: Shape 15">
              <a:extLst>
                <a:ext uri="{FF2B5EF4-FFF2-40B4-BE49-F238E27FC236}">
                  <a16:creationId xmlns:a16="http://schemas.microsoft.com/office/drawing/2014/main" id="{EA730A9C-9D8C-A823-D695-5C542292E281}"/>
                </a:ext>
              </a:extLst>
            </p:cNvPr>
            <p:cNvSpPr/>
            <p:nvPr/>
          </p:nvSpPr>
          <p:spPr>
            <a:xfrm>
              <a:off x="-747692" y="1428841"/>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7" name="Freeform: Shape 16">
              <a:extLst>
                <a:ext uri="{FF2B5EF4-FFF2-40B4-BE49-F238E27FC236}">
                  <a16:creationId xmlns:a16="http://schemas.microsoft.com/office/drawing/2014/main" id="{D9704DFA-5A09-EE3E-964A-391DC9A20BBB}"/>
                </a:ext>
              </a:extLst>
            </p:cNvPr>
            <p:cNvSpPr/>
            <p:nvPr/>
          </p:nvSpPr>
          <p:spPr>
            <a:xfrm rot="5636109">
              <a:off x="-455259" y="97052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grpSp>
      <p:grpSp>
        <p:nvGrpSpPr>
          <p:cNvPr id="18" name="Group 17">
            <a:extLst>
              <a:ext uri="{FF2B5EF4-FFF2-40B4-BE49-F238E27FC236}">
                <a16:creationId xmlns:a16="http://schemas.microsoft.com/office/drawing/2014/main" id="{BC9FDE2C-59A0-C905-C4C7-7221CD31B72F}"/>
              </a:ext>
            </a:extLst>
          </p:cNvPr>
          <p:cNvGrpSpPr/>
          <p:nvPr/>
        </p:nvGrpSpPr>
        <p:grpSpPr>
          <a:xfrm rot="20415238">
            <a:off x="11187230" y="8599262"/>
            <a:ext cx="981681" cy="437327"/>
            <a:chOff x="10096975" y="5939226"/>
            <a:chExt cx="929806" cy="414217"/>
          </a:xfrm>
        </p:grpSpPr>
        <p:sp>
          <p:nvSpPr>
            <p:cNvPr id="22" name="Freeform: Shape 21">
              <a:extLst>
                <a:ext uri="{FF2B5EF4-FFF2-40B4-BE49-F238E27FC236}">
                  <a16:creationId xmlns:a16="http://schemas.microsoft.com/office/drawing/2014/main" id="{5D693631-801B-B096-47E5-C73C1EFBA463}"/>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24" name="Freeform: Shape 23">
              <a:extLst>
                <a:ext uri="{FF2B5EF4-FFF2-40B4-BE49-F238E27FC236}">
                  <a16:creationId xmlns:a16="http://schemas.microsoft.com/office/drawing/2014/main" id="{63BBE4E4-3A3D-5522-E285-FB5B619FB23F}"/>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27" name="Freeform: Shape 26">
              <a:extLst>
                <a:ext uri="{FF2B5EF4-FFF2-40B4-BE49-F238E27FC236}">
                  <a16:creationId xmlns:a16="http://schemas.microsoft.com/office/drawing/2014/main" id="{C889C6A6-70BF-169E-4DC6-F18CB74C2C7D}"/>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grpSp>
      <p:grpSp>
        <p:nvGrpSpPr>
          <p:cNvPr id="28" name="Group 27">
            <a:extLst>
              <a:ext uri="{FF2B5EF4-FFF2-40B4-BE49-F238E27FC236}">
                <a16:creationId xmlns:a16="http://schemas.microsoft.com/office/drawing/2014/main" id="{AA14217E-5329-2CD0-7691-694DD7F99948}"/>
              </a:ext>
            </a:extLst>
          </p:cNvPr>
          <p:cNvGrpSpPr/>
          <p:nvPr/>
        </p:nvGrpSpPr>
        <p:grpSpPr>
          <a:xfrm flipH="1">
            <a:off x="14092508" y="7870066"/>
            <a:ext cx="909531" cy="487547"/>
            <a:chOff x="5447388" y="3100610"/>
            <a:chExt cx="1500891" cy="804540"/>
          </a:xfrm>
        </p:grpSpPr>
        <p:sp>
          <p:nvSpPr>
            <p:cNvPr id="29" name="Oval 28">
              <a:extLst>
                <a:ext uri="{FF2B5EF4-FFF2-40B4-BE49-F238E27FC236}">
                  <a16:creationId xmlns:a16="http://schemas.microsoft.com/office/drawing/2014/main" id="{A2CF4568-AF56-C9DA-101A-8D2DE15F9DCD}"/>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1" name="Freeform: Shape 30">
              <a:extLst>
                <a:ext uri="{FF2B5EF4-FFF2-40B4-BE49-F238E27FC236}">
                  <a16:creationId xmlns:a16="http://schemas.microsoft.com/office/drawing/2014/main" id="{6DEB9F6D-028B-F675-170F-EB9B8ED801D1}"/>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32" name="Oval 31">
              <a:extLst>
                <a:ext uri="{FF2B5EF4-FFF2-40B4-BE49-F238E27FC236}">
                  <a16:creationId xmlns:a16="http://schemas.microsoft.com/office/drawing/2014/main" id="{A0E20388-2B6F-882F-550C-EB1EEE5F1BCA}"/>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3" name="Freeform: Shape 32">
              <a:extLst>
                <a:ext uri="{FF2B5EF4-FFF2-40B4-BE49-F238E27FC236}">
                  <a16:creationId xmlns:a16="http://schemas.microsoft.com/office/drawing/2014/main" id="{42E71AE5-B7D7-F8C9-712C-5C9EE7F07EBE}"/>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34" name="Freeform: Shape 33">
              <a:extLst>
                <a:ext uri="{FF2B5EF4-FFF2-40B4-BE49-F238E27FC236}">
                  <a16:creationId xmlns:a16="http://schemas.microsoft.com/office/drawing/2014/main" id="{C310E982-8C26-D492-0139-A3D88D5CEAF3}"/>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1049491" y="1420586"/>
            <a:ext cx="5771771" cy="3257550"/>
          </a:xfrm>
        </p:spPr>
        <p:txBody>
          <a:bodyPr anchor="t"/>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831463" y="1383370"/>
            <a:ext cx="8427725" cy="464330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5893487" y="9534526"/>
            <a:ext cx="3099803" cy="547688"/>
          </a:xfrm>
        </p:spPr>
        <p:txBody>
          <a:body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9266073" y="9534526"/>
            <a:ext cx="737751" cy="547688"/>
          </a:xfrm>
        </p:spPr>
        <p:txBody>
          <a:bodyPr/>
          <a:lstStyle/>
          <a:p>
            <a:fld id="{39AF9B53-F5E5-4AB7-BB1C-7446D43ACB27}" type="slidenum">
              <a:rPr lang="en-GB" smtClean="0"/>
              <a:t>‹#›</a:t>
            </a:fld>
            <a:endParaRPr lang="en-GB"/>
          </a:p>
        </p:txBody>
      </p:sp>
    </p:spTree>
    <p:extLst>
      <p:ext uri="{BB962C8B-B14F-4D97-AF65-F5344CB8AC3E}">
        <p14:creationId xmlns:p14="http://schemas.microsoft.com/office/powerpoint/2010/main" val="120849118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p:cSld name="Content with Picture">
    <p:spTree>
      <p:nvGrpSpPr>
        <p:cNvPr id="1" name=""/>
        <p:cNvGrpSpPr/>
        <p:nvPr/>
      </p:nvGrpSpPr>
      <p:grpSpPr>
        <a:xfrm>
          <a:off x="0" y="0"/>
          <a:ext cx="0" cy="0"/>
          <a:chOff x="0" y="0"/>
          <a:chExt cx="0" cy="0"/>
        </a:xfrm>
      </p:grpSpPr>
      <p:sp>
        <p:nvSpPr>
          <p:cNvPr id="15" name="Star: 7 Points 2">
            <a:extLst>
              <a:ext uri="{FF2B5EF4-FFF2-40B4-BE49-F238E27FC236}">
                <a16:creationId xmlns:a16="http://schemas.microsoft.com/office/drawing/2014/main" id="{77EA1A05-7340-5497-CC8D-FAE60C30DD3B}"/>
              </a:ext>
            </a:extLst>
          </p:cNvPr>
          <p:cNvSpPr/>
          <p:nvPr/>
        </p:nvSpPr>
        <p:spPr>
          <a:xfrm rot="7778087">
            <a:off x="5510360" y="7114638"/>
            <a:ext cx="3220452" cy="3067242"/>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5215 h 4845608"/>
              <a:gd name="connsiteX1" fmla="*/ 1612941 w 5102525"/>
              <a:gd name="connsiteY1" fmla="*/ 2135243 h 4845608"/>
              <a:gd name="connsiteX2" fmla="*/ 485506 w 5102525"/>
              <a:gd name="connsiteY2" fmla="*/ 937374 h 4845608"/>
              <a:gd name="connsiteX3" fmla="*/ 2767493 w 5102525"/>
              <a:gd name="connsiteY3" fmla="*/ 3648 h 4845608"/>
              <a:gd name="connsiteX4" fmla="*/ 3163847 w 5102525"/>
              <a:gd name="connsiteY4" fmla="*/ 1282362 h 4845608"/>
              <a:gd name="connsiteX5" fmla="*/ 4697917 w 5102525"/>
              <a:gd name="connsiteY5" fmla="*/ 714872 h 4845608"/>
              <a:gd name="connsiteX6" fmla="*/ 4272825 w 5102525"/>
              <a:gd name="connsiteY6" fmla="*/ 1484639 h 4845608"/>
              <a:gd name="connsiteX7" fmla="*/ 3922732 w 5102525"/>
              <a:gd name="connsiteY7" fmla="*/ 2016633 h 4845608"/>
              <a:gd name="connsiteX8" fmla="*/ 5102434 w 5102525"/>
              <a:gd name="connsiteY8" fmla="*/ 2343037 h 4845608"/>
              <a:gd name="connsiteX9" fmla="*/ 3863684 w 5102525"/>
              <a:gd name="connsiteY9" fmla="*/ 2815289 h 4845608"/>
              <a:gd name="connsiteX10" fmla="*/ 4828313 w 5102525"/>
              <a:gd name="connsiteY10" fmla="*/ 3991080 h 4845608"/>
              <a:gd name="connsiteX11" fmla="*/ 3349200 w 5102525"/>
              <a:gd name="connsiteY11" fmla="*/ 3476200 h 4845608"/>
              <a:gd name="connsiteX12" fmla="*/ 3184113 w 5102525"/>
              <a:gd name="connsiteY12" fmla="*/ 4844160 h 4845608"/>
              <a:gd name="connsiteX13" fmla="*/ 2421951 w 5102525"/>
              <a:gd name="connsiteY13" fmla="*/ 3721821 h 4845608"/>
              <a:gd name="connsiteX14" fmla="*/ 1092964 w 5102525"/>
              <a:gd name="connsiteY14" fmla="*/ 4440704 h 4845608"/>
              <a:gd name="connsiteX15" fmla="*/ 1577326 w 5102525"/>
              <a:gd name="connsiteY15" fmla="*/ 2985443 h 4845608"/>
              <a:gd name="connsiteX16" fmla="*/ -1 w 5102525"/>
              <a:gd name="connsiteY16" fmla="*/ 2875215 h 4845608"/>
              <a:gd name="connsiteX0" fmla="*/ 1 w 5102527"/>
              <a:gd name="connsiteY0" fmla="*/ 2871567 h 4841960"/>
              <a:gd name="connsiteX1" fmla="*/ 1612943 w 5102527"/>
              <a:gd name="connsiteY1" fmla="*/ 2131595 h 4841960"/>
              <a:gd name="connsiteX2" fmla="*/ 2767495 w 5102527"/>
              <a:gd name="connsiteY2" fmla="*/ 0 h 4841960"/>
              <a:gd name="connsiteX3" fmla="*/ 3163849 w 5102527"/>
              <a:gd name="connsiteY3" fmla="*/ 1278714 h 4841960"/>
              <a:gd name="connsiteX4" fmla="*/ 4697919 w 5102527"/>
              <a:gd name="connsiteY4" fmla="*/ 711224 h 4841960"/>
              <a:gd name="connsiteX5" fmla="*/ 4272827 w 5102527"/>
              <a:gd name="connsiteY5" fmla="*/ 1480991 h 4841960"/>
              <a:gd name="connsiteX6" fmla="*/ 3922734 w 5102527"/>
              <a:gd name="connsiteY6" fmla="*/ 2012985 h 4841960"/>
              <a:gd name="connsiteX7" fmla="*/ 5102436 w 5102527"/>
              <a:gd name="connsiteY7" fmla="*/ 2339389 h 4841960"/>
              <a:gd name="connsiteX8" fmla="*/ 3863686 w 5102527"/>
              <a:gd name="connsiteY8" fmla="*/ 2811641 h 4841960"/>
              <a:gd name="connsiteX9" fmla="*/ 4828315 w 5102527"/>
              <a:gd name="connsiteY9" fmla="*/ 3987432 h 4841960"/>
              <a:gd name="connsiteX10" fmla="*/ 3349202 w 5102527"/>
              <a:gd name="connsiteY10" fmla="*/ 3472552 h 4841960"/>
              <a:gd name="connsiteX11" fmla="*/ 3184115 w 5102527"/>
              <a:gd name="connsiteY11" fmla="*/ 4840512 h 4841960"/>
              <a:gd name="connsiteX12" fmla="*/ 2421953 w 5102527"/>
              <a:gd name="connsiteY12" fmla="*/ 3718173 h 4841960"/>
              <a:gd name="connsiteX13" fmla="*/ 1092966 w 5102527"/>
              <a:gd name="connsiteY13" fmla="*/ 4437056 h 4841960"/>
              <a:gd name="connsiteX14" fmla="*/ 1577328 w 5102527"/>
              <a:gd name="connsiteY14" fmla="*/ 2981795 h 4841960"/>
              <a:gd name="connsiteX15" fmla="*/ 1 w 5102527"/>
              <a:gd name="connsiteY15" fmla="*/ 2871567 h 4841960"/>
              <a:gd name="connsiteX0" fmla="*/ -1 w 5102525"/>
              <a:gd name="connsiteY0" fmla="*/ 2815753 h 4786146"/>
              <a:gd name="connsiteX1" fmla="*/ 1612941 w 5102525"/>
              <a:gd name="connsiteY1" fmla="*/ 2075781 h 4786146"/>
              <a:gd name="connsiteX2" fmla="*/ 2330067 w 5102525"/>
              <a:gd name="connsiteY2" fmla="*/ -1 h 4786146"/>
              <a:gd name="connsiteX3" fmla="*/ 3163847 w 5102525"/>
              <a:gd name="connsiteY3" fmla="*/ 1222900 h 4786146"/>
              <a:gd name="connsiteX4" fmla="*/ 4697917 w 5102525"/>
              <a:gd name="connsiteY4" fmla="*/ 655410 h 4786146"/>
              <a:gd name="connsiteX5" fmla="*/ 4272825 w 5102525"/>
              <a:gd name="connsiteY5" fmla="*/ 1425177 h 4786146"/>
              <a:gd name="connsiteX6" fmla="*/ 3922732 w 5102525"/>
              <a:gd name="connsiteY6" fmla="*/ 1957171 h 4786146"/>
              <a:gd name="connsiteX7" fmla="*/ 5102434 w 5102525"/>
              <a:gd name="connsiteY7" fmla="*/ 2283575 h 4786146"/>
              <a:gd name="connsiteX8" fmla="*/ 3863684 w 5102525"/>
              <a:gd name="connsiteY8" fmla="*/ 2755827 h 4786146"/>
              <a:gd name="connsiteX9" fmla="*/ 4828313 w 5102525"/>
              <a:gd name="connsiteY9" fmla="*/ 3931618 h 4786146"/>
              <a:gd name="connsiteX10" fmla="*/ 3349200 w 5102525"/>
              <a:gd name="connsiteY10" fmla="*/ 3416738 h 4786146"/>
              <a:gd name="connsiteX11" fmla="*/ 3184113 w 5102525"/>
              <a:gd name="connsiteY11" fmla="*/ 4784698 h 4786146"/>
              <a:gd name="connsiteX12" fmla="*/ 2421951 w 5102525"/>
              <a:gd name="connsiteY12" fmla="*/ 3662359 h 4786146"/>
              <a:gd name="connsiteX13" fmla="*/ 1092964 w 5102525"/>
              <a:gd name="connsiteY13" fmla="*/ 4381242 h 4786146"/>
              <a:gd name="connsiteX14" fmla="*/ 1577326 w 5102525"/>
              <a:gd name="connsiteY14" fmla="*/ 2925981 h 4786146"/>
              <a:gd name="connsiteX15" fmla="*/ -1 w 5102525"/>
              <a:gd name="connsiteY15" fmla="*/ 2815753 h 4786146"/>
              <a:gd name="connsiteX0" fmla="*/ 0 w 4853634"/>
              <a:gd name="connsiteY0" fmla="*/ 1626981 h 4786148"/>
              <a:gd name="connsiteX1" fmla="*/ 1364050 w 4853634"/>
              <a:gd name="connsiteY1" fmla="*/ 207578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0 w 4853634"/>
              <a:gd name="connsiteY0" fmla="*/ 1626979 h 4786146"/>
              <a:gd name="connsiteX1" fmla="*/ 1603369 w 4853634"/>
              <a:gd name="connsiteY1" fmla="*/ 1571261 h 4786146"/>
              <a:gd name="connsiteX2" fmla="*/ 2081176 w 4853634"/>
              <a:gd name="connsiteY2" fmla="*/ -1 h 4786146"/>
              <a:gd name="connsiteX3" fmla="*/ 2914956 w 4853634"/>
              <a:gd name="connsiteY3" fmla="*/ 1222900 h 4786146"/>
              <a:gd name="connsiteX4" fmla="*/ 4449026 w 4853634"/>
              <a:gd name="connsiteY4" fmla="*/ 655410 h 4786146"/>
              <a:gd name="connsiteX5" fmla="*/ 4023934 w 4853634"/>
              <a:gd name="connsiteY5" fmla="*/ 1425177 h 4786146"/>
              <a:gd name="connsiteX6" fmla="*/ 3673841 w 4853634"/>
              <a:gd name="connsiteY6" fmla="*/ 1957171 h 4786146"/>
              <a:gd name="connsiteX7" fmla="*/ 4853543 w 4853634"/>
              <a:gd name="connsiteY7" fmla="*/ 2283575 h 4786146"/>
              <a:gd name="connsiteX8" fmla="*/ 3614793 w 4853634"/>
              <a:gd name="connsiteY8" fmla="*/ 2755827 h 4786146"/>
              <a:gd name="connsiteX9" fmla="*/ 4579422 w 4853634"/>
              <a:gd name="connsiteY9" fmla="*/ 3931618 h 4786146"/>
              <a:gd name="connsiteX10" fmla="*/ 3100309 w 4853634"/>
              <a:gd name="connsiteY10" fmla="*/ 3416738 h 4786146"/>
              <a:gd name="connsiteX11" fmla="*/ 2935222 w 4853634"/>
              <a:gd name="connsiteY11" fmla="*/ 4784698 h 4786146"/>
              <a:gd name="connsiteX12" fmla="*/ 2173060 w 4853634"/>
              <a:gd name="connsiteY12" fmla="*/ 3662359 h 4786146"/>
              <a:gd name="connsiteX13" fmla="*/ 844073 w 4853634"/>
              <a:gd name="connsiteY13" fmla="*/ 4381242 h 4786146"/>
              <a:gd name="connsiteX14" fmla="*/ 1328435 w 4853634"/>
              <a:gd name="connsiteY14" fmla="*/ 2925981 h 4786146"/>
              <a:gd name="connsiteX15" fmla="*/ 0 w 4853634"/>
              <a:gd name="connsiteY15" fmla="*/ 1626979 h 4786146"/>
              <a:gd name="connsiteX0" fmla="*/ 0 w 4853634"/>
              <a:gd name="connsiteY0" fmla="*/ 1626981 h 4786148"/>
              <a:gd name="connsiteX1" fmla="*/ 1603369 w 4853634"/>
              <a:gd name="connsiteY1" fmla="*/ 157126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814647 w 4824208"/>
              <a:gd name="connsiteY13" fmla="*/ 4381242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814649 w 4824210"/>
              <a:gd name="connsiteY13" fmla="*/ 4381244 h 4786148"/>
              <a:gd name="connsiteX14" fmla="*/ 1299011 w 4824210"/>
              <a:gd name="connsiteY14" fmla="*/ 2925983 h 4786148"/>
              <a:gd name="connsiteX15" fmla="*/ 1 w 4824210"/>
              <a:gd name="connsiteY15" fmla="*/ 1515908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354842 w 4824208"/>
              <a:gd name="connsiteY13" fmla="*/ 3823584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354844 w 4824210"/>
              <a:gd name="connsiteY13" fmla="*/ 3823586 h 4786148"/>
              <a:gd name="connsiteX14" fmla="*/ 1306700 w 4824210"/>
              <a:gd name="connsiteY14" fmla="*/ 2597830 h 4786148"/>
              <a:gd name="connsiteX15" fmla="*/ 1 w 4824210"/>
              <a:gd name="connsiteY15" fmla="*/ 1515908 h 4786148"/>
              <a:gd name="connsiteX0" fmla="*/ -1 w 4824208"/>
              <a:gd name="connsiteY0" fmla="*/ 1515906 h 4785882"/>
              <a:gd name="connsiteX1" fmla="*/ 1573943 w 4824208"/>
              <a:gd name="connsiteY1" fmla="*/ 1571261 h 4785882"/>
              <a:gd name="connsiteX2" fmla="*/ 2051750 w 4824208"/>
              <a:gd name="connsiteY2" fmla="*/ -1 h 4785882"/>
              <a:gd name="connsiteX3" fmla="*/ 2885530 w 4824208"/>
              <a:gd name="connsiteY3" fmla="*/ 1222900 h 4785882"/>
              <a:gd name="connsiteX4" fmla="*/ 4419600 w 4824208"/>
              <a:gd name="connsiteY4" fmla="*/ 655410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4419602 w 4824210"/>
              <a:gd name="connsiteY4" fmla="*/ 655412 h 4785884"/>
              <a:gd name="connsiteX5" fmla="*/ 3994510 w 4824210"/>
              <a:gd name="connsiteY5" fmla="*/ 1425179 h 4785884"/>
              <a:gd name="connsiteX6" fmla="*/ 3644417 w 4824210"/>
              <a:gd name="connsiteY6" fmla="*/ 1957173 h 4785884"/>
              <a:gd name="connsiteX7" fmla="*/ 4824119 w 4824210"/>
              <a:gd name="connsiteY7" fmla="*/ 2283577 h 4785884"/>
              <a:gd name="connsiteX8" fmla="*/ 3585369 w 4824210"/>
              <a:gd name="connsiteY8" fmla="*/ 2755829 h 4785884"/>
              <a:gd name="connsiteX9" fmla="*/ 4549998 w 4824210"/>
              <a:gd name="connsiteY9" fmla="*/ 3931620 h 4785884"/>
              <a:gd name="connsiteX10" fmla="*/ 3070885 w 4824210"/>
              <a:gd name="connsiteY10" fmla="*/ 3416740 h 4785884"/>
              <a:gd name="connsiteX11" fmla="*/ 2905798 w 4824210"/>
              <a:gd name="connsiteY11" fmla="*/ 4784700 h 4785884"/>
              <a:gd name="connsiteX12" fmla="*/ 2017369 w 4824210"/>
              <a:gd name="connsiteY12" fmla="*/ 3391175 h 4785884"/>
              <a:gd name="connsiteX13" fmla="*/ 354844 w 4824210"/>
              <a:gd name="connsiteY13" fmla="*/ 3823586 h 4785884"/>
              <a:gd name="connsiteX14" fmla="*/ 1306700 w 4824210"/>
              <a:gd name="connsiteY14" fmla="*/ 2597830 h 4785884"/>
              <a:gd name="connsiteX15" fmla="*/ 1 w 4824210"/>
              <a:gd name="connsiteY15"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787860 w 4824208"/>
              <a:gd name="connsiteY3" fmla="*/ 1342310 h 4785882"/>
              <a:gd name="connsiteX4" fmla="*/ 3924153 w 4824208"/>
              <a:gd name="connsiteY4" fmla="*/ 431702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816877"/>
              <a:gd name="connsiteX1" fmla="*/ 1681474 w 4824210"/>
              <a:gd name="connsiteY1" fmla="*/ 1764603 h 4816877"/>
              <a:gd name="connsiteX2" fmla="*/ 2051752 w 4824210"/>
              <a:gd name="connsiteY2" fmla="*/ 1 h 4816877"/>
              <a:gd name="connsiteX3" fmla="*/ 2692151 w 4824210"/>
              <a:gd name="connsiteY3" fmla="*/ 1634454 h 4816877"/>
              <a:gd name="connsiteX4" fmla="*/ 3924155 w 4824210"/>
              <a:gd name="connsiteY4" fmla="*/ 431704 h 4816877"/>
              <a:gd name="connsiteX5" fmla="*/ 3501933 w 4824210"/>
              <a:gd name="connsiteY5" fmla="*/ 2011010 h 4816877"/>
              <a:gd name="connsiteX6" fmla="*/ 4824119 w 4824210"/>
              <a:gd name="connsiteY6" fmla="*/ 2283577 h 4816877"/>
              <a:gd name="connsiteX7" fmla="*/ 3585369 w 4824210"/>
              <a:gd name="connsiteY7" fmla="*/ 2755829 h 4816877"/>
              <a:gd name="connsiteX8" fmla="*/ 4549998 w 4824210"/>
              <a:gd name="connsiteY8" fmla="*/ 3931620 h 4816877"/>
              <a:gd name="connsiteX9" fmla="*/ 3070885 w 4824210"/>
              <a:gd name="connsiteY9" fmla="*/ 3416740 h 4816877"/>
              <a:gd name="connsiteX10" fmla="*/ 2769359 w 4824210"/>
              <a:gd name="connsiteY10" fmla="*/ 4815717 h 4816877"/>
              <a:gd name="connsiteX11" fmla="*/ 2017369 w 4824210"/>
              <a:gd name="connsiteY11" fmla="*/ 3391175 h 4816877"/>
              <a:gd name="connsiteX12" fmla="*/ 354844 w 4824210"/>
              <a:gd name="connsiteY12" fmla="*/ 3823586 h 4816877"/>
              <a:gd name="connsiteX13" fmla="*/ 1306700 w 4824210"/>
              <a:gd name="connsiteY13" fmla="*/ 2597830 h 4816877"/>
              <a:gd name="connsiteX14" fmla="*/ 1 w 4824210"/>
              <a:gd name="connsiteY14" fmla="*/ 1515908 h 4816877"/>
              <a:gd name="connsiteX0" fmla="*/ -1 w 4824208"/>
              <a:gd name="connsiteY0" fmla="*/ 1515906 h 4816873"/>
              <a:gd name="connsiteX1" fmla="*/ 1681472 w 4824208"/>
              <a:gd name="connsiteY1" fmla="*/ 1764601 h 4816873"/>
              <a:gd name="connsiteX2" fmla="*/ 2051750 w 4824208"/>
              <a:gd name="connsiteY2" fmla="*/ -1 h 4816873"/>
              <a:gd name="connsiteX3" fmla="*/ 2588999 w 4824208"/>
              <a:gd name="connsiteY3" fmla="*/ 1677665 h 4816873"/>
              <a:gd name="connsiteX4" fmla="*/ 3924153 w 4824208"/>
              <a:gd name="connsiteY4" fmla="*/ 431702 h 4816873"/>
              <a:gd name="connsiteX5" fmla="*/ 3501931 w 4824208"/>
              <a:gd name="connsiteY5" fmla="*/ 2011008 h 4816873"/>
              <a:gd name="connsiteX6" fmla="*/ 4824117 w 4824208"/>
              <a:gd name="connsiteY6" fmla="*/ 2283575 h 4816873"/>
              <a:gd name="connsiteX7" fmla="*/ 3585367 w 4824208"/>
              <a:gd name="connsiteY7" fmla="*/ 2755827 h 4816873"/>
              <a:gd name="connsiteX8" fmla="*/ 4549996 w 4824208"/>
              <a:gd name="connsiteY8" fmla="*/ 3931618 h 4816873"/>
              <a:gd name="connsiteX9" fmla="*/ 3070883 w 4824208"/>
              <a:gd name="connsiteY9" fmla="*/ 3416738 h 4816873"/>
              <a:gd name="connsiteX10" fmla="*/ 2769357 w 4824208"/>
              <a:gd name="connsiteY10" fmla="*/ 4815715 h 4816873"/>
              <a:gd name="connsiteX11" fmla="*/ 2017367 w 4824208"/>
              <a:gd name="connsiteY11" fmla="*/ 3391173 h 4816873"/>
              <a:gd name="connsiteX12" fmla="*/ 354842 w 4824208"/>
              <a:gd name="connsiteY12" fmla="*/ 3823584 h 4816873"/>
              <a:gd name="connsiteX13" fmla="*/ 1306698 w 4824208"/>
              <a:gd name="connsiteY13" fmla="*/ 2597828 h 4816873"/>
              <a:gd name="connsiteX14" fmla="*/ -1 w 4824208"/>
              <a:gd name="connsiteY14" fmla="*/ 1515906 h 4816873"/>
              <a:gd name="connsiteX0" fmla="*/ 1 w 4824210"/>
              <a:gd name="connsiteY0" fmla="*/ 1450607 h 4751576"/>
              <a:gd name="connsiteX1" fmla="*/ 1681474 w 4824210"/>
              <a:gd name="connsiteY1" fmla="*/ 1699302 h 4751576"/>
              <a:gd name="connsiteX2" fmla="*/ 1872212 w 4824210"/>
              <a:gd name="connsiteY2" fmla="*/ 0 h 4751576"/>
              <a:gd name="connsiteX3" fmla="*/ 2589001 w 4824210"/>
              <a:gd name="connsiteY3" fmla="*/ 1612366 h 4751576"/>
              <a:gd name="connsiteX4" fmla="*/ 3924155 w 4824210"/>
              <a:gd name="connsiteY4" fmla="*/ 366403 h 4751576"/>
              <a:gd name="connsiteX5" fmla="*/ 3501933 w 4824210"/>
              <a:gd name="connsiteY5" fmla="*/ 1945709 h 4751576"/>
              <a:gd name="connsiteX6" fmla="*/ 4824119 w 4824210"/>
              <a:gd name="connsiteY6" fmla="*/ 2218276 h 4751576"/>
              <a:gd name="connsiteX7" fmla="*/ 3585369 w 4824210"/>
              <a:gd name="connsiteY7" fmla="*/ 2690528 h 4751576"/>
              <a:gd name="connsiteX8" fmla="*/ 4549998 w 4824210"/>
              <a:gd name="connsiteY8" fmla="*/ 3866319 h 4751576"/>
              <a:gd name="connsiteX9" fmla="*/ 3070885 w 4824210"/>
              <a:gd name="connsiteY9" fmla="*/ 3351439 h 4751576"/>
              <a:gd name="connsiteX10" fmla="*/ 2769359 w 4824210"/>
              <a:gd name="connsiteY10" fmla="*/ 4750416 h 4751576"/>
              <a:gd name="connsiteX11" fmla="*/ 2017369 w 4824210"/>
              <a:gd name="connsiteY11" fmla="*/ 3325874 h 4751576"/>
              <a:gd name="connsiteX12" fmla="*/ 354844 w 4824210"/>
              <a:gd name="connsiteY12" fmla="*/ 3758285 h 4751576"/>
              <a:gd name="connsiteX13" fmla="*/ 1306700 w 4824210"/>
              <a:gd name="connsiteY13" fmla="*/ 2532529 h 4751576"/>
              <a:gd name="connsiteX14" fmla="*/ 1 w 4824210"/>
              <a:gd name="connsiteY14" fmla="*/ 1450607 h 475157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589001 w 4824210"/>
              <a:gd name="connsiteY3" fmla="*/ 148555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52997 w 4824210"/>
              <a:gd name="connsiteY3" fmla="*/ 1403752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652995 w 4824208"/>
              <a:gd name="connsiteY3" fmla="*/ 1403750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52997 w 4824210"/>
              <a:gd name="connsiteY3" fmla="*/ 1403752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652995 w 4824208"/>
              <a:gd name="connsiteY3" fmla="*/ 1403750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60385 w 4824210"/>
              <a:gd name="connsiteY3" fmla="*/ 138277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660383 w 4824208"/>
              <a:gd name="connsiteY3" fmla="*/ 138277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60385 w 4824210"/>
              <a:gd name="connsiteY3" fmla="*/ 138277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6368 h 4627335"/>
              <a:gd name="connsiteX1" fmla="*/ 1681472 w 4824208"/>
              <a:gd name="connsiteY1" fmla="*/ 1575063 h 4627335"/>
              <a:gd name="connsiteX2" fmla="*/ 1951479 w 4824208"/>
              <a:gd name="connsiteY2" fmla="*/ 2572 h 4627335"/>
              <a:gd name="connsiteX3" fmla="*/ 2660383 w 4824208"/>
              <a:gd name="connsiteY3" fmla="*/ 1385347 h 4627335"/>
              <a:gd name="connsiteX4" fmla="*/ 3924153 w 4824208"/>
              <a:gd name="connsiteY4" fmla="*/ 242164 h 4627335"/>
              <a:gd name="connsiteX5" fmla="*/ 3501931 w 4824208"/>
              <a:gd name="connsiteY5" fmla="*/ 1821470 h 4627335"/>
              <a:gd name="connsiteX6" fmla="*/ 4824117 w 4824208"/>
              <a:gd name="connsiteY6" fmla="*/ 2094037 h 4627335"/>
              <a:gd name="connsiteX7" fmla="*/ 3585367 w 4824208"/>
              <a:gd name="connsiteY7" fmla="*/ 2566289 h 4627335"/>
              <a:gd name="connsiteX8" fmla="*/ 4549996 w 4824208"/>
              <a:gd name="connsiteY8" fmla="*/ 3742080 h 4627335"/>
              <a:gd name="connsiteX9" fmla="*/ 3070883 w 4824208"/>
              <a:gd name="connsiteY9" fmla="*/ 3227200 h 4627335"/>
              <a:gd name="connsiteX10" fmla="*/ 2769357 w 4824208"/>
              <a:gd name="connsiteY10" fmla="*/ 4626177 h 4627335"/>
              <a:gd name="connsiteX11" fmla="*/ 2017367 w 4824208"/>
              <a:gd name="connsiteY11" fmla="*/ 3201635 h 4627335"/>
              <a:gd name="connsiteX12" fmla="*/ 354842 w 4824208"/>
              <a:gd name="connsiteY12" fmla="*/ 3634046 h 4627335"/>
              <a:gd name="connsiteX13" fmla="*/ 1306698 w 4824208"/>
              <a:gd name="connsiteY13" fmla="*/ 2408290 h 4627335"/>
              <a:gd name="connsiteX14" fmla="*/ -1 w 4824208"/>
              <a:gd name="connsiteY14" fmla="*/ 1326368 h 4627335"/>
              <a:gd name="connsiteX0" fmla="*/ 1 w 4858857"/>
              <a:gd name="connsiteY0" fmla="*/ 1326370 h 4627339"/>
              <a:gd name="connsiteX1" fmla="*/ 1681474 w 4858857"/>
              <a:gd name="connsiteY1" fmla="*/ 1575065 h 4627339"/>
              <a:gd name="connsiteX2" fmla="*/ 1951481 w 4858857"/>
              <a:gd name="connsiteY2" fmla="*/ 2574 h 4627339"/>
              <a:gd name="connsiteX3" fmla="*/ 2660385 w 4858857"/>
              <a:gd name="connsiteY3" fmla="*/ 1385349 h 4627339"/>
              <a:gd name="connsiteX4" fmla="*/ 3924155 w 4858857"/>
              <a:gd name="connsiteY4" fmla="*/ 242166 h 4627339"/>
              <a:gd name="connsiteX5" fmla="*/ 3501933 w 4858857"/>
              <a:gd name="connsiteY5" fmla="*/ 1821472 h 4627339"/>
              <a:gd name="connsiteX6" fmla="*/ 4858770 w 4858857"/>
              <a:gd name="connsiteY6" fmla="*/ 2100005 h 4627339"/>
              <a:gd name="connsiteX7" fmla="*/ 3585369 w 4858857"/>
              <a:gd name="connsiteY7" fmla="*/ 2566291 h 4627339"/>
              <a:gd name="connsiteX8" fmla="*/ 4549998 w 4858857"/>
              <a:gd name="connsiteY8" fmla="*/ 3742082 h 4627339"/>
              <a:gd name="connsiteX9" fmla="*/ 3070885 w 4858857"/>
              <a:gd name="connsiteY9" fmla="*/ 3227202 h 4627339"/>
              <a:gd name="connsiteX10" fmla="*/ 2769359 w 4858857"/>
              <a:gd name="connsiteY10" fmla="*/ 4626179 h 4627339"/>
              <a:gd name="connsiteX11" fmla="*/ 2017369 w 4858857"/>
              <a:gd name="connsiteY11" fmla="*/ 3201637 h 4627339"/>
              <a:gd name="connsiteX12" fmla="*/ 354844 w 4858857"/>
              <a:gd name="connsiteY12" fmla="*/ 3634048 h 4627339"/>
              <a:gd name="connsiteX13" fmla="*/ 1306700 w 4858857"/>
              <a:gd name="connsiteY13" fmla="*/ 2408292 h 4627339"/>
              <a:gd name="connsiteX14" fmla="*/ 1 w 4858857"/>
              <a:gd name="connsiteY14" fmla="*/ 1326370 h 4627339"/>
              <a:gd name="connsiteX0" fmla="*/ -1 w 4858855"/>
              <a:gd name="connsiteY0" fmla="*/ 1326370 h 4627337"/>
              <a:gd name="connsiteX1" fmla="*/ 1681472 w 4858855"/>
              <a:gd name="connsiteY1" fmla="*/ 1575065 h 4627337"/>
              <a:gd name="connsiteX2" fmla="*/ 1951479 w 4858855"/>
              <a:gd name="connsiteY2" fmla="*/ 2574 h 4627337"/>
              <a:gd name="connsiteX3" fmla="*/ 2660383 w 4858855"/>
              <a:gd name="connsiteY3" fmla="*/ 1385349 h 4627337"/>
              <a:gd name="connsiteX4" fmla="*/ 3924153 w 4858855"/>
              <a:gd name="connsiteY4" fmla="*/ 242166 h 4627337"/>
              <a:gd name="connsiteX5" fmla="*/ 3501931 w 4858855"/>
              <a:gd name="connsiteY5" fmla="*/ 1821472 h 4627337"/>
              <a:gd name="connsiteX6" fmla="*/ 4858768 w 4858855"/>
              <a:gd name="connsiteY6" fmla="*/ 2100005 h 4627337"/>
              <a:gd name="connsiteX7" fmla="*/ 3585367 w 4858855"/>
              <a:gd name="connsiteY7" fmla="*/ 2566291 h 4627337"/>
              <a:gd name="connsiteX8" fmla="*/ 4549996 w 4858855"/>
              <a:gd name="connsiteY8" fmla="*/ 3742082 h 4627337"/>
              <a:gd name="connsiteX9" fmla="*/ 3070883 w 4858855"/>
              <a:gd name="connsiteY9" fmla="*/ 3227202 h 4627337"/>
              <a:gd name="connsiteX10" fmla="*/ 2769357 w 4858855"/>
              <a:gd name="connsiteY10" fmla="*/ 4626179 h 4627337"/>
              <a:gd name="connsiteX11" fmla="*/ 2017367 w 4858855"/>
              <a:gd name="connsiteY11" fmla="*/ 3201637 h 4627337"/>
              <a:gd name="connsiteX12" fmla="*/ 354842 w 4858855"/>
              <a:gd name="connsiteY12" fmla="*/ 3634048 h 4627337"/>
              <a:gd name="connsiteX13" fmla="*/ 1306698 w 4858855"/>
              <a:gd name="connsiteY13" fmla="*/ 2408292 h 4627337"/>
              <a:gd name="connsiteX14" fmla="*/ -1 w 4858855"/>
              <a:gd name="connsiteY14" fmla="*/ 1326370 h 4627337"/>
              <a:gd name="connsiteX0" fmla="*/ 1 w 4858857"/>
              <a:gd name="connsiteY0" fmla="*/ 1326370 h 4627339"/>
              <a:gd name="connsiteX1" fmla="*/ 1681474 w 4858857"/>
              <a:gd name="connsiteY1" fmla="*/ 1575065 h 4627339"/>
              <a:gd name="connsiteX2" fmla="*/ 1951481 w 4858857"/>
              <a:gd name="connsiteY2" fmla="*/ 2574 h 4627339"/>
              <a:gd name="connsiteX3" fmla="*/ 2660385 w 4858857"/>
              <a:gd name="connsiteY3" fmla="*/ 1385349 h 4627339"/>
              <a:gd name="connsiteX4" fmla="*/ 3924155 w 4858857"/>
              <a:gd name="connsiteY4" fmla="*/ 242166 h 4627339"/>
              <a:gd name="connsiteX5" fmla="*/ 3501933 w 4858857"/>
              <a:gd name="connsiteY5" fmla="*/ 1821472 h 4627339"/>
              <a:gd name="connsiteX6" fmla="*/ 4858770 w 4858857"/>
              <a:gd name="connsiteY6" fmla="*/ 2100005 h 4627339"/>
              <a:gd name="connsiteX7" fmla="*/ 3585369 w 4858857"/>
              <a:gd name="connsiteY7" fmla="*/ 2566291 h 4627339"/>
              <a:gd name="connsiteX8" fmla="*/ 4549998 w 4858857"/>
              <a:gd name="connsiteY8" fmla="*/ 3742082 h 4627339"/>
              <a:gd name="connsiteX9" fmla="*/ 3070885 w 4858857"/>
              <a:gd name="connsiteY9" fmla="*/ 3227202 h 4627339"/>
              <a:gd name="connsiteX10" fmla="*/ 2769359 w 4858857"/>
              <a:gd name="connsiteY10" fmla="*/ 4626179 h 4627339"/>
              <a:gd name="connsiteX11" fmla="*/ 2017369 w 4858857"/>
              <a:gd name="connsiteY11" fmla="*/ 3201637 h 4627339"/>
              <a:gd name="connsiteX12" fmla="*/ 354844 w 4858857"/>
              <a:gd name="connsiteY12" fmla="*/ 3634048 h 4627339"/>
              <a:gd name="connsiteX13" fmla="*/ 1306700 w 4858857"/>
              <a:gd name="connsiteY13" fmla="*/ 2408292 h 4627339"/>
              <a:gd name="connsiteX14" fmla="*/ 1 w 4858857"/>
              <a:gd name="connsiteY14" fmla="*/ 1326370 h 4627339"/>
              <a:gd name="connsiteX0" fmla="*/ -1 w 4858845"/>
              <a:gd name="connsiteY0" fmla="*/ 1326370 h 4627337"/>
              <a:gd name="connsiteX1" fmla="*/ 1681472 w 4858845"/>
              <a:gd name="connsiteY1" fmla="*/ 1575065 h 4627337"/>
              <a:gd name="connsiteX2" fmla="*/ 1951479 w 4858845"/>
              <a:gd name="connsiteY2" fmla="*/ 2574 h 4627337"/>
              <a:gd name="connsiteX3" fmla="*/ 2660383 w 4858845"/>
              <a:gd name="connsiteY3" fmla="*/ 1385349 h 4627337"/>
              <a:gd name="connsiteX4" fmla="*/ 3924153 w 4858845"/>
              <a:gd name="connsiteY4" fmla="*/ 242166 h 4627337"/>
              <a:gd name="connsiteX5" fmla="*/ 3501931 w 4858845"/>
              <a:gd name="connsiteY5" fmla="*/ 1821472 h 4627337"/>
              <a:gd name="connsiteX6" fmla="*/ 4858768 w 4858845"/>
              <a:gd name="connsiteY6" fmla="*/ 2100005 h 4627337"/>
              <a:gd name="connsiteX7" fmla="*/ 3585367 w 4858845"/>
              <a:gd name="connsiteY7" fmla="*/ 2566291 h 4627337"/>
              <a:gd name="connsiteX8" fmla="*/ 4549996 w 4858845"/>
              <a:gd name="connsiteY8" fmla="*/ 3742082 h 4627337"/>
              <a:gd name="connsiteX9" fmla="*/ 3070883 w 4858845"/>
              <a:gd name="connsiteY9" fmla="*/ 3227202 h 4627337"/>
              <a:gd name="connsiteX10" fmla="*/ 2769357 w 4858845"/>
              <a:gd name="connsiteY10" fmla="*/ 4626179 h 4627337"/>
              <a:gd name="connsiteX11" fmla="*/ 2017367 w 4858845"/>
              <a:gd name="connsiteY11" fmla="*/ 3201637 h 4627337"/>
              <a:gd name="connsiteX12" fmla="*/ 354842 w 4858845"/>
              <a:gd name="connsiteY12" fmla="*/ 3634048 h 4627337"/>
              <a:gd name="connsiteX13" fmla="*/ 1306698 w 4858845"/>
              <a:gd name="connsiteY13" fmla="*/ 2408292 h 4627337"/>
              <a:gd name="connsiteX14" fmla="*/ -1 w 4858845"/>
              <a:gd name="connsiteY14" fmla="*/ 1326370 h 4627337"/>
              <a:gd name="connsiteX0" fmla="*/ 1 w 4858847"/>
              <a:gd name="connsiteY0" fmla="*/ 1326583 h 4627552"/>
              <a:gd name="connsiteX1" fmla="*/ 1681474 w 4858847"/>
              <a:gd name="connsiteY1" fmla="*/ 1575278 h 4627552"/>
              <a:gd name="connsiteX2" fmla="*/ 1951481 w 4858847"/>
              <a:gd name="connsiteY2" fmla="*/ 2787 h 4627552"/>
              <a:gd name="connsiteX3" fmla="*/ 2628117 w 4858847"/>
              <a:gd name="connsiteY3" fmla="*/ 1285257 h 4627552"/>
              <a:gd name="connsiteX4" fmla="*/ 3924155 w 4858847"/>
              <a:gd name="connsiteY4" fmla="*/ 242379 h 4627552"/>
              <a:gd name="connsiteX5" fmla="*/ 3501933 w 4858847"/>
              <a:gd name="connsiteY5" fmla="*/ 1821685 h 4627552"/>
              <a:gd name="connsiteX6" fmla="*/ 4858770 w 4858847"/>
              <a:gd name="connsiteY6" fmla="*/ 2100218 h 4627552"/>
              <a:gd name="connsiteX7" fmla="*/ 3585369 w 4858847"/>
              <a:gd name="connsiteY7" fmla="*/ 2566504 h 4627552"/>
              <a:gd name="connsiteX8" fmla="*/ 4549998 w 4858847"/>
              <a:gd name="connsiteY8" fmla="*/ 3742295 h 4627552"/>
              <a:gd name="connsiteX9" fmla="*/ 3070885 w 4858847"/>
              <a:gd name="connsiteY9" fmla="*/ 3227415 h 4627552"/>
              <a:gd name="connsiteX10" fmla="*/ 2769359 w 4858847"/>
              <a:gd name="connsiteY10" fmla="*/ 4626392 h 4627552"/>
              <a:gd name="connsiteX11" fmla="*/ 2017369 w 4858847"/>
              <a:gd name="connsiteY11" fmla="*/ 3201850 h 4627552"/>
              <a:gd name="connsiteX12" fmla="*/ 354844 w 4858847"/>
              <a:gd name="connsiteY12" fmla="*/ 3634261 h 4627552"/>
              <a:gd name="connsiteX13" fmla="*/ 1306700 w 4858847"/>
              <a:gd name="connsiteY13" fmla="*/ 2408505 h 4627552"/>
              <a:gd name="connsiteX14" fmla="*/ 1 w 4858847"/>
              <a:gd name="connsiteY14" fmla="*/ 1326583 h 4627552"/>
              <a:gd name="connsiteX0" fmla="*/ -1 w 4858845"/>
              <a:gd name="connsiteY0" fmla="*/ 1326583 h 4627550"/>
              <a:gd name="connsiteX1" fmla="*/ 1729268 w 4858845"/>
              <a:gd name="connsiteY1" fmla="*/ 1510282 h 4627550"/>
              <a:gd name="connsiteX2" fmla="*/ 1951479 w 4858845"/>
              <a:gd name="connsiteY2" fmla="*/ 2787 h 4627550"/>
              <a:gd name="connsiteX3" fmla="*/ 2628115 w 4858845"/>
              <a:gd name="connsiteY3" fmla="*/ 1285257 h 4627550"/>
              <a:gd name="connsiteX4" fmla="*/ 3924153 w 4858845"/>
              <a:gd name="connsiteY4" fmla="*/ 242379 h 4627550"/>
              <a:gd name="connsiteX5" fmla="*/ 3501931 w 4858845"/>
              <a:gd name="connsiteY5" fmla="*/ 1821685 h 4627550"/>
              <a:gd name="connsiteX6" fmla="*/ 4858768 w 4858845"/>
              <a:gd name="connsiteY6" fmla="*/ 2100218 h 4627550"/>
              <a:gd name="connsiteX7" fmla="*/ 3585367 w 4858845"/>
              <a:gd name="connsiteY7" fmla="*/ 2566504 h 4627550"/>
              <a:gd name="connsiteX8" fmla="*/ 4549996 w 4858845"/>
              <a:gd name="connsiteY8" fmla="*/ 3742295 h 4627550"/>
              <a:gd name="connsiteX9" fmla="*/ 3070883 w 4858845"/>
              <a:gd name="connsiteY9" fmla="*/ 3227415 h 4627550"/>
              <a:gd name="connsiteX10" fmla="*/ 2769357 w 4858845"/>
              <a:gd name="connsiteY10" fmla="*/ 4626392 h 4627550"/>
              <a:gd name="connsiteX11" fmla="*/ 2017367 w 4858845"/>
              <a:gd name="connsiteY11" fmla="*/ 3201850 h 4627550"/>
              <a:gd name="connsiteX12" fmla="*/ 354842 w 4858845"/>
              <a:gd name="connsiteY12" fmla="*/ 3634261 h 4627550"/>
              <a:gd name="connsiteX13" fmla="*/ 1306698 w 4858845"/>
              <a:gd name="connsiteY13" fmla="*/ 2408505 h 4627550"/>
              <a:gd name="connsiteX14" fmla="*/ -1 w 4858845"/>
              <a:gd name="connsiteY14" fmla="*/ 1326583 h 4627550"/>
              <a:gd name="connsiteX0" fmla="*/ 1 w 4858847"/>
              <a:gd name="connsiteY0" fmla="*/ 1326620 h 4627589"/>
              <a:gd name="connsiteX1" fmla="*/ 1729270 w 4858847"/>
              <a:gd name="connsiteY1" fmla="*/ 1510319 h 4627589"/>
              <a:gd name="connsiteX2" fmla="*/ 1951481 w 4858847"/>
              <a:gd name="connsiteY2" fmla="*/ 2824 h 4627589"/>
              <a:gd name="connsiteX3" fmla="*/ 2678273 w 4858847"/>
              <a:gd name="connsiteY3" fmla="*/ 1269160 h 4627589"/>
              <a:gd name="connsiteX4" fmla="*/ 3924155 w 4858847"/>
              <a:gd name="connsiteY4" fmla="*/ 242416 h 4627589"/>
              <a:gd name="connsiteX5" fmla="*/ 3501933 w 4858847"/>
              <a:gd name="connsiteY5" fmla="*/ 1821722 h 4627589"/>
              <a:gd name="connsiteX6" fmla="*/ 4858770 w 4858847"/>
              <a:gd name="connsiteY6" fmla="*/ 2100255 h 4627589"/>
              <a:gd name="connsiteX7" fmla="*/ 3585369 w 4858847"/>
              <a:gd name="connsiteY7" fmla="*/ 2566541 h 4627589"/>
              <a:gd name="connsiteX8" fmla="*/ 4549998 w 4858847"/>
              <a:gd name="connsiteY8" fmla="*/ 3742332 h 4627589"/>
              <a:gd name="connsiteX9" fmla="*/ 3070885 w 4858847"/>
              <a:gd name="connsiteY9" fmla="*/ 3227452 h 4627589"/>
              <a:gd name="connsiteX10" fmla="*/ 2769359 w 4858847"/>
              <a:gd name="connsiteY10" fmla="*/ 4626429 h 4627589"/>
              <a:gd name="connsiteX11" fmla="*/ 2017369 w 4858847"/>
              <a:gd name="connsiteY11" fmla="*/ 3201887 h 4627589"/>
              <a:gd name="connsiteX12" fmla="*/ 354844 w 4858847"/>
              <a:gd name="connsiteY12" fmla="*/ 3634298 h 4627589"/>
              <a:gd name="connsiteX13" fmla="*/ 1306700 w 4858847"/>
              <a:gd name="connsiteY13" fmla="*/ 2408542 h 4627589"/>
              <a:gd name="connsiteX14" fmla="*/ 1 w 4858847"/>
              <a:gd name="connsiteY14" fmla="*/ 1326620 h 4627589"/>
              <a:gd name="connsiteX0" fmla="*/ -1 w 4858845"/>
              <a:gd name="connsiteY0" fmla="*/ 1326722 h 4627689"/>
              <a:gd name="connsiteX1" fmla="*/ 1729268 w 4858845"/>
              <a:gd name="connsiteY1" fmla="*/ 1510421 h 4627689"/>
              <a:gd name="connsiteX2" fmla="*/ 1951479 w 4858845"/>
              <a:gd name="connsiteY2" fmla="*/ 2926 h 4627689"/>
              <a:gd name="connsiteX3" fmla="*/ 2682153 w 4858845"/>
              <a:gd name="connsiteY3" fmla="*/ 1227936 h 4627689"/>
              <a:gd name="connsiteX4" fmla="*/ 3924153 w 4858845"/>
              <a:gd name="connsiteY4" fmla="*/ 242518 h 4627689"/>
              <a:gd name="connsiteX5" fmla="*/ 3501931 w 4858845"/>
              <a:gd name="connsiteY5" fmla="*/ 1821824 h 4627689"/>
              <a:gd name="connsiteX6" fmla="*/ 4858768 w 4858845"/>
              <a:gd name="connsiteY6" fmla="*/ 2100357 h 4627689"/>
              <a:gd name="connsiteX7" fmla="*/ 3585367 w 4858845"/>
              <a:gd name="connsiteY7" fmla="*/ 2566643 h 4627689"/>
              <a:gd name="connsiteX8" fmla="*/ 4549996 w 4858845"/>
              <a:gd name="connsiteY8" fmla="*/ 3742434 h 4627689"/>
              <a:gd name="connsiteX9" fmla="*/ 3070883 w 4858845"/>
              <a:gd name="connsiteY9" fmla="*/ 3227554 h 4627689"/>
              <a:gd name="connsiteX10" fmla="*/ 2769357 w 4858845"/>
              <a:gd name="connsiteY10" fmla="*/ 4626531 h 4627689"/>
              <a:gd name="connsiteX11" fmla="*/ 2017367 w 4858845"/>
              <a:gd name="connsiteY11" fmla="*/ 3201989 h 4627689"/>
              <a:gd name="connsiteX12" fmla="*/ 354842 w 4858845"/>
              <a:gd name="connsiteY12" fmla="*/ 3634400 h 4627689"/>
              <a:gd name="connsiteX13" fmla="*/ 1306698 w 4858845"/>
              <a:gd name="connsiteY13" fmla="*/ 2408644 h 4627689"/>
              <a:gd name="connsiteX14" fmla="*/ -1 w 4858845"/>
              <a:gd name="connsiteY14" fmla="*/ 1326722 h 46276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58845" h="4627689">
                <a:moveTo>
                  <a:pt x="-1" y="1326722"/>
                </a:moveTo>
                <a:cubicBezTo>
                  <a:pt x="633321" y="1386803"/>
                  <a:pt x="1422331" y="1489110"/>
                  <a:pt x="1729268" y="1510421"/>
                </a:cubicBezTo>
                <a:cubicBezTo>
                  <a:pt x="1838388" y="1104512"/>
                  <a:pt x="1849623" y="188812"/>
                  <a:pt x="1951479" y="2926"/>
                </a:cubicBezTo>
                <a:cubicBezTo>
                  <a:pt x="1954761" y="-63939"/>
                  <a:pt x="2603697" y="1034996"/>
                  <a:pt x="2682153" y="1227936"/>
                </a:cubicBezTo>
                <a:cubicBezTo>
                  <a:pt x="3132575" y="810608"/>
                  <a:pt x="3766488" y="313694"/>
                  <a:pt x="3924153" y="242518"/>
                </a:cubicBezTo>
                <a:cubicBezTo>
                  <a:pt x="3844660" y="676883"/>
                  <a:pt x="3460638" y="1725148"/>
                  <a:pt x="3501931" y="1821824"/>
                </a:cubicBezTo>
                <a:cubicBezTo>
                  <a:pt x="3736210" y="1856001"/>
                  <a:pt x="4727255" y="1997138"/>
                  <a:pt x="4858768" y="2100357"/>
                </a:cubicBezTo>
                <a:cubicBezTo>
                  <a:pt x="4868100" y="2242594"/>
                  <a:pt x="4037744" y="2385170"/>
                  <a:pt x="3585367" y="2566643"/>
                </a:cubicBezTo>
                <a:cubicBezTo>
                  <a:pt x="3779726" y="2810820"/>
                  <a:pt x="4357567" y="3385338"/>
                  <a:pt x="4549996" y="3742434"/>
                </a:cubicBezTo>
                <a:cubicBezTo>
                  <a:pt x="4377750" y="3753626"/>
                  <a:pt x="3367928" y="3296337"/>
                  <a:pt x="3070883" y="3227554"/>
                </a:cubicBezTo>
                <a:cubicBezTo>
                  <a:pt x="3024507" y="3542861"/>
                  <a:pt x="2850188" y="4337729"/>
                  <a:pt x="2769357" y="4626531"/>
                </a:cubicBezTo>
                <a:cubicBezTo>
                  <a:pt x="2633062" y="4675001"/>
                  <a:pt x="2081636" y="3188308"/>
                  <a:pt x="2017367" y="3201989"/>
                </a:cubicBezTo>
                <a:cubicBezTo>
                  <a:pt x="1885985" y="3196322"/>
                  <a:pt x="500172" y="3770483"/>
                  <a:pt x="354842" y="3634400"/>
                </a:cubicBezTo>
                <a:cubicBezTo>
                  <a:pt x="407329" y="3527906"/>
                  <a:pt x="1071571" y="2713522"/>
                  <a:pt x="1306698" y="2408644"/>
                </a:cubicBezTo>
                <a:cubicBezTo>
                  <a:pt x="1218705" y="2337313"/>
                  <a:pt x="52034" y="1463538"/>
                  <a:pt x="-1" y="1326722"/>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1051184" y="1455809"/>
            <a:ext cx="5508209" cy="3174524"/>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1051185" y="4653755"/>
            <a:ext cx="4041804" cy="4123797"/>
          </a:xfrm>
          <a:prstGeom prst="rect">
            <a:avLst/>
          </a:prstGeom>
        </p:spPr>
        <p:txBody>
          <a:bodyPr/>
          <a:lstStyle>
            <a:lvl1pPr>
              <a:buNone/>
              <a:defRPr/>
            </a:lvl1pPr>
            <a:lvl2pPr>
              <a:buNone/>
              <a:defRPr/>
            </a:lvl2pPr>
            <a:lvl3pPr>
              <a:buNone/>
              <a:defRPr/>
            </a:lvl3pPr>
            <a:lvl4pPr>
              <a:buNone/>
              <a:defRPr/>
            </a:lvl4pPr>
            <a:lvl5pPr>
              <a:buNone/>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1049491" y="9534526"/>
            <a:ext cx="3260222" cy="547688"/>
          </a:xfrm>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4309712" y="9534526"/>
            <a:ext cx="1878773" cy="547688"/>
          </a:xfrm>
        </p:spPr>
        <p:txBody>
          <a:bodyPr/>
          <a:lstStyle/>
          <a:p>
            <a:fld id="{DC7AEE2A-CE2D-4B0B-A000-5E91B3668577}" type="datetimeFigureOut">
              <a:rPr lang="en-GB" smtClean="0"/>
              <a:t>09/10/2026</a:t>
            </a:fld>
            <a:endParaRPr lang="en-GB"/>
          </a:p>
        </p:txBody>
      </p:sp>
      <p:sp>
        <p:nvSpPr>
          <p:cNvPr id="16" name="Picture Placeholder 15">
            <a:extLst>
              <a:ext uri="{FF2B5EF4-FFF2-40B4-BE49-F238E27FC236}">
                <a16:creationId xmlns:a16="http://schemas.microsoft.com/office/drawing/2014/main" id="{E86D9B6D-77DB-9ADE-2F02-1C7FDB54C62E}"/>
              </a:ext>
            </a:extLst>
          </p:cNvPr>
          <p:cNvSpPr>
            <a:spLocks noGrp="1"/>
          </p:cNvSpPr>
          <p:nvPr>
            <p:ph type="pic" sz="quarter" idx="13" hasCustomPrompt="1"/>
          </p:nvPr>
        </p:nvSpPr>
        <p:spPr>
          <a:xfrm rot="-60000">
            <a:off x="7989272" y="755294"/>
            <a:ext cx="9705606" cy="9572612"/>
          </a:xfrm>
          <a:custGeom>
            <a:avLst/>
            <a:gdLst>
              <a:gd name="connsiteX0" fmla="*/ 263541 w 6470404"/>
              <a:gd name="connsiteY0" fmla="*/ 0 h 6381741"/>
              <a:gd name="connsiteX1" fmla="*/ 6470404 w 6470404"/>
              <a:gd name="connsiteY1" fmla="*/ 418971 h 6381741"/>
              <a:gd name="connsiteX2" fmla="*/ 6058123 w 6470404"/>
              <a:gd name="connsiteY2" fmla="*/ 6381741 h 6381741"/>
              <a:gd name="connsiteX3" fmla="*/ 0 w 6470404"/>
              <a:gd name="connsiteY3" fmla="*/ 5981218 h 6381741"/>
              <a:gd name="connsiteX4" fmla="*/ 8833 w 6470404"/>
              <a:gd name="connsiteY4" fmla="*/ 5781428 h 6381741"/>
              <a:gd name="connsiteX5" fmla="*/ 13710 w 6470404"/>
              <a:gd name="connsiteY5" fmla="*/ 5661968 h 6381741"/>
              <a:gd name="connsiteX6" fmla="*/ 26674 w 6470404"/>
              <a:gd name="connsiteY6" fmla="*/ 5664322 h 6381741"/>
              <a:gd name="connsiteX7" fmla="*/ 296409 w 6470404"/>
              <a:gd name="connsiteY7" fmla="*/ 5699488 h 6381741"/>
              <a:gd name="connsiteX8" fmla="*/ 102515 w 6470404"/>
              <a:gd name="connsiteY8" fmla="*/ 5469989 h 6381741"/>
              <a:gd name="connsiteX9" fmla="*/ 24411 w 6470404"/>
              <a:gd name="connsiteY9" fmla="*/ 5387472 h 6381741"/>
              <a:gd name="connsiteX10" fmla="*/ 25185 w 6470404"/>
              <a:gd name="connsiteY10" fmla="*/ 5367338 h 6381741"/>
              <a:gd name="connsiteX11" fmla="*/ 37950 w 6470404"/>
              <a:gd name="connsiteY11" fmla="*/ 5027262 h 6381741"/>
              <a:gd name="connsiteX12" fmla="*/ 38343 w 6470404"/>
              <a:gd name="connsiteY12" fmla="*/ 5016631 h 6381741"/>
              <a:gd name="connsiteX13" fmla="*/ 94366 w 6470404"/>
              <a:gd name="connsiteY13" fmla="*/ 4964535 h 6381741"/>
              <a:gd name="connsiteX14" fmla="*/ 414068 w 6470404"/>
              <a:gd name="connsiteY14" fmla="*/ 4664176 h 6381741"/>
              <a:gd name="connsiteX15" fmla="*/ 166546 w 6470404"/>
              <a:gd name="connsiteY15" fmla="*/ 4692305 h 6381741"/>
              <a:gd name="connsiteX16" fmla="*/ 49514 w 6470404"/>
              <a:gd name="connsiteY16" fmla="*/ 4714276 h 6381741"/>
              <a:gd name="connsiteX17" fmla="*/ 52039 w 6470404"/>
              <a:gd name="connsiteY17" fmla="*/ 4645777 h 6381741"/>
              <a:gd name="connsiteX18" fmla="*/ 263541 w 6470404"/>
              <a:gd name="connsiteY18" fmla="*/ 0 h 638174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Lst>
            <a:rect l="l" t="t" r="r" b="b"/>
            <a:pathLst>
              <a:path w="6470404" h="6381741">
                <a:moveTo>
                  <a:pt x="263541" y="0"/>
                </a:moveTo>
                <a:lnTo>
                  <a:pt x="6470404" y="418971"/>
                </a:lnTo>
                <a:lnTo>
                  <a:pt x="6058123" y="6381741"/>
                </a:lnTo>
                <a:lnTo>
                  <a:pt x="0" y="5981218"/>
                </a:lnTo>
                <a:cubicBezTo>
                  <a:pt x="2649" y="5925958"/>
                  <a:pt x="5601" y="5858895"/>
                  <a:pt x="8833" y="5781428"/>
                </a:cubicBezTo>
                <a:lnTo>
                  <a:pt x="13710" y="5661968"/>
                </a:lnTo>
                <a:lnTo>
                  <a:pt x="26674" y="5664322"/>
                </a:lnTo>
                <a:cubicBezTo>
                  <a:pt x="173708" y="5690087"/>
                  <a:pt x="307148" y="5709658"/>
                  <a:pt x="296409" y="5699488"/>
                </a:cubicBezTo>
                <a:cubicBezTo>
                  <a:pt x="279898" y="5655665"/>
                  <a:pt x="195687" y="5566936"/>
                  <a:pt x="102515" y="5469989"/>
                </a:cubicBezTo>
                <a:lnTo>
                  <a:pt x="24411" y="5387472"/>
                </a:lnTo>
                <a:lnTo>
                  <a:pt x="25185" y="5367338"/>
                </a:lnTo>
                <a:cubicBezTo>
                  <a:pt x="29204" y="5261815"/>
                  <a:pt x="33466" y="5147990"/>
                  <a:pt x="37950" y="5027262"/>
                </a:cubicBezTo>
                <a:lnTo>
                  <a:pt x="38343" y="5016631"/>
                </a:lnTo>
                <a:lnTo>
                  <a:pt x="94366" y="4964535"/>
                </a:lnTo>
                <a:cubicBezTo>
                  <a:pt x="196936" y="4869268"/>
                  <a:pt x="312872" y="4761715"/>
                  <a:pt x="414068" y="4664176"/>
                </a:cubicBezTo>
                <a:cubicBezTo>
                  <a:pt x="391249" y="4655955"/>
                  <a:pt x="288573" y="4670473"/>
                  <a:pt x="166546" y="4692305"/>
                </a:cubicBezTo>
                <a:lnTo>
                  <a:pt x="49514" y="4714276"/>
                </a:lnTo>
                <a:lnTo>
                  <a:pt x="52039" y="4645777"/>
                </a:lnTo>
                <a:cubicBezTo>
                  <a:pt x="108406" y="3114781"/>
                  <a:pt x="190860" y="856243"/>
                  <a:pt x="263541"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39AF9B53-F5E5-4AB7-BB1C-7446D43ACB27}" type="slidenum">
              <a:rPr lang="en-GB" smtClean="0"/>
              <a:t>‹#›</a:t>
            </a:fld>
            <a:endParaRPr lang="en-GB"/>
          </a:p>
        </p:txBody>
      </p:sp>
      <p:grpSp>
        <p:nvGrpSpPr>
          <p:cNvPr id="9" name="Group 8">
            <a:extLst>
              <a:ext uri="{FF2B5EF4-FFF2-40B4-BE49-F238E27FC236}">
                <a16:creationId xmlns:a16="http://schemas.microsoft.com/office/drawing/2014/main" id="{06C44693-C69D-4576-2193-CF5BB3785B93}"/>
              </a:ext>
            </a:extLst>
          </p:cNvPr>
          <p:cNvGrpSpPr/>
          <p:nvPr/>
        </p:nvGrpSpPr>
        <p:grpSpPr>
          <a:xfrm>
            <a:off x="6793155" y="8404418"/>
            <a:ext cx="767205" cy="387675"/>
            <a:chOff x="1162566" y="1754387"/>
            <a:chExt cx="619238" cy="312906"/>
          </a:xfrm>
        </p:grpSpPr>
        <p:sp>
          <p:nvSpPr>
            <p:cNvPr id="10" name="Oval 9">
              <a:extLst>
                <a:ext uri="{FF2B5EF4-FFF2-40B4-BE49-F238E27FC236}">
                  <a16:creationId xmlns:a16="http://schemas.microsoft.com/office/drawing/2014/main" id="{FC16810E-FBD3-2782-B418-0B7CBB547BF5}"/>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1" name="Freeform: Shape 10">
              <a:extLst>
                <a:ext uri="{FF2B5EF4-FFF2-40B4-BE49-F238E27FC236}">
                  <a16:creationId xmlns:a16="http://schemas.microsoft.com/office/drawing/2014/main" id="{774EA105-50A2-B88F-772C-D7703D52DE69}"/>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12" name="Oval 11">
              <a:extLst>
                <a:ext uri="{FF2B5EF4-FFF2-40B4-BE49-F238E27FC236}">
                  <a16:creationId xmlns:a16="http://schemas.microsoft.com/office/drawing/2014/main" id="{F3A381B1-068D-C74E-25E1-0D42A2052FEA}"/>
                </a:ext>
              </a:extLst>
            </p:cNvPr>
            <p:cNvSpPr/>
            <p:nvPr/>
          </p:nvSpPr>
          <p:spPr>
            <a:xfrm rot="21262796" flipV="1">
              <a:off x="1505310"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3" name="Freeform: Shape 12">
              <a:extLst>
                <a:ext uri="{FF2B5EF4-FFF2-40B4-BE49-F238E27FC236}">
                  <a16:creationId xmlns:a16="http://schemas.microsoft.com/office/drawing/2014/main" id="{0CEFB066-0FBA-B2D3-4528-4C85B1A9AF37}"/>
                </a:ext>
              </a:extLst>
            </p:cNvPr>
            <p:cNvSpPr/>
            <p:nvPr/>
          </p:nvSpPr>
          <p:spPr>
            <a:xfrm rot="18622065" flipV="1">
              <a:off x="1641096" y="1843587"/>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dirty="0"/>
            </a:p>
          </p:txBody>
        </p:sp>
      </p:grpSp>
      <p:sp>
        <p:nvSpPr>
          <p:cNvPr id="14" name="Freeform: Shape 13">
            <a:extLst>
              <a:ext uri="{FF2B5EF4-FFF2-40B4-BE49-F238E27FC236}">
                <a16:creationId xmlns:a16="http://schemas.microsoft.com/office/drawing/2014/main" id="{2EE2C089-1D47-C9AE-CEE0-846B87832EDF}"/>
              </a:ext>
            </a:extLst>
          </p:cNvPr>
          <p:cNvSpPr/>
          <p:nvPr/>
        </p:nvSpPr>
        <p:spPr>
          <a:xfrm>
            <a:off x="7099618" y="8904515"/>
            <a:ext cx="202004" cy="6857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Tree>
    <p:extLst>
      <p:ext uri="{BB962C8B-B14F-4D97-AF65-F5344CB8AC3E}">
        <p14:creationId xmlns:p14="http://schemas.microsoft.com/office/powerpoint/2010/main" val="3592821614"/>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Content with Picture 2">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1051186" y="590921"/>
            <a:ext cx="6476666" cy="2184767"/>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1051186" y="2799110"/>
            <a:ext cx="6476666" cy="6277326"/>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9" name="Picture Placeholder 18">
            <a:extLst>
              <a:ext uri="{FF2B5EF4-FFF2-40B4-BE49-F238E27FC236}">
                <a16:creationId xmlns:a16="http://schemas.microsoft.com/office/drawing/2014/main" id="{A947E307-FD1B-B59C-8656-08EC231E2D73}"/>
              </a:ext>
            </a:extLst>
          </p:cNvPr>
          <p:cNvSpPr>
            <a:spLocks noGrp="1"/>
          </p:cNvSpPr>
          <p:nvPr>
            <p:ph type="pic" sz="quarter" idx="13" hasCustomPrompt="1"/>
          </p:nvPr>
        </p:nvSpPr>
        <p:spPr>
          <a:xfrm>
            <a:off x="9012911" y="1072991"/>
            <a:ext cx="9261192" cy="7755905"/>
          </a:xfrm>
          <a:custGeom>
            <a:avLst/>
            <a:gdLst>
              <a:gd name="connsiteX0" fmla="*/ 194215 w 6174128"/>
              <a:gd name="connsiteY0" fmla="*/ 0 h 5170603"/>
              <a:gd name="connsiteX1" fmla="*/ 6164780 w 6174128"/>
              <a:gd name="connsiteY1" fmla="*/ 136351 h 5170603"/>
              <a:gd name="connsiteX2" fmla="*/ 6174128 w 6174128"/>
              <a:gd name="connsiteY2" fmla="*/ 380097 h 5170603"/>
              <a:gd name="connsiteX3" fmla="*/ 6025458 w 6174128"/>
              <a:gd name="connsiteY3" fmla="*/ 5170603 h 5170603"/>
              <a:gd name="connsiteX4" fmla="*/ 550169 w 6174128"/>
              <a:gd name="connsiteY4" fmla="*/ 5018512 h 5170603"/>
              <a:gd name="connsiteX5" fmla="*/ 421477 w 6174128"/>
              <a:gd name="connsiteY5" fmla="*/ 5009858 h 5170603"/>
              <a:gd name="connsiteX6" fmla="*/ 92991 w 6174128"/>
              <a:gd name="connsiteY6" fmla="*/ 4857238 h 5170603"/>
              <a:gd name="connsiteX7" fmla="*/ 0 w 6174128"/>
              <a:gd name="connsiteY7" fmla="*/ 4817341 h 5170603"/>
              <a:gd name="connsiteX8" fmla="*/ 5212 w 6174128"/>
              <a:gd name="connsiteY8" fmla="*/ 4689916 h 5170603"/>
              <a:gd name="connsiteX9" fmla="*/ 194215 w 6174128"/>
              <a:gd name="connsiteY9" fmla="*/ 0 h 517060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6174128" h="5170603">
                <a:moveTo>
                  <a:pt x="194215" y="0"/>
                </a:moveTo>
                <a:cubicBezTo>
                  <a:pt x="1962445" y="4679"/>
                  <a:pt x="4580303" y="83224"/>
                  <a:pt x="6164780" y="136351"/>
                </a:cubicBezTo>
                <a:cubicBezTo>
                  <a:pt x="6175983" y="128528"/>
                  <a:pt x="6172419" y="326204"/>
                  <a:pt x="6174128" y="380097"/>
                </a:cubicBezTo>
                <a:cubicBezTo>
                  <a:pt x="6150907" y="1219140"/>
                  <a:pt x="6123269" y="3319304"/>
                  <a:pt x="6025458" y="5170603"/>
                </a:cubicBezTo>
                <a:cubicBezTo>
                  <a:pt x="4749495" y="5170818"/>
                  <a:pt x="1803684" y="5098090"/>
                  <a:pt x="550169" y="5018512"/>
                </a:cubicBezTo>
                <a:lnTo>
                  <a:pt x="421477" y="5009858"/>
                </a:lnTo>
                <a:lnTo>
                  <a:pt x="92991" y="4857238"/>
                </a:lnTo>
                <a:lnTo>
                  <a:pt x="0" y="4817341"/>
                </a:lnTo>
                <a:lnTo>
                  <a:pt x="5212" y="4689916"/>
                </a:lnTo>
                <a:cubicBezTo>
                  <a:pt x="62369" y="3264627"/>
                  <a:pt x="137898" y="998491"/>
                  <a:pt x="194215" y="0"/>
                </a:cubicBezTo>
                <a:close/>
              </a:path>
            </a:pathLst>
          </a:custGeom>
          <a:blipFill>
            <a:blip r:embed="rId2">
              <a:alphaModFix amt="60000"/>
            </a:blip>
            <a:stretch>
              <a:fillRect/>
            </a:stretch>
          </a:blipFill>
        </p:spPr>
        <p:txBody>
          <a:bodyPr wrap="square">
            <a:noAutofit/>
          </a:bodyPr>
          <a:lstStyle>
            <a:lvl1pPr>
              <a:buNone/>
              <a:defRPr/>
            </a:lvl1pPr>
          </a:lstStyle>
          <a:p>
            <a:r>
              <a:rPr lang="en-US" dirty="0"/>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39AF9B53-F5E5-4AB7-BB1C-7446D43ACB27}" type="slidenum">
              <a:rPr lang="en-GB" smtClean="0"/>
              <a:t>‹#›</a:t>
            </a:fld>
            <a:endParaRPr lang="en-GB"/>
          </a:p>
        </p:txBody>
      </p:sp>
      <p:sp>
        <p:nvSpPr>
          <p:cNvPr id="18" name="Freeform: Shape 17">
            <a:extLst>
              <a:ext uri="{FF2B5EF4-FFF2-40B4-BE49-F238E27FC236}">
                <a16:creationId xmlns:a16="http://schemas.microsoft.com/office/drawing/2014/main" id="{014C0A5A-5E29-5179-0BFE-C6BDBDE1E6DE}"/>
              </a:ext>
            </a:extLst>
          </p:cNvPr>
          <p:cNvSpPr/>
          <p:nvPr/>
        </p:nvSpPr>
        <p:spPr>
          <a:xfrm rot="1478417">
            <a:off x="7839467" y="8593088"/>
            <a:ext cx="3197270" cy="1560036"/>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grpSp>
        <p:nvGrpSpPr>
          <p:cNvPr id="28" name="Group 27">
            <a:extLst>
              <a:ext uri="{FF2B5EF4-FFF2-40B4-BE49-F238E27FC236}">
                <a16:creationId xmlns:a16="http://schemas.microsoft.com/office/drawing/2014/main" id="{DF01B343-8EFD-4853-A5EB-49AFE61FB070}"/>
              </a:ext>
            </a:extLst>
          </p:cNvPr>
          <p:cNvGrpSpPr/>
          <p:nvPr/>
        </p:nvGrpSpPr>
        <p:grpSpPr>
          <a:xfrm>
            <a:off x="9144001" y="9076436"/>
            <a:ext cx="906803" cy="486084"/>
            <a:chOff x="5447388" y="3100610"/>
            <a:chExt cx="1500891" cy="804540"/>
          </a:xfrm>
        </p:grpSpPr>
        <p:sp>
          <p:nvSpPr>
            <p:cNvPr id="29" name="Oval 28">
              <a:extLst>
                <a:ext uri="{FF2B5EF4-FFF2-40B4-BE49-F238E27FC236}">
                  <a16:creationId xmlns:a16="http://schemas.microsoft.com/office/drawing/2014/main" id="{6B109EC9-0B66-D112-9A2F-6C049154B06C}"/>
                </a:ext>
              </a:extLst>
            </p:cNvPr>
            <p:cNvSpPr/>
            <p:nvPr/>
          </p:nvSpPr>
          <p:spPr>
            <a:xfrm>
              <a:off x="5447388" y="3266522"/>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6" name="Freeform: Shape 35">
              <a:extLst>
                <a:ext uri="{FF2B5EF4-FFF2-40B4-BE49-F238E27FC236}">
                  <a16:creationId xmlns:a16="http://schemas.microsoft.com/office/drawing/2014/main" id="{79DA0E32-2A9E-3DB7-EE9B-782A9838C27C}"/>
                </a:ext>
              </a:extLst>
            </p:cNvPr>
            <p:cNvSpPr/>
            <p:nvPr/>
          </p:nvSpPr>
          <p:spPr>
            <a:xfrm>
              <a:off x="5648906" y="3266522"/>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37" name="Oval 36">
              <a:extLst>
                <a:ext uri="{FF2B5EF4-FFF2-40B4-BE49-F238E27FC236}">
                  <a16:creationId xmlns:a16="http://schemas.microsoft.com/office/drawing/2014/main" id="{D1BEF5F2-194B-76C6-E20C-7BF4815080CA}"/>
                </a:ext>
              </a:extLst>
            </p:cNvPr>
            <p:cNvSpPr/>
            <p:nvPr/>
          </p:nvSpPr>
          <p:spPr>
            <a:xfrm>
              <a:off x="6406985" y="3100610"/>
              <a:ext cx="541294" cy="638628"/>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8" name="Freeform: Shape 37">
              <a:extLst>
                <a:ext uri="{FF2B5EF4-FFF2-40B4-BE49-F238E27FC236}">
                  <a16:creationId xmlns:a16="http://schemas.microsoft.com/office/drawing/2014/main" id="{11635AF6-8966-8100-A012-FF1979702490}"/>
                </a:ext>
              </a:extLst>
            </p:cNvPr>
            <p:cNvSpPr/>
            <p:nvPr/>
          </p:nvSpPr>
          <p:spPr>
            <a:xfrm>
              <a:off x="6611291" y="3100610"/>
              <a:ext cx="325836" cy="289179"/>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39" name="Freeform: Shape 38">
              <a:extLst>
                <a:ext uri="{FF2B5EF4-FFF2-40B4-BE49-F238E27FC236}">
                  <a16:creationId xmlns:a16="http://schemas.microsoft.com/office/drawing/2014/main" id="{72BC8D46-5871-31FD-7843-B208B6E68BFF}"/>
                </a:ext>
              </a:extLst>
            </p:cNvPr>
            <p:cNvSpPr/>
            <p:nvPr/>
          </p:nvSpPr>
          <p:spPr>
            <a:xfrm>
              <a:off x="6145254" y="3809875"/>
              <a:ext cx="202240" cy="9164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Lst>
              <a:ahLst/>
              <a:cxnLst>
                <a:cxn ang="0">
                  <a:pos x="connsiteX0" y="connsiteY0"/>
                </a:cxn>
                <a:cxn ang="0">
                  <a:pos x="connsiteX1" y="connsiteY1"/>
                </a:cxn>
                <a:cxn ang="0">
                  <a:pos x="connsiteX2" y="connsiteY2"/>
                </a:cxn>
              </a:cxnLst>
              <a:rect l="l" t="t" r="r" b="b"/>
              <a:pathLst>
                <a:path w="202239" h="91643">
                  <a:moveTo>
                    <a:pt x="0" y="6914"/>
                  </a:moveTo>
                  <a:cubicBezTo>
                    <a:pt x="25926" y="61795"/>
                    <a:pt x="73464" y="92764"/>
                    <a:pt x="107170" y="91612"/>
                  </a:cubicBezTo>
                  <a:cubicBezTo>
                    <a:pt x="140876" y="90460"/>
                    <a:pt x="196335" y="69070"/>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grpSp>
    </p:spTree>
    <p:extLst>
      <p:ext uri="{BB962C8B-B14F-4D97-AF65-F5344CB8AC3E}">
        <p14:creationId xmlns:p14="http://schemas.microsoft.com/office/powerpoint/2010/main" val="633496541"/>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p:cSld name="Content with Picture 3">
    <p:spTree>
      <p:nvGrpSpPr>
        <p:cNvPr id="1" name=""/>
        <p:cNvGrpSpPr/>
        <p:nvPr/>
      </p:nvGrpSpPr>
      <p:grpSpPr>
        <a:xfrm>
          <a:off x="0" y="0"/>
          <a:ext cx="0" cy="0"/>
          <a:chOff x="0" y="0"/>
          <a:chExt cx="0" cy="0"/>
        </a:xfrm>
      </p:grpSpPr>
      <p:sp>
        <p:nvSpPr>
          <p:cNvPr id="8" name="Freeform: Shape 7">
            <a:extLst>
              <a:ext uri="{FF2B5EF4-FFF2-40B4-BE49-F238E27FC236}">
                <a16:creationId xmlns:a16="http://schemas.microsoft.com/office/drawing/2014/main" id="{9C702D98-F007-4217-54BE-CF666380E56A}"/>
              </a:ext>
            </a:extLst>
          </p:cNvPr>
          <p:cNvSpPr/>
          <p:nvPr/>
        </p:nvSpPr>
        <p:spPr>
          <a:xfrm rot="10501542">
            <a:off x="2904847" y="8598050"/>
            <a:ext cx="3614729" cy="1649367"/>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742142 w 2920534"/>
              <a:gd name="connsiteY0" fmla="*/ 1390335 h 1560220"/>
              <a:gd name="connsiteX1" fmla="*/ 160426 w 2920534"/>
              <a:gd name="connsiteY1" fmla="*/ 590029 h 1560220"/>
              <a:gd name="connsiteX2" fmla="*/ 0 w 2920534"/>
              <a:gd name="connsiteY2" fmla="*/ 83887 h 1560220"/>
              <a:gd name="connsiteX3" fmla="*/ 618027 w 2920534"/>
              <a:gd name="connsiteY3" fmla="*/ 0 h 1560220"/>
              <a:gd name="connsiteX4" fmla="*/ 636459 w 2920534"/>
              <a:gd name="connsiteY4" fmla="*/ 142333 h 1560220"/>
              <a:gd name="connsiteX5" fmla="*/ 1121557 w 2920534"/>
              <a:gd name="connsiteY5" fmla="*/ 764841 h 1560220"/>
              <a:gd name="connsiteX6" fmla="*/ 1835368 w 2920534"/>
              <a:gd name="connsiteY6" fmla="*/ 767945 h 1560220"/>
              <a:gd name="connsiteX7" fmla="*/ 2170229 w 2920534"/>
              <a:gd name="connsiteY7" fmla="*/ 478752 h 1560220"/>
              <a:gd name="connsiteX8" fmla="*/ 2254549 w 2920534"/>
              <a:gd name="connsiteY8" fmla="*/ 23807 h 1560220"/>
              <a:gd name="connsiteX9" fmla="*/ 2920534 w 2920534"/>
              <a:gd name="connsiteY9" fmla="*/ 39276 h 1560220"/>
              <a:gd name="connsiteX10" fmla="*/ 2128040 w 2920534"/>
              <a:gd name="connsiteY10" fmla="*/ 1412939 h 1560220"/>
              <a:gd name="connsiteX11" fmla="*/ 742142 w 2920534"/>
              <a:gd name="connsiteY11" fmla="*/ 1390335 h 1560220"/>
              <a:gd name="connsiteX0" fmla="*/ 742142 w 2913516"/>
              <a:gd name="connsiteY0" fmla="*/ 1390335 h 1560220"/>
              <a:gd name="connsiteX1" fmla="*/ 160426 w 2913516"/>
              <a:gd name="connsiteY1" fmla="*/ 59002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4549 w 2913516"/>
              <a:gd name="connsiteY8" fmla="*/ 23807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426 w 2913516"/>
              <a:gd name="connsiteY1" fmla="*/ 59002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426 w 2913516"/>
              <a:gd name="connsiteY1" fmla="*/ 59002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250 w 2913516"/>
              <a:gd name="connsiteY1" fmla="*/ 64585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 name="connsiteX0" fmla="*/ 742142 w 2913516"/>
              <a:gd name="connsiteY0" fmla="*/ 1390335 h 1560220"/>
              <a:gd name="connsiteX1" fmla="*/ 160250 w 2913516"/>
              <a:gd name="connsiteY1" fmla="*/ 645859 h 1560220"/>
              <a:gd name="connsiteX2" fmla="*/ 0 w 2913516"/>
              <a:gd name="connsiteY2" fmla="*/ 83887 h 1560220"/>
              <a:gd name="connsiteX3" fmla="*/ 618027 w 2913516"/>
              <a:gd name="connsiteY3" fmla="*/ 0 h 1560220"/>
              <a:gd name="connsiteX4" fmla="*/ 636459 w 2913516"/>
              <a:gd name="connsiteY4" fmla="*/ 142333 h 1560220"/>
              <a:gd name="connsiteX5" fmla="*/ 1121557 w 2913516"/>
              <a:gd name="connsiteY5" fmla="*/ 764841 h 1560220"/>
              <a:gd name="connsiteX6" fmla="*/ 1835368 w 2913516"/>
              <a:gd name="connsiteY6" fmla="*/ 767945 h 1560220"/>
              <a:gd name="connsiteX7" fmla="*/ 2170229 w 2913516"/>
              <a:gd name="connsiteY7" fmla="*/ 478752 h 1560220"/>
              <a:gd name="connsiteX8" fmla="*/ 2259170 w 2913516"/>
              <a:gd name="connsiteY8" fmla="*/ 14971 h 1560220"/>
              <a:gd name="connsiteX9" fmla="*/ 2913516 w 2913516"/>
              <a:gd name="connsiteY9" fmla="*/ 80446 h 1560220"/>
              <a:gd name="connsiteX10" fmla="*/ 2128040 w 2913516"/>
              <a:gd name="connsiteY10" fmla="*/ 1412939 h 1560220"/>
              <a:gd name="connsiteX11" fmla="*/ 742142 w 2913516"/>
              <a:gd name="connsiteY11" fmla="*/ 1390335 h 156022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913516" h="1560220">
                <a:moveTo>
                  <a:pt x="742142" y="1390335"/>
                </a:moveTo>
                <a:cubicBezTo>
                  <a:pt x="425816" y="1190875"/>
                  <a:pt x="253306" y="902358"/>
                  <a:pt x="160250" y="645859"/>
                </a:cubicBezTo>
                <a:cubicBezTo>
                  <a:pt x="67194" y="389360"/>
                  <a:pt x="12108" y="225479"/>
                  <a:pt x="0" y="83887"/>
                </a:cubicBezTo>
                <a:lnTo>
                  <a:pt x="618027" y="0"/>
                </a:lnTo>
                <a:lnTo>
                  <a:pt x="636459" y="142333"/>
                </a:lnTo>
                <a:cubicBezTo>
                  <a:pt x="683907" y="442220"/>
                  <a:pt x="921739" y="660572"/>
                  <a:pt x="1121557" y="764841"/>
                </a:cubicBezTo>
                <a:cubicBezTo>
                  <a:pt x="1321375" y="869110"/>
                  <a:pt x="1624402" y="845068"/>
                  <a:pt x="1835368" y="767945"/>
                </a:cubicBezTo>
                <a:cubicBezTo>
                  <a:pt x="1986803" y="697752"/>
                  <a:pt x="2098375" y="615429"/>
                  <a:pt x="2170229" y="478752"/>
                </a:cubicBezTo>
                <a:cubicBezTo>
                  <a:pt x="2230162" y="332585"/>
                  <a:pt x="2242066" y="175475"/>
                  <a:pt x="2259170" y="14971"/>
                </a:cubicBezTo>
                <a:lnTo>
                  <a:pt x="2913516" y="80446"/>
                </a:lnTo>
                <a:cubicBezTo>
                  <a:pt x="2891438" y="332946"/>
                  <a:pt x="2753271" y="1124828"/>
                  <a:pt x="2128040" y="1412939"/>
                </a:cubicBezTo>
                <a:cubicBezTo>
                  <a:pt x="1597853" y="1666223"/>
                  <a:pt x="1069085" y="1548465"/>
                  <a:pt x="742142" y="1390335"/>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8642864" y="786622"/>
            <a:ext cx="7649172" cy="2184767"/>
          </a:xfrm>
        </p:spPr>
        <p:txBody>
          <a:bodyPr/>
          <a:lstStyle/>
          <a:p>
            <a:r>
              <a:rPr lang="en-US"/>
              <a:t>Click to edit Master title style</a:t>
            </a:r>
            <a:endParaRPr lang="en-US" dirty="0"/>
          </a:p>
        </p:txBody>
      </p:sp>
      <p:sp>
        <p:nvSpPr>
          <p:cNvPr id="7" name="Picture Placeholder 12">
            <a:extLst>
              <a:ext uri="{FF2B5EF4-FFF2-40B4-BE49-F238E27FC236}">
                <a16:creationId xmlns:a16="http://schemas.microsoft.com/office/drawing/2014/main" id="{28F9C7CC-D823-5202-529E-0CE25F1FAD20}"/>
              </a:ext>
            </a:extLst>
          </p:cNvPr>
          <p:cNvSpPr>
            <a:spLocks noGrp="1"/>
          </p:cNvSpPr>
          <p:nvPr>
            <p:ph type="pic" sz="quarter" idx="13" hasCustomPrompt="1"/>
          </p:nvPr>
        </p:nvSpPr>
        <p:spPr>
          <a:xfrm>
            <a:off x="868901" y="3135273"/>
            <a:ext cx="5715375" cy="5536629"/>
          </a:xfrm>
          <a:custGeom>
            <a:avLst/>
            <a:gdLst>
              <a:gd name="connsiteX0" fmla="*/ 1733499 w 3643243"/>
              <a:gd name="connsiteY0" fmla="*/ 101 h 3529302"/>
              <a:gd name="connsiteX1" fmla="*/ 1879032 w 3643243"/>
              <a:gd name="connsiteY1" fmla="*/ 10137 h 3529302"/>
              <a:gd name="connsiteX2" fmla="*/ 3624111 w 3643243"/>
              <a:gd name="connsiteY2" fmla="*/ 1556495 h 3529302"/>
              <a:gd name="connsiteX3" fmla="*/ 2815655 w 3643243"/>
              <a:gd name="connsiteY3" fmla="*/ 3277800 h 3529302"/>
              <a:gd name="connsiteX4" fmla="*/ 1104347 w 3643243"/>
              <a:gd name="connsiteY4" fmla="*/ 3421282 h 3529302"/>
              <a:gd name="connsiteX5" fmla="*/ 158226 w 3643243"/>
              <a:gd name="connsiteY5" fmla="*/ 2495066 h 3529302"/>
              <a:gd name="connsiteX6" fmla="*/ 176604 w 3643243"/>
              <a:gd name="connsiteY6" fmla="*/ 970733 h 3529302"/>
              <a:gd name="connsiteX7" fmla="*/ 1733499 w 3643243"/>
              <a:gd name="connsiteY7" fmla="*/ 101 h 35293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643243" h="3529302">
                <a:moveTo>
                  <a:pt x="1733499" y="101"/>
                </a:moveTo>
                <a:cubicBezTo>
                  <a:pt x="1781367" y="699"/>
                  <a:pt x="1829894" y="3965"/>
                  <a:pt x="1879032" y="10137"/>
                </a:cubicBezTo>
                <a:cubicBezTo>
                  <a:pt x="2843412" y="202782"/>
                  <a:pt x="3515202" y="911597"/>
                  <a:pt x="3624111" y="1556495"/>
                </a:cubicBezTo>
                <a:cubicBezTo>
                  <a:pt x="3733021" y="2201394"/>
                  <a:pt x="3365404" y="2931605"/>
                  <a:pt x="2815655" y="3277800"/>
                </a:cubicBezTo>
                <a:cubicBezTo>
                  <a:pt x="2265907" y="3623995"/>
                  <a:pt x="1547253" y="3551738"/>
                  <a:pt x="1104347" y="3421282"/>
                </a:cubicBezTo>
                <a:cubicBezTo>
                  <a:pt x="661443" y="3290825"/>
                  <a:pt x="312850" y="2903490"/>
                  <a:pt x="158226" y="2495066"/>
                </a:cubicBezTo>
                <a:cubicBezTo>
                  <a:pt x="3602" y="2086641"/>
                  <a:pt x="-110197" y="1384888"/>
                  <a:pt x="176604" y="970733"/>
                </a:cubicBezTo>
                <a:cubicBezTo>
                  <a:pt x="445480" y="582463"/>
                  <a:pt x="1015474" y="-8872"/>
                  <a:pt x="1733499" y="101"/>
                </a:cubicBezTo>
                <a:close/>
              </a:path>
            </a:pathLst>
          </a:custGeom>
          <a:blipFill>
            <a:blip r:embed="rId2">
              <a:alphaModFix amt="60000"/>
            </a:blip>
            <a:stretch>
              <a:fillRect/>
            </a:stretch>
          </a:blipFill>
        </p:spPr>
        <p:txBody>
          <a:bodyPr vert="horz" wrap="square" lIns="91440" tIns="45720" rIns="91440" bIns="45720" rtlCol="0">
            <a:noAutofit/>
          </a:bodyPr>
          <a:lstStyle>
            <a:lvl1pPr>
              <a:defRPr lang="en-US" dirty="0"/>
            </a:lvl1pPr>
          </a:lstStyle>
          <a:p>
            <a:pPr marL="0" lvl="0" indent="0">
              <a:buNone/>
            </a:pPr>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8642864" y="2994811"/>
            <a:ext cx="7649172" cy="6123791"/>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8642864" y="9534526"/>
            <a:ext cx="4759028" cy="547688"/>
          </a:xfrm>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39AF9B53-F5E5-4AB7-BB1C-7446D43ACB27}" type="slidenum">
              <a:rPr lang="en-GB" smtClean="0"/>
              <a:t>‹#›</a:t>
            </a:fld>
            <a:endParaRPr lang="en-GB"/>
          </a:p>
        </p:txBody>
      </p:sp>
      <p:sp>
        <p:nvSpPr>
          <p:cNvPr id="9" name="Star: 7 Points 2">
            <a:extLst>
              <a:ext uri="{FF2B5EF4-FFF2-40B4-BE49-F238E27FC236}">
                <a16:creationId xmlns:a16="http://schemas.microsoft.com/office/drawing/2014/main" id="{4D992FEB-30B5-0081-357C-23D9BD7B9108}"/>
              </a:ext>
            </a:extLst>
          </p:cNvPr>
          <p:cNvSpPr/>
          <p:nvPr/>
        </p:nvSpPr>
        <p:spPr>
          <a:xfrm rot="14040461">
            <a:off x="4082723" y="1007204"/>
            <a:ext cx="3208481" cy="3044543"/>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320372 w 5102525"/>
              <a:gd name="connsiteY3" fmla="*/ 1553982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2253600 w 5102525"/>
              <a:gd name="connsiteY3" fmla="*/ 1457047 h 4841960"/>
              <a:gd name="connsiteX4" fmla="*/ 2767493 w 5102525"/>
              <a:gd name="connsiteY4" fmla="*/ 0 h 4841960"/>
              <a:gd name="connsiteX5" fmla="*/ 3180840 w 5102525"/>
              <a:gd name="connsiteY5" fmla="*/ 1613401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349200 w 5102525"/>
              <a:gd name="connsiteY12" fmla="*/ 3472552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72827 w 5102527"/>
              <a:gd name="connsiteY7" fmla="*/ 1480991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80842 w 5102527"/>
              <a:gd name="connsiteY5" fmla="*/ 1613401 h 4841960"/>
              <a:gd name="connsiteX6" fmla="*/ 4697919 w 5102527"/>
              <a:gd name="connsiteY6" fmla="*/ 711224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97919 w 5102527"/>
              <a:gd name="connsiteY6" fmla="*/ 711224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242603 w 5102527"/>
              <a:gd name="connsiteY7" fmla="*/ 1463567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061602 w 5102527"/>
              <a:gd name="connsiteY5" fmla="*/ 1718142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19650 w 5102527"/>
              <a:gd name="connsiteY5" fmla="*/ 1641633 h 4841960"/>
              <a:gd name="connsiteX6" fmla="*/ 4619523 w 5102527"/>
              <a:gd name="connsiteY6" fmla="*/ 624206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2253602 w 5102527"/>
              <a:gd name="connsiteY3" fmla="*/ 1457047 h 4841960"/>
              <a:gd name="connsiteX4" fmla="*/ 2767495 w 5102527"/>
              <a:gd name="connsiteY4" fmla="*/ 0 h 4841960"/>
              <a:gd name="connsiteX5" fmla="*/ 3119650 w 5102527"/>
              <a:gd name="connsiteY5" fmla="*/ 1641633 h 4841960"/>
              <a:gd name="connsiteX6" fmla="*/ 4668546 w 5102527"/>
              <a:gd name="connsiteY6" fmla="*/ 557980 h 4841960"/>
              <a:gd name="connsiteX7" fmla="*/ 4566662 w 5102527"/>
              <a:gd name="connsiteY7" fmla="*/ 855782 h 4841960"/>
              <a:gd name="connsiteX8" fmla="*/ 3783552 w 5102527"/>
              <a:gd name="connsiteY8" fmla="*/ 2109324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283459"/>
              <a:gd name="connsiteY0" fmla="*/ 2871567 h 4841960"/>
              <a:gd name="connsiteX1" fmla="*/ 1612943 w 5283459"/>
              <a:gd name="connsiteY1" fmla="*/ 2131595 h 4841960"/>
              <a:gd name="connsiteX2" fmla="*/ 485508 w 5283459"/>
              <a:gd name="connsiteY2" fmla="*/ 933726 h 4841960"/>
              <a:gd name="connsiteX3" fmla="*/ 2253602 w 5283459"/>
              <a:gd name="connsiteY3" fmla="*/ 1457047 h 4841960"/>
              <a:gd name="connsiteX4" fmla="*/ 2767495 w 5283459"/>
              <a:gd name="connsiteY4" fmla="*/ 0 h 4841960"/>
              <a:gd name="connsiteX5" fmla="*/ 3119650 w 5283459"/>
              <a:gd name="connsiteY5" fmla="*/ 1641633 h 4841960"/>
              <a:gd name="connsiteX6" fmla="*/ 4668546 w 5283459"/>
              <a:gd name="connsiteY6" fmla="*/ 557980 h 4841960"/>
              <a:gd name="connsiteX7" fmla="*/ 4566662 w 5283459"/>
              <a:gd name="connsiteY7" fmla="*/ 855782 h 4841960"/>
              <a:gd name="connsiteX8" fmla="*/ 3783552 w 5283459"/>
              <a:gd name="connsiteY8" fmla="*/ 2109324 h 4841960"/>
              <a:gd name="connsiteX9" fmla="*/ 5283387 w 5283459"/>
              <a:gd name="connsiteY9" fmla="*/ 2288814 h 4841960"/>
              <a:gd name="connsiteX10" fmla="*/ 3863686 w 5283459"/>
              <a:gd name="connsiteY10" fmla="*/ 2811641 h 4841960"/>
              <a:gd name="connsiteX11" fmla="*/ 4828315 w 5283459"/>
              <a:gd name="connsiteY11" fmla="*/ 3987432 h 4841960"/>
              <a:gd name="connsiteX12" fmla="*/ 3349202 w 5283459"/>
              <a:gd name="connsiteY12" fmla="*/ 3472552 h 4841960"/>
              <a:gd name="connsiteX13" fmla="*/ 3184115 w 5283459"/>
              <a:gd name="connsiteY13" fmla="*/ 4840512 h 4841960"/>
              <a:gd name="connsiteX14" fmla="*/ 2421953 w 5283459"/>
              <a:gd name="connsiteY14" fmla="*/ 3718173 h 4841960"/>
              <a:gd name="connsiteX15" fmla="*/ 1092966 w 5283459"/>
              <a:gd name="connsiteY15" fmla="*/ 4437056 h 4841960"/>
              <a:gd name="connsiteX16" fmla="*/ 1577328 w 5283459"/>
              <a:gd name="connsiteY16" fmla="*/ 2981795 h 4841960"/>
              <a:gd name="connsiteX17" fmla="*/ 1 w 5283459"/>
              <a:gd name="connsiteY17" fmla="*/ 2871567 h 4841960"/>
              <a:gd name="connsiteX0" fmla="*/ 1 w 5283459"/>
              <a:gd name="connsiteY0" fmla="*/ 2871567 h 4841960"/>
              <a:gd name="connsiteX1" fmla="*/ 1612943 w 5283459"/>
              <a:gd name="connsiteY1" fmla="*/ 2131595 h 4841960"/>
              <a:gd name="connsiteX2" fmla="*/ 485508 w 5283459"/>
              <a:gd name="connsiteY2" fmla="*/ 933726 h 4841960"/>
              <a:gd name="connsiteX3" fmla="*/ 2253602 w 5283459"/>
              <a:gd name="connsiteY3" fmla="*/ 1457047 h 4841960"/>
              <a:gd name="connsiteX4" fmla="*/ 2767495 w 5283459"/>
              <a:gd name="connsiteY4" fmla="*/ 0 h 4841960"/>
              <a:gd name="connsiteX5" fmla="*/ 3119650 w 5283459"/>
              <a:gd name="connsiteY5" fmla="*/ 1641633 h 4841960"/>
              <a:gd name="connsiteX6" fmla="*/ 4668546 w 5283459"/>
              <a:gd name="connsiteY6" fmla="*/ 557980 h 4841960"/>
              <a:gd name="connsiteX7" fmla="*/ 4566662 w 5283459"/>
              <a:gd name="connsiteY7" fmla="*/ 855782 h 4841960"/>
              <a:gd name="connsiteX8" fmla="*/ 3783552 w 5283459"/>
              <a:gd name="connsiteY8" fmla="*/ 2109324 h 4841960"/>
              <a:gd name="connsiteX9" fmla="*/ 5283387 w 5283459"/>
              <a:gd name="connsiteY9" fmla="*/ 2288814 h 4841960"/>
              <a:gd name="connsiteX10" fmla="*/ 3863686 w 5283459"/>
              <a:gd name="connsiteY10" fmla="*/ 2811641 h 4841960"/>
              <a:gd name="connsiteX11" fmla="*/ 4828315 w 5283459"/>
              <a:gd name="connsiteY11" fmla="*/ 3987432 h 4841960"/>
              <a:gd name="connsiteX12" fmla="*/ 3349202 w 5283459"/>
              <a:gd name="connsiteY12" fmla="*/ 3472552 h 4841960"/>
              <a:gd name="connsiteX13" fmla="*/ 3184115 w 5283459"/>
              <a:gd name="connsiteY13" fmla="*/ 4840512 h 4841960"/>
              <a:gd name="connsiteX14" fmla="*/ 2421953 w 5283459"/>
              <a:gd name="connsiteY14" fmla="*/ 3718173 h 4841960"/>
              <a:gd name="connsiteX15" fmla="*/ 1092966 w 5283459"/>
              <a:gd name="connsiteY15" fmla="*/ 4437056 h 4841960"/>
              <a:gd name="connsiteX16" fmla="*/ 1577328 w 5283459"/>
              <a:gd name="connsiteY16" fmla="*/ 2981795 h 4841960"/>
              <a:gd name="connsiteX17" fmla="*/ 1 w 5283459"/>
              <a:gd name="connsiteY17" fmla="*/ 2871567 h 4841960"/>
              <a:gd name="connsiteX0" fmla="*/ 1 w 5283459"/>
              <a:gd name="connsiteY0" fmla="*/ 2871567 h 4841759"/>
              <a:gd name="connsiteX1" fmla="*/ 1612943 w 5283459"/>
              <a:gd name="connsiteY1" fmla="*/ 2131595 h 4841759"/>
              <a:gd name="connsiteX2" fmla="*/ 485508 w 5283459"/>
              <a:gd name="connsiteY2" fmla="*/ 933726 h 4841759"/>
              <a:gd name="connsiteX3" fmla="*/ 2253602 w 5283459"/>
              <a:gd name="connsiteY3" fmla="*/ 1457047 h 4841759"/>
              <a:gd name="connsiteX4" fmla="*/ 2767495 w 5283459"/>
              <a:gd name="connsiteY4" fmla="*/ 0 h 4841759"/>
              <a:gd name="connsiteX5" fmla="*/ 3119650 w 5283459"/>
              <a:gd name="connsiteY5" fmla="*/ 1641633 h 4841759"/>
              <a:gd name="connsiteX6" fmla="*/ 4668546 w 5283459"/>
              <a:gd name="connsiteY6" fmla="*/ 557980 h 4841759"/>
              <a:gd name="connsiteX7" fmla="*/ 4566662 w 5283459"/>
              <a:gd name="connsiteY7" fmla="*/ 855782 h 4841759"/>
              <a:gd name="connsiteX8" fmla="*/ 3783552 w 5283459"/>
              <a:gd name="connsiteY8" fmla="*/ 2109324 h 4841759"/>
              <a:gd name="connsiteX9" fmla="*/ 5283387 w 5283459"/>
              <a:gd name="connsiteY9" fmla="*/ 2288814 h 4841759"/>
              <a:gd name="connsiteX10" fmla="*/ 3863686 w 5283459"/>
              <a:gd name="connsiteY10" fmla="*/ 2811641 h 4841759"/>
              <a:gd name="connsiteX11" fmla="*/ 4828315 w 5283459"/>
              <a:gd name="connsiteY11" fmla="*/ 3987432 h 4841759"/>
              <a:gd name="connsiteX12" fmla="*/ 3349202 w 5283459"/>
              <a:gd name="connsiteY12" fmla="*/ 3472552 h 4841759"/>
              <a:gd name="connsiteX13" fmla="*/ 3184115 w 5283459"/>
              <a:gd name="connsiteY13" fmla="*/ 4840512 h 4841759"/>
              <a:gd name="connsiteX14" fmla="*/ 2321840 w 5283459"/>
              <a:gd name="connsiteY14" fmla="*/ 3521052 h 4841759"/>
              <a:gd name="connsiteX15" fmla="*/ 1092966 w 5283459"/>
              <a:gd name="connsiteY15" fmla="*/ 4437056 h 4841759"/>
              <a:gd name="connsiteX16" fmla="*/ 1577328 w 5283459"/>
              <a:gd name="connsiteY16" fmla="*/ 2981795 h 4841759"/>
              <a:gd name="connsiteX17" fmla="*/ 1 w 5283459"/>
              <a:gd name="connsiteY17" fmla="*/ 2871567 h 4841759"/>
              <a:gd name="connsiteX0" fmla="*/ 1 w 5283459"/>
              <a:gd name="connsiteY0" fmla="*/ 2871567 h 4841759"/>
              <a:gd name="connsiteX1" fmla="*/ 1612943 w 5283459"/>
              <a:gd name="connsiteY1" fmla="*/ 2131595 h 4841759"/>
              <a:gd name="connsiteX2" fmla="*/ 485508 w 5283459"/>
              <a:gd name="connsiteY2" fmla="*/ 933726 h 4841759"/>
              <a:gd name="connsiteX3" fmla="*/ 2253602 w 5283459"/>
              <a:gd name="connsiteY3" fmla="*/ 1457047 h 4841759"/>
              <a:gd name="connsiteX4" fmla="*/ 2767495 w 5283459"/>
              <a:gd name="connsiteY4" fmla="*/ 0 h 4841759"/>
              <a:gd name="connsiteX5" fmla="*/ 3119650 w 5283459"/>
              <a:gd name="connsiteY5" fmla="*/ 1641633 h 4841759"/>
              <a:gd name="connsiteX6" fmla="*/ 4668546 w 5283459"/>
              <a:gd name="connsiteY6" fmla="*/ 557980 h 4841759"/>
              <a:gd name="connsiteX7" fmla="*/ 4566662 w 5283459"/>
              <a:gd name="connsiteY7" fmla="*/ 855782 h 4841759"/>
              <a:gd name="connsiteX8" fmla="*/ 3783552 w 5283459"/>
              <a:gd name="connsiteY8" fmla="*/ 2109324 h 4841759"/>
              <a:gd name="connsiteX9" fmla="*/ 5283387 w 5283459"/>
              <a:gd name="connsiteY9" fmla="*/ 2288814 h 4841759"/>
              <a:gd name="connsiteX10" fmla="*/ 3863686 w 5283459"/>
              <a:gd name="connsiteY10" fmla="*/ 2811641 h 4841759"/>
              <a:gd name="connsiteX11" fmla="*/ 4828315 w 5283459"/>
              <a:gd name="connsiteY11" fmla="*/ 3987432 h 4841759"/>
              <a:gd name="connsiteX12" fmla="*/ 3163959 w 5283459"/>
              <a:gd name="connsiteY12" fmla="*/ 3382797 h 4841759"/>
              <a:gd name="connsiteX13" fmla="*/ 3184115 w 5283459"/>
              <a:gd name="connsiteY13" fmla="*/ 4840512 h 4841759"/>
              <a:gd name="connsiteX14" fmla="*/ 2321840 w 5283459"/>
              <a:gd name="connsiteY14" fmla="*/ 3521052 h 4841759"/>
              <a:gd name="connsiteX15" fmla="*/ 1092966 w 5283459"/>
              <a:gd name="connsiteY15" fmla="*/ 4437056 h 4841759"/>
              <a:gd name="connsiteX16" fmla="*/ 1577328 w 5283459"/>
              <a:gd name="connsiteY16" fmla="*/ 2981795 h 4841759"/>
              <a:gd name="connsiteX17" fmla="*/ 1 w 5283459"/>
              <a:gd name="connsiteY17" fmla="*/ 2871567 h 4841759"/>
              <a:gd name="connsiteX0" fmla="*/ 1 w 5283459"/>
              <a:gd name="connsiteY0" fmla="*/ 2871567 h 4993481"/>
              <a:gd name="connsiteX1" fmla="*/ 1612943 w 5283459"/>
              <a:gd name="connsiteY1" fmla="*/ 2131595 h 4993481"/>
              <a:gd name="connsiteX2" fmla="*/ 485508 w 5283459"/>
              <a:gd name="connsiteY2" fmla="*/ 933726 h 4993481"/>
              <a:gd name="connsiteX3" fmla="*/ 2253602 w 5283459"/>
              <a:gd name="connsiteY3" fmla="*/ 1457047 h 4993481"/>
              <a:gd name="connsiteX4" fmla="*/ 2767495 w 5283459"/>
              <a:gd name="connsiteY4" fmla="*/ 0 h 4993481"/>
              <a:gd name="connsiteX5" fmla="*/ 3119650 w 5283459"/>
              <a:gd name="connsiteY5" fmla="*/ 1641633 h 4993481"/>
              <a:gd name="connsiteX6" fmla="*/ 4668546 w 5283459"/>
              <a:gd name="connsiteY6" fmla="*/ 557980 h 4993481"/>
              <a:gd name="connsiteX7" fmla="*/ 4566662 w 5283459"/>
              <a:gd name="connsiteY7" fmla="*/ 855782 h 4993481"/>
              <a:gd name="connsiteX8" fmla="*/ 3783552 w 5283459"/>
              <a:gd name="connsiteY8" fmla="*/ 2109324 h 4993481"/>
              <a:gd name="connsiteX9" fmla="*/ 5283387 w 5283459"/>
              <a:gd name="connsiteY9" fmla="*/ 2288814 h 4993481"/>
              <a:gd name="connsiteX10" fmla="*/ 3863686 w 5283459"/>
              <a:gd name="connsiteY10" fmla="*/ 2811641 h 4993481"/>
              <a:gd name="connsiteX11" fmla="*/ 4828315 w 5283459"/>
              <a:gd name="connsiteY11" fmla="*/ 3987432 h 4993481"/>
              <a:gd name="connsiteX12" fmla="*/ 3163959 w 5283459"/>
              <a:gd name="connsiteY12" fmla="*/ 3382797 h 4993481"/>
              <a:gd name="connsiteX13" fmla="*/ 3087331 w 5283459"/>
              <a:gd name="connsiteY13" fmla="*/ 4992275 h 4993481"/>
              <a:gd name="connsiteX14" fmla="*/ 2321840 w 5283459"/>
              <a:gd name="connsiteY14" fmla="*/ 3521052 h 4993481"/>
              <a:gd name="connsiteX15" fmla="*/ 1092966 w 5283459"/>
              <a:gd name="connsiteY15" fmla="*/ 4437056 h 4993481"/>
              <a:gd name="connsiteX16" fmla="*/ 1577328 w 5283459"/>
              <a:gd name="connsiteY16" fmla="*/ 2981795 h 4993481"/>
              <a:gd name="connsiteX17" fmla="*/ 1 w 5283459"/>
              <a:gd name="connsiteY17" fmla="*/ 2871567 h 4993481"/>
              <a:gd name="connsiteX0" fmla="*/ 1 w 5283459"/>
              <a:gd name="connsiteY0" fmla="*/ 2871567 h 4993411"/>
              <a:gd name="connsiteX1" fmla="*/ 1612943 w 5283459"/>
              <a:gd name="connsiteY1" fmla="*/ 2131595 h 4993411"/>
              <a:gd name="connsiteX2" fmla="*/ 485508 w 5283459"/>
              <a:gd name="connsiteY2" fmla="*/ 933726 h 4993411"/>
              <a:gd name="connsiteX3" fmla="*/ 2253602 w 5283459"/>
              <a:gd name="connsiteY3" fmla="*/ 1457047 h 4993411"/>
              <a:gd name="connsiteX4" fmla="*/ 2767495 w 5283459"/>
              <a:gd name="connsiteY4" fmla="*/ 0 h 4993411"/>
              <a:gd name="connsiteX5" fmla="*/ 3119650 w 5283459"/>
              <a:gd name="connsiteY5" fmla="*/ 1641633 h 4993411"/>
              <a:gd name="connsiteX6" fmla="*/ 4668546 w 5283459"/>
              <a:gd name="connsiteY6" fmla="*/ 557980 h 4993411"/>
              <a:gd name="connsiteX7" fmla="*/ 4566662 w 5283459"/>
              <a:gd name="connsiteY7" fmla="*/ 855782 h 4993411"/>
              <a:gd name="connsiteX8" fmla="*/ 3783552 w 5283459"/>
              <a:gd name="connsiteY8" fmla="*/ 2109324 h 4993411"/>
              <a:gd name="connsiteX9" fmla="*/ 5283387 w 5283459"/>
              <a:gd name="connsiteY9" fmla="*/ 2288814 h 4993411"/>
              <a:gd name="connsiteX10" fmla="*/ 3863686 w 5283459"/>
              <a:gd name="connsiteY10" fmla="*/ 2811641 h 4993411"/>
              <a:gd name="connsiteX11" fmla="*/ 4828315 w 5283459"/>
              <a:gd name="connsiteY11" fmla="*/ 3987432 h 4993411"/>
              <a:gd name="connsiteX12" fmla="*/ 3163959 w 5283459"/>
              <a:gd name="connsiteY12" fmla="*/ 3382797 h 4993411"/>
              <a:gd name="connsiteX13" fmla="*/ 3087331 w 5283459"/>
              <a:gd name="connsiteY13" fmla="*/ 4992275 h 4993411"/>
              <a:gd name="connsiteX14" fmla="*/ 2321840 w 5283459"/>
              <a:gd name="connsiteY14" fmla="*/ 3521052 h 4993411"/>
              <a:gd name="connsiteX15" fmla="*/ 1092966 w 5283459"/>
              <a:gd name="connsiteY15" fmla="*/ 4437056 h 4993411"/>
              <a:gd name="connsiteX16" fmla="*/ 1577328 w 5283459"/>
              <a:gd name="connsiteY16" fmla="*/ 2981795 h 4993411"/>
              <a:gd name="connsiteX17" fmla="*/ 1 w 5283459"/>
              <a:gd name="connsiteY17" fmla="*/ 2871567 h 4993411"/>
              <a:gd name="connsiteX0" fmla="*/ 1 w 5283459"/>
              <a:gd name="connsiteY0" fmla="*/ 2871567 h 4993409"/>
              <a:gd name="connsiteX1" fmla="*/ 1612943 w 5283459"/>
              <a:gd name="connsiteY1" fmla="*/ 2131595 h 4993409"/>
              <a:gd name="connsiteX2" fmla="*/ 485508 w 5283459"/>
              <a:gd name="connsiteY2" fmla="*/ 933726 h 4993409"/>
              <a:gd name="connsiteX3" fmla="*/ 2253602 w 5283459"/>
              <a:gd name="connsiteY3" fmla="*/ 1457047 h 4993409"/>
              <a:gd name="connsiteX4" fmla="*/ 2767495 w 5283459"/>
              <a:gd name="connsiteY4" fmla="*/ 0 h 4993409"/>
              <a:gd name="connsiteX5" fmla="*/ 3119650 w 5283459"/>
              <a:gd name="connsiteY5" fmla="*/ 1641633 h 4993409"/>
              <a:gd name="connsiteX6" fmla="*/ 4668546 w 5283459"/>
              <a:gd name="connsiteY6" fmla="*/ 557980 h 4993409"/>
              <a:gd name="connsiteX7" fmla="*/ 4566662 w 5283459"/>
              <a:gd name="connsiteY7" fmla="*/ 855782 h 4993409"/>
              <a:gd name="connsiteX8" fmla="*/ 3783552 w 5283459"/>
              <a:gd name="connsiteY8" fmla="*/ 2109324 h 4993409"/>
              <a:gd name="connsiteX9" fmla="*/ 5283387 w 5283459"/>
              <a:gd name="connsiteY9" fmla="*/ 2288814 h 4993409"/>
              <a:gd name="connsiteX10" fmla="*/ 3863686 w 5283459"/>
              <a:gd name="connsiteY10" fmla="*/ 2811641 h 4993409"/>
              <a:gd name="connsiteX11" fmla="*/ 4828315 w 5283459"/>
              <a:gd name="connsiteY11" fmla="*/ 3987432 h 4993409"/>
              <a:gd name="connsiteX12" fmla="*/ 3163959 w 5283459"/>
              <a:gd name="connsiteY12" fmla="*/ 3382797 h 4993409"/>
              <a:gd name="connsiteX13" fmla="*/ 3087331 w 5283459"/>
              <a:gd name="connsiteY13" fmla="*/ 4992275 h 4993409"/>
              <a:gd name="connsiteX14" fmla="*/ 2321840 w 5283459"/>
              <a:gd name="connsiteY14" fmla="*/ 3521052 h 4993409"/>
              <a:gd name="connsiteX15" fmla="*/ 1092966 w 5283459"/>
              <a:gd name="connsiteY15" fmla="*/ 4437056 h 4993409"/>
              <a:gd name="connsiteX16" fmla="*/ 1577328 w 5283459"/>
              <a:gd name="connsiteY16" fmla="*/ 2981795 h 4993409"/>
              <a:gd name="connsiteX17" fmla="*/ 1 w 5283459"/>
              <a:gd name="connsiteY17" fmla="*/ 2871567 h 4993409"/>
              <a:gd name="connsiteX0" fmla="*/ 1 w 5283459"/>
              <a:gd name="connsiteY0" fmla="*/ 2871567 h 4993409"/>
              <a:gd name="connsiteX1" fmla="*/ 1612943 w 5283459"/>
              <a:gd name="connsiteY1" fmla="*/ 2131595 h 4993409"/>
              <a:gd name="connsiteX2" fmla="*/ 485508 w 5283459"/>
              <a:gd name="connsiteY2" fmla="*/ 933726 h 4993409"/>
              <a:gd name="connsiteX3" fmla="*/ 2253602 w 5283459"/>
              <a:gd name="connsiteY3" fmla="*/ 1457047 h 4993409"/>
              <a:gd name="connsiteX4" fmla="*/ 2767495 w 5283459"/>
              <a:gd name="connsiteY4" fmla="*/ 0 h 4993409"/>
              <a:gd name="connsiteX5" fmla="*/ 3119650 w 5283459"/>
              <a:gd name="connsiteY5" fmla="*/ 1641633 h 4993409"/>
              <a:gd name="connsiteX6" fmla="*/ 4668546 w 5283459"/>
              <a:gd name="connsiteY6" fmla="*/ 557980 h 4993409"/>
              <a:gd name="connsiteX7" fmla="*/ 4566662 w 5283459"/>
              <a:gd name="connsiteY7" fmla="*/ 855782 h 4993409"/>
              <a:gd name="connsiteX8" fmla="*/ 3783552 w 5283459"/>
              <a:gd name="connsiteY8" fmla="*/ 2109324 h 4993409"/>
              <a:gd name="connsiteX9" fmla="*/ 5283387 w 5283459"/>
              <a:gd name="connsiteY9" fmla="*/ 2288814 h 4993409"/>
              <a:gd name="connsiteX10" fmla="*/ 3863686 w 5283459"/>
              <a:gd name="connsiteY10" fmla="*/ 2811641 h 4993409"/>
              <a:gd name="connsiteX11" fmla="*/ 4828315 w 5283459"/>
              <a:gd name="connsiteY11" fmla="*/ 3987432 h 4993409"/>
              <a:gd name="connsiteX12" fmla="*/ 3163959 w 5283459"/>
              <a:gd name="connsiteY12" fmla="*/ 3382797 h 4993409"/>
              <a:gd name="connsiteX13" fmla="*/ 3087331 w 5283459"/>
              <a:gd name="connsiteY13" fmla="*/ 4992275 h 4993409"/>
              <a:gd name="connsiteX14" fmla="*/ 2321840 w 5283459"/>
              <a:gd name="connsiteY14" fmla="*/ 3521052 h 4993409"/>
              <a:gd name="connsiteX15" fmla="*/ 1092966 w 5283459"/>
              <a:gd name="connsiteY15" fmla="*/ 4437056 h 4993409"/>
              <a:gd name="connsiteX16" fmla="*/ 1577328 w 5283459"/>
              <a:gd name="connsiteY16" fmla="*/ 2981795 h 4993409"/>
              <a:gd name="connsiteX17" fmla="*/ 1 w 5283459"/>
              <a:gd name="connsiteY17" fmla="*/ 2871567 h 4993409"/>
              <a:gd name="connsiteX0" fmla="*/ 1 w 5283459"/>
              <a:gd name="connsiteY0" fmla="*/ 2871567 h 4993409"/>
              <a:gd name="connsiteX1" fmla="*/ 1612943 w 5283459"/>
              <a:gd name="connsiteY1" fmla="*/ 2131595 h 4993409"/>
              <a:gd name="connsiteX2" fmla="*/ 485508 w 5283459"/>
              <a:gd name="connsiteY2" fmla="*/ 933726 h 4993409"/>
              <a:gd name="connsiteX3" fmla="*/ 2180755 w 5283459"/>
              <a:gd name="connsiteY3" fmla="*/ 1529671 h 4993409"/>
              <a:gd name="connsiteX4" fmla="*/ 2767495 w 5283459"/>
              <a:gd name="connsiteY4" fmla="*/ 0 h 4993409"/>
              <a:gd name="connsiteX5" fmla="*/ 3119650 w 5283459"/>
              <a:gd name="connsiteY5" fmla="*/ 1641633 h 4993409"/>
              <a:gd name="connsiteX6" fmla="*/ 4668546 w 5283459"/>
              <a:gd name="connsiteY6" fmla="*/ 557980 h 4993409"/>
              <a:gd name="connsiteX7" fmla="*/ 4566662 w 5283459"/>
              <a:gd name="connsiteY7" fmla="*/ 855782 h 4993409"/>
              <a:gd name="connsiteX8" fmla="*/ 3783552 w 5283459"/>
              <a:gd name="connsiteY8" fmla="*/ 2109324 h 4993409"/>
              <a:gd name="connsiteX9" fmla="*/ 5283387 w 5283459"/>
              <a:gd name="connsiteY9" fmla="*/ 2288814 h 4993409"/>
              <a:gd name="connsiteX10" fmla="*/ 3863686 w 5283459"/>
              <a:gd name="connsiteY10" fmla="*/ 2811641 h 4993409"/>
              <a:gd name="connsiteX11" fmla="*/ 4828315 w 5283459"/>
              <a:gd name="connsiteY11" fmla="*/ 3987432 h 4993409"/>
              <a:gd name="connsiteX12" fmla="*/ 3163959 w 5283459"/>
              <a:gd name="connsiteY12" fmla="*/ 3382797 h 4993409"/>
              <a:gd name="connsiteX13" fmla="*/ 3087331 w 5283459"/>
              <a:gd name="connsiteY13" fmla="*/ 4992275 h 4993409"/>
              <a:gd name="connsiteX14" fmla="*/ 2321840 w 5283459"/>
              <a:gd name="connsiteY14" fmla="*/ 3521052 h 4993409"/>
              <a:gd name="connsiteX15" fmla="*/ 1092966 w 5283459"/>
              <a:gd name="connsiteY15" fmla="*/ 4437056 h 4993409"/>
              <a:gd name="connsiteX16" fmla="*/ 1577328 w 5283459"/>
              <a:gd name="connsiteY16" fmla="*/ 2981795 h 4993409"/>
              <a:gd name="connsiteX17" fmla="*/ 1 w 5283459"/>
              <a:gd name="connsiteY17" fmla="*/ 2871567 h 4993409"/>
              <a:gd name="connsiteX0" fmla="*/ 1 w 5283459"/>
              <a:gd name="connsiteY0" fmla="*/ 2939586 h 5061428"/>
              <a:gd name="connsiteX1" fmla="*/ 1612943 w 5283459"/>
              <a:gd name="connsiteY1" fmla="*/ 2199614 h 5061428"/>
              <a:gd name="connsiteX2" fmla="*/ 485508 w 5283459"/>
              <a:gd name="connsiteY2" fmla="*/ 1001745 h 5061428"/>
              <a:gd name="connsiteX3" fmla="*/ 2180755 w 5283459"/>
              <a:gd name="connsiteY3" fmla="*/ 1597690 h 5061428"/>
              <a:gd name="connsiteX4" fmla="*/ 2534370 w 5283459"/>
              <a:gd name="connsiteY4" fmla="*/ 595651 h 5061428"/>
              <a:gd name="connsiteX5" fmla="*/ 2767495 w 5283459"/>
              <a:gd name="connsiteY5" fmla="*/ 68019 h 5061428"/>
              <a:gd name="connsiteX6" fmla="*/ 3119650 w 5283459"/>
              <a:gd name="connsiteY6" fmla="*/ 1709652 h 5061428"/>
              <a:gd name="connsiteX7" fmla="*/ 4668546 w 5283459"/>
              <a:gd name="connsiteY7" fmla="*/ 625999 h 5061428"/>
              <a:gd name="connsiteX8" fmla="*/ 4566662 w 5283459"/>
              <a:gd name="connsiteY8" fmla="*/ 923801 h 5061428"/>
              <a:gd name="connsiteX9" fmla="*/ 3783552 w 5283459"/>
              <a:gd name="connsiteY9" fmla="*/ 2177343 h 5061428"/>
              <a:gd name="connsiteX10" fmla="*/ 5283387 w 5283459"/>
              <a:gd name="connsiteY10" fmla="*/ 2356833 h 5061428"/>
              <a:gd name="connsiteX11" fmla="*/ 3863686 w 5283459"/>
              <a:gd name="connsiteY11" fmla="*/ 2879660 h 5061428"/>
              <a:gd name="connsiteX12" fmla="*/ 4828315 w 5283459"/>
              <a:gd name="connsiteY12" fmla="*/ 4055451 h 5061428"/>
              <a:gd name="connsiteX13" fmla="*/ 3163959 w 5283459"/>
              <a:gd name="connsiteY13" fmla="*/ 3450816 h 5061428"/>
              <a:gd name="connsiteX14" fmla="*/ 3087331 w 5283459"/>
              <a:gd name="connsiteY14" fmla="*/ 5060294 h 5061428"/>
              <a:gd name="connsiteX15" fmla="*/ 2321840 w 5283459"/>
              <a:gd name="connsiteY15" fmla="*/ 3589071 h 5061428"/>
              <a:gd name="connsiteX16" fmla="*/ 1092966 w 5283459"/>
              <a:gd name="connsiteY16" fmla="*/ 4505075 h 5061428"/>
              <a:gd name="connsiteX17" fmla="*/ 1577328 w 5283459"/>
              <a:gd name="connsiteY17" fmla="*/ 3049814 h 5061428"/>
              <a:gd name="connsiteX18" fmla="*/ 1 w 5283459"/>
              <a:gd name="connsiteY18" fmla="*/ 2939586 h 5061428"/>
              <a:gd name="connsiteX0" fmla="*/ 1 w 5283459"/>
              <a:gd name="connsiteY0" fmla="*/ 2939586 h 5061428"/>
              <a:gd name="connsiteX1" fmla="*/ 1612943 w 5283459"/>
              <a:gd name="connsiteY1" fmla="*/ 2199614 h 5061428"/>
              <a:gd name="connsiteX2" fmla="*/ 485508 w 5283459"/>
              <a:gd name="connsiteY2" fmla="*/ 1001745 h 5061428"/>
              <a:gd name="connsiteX3" fmla="*/ 2180755 w 5283459"/>
              <a:gd name="connsiteY3" fmla="*/ 1597690 h 5061428"/>
              <a:gd name="connsiteX4" fmla="*/ 2534370 w 5283459"/>
              <a:gd name="connsiteY4" fmla="*/ 595651 h 5061428"/>
              <a:gd name="connsiteX5" fmla="*/ 2767495 w 5283459"/>
              <a:gd name="connsiteY5" fmla="*/ 68019 h 5061428"/>
              <a:gd name="connsiteX6" fmla="*/ 3119650 w 5283459"/>
              <a:gd name="connsiteY6" fmla="*/ 1709652 h 5061428"/>
              <a:gd name="connsiteX7" fmla="*/ 4668546 w 5283459"/>
              <a:gd name="connsiteY7" fmla="*/ 625999 h 5061428"/>
              <a:gd name="connsiteX8" fmla="*/ 4566662 w 5283459"/>
              <a:gd name="connsiteY8" fmla="*/ 923801 h 5061428"/>
              <a:gd name="connsiteX9" fmla="*/ 3783552 w 5283459"/>
              <a:gd name="connsiteY9" fmla="*/ 2177343 h 5061428"/>
              <a:gd name="connsiteX10" fmla="*/ 5283387 w 5283459"/>
              <a:gd name="connsiteY10" fmla="*/ 2356833 h 5061428"/>
              <a:gd name="connsiteX11" fmla="*/ 3863686 w 5283459"/>
              <a:gd name="connsiteY11" fmla="*/ 2879660 h 5061428"/>
              <a:gd name="connsiteX12" fmla="*/ 4828315 w 5283459"/>
              <a:gd name="connsiteY12" fmla="*/ 4055451 h 5061428"/>
              <a:gd name="connsiteX13" fmla="*/ 3163959 w 5283459"/>
              <a:gd name="connsiteY13" fmla="*/ 3450816 h 5061428"/>
              <a:gd name="connsiteX14" fmla="*/ 3087331 w 5283459"/>
              <a:gd name="connsiteY14" fmla="*/ 5060294 h 5061428"/>
              <a:gd name="connsiteX15" fmla="*/ 2321840 w 5283459"/>
              <a:gd name="connsiteY15" fmla="*/ 3589071 h 5061428"/>
              <a:gd name="connsiteX16" fmla="*/ 1092966 w 5283459"/>
              <a:gd name="connsiteY16" fmla="*/ 4505075 h 5061428"/>
              <a:gd name="connsiteX17" fmla="*/ 1577328 w 5283459"/>
              <a:gd name="connsiteY17" fmla="*/ 3049814 h 5061428"/>
              <a:gd name="connsiteX18" fmla="*/ 1 w 5283459"/>
              <a:gd name="connsiteY18" fmla="*/ 2939586 h 5061428"/>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3163959 w 5283459"/>
              <a:gd name="connsiteY13" fmla="*/ 3402890 h 5013502"/>
              <a:gd name="connsiteX14" fmla="*/ 3087331 w 5283459"/>
              <a:gd name="connsiteY14" fmla="*/ 5012368 h 5013502"/>
              <a:gd name="connsiteX15" fmla="*/ 2321840 w 5283459"/>
              <a:gd name="connsiteY15" fmla="*/ 3541145 h 5013502"/>
              <a:gd name="connsiteX16" fmla="*/ 1092966 w 5283459"/>
              <a:gd name="connsiteY16" fmla="*/ 4457149 h 5013502"/>
              <a:gd name="connsiteX17" fmla="*/ 1577328 w 5283459"/>
              <a:gd name="connsiteY17" fmla="*/ 3001888 h 5013502"/>
              <a:gd name="connsiteX18" fmla="*/ 1 w 5283459"/>
              <a:gd name="connsiteY18"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62715 w 5283459"/>
              <a:gd name="connsiteY13" fmla="*/ 4118276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502"/>
              <a:gd name="connsiteX1" fmla="*/ 1612943 w 5283459"/>
              <a:gd name="connsiteY1" fmla="*/ 2151688 h 5013502"/>
              <a:gd name="connsiteX2" fmla="*/ 485508 w 5283459"/>
              <a:gd name="connsiteY2" fmla="*/ 953819 h 5013502"/>
              <a:gd name="connsiteX3" fmla="*/ 2180755 w 5283459"/>
              <a:gd name="connsiteY3" fmla="*/ 1549764 h 5013502"/>
              <a:gd name="connsiteX4" fmla="*/ 2534370 w 5283459"/>
              <a:gd name="connsiteY4" fmla="*/ 547725 h 5013502"/>
              <a:gd name="connsiteX5" fmla="*/ 2767495 w 5283459"/>
              <a:gd name="connsiteY5" fmla="*/ 20093 h 5013502"/>
              <a:gd name="connsiteX6" fmla="*/ 3119650 w 5283459"/>
              <a:gd name="connsiteY6" fmla="*/ 1661726 h 5013502"/>
              <a:gd name="connsiteX7" fmla="*/ 4668546 w 5283459"/>
              <a:gd name="connsiteY7" fmla="*/ 578073 h 5013502"/>
              <a:gd name="connsiteX8" fmla="*/ 4566662 w 5283459"/>
              <a:gd name="connsiteY8" fmla="*/ 875875 h 5013502"/>
              <a:gd name="connsiteX9" fmla="*/ 3783552 w 5283459"/>
              <a:gd name="connsiteY9" fmla="*/ 2129417 h 5013502"/>
              <a:gd name="connsiteX10" fmla="*/ 5283387 w 5283459"/>
              <a:gd name="connsiteY10" fmla="*/ 2308907 h 5013502"/>
              <a:gd name="connsiteX11" fmla="*/ 3863686 w 5283459"/>
              <a:gd name="connsiteY11" fmla="*/ 2831734 h 5013502"/>
              <a:gd name="connsiteX12" fmla="*/ 4828315 w 5283459"/>
              <a:gd name="connsiteY12" fmla="*/ 4007525 h 5013502"/>
              <a:gd name="connsiteX13" fmla="*/ 4694311 w 5283459"/>
              <a:gd name="connsiteY13" fmla="*/ 4082278 h 5013502"/>
              <a:gd name="connsiteX14" fmla="*/ 3163959 w 5283459"/>
              <a:gd name="connsiteY14" fmla="*/ 3402890 h 5013502"/>
              <a:gd name="connsiteX15" fmla="*/ 3087331 w 5283459"/>
              <a:gd name="connsiteY15" fmla="*/ 5012368 h 5013502"/>
              <a:gd name="connsiteX16" fmla="*/ 2321840 w 5283459"/>
              <a:gd name="connsiteY16" fmla="*/ 3541145 h 5013502"/>
              <a:gd name="connsiteX17" fmla="*/ 1092966 w 5283459"/>
              <a:gd name="connsiteY17" fmla="*/ 4457149 h 5013502"/>
              <a:gd name="connsiteX18" fmla="*/ 1577328 w 5283459"/>
              <a:gd name="connsiteY18" fmla="*/ 3001888 h 5013502"/>
              <a:gd name="connsiteX19" fmla="*/ 1 w 5283459"/>
              <a:gd name="connsiteY19" fmla="*/ 2891660 h 5013502"/>
              <a:gd name="connsiteX0" fmla="*/ 1 w 5283459"/>
              <a:gd name="connsiteY0" fmla="*/ 2891660 h 5013498"/>
              <a:gd name="connsiteX1" fmla="*/ 1612943 w 5283459"/>
              <a:gd name="connsiteY1" fmla="*/ 2151688 h 5013498"/>
              <a:gd name="connsiteX2" fmla="*/ 485508 w 5283459"/>
              <a:gd name="connsiteY2" fmla="*/ 953819 h 5013498"/>
              <a:gd name="connsiteX3" fmla="*/ 2180755 w 5283459"/>
              <a:gd name="connsiteY3" fmla="*/ 1549764 h 5013498"/>
              <a:gd name="connsiteX4" fmla="*/ 2534370 w 5283459"/>
              <a:gd name="connsiteY4" fmla="*/ 547725 h 5013498"/>
              <a:gd name="connsiteX5" fmla="*/ 2767495 w 5283459"/>
              <a:gd name="connsiteY5" fmla="*/ 20093 h 5013498"/>
              <a:gd name="connsiteX6" fmla="*/ 3119650 w 5283459"/>
              <a:gd name="connsiteY6" fmla="*/ 1661726 h 5013498"/>
              <a:gd name="connsiteX7" fmla="*/ 4668546 w 5283459"/>
              <a:gd name="connsiteY7" fmla="*/ 578073 h 5013498"/>
              <a:gd name="connsiteX8" fmla="*/ 4566662 w 5283459"/>
              <a:gd name="connsiteY8" fmla="*/ 875875 h 5013498"/>
              <a:gd name="connsiteX9" fmla="*/ 3783552 w 5283459"/>
              <a:gd name="connsiteY9" fmla="*/ 2129417 h 5013498"/>
              <a:gd name="connsiteX10" fmla="*/ 5283387 w 5283459"/>
              <a:gd name="connsiteY10" fmla="*/ 2308907 h 5013498"/>
              <a:gd name="connsiteX11" fmla="*/ 3863686 w 5283459"/>
              <a:gd name="connsiteY11" fmla="*/ 2831734 h 5013498"/>
              <a:gd name="connsiteX12" fmla="*/ 4828315 w 5283459"/>
              <a:gd name="connsiteY12" fmla="*/ 4007525 h 5013498"/>
              <a:gd name="connsiteX13" fmla="*/ 4694311 w 5283459"/>
              <a:gd name="connsiteY13" fmla="*/ 4082278 h 5013498"/>
              <a:gd name="connsiteX14" fmla="*/ 3163959 w 5283459"/>
              <a:gd name="connsiteY14" fmla="*/ 3402890 h 5013498"/>
              <a:gd name="connsiteX15" fmla="*/ 3087331 w 5283459"/>
              <a:gd name="connsiteY15" fmla="*/ 5012368 h 5013498"/>
              <a:gd name="connsiteX16" fmla="*/ 2321840 w 5283459"/>
              <a:gd name="connsiteY16" fmla="*/ 3541145 h 5013498"/>
              <a:gd name="connsiteX17" fmla="*/ 1092966 w 5283459"/>
              <a:gd name="connsiteY17" fmla="*/ 4457149 h 5013498"/>
              <a:gd name="connsiteX18" fmla="*/ 1577328 w 5283459"/>
              <a:gd name="connsiteY18" fmla="*/ 3001888 h 5013498"/>
              <a:gd name="connsiteX19" fmla="*/ 1 w 5283459"/>
              <a:gd name="connsiteY19" fmla="*/ 2891660 h 5013498"/>
              <a:gd name="connsiteX0" fmla="*/ 1 w 5283459"/>
              <a:gd name="connsiteY0" fmla="*/ 2891660 h 5013498"/>
              <a:gd name="connsiteX1" fmla="*/ 1612943 w 5283459"/>
              <a:gd name="connsiteY1" fmla="*/ 2151688 h 5013498"/>
              <a:gd name="connsiteX2" fmla="*/ 485508 w 5283459"/>
              <a:gd name="connsiteY2" fmla="*/ 953819 h 5013498"/>
              <a:gd name="connsiteX3" fmla="*/ 2180755 w 5283459"/>
              <a:gd name="connsiteY3" fmla="*/ 1549764 h 5013498"/>
              <a:gd name="connsiteX4" fmla="*/ 2534370 w 5283459"/>
              <a:gd name="connsiteY4" fmla="*/ 547725 h 5013498"/>
              <a:gd name="connsiteX5" fmla="*/ 2767495 w 5283459"/>
              <a:gd name="connsiteY5" fmla="*/ 20093 h 5013498"/>
              <a:gd name="connsiteX6" fmla="*/ 3119650 w 5283459"/>
              <a:gd name="connsiteY6" fmla="*/ 1661726 h 5013498"/>
              <a:gd name="connsiteX7" fmla="*/ 4668546 w 5283459"/>
              <a:gd name="connsiteY7" fmla="*/ 578073 h 5013498"/>
              <a:gd name="connsiteX8" fmla="*/ 4566662 w 5283459"/>
              <a:gd name="connsiteY8" fmla="*/ 875875 h 5013498"/>
              <a:gd name="connsiteX9" fmla="*/ 3783552 w 5283459"/>
              <a:gd name="connsiteY9" fmla="*/ 2129417 h 5013498"/>
              <a:gd name="connsiteX10" fmla="*/ 5283387 w 5283459"/>
              <a:gd name="connsiteY10" fmla="*/ 2308907 h 5013498"/>
              <a:gd name="connsiteX11" fmla="*/ 3863686 w 5283459"/>
              <a:gd name="connsiteY11" fmla="*/ 2831734 h 5013498"/>
              <a:gd name="connsiteX12" fmla="*/ 4828315 w 5283459"/>
              <a:gd name="connsiteY12" fmla="*/ 4007525 h 5013498"/>
              <a:gd name="connsiteX13" fmla="*/ 4694311 w 5283459"/>
              <a:gd name="connsiteY13" fmla="*/ 4082278 h 5013498"/>
              <a:gd name="connsiteX14" fmla="*/ 3163959 w 5283459"/>
              <a:gd name="connsiteY14" fmla="*/ 3402890 h 5013498"/>
              <a:gd name="connsiteX15" fmla="*/ 3087331 w 5283459"/>
              <a:gd name="connsiteY15" fmla="*/ 5012368 h 5013498"/>
              <a:gd name="connsiteX16" fmla="*/ 2321840 w 5283459"/>
              <a:gd name="connsiteY16" fmla="*/ 3541145 h 5013498"/>
              <a:gd name="connsiteX17" fmla="*/ 1092966 w 5283459"/>
              <a:gd name="connsiteY17" fmla="*/ 4457149 h 5013498"/>
              <a:gd name="connsiteX18" fmla="*/ 1577328 w 5283459"/>
              <a:gd name="connsiteY18" fmla="*/ 3001888 h 5013498"/>
              <a:gd name="connsiteX19" fmla="*/ 1 w 5283459"/>
              <a:gd name="connsiteY19" fmla="*/ 2891660 h 501349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5283459" h="5013498">
                <a:moveTo>
                  <a:pt x="1" y="2891660"/>
                </a:moveTo>
                <a:cubicBezTo>
                  <a:pt x="421402" y="2605038"/>
                  <a:pt x="1175071" y="2362267"/>
                  <a:pt x="1612943" y="2151688"/>
                </a:cubicBezTo>
                <a:cubicBezTo>
                  <a:pt x="1425135" y="1952100"/>
                  <a:pt x="548845" y="1144911"/>
                  <a:pt x="485508" y="953819"/>
                </a:cubicBezTo>
                <a:cubicBezTo>
                  <a:pt x="427904" y="900429"/>
                  <a:pt x="2084153" y="1530900"/>
                  <a:pt x="2180755" y="1549764"/>
                </a:cubicBezTo>
                <a:cubicBezTo>
                  <a:pt x="2277889" y="1527089"/>
                  <a:pt x="2436580" y="802670"/>
                  <a:pt x="2534370" y="547725"/>
                </a:cubicBezTo>
                <a:cubicBezTo>
                  <a:pt x="2632160" y="292780"/>
                  <a:pt x="2737746" y="-92410"/>
                  <a:pt x="2767495" y="20093"/>
                </a:cubicBezTo>
                <a:cubicBezTo>
                  <a:pt x="2961050" y="599763"/>
                  <a:pt x="2993754" y="1272211"/>
                  <a:pt x="3119650" y="1661726"/>
                </a:cubicBezTo>
                <a:cubicBezTo>
                  <a:pt x="3607738" y="1302543"/>
                  <a:pt x="4483716" y="544360"/>
                  <a:pt x="4668546" y="578073"/>
                </a:cubicBezTo>
                <a:cubicBezTo>
                  <a:pt x="4748271" y="558769"/>
                  <a:pt x="4702521" y="681319"/>
                  <a:pt x="4566662" y="875875"/>
                </a:cubicBezTo>
                <a:cubicBezTo>
                  <a:pt x="4449964" y="1053206"/>
                  <a:pt x="3900250" y="1952086"/>
                  <a:pt x="3783552" y="2129417"/>
                </a:cubicBezTo>
                <a:cubicBezTo>
                  <a:pt x="4118941" y="2172370"/>
                  <a:pt x="5151874" y="2205688"/>
                  <a:pt x="5283387" y="2308907"/>
                </a:cubicBezTo>
                <a:cubicBezTo>
                  <a:pt x="5292719" y="2451144"/>
                  <a:pt x="4403169" y="2588018"/>
                  <a:pt x="3863686" y="2831734"/>
                </a:cubicBezTo>
                <a:cubicBezTo>
                  <a:pt x="4058045" y="3075911"/>
                  <a:pt x="4536177" y="3608438"/>
                  <a:pt x="4828315" y="4007525"/>
                </a:cubicBezTo>
                <a:cubicBezTo>
                  <a:pt x="4911639" y="4126610"/>
                  <a:pt x="4971704" y="4183050"/>
                  <a:pt x="4694311" y="4082278"/>
                </a:cubicBezTo>
                <a:cubicBezTo>
                  <a:pt x="4416918" y="3981506"/>
                  <a:pt x="3318923" y="3462909"/>
                  <a:pt x="3163959" y="3402890"/>
                </a:cubicBezTo>
                <a:cubicBezTo>
                  <a:pt x="3117583" y="3718197"/>
                  <a:pt x="3168162" y="4723566"/>
                  <a:pt x="3087331" y="5012368"/>
                </a:cubicBezTo>
                <a:cubicBezTo>
                  <a:pt x="2951036" y="5060838"/>
                  <a:pt x="2342026" y="3535238"/>
                  <a:pt x="2321840" y="3541145"/>
                </a:cubicBezTo>
                <a:cubicBezTo>
                  <a:pt x="2151792" y="3590905"/>
                  <a:pt x="1238296" y="4593232"/>
                  <a:pt x="1092966" y="4457149"/>
                </a:cubicBezTo>
                <a:cubicBezTo>
                  <a:pt x="1167837" y="3979267"/>
                  <a:pt x="1449412" y="3441881"/>
                  <a:pt x="1577328" y="3001888"/>
                </a:cubicBezTo>
                <a:cubicBezTo>
                  <a:pt x="1489335" y="2930557"/>
                  <a:pt x="52036" y="3028476"/>
                  <a:pt x="1" y="289166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Tree>
    <p:extLst>
      <p:ext uri="{BB962C8B-B14F-4D97-AF65-F5344CB8AC3E}">
        <p14:creationId xmlns:p14="http://schemas.microsoft.com/office/powerpoint/2010/main" val="621530907"/>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preserve="1">
  <p:cSld name="Content with Picture 4">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1051187" y="970472"/>
            <a:ext cx="5886713" cy="2662232"/>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1051187" y="3656128"/>
            <a:ext cx="5886713" cy="5423864"/>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Picture Placeholder 6">
            <a:extLst>
              <a:ext uri="{FF2B5EF4-FFF2-40B4-BE49-F238E27FC236}">
                <a16:creationId xmlns:a16="http://schemas.microsoft.com/office/drawing/2014/main" id="{1D1D621C-D743-9FD4-3A9F-E53834521BDD}"/>
              </a:ext>
            </a:extLst>
          </p:cNvPr>
          <p:cNvSpPr>
            <a:spLocks noGrp="1"/>
          </p:cNvSpPr>
          <p:nvPr>
            <p:ph type="pic" sz="quarter" idx="13" hasCustomPrompt="1"/>
          </p:nvPr>
        </p:nvSpPr>
        <p:spPr>
          <a:xfrm>
            <a:off x="8446169" y="2"/>
            <a:ext cx="9841832" cy="10286999"/>
          </a:xfrm>
          <a:custGeom>
            <a:avLst/>
            <a:gdLst>
              <a:gd name="connsiteX0" fmla="*/ 163902 w 6576203"/>
              <a:gd name="connsiteY0" fmla="*/ 0 h 6857999"/>
              <a:gd name="connsiteX1" fmla="*/ 6576203 w 6576203"/>
              <a:gd name="connsiteY1" fmla="*/ 0 h 6857999"/>
              <a:gd name="connsiteX2" fmla="*/ 6576203 w 6576203"/>
              <a:gd name="connsiteY2" fmla="*/ 6857999 h 6857999"/>
              <a:gd name="connsiteX3" fmla="*/ 0 w 6576203"/>
              <a:gd name="connsiteY3" fmla="*/ 6857999 h 6857999"/>
              <a:gd name="connsiteX4" fmla="*/ 163902 w 6576203"/>
              <a:gd name="connsiteY4" fmla="*/ 0 h 6857999"/>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576203" h="6857999">
                <a:moveTo>
                  <a:pt x="163902" y="0"/>
                </a:moveTo>
                <a:lnTo>
                  <a:pt x="6576203" y="0"/>
                </a:lnTo>
                <a:lnTo>
                  <a:pt x="6576203" y="6857999"/>
                </a:lnTo>
                <a:lnTo>
                  <a:pt x="0" y="6857999"/>
                </a:lnTo>
                <a:cubicBezTo>
                  <a:pt x="129396" y="5080957"/>
                  <a:pt x="-17253" y="1388853"/>
                  <a:pt x="163902"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1051186" y="9512879"/>
            <a:ext cx="3974174" cy="547688"/>
          </a:xfrm>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5025359" y="9534526"/>
            <a:ext cx="1900790" cy="547688"/>
          </a:xfrm>
        </p:spPr>
        <p:txBody>
          <a:body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7198932" y="9534526"/>
            <a:ext cx="737751" cy="547688"/>
          </a:xfrm>
        </p:spPr>
        <p:txBody>
          <a:bodyPr/>
          <a:lstStyle/>
          <a:p>
            <a:fld id="{39AF9B53-F5E5-4AB7-BB1C-7446D43ACB27}" type="slidenum">
              <a:rPr lang="en-GB" smtClean="0"/>
              <a:t>‹#›</a:t>
            </a:fld>
            <a:endParaRPr lang="en-GB"/>
          </a:p>
        </p:txBody>
      </p:sp>
    </p:spTree>
    <p:extLst>
      <p:ext uri="{BB962C8B-B14F-4D97-AF65-F5344CB8AC3E}">
        <p14:creationId xmlns:p14="http://schemas.microsoft.com/office/powerpoint/2010/main" val="108450985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p:cSld name="Content with Picture 5">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1051185" y="796460"/>
            <a:ext cx="8092815" cy="2184767"/>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1051185" y="3004649"/>
            <a:ext cx="8092815" cy="602505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Picture Placeholder 6">
            <a:extLst>
              <a:ext uri="{FF2B5EF4-FFF2-40B4-BE49-F238E27FC236}">
                <a16:creationId xmlns:a16="http://schemas.microsoft.com/office/drawing/2014/main" id="{F7C14F03-5F69-CD7A-5E41-41F01F7E1B25}"/>
              </a:ext>
            </a:extLst>
          </p:cNvPr>
          <p:cNvSpPr>
            <a:spLocks noGrp="1"/>
          </p:cNvSpPr>
          <p:nvPr>
            <p:ph type="pic" sz="quarter" idx="13" hasCustomPrompt="1"/>
          </p:nvPr>
        </p:nvSpPr>
        <p:spPr>
          <a:xfrm rot="21445552">
            <a:off x="10275902" y="1858270"/>
            <a:ext cx="7380755" cy="8565329"/>
          </a:xfrm>
          <a:custGeom>
            <a:avLst/>
            <a:gdLst>
              <a:gd name="connsiteX0" fmla="*/ 411479 w 4071298"/>
              <a:gd name="connsiteY0" fmla="*/ 0 h 4927971"/>
              <a:gd name="connsiteX1" fmla="*/ 4066810 w 4071298"/>
              <a:gd name="connsiteY1" fmla="*/ 297084 h 4927971"/>
              <a:gd name="connsiteX2" fmla="*/ 3830054 w 4071298"/>
              <a:gd name="connsiteY2" fmla="*/ 3228906 h 4927971"/>
              <a:gd name="connsiteX3" fmla="*/ 3682055 w 4071298"/>
              <a:gd name="connsiteY3" fmla="*/ 4820224 h 4927971"/>
              <a:gd name="connsiteX4" fmla="*/ 3667113 w 4071298"/>
              <a:gd name="connsiteY4" fmla="*/ 4927971 h 4927971"/>
              <a:gd name="connsiteX5" fmla="*/ 0 w 4071298"/>
              <a:gd name="connsiteY5" fmla="*/ 4680097 h 4927971"/>
              <a:gd name="connsiteX6" fmla="*/ 411479 w 4071298"/>
              <a:gd name="connsiteY6" fmla="*/ 0 h 492797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071298" h="4927971">
                <a:moveTo>
                  <a:pt x="411479" y="0"/>
                </a:moveTo>
                <a:lnTo>
                  <a:pt x="4066810" y="297084"/>
                </a:lnTo>
                <a:cubicBezTo>
                  <a:pt x="4106050" y="347981"/>
                  <a:pt x="3876383" y="2404020"/>
                  <a:pt x="3830054" y="3228906"/>
                </a:cubicBezTo>
                <a:cubicBezTo>
                  <a:pt x="3794913" y="3746516"/>
                  <a:pt x="3746275" y="4289908"/>
                  <a:pt x="3682055" y="4820224"/>
                </a:cubicBezTo>
                <a:lnTo>
                  <a:pt x="3667113" y="4927971"/>
                </a:lnTo>
                <a:lnTo>
                  <a:pt x="0" y="4680097"/>
                </a:lnTo>
                <a:cubicBezTo>
                  <a:pt x="63787" y="3377506"/>
                  <a:pt x="224565" y="1779657"/>
                  <a:pt x="411479" y="0"/>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6442367" y="9534526"/>
            <a:ext cx="2701634" cy="547688"/>
          </a:xfrm>
        </p:spPr>
        <p:txBody>
          <a:body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7156881" y="9534526"/>
            <a:ext cx="820883" cy="547688"/>
          </a:xfrm>
        </p:spPr>
        <p:txBody>
          <a:bodyPr/>
          <a:lstStyle/>
          <a:p>
            <a:fld id="{39AF9B53-F5E5-4AB7-BB1C-7446D43ACB27}" type="slidenum">
              <a:rPr lang="en-GB" smtClean="0"/>
              <a:t>‹#›</a:t>
            </a:fld>
            <a:endParaRPr lang="en-GB"/>
          </a:p>
        </p:txBody>
      </p:sp>
      <p:sp>
        <p:nvSpPr>
          <p:cNvPr id="17" name="Freeform: Shape 16">
            <a:extLst>
              <a:ext uri="{FF2B5EF4-FFF2-40B4-BE49-F238E27FC236}">
                <a16:creationId xmlns:a16="http://schemas.microsoft.com/office/drawing/2014/main" id="{CCAB591D-BAA9-AC99-31C1-486B4E5000CC}"/>
              </a:ext>
            </a:extLst>
          </p:cNvPr>
          <p:cNvSpPr/>
          <p:nvPr/>
        </p:nvSpPr>
        <p:spPr>
          <a:xfrm rot="20950976">
            <a:off x="15439912" y="732869"/>
            <a:ext cx="2998145" cy="1425461"/>
          </a:xfrm>
          <a:custGeom>
            <a:avLst/>
            <a:gdLst>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08042 w 2817833"/>
              <a:gd name="connsiteY5" fmla="*/ 911500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92953 w 2817833"/>
              <a:gd name="connsiteY8" fmla="*/ 204944 h 1600519"/>
              <a:gd name="connsiteX9" fmla="*/ 2183359 w 2817833"/>
              <a:gd name="connsiteY9" fmla="*/ 31502 h 1600519"/>
              <a:gd name="connsiteX10" fmla="*/ 2765928 w 2817833"/>
              <a:gd name="connsiteY10" fmla="*/ 39976 h 1600519"/>
              <a:gd name="connsiteX11" fmla="*/ 2817322 w 2817833"/>
              <a:gd name="connsiteY11" fmla="*/ 400003 h 1600519"/>
              <a:gd name="connsiteX12" fmla="*/ 2642547 w 2817833"/>
              <a:gd name="connsiteY12" fmla="*/ 1081090 h 1600519"/>
              <a:gd name="connsiteX13" fmla="*/ 2050892 w 2817833"/>
              <a:gd name="connsiteY13" fmla="*/ 1546503 h 1600519"/>
              <a:gd name="connsiteX14" fmla="*/ 780577 w 2817833"/>
              <a:gd name="connsiteY14" fmla="*/ 1459967 h 1600519"/>
              <a:gd name="connsiteX15" fmla="*/ 641161 w 2817833"/>
              <a:gd name="connsiteY15"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41161 w 2817833"/>
              <a:gd name="connsiteY0" fmla="*/ 1384045 h 1600519"/>
              <a:gd name="connsiteX1" fmla="*/ 12465 w 2817833"/>
              <a:gd name="connsiteY1" fmla="*/ 329793 h 1600519"/>
              <a:gd name="connsiteX2" fmla="*/ 17861 w 2817833"/>
              <a:gd name="connsiteY2" fmla="*/ 0 h 1600519"/>
              <a:gd name="connsiteX3" fmla="*/ 546837 w 2817833"/>
              <a:gd name="connsiteY3" fmla="*/ 7695 h 1600519"/>
              <a:gd name="connsiteX4" fmla="*/ 565269 w 2817833"/>
              <a:gd name="connsiteY4" fmla="*/ 150028 h 1600519"/>
              <a:gd name="connsiteX5" fmla="*/ 966951 w 2817833"/>
              <a:gd name="connsiteY5" fmla="*/ 828478 h 1600519"/>
              <a:gd name="connsiteX6" fmla="*/ 1823759 w 2817833"/>
              <a:gd name="connsiteY6" fmla="*/ 908503 h 1600519"/>
              <a:gd name="connsiteX7" fmla="*/ 2164581 w 2817833"/>
              <a:gd name="connsiteY7" fmla="*/ 563368 h 1600519"/>
              <a:gd name="connsiteX8" fmla="*/ 2183359 w 2817833"/>
              <a:gd name="connsiteY8" fmla="*/ 31502 h 1600519"/>
              <a:gd name="connsiteX9" fmla="*/ 2765928 w 2817833"/>
              <a:gd name="connsiteY9" fmla="*/ 39976 h 1600519"/>
              <a:gd name="connsiteX10" fmla="*/ 2817322 w 2817833"/>
              <a:gd name="connsiteY10" fmla="*/ 400003 h 1600519"/>
              <a:gd name="connsiteX11" fmla="*/ 2642547 w 2817833"/>
              <a:gd name="connsiteY11" fmla="*/ 1081090 h 1600519"/>
              <a:gd name="connsiteX12" fmla="*/ 2050892 w 2817833"/>
              <a:gd name="connsiteY12" fmla="*/ 1546503 h 1600519"/>
              <a:gd name="connsiteX13" fmla="*/ 780577 w 2817833"/>
              <a:gd name="connsiteY13" fmla="*/ 1459967 h 1600519"/>
              <a:gd name="connsiteX14" fmla="*/ 641161 w 2817833"/>
              <a:gd name="connsiteY14" fmla="*/ 1384045 h 1600519"/>
              <a:gd name="connsiteX0" fmla="*/ 692762 w 2869434"/>
              <a:gd name="connsiteY0" fmla="*/ 1376350 h 1592824"/>
              <a:gd name="connsiteX1" fmla="*/ 64066 w 2869434"/>
              <a:gd name="connsiteY1" fmla="*/ 322098 h 1592824"/>
              <a:gd name="connsiteX2" fmla="*/ 35636 w 2869434"/>
              <a:gd name="connsiteY2" fmla="*/ 34843 h 1592824"/>
              <a:gd name="connsiteX3" fmla="*/ 598438 w 2869434"/>
              <a:gd name="connsiteY3" fmla="*/ 0 h 1592824"/>
              <a:gd name="connsiteX4" fmla="*/ 616870 w 2869434"/>
              <a:gd name="connsiteY4" fmla="*/ 142333 h 1592824"/>
              <a:gd name="connsiteX5" fmla="*/ 1018552 w 2869434"/>
              <a:gd name="connsiteY5" fmla="*/ 820783 h 1592824"/>
              <a:gd name="connsiteX6" fmla="*/ 1875360 w 2869434"/>
              <a:gd name="connsiteY6" fmla="*/ 900808 h 1592824"/>
              <a:gd name="connsiteX7" fmla="*/ 2216182 w 2869434"/>
              <a:gd name="connsiteY7" fmla="*/ 555673 h 1592824"/>
              <a:gd name="connsiteX8" fmla="*/ 2234960 w 2869434"/>
              <a:gd name="connsiteY8" fmla="*/ 23807 h 1592824"/>
              <a:gd name="connsiteX9" fmla="*/ 2817529 w 2869434"/>
              <a:gd name="connsiteY9" fmla="*/ 32281 h 1592824"/>
              <a:gd name="connsiteX10" fmla="*/ 2868923 w 2869434"/>
              <a:gd name="connsiteY10" fmla="*/ 392308 h 1592824"/>
              <a:gd name="connsiteX11" fmla="*/ 2694148 w 2869434"/>
              <a:gd name="connsiteY11" fmla="*/ 1073395 h 1592824"/>
              <a:gd name="connsiteX12" fmla="*/ 2102493 w 2869434"/>
              <a:gd name="connsiteY12" fmla="*/ 1538808 h 1592824"/>
              <a:gd name="connsiteX13" fmla="*/ 832178 w 2869434"/>
              <a:gd name="connsiteY13" fmla="*/ 1452272 h 1592824"/>
              <a:gd name="connsiteX14" fmla="*/ 692762 w 2869434"/>
              <a:gd name="connsiteY14" fmla="*/ 1376350 h 1592824"/>
              <a:gd name="connsiteX0" fmla="*/ 676240 w 2852912"/>
              <a:gd name="connsiteY0" fmla="*/ 1376350 h 1592824"/>
              <a:gd name="connsiteX1" fmla="*/ 81309 w 2852912"/>
              <a:gd name="connsiteY1" fmla="*/ 436393 h 1592824"/>
              <a:gd name="connsiteX2" fmla="*/ 19114 w 2852912"/>
              <a:gd name="connsiteY2" fmla="*/ 34843 h 1592824"/>
              <a:gd name="connsiteX3" fmla="*/ 581916 w 2852912"/>
              <a:gd name="connsiteY3" fmla="*/ 0 h 1592824"/>
              <a:gd name="connsiteX4" fmla="*/ 600348 w 2852912"/>
              <a:gd name="connsiteY4" fmla="*/ 142333 h 1592824"/>
              <a:gd name="connsiteX5" fmla="*/ 1002030 w 2852912"/>
              <a:gd name="connsiteY5" fmla="*/ 820783 h 1592824"/>
              <a:gd name="connsiteX6" fmla="*/ 1858838 w 2852912"/>
              <a:gd name="connsiteY6" fmla="*/ 900808 h 1592824"/>
              <a:gd name="connsiteX7" fmla="*/ 2199660 w 2852912"/>
              <a:gd name="connsiteY7" fmla="*/ 555673 h 1592824"/>
              <a:gd name="connsiteX8" fmla="*/ 2218438 w 2852912"/>
              <a:gd name="connsiteY8" fmla="*/ 23807 h 1592824"/>
              <a:gd name="connsiteX9" fmla="*/ 2801007 w 2852912"/>
              <a:gd name="connsiteY9" fmla="*/ 32281 h 1592824"/>
              <a:gd name="connsiteX10" fmla="*/ 2852401 w 2852912"/>
              <a:gd name="connsiteY10" fmla="*/ 392308 h 1592824"/>
              <a:gd name="connsiteX11" fmla="*/ 2677626 w 2852912"/>
              <a:gd name="connsiteY11" fmla="*/ 1073395 h 1592824"/>
              <a:gd name="connsiteX12" fmla="*/ 2085971 w 2852912"/>
              <a:gd name="connsiteY12" fmla="*/ 1538808 h 1592824"/>
              <a:gd name="connsiteX13" fmla="*/ 815656 w 2852912"/>
              <a:gd name="connsiteY13" fmla="*/ 1452272 h 1592824"/>
              <a:gd name="connsiteX14" fmla="*/ 676240 w 2852912"/>
              <a:gd name="connsiteY14" fmla="*/ 1376350 h 1592824"/>
              <a:gd name="connsiteX0" fmla="*/ 665403 w 2842075"/>
              <a:gd name="connsiteY0" fmla="*/ 1376350 h 1592824"/>
              <a:gd name="connsiteX1" fmla="*/ 70472 w 2842075"/>
              <a:gd name="connsiteY1" fmla="*/ 436393 h 1592824"/>
              <a:gd name="connsiteX2" fmla="*/ 8277 w 2842075"/>
              <a:gd name="connsiteY2" fmla="*/ 34843 h 1592824"/>
              <a:gd name="connsiteX3" fmla="*/ 571079 w 2842075"/>
              <a:gd name="connsiteY3" fmla="*/ 0 h 1592824"/>
              <a:gd name="connsiteX4" fmla="*/ 589511 w 2842075"/>
              <a:gd name="connsiteY4" fmla="*/ 142333 h 1592824"/>
              <a:gd name="connsiteX5" fmla="*/ 991193 w 2842075"/>
              <a:gd name="connsiteY5" fmla="*/ 820783 h 1592824"/>
              <a:gd name="connsiteX6" fmla="*/ 1848001 w 2842075"/>
              <a:gd name="connsiteY6" fmla="*/ 900808 h 1592824"/>
              <a:gd name="connsiteX7" fmla="*/ 2188823 w 2842075"/>
              <a:gd name="connsiteY7" fmla="*/ 555673 h 1592824"/>
              <a:gd name="connsiteX8" fmla="*/ 2207601 w 2842075"/>
              <a:gd name="connsiteY8" fmla="*/ 23807 h 1592824"/>
              <a:gd name="connsiteX9" fmla="*/ 2790170 w 2842075"/>
              <a:gd name="connsiteY9" fmla="*/ 32281 h 1592824"/>
              <a:gd name="connsiteX10" fmla="*/ 2841564 w 2842075"/>
              <a:gd name="connsiteY10" fmla="*/ 392308 h 1592824"/>
              <a:gd name="connsiteX11" fmla="*/ 2666789 w 2842075"/>
              <a:gd name="connsiteY11" fmla="*/ 1073395 h 1592824"/>
              <a:gd name="connsiteX12" fmla="*/ 2075134 w 2842075"/>
              <a:gd name="connsiteY12" fmla="*/ 1538808 h 1592824"/>
              <a:gd name="connsiteX13" fmla="*/ 804819 w 2842075"/>
              <a:gd name="connsiteY13" fmla="*/ 1452272 h 1592824"/>
              <a:gd name="connsiteX14" fmla="*/ 665403 w 2842075"/>
              <a:gd name="connsiteY14" fmla="*/ 1376350 h 1592824"/>
              <a:gd name="connsiteX0" fmla="*/ 657126 w 2833798"/>
              <a:gd name="connsiteY0" fmla="*/ 1376350 h 1592824"/>
              <a:gd name="connsiteX1" fmla="*/ 62195 w 2833798"/>
              <a:gd name="connsiteY1" fmla="*/ 436393 h 1592824"/>
              <a:gd name="connsiteX2" fmla="*/ 0 w 2833798"/>
              <a:gd name="connsiteY2" fmla="*/ 34843 h 1592824"/>
              <a:gd name="connsiteX3" fmla="*/ 562802 w 2833798"/>
              <a:gd name="connsiteY3" fmla="*/ 0 h 1592824"/>
              <a:gd name="connsiteX4" fmla="*/ 581234 w 2833798"/>
              <a:gd name="connsiteY4" fmla="*/ 142333 h 1592824"/>
              <a:gd name="connsiteX5" fmla="*/ 982916 w 2833798"/>
              <a:gd name="connsiteY5" fmla="*/ 820783 h 1592824"/>
              <a:gd name="connsiteX6" fmla="*/ 1839724 w 2833798"/>
              <a:gd name="connsiteY6" fmla="*/ 900808 h 1592824"/>
              <a:gd name="connsiteX7" fmla="*/ 2180546 w 2833798"/>
              <a:gd name="connsiteY7" fmla="*/ 555673 h 1592824"/>
              <a:gd name="connsiteX8" fmla="*/ 2199324 w 2833798"/>
              <a:gd name="connsiteY8" fmla="*/ 23807 h 1592824"/>
              <a:gd name="connsiteX9" fmla="*/ 2781893 w 2833798"/>
              <a:gd name="connsiteY9" fmla="*/ 32281 h 1592824"/>
              <a:gd name="connsiteX10" fmla="*/ 2833287 w 2833798"/>
              <a:gd name="connsiteY10" fmla="*/ 392308 h 1592824"/>
              <a:gd name="connsiteX11" fmla="*/ 2658512 w 2833798"/>
              <a:gd name="connsiteY11" fmla="*/ 1073395 h 1592824"/>
              <a:gd name="connsiteX12" fmla="*/ 2066857 w 2833798"/>
              <a:gd name="connsiteY12" fmla="*/ 1538808 h 1592824"/>
              <a:gd name="connsiteX13" fmla="*/ 796542 w 2833798"/>
              <a:gd name="connsiteY13" fmla="*/ 1452272 h 1592824"/>
              <a:gd name="connsiteX14" fmla="*/ 657126 w 2833798"/>
              <a:gd name="connsiteY14" fmla="*/ 1376350 h 1592824"/>
              <a:gd name="connsiteX0" fmla="*/ 654843 w 2831515"/>
              <a:gd name="connsiteY0" fmla="*/ 1376350 h 1592824"/>
              <a:gd name="connsiteX1" fmla="*/ 59912 w 2831515"/>
              <a:gd name="connsiteY1" fmla="*/ 436393 h 1592824"/>
              <a:gd name="connsiteX2" fmla="*/ 12356 w 2831515"/>
              <a:gd name="connsiteY2" fmla="*/ 77528 h 1592824"/>
              <a:gd name="connsiteX3" fmla="*/ 560519 w 2831515"/>
              <a:gd name="connsiteY3" fmla="*/ 0 h 1592824"/>
              <a:gd name="connsiteX4" fmla="*/ 578951 w 2831515"/>
              <a:gd name="connsiteY4" fmla="*/ 142333 h 1592824"/>
              <a:gd name="connsiteX5" fmla="*/ 980633 w 2831515"/>
              <a:gd name="connsiteY5" fmla="*/ 820783 h 1592824"/>
              <a:gd name="connsiteX6" fmla="*/ 1837441 w 2831515"/>
              <a:gd name="connsiteY6" fmla="*/ 900808 h 1592824"/>
              <a:gd name="connsiteX7" fmla="*/ 2178263 w 2831515"/>
              <a:gd name="connsiteY7" fmla="*/ 555673 h 1592824"/>
              <a:gd name="connsiteX8" fmla="*/ 2197041 w 2831515"/>
              <a:gd name="connsiteY8" fmla="*/ 23807 h 1592824"/>
              <a:gd name="connsiteX9" fmla="*/ 2779610 w 2831515"/>
              <a:gd name="connsiteY9" fmla="*/ 32281 h 1592824"/>
              <a:gd name="connsiteX10" fmla="*/ 2831004 w 2831515"/>
              <a:gd name="connsiteY10" fmla="*/ 392308 h 1592824"/>
              <a:gd name="connsiteX11" fmla="*/ 2656229 w 2831515"/>
              <a:gd name="connsiteY11" fmla="*/ 1073395 h 1592824"/>
              <a:gd name="connsiteX12" fmla="*/ 2064574 w 2831515"/>
              <a:gd name="connsiteY12" fmla="*/ 1538808 h 1592824"/>
              <a:gd name="connsiteX13" fmla="*/ 794259 w 2831515"/>
              <a:gd name="connsiteY13" fmla="*/ 1452272 h 1592824"/>
              <a:gd name="connsiteX14" fmla="*/ 654843 w 2831515"/>
              <a:gd name="connsiteY14" fmla="*/ 1376350 h 1592824"/>
              <a:gd name="connsiteX0" fmla="*/ 669683 w 2846355"/>
              <a:gd name="connsiteY0" fmla="*/ 1376350 h 1592824"/>
              <a:gd name="connsiteX1" fmla="*/ 74752 w 2846355"/>
              <a:gd name="connsiteY1" fmla="*/ 436393 h 1592824"/>
              <a:gd name="connsiteX2" fmla="*/ 969 w 2846355"/>
              <a:gd name="connsiteY2" fmla="*/ 83689 h 1592824"/>
              <a:gd name="connsiteX3" fmla="*/ 575359 w 2846355"/>
              <a:gd name="connsiteY3" fmla="*/ 0 h 1592824"/>
              <a:gd name="connsiteX4" fmla="*/ 593791 w 2846355"/>
              <a:gd name="connsiteY4" fmla="*/ 142333 h 1592824"/>
              <a:gd name="connsiteX5" fmla="*/ 995473 w 2846355"/>
              <a:gd name="connsiteY5" fmla="*/ 820783 h 1592824"/>
              <a:gd name="connsiteX6" fmla="*/ 1852281 w 2846355"/>
              <a:gd name="connsiteY6" fmla="*/ 900808 h 1592824"/>
              <a:gd name="connsiteX7" fmla="*/ 2193103 w 2846355"/>
              <a:gd name="connsiteY7" fmla="*/ 555673 h 1592824"/>
              <a:gd name="connsiteX8" fmla="*/ 2211881 w 2846355"/>
              <a:gd name="connsiteY8" fmla="*/ 23807 h 1592824"/>
              <a:gd name="connsiteX9" fmla="*/ 2794450 w 2846355"/>
              <a:gd name="connsiteY9" fmla="*/ 32281 h 1592824"/>
              <a:gd name="connsiteX10" fmla="*/ 2845844 w 2846355"/>
              <a:gd name="connsiteY10" fmla="*/ 392308 h 1592824"/>
              <a:gd name="connsiteX11" fmla="*/ 2671069 w 2846355"/>
              <a:gd name="connsiteY11" fmla="*/ 1073395 h 1592824"/>
              <a:gd name="connsiteX12" fmla="*/ 2079414 w 2846355"/>
              <a:gd name="connsiteY12" fmla="*/ 1538808 h 1592824"/>
              <a:gd name="connsiteX13" fmla="*/ 809099 w 2846355"/>
              <a:gd name="connsiteY13" fmla="*/ 1452272 h 1592824"/>
              <a:gd name="connsiteX14" fmla="*/ 669683 w 2846355"/>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92134 w 2845386"/>
              <a:gd name="connsiteY7" fmla="*/ 555673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851312 w 2845386"/>
              <a:gd name="connsiteY6" fmla="*/ 900808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994504 w 2845386"/>
              <a:gd name="connsiteY5" fmla="*/ 820783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92824"/>
              <a:gd name="connsiteX1" fmla="*/ 116789 w 2845386"/>
              <a:gd name="connsiteY1" fmla="*/ 590029 h 1592824"/>
              <a:gd name="connsiteX2" fmla="*/ 0 w 2845386"/>
              <a:gd name="connsiteY2" fmla="*/ 83689 h 1592824"/>
              <a:gd name="connsiteX3" fmla="*/ 574390 w 2845386"/>
              <a:gd name="connsiteY3" fmla="*/ 0 h 1592824"/>
              <a:gd name="connsiteX4" fmla="*/ 592822 w 2845386"/>
              <a:gd name="connsiteY4" fmla="*/ 142333 h 1592824"/>
              <a:gd name="connsiteX5" fmla="*/ 1077920 w 2845386"/>
              <a:gd name="connsiteY5" fmla="*/ 764841 h 1592824"/>
              <a:gd name="connsiteX6" fmla="*/ 1791731 w 2845386"/>
              <a:gd name="connsiteY6" fmla="*/ 767945 h 1592824"/>
              <a:gd name="connsiteX7" fmla="*/ 2126592 w 2845386"/>
              <a:gd name="connsiteY7" fmla="*/ 478752 h 1592824"/>
              <a:gd name="connsiteX8" fmla="*/ 2210912 w 2845386"/>
              <a:gd name="connsiteY8" fmla="*/ 23807 h 1592824"/>
              <a:gd name="connsiteX9" fmla="*/ 2793481 w 2845386"/>
              <a:gd name="connsiteY9" fmla="*/ 32281 h 1592824"/>
              <a:gd name="connsiteX10" fmla="*/ 2844875 w 2845386"/>
              <a:gd name="connsiteY10" fmla="*/ 392308 h 1592824"/>
              <a:gd name="connsiteX11" fmla="*/ 2670100 w 2845386"/>
              <a:gd name="connsiteY11" fmla="*/ 1073395 h 1592824"/>
              <a:gd name="connsiteX12" fmla="*/ 2078445 w 2845386"/>
              <a:gd name="connsiteY12" fmla="*/ 1538808 h 1592824"/>
              <a:gd name="connsiteX13" fmla="*/ 808130 w 2845386"/>
              <a:gd name="connsiteY13" fmla="*/ 1452272 h 1592824"/>
              <a:gd name="connsiteX14" fmla="*/ 668714 w 2845386"/>
              <a:gd name="connsiteY14" fmla="*/ 1376350 h 1592824"/>
              <a:gd name="connsiteX0" fmla="*/ 668714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668714 w 2845386"/>
              <a:gd name="connsiteY13" fmla="*/ 1376350 h 1556992"/>
              <a:gd name="connsiteX0" fmla="*/ 746172 w 2845386"/>
              <a:gd name="connsiteY0" fmla="*/ 1376350 h 1556992"/>
              <a:gd name="connsiteX1" fmla="*/ 116789 w 2845386"/>
              <a:gd name="connsiteY1" fmla="*/ 590029 h 1556992"/>
              <a:gd name="connsiteX2" fmla="*/ 0 w 2845386"/>
              <a:gd name="connsiteY2" fmla="*/ 83689 h 1556992"/>
              <a:gd name="connsiteX3" fmla="*/ 574390 w 2845386"/>
              <a:gd name="connsiteY3" fmla="*/ 0 h 1556992"/>
              <a:gd name="connsiteX4" fmla="*/ 592822 w 2845386"/>
              <a:gd name="connsiteY4" fmla="*/ 142333 h 1556992"/>
              <a:gd name="connsiteX5" fmla="*/ 1077920 w 2845386"/>
              <a:gd name="connsiteY5" fmla="*/ 764841 h 1556992"/>
              <a:gd name="connsiteX6" fmla="*/ 1791731 w 2845386"/>
              <a:gd name="connsiteY6" fmla="*/ 767945 h 1556992"/>
              <a:gd name="connsiteX7" fmla="*/ 2126592 w 2845386"/>
              <a:gd name="connsiteY7" fmla="*/ 478752 h 1556992"/>
              <a:gd name="connsiteX8" fmla="*/ 2210912 w 2845386"/>
              <a:gd name="connsiteY8" fmla="*/ 23807 h 1556992"/>
              <a:gd name="connsiteX9" fmla="*/ 2793481 w 2845386"/>
              <a:gd name="connsiteY9" fmla="*/ 32281 h 1556992"/>
              <a:gd name="connsiteX10" fmla="*/ 2844875 w 2845386"/>
              <a:gd name="connsiteY10" fmla="*/ 392308 h 1556992"/>
              <a:gd name="connsiteX11" fmla="*/ 2670100 w 2845386"/>
              <a:gd name="connsiteY11" fmla="*/ 1073395 h 1556992"/>
              <a:gd name="connsiteX12" fmla="*/ 2078445 w 2845386"/>
              <a:gd name="connsiteY12" fmla="*/ 1538808 h 1556992"/>
              <a:gd name="connsiteX13" fmla="*/ 746172 w 2845386"/>
              <a:gd name="connsiteY13" fmla="*/ 1376350 h 1556992"/>
              <a:gd name="connsiteX0" fmla="*/ 698505 w 2845386"/>
              <a:gd name="connsiteY0" fmla="*/ 1390335 h 1559226"/>
              <a:gd name="connsiteX1" fmla="*/ 116789 w 2845386"/>
              <a:gd name="connsiteY1" fmla="*/ 590029 h 1559226"/>
              <a:gd name="connsiteX2" fmla="*/ 0 w 2845386"/>
              <a:gd name="connsiteY2" fmla="*/ 83689 h 1559226"/>
              <a:gd name="connsiteX3" fmla="*/ 574390 w 2845386"/>
              <a:gd name="connsiteY3" fmla="*/ 0 h 1559226"/>
              <a:gd name="connsiteX4" fmla="*/ 592822 w 2845386"/>
              <a:gd name="connsiteY4" fmla="*/ 142333 h 1559226"/>
              <a:gd name="connsiteX5" fmla="*/ 1077920 w 2845386"/>
              <a:gd name="connsiteY5" fmla="*/ 764841 h 1559226"/>
              <a:gd name="connsiteX6" fmla="*/ 1791731 w 2845386"/>
              <a:gd name="connsiteY6" fmla="*/ 767945 h 1559226"/>
              <a:gd name="connsiteX7" fmla="*/ 2126592 w 2845386"/>
              <a:gd name="connsiteY7" fmla="*/ 478752 h 1559226"/>
              <a:gd name="connsiteX8" fmla="*/ 2210912 w 2845386"/>
              <a:gd name="connsiteY8" fmla="*/ 23807 h 1559226"/>
              <a:gd name="connsiteX9" fmla="*/ 2793481 w 2845386"/>
              <a:gd name="connsiteY9" fmla="*/ 32281 h 1559226"/>
              <a:gd name="connsiteX10" fmla="*/ 2844875 w 2845386"/>
              <a:gd name="connsiteY10" fmla="*/ 392308 h 1559226"/>
              <a:gd name="connsiteX11" fmla="*/ 2670100 w 2845386"/>
              <a:gd name="connsiteY11" fmla="*/ 1073395 h 1559226"/>
              <a:gd name="connsiteX12" fmla="*/ 2078445 w 2845386"/>
              <a:gd name="connsiteY12" fmla="*/ 1538808 h 1559226"/>
              <a:gd name="connsiteX13" fmla="*/ 698505 w 2845386"/>
              <a:gd name="connsiteY13" fmla="*/ 1390335 h 1559226"/>
              <a:gd name="connsiteX0" fmla="*/ 698505 w 2823415"/>
              <a:gd name="connsiteY0" fmla="*/ 1390335 h 1559226"/>
              <a:gd name="connsiteX1" fmla="*/ 116789 w 2823415"/>
              <a:gd name="connsiteY1" fmla="*/ 590029 h 1559226"/>
              <a:gd name="connsiteX2" fmla="*/ 0 w 2823415"/>
              <a:gd name="connsiteY2" fmla="*/ 83689 h 1559226"/>
              <a:gd name="connsiteX3" fmla="*/ 574390 w 2823415"/>
              <a:gd name="connsiteY3" fmla="*/ 0 h 1559226"/>
              <a:gd name="connsiteX4" fmla="*/ 592822 w 2823415"/>
              <a:gd name="connsiteY4" fmla="*/ 142333 h 1559226"/>
              <a:gd name="connsiteX5" fmla="*/ 1077920 w 2823415"/>
              <a:gd name="connsiteY5" fmla="*/ 764841 h 1559226"/>
              <a:gd name="connsiteX6" fmla="*/ 1791731 w 2823415"/>
              <a:gd name="connsiteY6" fmla="*/ 767945 h 1559226"/>
              <a:gd name="connsiteX7" fmla="*/ 2126592 w 2823415"/>
              <a:gd name="connsiteY7" fmla="*/ 478752 h 1559226"/>
              <a:gd name="connsiteX8" fmla="*/ 2210912 w 2823415"/>
              <a:gd name="connsiteY8" fmla="*/ 23807 h 1559226"/>
              <a:gd name="connsiteX9" fmla="*/ 2793481 w 2823415"/>
              <a:gd name="connsiteY9" fmla="*/ 32281 h 1559226"/>
              <a:gd name="connsiteX10" fmla="*/ 2670100 w 2823415"/>
              <a:gd name="connsiteY10" fmla="*/ 1073395 h 1559226"/>
              <a:gd name="connsiteX11" fmla="*/ 2078445 w 2823415"/>
              <a:gd name="connsiteY11" fmla="*/ 1538808 h 1559226"/>
              <a:gd name="connsiteX12" fmla="*/ 698505 w 2823415"/>
              <a:gd name="connsiteY12" fmla="*/ 1390335 h 1559226"/>
              <a:gd name="connsiteX0" fmla="*/ 698505 w 2896498"/>
              <a:gd name="connsiteY0" fmla="*/ 1390335 h 1559226"/>
              <a:gd name="connsiteX1" fmla="*/ 116789 w 2896498"/>
              <a:gd name="connsiteY1" fmla="*/ 590029 h 1559226"/>
              <a:gd name="connsiteX2" fmla="*/ 0 w 2896498"/>
              <a:gd name="connsiteY2" fmla="*/ 83689 h 1559226"/>
              <a:gd name="connsiteX3" fmla="*/ 574390 w 2896498"/>
              <a:gd name="connsiteY3" fmla="*/ 0 h 1559226"/>
              <a:gd name="connsiteX4" fmla="*/ 592822 w 2896498"/>
              <a:gd name="connsiteY4" fmla="*/ 142333 h 1559226"/>
              <a:gd name="connsiteX5" fmla="*/ 1077920 w 2896498"/>
              <a:gd name="connsiteY5" fmla="*/ 764841 h 1559226"/>
              <a:gd name="connsiteX6" fmla="*/ 1791731 w 2896498"/>
              <a:gd name="connsiteY6" fmla="*/ 767945 h 1559226"/>
              <a:gd name="connsiteX7" fmla="*/ 2126592 w 2896498"/>
              <a:gd name="connsiteY7" fmla="*/ 478752 h 1559226"/>
              <a:gd name="connsiteX8" fmla="*/ 2210912 w 2896498"/>
              <a:gd name="connsiteY8" fmla="*/ 23807 h 1559226"/>
              <a:gd name="connsiteX9" fmla="*/ 2876897 w 2896498"/>
              <a:gd name="connsiteY9" fmla="*/ 39276 h 1559226"/>
              <a:gd name="connsiteX10" fmla="*/ 2670100 w 2896498"/>
              <a:gd name="connsiteY10" fmla="*/ 1073395 h 1559226"/>
              <a:gd name="connsiteX11" fmla="*/ 2078445 w 2896498"/>
              <a:gd name="connsiteY11" fmla="*/ 1538808 h 1559226"/>
              <a:gd name="connsiteX12" fmla="*/ 698505 w 2896498"/>
              <a:gd name="connsiteY12" fmla="*/ 1390335 h 1559226"/>
              <a:gd name="connsiteX0" fmla="*/ 698505 w 2876898"/>
              <a:gd name="connsiteY0" fmla="*/ 1390335 h 1559226"/>
              <a:gd name="connsiteX1" fmla="*/ 116789 w 2876898"/>
              <a:gd name="connsiteY1" fmla="*/ 590029 h 1559226"/>
              <a:gd name="connsiteX2" fmla="*/ 0 w 2876898"/>
              <a:gd name="connsiteY2" fmla="*/ 83689 h 1559226"/>
              <a:gd name="connsiteX3" fmla="*/ 574390 w 2876898"/>
              <a:gd name="connsiteY3" fmla="*/ 0 h 1559226"/>
              <a:gd name="connsiteX4" fmla="*/ 592822 w 2876898"/>
              <a:gd name="connsiteY4" fmla="*/ 142333 h 1559226"/>
              <a:gd name="connsiteX5" fmla="*/ 1077920 w 2876898"/>
              <a:gd name="connsiteY5" fmla="*/ 764841 h 1559226"/>
              <a:gd name="connsiteX6" fmla="*/ 1791731 w 2876898"/>
              <a:gd name="connsiteY6" fmla="*/ 767945 h 1559226"/>
              <a:gd name="connsiteX7" fmla="*/ 2126592 w 2876898"/>
              <a:gd name="connsiteY7" fmla="*/ 478752 h 1559226"/>
              <a:gd name="connsiteX8" fmla="*/ 2210912 w 2876898"/>
              <a:gd name="connsiteY8" fmla="*/ 23807 h 1559226"/>
              <a:gd name="connsiteX9" fmla="*/ 2876897 w 2876898"/>
              <a:gd name="connsiteY9" fmla="*/ 39276 h 1559226"/>
              <a:gd name="connsiteX10" fmla="*/ 2078445 w 2876898"/>
              <a:gd name="connsiteY10" fmla="*/ 1538808 h 1559226"/>
              <a:gd name="connsiteX11" fmla="*/ 698505 w 2876898"/>
              <a:gd name="connsiteY11" fmla="*/ 1390335 h 1559226"/>
              <a:gd name="connsiteX0" fmla="*/ 698505 w 2876897"/>
              <a:gd name="connsiteY0" fmla="*/ 1390335 h 1467132"/>
              <a:gd name="connsiteX1" fmla="*/ 116789 w 2876897"/>
              <a:gd name="connsiteY1" fmla="*/ 590029 h 1467132"/>
              <a:gd name="connsiteX2" fmla="*/ 0 w 2876897"/>
              <a:gd name="connsiteY2" fmla="*/ 83689 h 1467132"/>
              <a:gd name="connsiteX3" fmla="*/ 574390 w 2876897"/>
              <a:gd name="connsiteY3" fmla="*/ 0 h 1467132"/>
              <a:gd name="connsiteX4" fmla="*/ 592822 w 2876897"/>
              <a:gd name="connsiteY4" fmla="*/ 142333 h 1467132"/>
              <a:gd name="connsiteX5" fmla="*/ 1077920 w 2876897"/>
              <a:gd name="connsiteY5" fmla="*/ 764841 h 1467132"/>
              <a:gd name="connsiteX6" fmla="*/ 1791731 w 2876897"/>
              <a:gd name="connsiteY6" fmla="*/ 767945 h 1467132"/>
              <a:gd name="connsiteX7" fmla="*/ 2126592 w 2876897"/>
              <a:gd name="connsiteY7" fmla="*/ 478752 h 1467132"/>
              <a:gd name="connsiteX8" fmla="*/ 2210912 w 2876897"/>
              <a:gd name="connsiteY8" fmla="*/ 23807 h 1467132"/>
              <a:gd name="connsiteX9" fmla="*/ 2876897 w 2876897"/>
              <a:gd name="connsiteY9" fmla="*/ 39276 h 1467132"/>
              <a:gd name="connsiteX10" fmla="*/ 2018862 w 2876897"/>
              <a:gd name="connsiteY10" fmla="*/ 1370981 h 1467132"/>
              <a:gd name="connsiteX11" fmla="*/ 698505 w 2876897"/>
              <a:gd name="connsiteY11" fmla="*/ 1390335 h 1467132"/>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481520"/>
              <a:gd name="connsiteX1" fmla="*/ 116789 w 2876897"/>
              <a:gd name="connsiteY1" fmla="*/ 590029 h 1481520"/>
              <a:gd name="connsiteX2" fmla="*/ 0 w 2876897"/>
              <a:gd name="connsiteY2" fmla="*/ 83689 h 1481520"/>
              <a:gd name="connsiteX3" fmla="*/ 574390 w 2876897"/>
              <a:gd name="connsiteY3" fmla="*/ 0 h 1481520"/>
              <a:gd name="connsiteX4" fmla="*/ 592822 w 2876897"/>
              <a:gd name="connsiteY4" fmla="*/ 142333 h 1481520"/>
              <a:gd name="connsiteX5" fmla="*/ 1077920 w 2876897"/>
              <a:gd name="connsiteY5" fmla="*/ 764841 h 1481520"/>
              <a:gd name="connsiteX6" fmla="*/ 1791731 w 2876897"/>
              <a:gd name="connsiteY6" fmla="*/ 767945 h 1481520"/>
              <a:gd name="connsiteX7" fmla="*/ 2126592 w 2876897"/>
              <a:gd name="connsiteY7" fmla="*/ 478752 h 1481520"/>
              <a:gd name="connsiteX8" fmla="*/ 2210912 w 2876897"/>
              <a:gd name="connsiteY8" fmla="*/ 23807 h 1481520"/>
              <a:gd name="connsiteX9" fmla="*/ 2876897 w 2876897"/>
              <a:gd name="connsiteY9" fmla="*/ 39276 h 1481520"/>
              <a:gd name="connsiteX10" fmla="*/ 2084403 w 2876897"/>
              <a:gd name="connsiteY10" fmla="*/ 1412939 h 1481520"/>
              <a:gd name="connsiteX11" fmla="*/ 698505 w 2876897"/>
              <a:gd name="connsiteY11" fmla="*/ 1390335 h 14815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60220"/>
              <a:gd name="connsiteX1" fmla="*/ 116789 w 2876897"/>
              <a:gd name="connsiteY1" fmla="*/ 590029 h 1560220"/>
              <a:gd name="connsiteX2" fmla="*/ 0 w 2876897"/>
              <a:gd name="connsiteY2" fmla="*/ 83689 h 1560220"/>
              <a:gd name="connsiteX3" fmla="*/ 574390 w 2876897"/>
              <a:gd name="connsiteY3" fmla="*/ 0 h 1560220"/>
              <a:gd name="connsiteX4" fmla="*/ 592822 w 2876897"/>
              <a:gd name="connsiteY4" fmla="*/ 142333 h 1560220"/>
              <a:gd name="connsiteX5" fmla="*/ 1077920 w 2876897"/>
              <a:gd name="connsiteY5" fmla="*/ 764841 h 1560220"/>
              <a:gd name="connsiteX6" fmla="*/ 1791731 w 2876897"/>
              <a:gd name="connsiteY6" fmla="*/ 767945 h 1560220"/>
              <a:gd name="connsiteX7" fmla="*/ 2126592 w 2876897"/>
              <a:gd name="connsiteY7" fmla="*/ 478752 h 1560220"/>
              <a:gd name="connsiteX8" fmla="*/ 2210912 w 2876897"/>
              <a:gd name="connsiteY8" fmla="*/ 23807 h 1560220"/>
              <a:gd name="connsiteX9" fmla="*/ 2876897 w 2876897"/>
              <a:gd name="connsiteY9" fmla="*/ 39276 h 1560220"/>
              <a:gd name="connsiteX10" fmla="*/ 2084403 w 2876897"/>
              <a:gd name="connsiteY10" fmla="*/ 1412939 h 1560220"/>
              <a:gd name="connsiteX11" fmla="*/ 698505 w 2876897"/>
              <a:gd name="connsiteY11" fmla="*/ 1390335 h 1560220"/>
              <a:gd name="connsiteX0" fmla="*/ 698505 w 2876897"/>
              <a:gd name="connsiteY0" fmla="*/ 1390335 h 1591884"/>
              <a:gd name="connsiteX1" fmla="*/ 116789 w 2876897"/>
              <a:gd name="connsiteY1" fmla="*/ 590029 h 1591884"/>
              <a:gd name="connsiteX2" fmla="*/ 0 w 2876897"/>
              <a:gd name="connsiteY2" fmla="*/ 83689 h 1591884"/>
              <a:gd name="connsiteX3" fmla="*/ 574390 w 2876897"/>
              <a:gd name="connsiteY3" fmla="*/ 0 h 1591884"/>
              <a:gd name="connsiteX4" fmla="*/ 592822 w 2876897"/>
              <a:gd name="connsiteY4" fmla="*/ 142333 h 1591884"/>
              <a:gd name="connsiteX5" fmla="*/ 1077920 w 2876897"/>
              <a:gd name="connsiteY5" fmla="*/ 764841 h 1591884"/>
              <a:gd name="connsiteX6" fmla="*/ 1791731 w 2876897"/>
              <a:gd name="connsiteY6" fmla="*/ 767945 h 1591884"/>
              <a:gd name="connsiteX7" fmla="*/ 2126592 w 2876897"/>
              <a:gd name="connsiteY7" fmla="*/ 478752 h 1591884"/>
              <a:gd name="connsiteX8" fmla="*/ 2210912 w 2876897"/>
              <a:gd name="connsiteY8" fmla="*/ 23807 h 1591884"/>
              <a:gd name="connsiteX9" fmla="*/ 2876897 w 2876897"/>
              <a:gd name="connsiteY9" fmla="*/ 39276 h 1591884"/>
              <a:gd name="connsiteX10" fmla="*/ 2096211 w 2876897"/>
              <a:gd name="connsiteY10" fmla="*/ 1461348 h 1591884"/>
              <a:gd name="connsiteX11" fmla="*/ 698505 w 2876897"/>
              <a:gd name="connsiteY11" fmla="*/ 1390335 h 1591884"/>
              <a:gd name="connsiteX0" fmla="*/ 698505 w 2876897"/>
              <a:gd name="connsiteY0" fmla="*/ 1390335 h 1549509"/>
              <a:gd name="connsiteX1" fmla="*/ 116789 w 2876897"/>
              <a:gd name="connsiteY1" fmla="*/ 590029 h 1549509"/>
              <a:gd name="connsiteX2" fmla="*/ 0 w 2876897"/>
              <a:gd name="connsiteY2" fmla="*/ 83689 h 1549509"/>
              <a:gd name="connsiteX3" fmla="*/ 574390 w 2876897"/>
              <a:gd name="connsiteY3" fmla="*/ 0 h 1549509"/>
              <a:gd name="connsiteX4" fmla="*/ 592822 w 2876897"/>
              <a:gd name="connsiteY4" fmla="*/ 142333 h 1549509"/>
              <a:gd name="connsiteX5" fmla="*/ 1077920 w 2876897"/>
              <a:gd name="connsiteY5" fmla="*/ 764841 h 1549509"/>
              <a:gd name="connsiteX6" fmla="*/ 1791731 w 2876897"/>
              <a:gd name="connsiteY6" fmla="*/ 767945 h 1549509"/>
              <a:gd name="connsiteX7" fmla="*/ 2126592 w 2876897"/>
              <a:gd name="connsiteY7" fmla="*/ 478752 h 1549509"/>
              <a:gd name="connsiteX8" fmla="*/ 2210912 w 2876897"/>
              <a:gd name="connsiteY8" fmla="*/ 23807 h 1549509"/>
              <a:gd name="connsiteX9" fmla="*/ 2876897 w 2876897"/>
              <a:gd name="connsiteY9" fmla="*/ 39276 h 1549509"/>
              <a:gd name="connsiteX10" fmla="*/ 2096211 w 2876897"/>
              <a:gd name="connsiteY10" fmla="*/ 1461348 h 1549509"/>
              <a:gd name="connsiteX11" fmla="*/ 698505 w 2876897"/>
              <a:gd name="connsiteY11" fmla="*/ 1390335 h 154950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876897" h="1549509">
                <a:moveTo>
                  <a:pt x="698505" y="1390335"/>
                </a:moveTo>
                <a:cubicBezTo>
                  <a:pt x="382179" y="1190875"/>
                  <a:pt x="233206" y="807803"/>
                  <a:pt x="116789" y="590029"/>
                </a:cubicBezTo>
                <a:cubicBezTo>
                  <a:pt x="372" y="372255"/>
                  <a:pt x="12108" y="225281"/>
                  <a:pt x="0" y="83689"/>
                </a:cubicBezTo>
                <a:lnTo>
                  <a:pt x="574390" y="0"/>
                </a:lnTo>
                <a:lnTo>
                  <a:pt x="592822" y="142333"/>
                </a:lnTo>
                <a:cubicBezTo>
                  <a:pt x="640270" y="442220"/>
                  <a:pt x="878102" y="660572"/>
                  <a:pt x="1077920" y="764841"/>
                </a:cubicBezTo>
                <a:cubicBezTo>
                  <a:pt x="1277738" y="869110"/>
                  <a:pt x="1580765" y="845068"/>
                  <a:pt x="1791731" y="767945"/>
                </a:cubicBezTo>
                <a:cubicBezTo>
                  <a:pt x="1909457" y="671038"/>
                  <a:pt x="2056108" y="596953"/>
                  <a:pt x="2126592" y="478752"/>
                </a:cubicBezTo>
                <a:cubicBezTo>
                  <a:pt x="2186525" y="332585"/>
                  <a:pt x="2227007" y="164432"/>
                  <a:pt x="2210912" y="23807"/>
                </a:cubicBezTo>
                <a:lnTo>
                  <a:pt x="2876897" y="39276"/>
                </a:lnTo>
                <a:cubicBezTo>
                  <a:pt x="2854819" y="291776"/>
                  <a:pt x="2721442" y="1173237"/>
                  <a:pt x="2096211" y="1461348"/>
                </a:cubicBezTo>
                <a:cubicBezTo>
                  <a:pt x="1609321" y="1617817"/>
                  <a:pt x="1025448" y="1548465"/>
                  <a:pt x="698505" y="1390335"/>
                </a:cubicBezTo>
                <a:close/>
              </a:path>
            </a:pathLst>
          </a:custGeom>
          <a:solidFill>
            <a:schemeClr val="accent5">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dirty="0"/>
          </a:p>
        </p:txBody>
      </p:sp>
    </p:spTree>
    <p:extLst>
      <p:ext uri="{BB962C8B-B14F-4D97-AF65-F5344CB8AC3E}">
        <p14:creationId xmlns:p14="http://schemas.microsoft.com/office/powerpoint/2010/main" val="247192999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p:cSld name="Content with Picture 6">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1049490" y="796460"/>
            <a:ext cx="8092815" cy="2184767"/>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1049490" y="3004649"/>
            <a:ext cx="8092815" cy="6025052"/>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Picture Placeholder 21">
            <a:extLst>
              <a:ext uri="{FF2B5EF4-FFF2-40B4-BE49-F238E27FC236}">
                <a16:creationId xmlns:a16="http://schemas.microsoft.com/office/drawing/2014/main" id="{28BC5525-CF2B-61B7-2A74-6DE992B6BCDC}"/>
              </a:ext>
            </a:extLst>
          </p:cNvPr>
          <p:cNvSpPr>
            <a:spLocks noGrp="1"/>
          </p:cNvSpPr>
          <p:nvPr>
            <p:ph type="pic" sz="quarter" idx="13" hasCustomPrompt="1"/>
          </p:nvPr>
        </p:nvSpPr>
        <p:spPr>
          <a:xfrm rot="21429196">
            <a:off x="9936473" y="275433"/>
            <a:ext cx="8315013" cy="9120807"/>
          </a:xfrm>
          <a:custGeom>
            <a:avLst/>
            <a:gdLst>
              <a:gd name="connsiteX0" fmla="*/ 516568 w 5543342"/>
              <a:gd name="connsiteY0" fmla="*/ 0 h 6080538"/>
              <a:gd name="connsiteX1" fmla="*/ 5542764 w 5543342"/>
              <a:gd name="connsiteY1" fmla="*/ 510009 h 6080538"/>
              <a:gd name="connsiteX2" fmla="*/ 5340089 w 5543342"/>
              <a:gd name="connsiteY2" fmla="*/ 3610175 h 6080538"/>
              <a:gd name="connsiteX3" fmla="*/ 5118358 w 5543342"/>
              <a:gd name="connsiteY3" fmla="*/ 6080538 h 6080538"/>
              <a:gd name="connsiteX4" fmla="*/ 1287318 w 5543342"/>
              <a:gd name="connsiteY4" fmla="*/ 5769564 h 6080538"/>
              <a:gd name="connsiteX5" fmla="*/ 1291721 w 5543342"/>
              <a:gd name="connsiteY5" fmla="*/ 5758465 h 6080538"/>
              <a:gd name="connsiteX6" fmla="*/ 1332268 w 5543342"/>
              <a:gd name="connsiteY6" fmla="*/ 5554724 h 6080538"/>
              <a:gd name="connsiteX7" fmla="*/ 1006825 w 5543342"/>
              <a:gd name="connsiteY7" fmla="*/ 4870534 h 6080538"/>
              <a:gd name="connsiteX8" fmla="*/ 420574 w 5543342"/>
              <a:gd name="connsiteY8" fmla="*/ 4651036 h 6080538"/>
              <a:gd name="connsiteX9" fmla="*/ 16166 w 5543342"/>
              <a:gd name="connsiteY9" fmla="*/ 4725372 h 6080538"/>
              <a:gd name="connsiteX10" fmla="*/ 0 w 5543342"/>
              <a:gd name="connsiteY10" fmla="*/ 4733953 h 6080538"/>
              <a:gd name="connsiteX11" fmla="*/ 25673 w 5543342"/>
              <a:gd name="connsiteY11" fmla="*/ 4477145 h 6080538"/>
              <a:gd name="connsiteX12" fmla="*/ 268217 w 5543342"/>
              <a:gd name="connsiteY12" fmla="*/ 2031585 h 6080538"/>
              <a:gd name="connsiteX13" fmla="*/ 494239 w 5543342"/>
              <a:gd name="connsiteY13" fmla="*/ 128602 h 60805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5543342" h="6080538">
                <a:moveTo>
                  <a:pt x="516568" y="0"/>
                </a:moveTo>
                <a:lnTo>
                  <a:pt x="5542764" y="510009"/>
                </a:lnTo>
                <a:cubicBezTo>
                  <a:pt x="5553671" y="891546"/>
                  <a:pt x="5407648" y="2576786"/>
                  <a:pt x="5340089" y="3610175"/>
                </a:cubicBezTo>
                <a:cubicBezTo>
                  <a:pt x="5278007" y="4570989"/>
                  <a:pt x="5231601" y="5375940"/>
                  <a:pt x="5118358" y="6080538"/>
                </a:cubicBezTo>
                <a:lnTo>
                  <a:pt x="1287318" y="5769564"/>
                </a:lnTo>
                <a:lnTo>
                  <a:pt x="1291721" y="5758465"/>
                </a:lnTo>
                <a:cubicBezTo>
                  <a:pt x="1317526" y="5680617"/>
                  <a:pt x="1331151" y="5609386"/>
                  <a:pt x="1332268" y="5554724"/>
                </a:cubicBezTo>
                <a:cubicBezTo>
                  <a:pt x="1336735" y="5336075"/>
                  <a:pt x="1158774" y="5021148"/>
                  <a:pt x="1006825" y="4870534"/>
                </a:cubicBezTo>
                <a:cubicBezTo>
                  <a:pt x="854876" y="4719919"/>
                  <a:pt x="606104" y="4621003"/>
                  <a:pt x="420574" y="4651036"/>
                </a:cubicBezTo>
                <a:cubicBezTo>
                  <a:pt x="304618" y="4669807"/>
                  <a:pt x="163887" y="4661920"/>
                  <a:pt x="16166" y="4725372"/>
                </a:cubicBezTo>
                <a:lnTo>
                  <a:pt x="0" y="4733953"/>
                </a:lnTo>
                <a:lnTo>
                  <a:pt x="25673" y="4477145"/>
                </a:lnTo>
                <a:cubicBezTo>
                  <a:pt x="109984" y="3645971"/>
                  <a:pt x="226715" y="2587322"/>
                  <a:pt x="268217" y="2031585"/>
                </a:cubicBezTo>
                <a:cubicBezTo>
                  <a:pt x="323179" y="1411943"/>
                  <a:pt x="397647" y="762029"/>
                  <a:pt x="494239" y="128602"/>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1049491" y="9534526"/>
            <a:ext cx="4759028" cy="547688"/>
          </a:xfrm>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14329067" y="9534526"/>
            <a:ext cx="2701634" cy="547688"/>
          </a:xfrm>
        </p:spPr>
        <p:txBody>
          <a:body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7156881" y="9534526"/>
            <a:ext cx="820883" cy="547688"/>
          </a:xfrm>
        </p:spPr>
        <p:txBody>
          <a:bodyPr/>
          <a:lstStyle/>
          <a:p>
            <a:fld id="{39AF9B53-F5E5-4AB7-BB1C-7446D43ACB27}" type="slidenum">
              <a:rPr lang="en-GB" smtClean="0"/>
              <a:t>‹#›</a:t>
            </a:fld>
            <a:endParaRPr lang="en-GB"/>
          </a:p>
        </p:txBody>
      </p:sp>
      <p:sp>
        <p:nvSpPr>
          <p:cNvPr id="20" name="Oval 28">
            <a:extLst>
              <a:ext uri="{FF2B5EF4-FFF2-40B4-BE49-F238E27FC236}">
                <a16:creationId xmlns:a16="http://schemas.microsoft.com/office/drawing/2014/main" id="{1B4BC684-4AF2-808F-7211-8B63C550A059}"/>
              </a:ext>
            </a:extLst>
          </p:cNvPr>
          <p:cNvSpPr/>
          <p:nvPr/>
        </p:nvSpPr>
        <p:spPr>
          <a:xfrm rot="2599426">
            <a:off x="9379001" y="7403258"/>
            <a:ext cx="2700062" cy="2663672"/>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3059270" h="3018036">
                <a:moveTo>
                  <a:pt x="11907" y="1624714"/>
                </a:moveTo>
                <a:cubicBezTo>
                  <a:pt x="-67795" y="983902"/>
                  <a:pt x="272066" y="723639"/>
                  <a:pt x="453606" y="460819"/>
                </a:cubicBezTo>
                <a:cubicBezTo>
                  <a:pt x="635146" y="197999"/>
                  <a:pt x="1049220" y="9410"/>
                  <a:pt x="1412722" y="379"/>
                </a:cubicBezTo>
                <a:cubicBezTo>
                  <a:pt x="1776224" y="-8652"/>
                  <a:pt x="2371800" y="143814"/>
                  <a:pt x="2634620" y="406634"/>
                </a:cubicBezTo>
                <a:cubicBezTo>
                  <a:pt x="2897440" y="669454"/>
                  <a:pt x="3249737" y="1489643"/>
                  <a:pt x="2935457" y="2092073"/>
                </a:cubicBezTo>
                <a:cubicBezTo>
                  <a:pt x="2492483" y="2809649"/>
                  <a:pt x="1744193" y="3083102"/>
                  <a:pt x="1256935" y="3005209"/>
                </a:cubicBezTo>
                <a:cubicBezTo>
                  <a:pt x="769677" y="2927316"/>
                  <a:pt x="91609" y="2265526"/>
                  <a:pt x="11907" y="1624714"/>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grpSp>
        <p:nvGrpSpPr>
          <p:cNvPr id="33" name="Group 32">
            <a:extLst>
              <a:ext uri="{FF2B5EF4-FFF2-40B4-BE49-F238E27FC236}">
                <a16:creationId xmlns:a16="http://schemas.microsoft.com/office/drawing/2014/main" id="{DCE8AB87-6DEE-5CAA-3E21-056B4B855423}"/>
              </a:ext>
            </a:extLst>
          </p:cNvPr>
          <p:cNvGrpSpPr/>
          <p:nvPr/>
        </p:nvGrpSpPr>
        <p:grpSpPr>
          <a:xfrm flipH="1">
            <a:off x="10336820" y="8355081"/>
            <a:ext cx="939333" cy="674619"/>
            <a:chOff x="10056508" y="3477013"/>
            <a:chExt cx="713092" cy="512135"/>
          </a:xfrm>
        </p:grpSpPr>
        <p:sp>
          <p:nvSpPr>
            <p:cNvPr id="34" name="Freeform: Shape 13">
              <a:extLst>
                <a:ext uri="{FF2B5EF4-FFF2-40B4-BE49-F238E27FC236}">
                  <a16:creationId xmlns:a16="http://schemas.microsoft.com/office/drawing/2014/main" id="{2C30964C-23D6-6A1F-9B3D-211EE16A296B}"/>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5" name="Oval 34">
              <a:extLst>
                <a:ext uri="{FF2B5EF4-FFF2-40B4-BE49-F238E27FC236}">
                  <a16:creationId xmlns:a16="http://schemas.microsoft.com/office/drawing/2014/main" id="{222C6CE2-D5F6-D391-6769-2FA1C4CDD625}"/>
                </a:ext>
              </a:extLst>
            </p:cNvPr>
            <p:cNvSpPr/>
            <p:nvPr/>
          </p:nvSpPr>
          <p:spPr>
            <a:xfrm flipH="1">
              <a:off x="10462097" y="3477013"/>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6" name="Freeform: Shape 15">
              <a:extLst>
                <a:ext uri="{FF2B5EF4-FFF2-40B4-BE49-F238E27FC236}">
                  <a16:creationId xmlns:a16="http://schemas.microsoft.com/office/drawing/2014/main" id="{8A70E6DA-2CCB-333F-CF01-25091DD49D99}"/>
                </a:ext>
              </a:extLst>
            </p:cNvPr>
            <p:cNvSpPr/>
            <p:nvPr/>
          </p:nvSpPr>
          <p:spPr>
            <a:xfrm flipH="1">
              <a:off x="10468546" y="3477013"/>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37" name="Oval 36">
              <a:extLst>
                <a:ext uri="{FF2B5EF4-FFF2-40B4-BE49-F238E27FC236}">
                  <a16:creationId xmlns:a16="http://schemas.microsoft.com/office/drawing/2014/main" id="{7032E2D2-EED1-81D7-BCB0-617356BCDEAA}"/>
                </a:ext>
              </a:extLst>
            </p:cNvPr>
            <p:cNvSpPr/>
            <p:nvPr/>
          </p:nvSpPr>
          <p:spPr>
            <a:xfrm flipH="1">
              <a:off x="10108996"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8" name="Freeform: Shape 17">
              <a:extLst>
                <a:ext uri="{FF2B5EF4-FFF2-40B4-BE49-F238E27FC236}">
                  <a16:creationId xmlns:a16="http://schemas.microsoft.com/office/drawing/2014/main" id="{7D4E2E0E-0263-345D-95F4-1DBE004F10AD}"/>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grpSp>
    </p:spTree>
    <p:extLst>
      <p:ext uri="{BB962C8B-B14F-4D97-AF65-F5344CB8AC3E}">
        <p14:creationId xmlns:p14="http://schemas.microsoft.com/office/powerpoint/2010/main" val="203548341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Content with Picture 7">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1056132" y="518160"/>
            <a:ext cx="9708849" cy="169986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1056134" y="2241452"/>
            <a:ext cx="9708849" cy="6902549"/>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1056133" y="9534526"/>
            <a:ext cx="4863935" cy="547688"/>
          </a:xfrm>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7111465" y="9534526"/>
            <a:ext cx="2701634" cy="547688"/>
          </a:xfrm>
        </p:spPr>
        <p:txBody>
          <a:body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9966362" y="9534526"/>
            <a:ext cx="820883" cy="547688"/>
          </a:xfrm>
        </p:spPr>
        <p:txBody>
          <a:bodyPr/>
          <a:lstStyle/>
          <a:p>
            <a:fld id="{39AF9B53-F5E5-4AB7-BB1C-7446D43ACB27}" type="slidenum">
              <a:rPr lang="en-GB" smtClean="0"/>
              <a:t>‹#›</a:t>
            </a:fld>
            <a:endParaRPr lang="en-GB"/>
          </a:p>
        </p:txBody>
      </p:sp>
      <p:sp>
        <p:nvSpPr>
          <p:cNvPr id="11" name="Picture Placeholder 10">
            <a:extLst>
              <a:ext uri="{FF2B5EF4-FFF2-40B4-BE49-F238E27FC236}">
                <a16:creationId xmlns:a16="http://schemas.microsoft.com/office/drawing/2014/main" id="{BC4E015C-42DC-76ED-17D3-98FEDC30D753}"/>
              </a:ext>
            </a:extLst>
          </p:cNvPr>
          <p:cNvSpPr>
            <a:spLocks noGrp="1"/>
          </p:cNvSpPr>
          <p:nvPr>
            <p:ph type="pic" sz="quarter" idx="13" hasCustomPrompt="1"/>
          </p:nvPr>
        </p:nvSpPr>
        <p:spPr>
          <a:xfrm>
            <a:off x="12067309" y="0"/>
            <a:ext cx="6220691" cy="10287000"/>
          </a:xfrm>
          <a:custGeom>
            <a:avLst/>
            <a:gdLst>
              <a:gd name="connsiteX0" fmla="*/ 120263 w 6271682"/>
              <a:gd name="connsiteY0" fmla="*/ 0 h 6858000"/>
              <a:gd name="connsiteX1" fmla="*/ 6271682 w 6271682"/>
              <a:gd name="connsiteY1" fmla="*/ 0 h 6858000"/>
              <a:gd name="connsiteX2" fmla="*/ 6271682 w 6271682"/>
              <a:gd name="connsiteY2" fmla="*/ 6858000 h 6858000"/>
              <a:gd name="connsiteX3" fmla="*/ 27900 w 6271682"/>
              <a:gd name="connsiteY3" fmla="*/ 6858000 h 6858000"/>
              <a:gd name="connsiteX4" fmla="*/ 120263 w 6271682"/>
              <a:gd name="connsiteY4" fmla="*/ 0 h 68580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6271682" h="6858000">
                <a:moveTo>
                  <a:pt x="120263" y="0"/>
                </a:moveTo>
                <a:lnTo>
                  <a:pt x="6271682" y="0"/>
                </a:lnTo>
                <a:lnTo>
                  <a:pt x="6271682" y="6858000"/>
                </a:lnTo>
                <a:lnTo>
                  <a:pt x="27900" y="6858000"/>
                </a:lnTo>
                <a:cubicBezTo>
                  <a:pt x="-61384" y="4082473"/>
                  <a:pt x="89475" y="2286000"/>
                  <a:pt x="120263" y="0"/>
                </a:cubicBez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Tree>
    <p:extLst>
      <p:ext uri="{BB962C8B-B14F-4D97-AF65-F5344CB8AC3E}">
        <p14:creationId xmlns:p14="http://schemas.microsoft.com/office/powerpoint/2010/main" val="379741153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Content with Picture 8">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1051189" y="6639792"/>
            <a:ext cx="5780180" cy="2534403"/>
          </a:xfrm>
        </p:spPr>
        <p:txBody>
          <a:bodyPr anchor="t"/>
          <a:lstStyle/>
          <a:p>
            <a:r>
              <a:rPr lang="en-US"/>
              <a:t>Click to edit Master title style</a:t>
            </a:r>
            <a:endParaRPr lang="en-US" dirty="0"/>
          </a:p>
        </p:txBody>
      </p:sp>
      <p:sp>
        <p:nvSpPr>
          <p:cNvPr id="9" name="Picture Placeholder 8">
            <a:extLst>
              <a:ext uri="{FF2B5EF4-FFF2-40B4-BE49-F238E27FC236}">
                <a16:creationId xmlns:a16="http://schemas.microsoft.com/office/drawing/2014/main" id="{6976598F-F6AF-BB82-8775-D6BCA6D905E1}"/>
              </a:ext>
            </a:extLst>
          </p:cNvPr>
          <p:cNvSpPr>
            <a:spLocks noGrp="1"/>
          </p:cNvSpPr>
          <p:nvPr>
            <p:ph type="pic" sz="quarter" idx="13" hasCustomPrompt="1"/>
          </p:nvPr>
        </p:nvSpPr>
        <p:spPr>
          <a:xfrm>
            <a:off x="0" y="0"/>
            <a:ext cx="18288000" cy="6159261"/>
          </a:xfrm>
          <a:custGeom>
            <a:avLst/>
            <a:gdLst>
              <a:gd name="connsiteX0" fmla="*/ 0 w 12192000"/>
              <a:gd name="connsiteY0" fmla="*/ 0 h 4106174"/>
              <a:gd name="connsiteX1" fmla="*/ 12192000 w 12192000"/>
              <a:gd name="connsiteY1" fmla="*/ 0 h 4106174"/>
              <a:gd name="connsiteX2" fmla="*/ 12192000 w 12192000"/>
              <a:gd name="connsiteY2" fmla="*/ 4031835 h 4106174"/>
              <a:gd name="connsiteX3" fmla="*/ 0 w 12192000"/>
              <a:gd name="connsiteY3" fmla="*/ 3969361 h 4106174"/>
            </a:gdLst>
            <a:ahLst/>
            <a:cxnLst>
              <a:cxn ang="0">
                <a:pos x="connsiteX0" y="connsiteY0"/>
              </a:cxn>
              <a:cxn ang="0">
                <a:pos x="connsiteX1" y="connsiteY1"/>
              </a:cxn>
              <a:cxn ang="0">
                <a:pos x="connsiteX2" y="connsiteY2"/>
              </a:cxn>
              <a:cxn ang="0">
                <a:pos x="connsiteX3" y="connsiteY3"/>
              </a:cxn>
            </a:cxnLst>
            <a:rect l="l" t="t" r="r" b="b"/>
            <a:pathLst>
              <a:path w="12192000" h="4106174">
                <a:moveTo>
                  <a:pt x="0" y="0"/>
                </a:moveTo>
                <a:lnTo>
                  <a:pt x="12192000" y="0"/>
                </a:lnTo>
                <a:lnTo>
                  <a:pt x="12192000" y="4031835"/>
                </a:lnTo>
                <a:cubicBezTo>
                  <a:pt x="8158670" y="4281734"/>
                  <a:pt x="3051835" y="3807967"/>
                  <a:pt x="0" y="3969361"/>
                </a:cubicBezTo>
                <a:close/>
              </a:path>
            </a:pathLst>
          </a:custGeom>
          <a:blipFill dpi="0" rotWithShape="1">
            <a:blip r:embed="rId2">
              <a:alphaModFix amt="60000"/>
            </a:blip>
            <a:srcRect/>
            <a:stretch>
              <a:fillRect/>
            </a:stretch>
          </a:blipFill>
        </p:spPr>
        <p:txBody>
          <a:bodyPr wrap="square">
            <a:noAutofit/>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7388942" y="6639792"/>
            <a:ext cx="9904085" cy="278829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39AF9B53-F5E5-4AB7-BB1C-7446D43ACB27}" type="slidenum">
              <a:rPr lang="en-GB" smtClean="0"/>
              <a:t>‹#›</a:t>
            </a:fld>
            <a:endParaRPr lang="en-GB"/>
          </a:p>
        </p:txBody>
      </p:sp>
    </p:spTree>
    <p:extLst>
      <p:ext uri="{BB962C8B-B14F-4D97-AF65-F5344CB8AC3E}">
        <p14:creationId xmlns:p14="http://schemas.microsoft.com/office/powerpoint/2010/main" val="3654653417"/>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Content with Picture 9">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1049489" y="1421675"/>
            <a:ext cx="4583393" cy="2356460"/>
          </a:xfrm>
        </p:spPr>
        <p:txBody>
          <a:bodyPr anchor="t"/>
          <a:lstStyle/>
          <a:p>
            <a:r>
              <a:rPr lang="en-US"/>
              <a:t>Click to edit Master title style</a:t>
            </a:r>
            <a:endParaRPr lang="en-US" dirty="0"/>
          </a:p>
        </p:txBody>
      </p:sp>
      <p:sp>
        <p:nvSpPr>
          <p:cNvPr id="14" name="Picture Placeholder 13">
            <a:extLst>
              <a:ext uri="{FF2B5EF4-FFF2-40B4-BE49-F238E27FC236}">
                <a16:creationId xmlns:a16="http://schemas.microsoft.com/office/drawing/2014/main" id="{3D01256D-37B2-9E09-91D3-E0A708DD5B76}"/>
              </a:ext>
            </a:extLst>
          </p:cNvPr>
          <p:cNvSpPr>
            <a:spLocks noGrp="1"/>
          </p:cNvSpPr>
          <p:nvPr>
            <p:ph type="pic" sz="quarter" idx="13" hasCustomPrompt="1"/>
          </p:nvPr>
        </p:nvSpPr>
        <p:spPr>
          <a:xfrm>
            <a:off x="563380" y="4848533"/>
            <a:ext cx="5245139" cy="4441503"/>
          </a:xfrm>
          <a:custGeom>
            <a:avLst/>
            <a:gdLst>
              <a:gd name="connsiteX0" fmla="*/ 3341940 w 3496759"/>
              <a:gd name="connsiteY0" fmla="*/ 0 h 2961002"/>
              <a:gd name="connsiteX1" fmla="*/ 3496759 w 3496759"/>
              <a:gd name="connsiteY1" fmla="*/ 2746153 h 2961002"/>
              <a:gd name="connsiteX2" fmla="*/ 136061 w 3496759"/>
              <a:gd name="connsiteY2" fmla="*/ 2961002 h 2961002"/>
              <a:gd name="connsiteX3" fmla="*/ 0 w 3496759"/>
              <a:gd name="connsiteY3" fmla="*/ 174175 h 2961002"/>
              <a:gd name="connsiteX4" fmla="*/ 2023692 w 3496759"/>
              <a:gd name="connsiteY4" fmla="*/ 64436 h 2961002"/>
              <a:gd name="connsiteX5" fmla="*/ 2256538 w 3496759"/>
              <a:gd name="connsiteY5" fmla="*/ 52682 h 2961002"/>
              <a:gd name="connsiteX6" fmla="*/ 2247977 w 3496759"/>
              <a:gd name="connsiteY6" fmla="*/ 72592 h 2961002"/>
              <a:gd name="connsiteX7" fmla="*/ 2225535 w 3496759"/>
              <a:gd name="connsiteY7" fmla="*/ 164386 h 2961002"/>
              <a:gd name="connsiteX8" fmla="*/ 2307513 w 3496759"/>
              <a:gd name="connsiteY8" fmla="*/ 318345 h 2961002"/>
              <a:gd name="connsiteX9" fmla="*/ 2428894 w 3496759"/>
              <a:gd name="connsiteY9" fmla="*/ 296195 h 2961002"/>
              <a:gd name="connsiteX10" fmla="*/ 2542559 w 3496759"/>
              <a:gd name="connsiteY10" fmla="*/ 145939 h 2961002"/>
              <a:gd name="connsiteX11" fmla="*/ 2634775 w 3496759"/>
              <a:gd name="connsiteY11" fmla="*/ 309655 h 2961002"/>
              <a:gd name="connsiteX12" fmla="*/ 2816626 w 3496759"/>
              <a:gd name="connsiteY12" fmla="*/ 238732 h 2961002"/>
              <a:gd name="connsiteX13" fmla="*/ 2795835 w 3496759"/>
              <a:gd name="connsiteY13" fmla="*/ 69972 h 2961002"/>
              <a:gd name="connsiteX14" fmla="*/ 2988306 w 3496759"/>
              <a:gd name="connsiteY14" fmla="*/ 94882 h 2961002"/>
              <a:gd name="connsiteX15" fmla="*/ 3087045 w 3496759"/>
              <a:gd name="connsiteY15" fmla="*/ 18236 h 2961002"/>
              <a:gd name="connsiteX16" fmla="*/ 3090490 w 3496759"/>
              <a:gd name="connsiteY16" fmla="*/ 11851 h 296100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Lst>
            <a:rect l="l" t="t" r="r" b="b"/>
            <a:pathLst>
              <a:path w="3496759" h="2961002">
                <a:moveTo>
                  <a:pt x="3341940" y="0"/>
                </a:moveTo>
                <a:cubicBezTo>
                  <a:pt x="3388811" y="328615"/>
                  <a:pt x="3495783" y="2199740"/>
                  <a:pt x="3496759" y="2746153"/>
                </a:cubicBezTo>
                <a:cubicBezTo>
                  <a:pt x="2830638" y="2812104"/>
                  <a:pt x="2024969" y="2898919"/>
                  <a:pt x="136061" y="2961002"/>
                </a:cubicBezTo>
                <a:lnTo>
                  <a:pt x="0" y="174175"/>
                </a:lnTo>
                <a:cubicBezTo>
                  <a:pt x="538808" y="142959"/>
                  <a:pt x="1275643" y="102721"/>
                  <a:pt x="2023692" y="64436"/>
                </a:cubicBezTo>
                <a:lnTo>
                  <a:pt x="2256538" y="52682"/>
                </a:lnTo>
                <a:lnTo>
                  <a:pt x="2247977" y="72592"/>
                </a:lnTo>
                <a:cubicBezTo>
                  <a:pt x="2240248" y="92031"/>
                  <a:pt x="2232645" y="117050"/>
                  <a:pt x="2225535" y="164386"/>
                </a:cubicBezTo>
                <a:cubicBezTo>
                  <a:pt x="2225563" y="203480"/>
                  <a:pt x="2250847" y="290232"/>
                  <a:pt x="2307513" y="318345"/>
                </a:cubicBezTo>
                <a:cubicBezTo>
                  <a:pt x="2344791" y="326112"/>
                  <a:pt x="2414670" y="322165"/>
                  <a:pt x="2428894" y="296195"/>
                </a:cubicBezTo>
                <a:cubicBezTo>
                  <a:pt x="2466212" y="257288"/>
                  <a:pt x="2498126" y="241730"/>
                  <a:pt x="2542559" y="145939"/>
                </a:cubicBezTo>
                <a:cubicBezTo>
                  <a:pt x="2569521" y="242163"/>
                  <a:pt x="2581981" y="259052"/>
                  <a:pt x="2634775" y="309655"/>
                </a:cubicBezTo>
                <a:cubicBezTo>
                  <a:pt x="2686012" y="332441"/>
                  <a:pt x="2790537" y="339486"/>
                  <a:pt x="2816626" y="238732"/>
                </a:cubicBezTo>
                <a:cubicBezTo>
                  <a:pt x="2824521" y="199579"/>
                  <a:pt x="2836745" y="187278"/>
                  <a:pt x="2795835" y="69972"/>
                </a:cubicBezTo>
                <a:cubicBezTo>
                  <a:pt x="2883067" y="76228"/>
                  <a:pt x="2867248" y="109075"/>
                  <a:pt x="2988306" y="94882"/>
                </a:cubicBezTo>
                <a:cubicBezTo>
                  <a:pt x="3021738" y="85848"/>
                  <a:pt x="3062455" y="54549"/>
                  <a:pt x="3087045" y="18236"/>
                </a:cubicBezTo>
                <a:lnTo>
                  <a:pt x="3090490" y="11851"/>
                </a:lnTo>
                <a:close/>
              </a:path>
            </a:pathLst>
          </a:custGeom>
          <a:blipFill>
            <a:blip r:embed="rId2">
              <a:alphaModFix amt="60000"/>
            </a:blip>
            <a:stretch>
              <a:fillRect/>
            </a:stretch>
          </a:blipFill>
        </p:spPr>
        <p:txBody>
          <a:bodyPr wrap="square">
            <a:noAutofit/>
          </a:bodyPr>
          <a:lstStyle>
            <a:lvl1pPr marL="0" indent="0">
              <a:buNone/>
              <a:defRPr/>
            </a:lvl1pPr>
          </a:lstStyle>
          <a:p>
            <a:r>
              <a:rPr lang="en-US" dirty="0"/>
              <a:t> </a:t>
            </a:r>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6288658" y="1421675"/>
            <a:ext cx="10948157" cy="786836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p>
            <a:fld id="{39AF9B53-F5E5-4AB7-BB1C-7446D43ACB27}" type="slidenum">
              <a:rPr lang="en-GB" smtClean="0"/>
              <a:t>‹#›</a:t>
            </a:fld>
            <a:endParaRPr lang="en-GB"/>
          </a:p>
        </p:txBody>
      </p:sp>
      <p:sp>
        <p:nvSpPr>
          <p:cNvPr id="10" name="Star: 7 Points 2">
            <a:extLst>
              <a:ext uri="{FF2B5EF4-FFF2-40B4-BE49-F238E27FC236}">
                <a16:creationId xmlns:a16="http://schemas.microsoft.com/office/drawing/2014/main" id="{4B69A2B3-DC5F-4BAB-2C1B-EF6211D96C5F}"/>
              </a:ext>
            </a:extLst>
          </p:cNvPr>
          <p:cNvSpPr/>
          <p:nvPr/>
        </p:nvSpPr>
        <p:spPr>
          <a:xfrm rot="15264538">
            <a:off x="3595402" y="3816107"/>
            <a:ext cx="1559084" cy="1570790"/>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Tree>
    <p:extLst>
      <p:ext uri="{BB962C8B-B14F-4D97-AF65-F5344CB8AC3E}">
        <p14:creationId xmlns:p14="http://schemas.microsoft.com/office/powerpoint/2010/main" val="352445012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umber Large">
    <p:bg>
      <p:bgPr>
        <a:solidFill>
          <a:schemeClr val="bg2"/>
        </a:solidFill>
        <a:effectLst/>
      </p:bgPr>
    </p:bg>
    <p:spTree>
      <p:nvGrpSpPr>
        <p:cNvPr id="1" name=""/>
        <p:cNvGrpSpPr/>
        <p:nvPr/>
      </p:nvGrpSpPr>
      <p:grpSpPr>
        <a:xfrm>
          <a:off x="0" y="0"/>
          <a:ext cx="0" cy="0"/>
          <a:chOff x="0" y="0"/>
          <a:chExt cx="0" cy="0"/>
        </a:xfrm>
      </p:grpSpPr>
      <p:sp>
        <p:nvSpPr>
          <p:cNvPr id="11" name="Title 10">
            <a:extLst>
              <a:ext uri="{FF2B5EF4-FFF2-40B4-BE49-F238E27FC236}">
                <a16:creationId xmlns:a16="http://schemas.microsoft.com/office/drawing/2014/main" id="{2DB845DF-A6AA-5EA8-1241-69EFACB9CA1A}"/>
              </a:ext>
            </a:extLst>
          </p:cNvPr>
          <p:cNvSpPr>
            <a:spLocks noGrp="1"/>
          </p:cNvSpPr>
          <p:nvPr>
            <p:ph type="title"/>
          </p:nvPr>
        </p:nvSpPr>
        <p:spPr>
          <a:xfrm>
            <a:off x="6181492" y="6717327"/>
            <a:ext cx="10585511" cy="2217990"/>
          </a:xfrm>
        </p:spPr>
        <p:txBody>
          <a:bodyPr anchor="t">
            <a:normAutofit/>
          </a:bodyPr>
          <a:lstStyle>
            <a:lvl1pPr>
              <a:lnSpc>
                <a:spcPct val="110000"/>
              </a:lnSpc>
              <a:defRPr sz="3600" b="0" spc="0" baseline="0">
                <a:latin typeface="+mn-lt"/>
              </a:defRPr>
            </a:lvl1pPr>
          </a:lstStyle>
          <a:p>
            <a:r>
              <a:rPr lang="en-US"/>
              <a:t>Click to edit Master title style</a:t>
            </a:r>
          </a:p>
        </p:txBody>
      </p:sp>
      <p:sp>
        <p:nvSpPr>
          <p:cNvPr id="14" name="Content Placeholder 13">
            <a:extLst>
              <a:ext uri="{FF2B5EF4-FFF2-40B4-BE49-F238E27FC236}">
                <a16:creationId xmlns:a16="http://schemas.microsoft.com/office/drawing/2014/main" id="{EFFDCEC5-78F7-1A72-64CB-DF2DDF3A8FB5}"/>
              </a:ext>
            </a:extLst>
          </p:cNvPr>
          <p:cNvSpPr>
            <a:spLocks noGrp="1"/>
          </p:cNvSpPr>
          <p:nvPr>
            <p:ph sz="quarter" idx="13" hasCustomPrompt="1"/>
          </p:nvPr>
        </p:nvSpPr>
        <p:spPr>
          <a:xfrm>
            <a:off x="6041232" y="1238251"/>
            <a:ext cx="11619894" cy="6751469"/>
          </a:xfrm>
        </p:spPr>
        <p:txBody>
          <a:bodyPr anchor="b"/>
          <a:lstStyle>
            <a:lvl1pPr>
              <a:buNone/>
              <a:defRPr sz="45000" b="1">
                <a:latin typeface="+mj-lt"/>
              </a:defRPr>
            </a:lvl1pPr>
          </a:lstStyle>
          <a:p>
            <a:pPr lvl="0"/>
            <a:r>
              <a:rPr lang="en-US" dirty="0"/>
              <a:t>##%</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a:xfrm>
            <a:off x="6181493" y="9534526"/>
            <a:ext cx="4759028" cy="547688"/>
          </a:xfrm>
        </p:spPr>
        <p:txBody>
          <a:bodyPr/>
          <a:lstStyle>
            <a:lvl1pPr>
              <a:defRPr>
                <a:solidFill>
                  <a:schemeClr val="tx2"/>
                </a:solidFill>
              </a:defRPr>
            </a:lvl1p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tx2"/>
                </a:solidFill>
              </a:defRPr>
            </a:lvl1p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39AF9B53-F5E5-4AB7-BB1C-7446D43ACB27}" type="slidenum">
              <a:rPr lang="en-GB" smtClean="0"/>
              <a:t>‹#›</a:t>
            </a:fld>
            <a:endParaRPr lang="en-GB"/>
          </a:p>
        </p:txBody>
      </p:sp>
      <p:grpSp>
        <p:nvGrpSpPr>
          <p:cNvPr id="29" name="Group 28">
            <a:extLst>
              <a:ext uri="{FF2B5EF4-FFF2-40B4-BE49-F238E27FC236}">
                <a16:creationId xmlns:a16="http://schemas.microsoft.com/office/drawing/2014/main" id="{A9D9F539-92A8-FC48-F8C8-9B858AC58A97}"/>
              </a:ext>
            </a:extLst>
          </p:cNvPr>
          <p:cNvGrpSpPr/>
          <p:nvPr/>
        </p:nvGrpSpPr>
        <p:grpSpPr>
          <a:xfrm flipH="1">
            <a:off x="-174837" y="4563814"/>
            <a:ext cx="4908204" cy="5598101"/>
            <a:chOff x="8982892" y="3069175"/>
            <a:chExt cx="3272136" cy="3732067"/>
          </a:xfrm>
        </p:grpSpPr>
        <p:sp>
          <p:nvSpPr>
            <p:cNvPr id="8" name="Freeform: Shape 7">
              <a:extLst>
                <a:ext uri="{FF2B5EF4-FFF2-40B4-BE49-F238E27FC236}">
                  <a16:creationId xmlns:a16="http://schemas.microsoft.com/office/drawing/2014/main" id="{D1CEF69E-788E-7099-4364-1CD62B259D2A}"/>
                </a:ext>
              </a:extLst>
            </p:cNvPr>
            <p:cNvSpPr/>
            <p:nvPr/>
          </p:nvSpPr>
          <p:spPr>
            <a:xfrm rot="9427098" flipH="1" flipV="1">
              <a:off x="10211768" y="5220569"/>
              <a:ext cx="1997052" cy="158067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97126 w 4783774"/>
                <a:gd name="connsiteY0" fmla="*/ 0 h 2992237"/>
                <a:gd name="connsiteX1" fmla="*/ 4695390 w 4783774"/>
                <a:gd name="connsiteY1" fmla="*/ 45125 h 2992237"/>
                <a:gd name="connsiteX2" fmla="*/ 4782904 w 4783774"/>
                <a:gd name="connsiteY2" fmla="*/ 728525 h 2992237"/>
                <a:gd name="connsiteX3" fmla="*/ 4485298 w 4783774"/>
                <a:gd name="connsiteY3" fmla="*/ 2021361 h 2992237"/>
                <a:gd name="connsiteX4" fmla="*/ 3821568 w 4783774"/>
                <a:gd name="connsiteY4" fmla="*/ 2709739 h 2992237"/>
                <a:gd name="connsiteX5" fmla="*/ 1148355 w 4783774"/>
                <a:gd name="connsiteY5" fmla="*/ 2845398 h 2992237"/>
                <a:gd name="connsiteX6" fmla="*/ 6818 w 4783774"/>
                <a:gd name="connsiteY6" fmla="*/ 595254 h 2992237"/>
                <a:gd name="connsiteX7" fmla="*/ 97126 w 4783774"/>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35538 w 4706023"/>
                <a:gd name="connsiteY6" fmla="*/ 1148904 h 2992237"/>
                <a:gd name="connsiteX7" fmla="*/ 19375 w 4706023"/>
                <a:gd name="connsiteY7" fmla="*/ 0 h 2992237"/>
                <a:gd name="connsiteX0" fmla="*/ 19375 w 4706023"/>
                <a:gd name="connsiteY0" fmla="*/ 0 h 2992237"/>
                <a:gd name="connsiteX1" fmla="*/ 4617639 w 4706023"/>
                <a:gd name="connsiteY1" fmla="*/ 45125 h 2992237"/>
                <a:gd name="connsiteX2" fmla="*/ 4705153 w 4706023"/>
                <a:gd name="connsiteY2" fmla="*/ 728525 h 2992237"/>
                <a:gd name="connsiteX3" fmla="*/ 4407547 w 4706023"/>
                <a:gd name="connsiteY3" fmla="*/ 2021361 h 2992237"/>
                <a:gd name="connsiteX4" fmla="*/ 3743817 w 4706023"/>
                <a:gd name="connsiteY4" fmla="*/ 2709739 h 2992237"/>
                <a:gd name="connsiteX5" fmla="*/ 1070604 w 4706023"/>
                <a:gd name="connsiteY5" fmla="*/ 2845398 h 2992237"/>
                <a:gd name="connsiteX6" fmla="*/ 236643 w 4706023"/>
                <a:gd name="connsiteY6" fmla="*/ 2036279 h 2992237"/>
                <a:gd name="connsiteX7" fmla="*/ 35538 w 4706023"/>
                <a:gd name="connsiteY7" fmla="*/ 1148904 h 2992237"/>
                <a:gd name="connsiteX8" fmla="*/ 19375 w 4706023"/>
                <a:gd name="connsiteY8" fmla="*/ 0 h 2992237"/>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2946942"/>
                <a:gd name="connsiteX1" fmla="*/ 4617639 w 4706023"/>
                <a:gd name="connsiteY1" fmla="*/ 45125 h 2946942"/>
                <a:gd name="connsiteX2" fmla="*/ 4705153 w 4706023"/>
                <a:gd name="connsiteY2" fmla="*/ 728525 h 2946942"/>
                <a:gd name="connsiteX3" fmla="*/ 4407547 w 4706023"/>
                <a:gd name="connsiteY3" fmla="*/ 2021361 h 2946942"/>
                <a:gd name="connsiteX4" fmla="*/ 3743817 w 4706023"/>
                <a:gd name="connsiteY4" fmla="*/ 2709739 h 2946942"/>
                <a:gd name="connsiteX5" fmla="*/ 1095954 w 4706023"/>
                <a:gd name="connsiteY5" fmla="*/ 2783881 h 2946942"/>
                <a:gd name="connsiteX6" fmla="*/ 236643 w 4706023"/>
                <a:gd name="connsiteY6" fmla="*/ 2036279 h 2946942"/>
                <a:gd name="connsiteX7" fmla="*/ 35538 w 4706023"/>
                <a:gd name="connsiteY7" fmla="*/ 1148904 h 2946942"/>
                <a:gd name="connsiteX8" fmla="*/ 19375 w 4706023"/>
                <a:gd name="connsiteY8" fmla="*/ 0 h 2946942"/>
                <a:gd name="connsiteX0" fmla="*/ 19375 w 4706023"/>
                <a:gd name="connsiteY0" fmla="*/ 0 h 3002860"/>
                <a:gd name="connsiteX1" fmla="*/ 4617639 w 4706023"/>
                <a:gd name="connsiteY1" fmla="*/ 45125 h 3002860"/>
                <a:gd name="connsiteX2" fmla="*/ 4705153 w 4706023"/>
                <a:gd name="connsiteY2" fmla="*/ 728525 h 3002860"/>
                <a:gd name="connsiteX3" fmla="*/ 4407547 w 4706023"/>
                <a:gd name="connsiteY3" fmla="*/ 2021361 h 3002860"/>
                <a:gd name="connsiteX4" fmla="*/ 3475106 w 4706023"/>
                <a:gd name="connsiteY4" fmla="*/ 2859686 h 3002860"/>
                <a:gd name="connsiteX5" fmla="*/ 1095954 w 4706023"/>
                <a:gd name="connsiteY5" fmla="*/ 2783881 h 3002860"/>
                <a:gd name="connsiteX6" fmla="*/ 236643 w 4706023"/>
                <a:gd name="connsiteY6" fmla="*/ 2036279 h 3002860"/>
                <a:gd name="connsiteX7" fmla="*/ 35538 w 4706023"/>
                <a:gd name="connsiteY7" fmla="*/ 1148904 h 3002860"/>
                <a:gd name="connsiteX8" fmla="*/ 19375 w 4706023"/>
                <a:gd name="connsiteY8" fmla="*/ 0 h 3002860"/>
                <a:gd name="connsiteX0" fmla="*/ 19375 w 4706630"/>
                <a:gd name="connsiteY0" fmla="*/ 0 h 3002860"/>
                <a:gd name="connsiteX1" fmla="*/ 4617639 w 4706630"/>
                <a:gd name="connsiteY1" fmla="*/ 45125 h 3002860"/>
                <a:gd name="connsiteX2" fmla="*/ 4705153 w 4706630"/>
                <a:gd name="connsiteY2" fmla="*/ 728525 h 3002860"/>
                <a:gd name="connsiteX3" fmla="*/ 4478529 w 4706630"/>
                <a:gd name="connsiteY3" fmla="*/ 2009827 h 3002860"/>
                <a:gd name="connsiteX4" fmla="*/ 3475106 w 4706630"/>
                <a:gd name="connsiteY4" fmla="*/ 2859686 h 3002860"/>
                <a:gd name="connsiteX5" fmla="*/ 1095954 w 4706630"/>
                <a:gd name="connsiteY5" fmla="*/ 2783881 h 3002860"/>
                <a:gd name="connsiteX6" fmla="*/ 236643 w 4706630"/>
                <a:gd name="connsiteY6" fmla="*/ 2036279 h 3002860"/>
                <a:gd name="connsiteX7" fmla="*/ 35538 w 4706630"/>
                <a:gd name="connsiteY7" fmla="*/ 1148904 h 3002860"/>
                <a:gd name="connsiteX8" fmla="*/ 19375 w 4706630"/>
                <a:gd name="connsiteY8" fmla="*/ 0 h 3002860"/>
                <a:gd name="connsiteX0" fmla="*/ 19375 w 4641080"/>
                <a:gd name="connsiteY0" fmla="*/ 0 h 3002860"/>
                <a:gd name="connsiteX1" fmla="*/ 4617639 w 4641080"/>
                <a:gd name="connsiteY1" fmla="*/ 45125 h 3002860"/>
                <a:gd name="connsiteX2" fmla="*/ 4634174 w 4641080"/>
                <a:gd name="connsiteY2" fmla="*/ 851558 h 3002860"/>
                <a:gd name="connsiteX3" fmla="*/ 4478529 w 4641080"/>
                <a:gd name="connsiteY3" fmla="*/ 2009827 h 3002860"/>
                <a:gd name="connsiteX4" fmla="*/ 3475106 w 4641080"/>
                <a:gd name="connsiteY4" fmla="*/ 2859686 h 3002860"/>
                <a:gd name="connsiteX5" fmla="*/ 1095954 w 4641080"/>
                <a:gd name="connsiteY5" fmla="*/ 2783881 h 3002860"/>
                <a:gd name="connsiteX6" fmla="*/ 236643 w 4641080"/>
                <a:gd name="connsiteY6" fmla="*/ 2036279 h 3002860"/>
                <a:gd name="connsiteX7" fmla="*/ 35538 w 4641080"/>
                <a:gd name="connsiteY7" fmla="*/ 1148904 h 3002860"/>
                <a:gd name="connsiteX8" fmla="*/ 19375 w 4641080"/>
                <a:gd name="connsiteY8" fmla="*/ 0 h 3002860"/>
                <a:gd name="connsiteX0" fmla="*/ 19375 w 4648919"/>
                <a:gd name="connsiteY0" fmla="*/ 0 h 3002860"/>
                <a:gd name="connsiteX1" fmla="*/ 4627780 w 4648919"/>
                <a:gd name="connsiteY1" fmla="*/ 37435 h 3002860"/>
                <a:gd name="connsiteX2" fmla="*/ 4634174 w 4648919"/>
                <a:gd name="connsiteY2" fmla="*/ 851558 h 3002860"/>
                <a:gd name="connsiteX3" fmla="*/ 4478529 w 4648919"/>
                <a:gd name="connsiteY3" fmla="*/ 2009827 h 3002860"/>
                <a:gd name="connsiteX4" fmla="*/ 3475106 w 4648919"/>
                <a:gd name="connsiteY4" fmla="*/ 2859686 h 3002860"/>
                <a:gd name="connsiteX5" fmla="*/ 1095954 w 4648919"/>
                <a:gd name="connsiteY5" fmla="*/ 2783881 h 3002860"/>
                <a:gd name="connsiteX6" fmla="*/ 236643 w 4648919"/>
                <a:gd name="connsiteY6" fmla="*/ 2036279 h 3002860"/>
                <a:gd name="connsiteX7" fmla="*/ 35538 w 4648919"/>
                <a:gd name="connsiteY7" fmla="*/ 1148904 h 3002860"/>
                <a:gd name="connsiteX8" fmla="*/ 19375 w 4648919"/>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475106 w 4650008"/>
                <a:gd name="connsiteY4" fmla="*/ 2859686 h 3002860"/>
                <a:gd name="connsiteX5" fmla="*/ 1095954 w 4650008"/>
                <a:gd name="connsiteY5" fmla="*/ 2783881 h 3002860"/>
                <a:gd name="connsiteX6" fmla="*/ 236643 w 4650008"/>
                <a:gd name="connsiteY6" fmla="*/ 2036279 h 3002860"/>
                <a:gd name="connsiteX7" fmla="*/ 35538 w 4650008"/>
                <a:gd name="connsiteY7" fmla="*/ 1148904 h 3002860"/>
                <a:gd name="connsiteX8" fmla="*/ 19375 w 4650008"/>
                <a:gd name="connsiteY8" fmla="*/ 0 h 3002860"/>
                <a:gd name="connsiteX0" fmla="*/ 19375 w 4650008"/>
                <a:gd name="connsiteY0" fmla="*/ 0 h 3002860"/>
                <a:gd name="connsiteX1" fmla="*/ 4627780 w 4650008"/>
                <a:gd name="connsiteY1" fmla="*/ 37435 h 3002860"/>
                <a:gd name="connsiteX2" fmla="*/ 4639245 w 4650008"/>
                <a:gd name="connsiteY2" fmla="*/ 843868 h 3002860"/>
                <a:gd name="connsiteX3" fmla="*/ 4478529 w 4650008"/>
                <a:gd name="connsiteY3" fmla="*/ 2009827 h 3002860"/>
                <a:gd name="connsiteX4" fmla="*/ 3937772 w 4650008"/>
                <a:gd name="connsiteY4" fmla="*/ 2578395 h 3002860"/>
                <a:gd name="connsiteX5" fmla="*/ 3475106 w 4650008"/>
                <a:gd name="connsiteY5" fmla="*/ 2859686 h 3002860"/>
                <a:gd name="connsiteX6" fmla="*/ 1095954 w 4650008"/>
                <a:gd name="connsiteY6" fmla="*/ 2783881 h 3002860"/>
                <a:gd name="connsiteX7" fmla="*/ 236643 w 4650008"/>
                <a:gd name="connsiteY7" fmla="*/ 2036279 h 3002860"/>
                <a:gd name="connsiteX8" fmla="*/ 35538 w 4650008"/>
                <a:gd name="connsiteY8" fmla="*/ 1148904 h 3002860"/>
                <a:gd name="connsiteX9" fmla="*/ 19375 w 4650008"/>
                <a:gd name="connsiteY9" fmla="*/ 0 h 3002860"/>
                <a:gd name="connsiteX0" fmla="*/ 19375 w 4650008"/>
                <a:gd name="connsiteY0" fmla="*/ 0 h 3014134"/>
                <a:gd name="connsiteX1" fmla="*/ 4627780 w 4650008"/>
                <a:gd name="connsiteY1" fmla="*/ 37435 h 3014134"/>
                <a:gd name="connsiteX2" fmla="*/ 4639245 w 4650008"/>
                <a:gd name="connsiteY2" fmla="*/ 843868 h 3014134"/>
                <a:gd name="connsiteX3" fmla="*/ 4478529 w 4650008"/>
                <a:gd name="connsiteY3" fmla="*/ 2009827 h 3014134"/>
                <a:gd name="connsiteX4" fmla="*/ 3937772 w 4650008"/>
                <a:gd name="connsiteY4" fmla="*/ 2578395 h 3014134"/>
                <a:gd name="connsiteX5" fmla="*/ 3008663 w 4650008"/>
                <a:gd name="connsiteY5" fmla="*/ 2882754 h 3014134"/>
                <a:gd name="connsiteX6" fmla="*/ 1095954 w 4650008"/>
                <a:gd name="connsiteY6" fmla="*/ 2783881 h 3014134"/>
                <a:gd name="connsiteX7" fmla="*/ 236643 w 4650008"/>
                <a:gd name="connsiteY7" fmla="*/ 2036279 h 3014134"/>
                <a:gd name="connsiteX8" fmla="*/ 35538 w 4650008"/>
                <a:gd name="connsiteY8" fmla="*/ 1148904 h 3014134"/>
                <a:gd name="connsiteX9" fmla="*/ 19375 w 4650008"/>
                <a:gd name="connsiteY9" fmla="*/ 0 h 3014134"/>
                <a:gd name="connsiteX0" fmla="*/ 19375 w 4650008"/>
                <a:gd name="connsiteY0" fmla="*/ 0 h 2995745"/>
                <a:gd name="connsiteX1" fmla="*/ 4627780 w 4650008"/>
                <a:gd name="connsiteY1" fmla="*/ 37435 h 2995745"/>
                <a:gd name="connsiteX2" fmla="*/ 4639245 w 4650008"/>
                <a:gd name="connsiteY2" fmla="*/ 843868 h 2995745"/>
                <a:gd name="connsiteX3" fmla="*/ 4478529 w 4650008"/>
                <a:gd name="connsiteY3" fmla="*/ 2009827 h 2995745"/>
                <a:gd name="connsiteX4" fmla="*/ 3937772 w 4650008"/>
                <a:gd name="connsiteY4" fmla="*/ 2578395 h 2995745"/>
                <a:gd name="connsiteX5" fmla="*/ 3008663 w 4650008"/>
                <a:gd name="connsiteY5" fmla="*/ 2882754 h 2995745"/>
                <a:gd name="connsiteX6" fmla="*/ 1095954 w 4650008"/>
                <a:gd name="connsiteY6" fmla="*/ 2783881 h 2995745"/>
                <a:gd name="connsiteX7" fmla="*/ 236643 w 4650008"/>
                <a:gd name="connsiteY7" fmla="*/ 2036279 h 2995745"/>
                <a:gd name="connsiteX8" fmla="*/ 35538 w 4650008"/>
                <a:gd name="connsiteY8" fmla="*/ 1148904 h 2995745"/>
                <a:gd name="connsiteX9" fmla="*/ 19375 w 4650008"/>
                <a:gd name="connsiteY9" fmla="*/ 0 h 2995745"/>
                <a:gd name="connsiteX0" fmla="*/ 19375 w 4650008"/>
                <a:gd name="connsiteY0" fmla="*/ 0 h 2952526"/>
                <a:gd name="connsiteX1" fmla="*/ 4627780 w 4650008"/>
                <a:gd name="connsiteY1" fmla="*/ 37435 h 2952526"/>
                <a:gd name="connsiteX2" fmla="*/ 4639245 w 4650008"/>
                <a:gd name="connsiteY2" fmla="*/ 843868 h 2952526"/>
                <a:gd name="connsiteX3" fmla="*/ 4478529 w 4650008"/>
                <a:gd name="connsiteY3" fmla="*/ 2009827 h 2952526"/>
                <a:gd name="connsiteX4" fmla="*/ 3937772 w 4650008"/>
                <a:gd name="connsiteY4" fmla="*/ 2578395 h 2952526"/>
                <a:gd name="connsiteX5" fmla="*/ 3008663 w 4650008"/>
                <a:gd name="connsiteY5" fmla="*/ 2882754 h 2952526"/>
                <a:gd name="connsiteX6" fmla="*/ 1095954 w 4650008"/>
                <a:gd name="connsiteY6" fmla="*/ 2783881 h 2952526"/>
                <a:gd name="connsiteX7" fmla="*/ 236643 w 4650008"/>
                <a:gd name="connsiteY7" fmla="*/ 2036279 h 2952526"/>
                <a:gd name="connsiteX8" fmla="*/ 35538 w 4650008"/>
                <a:gd name="connsiteY8" fmla="*/ 1148904 h 2952526"/>
                <a:gd name="connsiteX9" fmla="*/ 19375 w 4650008"/>
                <a:gd name="connsiteY9" fmla="*/ 0 h 2952526"/>
                <a:gd name="connsiteX0" fmla="*/ 19375 w 4650008"/>
                <a:gd name="connsiteY0" fmla="*/ 0 h 2974598"/>
                <a:gd name="connsiteX1" fmla="*/ 4627780 w 4650008"/>
                <a:gd name="connsiteY1" fmla="*/ 37435 h 2974598"/>
                <a:gd name="connsiteX2" fmla="*/ 4639245 w 4650008"/>
                <a:gd name="connsiteY2" fmla="*/ 843868 h 2974598"/>
                <a:gd name="connsiteX3" fmla="*/ 4478529 w 4650008"/>
                <a:gd name="connsiteY3" fmla="*/ 2009827 h 2974598"/>
                <a:gd name="connsiteX4" fmla="*/ 3937772 w 4650008"/>
                <a:gd name="connsiteY4" fmla="*/ 2578395 h 2974598"/>
                <a:gd name="connsiteX5" fmla="*/ 3044153 w 4650008"/>
                <a:gd name="connsiteY5" fmla="*/ 2917357 h 2974598"/>
                <a:gd name="connsiteX6" fmla="*/ 1095954 w 4650008"/>
                <a:gd name="connsiteY6" fmla="*/ 2783881 h 2974598"/>
                <a:gd name="connsiteX7" fmla="*/ 236643 w 4650008"/>
                <a:gd name="connsiteY7" fmla="*/ 2036279 h 2974598"/>
                <a:gd name="connsiteX8" fmla="*/ 35538 w 4650008"/>
                <a:gd name="connsiteY8" fmla="*/ 1148904 h 2974598"/>
                <a:gd name="connsiteX9" fmla="*/ 19375 w 4650008"/>
                <a:gd name="connsiteY9" fmla="*/ 0 h 2974598"/>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236643 w 4650008"/>
                <a:gd name="connsiteY7" fmla="*/ 2036279 h 2956133"/>
                <a:gd name="connsiteX8" fmla="*/ 35538 w 4650008"/>
                <a:gd name="connsiteY8" fmla="*/ 1148904 h 2956133"/>
                <a:gd name="connsiteX9" fmla="*/ 19375 w 4650008"/>
                <a:gd name="connsiteY9"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236643 w 4650008"/>
                <a:gd name="connsiteY8" fmla="*/ 2036279 h 2956133"/>
                <a:gd name="connsiteX9" fmla="*/ 35538 w 4650008"/>
                <a:gd name="connsiteY9" fmla="*/ 1148904 h 2956133"/>
                <a:gd name="connsiteX10" fmla="*/ 19375 w 4650008"/>
                <a:gd name="connsiteY10" fmla="*/ 0 h 2956133"/>
                <a:gd name="connsiteX0" fmla="*/ 19375 w 4650008"/>
                <a:gd name="connsiteY0" fmla="*/ 0 h 2956133"/>
                <a:gd name="connsiteX1" fmla="*/ 4627780 w 4650008"/>
                <a:gd name="connsiteY1" fmla="*/ 37435 h 2956133"/>
                <a:gd name="connsiteX2" fmla="*/ 4639245 w 4650008"/>
                <a:gd name="connsiteY2" fmla="*/ 843868 h 2956133"/>
                <a:gd name="connsiteX3" fmla="*/ 4478529 w 4650008"/>
                <a:gd name="connsiteY3" fmla="*/ 2009827 h 2956133"/>
                <a:gd name="connsiteX4" fmla="*/ 3937772 w 4650008"/>
                <a:gd name="connsiteY4" fmla="*/ 2578395 h 2956133"/>
                <a:gd name="connsiteX5" fmla="*/ 3044153 w 4650008"/>
                <a:gd name="connsiteY5" fmla="*/ 2917357 h 2956133"/>
                <a:gd name="connsiteX6" fmla="*/ 1095954 w 4650008"/>
                <a:gd name="connsiteY6" fmla="*/ 2783881 h 2956133"/>
                <a:gd name="connsiteX7" fmla="*/ 666509 w 4650008"/>
                <a:gd name="connsiteY7" fmla="*/ 2501530 h 2956133"/>
                <a:gd name="connsiteX8" fmla="*/ 176807 w 4650008"/>
                <a:gd name="connsiteY8" fmla="*/ 1997386 h 2956133"/>
                <a:gd name="connsiteX9" fmla="*/ 35538 w 4650008"/>
                <a:gd name="connsiteY9" fmla="*/ 1148904 h 2956133"/>
                <a:gd name="connsiteX10" fmla="*/ 19375 w 4650008"/>
                <a:gd name="connsiteY10" fmla="*/ 0 h 2956133"/>
                <a:gd name="connsiteX0" fmla="*/ 19375 w 4650008"/>
                <a:gd name="connsiteY0" fmla="*/ 0 h 3039921"/>
                <a:gd name="connsiteX1" fmla="*/ 4627780 w 4650008"/>
                <a:gd name="connsiteY1" fmla="*/ 37435 h 3039921"/>
                <a:gd name="connsiteX2" fmla="*/ 4639245 w 4650008"/>
                <a:gd name="connsiteY2" fmla="*/ 843868 h 3039921"/>
                <a:gd name="connsiteX3" fmla="*/ 4478529 w 4650008"/>
                <a:gd name="connsiteY3" fmla="*/ 2009827 h 3039921"/>
                <a:gd name="connsiteX4" fmla="*/ 3937772 w 4650008"/>
                <a:gd name="connsiteY4" fmla="*/ 2578395 h 3039921"/>
                <a:gd name="connsiteX5" fmla="*/ 3044153 w 4650008"/>
                <a:gd name="connsiteY5" fmla="*/ 2917357 h 3039921"/>
                <a:gd name="connsiteX6" fmla="*/ 1467798 w 4650008"/>
                <a:gd name="connsiteY6" fmla="*/ 2936216 h 3039921"/>
                <a:gd name="connsiteX7" fmla="*/ 666509 w 4650008"/>
                <a:gd name="connsiteY7" fmla="*/ 2501530 h 3039921"/>
                <a:gd name="connsiteX8" fmla="*/ 176807 w 4650008"/>
                <a:gd name="connsiteY8" fmla="*/ 1997386 h 3039921"/>
                <a:gd name="connsiteX9" fmla="*/ 35538 w 4650008"/>
                <a:gd name="connsiteY9" fmla="*/ 1148904 h 3039921"/>
                <a:gd name="connsiteX10" fmla="*/ 19375 w 4650008"/>
                <a:gd name="connsiteY10" fmla="*/ 0 h 3039921"/>
                <a:gd name="connsiteX0" fmla="*/ 19375 w 4650008"/>
                <a:gd name="connsiteY0" fmla="*/ 0 h 3044824"/>
                <a:gd name="connsiteX1" fmla="*/ 4627780 w 4650008"/>
                <a:gd name="connsiteY1" fmla="*/ 37435 h 3044824"/>
                <a:gd name="connsiteX2" fmla="*/ 4639245 w 4650008"/>
                <a:gd name="connsiteY2" fmla="*/ 843868 h 3044824"/>
                <a:gd name="connsiteX3" fmla="*/ 4478529 w 4650008"/>
                <a:gd name="connsiteY3" fmla="*/ 2009827 h 3044824"/>
                <a:gd name="connsiteX4" fmla="*/ 3937772 w 4650008"/>
                <a:gd name="connsiteY4" fmla="*/ 2578395 h 3044824"/>
                <a:gd name="connsiteX5" fmla="*/ 3044153 w 4650008"/>
                <a:gd name="connsiteY5" fmla="*/ 2917357 h 3044824"/>
                <a:gd name="connsiteX6" fmla="*/ 1467798 w 4650008"/>
                <a:gd name="connsiteY6" fmla="*/ 2936216 h 3044824"/>
                <a:gd name="connsiteX7" fmla="*/ 666509 w 4650008"/>
                <a:gd name="connsiteY7" fmla="*/ 2501530 h 3044824"/>
                <a:gd name="connsiteX8" fmla="*/ 176807 w 4650008"/>
                <a:gd name="connsiteY8" fmla="*/ 1997386 h 3044824"/>
                <a:gd name="connsiteX9" fmla="*/ 35538 w 4650008"/>
                <a:gd name="connsiteY9" fmla="*/ 1148904 h 3044824"/>
                <a:gd name="connsiteX10" fmla="*/ 19375 w 4650008"/>
                <a:gd name="connsiteY10" fmla="*/ 0 h 3044824"/>
                <a:gd name="connsiteX0" fmla="*/ 19375 w 4650008"/>
                <a:gd name="connsiteY0" fmla="*/ 0 h 3049540"/>
                <a:gd name="connsiteX1" fmla="*/ 4627780 w 4650008"/>
                <a:gd name="connsiteY1" fmla="*/ 37435 h 3049540"/>
                <a:gd name="connsiteX2" fmla="*/ 4639245 w 4650008"/>
                <a:gd name="connsiteY2" fmla="*/ 843868 h 3049540"/>
                <a:gd name="connsiteX3" fmla="*/ 4478529 w 4650008"/>
                <a:gd name="connsiteY3" fmla="*/ 2009827 h 3049540"/>
                <a:gd name="connsiteX4" fmla="*/ 3937772 w 4650008"/>
                <a:gd name="connsiteY4" fmla="*/ 2578395 h 3049540"/>
                <a:gd name="connsiteX5" fmla="*/ 3044153 w 4650008"/>
                <a:gd name="connsiteY5" fmla="*/ 2917357 h 3049540"/>
                <a:gd name="connsiteX6" fmla="*/ 2269281 w 4650008"/>
                <a:gd name="connsiteY6" fmla="*/ 3049287 h 3049540"/>
                <a:gd name="connsiteX7" fmla="*/ 1467798 w 4650008"/>
                <a:gd name="connsiteY7" fmla="*/ 2936216 h 3049540"/>
                <a:gd name="connsiteX8" fmla="*/ 666509 w 4650008"/>
                <a:gd name="connsiteY8" fmla="*/ 2501530 h 3049540"/>
                <a:gd name="connsiteX9" fmla="*/ 176807 w 4650008"/>
                <a:gd name="connsiteY9" fmla="*/ 1997386 h 3049540"/>
                <a:gd name="connsiteX10" fmla="*/ 35538 w 4650008"/>
                <a:gd name="connsiteY10" fmla="*/ 1148904 h 3049540"/>
                <a:gd name="connsiteX11" fmla="*/ 19375 w 4650008"/>
                <a:gd name="connsiteY11" fmla="*/ 0 h 3049540"/>
                <a:gd name="connsiteX0" fmla="*/ 19375 w 4650008"/>
                <a:gd name="connsiteY0" fmla="*/ 0 h 3049516"/>
                <a:gd name="connsiteX1" fmla="*/ 4627780 w 4650008"/>
                <a:gd name="connsiteY1" fmla="*/ 37435 h 3049516"/>
                <a:gd name="connsiteX2" fmla="*/ 4639245 w 4650008"/>
                <a:gd name="connsiteY2" fmla="*/ 843868 h 3049516"/>
                <a:gd name="connsiteX3" fmla="*/ 4478529 w 4650008"/>
                <a:gd name="connsiteY3" fmla="*/ 2009827 h 3049516"/>
                <a:gd name="connsiteX4" fmla="*/ 3937772 w 4650008"/>
                <a:gd name="connsiteY4" fmla="*/ 2578395 h 3049516"/>
                <a:gd name="connsiteX5" fmla="*/ 3044153 w 4650008"/>
                <a:gd name="connsiteY5" fmla="*/ 2917357 h 3049516"/>
                <a:gd name="connsiteX6" fmla="*/ 2269281 w 4650008"/>
                <a:gd name="connsiteY6" fmla="*/ 3049287 h 3049516"/>
                <a:gd name="connsiteX7" fmla="*/ 1416509 w 4650008"/>
                <a:gd name="connsiteY7" fmla="*/ 2932975 h 3049516"/>
                <a:gd name="connsiteX8" fmla="*/ 666509 w 4650008"/>
                <a:gd name="connsiteY8" fmla="*/ 2501530 h 3049516"/>
                <a:gd name="connsiteX9" fmla="*/ 176807 w 4650008"/>
                <a:gd name="connsiteY9" fmla="*/ 1997386 h 3049516"/>
                <a:gd name="connsiteX10" fmla="*/ 35538 w 4650008"/>
                <a:gd name="connsiteY10" fmla="*/ 1148904 h 3049516"/>
                <a:gd name="connsiteX11" fmla="*/ 19375 w 4650008"/>
                <a:gd name="connsiteY11" fmla="*/ 0 h 3049516"/>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044153 w 4650008"/>
                <a:gd name="connsiteY5" fmla="*/ 2917357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0008"/>
                <a:gd name="connsiteY0" fmla="*/ 0 h 3049432"/>
                <a:gd name="connsiteX1" fmla="*/ 4627780 w 4650008"/>
                <a:gd name="connsiteY1" fmla="*/ 37435 h 3049432"/>
                <a:gd name="connsiteX2" fmla="*/ 4639245 w 4650008"/>
                <a:gd name="connsiteY2" fmla="*/ 843868 h 3049432"/>
                <a:gd name="connsiteX3" fmla="*/ 4478529 w 4650008"/>
                <a:gd name="connsiteY3" fmla="*/ 2009827 h 3049432"/>
                <a:gd name="connsiteX4" fmla="*/ 3937772 w 4650008"/>
                <a:gd name="connsiteY4" fmla="*/ 2578395 h 3049432"/>
                <a:gd name="connsiteX5" fmla="*/ 3193745 w 4650008"/>
                <a:gd name="connsiteY5" fmla="*/ 2920598 h 3049432"/>
                <a:gd name="connsiteX6" fmla="*/ 2269281 w 4650008"/>
                <a:gd name="connsiteY6" fmla="*/ 3049287 h 3049432"/>
                <a:gd name="connsiteX7" fmla="*/ 1416509 w 4650008"/>
                <a:gd name="connsiteY7" fmla="*/ 2932975 h 3049432"/>
                <a:gd name="connsiteX8" fmla="*/ 666509 w 4650008"/>
                <a:gd name="connsiteY8" fmla="*/ 2501530 h 3049432"/>
                <a:gd name="connsiteX9" fmla="*/ 176807 w 4650008"/>
                <a:gd name="connsiteY9" fmla="*/ 1997386 h 3049432"/>
                <a:gd name="connsiteX10" fmla="*/ 35538 w 4650008"/>
                <a:gd name="connsiteY10" fmla="*/ 1148904 h 3049432"/>
                <a:gd name="connsiteX11" fmla="*/ 19375 w 4650008"/>
                <a:gd name="connsiteY11" fmla="*/ 0 h 3049432"/>
                <a:gd name="connsiteX0" fmla="*/ 19375 w 4656783"/>
                <a:gd name="connsiteY0" fmla="*/ 7942 h 3057374"/>
                <a:gd name="connsiteX1" fmla="*/ 4636329 w 4656783"/>
                <a:gd name="connsiteY1" fmla="*/ 0 h 3057374"/>
                <a:gd name="connsiteX2" fmla="*/ 4639245 w 4656783"/>
                <a:gd name="connsiteY2" fmla="*/ 851810 h 3057374"/>
                <a:gd name="connsiteX3" fmla="*/ 4478529 w 4656783"/>
                <a:gd name="connsiteY3" fmla="*/ 2017769 h 3057374"/>
                <a:gd name="connsiteX4" fmla="*/ 3937772 w 4656783"/>
                <a:gd name="connsiteY4" fmla="*/ 2586337 h 3057374"/>
                <a:gd name="connsiteX5" fmla="*/ 3193745 w 4656783"/>
                <a:gd name="connsiteY5" fmla="*/ 2928540 h 3057374"/>
                <a:gd name="connsiteX6" fmla="*/ 2269281 w 4656783"/>
                <a:gd name="connsiteY6" fmla="*/ 3057229 h 3057374"/>
                <a:gd name="connsiteX7" fmla="*/ 1416509 w 4656783"/>
                <a:gd name="connsiteY7" fmla="*/ 2940917 h 3057374"/>
                <a:gd name="connsiteX8" fmla="*/ 666509 w 4656783"/>
                <a:gd name="connsiteY8" fmla="*/ 2509472 h 3057374"/>
                <a:gd name="connsiteX9" fmla="*/ 176807 w 4656783"/>
                <a:gd name="connsiteY9" fmla="*/ 2005328 h 3057374"/>
                <a:gd name="connsiteX10" fmla="*/ 35538 w 4656783"/>
                <a:gd name="connsiteY10" fmla="*/ 1156846 h 3057374"/>
                <a:gd name="connsiteX11" fmla="*/ 19375 w 4656783"/>
                <a:gd name="connsiteY11" fmla="*/ 7942 h 3057374"/>
                <a:gd name="connsiteX0" fmla="*/ 20790 w 4653925"/>
                <a:gd name="connsiteY0" fmla="*/ 0 h 3062398"/>
                <a:gd name="connsiteX1" fmla="*/ 4633471 w 4653925"/>
                <a:gd name="connsiteY1" fmla="*/ 5024 h 3062398"/>
                <a:gd name="connsiteX2" fmla="*/ 4636387 w 4653925"/>
                <a:gd name="connsiteY2" fmla="*/ 856834 h 3062398"/>
                <a:gd name="connsiteX3" fmla="*/ 4475671 w 4653925"/>
                <a:gd name="connsiteY3" fmla="*/ 2022793 h 3062398"/>
                <a:gd name="connsiteX4" fmla="*/ 3934914 w 4653925"/>
                <a:gd name="connsiteY4" fmla="*/ 2591361 h 3062398"/>
                <a:gd name="connsiteX5" fmla="*/ 3190887 w 4653925"/>
                <a:gd name="connsiteY5" fmla="*/ 2933564 h 3062398"/>
                <a:gd name="connsiteX6" fmla="*/ 2266423 w 4653925"/>
                <a:gd name="connsiteY6" fmla="*/ 3062253 h 3062398"/>
                <a:gd name="connsiteX7" fmla="*/ 1413651 w 4653925"/>
                <a:gd name="connsiteY7" fmla="*/ 2945941 h 3062398"/>
                <a:gd name="connsiteX8" fmla="*/ 663651 w 4653925"/>
                <a:gd name="connsiteY8" fmla="*/ 2514496 h 3062398"/>
                <a:gd name="connsiteX9" fmla="*/ 173949 w 4653925"/>
                <a:gd name="connsiteY9" fmla="*/ 2010352 h 3062398"/>
                <a:gd name="connsiteX10" fmla="*/ 32680 w 4653925"/>
                <a:gd name="connsiteY10" fmla="*/ 1161870 h 3062398"/>
                <a:gd name="connsiteX11" fmla="*/ 20790 w 4653925"/>
                <a:gd name="connsiteY11" fmla="*/ 0 h 3062398"/>
                <a:gd name="connsiteX0" fmla="*/ 1932 w 4635067"/>
                <a:gd name="connsiteY0" fmla="*/ 0 h 3062398"/>
                <a:gd name="connsiteX1" fmla="*/ 4614613 w 4635067"/>
                <a:gd name="connsiteY1" fmla="*/ 5024 h 3062398"/>
                <a:gd name="connsiteX2" fmla="*/ 4617529 w 4635067"/>
                <a:gd name="connsiteY2" fmla="*/ 856834 h 3062398"/>
                <a:gd name="connsiteX3" fmla="*/ 4456813 w 4635067"/>
                <a:gd name="connsiteY3" fmla="*/ 2022793 h 3062398"/>
                <a:gd name="connsiteX4" fmla="*/ 3916056 w 4635067"/>
                <a:gd name="connsiteY4" fmla="*/ 2591361 h 3062398"/>
                <a:gd name="connsiteX5" fmla="*/ 3172029 w 4635067"/>
                <a:gd name="connsiteY5" fmla="*/ 2933564 h 3062398"/>
                <a:gd name="connsiteX6" fmla="*/ 2247565 w 4635067"/>
                <a:gd name="connsiteY6" fmla="*/ 3062253 h 3062398"/>
                <a:gd name="connsiteX7" fmla="*/ 1394793 w 4635067"/>
                <a:gd name="connsiteY7" fmla="*/ 2945941 h 3062398"/>
                <a:gd name="connsiteX8" fmla="*/ 644793 w 4635067"/>
                <a:gd name="connsiteY8" fmla="*/ 2514496 h 3062398"/>
                <a:gd name="connsiteX9" fmla="*/ 155091 w 4635067"/>
                <a:gd name="connsiteY9" fmla="*/ 2010352 h 3062398"/>
                <a:gd name="connsiteX10" fmla="*/ 13822 w 4635067"/>
                <a:gd name="connsiteY10" fmla="*/ 1161870 h 3062398"/>
                <a:gd name="connsiteX11" fmla="*/ 1932 w 4635067"/>
                <a:gd name="connsiteY11" fmla="*/ 0 h 3062398"/>
                <a:gd name="connsiteX0" fmla="*/ 1931 w 4635066"/>
                <a:gd name="connsiteY0" fmla="*/ 0 h 3062398"/>
                <a:gd name="connsiteX1" fmla="*/ 4614612 w 4635066"/>
                <a:gd name="connsiteY1" fmla="*/ 5024 h 3062398"/>
                <a:gd name="connsiteX2" fmla="*/ 4617528 w 4635066"/>
                <a:gd name="connsiteY2" fmla="*/ 856834 h 3062398"/>
                <a:gd name="connsiteX3" fmla="*/ 4456812 w 4635066"/>
                <a:gd name="connsiteY3" fmla="*/ 2022793 h 3062398"/>
                <a:gd name="connsiteX4" fmla="*/ 3916055 w 4635066"/>
                <a:gd name="connsiteY4" fmla="*/ 2591361 h 3062398"/>
                <a:gd name="connsiteX5" fmla="*/ 3172028 w 4635066"/>
                <a:gd name="connsiteY5" fmla="*/ 2933564 h 3062398"/>
                <a:gd name="connsiteX6" fmla="*/ 2247564 w 4635066"/>
                <a:gd name="connsiteY6" fmla="*/ 3062253 h 3062398"/>
                <a:gd name="connsiteX7" fmla="*/ 1394792 w 4635066"/>
                <a:gd name="connsiteY7" fmla="*/ 2945941 h 3062398"/>
                <a:gd name="connsiteX8" fmla="*/ 644792 w 4635066"/>
                <a:gd name="connsiteY8" fmla="*/ 2514496 h 3062398"/>
                <a:gd name="connsiteX9" fmla="*/ 155090 w 4635066"/>
                <a:gd name="connsiteY9" fmla="*/ 2010352 h 3062398"/>
                <a:gd name="connsiteX10" fmla="*/ 13821 w 4635066"/>
                <a:gd name="connsiteY10" fmla="*/ 1161870 h 3062398"/>
                <a:gd name="connsiteX11" fmla="*/ 1931 w 4635066"/>
                <a:gd name="connsiteY11" fmla="*/ 0 h 3062398"/>
                <a:gd name="connsiteX0" fmla="*/ 1931 w 4806179"/>
                <a:gd name="connsiteY0" fmla="*/ 0 h 3062398"/>
                <a:gd name="connsiteX1" fmla="*/ 4798553 w 4806179"/>
                <a:gd name="connsiteY1" fmla="*/ 119992 h 3062398"/>
                <a:gd name="connsiteX2" fmla="*/ 4617528 w 4806179"/>
                <a:gd name="connsiteY2" fmla="*/ 856834 h 3062398"/>
                <a:gd name="connsiteX3" fmla="*/ 4456812 w 4806179"/>
                <a:gd name="connsiteY3" fmla="*/ 2022793 h 3062398"/>
                <a:gd name="connsiteX4" fmla="*/ 3916055 w 4806179"/>
                <a:gd name="connsiteY4" fmla="*/ 2591361 h 3062398"/>
                <a:gd name="connsiteX5" fmla="*/ 3172028 w 4806179"/>
                <a:gd name="connsiteY5" fmla="*/ 2933564 h 3062398"/>
                <a:gd name="connsiteX6" fmla="*/ 2247564 w 4806179"/>
                <a:gd name="connsiteY6" fmla="*/ 3062253 h 3062398"/>
                <a:gd name="connsiteX7" fmla="*/ 1394792 w 4806179"/>
                <a:gd name="connsiteY7" fmla="*/ 2945941 h 3062398"/>
                <a:gd name="connsiteX8" fmla="*/ 644792 w 4806179"/>
                <a:gd name="connsiteY8" fmla="*/ 2514496 h 3062398"/>
                <a:gd name="connsiteX9" fmla="*/ 155090 w 4806179"/>
                <a:gd name="connsiteY9" fmla="*/ 2010352 h 3062398"/>
                <a:gd name="connsiteX10" fmla="*/ 13821 w 4806179"/>
                <a:gd name="connsiteY10" fmla="*/ 1161870 h 3062398"/>
                <a:gd name="connsiteX11" fmla="*/ 1931 w 4806179"/>
                <a:gd name="connsiteY11" fmla="*/ 0 h 3062398"/>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644792 w 4806180"/>
                <a:gd name="connsiteY8" fmla="*/ 2514496 h 3353180"/>
                <a:gd name="connsiteX9" fmla="*/ 155090 w 4806180"/>
                <a:gd name="connsiteY9" fmla="*/ 2010352 h 3353180"/>
                <a:gd name="connsiteX10" fmla="*/ 13821 w 4806180"/>
                <a:gd name="connsiteY10" fmla="*/ 1161870 h 3353180"/>
                <a:gd name="connsiteX11" fmla="*/ 1931 w 4806180"/>
                <a:gd name="connsiteY11"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1394792 w 4806180"/>
                <a:gd name="connsiteY7" fmla="*/ 2945941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53180"/>
                <a:gd name="connsiteX1" fmla="*/ 4798553 w 4806180"/>
                <a:gd name="connsiteY1" fmla="*/ 119992 h 3353180"/>
                <a:gd name="connsiteX2" fmla="*/ 4617528 w 4806180"/>
                <a:gd name="connsiteY2" fmla="*/ 856834 h 3353180"/>
                <a:gd name="connsiteX3" fmla="*/ 4456812 w 4806180"/>
                <a:gd name="connsiteY3" fmla="*/ 2022793 h 3353180"/>
                <a:gd name="connsiteX4" fmla="*/ 3916055 w 4806180"/>
                <a:gd name="connsiteY4" fmla="*/ 2591361 h 3353180"/>
                <a:gd name="connsiteX5" fmla="*/ 3052098 w 4806180"/>
                <a:gd name="connsiteY5" fmla="*/ 3342938 h 3353180"/>
                <a:gd name="connsiteX6" fmla="*/ 2247564 w 4806180"/>
                <a:gd name="connsiteY6" fmla="*/ 3062253 h 3353180"/>
                <a:gd name="connsiteX7" fmla="*/ 694383 w 4806180"/>
                <a:gd name="connsiteY7" fmla="*/ 3026148 h 3353180"/>
                <a:gd name="connsiteX8" fmla="*/ 155090 w 4806180"/>
                <a:gd name="connsiteY8" fmla="*/ 2010352 h 3353180"/>
                <a:gd name="connsiteX9" fmla="*/ 13821 w 4806180"/>
                <a:gd name="connsiteY9" fmla="*/ 1161870 h 3353180"/>
                <a:gd name="connsiteX10" fmla="*/ 1931 w 4806180"/>
                <a:gd name="connsiteY10" fmla="*/ 0 h 3353180"/>
                <a:gd name="connsiteX0" fmla="*/ 1931 w 4806180"/>
                <a:gd name="connsiteY0" fmla="*/ 0 h 3371637"/>
                <a:gd name="connsiteX1" fmla="*/ 4798553 w 4806180"/>
                <a:gd name="connsiteY1" fmla="*/ 119992 h 3371637"/>
                <a:gd name="connsiteX2" fmla="*/ 4617528 w 4806180"/>
                <a:gd name="connsiteY2" fmla="*/ 856834 h 3371637"/>
                <a:gd name="connsiteX3" fmla="*/ 4456812 w 4806180"/>
                <a:gd name="connsiteY3" fmla="*/ 2022793 h 3371637"/>
                <a:gd name="connsiteX4" fmla="*/ 3916055 w 4806180"/>
                <a:gd name="connsiteY4" fmla="*/ 2591361 h 3371637"/>
                <a:gd name="connsiteX5" fmla="*/ 3052098 w 4806180"/>
                <a:gd name="connsiteY5" fmla="*/ 3342938 h 3371637"/>
                <a:gd name="connsiteX6" fmla="*/ 2083888 w 4806180"/>
                <a:gd name="connsiteY6" fmla="*/ 3325681 h 3371637"/>
                <a:gd name="connsiteX7" fmla="*/ 694383 w 4806180"/>
                <a:gd name="connsiteY7" fmla="*/ 3026148 h 3371637"/>
                <a:gd name="connsiteX8" fmla="*/ 155090 w 4806180"/>
                <a:gd name="connsiteY8" fmla="*/ 2010352 h 3371637"/>
                <a:gd name="connsiteX9" fmla="*/ 13821 w 4806180"/>
                <a:gd name="connsiteY9" fmla="*/ 1161870 h 3371637"/>
                <a:gd name="connsiteX10" fmla="*/ 1931 w 4806180"/>
                <a:gd name="connsiteY10" fmla="*/ 0 h 3371637"/>
                <a:gd name="connsiteX0" fmla="*/ 1931 w 4806180"/>
                <a:gd name="connsiteY0" fmla="*/ 0 h 3371636"/>
                <a:gd name="connsiteX1" fmla="*/ 4798553 w 4806180"/>
                <a:gd name="connsiteY1" fmla="*/ 119992 h 3371636"/>
                <a:gd name="connsiteX2" fmla="*/ 4617528 w 4806180"/>
                <a:gd name="connsiteY2" fmla="*/ 856834 h 3371636"/>
                <a:gd name="connsiteX3" fmla="*/ 4456812 w 4806180"/>
                <a:gd name="connsiteY3" fmla="*/ 2022793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06180"/>
                <a:gd name="connsiteY0" fmla="*/ 0 h 3371636"/>
                <a:gd name="connsiteX1" fmla="*/ 4798553 w 4806180"/>
                <a:gd name="connsiteY1" fmla="*/ 119992 h 3371636"/>
                <a:gd name="connsiteX2" fmla="*/ 4617528 w 4806180"/>
                <a:gd name="connsiteY2" fmla="*/ 856834 h 3371636"/>
                <a:gd name="connsiteX3" fmla="*/ 4272451 w 4806180"/>
                <a:gd name="connsiteY3" fmla="*/ 2145315 h 3371636"/>
                <a:gd name="connsiteX4" fmla="*/ 3626717 w 4806180"/>
                <a:gd name="connsiteY4" fmla="*/ 3122120 h 3371636"/>
                <a:gd name="connsiteX5" fmla="*/ 3052098 w 4806180"/>
                <a:gd name="connsiteY5" fmla="*/ 3342938 h 3371636"/>
                <a:gd name="connsiteX6" fmla="*/ 2083888 w 4806180"/>
                <a:gd name="connsiteY6" fmla="*/ 3325681 h 3371636"/>
                <a:gd name="connsiteX7" fmla="*/ 694383 w 4806180"/>
                <a:gd name="connsiteY7" fmla="*/ 3026148 h 3371636"/>
                <a:gd name="connsiteX8" fmla="*/ 155090 w 4806180"/>
                <a:gd name="connsiteY8" fmla="*/ 2010352 h 3371636"/>
                <a:gd name="connsiteX9" fmla="*/ 13821 w 4806180"/>
                <a:gd name="connsiteY9" fmla="*/ 1161870 h 3371636"/>
                <a:gd name="connsiteX10" fmla="*/ 1931 w 4806180"/>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1931 w 4811631"/>
                <a:gd name="connsiteY0" fmla="*/ 0 h 3371636"/>
                <a:gd name="connsiteX1" fmla="*/ 4798553 w 4811631"/>
                <a:gd name="connsiteY1" fmla="*/ 119992 h 3371636"/>
                <a:gd name="connsiteX2" fmla="*/ 4617528 w 4811631"/>
                <a:gd name="connsiteY2" fmla="*/ 856834 h 3371636"/>
                <a:gd name="connsiteX3" fmla="*/ 4272451 w 4811631"/>
                <a:gd name="connsiteY3" fmla="*/ 2145315 h 3371636"/>
                <a:gd name="connsiteX4" fmla="*/ 3626717 w 4811631"/>
                <a:gd name="connsiteY4" fmla="*/ 3122120 h 3371636"/>
                <a:gd name="connsiteX5" fmla="*/ 3052098 w 4811631"/>
                <a:gd name="connsiteY5" fmla="*/ 3342938 h 3371636"/>
                <a:gd name="connsiteX6" fmla="*/ 2083888 w 4811631"/>
                <a:gd name="connsiteY6" fmla="*/ 3325681 h 3371636"/>
                <a:gd name="connsiteX7" fmla="*/ 694383 w 4811631"/>
                <a:gd name="connsiteY7" fmla="*/ 3026148 h 3371636"/>
                <a:gd name="connsiteX8" fmla="*/ 155090 w 4811631"/>
                <a:gd name="connsiteY8" fmla="*/ 2010352 h 3371636"/>
                <a:gd name="connsiteX9" fmla="*/ 13821 w 4811631"/>
                <a:gd name="connsiteY9" fmla="*/ 1161870 h 3371636"/>
                <a:gd name="connsiteX10" fmla="*/ 1931 w 4811631"/>
                <a:gd name="connsiteY10" fmla="*/ 0 h 3371636"/>
                <a:gd name="connsiteX0" fmla="*/ 458876 w 4799215"/>
                <a:gd name="connsiteY0" fmla="*/ 0 h 3264725"/>
                <a:gd name="connsiteX1" fmla="*/ 4786137 w 4799215"/>
                <a:gd name="connsiteY1" fmla="*/ 13081 h 3264725"/>
                <a:gd name="connsiteX2" fmla="*/ 4605112 w 4799215"/>
                <a:gd name="connsiteY2" fmla="*/ 749923 h 3264725"/>
                <a:gd name="connsiteX3" fmla="*/ 4260035 w 4799215"/>
                <a:gd name="connsiteY3" fmla="*/ 2038404 h 3264725"/>
                <a:gd name="connsiteX4" fmla="*/ 3614301 w 4799215"/>
                <a:gd name="connsiteY4" fmla="*/ 3015209 h 3264725"/>
                <a:gd name="connsiteX5" fmla="*/ 3039682 w 4799215"/>
                <a:gd name="connsiteY5" fmla="*/ 3236027 h 3264725"/>
                <a:gd name="connsiteX6" fmla="*/ 2071472 w 4799215"/>
                <a:gd name="connsiteY6" fmla="*/ 3218770 h 3264725"/>
                <a:gd name="connsiteX7" fmla="*/ 681967 w 4799215"/>
                <a:gd name="connsiteY7" fmla="*/ 2919237 h 3264725"/>
                <a:gd name="connsiteX8" fmla="*/ 142674 w 4799215"/>
                <a:gd name="connsiteY8" fmla="*/ 1903441 h 3264725"/>
                <a:gd name="connsiteX9" fmla="*/ 1405 w 4799215"/>
                <a:gd name="connsiteY9" fmla="*/ 1054959 h 3264725"/>
                <a:gd name="connsiteX10" fmla="*/ 458876 w 4799215"/>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321708 w 4662047"/>
                <a:gd name="connsiteY0" fmla="*/ 0 h 3264725"/>
                <a:gd name="connsiteX1" fmla="*/ 4648969 w 4662047"/>
                <a:gd name="connsiteY1" fmla="*/ 13081 h 3264725"/>
                <a:gd name="connsiteX2" fmla="*/ 4467944 w 4662047"/>
                <a:gd name="connsiteY2" fmla="*/ 749923 h 3264725"/>
                <a:gd name="connsiteX3" fmla="*/ 4122867 w 4662047"/>
                <a:gd name="connsiteY3" fmla="*/ 2038404 h 3264725"/>
                <a:gd name="connsiteX4" fmla="*/ 3477133 w 4662047"/>
                <a:gd name="connsiteY4" fmla="*/ 3015209 h 3264725"/>
                <a:gd name="connsiteX5" fmla="*/ 2902514 w 4662047"/>
                <a:gd name="connsiteY5" fmla="*/ 3236027 h 3264725"/>
                <a:gd name="connsiteX6" fmla="*/ 1934304 w 4662047"/>
                <a:gd name="connsiteY6" fmla="*/ 3218770 h 3264725"/>
                <a:gd name="connsiteX7" fmla="*/ 544799 w 4662047"/>
                <a:gd name="connsiteY7" fmla="*/ 2919237 h 3264725"/>
                <a:gd name="connsiteX8" fmla="*/ 5506 w 4662047"/>
                <a:gd name="connsiteY8" fmla="*/ 1903441 h 3264725"/>
                <a:gd name="connsiteX9" fmla="*/ 69984 w 4662047"/>
                <a:gd name="connsiteY9" fmla="*/ 1161492 h 3264725"/>
                <a:gd name="connsiteX10" fmla="*/ 321708 w 4662047"/>
                <a:gd name="connsiteY10" fmla="*/ 0 h 3264725"/>
                <a:gd name="connsiteX0" fmla="*/ 258034 w 4598373"/>
                <a:gd name="connsiteY0" fmla="*/ 0 h 3264725"/>
                <a:gd name="connsiteX1" fmla="*/ 4585295 w 4598373"/>
                <a:gd name="connsiteY1" fmla="*/ 13081 h 3264725"/>
                <a:gd name="connsiteX2" fmla="*/ 4404270 w 4598373"/>
                <a:gd name="connsiteY2" fmla="*/ 749923 h 3264725"/>
                <a:gd name="connsiteX3" fmla="*/ 4059193 w 4598373"/>
                <a:gd name="connsiteY3" fmla="*/ 2038404 h 3264725"/>
                <a:gd name="connsiteX4" fmla="*/ 3413459 w 4598373"/>
                <a:gd name="connsiteY4" fmla="*/ 3015209 h 3264725"/>
                <a:gd name="connsiteX5" fmla="*/ 2838840 w 4598373"/>
                <a:gd name="connsiteY5" fmla="*/ 3236027 h 3264725"/>
                <a:gd name="connsiteX6" fmla="*/ 1870630 w 4598373"/>
                <a:gd name="connsiteY6" fmla="*/ 3218770 h 3264725"/>
                <a:gd name="connsiteX7" fmla="*/ 481125 w 4598373"/>
                <a:gd name="connsiteY7" fmla="*/ 2919237 h 3264725"/>
                <a:gd name="connsiteX8" fmla="*/ 6310 w 4598373"/>
                <a:gd name="connsiteY8" fmla="*/ 1161492 h 3264725"/>
                <a:gd name="connsiteX9" fmla="*/ 258034 w 4598373"/>
                <a:gd name="connsiteY9" fmla="*/ 0 h 3264725"/>
                <a:gd name="connsiteX0" fmla="*/ 258034 w 4798051"/>
                <a:gd name="connsiteY0" fmla="*/ 0 h 3264725"/>
                <a:gd name="connsiteX1" fmla="*/ 4585295 w 4798051"/>
                <a:gd name="connsiteY1" fmla="*/ 13081 h 3264725"/>
                <a:gd name="connsiteX2" fmla="*/ 4059193 w 4798051"/>
                <a:gd name="connsiteY2" fmla="*/ 2038404 h 3264725"/>
                <a:gd name="connsiteX3" fmla="*/ 3413459 w 4798051"/>
                <a:gd name="connsiteY3" fmla="*/ 3015209 h 3264725"/>
                <a:gd name="connsiteX4" fmla="*/ 2838840 w 4798051"/>
                <a:gd name="connsiteY4" fmla="*/ 3236027 h 3264725"/>
                <a:gd name="connsiteX5" fmla="*/ 1870630 w 4798051"/>
                <a:gd name="connsiteY5" fmla="*/ 3218770 h 3264725"/>
                <a:gd name="connsiteX6" fmla="*/ 481125 w 4798051"/>
                <a:gd name="connsiteY6" fmla="*/ 2919237 h 3264725"/>
                <a:gd name="connsiteX7" fmla="*/ 6310 w 4798051"/>
                <a:gd name="connsiteY7" fmla="*/ 1161492 h 3264725"/>
                <a:gd name="connsiteX8" fmla="*/ 258034 w 4798051"/>
                <a:gd name="connsiteY8" fmla="*/ 0 h 3264725"/>
                <a:gd name="connsiteX0" fmla="*/ 258034 w 4585296"/>
                <a:gd name="connsiteY0" fmla="*/ 0 h 3264725"/>
                <a:gd name="connsiteX1" fmla="*/ 4585295 w 4585296"/>
                <a:gd name="connsiteY1" fmla="*/ 13081 h 3264725"/>
                <a:gd name="connsiteX2" fmla="*/ 4059193 w 4585296"/>
                <a:gd name="connsiteY2" fmla="*/ 2038404 h 3264725"/>
                <a:gd name="connsiteX3" fmla="*/ 3413459 w 4585296"/>
                <a:gd name="connsiteY3" fmla="*/ 3015209 h 3264725"/>
                <a:gd name="connsiteX4" fmla="*/ 2838840 w 4585296"/>
                <a:gd name="connsiteY4" fmla="*/ 3236027 h 3264725"/>
                <a:gd name="connsiteX5" fmla="*/ 1870630 w 4585296"/>
                <a:gd name="connsiteY5" fmla="*/ 3218770 h 3264725"/>
                <a:gd name="connsiteX6" fmla="*/ 481125 w 4585296"/>
                <a:gd name="connsiteY6" fmla="*/ 2919237 h 3264725"/>
                <a:gd name="connsiteX7" fmla="*/ 6310 w 4585296"/>
                <a:gd name="connsiteY7" fmla="*/ 1161492 h 3264725"/>
                <a:gd name="connsiteX8" fmla="*/ 258034 w 4585296"/>
                <a:gd name="connsiteY8" fmla="*/ 0 h 3264725"/>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258034 w 4585295"/>
                <a:gd name="connsiteY0" fmla="*/ 0 h 3292087"/>
                <a:gd name="connsiteX1" fmla="*/ 4585295 w 4585295"/>
                <a:gd name="connsiteY1" fmla="*/ 13081 h 3292087"/>
                <a:gd name="connsiteX2" fmla="*/ 4059193 w 4585295"/>
                <a:gd name="connsiteY2" fmla="*/ 2038404 h 3292087"/>
                <a:gd name="connsiteX3" fmla="*/ 3413459 w 4585295"/>
                <a:gd name="connsiteY3" fmla="*/ 3015209 h 3292087"/>
                <a:gd name="connsiteX4" fmla="*/ 2838840 w 4585295"/>
                <a:gd name="connsiteY4" fmla="*/ 3236027 h 3292087"/>
                <a:gd name="connsiteX5" fmla="*/ 1899983 w 4585295"/>
                <a:gd name="connsiteY5" fmla="*/ 3291175 h 3292087"/>
                <a:gd name="connsiteX6" fmla="*/ 481125 w 4585295"/>
                <a:gd name="connsiteY6" fmla="*/ 2919237 h 3292087"/>
                <a:gd name="connsiteX7" fmla="*/ 6310 w 4585295"/>
                <a:gd name="connsiteY7" fmla="*/ 1161492 h 3292087"/>
                <a:gd name="connsiteX8" fmla="*/ 258034 w 4585295"/>
                <a:gd name="connsiteY8" fmla="*/ 0 h 3292087"/>
                <a:gd name="connsiteX0" fmla="*/ 181940 w 4594182"/>
                <a:gd name="connsiteY0" fmla="*/ 0 h 3557030"/>
                <a:gd name="connsiteX1" fmla="*/ 4594182 w 4594182"/>
                <a:gd name="connsiteY1" fmla="*/ 278024 h 3557030"/>
                <a:gd name="connsiteX2" fmla="*/ 4068080 w 4594182"/>
                <a:gd name="connsiteY2" fmla="*/ 2303347 h 3557030"/>
                <a:gd name="connsiteX3" fmla="*/ 3422346 w 4594182"/>
                <a:gd name="connsiteY3" fmla="*/ 3280152 h 3557030"/>
                <a:gd name="connsiteX4" fmla="*/ 2847727 w 4594182"/>
                <a:gd name="connsiteY4" fmla="*/ 3500970 h 3557030"/>
                <a:gd name="connsiteX5" fmla="*/ 1908870 w 4594182"/>
                <a:gd name="connsiteY5" fmla="*/ 3556118 h 3557030"/>
                <a:gd name="connsiteX6" fmla="*/ 490012 w 4594182"/>
                <a:gd name="connsiteY6" fmla="*/ 3184180 h 3557030"/>
                <a:gd name="connsiteX7" fmla="*/ 15197 w 4594182"/>
                <a:gd name="connsiteY7" fmla="*/ 1426435 h 3557030"/>
                <a:gd name="connsiteX8" fmla="*/ 181940 w 4594182"/>
                <a:gd name="connsiteY8" fmla="*/ 0 h 3557030"/>
                <a:gd name="connsiteX0" fmla="*/ 159801 w 4601400"/>
                <a:gd name="connsiteY0" fmla="*/ 1 h 3768667"/>
                <a:gd name="connsiteX1" fmla="*/ 4601400 w 4601400"/>
                <a:gd name="connsiteY1" fmla="*/ 489661 h 3768667"/>
                <a:gd name="connsiteX2" fmla="*/ 4075298 w 4601400"/>
                <a:gd name="connsiteY2" fmla="*/ 2514984 h 3768667"/>
                <a:gd name="connsiteX3" fmla="*/ 3429564 w 4601400"/>
                <a:gd name="connsiteY3" fmla="*/ 3491789 h 3768667"/>
                <a:gd name="connsiteX4" fmla="*/ 2854945 w 4601400"/>
                <a:gd name="connsiteY4" fmla="*/ 3712607 h 3768667"/>
                <a:gd name="connsiteX5" fmla="*/ 1916088 w 4601400"/>
                <a:gd name="connsiteY5" fmla="*/ 3767755 h 3768667"/>
                <a:gd name="connsiteX6" fmla="*/ 497230 w 4601400"/>
                <a:gd name="connsiteY6" fmla="*/ 3395817 h 3768667"/>
                <a:gd name="connsiteX7" fmla="*/ 22415 w 4601400"/>
                <a:gd name="connsiteY7" fmla="*/ 1638072 h 3768667"/>
                <a:gd name="connsiteX8" fmla="*/ 159801 w 4601400"/>
                <a:gd name="connsiteY8" fmla="*/ 1 h 37686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4601400" h="3768667">
                  <a:moveTo>
                    <a:pt x="159801" y="1"/>
                  </a:moveTo>
                  <a:cubicBezTo>
                    <a:pt x="1630548" y="92676"/>
                    <a:pt x="3130653" y="396986"/>
                    <a:pt x="4601400" y="489661"/>
                  </a:cubicBezTo>
                  <a:cubicBezTo>
                    <a:pt x="4465883" y="1545762"/>
                    <a:pt x="4270604" y="2014629"/>
                    <a:pt x="4075298" y="2514984"/>
                  </a:cubicBezTo>
                  <a:cubicBezTo>
                    <a:pt x="4050687" y="2611573"/>
                    <a:pt x="3571157" y="3366352"/>
                    <a:pt x="3429564" y="3491789"/>
                  </a:cubicBezTo>
                  <a:cubicBezTo>
                    <a:pt x="3317890" y="3584815"/>
                    <a:pt x="3037572" y="3644389"/>
                    <a:pt x="2854945" y="3712607"/>
                  </a:cubicBezTo>
                  <a:cubicBezTo>
                    <a:pt x="2479985" y="3787308"/>
                    <a:pt x="2178814" y="3764612"/>
                    <a:pt x="1916088" y="3767755"/>
                  </a:cubicBezTo>
                  <a:cubicBezTo>
                    <a:pt x="1653362" y="3770898"/>
                    <a:pt x="735866" y="3467122"/>
                    <a:pt x="497230" y="3395817"/>
                  </a:cubicBezTo>
                  <a:cubicBezTo>
                    <a:pt x="19204" y="2712818"/>
                    <a:pt x="59597" y="2124611"/>
                    <a:pt x="22415" y="1638072"/>
                  </a:cubicBezTo>
                  <a:cubicBezTo>
                    <a:pt x="-8910" y="1367065"/>
                    <a:pt x="-37735" y="539630"/>
                    <a:pt x="159801" y="1"/>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9" name="Freeform: Shape 8">
              <a:extLst>
                <a:ext uri="{FF2B5EF4-FFF2-40B4-BE49-F238E27FC236}">
                  <a16:creationId xmlns:a16="http://schemas.microsoft.com/office/drawing/2014/main" id="{8277E407-7A9E-FC37-F619-CD34117CDB3C}"/>
                </a:ext>
              </a:extLst>
            </p:cNvPr>
            <p:cNvSpPr/>
            <p:nvPr/>
          </p:nvSpPr>
          <p:spPr>
            <a:xfrm rot="6691777">
              <a:off x="8397589" y="5191444"/>
              <a:ext cx="2174500" cy="1003894"/>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3429855" h="1967436">
                  <a:moveTo>
                    <a:pt x="3383099" y="1967436"/>
                  </a:moveTo>
                  <a:lnTo>
                    <a:pt x="103200" y="1967436"/>
                  </a:lnTo>
                  <a:lnTo>
                    <a:pt x="96094" y="1904172"/>
                  </a:lnTo>
                  <a:cubicBezTo>
                    <a:pt x="59860" y="1517992"/>
                    <a:pt x="52689" y="1111230"/>
                    <a:pt x="30923" y="873691"/>
                  </a:cubicBezTo>
                  <a:cubicBezTo>
                    <a:pt x="8050" y="534740"/>
                    <a:pt x="-14733" y="250973"/>
                    <a:pt x="12232" y="0"/>
                  </a:cubicBezTo>
                  <a:lnTo>
                    <a:pt x="3416309" y="4176"/>
                  </a:lnTo>
                  <a:cubicBezTo>
                    <a:pt x="3456320" y="24310"/>
                    <a:pt x="3393264" y="897693"/>
                    <a:pt x="3410360" y="1246580"/>
                  </a:cubicBezTo>
                  <a:cubicBezTo>
                    <a:pt x="3415471" y="1465705"/>
                    <a:pt x="3409967" y="1696133"/>
                    <a:pt x="3389093" y="1921570"/>
                  </a:cubicBezTo>
                  <a:close/>
                </a:path>
              </a:pathLst>
            </a:custGeom>
            <a:solidFill>
              <a:schemeClr val="accent1">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10" name="Star: 7 Points 2">
              <a:extLst>
                <a:ext uri="{FF2B5EF4-FFF2-40B4-BE49-F238E27FC236}">
                  <a16:creationId xmlns:a16="http://schemas.microsoft.com/office/drawing/2014/main" id="{9670498C-1B66-7269-8740-DECC857492B0}"/>
                </a:ext>
              </a:extLst>
            </p:cNvPr>
            <p:cNvSpPr/>
            <p:nvPr/>
          </p:nvSpPr>
          <p:spPr>
            <a:xfrm rot="14981183">
              <a:off x="10045604" y="3034050"/>
              <a:ext cx="2174300" cy="2244549"/>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614529 h 4485695"/>
                <a:gd name="connsiteX1" fmla="*/ 1247571 w 5095972"/>
                <a:gd name="connsiteY1" fmla="*/ 1969496 h 4485695"/>
                <a:gd name="connsiteX2" fmla="*/ 582112 w 5095972"/>
                <a:gd name="connsiteY2" fmla="*/ 1194259 h 4485695"/>
                <a:gd name="connsiteX3" fmla="*/ 457035 w 5095972"/>
                <a:gd name="connsiteY3" fmla="*/ 844684 h 4485695"/>
                <a:gd name="connsiteX4" fmla="*/ 867546 w 5095972"/>
                <a:gd name="connsiteY4" fmla="*/ 822942 h 4485695"/>
                <a:gd name="connsiteX5" fmla="*/ 1966018 w 5095972"/>
                <a:gd name="connsiteY5" fmla="*/ 1088448 h 4485695"/>
                <a:gd name="connsiteX6" fmla="*/ 2861175 w 5095972"/>
                <a:gd name="connsiteY6" fmla="*/ 0 h 4485695"/>
                <a:gd name="connsiteX7" fmla="*/ 3146302 w 5095972"/>
                <a:gd name="connsiteY7" fmla="*/ 1087312 h 4485695"/>
                <a:gd name="connsiteX8" fmla="*/ 4148777 w 5095972"/>
                <a:gd name="connsiteY8" fmla="*/ 464254 h 4485695"/>
                <a:gd name="connsiteX9" fmla="*/ 4680372 w 5095972"/>
                <a:gd name="connsiteY9" fmla="*/ 519822 h 4485695"/>
                <a:gd name="connsiteX10" fmla="*/ 4255280 w 5095972"/>
                <a:gd name="connsiteY10" fmla="*/ 1289589 h 4485695"/>
                <a:gd name="connsiteX11" fmla="*/ 3905187 w 5095972"/>
                <a:gd name="connsiteY11" fmla="*/ 1821583 h 4485695"/>
                <a:gd name="connsiteX12" fmla="*/ 4477698 w 5095972"/>
                <a:gd name="connsiteY12" fmla="*/ 1928245 h 4485695"/>
                <a:gd name="connsiteX13" fmla="*/ 5084889 w 5095972"/>
                <a:gd name="connsiteY13" fmla="*/ 2147987 h 4485695"/>
                <a:gd name="connsiteX14" fmla="*/ 4694264 w 5095972"/>
                <a:gd name="connsiteY14" fmla="*/ 2440895 h 4485695"/>
                <a:gd name="connsiteX15" fmla="*/ 3961178 w 5095972"/>
                <a:gd name="connsiteY15" fmla="*/ 2675005 h 4485695"/>
                <a:gd name="connsiteX16" fmla="*/ 4479678 w 5095972"/>
                <a:gd name="connsiteY16" fmla="*/ 3578772 h 4485695"/>
                <a:gd name="connsiteX17" fmla="*/ 4272550 w 5095972"/>
                <a:gd name="connsiteY17" fmla="*/ 3740433 h 4485695"/>
                <a:gd name="connsiteX18" fmla="*/ 3249533 w 5095972"/>
                <a:gd name="connsiteY18" fmla="*/ 3316071 h 4485695"/>
                <a:gd name="connsiteX19" fmla="*/ 3123234 w 5095972"/>
                <a:gd name="connsiteY19" fmla="*/ 4354243 h 4485695"/>
                <a:gd name="connsiteX20" fmla="*/ 2790770 w 5095972"/>
                <a:gd name="connsiteY20" fmla="*/ 4405911 h 4485695"/>
                <a:gd name="connsiteX21" fmla="*/ 2431760 w 5095972"/>
                <a:gd name="connsiteY21" fmla="*/ 3606889 h 4485695"/>
                <a:gd name="connsiteX22" fmla="*/ 1693537 w 5095972"/>
                <a:gd name="connsiteY22" fmla="*/ 4159744 h 4485695"/>
                <a:gd name="connsiteX23" fmla="*/ 1176032 w 5095972"/>
                <a:gd name="connsiteY23" fmla="*/ 4110373 h 4485695"/>
                <a:gd name="connsiteX24" fmla="*/ 1559781 w 5095972"/>
                <a:gd name="connsiteY24" fmla="*/ 2790393 h 4485695"/>
                <a:gd name="connsiteX25" fmla="*/ 388250 w 5095972"/>
                <a:gd name="connsiteY25" fmla="*/ 2886283 h 4485695"/>
                <a:gd name="connsiteX26" fmla="*/ 40328 w 5095972"/>
                <a:gd name="connsiteY26" fmla="*/ 2614529 h 4485695"/>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148777 w 5095972"/>
                <a:gd name="connsiteY8" fmla="*/ 655656 h 4677097"/>
                <a:gd name="connsiteX9" fmla="*/ 4680372 w 5095972"/>
                <a:gd name="connsiteY9" fmla="*/ 711224 h 4677097"/>
                <a:gd name="connsiteX10" fmla="*/ 4255280 w 5095972"/>
                <a:gd name="connsiteY10" fmla="*/ 1480991 h 4677097"/>
                <a:gd name="connsiteX11" fmla="*/ 3905187 w 5095972"/>
                <a:gd name="connsiteY11" fmla="*/ 2012985 h 4677097"/>
                <a:gd name="connsiteX12" fmla="*/ 4477698 w 5095972"/>
                <a:gd name="connsiteY12" fmla="*/ 2119647 h 4677097"/>
                <a:gd name="connsiteX13" fmla="*/ 5084889 w 5095972"/>
                <a:gd name="connsiteY13" fmla="*/ 2339389 h 4677097"/>
                <a:gd name="connsiteX14" fmla="*/ 4694264 w 5095972"/>
                <a:gd name="connsiteY14" fmla="*/ 2632297 h 4677097"/>
                <a:gd name="connsiteX15" fmla="*/ 3961178 w 5095972"/>
                <a:gd name="connsiteY15" fmla="*/ 2866407 h 4677097"/>
                <a:gd name="connsiteX16" fmla="*/ 4479678 w 5095972"/>
                <a:gd name="connsiteY16" fmla="*/ 3770174 h 4677097"/>
                <a:gd name="connsiteX17" fmla="*/ 4272550 w 5095972"/>
                <a:gd name="connsiteY17" fmla="*/ 3931835 h 4677097"/>
                <a:gd name="connsiteX18" fmla="*/ 3249533 w 5095972"/>
                <a:gd name="connsiteY18" fmla="*/ 3507473 h 4677097"/>
                <a:gd name="connsiteX19" fmla="*/ 3123234 w 5095972"/>
                <a:gd name="connsiteY19" fmla="*/ 4545645 h 4677097"/>
                <a:gd name="connsiteX20" fmla="*/ 2790770 w 5095972"/>
                <a:gd name="connsiteY20" fmla="*/ 4597313 h 4677097"/>
                <a:gd name="connsiteX21" fmla="*/ 2431760 w 5095972"/>
                <a:gd name="connsiteY21" fmla="*/ 3798291 h 4677097"/>
                <a:gd name="connsiteX22" fmla="*/ 1693537 w 5095972"/>
                <a:gd name="connsiteY22" fmla="*/ 4351146 h 4677097"/>
                <a:gd name="connsiteX23" fmla="*/ 1176032 w 5095972"/>
                <a:gd name="connsiteY23" fmla="*/ 4301775 h 4677097"/>
                <a:gd name="connsiteX24" fmla="*/ 1559781 w 5095972"/>
                <a:gd name="connsiteY24" fmla="*/ 2981795 h 4677097"/>
                <a:gd name="connsiteX25" fmla="*/ 388250 w 5095972"/>
                <a:gd name="connsiteY25" fmla="*/ 3077685 h 4677097"/>
                <a:gd name="connsiteX26" fmla="*/ 40328 w 5095972"/>
                <a:gd name="connsiteY26"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4477698 w 5095972"/>
                <a:gd name="connsiteY11" fmla="*/ 2119647 h 4677097"/>
                <a:gd name="connsiteX12" fmla="*/ 5084889 w 5095972"/>
                <a:gd name="connsiteY12" fmla="*/ 2339389 h 4677097"/>
                <a:gd name="connsiteX13" fmla="*/ 4694264 w 5095972"/>
                <a:gd name="connsiteY13" fmla="*/ 2632297 h 4677097"/>
                <a:gd name="connsiteX14" fmla="*/ 3961178 w 5095972"/>
                <a:gd name="connsiteY14" fmla="*/ 2866407 h 4677097"/>
                <a:gd name="connsiteX15" fmla="*/ 4479678 w 5095972"/>
                <a:gd name="connsiteY15" fmla="*/ 3770174 h 4677097"/>
                <a:gd name="connsiteX16" fmla="*/ 4272550 w 5095972"/>
                <a:gd name="connsiteY16" fmla="*/ 3931835 h 4677097"/>
                <a:gd name="connsiteX17" fmla="*/ 3249533 w 5095972"/>
                <a:gd name="connsiteY17" fmla="*/ 3507473 h 4677097"/>
                <a:gd name="connsiteX18" fmla="*/ 3123234 w 5095972"/>
                <a:gd name="connsiteY18" fmla="*/ 4545645 h 4677097"/>
                <a:gd name="connsiteX19" fmla="*/ 2790770 w 5095972"/>
                <a:gd name="connsiteY19" fmla="*/ 4597313 h 4677097"/>
                <a:gd name="connsiteX20" fmla="*/ 2431760 w 5095972"/>
                <a:gd name="connsiteY20" fmla="*/ 3798291 h 4677097"/>
                <a:gd name="connsiteX21" fmla="*/ 1693537 w 5095972"/>
                <a:gd name="connsiteY21" fmla="*/ 4351146 h 4677097"/>
                <a:gd name="connsiteX22" fmla="*/ 1176032 w 5095972"/>
                <a:gd name="connsiteY22" fmla="*/ 4301775 h 4677097"/>
                <a:gd name="connsiteX23" fmla="*/ 1559781 w 5095972"/>
                <a:gd name="connsiteY23" fmla="*/ 2981795 h 4677097"/>
                <a:gd name="connsiteX24" fmla="*/ 388250 w 5095972"/>
                <a:gd name="connsiteY24" fmla="*/ 3077685 h 4677097"/>
                <a:gd name="connsiteX25" fmla="*/ 40328 w 5095972"/>
                <a:gd name="connsiteY25"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4272550 w 5095972"/>
                <a:gd name="connsiteY15" fmla="*/ 3931835 h 4677097"/>
                <a:gd name="connsiteX16" fmla="*/ 3249533 w 5095972"/>
                <a:gd name="connsiteY16" fmla="*/ 3507473 h 4677097"/>
                <a:gd name="connsiteX17" fmla="*/ 3123234 w 5095972"/>
                <a:gd name="connsiteY17" fmla="*/ 4545645 h 4677097"/>
                <a:gd name="connsiteX18" fmla="*/ 2790770 w 5095972"/>
                <a:gd name="connsiteY18" fmla="*/ 4597313 h 4677097"/>
                <a:gd name="connsiteX19" fmla="*/ 2431760 w 5095972"/>
                <a:gd name="connsiteY19" fmla="*/ 3798291 h 4677097"/>
                <a:gd name="connsiteX20" fmla="*/ 1693537 w 5095972"/>
                <a:gd name="connsiteY20" fmla="*/ 4351146 h 4677097"/>
                <a:gd name="connsiteX21" fmla="*/ 1176032 w 5095972"/>
                <a:gd name="connsiteY21" fmla="*/ 4301775 h 4677097"/>
                <a:gd name="connsiteX22" fmla="*/ 1559781 w 5095972"/>
                <a:gd name="connsiteY22" fmla="*/ 2981795 h 4677097"/>
                <a:gd name="connsiteX23" fmla="*/ 388250 w 5095972"/>
                <a:gd name="connsiteY23" fmla="*/ 3077685 h 4677097"/>
                <a:gd name="connsiteX24" fmla="*/ 40328 w 5095972"/>
                <a:gd name="connsiteY24" fmla="*/ 2805931 h 4677097"/>
                <a:gd name="connsiteX0" fmla="*/ 40328 w 5095972"/>
                <a:gd name="connsiteY0" fmla="*/ 2805931 h 4677097"/>
                <a:gd name="connsiteX1" fmla="*/ 1247571 w 5095972"/>
                <a:gd name="connsiteY1" fmla="*/ 2160898 h 4677097"/>
                <a:gd name="connsiteX2" fmla="*/ 582112 w 5095972"/>
                <a:gd name="connsiteY2" fmla="*/ 1385661 h 4677097"/>
                <a:gd name="connsiteX3" fmla="*/ 457035 w 5095972"/>
                <a:gd name="connsiteY3" fmla="*/ 1036086 h 4677097"/>
                <a:gd name="connsiteX4" fmla="*/ 867546 w 5095972"/>
                <a:gd name="connsiteY4" fmla="*/ 1014344 h 4677097"/>
                <a:gd name="connsiteX5" fmla="*/ 1966018 w 5095972"/>
                <a:gd name="connsiteY5" fmla="*/ 1279850 h 4677097"/>
                <a:gd name="connsiteX6" fmla="*/ 2749948 w 5095972"/>
                <a:gd name="connsiteY6" fmla="*/ 0 h 4677097"/>
                <a:gd name="connsiteX7" fmla="*/ 3146302 w 5095972"/>
                <a:gd name="connsiteY7" fmla="*/ 1278714 h 4677097"/>
                <a:gd name="connsiteX8" fmla="*/ 4680372 w 5095972"/>
                <a:gd name="connsiteY8" fmla="*/ 711224 h 4677097"/>
                <a:gd name="connsiteX9" fmla="*/ 4255280 w 5095972"/>
                <a:gd name="connsiteY9" fmla="*/ 1480991 h 4677097"/>
                <a:gd name="connsiteX10" fmla="*/ 3905187 w 5095972"/>
                <a:gd name="connsiteY10" fmla="*/ 2012985 h 4677097"/>
                <a:gd name="connsiteX11" fmla="*/ 5084889 w 5095972"/>
                <a:gd name="connsiteY11" fmla="*/ 2339389 h 4677097"/>
                <a:gd name="connsiteX12" fmla="*/ 4694264 w 5095972"/>
                <a:gd name="connsiteY12" fmla="*/ 2632297 h 4677097"/>
                <a:gd name="connsiteX13" fmla="*/ 3961178 w 5095972"/>
                <a:gd name="connsiteY13" fmla="*/ 2866407 h 4677097"/>
                <a:gd name="connsiteX14" fmla="*/ 4479678 w 5095972"/>
                <a:gd name="connsiteY14" fmla="*/ 3770174 h 4677097"/>
                <a:gd name="connsiteX15" fmla="*/ 3249533 w 5095972"/>
                <a:gd name="connsiteY15" fmla="*/ 3507473 h 4677097"/>
                <a:gd name="connsiteX16" fmla="*/ 3123234 w 5095972"/>
                <a:gd name="connsiteY16" fmla="*/ 4545645 h 4677097"/>
                <a:gd name="connsiteX17" fmla="*/ 2790770 w 5095972"/>
                <a:gd name="connsiteY17" fmla="*/ 4597313 h 4677097"/>
                <a:gd name="connsiteX18" fmla="*/ 2431760 w 5095972"/>
                <a:gd name="connsiteY18" fmla="*/ 3798291 h 4677097"/>
                <a:gd name="connsiteX19" fmla="*/ 1693537 w 5095972"/>
                <a:gd name="connsiteY19" fmla="*/ 4351146 h 4677097"/>
                <a:gd name="connsiteX20" fmla="*/ 1176032 w 5095972"/>
                <a:gd name="connsiteY20" fmla="*/ 4301775 h 4677097"/>
                <a:gd name="connsiteX21" fmla="*/ 1559781 w 5095972"/>
                <a:gd name="connsiteY21" fmla="*/ 2981795 h 4677097"/>
                <a:gd name="connsiteX22" fmla="*/ 388250 w 5095972"/>
                <a:gd name="connsiteY22" fmla="*/ 3077685 h 4677097"/>
                <a:gd name="connsiteX23" fmla="*/ 40328 w 5095972"/>
                <a:gd name="connsiteY23" fmla="*/ 2805931 h 4677097"/>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693537 w 5095972"/>
                <a:gd name="connsiteY18" fmla="*/ 4351146 h 4547858"/>
                <a:gd name="connsiteX19" fmla="*/ 1176032 w 5095972"/>
                <a:gd name="connsiteY19" fmla="*/ 4301775 h 4547858"/>
                <a:gd name="connsiteX20" fmla="*/ 1559781 w 5095972"/>
                <a:gd name="connsiteY20" fmla="*/ 2981795 h 4547858"/>
                <a:gd name="connsiteX21" fmla="*/ 388250 w 5095972"/>
                <a:gd name="connsiteY21" fmla="*/ 3077685 h 4547858"/>
                <a:gd name="connsiteX22" fmla="*/ 40328 w 5095972"/>
                <a:gd name="connsiteY22" fmla="*/ 2805931 h 4547858"/>
                <a:gd name="connsiteX0" fmla="*/ 40328 w 5095972"/>
                <a:gd name="connsiteY0" fmla="*/ 2805931 h 4547858"/>
                <a:gd name="connsiteX1" fmla="*/ 1247571 w 5095972"/>
                <a:gd name="connsiteY1" fmla="*/ 2160898 h 4547858"/>
                <a:gd name="connsiteX2" fmla="*/ 582112 w 5095972"/>
                <a:gd name="connsiteY2" fmla="*/ 1385661 h 4547858"/>
                <a:gd name="connsiteX3" fmla="*/ 457035 w 5095972"/>
                <a:gd name="connsiteY3" fmla="*/ 1036086 h 4547858"/>
                <a:gd name="connsiteX4" fmla="*/ 867546 w 5095972"/>
                <a:gd name="connsiteY4" fmla="*/ 1014344 h 4547858"/>
                <a:gd name="connsiteX5" fmla="*/ 1966018 w 5095972"/>
                <a:gd name="connsiteY5" fmla="*/ 1279850 h 4547858"/>
                <a:gd name="connsiteX6" fmla="*/ 2749948 w 5095972"/>
                <a:gd name="connsiteY6" fmla="*/ 0 h 4547858"/>
                <a:gd name="connsiteX7" fmla="*/ 3146302 w 5095972"/>
                <a:gd name="connsiteY7" fmla="*/ 1278714 h 4547858"/>
                <a:gd name="connsiteX8" fmla="*/ 4680372 w 5095972"/>
                <a:gd name="connsiteY8" fmla="*/ 711224 h 4547858"/>
                <a:gd name="connsiteX9" fmla="*/ 4255280 w 5095972"/>
                <a:gd name="connsiteY9" fmla="*/ 1480991 h 4547858"/>
                <a:gd name="connsiteX10" fmla="*/ 3905187 w 5095972"/>
                <a:gd name="connsiteY10" fmla="*/ 2012985 h 4547858"/>
                <a:gd name="connsiteX11" fmla="*/ 5084889 w 5095972"/>
                <a:gd name="connsiteY11" fmla="*/ 2339389 h 4547858"/>
                <a:gd name="connsiteX12" fmla="*/ 4694264 w 5095972"/>
                <a:gd name="connsiteY12" fmla="*/ 2632297 h 4547858"/>
                <a:gd name="connsiteX13" fmla="*/ 3961178 w 5095972"/>
                <a:gd name="connsiteY13" fmla="*/ 2866407 h 4547858"/>
                <a:gd name="connsiteX14" fmla="*/ 4479678 w 5095972"/>
                <a:gd name="connsiteY14" fmla="*/ 3770174 h 4547858"/>
                <a:gd name="connsiteX15" fmla="*/ 3249533 w 5095972"/>
                <a:gd name="connsiteY15" fmla="*/ 3507473 h 4547858"/>
                <a:gd name="connsiteX16" fmla="*/ 3123234 w 5095972"/>
                <a:gd name="connsiteY16" fmla="*/ 4545645 h 4547858"/>
                <a:gd name="connsiteX17" fmla="*/ 2431760 w 5095972"/>
                <a:gd name="connsiteY17" fmla="*/ 3798291 h 4547858"/>
                <a:gd name="connsiteX18" fmla="*/ 1176032 w 5095972"/>
                <a:gd name="connsiteY18" fmla="*/ 4301775 h 4547858"/>
                <a:gd name="connsiteX19" fmla="*/ 1559781 w 5095972"/>
                <a:gd name="connsiteY19" fmla="*/ 2981795 h 4547858"/>
                <a:gd name="connsiteX20" fmla="*/ 388250 w 5095972"/>
                <a:gd name="connsiteY20" fmla="*/ 3077685 h 4547858"/>
                <a:gd name="connsiteX21" fmla="*/ 40328 w 5095972"/>
                <a:gd name="connsiteY21" fmla="*/ 2805931 h 4547858"/>
                <a:gd name="connsiteX0" fmla="*/ 40328 w 5095972"/>
                <a:gd name="connsiteY0" fmla="*/ 2805931 h 4842127"/>
                <a:gd name="connsiteX1" fmla="*/ 1247571 w 5095972"/>
                <a:gd name="connsiteY1" fmla="*/ 2160898 h 4842127"/>
                <a:gd name="connsiteX2" fmla="*/ 582112 w 5095972"/>
                <a:gd name="connsiteY2" fmla="*/ 1385661 h 4842127"/>
                <a:gd name="connsiteX3" fmla="*/ 457035 w 5095972"/>
                <a:gd name="connsiteY3" fmla="*/ 1036086 h 4842127"/>
                <a:gd name="connsiteX4" fmla="*/ 867546 w 5095972"/>
                <a:gd name="connsiteY4" fmla="*/ 1014344 h 4842127"/>
                <a:gd name="connsiteX5" fmla="*/ 1966018 w 5095972"/>
                <a:gd name="connsiteY5" fmla="*/ 1279850 h 4842127"/>
                <a:gd name="connsiteX6" fmla="*/ 2749948 w 5095972"/>
                <a:gd name="connsiteY6" fmla="*/ 0 h 4842127"/>
                <a:gd name="connsiteX7" fmla="*/ 3146302 w 5095972"/>
                <a:gd name="connsiteY7" fmla="*/ 1278714 h 4842127"/>
                <a:gd name="connsiteX8" fmla="*/ 4680372 w 5095972"/>
                <a:gd name="connsiteY8" fmla="*/ 711224 h 4842127"/>
                <a:gd name="connsiteX9" fmla="*/ 4255280 w 5095972"/>
                <a:gd name="connsiteY9" fmla="*/ 1480991 h 4842127"/>
                <a:gd name="connsiteX10" fmla="*/ 3905187 w 5095972"/>
                <a:gd name="connsiteY10" fmla="*/ 2012985 h 4842127"/>
                <a:gd name="connsiteX11" fmla="*/ 5084889 w 5095972"/>
                <a:gd name="connsiteY11" fmla="*/ 2339389 h 4842127"/>
                <a:gd name="connsiteX12" fmla="*/ 4694264 w 5095972"/>
                <a:gd name="connsiteY12" fmla="*/ 2632297 h 4842127"/>
                <a:gd name="connsiteX13" fmla="*/ 3961178 w 5095972"/>
                <a:gd name="connsiteY13" fmla="*/ 2866407 h 4842127"/>
                <a:gd name="connsiteX14" fmla="*/ 4479678 w 5095972"/>
                <a:gd name="connsiteY14" fmla="*/ 3770174 h 4842127"/>
                <a:gd name="connsiteX15" fmla="*/ 3249533 w 5095972"/>
                <a:gd name="connsiteY15" fmla="*/ 3507473 h 4842127"/>
                <a:gd name="connsiteX16" fmla="*/ 3166568 w 5095972"/>
                <a:gd name="connsiteY16" fmla="*/ 4840512 h 4842127"/>
                <a:gd name="connsiteX17" fmla="*/ 2431760 w 5095972"/>
                <a:gd name="connsiteY17" fmla="*/ 3798291 h 4842127"/>
                <a:gd name="connsiteX18" fmla="*/ 1176032 w 5095972"/>
                <a:gd name="connsiteY18" fmla="*/ 4301775 h 4842127"/>
                <a:gd name="connsiteX19" fmla="*/ 1559781 w 5095972"/>
                <a:gd name="connsiteY19" fmla="*/ 2981795 h 4842127"/>
                <a:gd name="connsiteX20" fmla="*/ 388250 w 5095972"/>
                <a:gd name="connsiteY20" fmla="*/ 3077685 h 4842127"/>
                <a:gd name="connsiteX21" fmla="*/ 40328 w 5095972"/>
                <a:gd name="connsiteY21" fmla="*/ 2805931 h 4842127"/>
                <a:gd name="connsiteX0" fmla="*/ 40328 w 5095972"/>
                <a:gd name="connsiteY0" fmla="*/ 2805931 h 4842017"/>
                <a:gd name="connsiteX1" fmla="*/ 1247571 w 5095972"/>
                <a:gd name="connsiteY1" fmla="*/ 2160898 h 4842017"/>
                <a:gd name="connsiteX2" fmla="*/ 582112 w 5095972"/>
                <a:gd name="connsiteY2" fmla="*/ 1385661 h 4842017"/>
                <a:gd name="connsiteX3" fmla="*/ 457035 w 5095972"/>
                <a:gd name="connsiteY3" fmla="*/ 1036086 h 4842017"/>
                <a:gd name="connsiteX4" fmla="*/ 867546 w 5095972"/>
                <a:gd name="connsiteY4" fmla="*/ 1014344 h 4842017"/>
                <a:gd name="connsiteX5" fmla="*/ 1966018 w 5095972"/>
                <a:gd name="connsiteY5" fmla="*/ 1279850 h 4842017"/>
                <a:gd name="connsiteX6" fmla="*/ 2749948 w 5095972"/>
                <a:gd name="connsiteY6" fmla="*/ 0 h 4842017"/>
                <a:gd name="connsiteX7" fmla="*/ 3146302 w 5095972"/>
                <a:gd name="connsiteY7" fmla="*/ 1278714 h 4842017"/>
                <a:gd name="connsiteX8" fmla="*/ 4680372 w 5095972"/>
                <a:gd name="connsiteY8" fmla="*/ 711224 h 4842017"/>
                <a:gd name="connsiteX9" fmla="*/ 4255280 w 5095972"/>
                <a:gd name="connsiteY9" fmla="*/ 1480991 h 4842017"/>
                <a:gd name="connsiteX10" fmla="*/ 3905187 w 5095972"/>
                <a:gd name="connsiteY10" fmla="*/ 2012985 h 4842017"/>
                <a:gd name="connsiteX11" fmla="*/ 5084889 w 5095972"/>
                <a:gd name="connsiteY11" fmla="*/ 2339389 h 4842017"/>
                <a:gd name="connsiteX12" fmla="*/ 4694264 w 5095972"/>
                <a:gd name="connsiteY12" fmla="*/ 2632297 h 4842017"/>
                <a:gd name="connsiteX13" fmla="*/ 3961178 w 5095972"/>
                <a:gd name="connsiteY13" fmla="*/ 2866407 h 4842017"/>
                <a:gd name="connsiteX14" fmla="*/ 4479678 w 5095972"/>
                <a:gd name="connsiteY14" fmla="*/ 3770174 h 4842017"/>
                <a:gd name="connsiteX15" fmla="*/ 3249533 w 5095972"/>
                <a:gd name="connsiteY15" fmla="*/ 3507473 h 4842017"/>
                <a:gd name="connsiteX16" fmla="*/ 3166568 w 5095972"/>
                <a:gd name="connsiteY16" fmla="*/ 4840512 h 4842017"/>
                <a:gd name="connsiteX17" fmla="*/ 2404406 w 5095972"/>
                <a:gd name="connsiteY17" fmla="*/ 3718173 h 4842017"/>
                <a:gd name="connsiteX18" fmla="*/ 1176032 w 5095972"/>
                <a:gd name="connsiteY18" fmla="*/ 4301775 h 4842017"/>
                <a:gd name="connsiteX19" fmla="*/ 1559781 w 5095972"/>
                <a:gd name="connsiteY19" fmla="*/ 2981795 h 4842017"/>
                <a:gd name="connsiteX20" fmla="*/ 388250 w 5095972"/>
                <a:gd name="connsiteY20" fmla="*/ 3077685 h 4842017"/>
                <a:gd name="connsiteX21" fmla="*/ 40328 w 5095972"/>
                <a:gd name="connsiteY21" fmla="*/ 2805931 h 4842017"/>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176032 w 5095972"/>
                <a:gd name="connsiteY18" fmla="*/ 4301775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40328 w 5095972"/>
                <a:gd name="connsiteY0" fmla="*/ 2805931 h 4841960"/>
                <a:gd name="connsiteX1" fmla="*/ 1247571 w 5095972"/>
                <a:gd name="connsiteY1" fmla="*/ 2160898 h 4841960"/>
                <a:gd name="connsiteX2" fmla="*/ 582112 w 5095972"/>
                <a:gd name="connsiteY2" fmla="*/ 1385661 h 4841960"/>
                <a:gd name="connsiteX3" fmla="*/ 457035 w 5095972"/>
                <a:gd name="connsiteY3" fmla="*/ 1036086 h 4841960"/>
                <a:gd name="connsiteX4" fmla="*/ 867546 w 5095972"/>
                <a:gd name="connsiteY4" fmla="*/ 1014344 h 4841960"/>
                <a:gd name="connsiteX5" fmla="*/ 1966018 w 5095972"/>
                <a:gd name="connsiteY5" fmla="*/ 1279850 h 4841960"/>
                <a:gd name="connsiteX6" fmla="*/ 2749948 w 5095972"/>
                <a:gd name="connsiteY6" fmla="*/ 0 h 4841960"/>
                <a:gd name="connsiteX7" fmla="*/ 3146302 w 5095972"/>
                <a:gd name="connsiteY7" fmla="*/ 1278714 h 4841960"/>
                <a:gd name="connsiteX8" fmla="*/ 4680372 w 5095972"/>
                <a:gd name="connsiteY8" fmla="*/ 711224 h 4841960"/>
                <a:gd name="connsiteX9" fmla="*/ 4255280 w 5095972"/>
                <a:gd name="connsiteY9" fmla="*/ 1480991 h 4841960"/>
                <a:gd name="connsiteX10" fmla="*/ 3905187 w 5095972"/>
                <a:gd name="connsiteY10" fmla="*/ 2012985 h 4841960"/>
                <a:gd name="connsiteX11" fmla="*/ 5084889 w 5095972"/>
                <a:gd name="connsiteY11" fmla="*/ 2339389 h 4841960"/>
                <a:gd name="connsiteX12" fmla="*/ 4694264 w 5095972"/>
                <a:gd name="connsiteY12" fmla="*/ 2632297 h 4841960"/>
                <a:gd name="connsiteX13" fmla="*/ 3961178 w 5095972"/>
                <a:gd name="connsiteY13" fmla="*/ 2866407 h 4841960"/>
                <a:gd name="connsiteX14" fmla="*/ 4479678 w 5095972"/>
                <a:gd name="connsiteY14" fmla="*/ 3770174 h 4841960"/>
                <a:gd name="connsiteX15" fmla="*/ 3249533 w 5095972"/>
                <a:gd name="connsiteY15" fmla="*/ 3507473 h 4841960"/>
                <a:gd name="connsiteX16" fmla="*/ 3166568 w 5095972"/>
                <a:gd name="connsiteY16" fmla="*/ 4840512 h 4841960"/>
                <a:gd name="connsiteX17" fmla="*/ 2404406 w 5095972"/>
                <a:gd name="connsiteY17" fmla="*/ 3718173 h 4841960"/>
                <a:gd name="connsiteX18" fmla="*/ 1075419 w 5095972"/>
                <a:gd name="connsiteY18" fmla="*/ 4437056 h 4841960"/>
                <a:gd name="connsiteX19" fmla="*/ 1559781 w 5095972"/>
                <a:gd name="connsiteY19" fmla="*/ 2981795 h 4841960"/>
                <a:gd name="connsiteX20" fmla="*/ 388250 w 5095972"/>
                <a:gd name="connsiteY20" fmla="*/ 3077685 h 4841960"/>
                <a:gd name="connsiteX21" fmla="*/ 40328 w 5095972"/>
                <a:gd name="connsiteY21" fmla="*/ 2805931 h 4841960"/>
                <a:gd name="connsiteX0" fmla="*/ 0 w 5055644"/>
                <a:gd name="connsiteY0" fmla="*/ 2805931 h 4841960"/>
                <a:gd name="connsiteX1" fmla="*/ 1207243 w 5055644"/>
                <a:gd name="connsiteY1" fmla="*/ 2160898 h 4841960"/>
                <a:gd name="connsiteX2" fmla="*/ 541784 w 5055644"/>
                <a:gd name="connsiteY2" fmla="*/ 1385661 h 4841960"/>
                <a:gd name="connsiteX3" fmla="*/ 416707 w 5055644"/>
                <a:gd name="connsiteY3" fmla="*/ 1036086 h 4841960"/>
                <a:gd name="connsiteX4" fmla="*/ 827218 w 5055644"/>
                <a:gd name="connsiteY4" fmla="*/ 1014344 h 4841960"/>
                <a:gd name="connsiteX5" fmla="*/ 1925690 w 5055644"/>
                <a:gd name="connsiteY5" fmla="*/ 1279850 h 4841960"/>
                <a:gd name="connsiteX6" fmla="*/ 2709620 w 5055644"/>
                <a:gd name="connsiteY6" fmla="*/ 0 h 4841960"/>
                <a:gd name="connsiteX7" fmla="*/ 3105974 w 5055644"/>
                <a:gd name="connsiteY7" fmla="*/ 1278714 h 4841960"/>
                <a:gd name="connsiteX8" fmla="*/ 4640044 w 5055644"/>
                <a:gd name="connsiteY8" fmla="*/ 711224 h 4841960"/>
                <a:gd name="connsiteX9" fmla="*/ 4214952 w 5055644"/>
                <a:gd name="connsiteY9" fmla="*/ 1480991 h 4841960"/>
                <a:gd name="connsiteX10" fmla="*/ 3864859 w 5055644"/>
                <a:gd name="connsiteY10" fmla="*/ 2012985 h 4841960"/>
                <a:gd name="connsiteX11" fmla="*/ 5044561 w 5055644"/>
                <a:gd name="connsiteY11" fmla="*/ 2339389 h 4841960"/>
                <a:gd name="connsiteX12" fmla="*/ 4653936 w 5055644"/>
                <a:gd name="connsiteY12" fmla="*/ 2632297 h 4841960"/>
                <a:gd name="connsiteX13" fmla="*/ 3920850 w 5055644"/>
                <a:gd name="connsiteY13" fmla="*/ 2866407 h 4841960"/>
                <a:gd name="connsiteX14" fmla="*/ 4439350 w 5055644"/>
                <a:gd name="connsiteY14" fmla="*/ 3770174 h 4841960"/>
                <a:gd name="connsiteX15" fmla="*/ 3209205 w 5055644"/>
                <a:gd name="connsiteY15" fmla="*/ 3507473 h 4841960"/>
                <a:gd name="connsiteX16" fmla="*/ 3126240 w 5055644"/>
                <a:gd name="connsiteY16" fmla="*/ 4840512 h 4841960"/>
                <a:gd name="connsiteX17" fmla="*/ 2364078 w 5055644"/>
                <a:gd name="connsiteY17" fmla="*/ 3718173 h 4841960"/>
                <a:gd name="connsiteX18" fmla="*/ 1035091 w 5055644"/>
                <a:gd name="connsiteY18" fmla="*/ 4437056 h 4841960"/>
                <a:gd name="connsiteX19" fmla="*/ 1519453 w 5055644"/>
                <a:gd name="connsiteY19" fmla="*/ 2981795 h 4841960"/>
                <a:gd name="connsiteX20" fmla="*/ 0 w 5055644"/>
                <a:gd name="connsiteY20" fmla="*/ 2805931 h 4841960"/>
                <a:gd name="connsiteX0" fmla="*/ -1 w 5113517"/>
                <a:gd name="connsiteY0" fmla="*/ 2871567 h 4841960"/>
                <a:gd name="connsiteX1" fmla="*/ 1265116 w 5113517"/>
                <a:gd name="connsiteY1" fmla="*/ 2160898 h 4841960"/>
                <a:gd name="connsiteX2" fmla="*/ 599657 w 5113517"/>
                <a:gd name="connsiteY2" fmla="*/ 1385661 h 4841960"/>
                <a:gd name="connsiteX3" fmla="*/ 474580 w 5113517"/>
                <a:gd name="connsiteY3" fmla="*/ 1036086 h 4841960"/>
                <a:gd name="connsiteX4" fmla="*/ 885091 w 5113517"/>
                <a:gd name="connsiteY4" fmla="*/ 1014344 h 4841960"/>
                <a:gd name="connsiteX5" fmla="*/ 1983563 w 5113517"/>
                <a:gd name="connsiteY5" fmla="*/ 1279850 h 4841960"/>
                <a:gd name="connsiteX6" fmla="*/ 2767493 w 5113517"/>
                <a:gd name="connsiteY6" fmla="*/ 0 h 4841960"/>
                <a:gd name="connsiteX7" fmla="*/ 3163847 w 5113517"/>
                <a:gd name="connsiteY7" fmla="*/ 1278714 h 4841960"/>
                <a:gd name="connsiteX8" fmla="*/ 4697917 w 5113517"/>
                <a:gd name="connsiteY8" fmla="*/ 711224 h 4841960"/>
                <a:gd name="connsiteX9" fmla="*/ 4272825 w 5113517"/>
                <a:gd name="connsiteY9" fmla="*/ 1480991 h 4841960"/>
                <a:gd name="connsiteX10" fmla="*/ 3922732 w 5113517"/>
                <a:gd name="connsiteY10" fmla="*/ 2012985 h 4841960"/>
                <a:gd name="connsiteX11" fmla="*/ 5102434 w 5113517"/>
                <a:gd name="connsiteY11" fmla="*/ 2339389 h 4841960"/>
                <a:gd name="connsiteX12" fmla="*/ 4711809 w 5113517"/>
                <a:gd name="connsiteY12" fmla="*/ 2632297 h 4841960"/>
                <a:gd name="connsiteX13" fmla="*/ 3978723 w 5113517"/>
                <a:gd name="connsiteY13" fmla="*/ 2866407 h 4841960"/>
                <a:gd name="connsiteX14" fmla="*/ 4497223 w 5113517"/>
                <a:gd name="connsiteY14" fmla="*/ 3770174 h 4841960"/>
                <a:gd name="connsiteX15" fmla="*/ 3267078 w 5113517"/>
                <a:gd name="connsiteY15" fmla="*/ 3507473 h 4841960"/>
                <a:gd name="connsiteX16" fmla="*/ 3184113 w 5113517"/>
                <a:gd name="connsiteY16" fmla="*/ 4840512 h 4841960"/>
                <a:gd name="connsiteX17" fmla="*/ 2421951 w 5113517"/>
                <a:gd name="connsiteY17" fmla="*/ 3718173 h 4841960"/>
                <a:gd name="connsiteX18" fmla="*/ 1092964 w 5113517"/>
                <a:gd name="connsiteY18" fmla="*/ 4437056 h 4841960"/>
                <a:gd name="connsiteX19" fmla="*/ 1577326 w 5113517"/>
                <a:gd name="connsiteY19" fmla="*/ 2981795 h 4841960"/>
                <a:gd name="connsiteX20" fmla="*/ -1 w 5113517"/>
                <a:gd name="connsiteY20" fmla="*/ 2871567 h 4841960"/>
                <a:gd name="connsiteX0" fmla="*/ 1 w 5113519"/>
                <a:gd name="connsiteY0" fmla="*/ 2871567 h 4841960"/>
                <a:gd name="connsiteX1" fmla="*/ 1265118 w 5113519"/>
                <a:gd name="connsiteY1" fmla="*/ 2160898 h 4841960"/>
                <a:gd name="connsiteX2" fmla="*/ 599659 w 5113519"/>
                <a:gd name="connsiteY2" fmla="*/ 1385661 h 4841960"/>
                <a:gd name="connsiteX3" fmla="*/ 474582 w 5113519"/>
                <a:gd name="connsiteY3" fmla="*/ 1036086 h 4841960"/>
                <a:gd name="connsiteX4" fmla="*/ 885093 w 5113519"/>
                <a:gd name="connsiteY4" fmla="*/ 1014344 h 4841960"/>
                <a:gd name="connsiteX5" fmla="*/ 1983565 w 5113519"/>
                <a:gd name="connsiteY5" fmla="*/ 1279850 h 4841960"/>
                <a:gd name="connsiteX6" fmla="*/ 2767495 w 5113519"/>
                <a:gd name="connsiteY6" fmla="*/ 0 h 4841960"/>
                <a:gd name="connsiteX7" fmla="*/ 3163849 w 5113519"/>
                <a:gd name="connsiteY7" fmla="*/ 1278714 h 4841960"/>
                <a:gd name="connsiteX8" fmla="*/ 4697919 w 5113519"/>
                <a:gd name="connsiteY8" fmla="*/ 711224 h 4841960"/>
                <a:gd name="connsiteX9" fmla="*/ 4272827 w 5113519"/>
                <a:gd name="connsiteY9" fmla="*/ 1480991 h 4841960"/>
                <a:gd name="connsiteX10" fmla="*/ 3922734 w 5113519"/>
                <a:gd name="connsiteY10" fmla="*/ 2012985 h 4841960"/>
                <a:gd name="connsiteX11" fmla="*/ 5102436 w 5113519"/>
                <a:gd name="connsiteY11" fmla="*/ 2339389 h 4841960"/>
                <a:gd name="connsiteX12" fmla="*/ 4711811 w 5113519"/>
                <a:gd name="connsiteY12" fmla="*/ 2632297 h 4841960"/>
                <a:gd name="connsiteX13" fmla="*/ 3978725 w 5113519"/>
                <a:gd name="connsiteY13" fmla="*/ 2866407 h 4841960"/>
                <a:gd name="connsiteX14" fmla="*/ 4497225 w 5113519"/>
                <a:gd name="connsiteY14" fmla="*/ 3770174 h 4841960"/>
                <a:gd name="connsiteX15" fmla="*/ 3267080 w 5113519"/>
                <a:gd name="connsiteY15" fmla="*/ 3507473 h 4841960"/>
                <a:gd name="connsiteX16" fmla="*/ 3184115 w 5113519"/>
                <a:gd name="connsiteY16" fmla="*/ 4840512 h 4841960"/>
                <a:gd name="connsiteX17" fmla="*/ 2421953 w 5113519"/>
                <a:gd name="connsiteY17" fmla="*/ 3718173 h 4841960"/>
                <a:gd name="connsiteX18" fmla="*/ 1092966 w 5113519"/>
                <a:gd name="connsiteY18" fmla="*/ 4437056 h 4841960"/>
                <a:gd name="connsiteX19" fmla="*/ 1577328 w 5113519"/>
                <a:gd name="connsiteY19" fmla="*/ 2981795 h 4841960"/>
                <a:gd name="connsiteX20" fmla="*/ 1 w 5113519"/>
                <a:gd name="connsiteY20" fmla="*/ 2871567 h 4841960"/>
                <a:gd name="connsiteX0" fmla="*/ -1 w 5113517"/>
                <a:gd name="connsiteY0" fmla="*/ 2871567 h 4841960"/>
                <a:gd name="connsiteX1" fmla="*/ 1265116 w 5113517"/>
                <a:gd name="connsiteY1" fmla="*/ 2160898 h 4841960"/>
                <a:gd name="connsiteX2" fmla="*/ 474580 w 5113517"/>
                <a:gd name="connsiteY2" fmla="*/ 1036086 h 4841960"/>
                <a:gd name="connsiteX3" fmla="*/ 885091 w 5113517"/>
                <a:gd name="connsiteY3" fmla="*/ 1014344 h 4841960"/>
                <a:gd name="connsiteX4" fmla="*/ 1983563 w 5113517"/>
                <a:gd name="connsiteY4" fmla="*/ 1279850 h 4841960"/>
                <a:gd name="connsiteX5" fmla="*/ 2767493 w 5113517"/>
                <a:gd name="connsiteY5" fmla="*/ 0 h 4841960"/>
                <a:gd name="connsiteX6" fmla="*/ 3163847 w 5113517"/>
                <a:gd name="connsiteY6" fmla="*/ 1278714 h 4841960"/>
                <a:gd name="connsiteX7" fmla="*/ 4697917 w 5113517"/>
                <a:gd name="connsiteY7" fmla="*/ 711224 h 4841960"/>
                <a:gd name="connsiteX8" fmla="*/ 4272825 w 5113517"/>
                <a:gd name="connsiteY8" fmla="*/ 1480991 h 4841960"/>
                <a:gd name="connsiteX9" fmla="*/ 3922732 w 5113517"/>
                <a:gd name="connsiteY9" fmla="*/ 2012985 h 4841960"/>
                <a:gd name="connsiteX10" fmla="*/ 5102434 w 5113517"/>
                <a:gd name="connsiteY10" fmla="*/ 2339389 h 4841960"/>
                <a:gd name="connsiteX11" fmla="*/ 4711809 w 5113517"/>
                <a:gd name="connsiteY11" fmla="*/ 2632297 h 4841960"/>
                <a:gd name="connsiteX12" fmla="*/ 3978723 w 5113517"/>
                <a:gd name="connsiteY12" fmla="*/ 2866407 h 4841960"/>
                <a:gd name="connsiteX13" fmla="*/ 4497223 w 5113517"/>
                <a:gd name="connsiteY13" fmla="*/ 3770174 h 4841960"/>
                <a:gd name="connsiteX14" fmla="*/ 3267078 w 5113517"/>
                <a:gd name="connsiteY14" fmla="*/ 3507473 h 4841960"/>
                <a:gd name="connsiteX15" fmla="*/ 3184113 w 5113517"/>
                <a:gd name="connsiteY15" fmla="*/ 4840512 h 4841960"/>
                <a:gd name="connsiteX16" fmla="*/ 2421951 w 5113517"/>
                <a:gd name="connsiteY16" fmla="*/ 3718173 h 4841960"/>
                <a:gd name="connsiteX17" fmla="*/ 1092964 w 5113517"/>
                <a:gd name="connsiteY17" fmla="*/ 4437056 h 4841960"/>
                <a:gd name="connsiteX18" fmla="*/ 1577326 w 5113517"/>
                <a:gd name="connsiteY18" fmla="*/ 2981795 h 4841960"/>
                <a:gd name="connsiteX19" fmla="*/ -1 w 5113517"/>
                <a:gd name="connsiteY19" fmla="*/ 2871567 h 4841960"/>
                <a:gd name="connsiteX0" fmla="*/ 1 w 5113519"/>
                <a:gd name="connsiteY0" fmla="*/ 2871567 h 4841960"/>
                <a:gd name="connsiteX1" fmla="*/ 1265118 w 5113519"/>
                <a:gd name="connsiteY1" fmla="*/ 2160898 h 4841960"/>
                <a:gd name="connsiteX2" fmla="*/ 474582 w 5113519"/>
                <a:gd name="connsiteY2" fmla="*/ 103608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13519"/>
                <a:gd name="connsiteY0" fmla="*/ 2871567 h 4841960"/>
                <a:gd name="connsiteX1" fmla="*/ 1265118 w 5113519"/>
                <a:gd name="connsiteY1" fmla="*/ 2160898 h 4841960"/>
                <a:gd name="connsiteX2" fmla="*/ 485508 w 5113519"/>
                <a:gd name="connsiteY2" fmla="*/ 933726 h 4841960"/>
                <a:gd name="connsiteX3" fmla="*/ 1983565 w 5113519"/>
                <a:gd name="connsiteY3" fmla="*/ 1279850 h 4841960"/>
                <a:gd name="connsiteX4" fmla="*/ 2767495 w 5113519"/>
                <a:gd name="connsiteY4" fmla="*/ 0 h 4841960"/>
                <a:gd name="connsiteX5" fmla="*/ 3163849 w 5113519"/>
                <a:gd name="connsiteY5" fmla="*/ 1278714 h 4841960"/>
                <a:gd name="connsiteX6" fmla="*/ 4697919 w 5113519"/>
                <a:gd name="connsiteY6" fmla="*/ 711224 h 4841960"/>
                <a:gd name="connsiteX7" fmla="*/ 4272827 w 5113519"/>
                <a:gd name="connsiteY7" fmla="*/ 1480991 h 4841960"/>
                <a:gd name="connsiteX8" fmla="*/ 3922734 w 5113519"/>
                <a:gd name="connsiteY8" fmla="*/ 2012985 h 4841960"/>
                <a:gd name="connsiteX9" fmla="*/ 5102436 w 5113519"/>
                <a:gd name="connsiteY9" fmla="*/ 2339389 h 4841960"/>
                <a:gd name="connsiteX10" fmla="*/ 4711811 w 5113519"/>
                <a:gd name="connsiteY10" fmla="*/ 2632297 h 4841960"/>
                <a:gd name="connsiteX11" fmla="*/ 3978725 w 5113519"/>
                <a:gd name="connsiteY11" fmla="*/ 2866407 h 4841960"/>
                <a:gd name="connsiteX12" fmla="*/ 4497225 w 5113519"/>
                <a:gd name="connsiteY12" fmla="*/ 3770174 h 4841960"/>
                <a:gd name="connsiteX13" fmla="*/ 3267080 w 5113519"/>
                <a:gd name="connsiteY13" fmla="*/ 3507473 h 4841960"/>
                <a:gd name="connsiteX14" fmla="*/ 3184115 w 5113519"/>
                <a:gd name="connsiteY14" fmla="*/ 4840512 h 4841960"/>
                <a:gd name="connsiteX15" fmla="*/ 2421953 w 5113519"/>
                <a:gd name="connsiteY15" fmla="*/ 3718173 h 4841960"/>
                <a:gd name="connsiteX16" fmla="*/ 1092966 w 5113519"/>
                <a:gd name="connsiteY16" fmla="*/ 4437056 h 4841960"/>
                <a:gd name="connsiteX17" fmla="*/ 1577328 w 5113519"/>
                <a:gd name="connsiteY17" fmla="*/ 2981795 h 4841960"/>
                <a:gd name="connsiteX18" fmla="*/ 1 w 5113519"/>
                <a:gd name="connsiteY18" fmla="*/ 2871567 h 4841960"/>
                <a:gd name="connsiteX0" fmla="*/ -1 w 5113517"/>
                <a:gd name="connsiteY0" fmla="*/ 2871567 h 4841960"/>
                <a:gd name="connsiteX1" fmla="*/ 1265116 w 5113517"/>
                <a:gd name="connsiteY1" fmla="*/ 2160898 h 4841960"/>
                <a:gd name="connsiteX2" fmla="*/ 485506 w 5113517"/>
                <a:gd name="connsiteY2" fmla="*/ 933726 h 4841960"/>
                <a:gd name="connsiteX3" fmla="*/ 1983563 w 5113517"/>
                <a:gd name="connsiteY3" fmla="*/ 1279850 h 4841960"/>
                <a:gd name="connsiteX4" fmla="*/ 2767493 w 5113517"/>
                <a:gd name="connsiteY4" fmla="*/ 0 h 4841960"/>
                <a:gd name="connsiteX5" fmla="*/ 3163847 w 5113517"/>
                <a:gd name="connsiteY5" fmla="*/ 1278714 h 4841960"/>
                <a:gd name="connsiteX6" fmla="*/ 4697917 w 5113517"/>
                <a:gd name="connsiteY6" fmla="*/ 711224 h 4841960"/>
                <a:gd name="connsiteX7" fmla="*/ 4272825 w 5113517"/>
                <a:gd name="connsiteY7" fmla="*/ 1480991 h 4841960"/>
                <a:gd name="connsiteX8" fmla="*/ 3922732 w 5113517"/>
                <a:gd name="connsiteY8" fmla="*/ 2012985 h 4841960"/>
                <a:gd name="connsiteX9" fmla="*/ 5102434 w 5113517"/>
                <a:gd name="connsiteY9" fmla="*/ 2339389 h 4841960"/>
                <a:gd name="connsiteX10" fmla="*/ 4711809 w 5113517"/>
                <a:gd name="connsiteY10" fmla="*/ 2632297 h 4841960"/>
                <a:gd name="connsiteX11" fmla="*/ 3978723 w 5113517"/>
                <a:gd name="connsiteY11" fmla="*/ 2866407 h 4841960"/>
                <a:gd name="connsiteX12" fmla="*/ 4497223 w 5113517"/>
                <a:gd name="connsiteY12" fmla="*/ 3770174 h 4841960"/>
                <a:gd name="connsiteX13" fmla="*/ 3267078 w 5113517"/>
                <a:gd name="connsiteY13" fmla="*/ 3507473 h 4841960"/>
                <a:gd name="connsiteX14" fmla="*/ 3184113 w 5113517"/>
                <a:gd name="connsiteY14" fmla="*/ 4840512 h 4841960"/>
                <a:gd name="connsiteX15" fmla="*/ 2421951 w 5113517"/>
                <a:gd name="connsiteY15" fmla="*/ 3718173 h 4841960"/>
                <a:gd name="connsiteX16" fmla="*/ 1092964 w 5113517"/>
                <a:gd name="connsiteY16" fmla="*/ 4437056 h 4841960"/>
                <a:gd name="connsiteX17" fmla="*/ 1577326 w 5113517"/>
                <a:gd name="connsiteY17" fmla="*/ 2981795 h 4841960"/>
                <a:gd name="connsiteX18" fmla="*/ -1 w 5113517"/>
                <a:gd name="connsiteY18" fmla="*/ 2871567 h 4841960"/>
                <a:gd name="connsiteX0" fmla="*/ 1 w 5102498"/>
                <a:gd name="connsiteY0" fmla="*/ 2871567 h 4841960"/>
                <a:gd name="connsiteX1" fmla="*/ 1265118 w 5102498"/>
                <a:gd name="connsiteY1" fmla="*/ 2160898 h 4841960"/>
                <a:gd name="connsiteX2" fmla="*/ 485508 w 5102498"/>
                <a:gd name="connsiteY2" fmla="*/ 933726 h 4841960"/>
                <a:gd name="connsiteX3" fmla="*/ 1983565 w 5102498"/>
                <a:gd name="connsiteY3" fmla="*/ 1279850 h 4841960"/>
                <a:gd name="connsiteX4" fmla="*/ 2767495 w 5102498"/>
                <a:gd name="connsiteY4" fmla="*/ 0 h 4841960"/>
                <a:gd name="connsiteX5" fmla="*/ 3163849 w 5102498"/>
                <a:gd name="connsiteY5" fmla="*/ 1278714 h 4841960"/>
                <a:gd name="connsiteX6" fmla="*/ 4697919 w 5102498"/>
                <a:gd name="connsiteY6" fmla="*/ 711224 h 4841960"/>
                <a:gd name="connsiteX7" fmla="*/ 4272827 w 5102498"/>
                <a:gd name="connsiteY7" fmla="*/ 1480991 h 4841960"/>
                <a:gd name="connsiteX8" fmla="*/ 3922734 w 5102498"/>
                <a:gd name="connsiteY8" fmla="*/ 2012985 h 4841960"/>
                <a:gd name="connsiteX9" fmla="*/ 5102436 w 5102498"/>
                <a:gd name="connsiteY9" fmla="*/ 2339389 h 4841960"/>
                <a:gd name="connsiteX10" fmla="*/ 3978725 w 5102498"/>
                <a:gd name="connsiteY10" fmla="*/ 2866407 h 4841960"/>
                <a:gd name="connsiteX11" fmla="*/ 4497225 w 5102498"/>
                <a:gd name="connsiteY11" fmla="*/ 3770174 h 4841960"/>
                <a:gd name="connsiteX12" fmla="*/ 3267080 w 5102498"/>
                <a:gd name="connsiteY12" fmla="*/ 3507473 h 4841960"/>
                <a:gd name="connsiteX13" fmla="*/ 3184115 w 5102498"/>
                <a:gd name="connsiteY13" fmla="*/ 4840512 h 4841960"/>
                <a:gd name="connsiteX14" fmla="*/ 2421953 w 5102498"/>
                <a:gd name="connsiteY14" fmla="*/ 3718173 h 4841960"/>
                <a:gd name="connsiteX15" fmla="*/ 1092966 w 5102498"/>
                <a:gd name="connsiteY15" fmla="*/ 4437056 h 4841960"/>
                <a:gd name="connsiteX16" fmla="*/ 1577328 w 5102498"/>
                <a:gd name="connsiteY16" fmla="*/ 2981795 h 4841960"/>
                <a:gd name="connsiteX17" fmla="*/ 1 w 5102498"/>
                <a:gd name="connsiteY17" fmla="*/ 2871567 h 4841960"/>
                <a:gd name="connsiteX0" fmla="*/ -1 w 5102490"/>
                <a:gd name="connsiteY0" fmla="*/ 2871567 h 4841960"/>
                <a:gd name="connsiteX1" fmla="*/ 1265116 w 5102490"/>
                <a:gd name="connsiteY1" fmla="*/ 2160898 h 4841960"/>
                <a:gd name="connsiteX2" fmla="*/ 485506 w 5102490"/>
                <a:gd name="connsiteY2" fmla="*/ 933726 h 4841960"/>
                <a:gd name="connsiteX3" fmla="*/ 1983563 w 5102490"/>
                <a:gd name="connsiteY3" fmla="*/ 1279850 h 4841960"/>
                <a:gd name="connsiteX4" fmla="*/ 2767493 w 5102490"/>
                <a:gd name="connsiteY4" fmla="*/ 0 h 4841960"/>
                <a:gd name="connsiteX5" fmla="*/ 3163847 w 5102490"/>
                <a:gd name="connsiteY5" fmla="*/ 1278714 h 4841960"/>
                <a:gd name="connsiteX6" fmla="*/ 4697917 w 5102490"/>
                <a:gd name="connsiteY6" fmla="*/ 711224 h 4841960"/>
                <a:gd name="connsiteX7" fmla="*/ 4272825 w 5102490"/>
                <a:gd name="connsiteY7" fmla="*/ 1480991 h 4841960"/>
                <a:gd name="connsiteX8" fmla="*/ 3922732 w 5102490"/>
                <a:gd name="connsiteY8" fmla="*/ 2012985 h 4841960"/>
                <a:gd name="connsiteX9" fmla="*/ 5102434 w 5102490"/>
                <a:gd name="connsiteY9" fmla="*/ 2339389 h 4841960"/>
                <a:gd name="connsiteX10" fmla="*/ 3863684 w 5102490"/>
                <a:gd name="connsiteY10" fmla="*/ 2811641 h 4841960"/>
                <a:gd name="connsiteX11" fmla="*/ 4497223 w 5102490"/>
                <a:gd name="connsiteY11" fmla="*/ 3770174 h 4841960"/>
                <a:gd name="connsiteX12" fmla="*/ 3267078 w 5102490"/>
                <a:gd name="connsiteY12" fmla="*/ 3507473 h 4841960"/>
                <a:gd name="connsiteX13" fmla="*/ 3184113 w 5102490"/>
                <a:gd name="connsiteY13" fmla="*/ 4840512 h 4841960"/>
                <a:gd name="connsiteX14" fmla="*/ 2421951 w 5102490"/>
                <a:gd name="connsiteY14" fmla="*/ 3718173 h 4841960"/>
                <a:gd name="connsiteX15" fmla="*/ 1092964 w 5102490"/>
                <a:gd name="connsiteY15" fmla="*/ 4437056 h 4841960"/>
                <a:gd name="connsiteX16" fmla="*/ 1577326 w 5102490"/>
                <a:gd name="connsiteY16" fmla="*/ 2981795 h 4841960"/>
                <a:gd name="connsiteX17" fmla="*/ -1 w 5102490"/>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265116 w 5102525"/>
                <a:gd name="connsiteY1" fmla="*/ 2160898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265118 w 5102527"/>
                <a:gd name="connsiteY1" fmla="*/ 2160898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332556 w 5102525"/>
                <a:gd name="connsiteY1" fmla="*/ 2089701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67078 w 5102525"/>
                <a:gd name="connsiteY12" fmla="*/ 3507473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67080 w 5102527"/>
                <a:gd name="connsiteY12" fmla="*/ 3507473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497223 w 5102525"/>
                <a:gd name="connsiteY11" fmla="*/ 3770174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497225 w 5102527"/>
                <a:gd name="connsiteY11" fmla="*/ 3770174 h 4841960"/>
                <a:gd name="connsiteX12" fmla="*/ 3217930 w 5102527"/>
                <a:gd name="connsiteY12" fmla="*/ 3356807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1567 h 4841960"/>
                <a:gd name="connsiteX1" fmla="*/ 1612941 w 5102525"/>
                <a:gd name="connsiteY1" fmla="*/ 2131595 h 4841960"/>
                <a:gd name="connsiteX2" fmla="*/ 485506 w 5102525"/>
                <a:gd name="connsiteY2" fmla="*/ 933726 h 4841960"/>
                <a:gd name="connsiteX3" fmla="*/ 1983563 w 5102525"/>
                <a:gd name="connsiteY3" fmla="*/ 1279850 h 4841960"/>
                <a:gd name="connsiteX4" fmla="*/ 2767493 w 5102525"/>
                <a:gd name="connsiteY4" fmla="*/ 0 h 4841960"/>
                <a:gd name="connsiteX5" fmla="*/ 3163847 w 5102525"/>
                <a:gd name="connsiteY5" fmla="*/ 1278714 h 4841960"/>
                <a:gd name="connsiteX6" fmla="*/ 4697917 w 5102525"/>
                <a:gd name="connsiteY6" fmla="*/ 711224 h 4841960"/>
                <a:gd name="connsiteX7" fmla="*/ 4272825 w 5102525"/>
                <a:gd name="connsiteY7" fmla="*/ 1480991 h 4841960"/>
                <a:gd name="connsiteX8" fmla="*/ 3922732 w 5102525"/>
                <a:gd name="connsiteY8" fmla="*/ 2012985 h 4841960"/>
                <a:gd name="connsiteX9" fmla="*/ 5102434 w 5102525"/>
                <a:gd name="connsiteY9" fmla="*/ 2339389 h 4841960"/>
                <a:gd name="connsiteX10" fmla="*/ 3863684 w 5102525"/>
                <a:gd name="connsiteY10" fmla="*/ 2811641 h 4841960"/>
                <a:gd name="connsiteX11" fmla="*/ 4828313 w 5102525"/>
                <a:gd name="connsiteY11" fmla="*/ 3987432 h 4841960"/>
                <a:gd name="connsiteX12" fmla="*/ 3217928 w 5102525"/>
                <a:gd name="connsiteY12" fmla="*/ 3356807 h 4841960"/>
                <a:gd name="connsiteX13" fmla="*/ 3184113 w 5102525"/>
                <a:gd name="connsiteY13" fmla="*/ 4840512 h 4841960"/>
                <a:gd name="connsiteX14" fmla="*/ 2421951 w 5102525"/>
                <a:gd name="connsiteY14" fmla="*/ 3718173 h 4841960"/>
                <a:gd name="connsiteX15" fmla="*/ 1092964 w 5102525"/>
                <a:gd name="connsiteY15" fmla="*/ 4437056 h 4841960"/>
                <a:gd name="connsiteX16" fmla="*/ 1577326 w 5102525"/>
                <a:gd name="connsiteY16" fmla="*/ 2981795 h 4841960"/>
                <a:gd name="connsiteX17" fmla="*/ -1 w 5102525"/>
                <a:gd name="connsiteY17" fmla="*/ 2871567 h 4841960"/>
                <a:gd name="connsiteX0" fmla="*/ 1 w 5102527"/>
                <a:gd name="connsiteY0" fmla="*/ 2871567 h 4841960"/>
                <a:gd name="connsiteX1" fmla="*/ 1612943 w 5102527"/>
                <a:gd name="connsiteY1" fmla="*/ 2131595 h 4841960"/>
                <a:gd name="connsiteX2" fmla="*/ 485508 w 5102527"/>
                <a:gd name="connsiteY2" fmla="*/ 933726 h 4841960"/>
                <a:gd name="connsiteX3" fmla="*/ 1983565 w 5102527"/>
                <a:gd name="connsiteY3" fmla="*/ 1279850 h 4841960"/>
                <a:gd name="connsiteX4" fmla="*/ 2767495 w 5102527"/>
                <a:gd name="connsiteY4" fmla="*/ 0 h 4841960"/>
                <a:gd name="connsiteX5" fmla="*/ 3163849 w 5102527"/>
                <a:gd name="connsiteY5" fmla="*/ 1278714 h 4841960"/>
                <a:gd name="connsiteX6" fmla="*/ 4697919 w 5102527"/>
                <a:gd name="connsiteY6" fmla="*/ 711224 h 4841960"/>
                <a:gd name="connsiteX7" fmla="*/ 4272827 w 5102527"/>
                <a:gd name="connsiteY7" fmla="*/ 1480991 h 4841960"/>
                <a:gd name="connsiteX8" fmla="*/ 3922734 w 5102527"/>
                <a:gd name="connsiteY8" fmla="*/ 2012985 h 4841960"/>
                <a:gd name="connsiteX9" fmla="*/ 5102436 w 5102527"/>
                <a:gd name="connsiteY9" fmla="*/ 2339389 h 4841960"/>
                <a:gd name="connsiteX10" fmla="*/ 3863686 w 5102527"/>
                <a:gd name="connsiteY10" fmla="*/ 2811641 h 4841960"/>
                <a:gd name="connsiteX11" fmla="*/ 4828315 w 5102527"/>
                <a:gd name="connsiteY11" fmla="*/ 3987432 h 4841960"/>
                <a:gd name="connsiteX12" fmla="*/ 3349202 w 5102527"/>
                <a:gd name="connsiteY12" fmla="*/ 3472552 h 4841960"/>
                <a:gd name="connsiteX13" fmla="*/ 3184115 w 5102527"/>
                <a:gd name="connsiteY13" fmla="*/ 4840512 h 4841960"/>
                <a:gd name="connsiteX14" fmla="*/ 2421953 w 5102527"/>
                <a:gd name="connsiteY14" fmla="*/ 3718173 h 4841960"/>
                <a:gd name="connsiteX15" fmla="*/ 1092966 w 5102527"/>
                <a:gd name="connsiteY15" fmla="*/ 4437056 h 4841960"/>
                <a:gd name="connsiteX16" fmla="*/ 1577328 w 5102527"/>
                <a:gd name="connsiteY16" fmla="*/ 2981795 h 4841960"/>
                <a:gd name="connsiteX17" fmla="*/ 1 w 5102527"/>
                <a:gd name="connsiteY17" fmla="*/ 2871567 h 4841960"/>
                <a:gd name="connsiteX0" fmla="*/ -1 w 5102525"/>
                <a:gd name="connsiteY0" fmla="*/ 2875215 h 4845608"/>
                <a:gd name="connsiteX1" fmla="*/ 1612941 w 5102525"/>
                <a:gd name="connsiteY1" fmla="*/ 2135243 h 4845608"/>
                <a:gd name="connsiteX2" fmla="*/ 485506 w 5102525"/>
                <a:gd name="connsiteY2" fmla="*/ 937374 h 4845608"/>
                <a:gd name="connsiteX3" fmla="*/ 2767493 w 5102525"/>
                <a:gd name="connsiteY3" fmla="*/ 3648 h 4845608"/>
                <a:gd name="connsiteX4" fmla="*/ 3163847 w 5102525"/>
                <a:gd name="connsiteY4" fmla="*/ 1282362 h 4845608"/>
                <a:gd name="connsiteX5" fmla="*/ 4697917 w 5102525"/>
                <a:gd name="connsiteY5" fmla="*/ 714872 h 4845608"/>
                <a:gd name="connsiteX6" fmla="*/ 4272825 w 5102525"/>
                <a:gd name="connsiteY6" fmla="*/ 1484639 h 4845608"/>
                <a:gd name="connsiteX7" fmla="*/ 3922732 w 5102525"/>
                <a:gd name="connsiteY7" fmla="*/ 2016633 h 4845608"/>
                <a:gd name="connsiteX8" fmla="*/ 5102434 w 5102525"/>
                <a:gd name="connsiteY8" fmla="*/ 2343037 h 4845608"/>
                <a:gd name="connsiteX9" fmla="*/ 3863684 w 5102525"/>
                <a:gd name="connsiteY9" fmla="*/ 2815289 h 4845608"/>
                <a:gd name="connsiteX10" fmla="*/ 4828313 w 5102525"/>
                <a:gd name="connsiteY10" fmla="*/ 3991080 h 4845608"/>
                <a:gd name="connsiteX11" fmla="*/ 3349200 w 5102525"/>
                <a:gd name="connsiteY11" fmla="*/ 3476200 h 4845608"/>
                <a:gd name="connsiteX12" fmla="*/ 3184113 w 5102525"/>
                <a:gd name="connsiteY12" fmla="*/ 4844160 h 4845608"/>
                <a:gd name="connsiteX13" fmla="*/ 2421951 w 5102525"/>
                <a:gd name="connsiteY13" fmla="*/ 3721821 h 4845608"/>
                <a:gd name="connsiteX14" fmla="*/ 1092964 w 5102525"/>
                <a:gd name="connsiteY14" fmla="*/ 4440704 h 4845608"/>
                <a:gd name="connsiteX15" fmla="*/ 1577326 w 5102525"/>
                <a:gd name="connsiteY15" fmla="*/ 2985443 h 4845608"/>
                <a:gd name="connsiteX16" fmla="*/ -1 w 5102525"/>
                <a:gd name="connsiteY16" fmla="*/ 2875215 h 4845608"/>
                <a:gd name="connsiteX0" fmla="*/ 1 w 5102527"/>
                <a:gd name="connsiteY0" fmla="*/ 2871567 h 4841960"/>
                <a:gd name="connsiteX1" fmla="*/ 1612943 w 5102527"/>
                <a:gd name="connsiteY1" fmla="*/ 2131595 h 4841960"/>
                <a:gd name="connsiteX2" fmla="*/ 2767495 w 5102527"/>
                <a:gd name="connsiteY2" fmla="*/ 0 h 4841960"/>
                <a:gd name="connsiteX3" fmla="*/ 3163849 w 5102527"/>
                <a:gd name="connsiteY3" fmla="*/ 1278714 h 4841960"/>
                <a:gd name="connsiteX4" fmla="*/ 4697919 w 5102527"/>
                <a:gd name="connsiteY4" fmla="*/ 711224 h 4841960"/>
                <a:gd name="connsiteX5" fmla="*/ 4272827 w 5102527"/>
                <a:gd name="connsiteY5" fmla="*/ 1480991 h 4841960"/>
                <a:gd name="connsiteX6" fmla="*/ 3922734 w 5102527"/>
                <a:gd name="connsiteY6" fmla="*/ 2012985 h 4841960"/>
                <a:gd name="connsiteX7" fmla="*/ 5102436 w 5102527"/>
                <a:gd name="connsiteY7" fmla="*/ 2339389 h 4841960"/>
                <a:gd name="connsiteX8" fmla="*/ 3863686 w 5102527"/>
                <a:gd name="connsiteY8" fmla="*/ 2811641 h 4841960"/>
                <a:gd name="connsiteX9" fmla="*/ 4828315 w 5102527"/>
                <a:gd name="connsiteY9" fmla="*/ 3987432 h 4841960"/>
                <a:gd name="connsiteX10" fmla="*/ 3349202 w 5102527"/>
                <a:gd name="connsiteY10" fmla="*/ 3472552 h 4841960"/>
                <a:gd name="connsiteX11" fmla="*/ 3184115 w 5102527"/>
                <a:gd name="connsiteY11" fmla="*/ 4840512 h 4841960"/>
                <a:gd name="connsiteX12" fmla="*/ 2421953 w 5102527"/>
                <a:gd name="connsiteY12" fmla="*/ 3718173 h 4841960"/>
                <a:gd name="connsiteX13" fmla="*/ 1092966 w 5102527"/>
                <a:gd name="connsiteY13" fmla="*/ 4437056 h 4841960"/>
                <a:gd name="connsiteX14" fmla="*/ 1577328 w 5102527"/>
                <a:gd name="connsiteY14" fmla="*/ 2981795 h 4841960"/>
                <a:gd name="connsiteX15" fmla="*/ 1 w 5102527"/>
                <a:gd name="connsiteY15" fmla="*/ 2871567 h 4841960"/>
                <a:gd name="connsiteX0" fmla="*/ -1 w 5102525"/>
                <a:gd name="connsiteY0" fmla="*/ 2815753 h 4786146"/>
                <a:gd name="connsiteX1" fmla="*/ 1612941 w 5102525"/>
                <a:gd name="connsiteY1" fmla="*/ 2075781 h 4786146"/>
                <a:gd name="connsiteX2" fmla="*/ 2330067 w 5102525"/>
                <a:gd name="connsiteY2" fmla="*/ -1 h 4786146"/>
                <a:gd name="connsiteX3" fmla="*/ 3163847 w 5102525"/>
                <a:gd name="connsiteY3" fmla="*/ 1222900 h 4786146"/>
                <a:gd name="connsiteX4" fmla="*/ 4697917 w 5102525"/>
                <a:gd name="connsiteY4" fmla="*/ 655410 h 4786146"/>
                <a:gd name="connsiteX5" fmla="*/ 4272825 w 5102525"/>
                <a:gd name="connsiteY5" fmla="*/ 1425177 h 4786146"/>
                <a:gd name="connsiteX6" fmla="*/ 3922732 w 5102525"/>
                <a:gd name="connsiteY6" fmla="*/ 1957171 h 4786146"/>
                <a:gd name="connsiteX7" fmla="*/ 5102434 w 5102525"/>
                <a:gd name="connsiteY7" fmla="*/ 2283575 h 4786146"/>
                <a:gd name="connsiteX8" fmla="*/ 3863684 w 5102525"/>
                <a:gd name="connsiteY8" fmla="*/ 2755827 h 4786146"/>
                <a:gd name="connsiteX9" fmla="*/ 4828313 w 5102525"/>
                <a:gd name="connsiteY9" fmla="*/ 3931618 h 4786146"/>
                <a:gd name="connsiteX10" fmla="*/ 3349200 w 5102525"/>
                <a:gd name="connsiteY10" fmla="*/ 3416738 h 4786146"/>
                <a:gd name="connsiteX11" fmla="*/ 3184113 w 5102525"/>
                <a:gd name="connsiteY11" fmla="*/ 4784698 h 4786146"/>
                <a:gd name="connsiteX12" fmla="*/ 2421951 w 5102525"/>
                <a:gd name="connsiteY12" fmla="*/ 3662359 h 4786146"/>
                <a:gd name="connsiteX13" fmla="*/ 1092964 w 5102525"/>
                <a:gd name="connsiteY13" fmla="*/ 4381242 h 4786146"/>
                <a:gd name="connsiteX14" fmla="*/ 1577326 w 5102525"/>
                <a:gd name="connsiteY14" fmla="*/ 2925981 h 4786146"/>
                <a:gd name="connsiteX15" fmla="*/ -1 w 5102525"/>
                <a:gd name="connsiteY15" fmla="*/ 2815753 h 4786146"/>
                <a:gd name="connsiteX0" fmla="*/ 0 w 4853634"/>
                <a:gd name="connsiteY0" fmla="*/ 1626981 h 4786148"/>
                <a:gd name="connsiteX1" fmla="*/ 1364050 w 4853634"/>
                <a:gd name="connsiteY1" fmla="*/ 207578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0 w 4853634"/>
                <a:gd name="connsiteY0" fmla="*/ 1626979 h 4786146"/>
                <a:gd name="connsiteX1" fmla="*/ 1603369 w 4853634"/>
                <a:gd name="connsiteY1" fmla="*/ 1571261 h 4786146"/>
                <a:gd name="connsiteX2" fmla="*/ 2081176 w 4853634"/>
                <a:gd name="connsiteY2" fmla="*/ -1 h 4786146"/>
                <a:gd name="connsiteX3" fmla="*/ 2914956 w 4853634"/>
                <a:gd name="connsiteY3" fmla="*/ 1222900 h 4786146"/>
                <a:gd name="connsiteX4" fmla="*/ 4449026 w 4853634"/>
                <a:gd name="connsiteY4" fmla="*/ 655410 h 4786146"/>
                <a:gd name="connsiteX5" fmla="*/ 4023934 w 4853634"/>
                <a:gd name="connsiteY5" fmla="*/ 1425177 h 4786146"/>
                <a:gd name="connsiteX6" fmla="*/ 3673841 w 4853634"/>
                <a:gd name="connsiteY6" fmla="*/ 1957171 h 4786146"/>
                <a:gd name="connsiteX7" fmla="*/ 4853543 w 4853634"/>
                <a:gd name="connsiteY7" fmla="*/ 2283575 h 4786146"/>
                <a:gd name="connsiteX8" fmla="*/ 3614793 w 4853634"/>
                <a:gd name="connsiteY8" fmla="*/ 2755827 h 4786146"/>
                <a:gd name="connsiteX9" fmla="*/ 4579422 w 4853634"/>
                <a:gd name="connsiteY9" fmla="*/ 3931618 h 4786146"/>
                <a:gd name="connsiteX10" fmla="*/ 3100309 w 4853634"/>
                <a:gd name="connsiteY10" fmla="*/ 3416738 h 4786146"/>
                <a:gd name="connsiteX11" fmla="*/ 2935222 w 4853634"/>
                <a:gd name="connsiteY11" fmla="*/ 4784698 h 4786146"/>
                <a:gd name="connsiteX12" fmla="*/ 2173060 w 4853634"/>
                <a:gd name="connsiteY12" fmla="*/ 3662359 h 4786146"/>
                <a:gd name="connsiteX13" fmla="*/ 844073 w 4853634"/>
                <a:gd name="connsiteY13" fmla="*/ 4381242 h 4786146"/>
                <a:gd name="connsiteX14" fmla="*/ 1328435 w 4853634"/>
                <a:gd name="connsiteY14" fmla="*/ 2925981 h 4786146"/>
                <a:gd name="connsiteX15" fmla="*/ 0 w 4853634"/>
                <a:gd name="connsiteY15" fmla="*/ 1626979 h 4786146"/>
                <a:gd name="connsiteX0" fmla="*/ 0 w 4853634"/>
                <a:gd name="connsiteY0" fmla="*/ 1626981 h 4786148"/>
                <a:gd name="connsiteX1" fmla="*/ 1603369 w 4853634"/>
                <a:gd name="connsiteY1" fmla="*/ 1571263 h 4786148"/>
                <a:gd name="connsiteX2" fmla="*/ 2081176 w 4853634"/>
                <a:gd name="connsiteY2" fmla="*/ 1 h 4786148"/>
                <a:gd name="connsiteX3" fmla="*/ 2914956 w 4853634"/>
                <a:gd name="connsiteY3" fmla="*/ 1222902 h 4786148"/>
                <a:gd name="connsiteX4" fmla="*/ 4449026 w 4853634"/>
                <a:gd name="connsiteY4" fmla="*/ 655412 h 4786148"/>
                <a:gd name="connsiteX5" fmla="*/ 4023934 w 4853634"/>
                <a:gd name="connsiteY5" fmla="*/ 1425179 h 4786148"/>
                <a:gd name="connsiteX6" fmla="*/ 3673841 w 4853634"/>
                <a:gd name="connsiteY6" fmla="*/ 1957173 h 4786148"/>
                <a:gd name="connsiteX7" fmla="*/ 4853543 w 4853634"/>
                <a:gd name="connsiteY7" fmla="*/ 2283577 h 4786148"/>
                <a:gd name="connsiteX8" fmla="*/ 3614793 w 4853634"/>
                <a:gd name="connsiteY8" fmla="*/ 2755829 h 4786148"/>
                <a:gd name="connsiteX9" fmla="*/ 4579422 w 4853634"/>
                <a:gd name="connsiteY9" fmla="*/ 3931620 h 4786148"/>
                <a:gd name="connsiteX10" fmla="*/ 3100309 w 4853634"/>
                <a:gd name="connsiteY10" fmla="*/ 3416740 h 4786148"/>
                <a:gd name="connsiteX11" fmla="*/ 2935222 w 4853634"/>
                <a:gd name="connsiteY11" fmla="*/ 4784700 h 4786148"/>
                <a:gd name="connsiteX12" fmla="*/ 2173060 w 4853634"/>
                <a:gd name="connsiteY12" fmla="*/ 3662361 h 4786148"/>
                <a:gd name="connsiteX13" fmla="*/ 844073 w 4853634"/>
                <a:gd name="connsiteY13" fmla="*/ 4381244 h 4786148"/>
                <a:gd name="connsiteX14" fmla="*/ 1328435 w 4853634"/>
                <a:gd name="connsiteY14" fmla="*/ 2925983 h 4786148"/>
                <a:gd name="connsiteX15" fmla="*/ 0 w 4853634"/>
                <a:gd name="connsiteY15" fmla="*/ 1626981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814647 w 4824208"/>
                <a:gd name="connsiteY13" fmla="*/ 4381242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814649 w 4824210"/>
                <a:gd name="connsiteY13" fmla="*/ 4381244 h 4786148"/>
                <a:gd name="connsiteX14" fmla="*/ 1299011 w 4824210"/>
                <a:gd name="connsiteY14" fmla="*/ 2925983 h 4786148"/>
                <a:gd name="connsiteX15" fmla="*/ 1 w 4824210"/>
                <a:gd name="connsiteY15" fmla="*/ 1515908 h 4786148"/>
                <a:gd name="connsiteX0" fmla="*/ -1 w 4824208"/>
                <a:gd name="connsiteY0" fmla="*/ 1515906 h 4786146"/>
                <a:gd name="connsiteX1" fmla="*/ 1573943 w 4824208"/>
                <a:gd name="connsiteY1" fmla="*/ 1571261 h 4786146"/>
                <a:gd name="connsiteX2" fmla="*/ 2051750 w 4824208"/>
                <a:gd name="connsiteY2" fmla="*/ -1 h 4786146"/>
                <a:gd name="connsiteX3" fmla="*/ 2885530 w 4824208"/>
                <a:gd name="connsiteY3" fmla="*/ 1222900 h 4786146"/>
                <a:gd name="connsiteX4" fmla="*/ 4419600 w 4824208"/>
                <a:gd name="connsiteY4" fmla="*/ 655410 h 4786146"/>
                <a:gd name="connsiteX5" fmla="*/ 3994508 w 4824208"/>
                <a:gd name="connsiteY5" fmla="*/ 1425177 h 4786146"/>
                <a:gd name="connsiteX6" fmla="*/ 3644415 w 4824208"/>
                <a:gd name="connsiteY6" fmla="*/ 1957171 h 4786146"/>
                <a:gd name="connsiteX7" fmla="*/ 4824117 w 4824208"/>
                <a:gd name="connsiteY7" fmla="*/ 2283575 h 4786146"/>
                <a:gd name="connsiteX8" fmla="*/ 3585367 w 4824208"/>
                <a:gd name="connsiteY8" fmla="*/ 2755827 h 4786146"/>
                <a:gd name="connsiteX9" fmla="*/ 4549996 w 4824208"/>
                <a:gd name="connsiteY9" fmla="*/ 3931618 h 4786146"/>
                <a:gd name="connsiteX10" fmla="*/ 3070883 w 4824208"/>
                <a:gd name="connsiteY10" fmla="*/ 3416738 h 4786146"/>
                <a:gd name="connsiteX11" fmla="*/ 2905796 w 4824208"/>
                <a:gd name="connsiteY11" fmla="*/ 4784698 h 4786146"/>
                <a:gd name="connsiteX12" fmla="*/ 2143634 w 4824208"/>
                <a:gd name="connsiteY12" fmla="*/ 3662359 h 4786146"/>
                <a:gd name="connsiteX13" fmla="*/ 354842 w 4824208"/>
                <a:gd name="connsiteY13" fmla="*/ 3823584 h 4786146"/>
                <a:gd name="connsiteX14" fmla="*/ 1299009 w 4824208"/>
                <a:gd name="connsiteY14" fmla="*/ 2925981 h 4786146"/>
                <a:gd name="connsiteX15" fmla="*/ -1 w 4824208"/>
                <a:gd name="connsiteY15" fmla="*/ 1515906 h 4786146"/>
                <a:gd name="connsiteX0" fmla="*/ 1 w 4824210"/>
                <a:gd name="connsiteY0" fmla="*/ 1515908 h 4786148"/>
                <a:gd name="connsiteX1" fmla="*/ 1573945 w 4824210"/>
                <a:gd name="connsiteY1" fmla="*/ 1571263 h 4786148"/>
                <a:gd name="connsiteX2" fmla="*/ 2051752 w 4824210"/>
                <a:gd name="connsiteY2" fmla="*/ 1 h 4786148"/>
                <a:gd name="connsiteX3" fmla="*/ 2885532 w 4824210"/>
                <a:gd name="connsiteY3" fmla="*/ 1222902 h 4786148"/>
                <a:gd name="connsiteX4" fmla="*/ 4419602 w 4824210"/>
                <a:gd name="connsiteY4" fmla="*/ 655412 h 4786148"/>
                <a:gd name="connsiteX5" fmla="*/ 3994510 w 4824210"/>
                <a:gd name="connsiteY5" fmla="*/ 1425179 h 4786148"/>
                <a:gd name="connsiteX6" fmla="*/ 3644417 w 4824210"/>
                <a:gd name="connsiteY6" fmla="*/ 1957173 h 4786148"/>
                <a:gd name="connsiteX7" fmla="*/ 4824119 w 4824210"/>
                <a:gd name="connsiteY7" fmla="*/ 2283577 h 4786148"/>
                <a:gd name="connsiteX8" fmla="*/ 3585369 w 4824210"/>
                <a:gd name="connsiteY8" fmla="*/ 2755829 h 4786148"/>
                <a:gd name="connsiteX9" fmla="*/ 4549998 w 4824210"/>
                <a:gd name="connsiteY9" fmla="*/ 3931620 h 4786148"/>
                <a:gd name="connsiteX10" fmla="*/ 3070885 w 4824210"/>
                <a:gd name="connsiteY10" fmla="*/ 3416740 h 4786148"/>
                <a:gd name="connsiteX11" fmla="*/ 2905798 w 4824210"/>
                <a:gd name="connsiteY11" fmla="*/ 4784700 h 4786148"/>
                <a:gd name="connsiteX12" fmla="*/ 2143636 w 4824210"/>
                <a:gd name="connsiteY12" fmla="*/ 3662361 h 4786148"/>
                <a:gd name="connsiteX13" fmla="*/ 354844 w 4824210"/>
                <a:gd name="connsiteY13" fmla="*/ 3823586 h 4786148"/>
                <a:gd name="connsiteX14" fmla="*/ 1306700 w 4824210"/>
                <a:gd name="connsiteY14" fmla="*/ 2597830 h 4786148"/>
                <a:gd name="connsiteX15" fmla="*/ 1 w 4824210"/>
                <a:gd name="connsiteY15" fmla="*/ 1515908 h 4786148"/>
                <a:gd name="connsiteX0" fmla="*/ -1 w 4824208"/>
                <a:gd name="connsiteY0" fmla="*/ 1515906 h 4785882"/>
                <a:gd name="connsiteX1" fmla="*/ 1573943 w 4824208"/>
                <a:gd name="connsiteY1" fmla="*/ 1571261 h 4785882"/>
                <a:gd name="connsiteX2" fmla="*/ 2051750 w 4824208"/>
                <a:gd name="connsiteY2" fmla="*/ -1 h 4785882"/>
                <a:gd name="connsiteX3" fmla="*/ 2885530 w 4824208"/>
                <a:gd name="connsiteY3" fmla="*/ 1222900 h 4785882"/>
                <a:gd name="connsiteX4" fmla="*/ 4419600 w 4824208"/>
                <a:gd name="connsiteY4" fmla="*/ 655410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4419602 w 4824210"/>
                <a:gd name="connsiteY4" fmla="*/ 655412 h 4785884"/>
                <a:gd name="connsiteX5" fmla="*/ 3994510 w 4824210"/>
                <a:gd name="connsiteY5" fmla="*/ 1425179 h 4785884"/>
                <a:gd name="connsiteX6" fmla="*/ 3644417 w 4824210"/>
                <a:gd name="connsiteY6" fmla="*/ 1957173 h 4785884"/>
                <a:gd name="connsiteX7" fmla="*/ 4824119 w 4824210"/>
                <a:gd name="connsiteY7" fmla="*/ 2283577 h 4785884"/>
                <a:gd name="connsiteX8" fmla="*/ 3585369 w 4824210"/>
                <a:gd name="connsiteY8" fmla="*/ 2755829 h 4785884"/>
                <a:gd name="connsiteX9" fmla="*/ 4549998 w 4824210"/>
                <a:gd name="connsiteY9" fmla="*/ 3931620 h 4785884"/>
                <a:gd name="connsiteX10" fmla="*/ 3070885 w 4824210"/>
                <a:gd name="connsiteY10" fmla="*/ 3416740 h 4785884"/>
                <a:gd name="connsiteX11" fmla="*/ 2905798 w 4824210"/>
                <a:gd name="connsiteY11" fmla="*/ 4784700 h 4785884"/>
                <a:gd name="connsiteX12" fmla="*/ 2017369 w 4824210"/>
                <a:gd name="connsiteY12" fmla="*/ 3391175 h 4785884"/>
                <a:gd name="connsiteX13" fmla="*/ 354844 w 4824210"/>
                <a:gd name="connsiteY13" fmla="*/ 3823586 h 4785884"/>
                <a:gd name="connsiteX14" fmla="*/ 1306700 w 4824210"/>
                <a:gd name="connsiteY14" fmla="*/ 2597830 h 4785884"/>
                <a:gd name="connsiteX15" fmla="*/ 1 w 4824210"/>
                <a:gd name="connsiteY15"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787860 w 4824208"/>
                <a:gd name="connsiteY3" fmla="*/ 1342310 h 4785882"/>
                <a:gd name="connsiteX4" fmla="*/ 3924153 w 4824208"/>
                <a:gd name="connsiteY4" fmla="*/ 431702 h 4785882"/>
                <a:gd name="connsiteX5" fmla="*/ 3994508 w 4824208"/>
                <a:gd name="connsiteY5" fmla="*/ 1425177 h 4785882"/>
                <a:gd name="connsiteX6" fmla="*/ 3644415 w 4824208"/>
                <a:gd name="connsiteY6" fmla="*/ 1957171 h 4785882"/>
                <a:gd name="connsiteX7" fmla="*/ 4824117 w 4824208"/>
                <a:gd name="connsiteY7" fmla="*/ 2283575 h 4785882"/>
                <a:gd name="connsiteX8" fmla="*/ 3585367 w 4824208"/>
                <a:gd name="connsiteY8" fmla="*/ 2755827 h 4785882"/>
                <a:gd name="connsiteX9" fmla="*/ 4549996 w 4824208"/>
                <a:gd name="connsiteY9" fmla="*/ 3931618 h 4785882"/>
                <a:gd name="connsiteX10" fmla="*/ 3070883 w 4824208"/>
                <a:gd name="connsiteY10" fmla="*/ 3416738 h 4785882"/>
                <a:gd name="connsiteX11" fmla="*/ 2905796 w 4824208"/>
                <a:gd name="connsiteY11" fmla="*/ 4784698 h 4785882"/>
                <a:gd name="connsiteX12" fmla="*/ 2017367 w 4824208"/>
                <a:gd name="connsiteY12" fmla="*/ 3391173 h 4785882"/>
                <a:gd name="connsiteX13" fmla="*/ 354842 w 4824208"/>
                <a:gd name="connsiteY13" fmla="*/ 3823584 h 4785882"/>
                <a:gd name="connsiteX14" fmla="*/ 1306698 w 4824208"/>
                <a:gd name="connsiteY14" fmla="*/ 2597828 h 4785882"/>
                <a:gd name="connsiteX15" fmla="*/ -1 w 4824208"/>
                <a:gd name="connsiteY15"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787862 w 4824210"/>
                <a:gd name="connsiteY3" fmla="*/ 1342312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644415 w 4824208"/>
                <a:gd name="connsiteY5" fmla="*/ 1957171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644417 w 4824210"/>
                <a:gd name="connsiteY5" fmla="*/ 1957173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573943 w 4824208"/>
                <a:gd name="connsiteY1" fmla="*/ 157126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573945 w 4824210"/>
                <a:gd name="connsiteY1" fmla="*/ 157126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785884"/>
                <a:gd name="connsiteX1" fmla="*/ 1681474 w 4824210"/>
                <a:gd name="connsiteY1" fmla="*/ 1764603 h 4785884"/>
                <a:gd name="connsiteX2" fmla="*/ 2051752 w 4824210"/>
                <a:gd name="connsiteY2" fmla="*/ 1 h 4785884"/>
                <a:gd name="connsiteX3" fmla="*/ 2692151 w 4824210"/>
                <a:gd name="connsiteY3" fmla="*/ 1634454 h 4785884"/>
                <a:gd name="connsiteX4" fmla="*/ 3924155 w 4824210"/>
                <a:gd name="connsiteY4" fmla="*/ 431704 h 4785884"/>
                <a:gd name="connsiteX5" fmla="*/ 3501933 w 4824210"/>
                <a:gd name="connsiteY5" fmla="*/ 2011010 h 4785884"/>
                <a:gd name="connsiteX6" fmla="*/ 4824119 w 4824210"/>
                <a:gd name="connsiteY6" fmla="*/ 2283577 h 4785884"/>
                <a:gd name="connsiteX7" fmla="*/ 3585369 w 4824210"/>
                <a:gd name="connsiteY7" fmla="*/ 2755829 h 4785884"/>
                <a:gd name="connsiteX8" fmla="*/ 4549998 w 4824210"/>
                <a:gd name="connsiteY8" fmla="*/ 3931620 h 4785884"/>
                <a:gd name="connsiteX9" fmla="*/ 3070885 w 4824210"/>
                <a:gd name="connsiteY9" fmla="*/ 3416740 h 4785884"/>
                <a:gd name="connsiteX10" fmla="*/ 2905798 w 4824210"/>
                <a:gd name="connsiteY10" fmla="*/ 4784700 h 4785884"/>
                <a:gd name="connsiteX11" fmla="*/ 2017369 w 4824210"/>
                <a:gd name="connsiteY11" fmla="*/ 3391175 h 4785884"/>
                <a:gd name="connsiteX12" fmla="*/ 354844 w 4824210"/>
                <a:gd name="connsiteY12" fmla="*/ 3823586 h 4785884"/>
                <a:gd name="connsiteX13" fmla="*/ 1306700 w 4824210"/>
                <a:gd name="connsiteY13" fmla="*/ 2597830 h 4785884"/>
                <a:gd name="connsiteX14" fmla="*/ 1 w 4824210"/>
                <a:gd name="connsiteY14" fmla="*/ 1515908 h 4785884"/>
                <a:gd name="connsiteX0" fmla="*/ -1 w 4824208"/>
                <a:gd name="connsiteY0" fmla="*/ 1515906 h 4785882"/>
                <a:gd name="connsiteX1" fmla="*/ 1681472 w 4824208"/>
                <a:gd name="connsiteY1" fmla="*/ 1764601 h 4785882"/>
                <a:gd name="connsiteX2" fmla="*/ 2051750 w 4824208"/>
                <a:gd name="connsiteY2" fmla="*/ -1 h 4785882"/>
                <a:gd name="connsiteX3" fmla="*/ 2692149 w 4824208"/>
                <a:gd name="connsiteY3" fmla="*/ 1634452 h 4785882"/>
                <a:gd name="connsiteX4" fmla="*/ 3924153 w 4824208"/>
                <a:gd name="connsiteY4" fmla="*/ 431702 h 4785882"/>
                <a:gd name="connsiteX5" fmla="*/ 3501931 w 4824208"/>
                <a:gd name="connsiteY5" fmla="*/ 2011008 h 4785882"/>
                <a:gd name="connsiteX6" fmla="*/ 4824117 w 4824208"/>
                <a:gd name="connsiteY6" fmla="*/ 2283575 h 4785882"/>
                <a:gd name="connsiteX7" fmla="*/ 3585367 w 4824208"/>
                <a:gd name="connsiteY7" fmla="*/ 2755827 h 4785882"/>
                <a:gd name="connsiteX8" fmla="*/ 4549996 w 4824208"/>
                <a:gd name="connsiteY8" fmla="*/ 3931618 h 4785882"/>
                <a:gd name="connsiteX9" fmla="*/ 3070883 w 4824208"/>
                <a:gd name="connsiteY9" fmla="*/ 3416738 h 4785882"/>
                <a:gd name="connsiteX10" fmla="*/ 2905796 w 4824208"/>
                <a:gd name="connsiteY10" fmla="*/ 4784698 h 4785882"/>
                <a:gd name="connsiteX11" fmla="*/ 2017367 w 4824208"/>
                <a:gd name="connsiteY11" fmla="*/ 3391173 h 4785882"/>
                <a:gd name="connsiteX12" fmla="*/ 354842 w 4824208"/>
                <a:gd name="connsiteY12" fmla="*/ 3823584 h 4785882"/>
                <a:gd name="connsiteX13" fmla="*/ 1306698 w 4824208"/>
                <a:gd name="connsiteY13" fmla="*/ 2597828 h 4785882"/>
                <a:gd name="connsiteX14" fmla="*/ -1 w 4824208"/>
                <a:gd name="connsiteY14" fmla="*/ 1515906 h 4785882"/>
                <a:gd name="connsiteX0" fmla="*/ 1 w 4824210"/>
                <a:gd name="connsiteY0" fmla="*/ 1515908 h 4816877"/>
                <a:gd name="connsiteX1" fmla="*/ 1681474 w 4824210"/>
                <a:gd name="connsiteY1" fmla="*/ 1764603 h 4816877"/>
                <a:gd name="connsiteX2" fmla="*/ 2051752 w 4824210"/>
                <a:gd name="connsiteY2" fmla="*/ 1 h 4816877"/>
                <a:gd name="connsiteX3" fmla="*/ 2692151 w 4824210"/>
                <a:gd name="connsiteY3" fmla="*/ 1634454 h 4816877"/>
                <a:gd name="connsiteX4" fmla="*/ 3924155 w 4824210"/>
                <a:gd name="connsiteY4" fmla="*/ 431704 h 4816877"/>
                <a:gd name="connsiteX5" fmla="*/ 3501933 w 4824210"/>
                <a:gd name="connsiteY5" fmla="*/ 2011010 h 4816877"/>
                <a:gd name="connsiteX6" fmla="*/ 4824119 w 4824210"/>
                <a:gd name="connsiteY6" fmla="*/ 2283577 h 4816877"/>
                <a:gd name="connsiteX7" fmla="*/ 3585369 w 4824210"/>
                <a:gd name="connsiteY7" fmla="*/ 2755829 h 4816877"/>
                <a:gd name="connsiteX8" fmla="*/ 4549998 w 4824210"/>
                <a:gd name="connsiteY8" fmla="*/ 3931620 h 4816877"/>
                <a:gd name="connsiteX9" fmla="*/ 3070885 w 4824210"/>
                <a:gd name="connsiteY9" fmla="*/ 3416740 h 4816877"/>
                <a:gd name="connsiteX10" fmla="*/ 2769359 w 4824210"/>
                <a:gd name="connsiteY10" fmla="*/ 4815717 h 4816877"/>
                <a:gd name="connsiteX11" fmla="*/ 2017369 w 4824210"/>
                <a:gd name="connsiteY11" fmla="*/ 3391175 h 4816877"/>
                <a:gd name="connsiteX12" fmla="*/ 354844 w 4824210"/>
                <a:gd name="connsiteY12" fmla="*/ 3823586 h 4816877"/>
                <a:gd name="connsiteX13" fmla="*/ 1306700 w 4824210"/>
                <a:gd name="connsiteY13" fmla="*/ 2597830 h 4816877"/>
                <a:gd name="connsiteX14" fmla="*/ 1 w 4824210"/>
                <a:gd name="connsiteY14" fmla="*/ 1515908 h 4816877"/>
                <a:gd name="connsiteX0" fmla="*/ -1 w 4824208"/>
                <a:gd name="connsiteY0" fmla="*/ 1515906 h 4816873"/>
                <a:gd name="connsiteX1" fmla="*/ 1681472 w 4824208"/>
                <a:gd name="connsiteY1" fmla="*/ 1764601 h 4816873"/>
                <a:gd name="connsiteX2" fmla="*/ 2051750 w 4824208"/>
                <a:gd name="connsiteY2" fmla="*/ -1 h 4816873"/>
                <a:gd name="connsiteX3" fmla="*/ 2588999 w 4824208"/>
                <a:gd name="connsiteY3" fmla="*/ 1677665 h 4816873"/>
                <a:gd name="connsiteX4" fmla="*/ 3924153 w 4824208"/>
                <a:gd name="connsiteY4" fmla="*/ 431702 h 4816873"/>
                <a:gd name="connsiteX5" fmla="*/ 3501931 w 4824208"/>
                <a:gd name="connsiteY5" fmla="*/ 2011008 h 4816873"/>
                <a:gd name="connsiteX6" fmla="*/ 4824117 w 4824208"/>
                <a:gd name="connsiteY6" fmla="*/ 2283575 h 4816873"/>
                <a:gd name="connsiteX7" fmla="*/ 3585367 w 4824208"/>
                <a:gd name="connsiteY7" fmla="*/ 2755827 h 4816873"/>
                <a:gd name="connsiteX8" fmla="*/ 4549996 w 4824208"/>
                <a:gd name="connsiteY8" fmla="*/ 3931618 h 4816873"/>
                <a:gd name="connsiteX9" fmla="*/ 3070883 w 4824208"/>
                <a:gd name="connsiteY9" fmla="*/ 3416738 h 4816873"/>
                <a:gd name="connsiteX10" fmla="*/ 2769357 w 4824208"/>
                <a:gd name="connsiteY10" fmla="*/ 4815715 h 4816873"/>
                <a:gd name="connsiteX11" fmla="*/ 2017367 w 4824208"/>
                <a:gd name="connsiteY11" fmla="*/ 3391173 h 4816873"/>
                <a:gd name="connsiteX12" fmla="*/ 354842 w 4824208"/>
                <a:gd name="connsiteY12" fmla="*/ 3823584 h 4816873"/>
                <a:gd name="connsiteX13" fmla="*/ 1306698 w 4824208"/>
                <a:gd name="connsiteY13" fmla="*/ 2597828 h 4816873"/>
                <a:gd name="connsiteX14" fmla="*/ -1 w 4824208"/>
                <a:gd name="connsiteY14" fmla="*/ 1515906 h 4816873"/>
                <a:gd name="connsiteX0" fmla="*/ 1 w 4824210"/>
                <a:gd name="connsiteY0" fmla="*/ 1450607 h 4751576"/>
                <a:gd name="connsiteX1" fmla="*/ 1681474 w 4824210"/>
                <a:gd name="connsiteY1" fmla="*/ 1699302 h 4751576"/>
                <a:gd name="connsiteX2" fmla="*/ 1872212 w 4824210"/>
                <a:gd name="connsiteY2" fmla="*/ 0 h 4751576"/>
                <a:gd name="connsiteX3" fmla="*/ 2589001 w 4824210"/>
                <a:gd name="connsiteY3" fmla="*/ 1612366 h 4751576"/>
                <a:gd name="connsiteX4" fmla="*/ 3924155 w 4824210"/>
                <a:gd name="connsiteY4" fmla="*/ 366403 h 4751576"/>
                <a:gd name="connsiteX5" fmla="*/ 3501933 w 4824210"/>
                <a:gd name="connsiteY5" fmla="*/ 1945709 h 4751576"/>
                <a:gd name="connsiteX6" fmla="*/ 4824119 w 4824210"/>
                <a:gd name="connsiteY6" fmla="*/ 2218276 h 4751576"/>
                <a:gd name="connsiteX7" fmla="*/ 3585369 w 4824210"/>
                <a:gd name="connsiteY7" fmla="*/ 2690528 h 4751576"/>
                <a:gd name="connsiteX8" fmla="*/ 4549998 w 4824210"/>
                <a:gd name="connsiteY8" fmla="*/ 3866319 h 4751576"/>
                <a:gd name="connsiteX9" fmla="*/ 3070885 w 4824210"/>
                <a:gd name="connsiteY9" fmla="*/ 3351439 h 4751576"/>
                <a:gd name="connsiteX10" fmla="*/ 2769359 w 4824210"/>
                <a:gd name="connsiteY10" fmla="*/ 4750416 h 4751576"/>
                <a:gd name="connsiteX11" fmla="*/ 2017369 w 4824210"/>
                <a:gd name="connsiteY11" fmla="*/ 3325874 h 4751576"/>
                <a:gd name="connsiteX12" fmla="*/ 354844 w 4824210"/>
                <a:gd name="connsiteY12" fmla="*/ 3758285 h 4751576"/>
                <a:gd name="connsiteX13" fmla="*/ 1306700 w 4824210"/>
                <a:gd name="connsiteY13" fmla="*/ 2532529 h 4751576"/>
                <a:gd name="connsiteX14" fmla="*/ 1 w 4824210"/>
                <a:gd name="connsiteY14" fmla="*/ 1450607 h 475157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589001 w 4824210"/>
                <a:gd name="connsiteY3" fmla="*/ 1485556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 name="connsiteX0" fmla="*/ -1 w 4824208"/>
                <a:gd name="connsiteY0" fmla="*/ 1323795 h 4624762"/>
                <a:gd name="connsiteX1" fmla="*/ 1681472 w 4824208"/>
                <a:gd name="connsiteY1" fmla="*/ 1572490 h 4624762"/>
                <a:gd name="connsiteX2" fmla="*/ 1951479 w 4824208"/>
                <a:gd name="connsiteY2" fmla="*/ -1 h 4624762"/>
                <a:gd name="connsiteX3" fmla="*/ 2588999 w 4824208"/>
                <a:gd name="connsiteY3" fmla="*/ 1485554 h 4624762"/>
                <a:gd name="connsiteX4" fmla="*/ 3924153 w 4824208"/>
                <a:gd name="connsiteY4" fmla="*/ 239591 h 4624762"/>
                <a:gd name="connsiteX5" fmla="*/ 3501931 w 4824208"/>
                <a:gd name="connsiteY5" fmla="*/ 1818897 h 4624762"/>
                <a:gd name="connsiteX6" fmla="*/ 4824117 w 4824208"/>
                <a:gd name="connsiteY6" fmla="*/ 2091464 h 4624762"/>
                <a:gd name="connsiteX7" fmla="*/ 3585367 w 4824208"/>
                <a:gd name="connsiteY7" fmla="*/ 2563716 h 4624762"/>
                <a:gd name="connsiteX8" fmla="*/ 4549996 w 4824208"/>
                <a:gd name="connsiteY8" fmla="*/ 3739507 h 4624762"/>
                <a:gd name="connsiteX9" fmla="*/ 3070883 w 4824208"/>
                <a:gd name="connsiteY9" fmla="*/ 3224627 h 4624762"/>
                <a:gd name="connsiteX10" fmla="*/ 2769357 w 4824208"/>
                <a:gd name="connsiteY10" fmla="*/ 4623604 h 4624762"/>
                <a:gd name="connsiteX11" fmla="*/ 2017367 w 4824208"/>
                <a:gd name="connsiteY11" fmla="*/ 3199062 h 4624762"/>
                <a:gd name="connsiteX12" fmla="*/ 354842 w 4824208"/>
                <a:gd name="connsiteY12" fmla="*/ 3631473 h 4624762"/>
                <a:gd name="connsiteX13" fmla="*/ 1306698 w 4824208"/>
                <a:gd name="connsiteY13" fmla="*/ 2405717 h 4624762"/>
                <a:gd name="connsiteX14" fmla="*/ -1 w 4824208"/>
                <a:gd name="connsiteY14" fmla="*/ 1323795 h 4624762"/>
                <a:gd name="connsiteX0" fmla="*/ 1 w 4824210"/>
                <a:gd name="connsiteY0" fmla="*/ 1323797 h 4624766"/>
                <a:gd name="connsiteX1" fmla="*/ 1681474 w 4824210"/>
                <a:gd name="connsiteY1" fmla="*/ 1572492 h 4624766"/>
                <a:gd name="connsiteX2" fmla="*/ 1951481 w 4824210"/>
                <a:gd name="connsiteY2" fmla="*/ 1 h 4624766"/>
                <a:gd name="connsiteX3" fmla="*/ 2652997 w 4824210"/>
                <a:gd name="connsiteY3" fmla="*/ 1403752 h 4624766"/>
                <a:gd name="connsiteX4" fmla="*/ 3924155 w 4824210"/>
                <a:gd name="connsiteY4" fmla="*/ 239593 h 4624766"/>
                <a:gd name="connsiteX5" fmla="*/ 3501933 w 4824210"/>
                <a:gd name="connsiteY5" fmla="*/ 1818899 h 4624766"/>
                <a:gd name="connsiteX6" fmla="*/ 4824119 w 4824210"/>
                <a:gd name="connsiteY6" fmla="*/ 2091466 h 4624766"/>
                <a:gd name="connsiteX7" fmla="*/ 3585369 w 4824210"/>
                <a:gd name="connsiteY7" fmla="*/ 2563718 h 4624766"/>
                <a:gd name="connsiteX8" fmla="*/ 4549998 w 4824210"/>
                <a:gd name="connsiteY8" fmla="*/ 3739509 h 4624766"/>
                <a:gd name="connsiteX9" fmla="*/ 3070885 w 4824210"/>
                <a:gd name="connsiteY9" fmla="*/ 3224629 h 4624766"/>
                <a:gd name="connsiteX10" fmla="*/ 2769359 w 4824210"/>
                <a:gd name="connsiteY10" fmla="*/ 4623606 h 4624766"/>
                <a:gd name="connsiteX11" fmla="*/ 2017369 w 4824210"/>
                <a:gd name="connsiteY11" fmla="*/ 3199064 h 4624766"/>
                <a:gd name="connsiteX12" fmla="*/ 354844 w 4824210"/>
                <a:gd name="connsiteY12" fmla="*/ 3631475 h 4624766"/>
                <a:gd name="connsiteX13" fmla="*/ 1306700 w 4824210"/>
                <a:gd name="connsiteY13" fmla="*/ 2405719 h 4624766"/>
                <a:gd name="connsiteX14" fmla="*/ 1 w 4824210"/>
                <a:gd name="connsiteY14" fmla="*/ 1323797 h 462476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4824210" h="4624766">
                  <a:moveTo>
                    <a:pt x="1" y="1323797"/>
                  </a:moveTo>
                  <a:cubicBezTo>
                    <a:pt x="633323" y="1383878"/>
                    <a:pt x="1417823" y="1609420"/>
                    <a:pt x="1681474" y="1572492"/>
                  </a:cubicBezTo>
                  <a:cubicBezTo>
                    <a:pt x="1790594" y="1166583"/>
                    <a:pt x="1786880" y="594423"/>
                    <a:pt x="1951481" y="1"/>
                  </a:cubicBezTo>
                  <a:cubicBezTo>
                    <a:pt x="2170664" y="403056"/>
                    <a:pt x="2557955" y="1041315"/>
                    <a:pt x="2652997" y="1403752"/>
                  </a:cubicBezTo>
                  <a:cubicBezTo>
                    <a:pt x="3103419" y="986424"/>
                    <a:pt x="3766490" y="310769"/>
                    <a:pt x="3924155" y="239593"/>
                  </a:cubicBezTo>
                  <a:cubicBezTo>
                    <a:pt x="3844662" y="673958"/>
                    <a:pt x="3460640" y="1722223"/>
                    <a:pt x="3501933" y="1818899"/>
                  </a:cubicBezTo>
                  <a:cubicBezTo>
                    <a:pt x="3736212" y="1853076"/>
                    <a:pt x="4692606" y="1988247"/>
                    <a:pt x="4824119" y="2091466"/>
                  </a:cubicBezTo>
                  <a:cubicBezTo>
                    <a:pt x="4833451" y="2233703"/>
                    <a:pt x="4124852" y="2320002"/>
                    <a:pt x="3585369" y="2563718"/>
                  </a:cubicBezTo>
                  <a:cubicBezTo>
                    <a:pt x="3779728" y="2807895"/>
                    <a:pt x="4357569" y="3382413"/>
                    <a:pt x="4549998" y="3739509"/>
                  </a:cubicBezTo>
                  <a:cubicBezTo>
                    <a:pt x="4200214" y="3679853"/>
                    <a:pt x="3389500" y="3265643"/>
                    <a:pt x="3070885" y="3224629"/>
                  </a:cubicBezTo>
                  <a:cubicBezTo>
                    <a:pt x="3024509" y="3539936"/>
                    <a:pt x="2850190" y="4334804"/>
                    <a:pt x="2769359" y="4623606"/>
                  </a:cubicBezTo>
                  <a:cubicBezTo>
                    <a:pt x="2633064" y="4672076"/>
                    <a:pt x="2081638" y="3185383"/>
                    <a:pt x="2017369" y="3199064"/>
                  </a:cubicBezTo>
                  <a:cubicBezTo>
                    <a:pt x="1885987" y="3193397"/>
                    <a:pt x="500174" y="3767558"/>
                    <a:pt x="354844" y="3631475"/>
                  </a:cubicBezTo>
                  <a:cubicBezTo>
                    <a:pt x="790024" y="3084190"/>
                    <a:pt x="1108810" y="2833278"/>
                    <a:pt x="1306700" y="2405719"/>
                  </a:cubicBezTo>
                  <a:cubicBezTo>
                    <a:pt x="1218707" y="2334388"/>
                    <a:pt x="52036" y="1460613"/>
                    <a:pt x="1" y="132379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grpSp>
          <p:nvGrpSpPr>
            <p:cNvPr id="18" name="Group 17">
              <a:extLst>
                <a:ext uri="{FF2B5EF4-FFF2-40B4-BE49-F238E27FC236}">
                  <a16:creationId xmlns:a16="http://schemas.microsoft.com/office/drawing/2014/main" id="{FE50D464-7A5F-C119-6F8B-B4A26AC8CF68}"/>
                </a:ext>
              </a:extLst>
            </p:cNvPr>
            <p:cNvGrpSpPr/>
            <p:nvPr/>
          </p:nvGrpSpPr>
          <p:grpSpPr>
            <a:xfrm>
              <a:off x="10837082" y="3961336"/>
              <a:ext cx="549299" cy="361152"/>
              <a:chOff x="10056508" y="3520306"/>
              <a:chExt cx="713092" cy="468842"/>
            </a:xfrm>
          </p:grpSpPr>
          <p:sp>
            <p:nvSpPr>
              <p:cNvPr id="20" name="Freeform: Shape 19">
                <a:extLst>
                  <a:ext uri="{FF2B5EF4-FFF2-40B4-BE49-F238E27FC236}">
                    <a16:creationId xmlns:a16="http://schemas.microsoft.com/office/drawing/2014/main" id="{3E16DB23-6D47-5C83-7FE7-ABB369BD695A}"/>
                  </a:ext>
                </a:extLst>
              </p:cNvPr>
              <p:cNvSpPr/>
              <p:nvPr/>
            </p:nvSpPr>
            <p:spPr>
              <a:xfrm>
                <a:off x="10056508" y="3890827"/>
                <a:ext cx="713092" cy="98321"/>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dirty="0"/>
              </a:p>
            </p:txBody>
          </p:sp>
          <p:sp>
            <p:nvSpPr>
              <p:cNvPr id="21" name="Oval 20">
                <a:extLst>
                  <a:ext uri="{FF2B5EF4-FFF2-40B4-BE49-F238E27FC236}">
                    <a16:creationId xmlns:a16="http://schemas.microsoft.com/office/drawing/2014/main" id="{707481BB-763A-C248-2ED2-57D87B816E32}"/>
                  </a:ext>
                </a:extLst>
              </p:cNvPr>
              <p:cNvSpPr/>
              <p:nvPr/>
            </p:nvSpPr>
            <p:spPr>
              <a:xfrm flipH="1">
                <a:off x="10435768"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22" name="Freeform: Shape 21">
                <a:extLst>
                  <a:ext uri="{FF2B5EF4-FFF2-40B4-BE49-F238E27FC236}">
                    <a16:creationId xmlns:a16="http://schemas.microsoft.com/office/drawing/2014/main" id="{0B07F7F2-2281-55F7-CDE9-72492E079724}"/>
                  </a:ext>
                </a:extLst>
              </p:cNvPr>
              <p:cNvSpPr/>
              <p:nvPr/>
            </p:nvSpPr>
            <p:spPr>
              <a:xfrm flipH="1">
                <a:off x="10442217"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23" name="Oval 22">
                <a:extLst>
                  <a:ext uri="{FF2B5EF4-FFF2-40B4-BE49-F238E27FC236}">
                    <a16:creationId xmlns:a16="http://schemas.microsoft.com/office/drawing/2014/main" id="{019C66C9-712E-A913-6586-9DC568770EC3}"/>
                  </a:ext>
                </a:extLst>
              </p:cNvPr>
              <p:cNvSpPr/>
              <p:nvPr/>
            </p:nvSpPr>
            <p:spPr>
              <a:xfrm flipH="1">
                <a:off x="10108996" y="3520306"/>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24" name="Freeform: Shape 23">
                <a:extLst>
                  <a:ext uri="{FF2B5EF4-FFF2-40B4-BE49-F238E27FC236}">
                    <a16:creationId xmlns:a16="http://schemas.microsoft.com/office/drawing/2014/main" id="{77BB9F2C-69DE-0F8A-2448-8E7116FAA322}"/>
                  </a:ext>
                </a:extLst>
              </p:cNvPr>
              <p:cNvSpPr/>
              <p:nvPr/>
            </p:nvSpPr>
            <p:spPr>
              <a:xfrm flipH="1">
                <a:off x="10114155" y="3520306"/>
                <a:ext cx="150739" cy="133780"/>
              </a:xfrm>
              <a:custGeom>
                <a:avLst/>
                <a:gdLst>
                  <a:gd name="connsiteX0" fmla="*/ 66769 w 325836"/>
                  <a:gd name="connsiteY0" fmla="*/ 0 h 289179"/>
                  <a:gd name="connsiteX1" fmla="*/ 316147 w 325836"/>
                  <a:gd name="connsiteY1" fmla="*/ 195023 h 289179"/>
                  <a:gd name="connsiteX2" fmla="*/ 325836 w 325836"/>
                  <a:gd name="connsiteY2" fmla="*/ 231847 h 289179"/>
                  <a:gd name="connsiteX3" fmla="*/ 265409 w 325836"/>
                  <a:gd name="connsiteY3" fmla="*/ 275001 h 289179"/>
                  <a:gd name="connsiteX4" fmla="*/ 185019 w 325836"/>
                  <a:gd name="connsiteY4" fmla="*/ 288684 h 289179"/>
                  <a:gd name="connsiteX5" fmla="*/ 1897 w 325836"/>
                  <a:gd name="connsiteY5" fmla="*/ 21266 h 289179"/>
                  <a:gd name="connsiteX6" fmla="*/ 4770 w 325836"/>
                  <a:gd name="connsiteY6" fmla="*/ 9217 h 289179"/>
                  <a:gd name="connsiteX7" fmla="*/ 12224 w 325836"/>
                  <a:gd name="connsiteY7" fmla="*/ 6487 h 289179"/>
                  <a:gd name="connsiteX8" fmla="*/ 66769 w 325836"/>
                  <a:gd name="connsiteY8" fmla="*/ 0 h 2891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25836" h="289179">
                    <a:moveTo>
                      <a:pt x="66769" y="0"/>
                    </a:moveTo>
                    <a:cubicBezTo>
                      <a:pt x="178875" y="0"/>
                      <a:pt x="275061" y="80416"/>
                      <a:pt x="316147" y="195023"/>
                    </a:cubicBezTo>
                    <a:lnTo>
                      <a:pt x="325836" y="231847"/>
                    </a:lnTo>
                    <a:lnTo>
                      <a:pt x="265409" y="275001"/>
                    </a:lnTo>
                    <a:cubicBezTo>
                      <a:pt x="240185" y="285865"/>
                      <a:pt x="212992" y="290848"/>
                      <a:pt x="185019" y="288684"/>
                    </a:cubicBezTo>
                    <a:cubicBezTo>
                      <a:pt x="73129" y="280029"/>
                      <a:pt x="-14093" y="186477"/>
                      <a:pt x="1897" y="21266"/>
                    </a:cubicBezTo>
                    <a:lnTo>
                      <a:pt x="4770" y="9217"/>
                    </a:lnTo>
                    <a:lnTo>
                      <a:pt x="12224" y="6487"/>
                    </a:lnTo>
                    <a:cubicBezTo>
                      <a:pt x="29843" y="2234"/>
                      <a:pt x="48085" y="0"/>
                      <a:pt x="66769" y="0"/>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grpSp>
        <p:grpSp>
          <p:nvGrpSpPr>
            <p:cNvPr id="25" name="Group 24">
              <a:extLst>
                <a:ext uri="{FF2B5EF4-FFF2-40B4-BE49-F238E27FC236}">
                  <a16:creationId xmlns:a16="http://schemas.microsoft.com/office/drawing/2014/main" id="{B9C4F084-8D94-CCCB-F089-CFDB7A029D68}"/>
                </a:ext>
              </a:extLst>
            </p:cNvPr>
            <p:cNvGrpSpPr/>
            <p:nvPr/>
          </p:nvGrpSpPr>
          <p:grpSpPr>
            <a:xfrm>
              <a:off x="10771448" y="5859052"/>
              <a:ext cx="627232" cy="435064"/>
              <a:chOff x="9839339" y="677159"/>
              <a:chExt cx="751991" cy="521600"/>
            </a:xfrm>
          </p:grpSpPr>
          <p:sp>
            <p:nvSpPr>
              <p:cNvPr id="26" name="Freeform: Shape 25">
                <a:extLst>
                  <a:ext uri="{FF2B5EF4-FFF2-40B4-BE49-F238E27FC236}">
                    <a16:creationId xmlns:a16="http://schemas.microsoft.com/office/drawing/2014/main" id="{2D222837-7749-059B-31B3-3C94E1324B5C}"/>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27" name="Freeform: Shape 26">
                <a:extLst>
                  <a:ext uri="{FF2B5EF4-FFF2-40B4-BE49-F238E27FC236}">
                    <a16:creationId xmlns:a16="http://schemas.microsoft.com/office/drawing/2014/main" id="{E282144B-DA4D-9B8F-ABE7-6A0797981D53}"/>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28" name="Freeform: Shape 27">
                <a:extLst>
                  <a:ext uri="{FF2B5EF4-FFF2-40B4-BE49-F238E27FC236}">
                    <a16:creationId xmlns:a16="http://schemas.microsoft.com/office/drawing/2014/main" id="{DCD27526-03E0-F0C3-53BB-272478AA9B97}"/>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grpSp>
      </p:grpSp>
    </p:spTree>
    <p:extLst>
      <p:ext uri="{BB962C8B-B14F-4D97-AF65-F5344CB8AC3E}">
        <p14:creationId xmlns:p14="http://schemas.microsoft.com/office/powerpoint/2010/main" val="114074563"/>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obj" preserve="1">
  <p:cSld name="Statement">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1051185" y="-1417320"/>
            <a:ext cx="15582549" cy="1211580"/>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hasCustomPrompt="1"/>
          </p:nvPr>
        </p:nvSpPr>
        <p:spPr>
          <a:xfrm>
            <a:off x="3187978" y="2356075"/>
            <a:ext cx="11912048" cy="5724941"/>
          </a:xfrm>
          <a:prstGeom prst="rect">
            <a:avLst/>
          </a:prstGeom>
        </p:spPr>
        <p:txBody>
          <a:bodyPr vert="horz" lIns="91440" tIns="45720" rIns="91440" bIns="45720" rtlCol="0" anchor="ctr">
            <a:normAutofit/>
          </a:bodyPr>
          <a:lstStyle>
            <a:lvl1pPr marL="0" indent="0" algn="ctr">
              <a:lnSpc>
                <a:spcPct val="55000"/>
              </a:lnSpc>
              <a:buNone/>
              <a:defRPr lang="en-US" sz="12000" b="1" dirty="0">
                <a:latin typeface="+mj-lt"/>
              </a:defRPr>
            </a:lvl1pPr>
            <a:lvl2pPr marL="685800" indent="0" algn="ctr">
              <a:lnSpc>
                <a:spcPct val="55000"/>
              </a:lnSpc>
              <a:buNone/>
              <a:defRPr lang="en-US" sz="12000" b="1" dirty="0">
                <a:latin typeface="+mj-lt"/>
              </a:defRPr>
            </a:lvl2pPr>
            <a:lvl3pPr marL="1371600" indent="0" algn="ctr">
              <a:lnSpc>
                <a:spcPct val="55000"/>
              </a:lnSpc>
              <a:buNone/>
              <a:defRPr lang="en-US" sz="12000" b="1" dirty="0">
                <a:latin typeface="+mj-lt"/>
              </a:defRPr>
            </a:lvl3pPr>
            <a:lvl4pPr marL="2057400" indent="0" algn="ctr">
              <a:lnSpc>
                <a:spcPct val="55000"/>
              </a:lnSpc>
              <a:buNone/>
              <a:defRPr lang="en-US" sz="12000" b="1" dirty="0">
                <a:latin typeface="+mj-lt"/>
              </a:defRPr>
            </a:lvl4pPr>
            <a:lvl5pPr marL="2743200" indent="0" algn="ctr">
              <a:lnSpc>
                <a:spcPct val="55000"/>
              </a:lnSpc>
              <a:buNone/>
              <a:defRPr lang="en-US" sz="12000" b="1" dirty="0">
                <a:latin typeface="+mj-lt"/>
              </a:defRPr>
            </a:lvl5pPr>
          </a:lstStyle>
          <a:p>
            <a:pPr lvl="0"/>
            <a:r>
              <a:rPr lang="en-US" dirty="0"/>
              <a:t>Click to add Statement</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accent3">
                    <a:lumMod val="75000"/>
                  </a:schemeClr>
                </a:solidFill>
              </a:defRPr>
            </a:lvl1p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p:txBody>
          <a:bodyPr/>
          <a:lstStyle>
            <a:lvl1pPr>
              <a:defRPr>
                <a:solidFill>
                  <a:schemeClr val="accent3">
                    <a:lumMod val="75000"/>
                  </a:schemeClr>
                </a:solidFill>
              </a:defRPr>
            </a:lvl1p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accent3">
                    <a:lumMod val="75000"/>
                  </a:schemeClr>
                </a:solidFill>
              </a:defRPr>
            </a:lvl1pPr>
          </a:lstStyle>
          <a:p>
            <a:fld id="{39AF9B53-F5E5-4AB7-BB1C-7446D43ACB27}" type="slidenum">
              <a:rPr lang="en-GB" smtClean="0"/>
              <a:t>‹#›</a:t>
            </a:fld>
            <a:endParaRPr lang="en-GB"/>
          </a:p>
        </p:txBody>
      </p:sp>
      <p:sp>
        <p:nvSpPr>
          <p:cNvPr id="16" name="Oval 28">
            <a:extLst>
              <a:ext uri="{FF2B5EF4-FFF2-40B4-BE49-F238E27FC236}">
                <a16:creationId xmlns:a16="http://schemas.microsoft.com/office/drawing/2014/main" id="{9A08BBB9-2A8D-DCA0-A0C8-56229C3CA62D}"/>
              </a:ext>
            </a:extLst>
          </p:cNvPr>
          <p:cNvSpPr/>
          <p:nvPr/>
        </p:nvSpPr>
        <p:spPr>
          <a:xfrm rot="1928485">
            <a:off x="4350090" y="4533757"/>
            <a:ext cx="7197651" cy="7158125"/>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4518 w 3056258"/>
              <a:gd name="connsiteY0" fmla="*/ 1670159 h 3063481"/>
              <a:gd name="connsiteX1" fmla="*/ 456217 w 3056258"/>
              <a:gd name="connsiteY1" fmla="*/ 506264 h 3063481"/>
              <a:gd name="connsiteX2" fmla="*/ 1567103 w 3056258"/>
              <a:gd name="connsiteY2" fmla="*/ 530 h 3063481"/>
              <a:gd name="connsiteX3" fmla="*/ 2637231 w 3056258"/>
              <a:gd name="connsiteY3" fmla="*/ 452079 h 3063481"/>
              <a:gd name="connsiteX4" fmla="*/ 2938068 w 3056258"/>
              <a:gd name="connsiteY4" fmla="*/ 2137518 h 3063481"/>
              <a:gd name="connsiteX5" fmla="*/ 1259546 w 3056258"/>
              <a:gd name="connsiteY5" fmla="*/ 3050654 h 3063481"/>
              <a:gd name="connsiteX6" fmla="*/ 14518 w 3056258"/>
              <a:gd name="connsiteY6" fmla="*/ 1670159 h 3063481"/>
              <a:gd name="connsiteX0" fmla="*/ 14660 w 3055858"/>
              <a:gd name="connsiteY0" fmla="*/ 1653203 h 3046525"/>
              <a:gd name="connsiteX1" fmla="*/ 456359 w 3055858"/>
              <a:gd name="connsiteY1" fmla="*/ 489308 h 3046525"/>
              <a:gd name="connsiteX2" fmla="*/ 1587956 w 3055858"/>
              <a:gd name="connsiteY2" fmla="*/ 601 h 3046525"/>
              <a:gd name="connsiteX3" fmla="*/ 2637373 w 3055858"/>
              <a:gd name="connsiteY3" fmla="*/ 435123 h 3046525"/>
              <a:gd name="connsiteX4" fmla="*/ 2938210 w 3055858"/>
              <a:gd name="connsiteY4" fmla="*/ 2120562 h 3046525"/>
              <a:gd name="connsiteX5" fmla="*/ 1259688 w 3055858"/>
              <a:gd name="connsiteY5" fmla="*/ 3033698 h 3046525"/>
              <a:gd name="connsiteX6" fmla="*/ 14660 w 3055858"/>
              <a:gd name="connsiteY6" fmla="*/ 1653203 h 3046525"/>
              <a:gd name="connsiteX0" fmla="*/ 14660 w 3062539"/>
              <a:gd name="connsiteY0" fmla="*/ 1652604 h 3045926"/>
              <a:gd name="connsiteX1" fmla="*/ 456359 w 3062539"/>
              <a:gd name="connsiteY1" fmla="*/ 488709 h 3045926"/>
              <a:gd name="connsiteX2" fmla="*/ 1587956 w 3062539"/>
              <a:gd name="connsiteY2" fmla="*/ 2 h 3045926"/>
              <a:gd name="connsiteX3" fmla="*/ 2673458 w 3062539"/>
              <a:gd name="connsiteY3" fmla="*/ 491957 h 3045926"/>
              <a:gd name="connsiteX4" fmla="*/ 2938210 w 3062539"/>
              <a:gd name="connsiteY4" fmla="*/ 2119963 h 3045926"/>
              <a:gd name="connsiteX5" fmla="*/ 1259688 w 3062539"/>
              <a:gd name="connsiteY5" fmla="*/ 3033099 h 3045926"/>
              <a:gd name="connsiteX6" fmla="*/ 14660 w 3062539"/>
              <a:gd name="connsiteY6" fmla="*/ 1652604 h 3045926"/>
              <a:gd name="connsiteX0" fmla="*/ 17086 w 3007345"/>
              <a:gd name="connsiteY0" fmla="*/ 1696501 h 3044065"/>
              <a:gd name="connsiteX1" fmla="*/ 401165 w 3007345"/>
              <a:gd name="connsiteY1" fmla="*/ 488709 h 3044065"/>
              <a:gd name="connsiteX2" fmla="*/ 1532762 w 3007345"/>
              <a:gd name="connsiteY2" fmla="*/ 2 h 3044065"/>
              <a:gd name="connsiteX3" fmla="*/ 2618264 w 3007345"/>
              <a:gd name="connsiteY3" fmla="*/ 491957 h 3044065"/>
              <a:gd name="connsiteX4" fmla="*/ 2883016 w 3007345"/>
              <a:gd name="connsiteY4" fmla="*/ 2119963 h 3044065"/>
              <a:gd name="connsiteX5" fmla="*/ 1204494 w 3007345"/>
              <a:gd name="connsiteY5" fmla="*/ 3033099 h 3044065"/>
              <a:gd name="connsiteX6" fmla="*/ 17086 w 3007345"/>
              <a:gd name="connsiteY6" fmla="*/ 1696501 h 3044065"/>
              <a:gd name="connsiteX0" fmla="*/ 32731 w 3022990"/>
              <a:gd name="connsiteY0" fmla="*/ 1696501 h 2979171"/>
              <a:gd name="connsiteX1" fmla="*/ 416810 w 3022990"/>
              <a:gd name="connsiteY1" fmla="*/ 488709 h 2979171"/>
              <a:gd name="connsiteX2" fmla="*/ 1548407 w 3022990"/>
              <a:gd name="connsiteY2" fmla="*/ 2 h 2979171"/>
              <a:gd name="connsiteX3" fmla="*/ 2633909 w 3022990"/>
              <a:gd name="connsiteY3" fmla="*/ 491957 h 2979171"/>
              <a:gd name="connsiteX4" fmla="*/ 2898661 w 3022990"/>
              <a:gd name="connsiteY4" fmla="*/ 2119963 h 2979171"/>
              <a:gd name="connsiteX5" fmla="*/ 1167856 w 3022990"/>
              <a:gd name="connsiteY5" fmla="*/ 2965821 h 2979171"/>
              <a:gd name="connsiteX6" fmla="*/ 32731 w 3022990"/>
              <a:gd name="connsiteY6" fmla="*/ 1696501 h 2979171"/>
              <a:gd name="connsiteX0" fmla="*/ 33843 w 3024102"/>
              <a:gd name="connsiteY0" fmla="*/ 1696501 h 2979171"/>
              <a:gd name="connsiteX1" fmla="*/ 417922 w 3024102"/>
              <a:gd name="connsiteY1" fmla="*/ 488709 h 2979171"/>
              <a:gd name="connsiteX2" fmla="*/ 1549519 w 3024102"/>
              <a:gd name="connsiteY2" fmla="*/ 2 h 2979171"/>
              <a:gd name="connsiteX3" fmla="*/ 2635021 w 3024102"/>
              <a:gd name="connsiteY3" fmla="*/ 491957 h 2979171"/>
              <a:gd name="connsiteX4" fmla="*/ 2899773 w 3024102"/>
              <a:gd name="connsiteY4" fmla="*/ 2119963 h 2979171"/>
              <a:gd name="connsiteX5" fmla="*/ 1168968 w 3024102"/>
              <a:gd name="connsiteY5" fmla="*/ 2965821 h 2979171"/>
              <a:gd name="connsiteX6" fmla="*/ 33843 w 3024102"/>
              <a:gd name="connsiteY6" fmla="*/ 1696501 h 2979171"/>
              <a:gd name="connsiteX0" fmla="*/ 33843 w 3024102"/>
              <a:gd name="connsiteY0" fmla="*/ 1696501 h 2996539"/>
              <a:gd name="connsiteX1" fmla="*/ 417922 w 3024102"/>
              <a:gd name="connsiteY1" fmla="*/ 488709 h 2996539"/>
              <a:gd name="connsiteX2" fmla="*/ 1549519 w 3024102"/>
              <a:gd name="connsiteY2" fmla="*/ 2 h 2996539"/>
              <a:gd name="connsiteX3" fmla="*/ 2635021 w 3024102"/>
              <a:gd name="connsiteY3" fmla="*/ 491957 h 2996539"/>
              <a:gd name="connsiteX4" fmla="*/ 2899773 w 3024102"/>
              <a:gd name="connsiteY4" fmla="*/ 2119963 h 2996539"/>
              <a:gd name="connsiteX5" fmla="*/ 1168968 w 3024102"/>
              <a:gd name="connsiteY5" fmla="*/ 2965821 h 2996539"/>
              <a:gd name="connsiteX6" fmla="*/ 33843 w 3024102"/>
              <a:gd name="connsiteY6" fmla="*/ 1696501 h 2996539"/>
              <a:gd name="connsiteX0" fmla="*/ 33843 w 2996635"/>
              <a:gd name="connsiteY0" fmla="*/ 1696501 h 2980176"/>
              <a:gd name="connsiteX1" fmla="*/ 417922 w 2996635"/>
              <a:gd name="connsiteY1" fmla="*/ 488709 h 2980176"/>
              <a:gd name="connsiteX2" fmla="*/ 1549519 w 2996635"/>
              <a:gd name="connsiteY2" fmla="*/ 2 h 2980176"/>
              <a:gd name="connsiteX3" fmla="*/ 2635021 w 2996635"/>
              <a:gd name="connsiteY3" fmla="*/ 491957 h 2980176"/>
              <a:gd name="connsiteX4" fmla="*/ 2866547 w 2996635"/>
              <a:gd name="connsiteY4" fmla="*/ 2130827 h 2980176"/>
              <a:gd name="connsiteX5" fmla="*/ 1168968 w 2996635"/>
              <a:gd name="connsiteY5" fmla="*/ 2965821 h 2980176"/>
              <a:gd name="connsiteX6" fmla="*/ 33843 w 2996635"/>
              <a:gd name="connsiteY6" fmla="*/ 1696501 h 29801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996635" h="2980176">
                <a:moveTo>
                  <a:pt x="33843" y="1696501"/>
                </a:moveTo>
                <a:cubicBezTo>
                  <a:pt x="-94379" y="1135372"/>
                  <a:pt x="165309" y="771459"/>
                  <a:pt x="417922" y="488709"/>
                </a:cubicBezTo>
                <a:cubicBezTo>
                  <a:pt x="670535" y="205959"/>
                  <a:pt x="1180003" y="-539"/>
                  <a:pt x="1549519" y="2"/>
                </a:cubicBezTo>
                <a:cubicBezTo>
                  <a:pt x="1919035" y="543"/>
                  <a:pt x="2415516" y="136819"/>
                  <a:pt x="2635021" y="491957"/>
                </a:cubicBezTo>
                <a:cubicBezTo>
                  <a:pt x="2854526" y="847095"/>
                  <a:pt x="3180827" y="1528397"/>
                  <a:pt x="2866547" y="2130827"/>
                </a:cubicBezTo>
                <a:cubicBezTo>
                  <a:pt x="2423573" y="2848403"/>
                  <a:pt x="1641085" y="3038209"/>
                  <a:pt x="1168968" y="2965821"/>
                </a:cubicBezTo>
                <a:cubicBezTo>
                  <a:pt x="696851" y="2893433"/>
                  <a:pt x="162065" y="2257630"/>
                  <a:pt x="33843" y="1696501"/>
                </a:cubicBezTo>
                <a:close/>
              </a:path>
            </a:pathLst>
          </a:custGeom>
          <a:solidFill>
            <a:schemeClr val="bg2">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7" name="Star: 7 Points 2">
            <a:extLst>
              <a:ext uri="{FF2B5EF4-FFF2-40B4-BE49-F238E27FC236}">
                <a16:creationId xmlns:a16="http://schemas.microsoft.com/office/drawing/2014/main" id="{C3DC6072-5AD5-FBFC-C8F4-7698336A4C06}"/>
              </a:ext>
            </a:extLst>
          </p:cNvPr>
          <p:cNvSpPr/>
          <p:nvPr/>
        </p:nvSpPr>
        <p:spPr>
          <a:xfrm rot="655070">
            <a:off x="10872136" y="924719"/>
            <a:ext cx="7423611" cy="7479347"/>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bg2">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20" name="Freeform: Shape 19">
            <a:extLst>
              <a:ext uri="{FF2B5EF4-FFF2-40B4-BE49-F238E27FC236}">
                <a16:creationId xmlns:a16="http://schemas.microsoft.com/office/drawing/2014/main" id="{1371032F-4AF3-8568-A556-3CCC9DB5ED5D}"/>
              </a:ext>
            </a:extLst>
          </p:cNvPr>
          <p:cNvSpPr/>
          <p:nvPr/>
        </p:nvSpPr>
        <p:spPr>
          <a:xfrm rot="8632732">
            <a:off x="-898299" y="2140343"/>
            <a:ext cx="9050264" cy="4168004"/>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429855"/>
              <a:gd name="connsiteY0" fmla="*/ 1967436 h 1967436"/>
              <a:gd name="connsiteX1" fmla="*/ 103200 w 3429855"/>
              <a:gd name="connsiteY1" fmla="*/ 1967436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83099 w 3429855"/>
              <a:gd name="connsiteY0" fmla="*/ 1967436 h 1967436"/>
              <a:gd name="connsiteX1" fmla="*/ 18063 w 3429855"/>
              <a:gd name="connsiteY1" fmla="*/ 1957464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70867 w 3417623"/>
              <a:gd name="connsiteY0" fmla="*/ 1967436 h 1967436"/>
              <a:gd name="connsiteX1" fmla="*/ 5831 w 3417623"/>
              <a:gd name="connsiteY1" fmla="*/ 1957464 h 1967436"/>
              <a:gd name="connsiteX2" fmla="*/ 0 w 3417623"/>
              <a:gd name="connsiteY2" fmla="*/ 0 h 1967436"/>
              <a:gd name="connsiteX3" fmla="*/ 3404077 w 3417623"/>
              <a:gd name="connsiteY3" fmla="*/ 4176 h 1967436"/>
              <a:gd name="connsiteX4" fmla="*/ 3398128 w 3417623"/>
              <a:gd name="connsiteY4" fmla="*/ 1246580 h 1967436"/>
              <a:gd name="connsiteX5" fmla="*/ 3376861 w 3417623"/>
              <a:gd name="connsiteY5" fmla="*/ 1921570 h 1967436"/>
              <a:gd name="connsiteX6" fmla="*/ 3370867 w 3417623"/>
              <a:gd name="connsiteY6" fmla="*/ 1967436 h 1967436"/>
              <a:gd name="connsiteX0" fmla="*/ 3370867 w 3648525"/>
              <a:gd name="connsiteY0" fmla="*/ 1967436 h 1967436"/>
              <a:gd name="connsiteX1" fmla="*/ 5831 w 3648525"/>
              <a:gd name="connsiteY1" fmla="*/ 1957464 h 1967436"/>
              <a:gd name="connsiteX2" fmla="*/ 0 w 3648525"/>
              <a:gd name="connsiteY2" fmla="*/ 0 h 1967436"/>
              <a:gd name="connsiteX3" fmla="*/ 3404077 w 3648525"/>
              <a:gd name="connsiteY3" fmla="*/ 4176 h 1967436"/>
              <a:gd name="connsiteX4" fmla="*/ 3376861 w 3648525"/>
              <a:gd name="connsiteY4" fmla="*/ 1921570 h 1967436"/>
              <a:gd name="connsiteX5" fmla="*/ 3370867 w 3648525"/>
              <a:gd name="connsiteY5" fmla="*/ 1967436 h 1967436"/>
              <a:gd name="connsiteX0" fmla="*/ 3370867 w 3420134"/>
              <a:gd name="connsiteY0" fmla="*/ 1967436 h 1967436"/>
              <a:gd name="connsiteX1" fmla="*/ 5831 w 3420134"/>
              <a:gd name="connsiteY1" fmla="*/ 1957464 h 1967436"/>
              <a:gd name="connsiteX2" fmla="*/ 0 w 3420134"/>
              <a:gd name="connsiteY2" fmla="*/ 0 h 1967436"/>
              <a:gd name="connsiteX3" fmla="*/ 3404077 w 3420134"/>
              <a:gd name="connsiteY3" fmla="*/ 4176 h 1967436"/>
              <a:gd name="connsiteX4" fmla="*/ 3376861 w 3420134"/>
              <a:gd name="connsiteY4" fmla="*/ 1921570 h 1967436"/>
              <a:gd name="connsiteX5" fmla="*/ 3370867 w 3420134"/>
              <a:gd name="connsiteY5"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0134" h="1967436">
                <a:moveTo>
                  <a:pt x="3370867" y="1967436"/>
                </a:moveTo>
                <a:lnTo>
                  <a:pt x="5831" y="1957464"/>
                </a:lnTo>
                <a:cubicBezTo>
                  <a:pt x="3887" y="1304976"/>
                  <a:pt x="1944" y="652488"/>
                  <a:pt x="0" y="0"/>
                </a:cubicBezTo>
                <a:lnTo>
                  <a:pt x="3404077" y="4176"/>
                </a:lnTo>
                <a:cubicBezTo>
                  <a:pt x="3450373" y="699042"/>
                  <a:pt x="3382396" y="1594360"/>
                  <a:pt x="3376861" y="1921570"/>
                </a:cubicBezTo>
                <a:lnTo>
                  <a:pt x="3370867" y="1967436"/>
                </a:lnTo>
                <a:close/>
              </a:path>
            </a:pathLst>
          </a:custGeom>
          <a:solidFill>
            <a:schemeClr val="bg2">
              <a:alpha val="15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solidFill>
                <a:schemeClr val="tx2"/>
              </a:solidFill>
            </a:endParaRPr>
          </a:p>
        </p:txBody>
      </p:sp>
    </p:spTree>
    <p:extLst>
      <p:ext uri="{BB962C8B-B14F-4D97-AF65-F5344CB8AC3E}">
        <p14:creationId xmlns:p14="http://schemas.microsoft.com/office/powerpoint/2010/main" val="1266286213"/>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Quote">
    <p:bg>
      <p:bgPr>
        <a:solidFill>
          <a:schemeClr val="bg2"/>
        </a:solidFill>
        <a:effectLst/>
      </p:bgPr>
    </p:bg>
    <p:spTree>
      <p:nvGrpSpPr>
        <p:cNvPr id="1" name=""/>
        <p:cNvGrpSpPr/>
        <p:nvPr/>
      </p:nvGrpSpPr>
      <p:grpSpPr>
        <a:xfrm>
          <a:off x="0" y="0"/>
          <a:ext cx="0" cy="0"/>
          <a:chOff x="0" y="0"/>
          <a:chExt cx="0" cy="0"/>
        </a:xfrm>
      </p:grpSpPr>
      <p:sp>
        <p:nvSpPr>
          <p:cNvPr id="12" name="Oval 28">
            <a:extLst>
              <a:ext uri="{FF2B5EF4-FFF2-40B4-BE49-F238E27FC236}">
                <a16:creationId xmlns:a16="http://schemas.microsoft.com/office/drawing/2014/main" id="{F30CBD22-E536-26E8-ADAE-542BAD9C8C92}"/>
              </a:ext>
            </a:extLst>
          </p:cNvPr>
          <p:cNvSpPr/>
          <p:nvPr/>
        </p:nvSpPr>
        <p:spPr>
          <a:xfrm rot="18585563">
            <a:off x="15362633" y="7493593"/>
            <a:ext cx="2787059" cy="2865296"/>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3045014"/>
              <a:gd name="connsiteY0" fmla="*/ 1624335 h 3017657"/>
              <a:gd name="connsiteX1" fmla="*/ 453606 w 3045014"/>
              <a:gd name="connsiteY1" fmla="*/ 460440 h 3017657"/>
              <a:gd name="connsiteX2" fmla="*/ 1412722 w 3045014"/>
              <a:gd name="connsiteY2" fmla="*/ 0 h 3017657"/>
              <a:gd name="connsiteX3" fmla="*/ 2551450 w 3045014"/>
              <a:gd name="connsiteY3" fmla="*/ 461827 h 3017657"/>
              <a:gd name="connsiteX4" fmla="*/ 2935457 w 3045014"/>
              <a:gd name="connsiteY4" fmla="*/ 2091694 h 3017657"/>
              <a:gd name="connsiteX5" fmla="*/ 1256935 w 3045014"/>
              <a:gd name="connsiteY5" fmla="*/ 3004830 h 3017657"/>
              <a:gd name="connsiteX6" fmla="*/ 11907 w 3045014"/>
              <a:gd name="connsiteY6" fmla="*/ 1624335 h 3017657"/>
              <a:gd name="connsiteX0" fmla="*/ 14192 w 3047299"/>
              <a:gd name="connsiteY0" fmla="*/ 1624335 h 3017657"/>
              <a:gd name="connsiteX1" fmla="*/ 455891 w 3047299"/>
              <a:gd name="connsiteY1" fmla="*/ 460440 h 3017657"/>
              <a:gd name="connsiteX2" fmla="*/ 1415007 w 3047299"/>
              <a:gd name="connsiteY2" fmla="*/ 0 h 3017657"/>
              <a:gd name="connsiteX3" fmla="*/ 2553735 w 3047299"/>
              <a:gd name="connsiteY3" fmla="*/ 461827 h 3017657"/>
              <a:gd name="connsiteX4" fmla="*/ 2937742 w 3047299"/>
              <a:gd name="connsiteY4" fmla="*/ 2091694 h 3017657"/>
              <a:gd name="connsiteX5" fmla="*/ 1259220 w 3047299"/>
              <a:gd name="connsiteY5" fmla="*/ 3004830 h 3017657"/>
              <a:gd name="connsiteX6" fmla="*/ 14192 w 3047299"/>
              <a:gd name="connsiteY6" fmla="*/ 1624335 h 3017657"/>
              <a:gd name="connsiteX0" fmla="*/ 14192 w 2960523"/>
              <a:gd name="connsiteY0" fmla="*/ 1624335 h 3017246"/>
              <a:gd name="connsiteX1" fmla="*/ 455891 w 2960523"/>
              <a:gd name="connsiteY1" fmla="*/ 460440 h 3017246"/>
              <a:gd name="connsiteX2" fmla="*/ 1415007 w 2960523"/>
              <a:gd name="connsiteY2" fmla="*/ 0 h 3017246"/>
              <a:gd name="connsiteX3" fmla="*/ 2553735 w 2960523"/>
              <a:gd name="connsiteY3" fmla="*/ 461827 h 3017246"/>
              <a:gd name="connsiteX4" fmla="*/ 2837859 w 2960523"/>
              <a:gd name="connsiteY4" fmla="*/ 2086251 h 3017246"/>
              <a:gd name="connsiteX5" fmla="*/ 1259220 w 2960523"/>
              <a:gd name="connsiteY5" fmla="*/ 3004830 h 3017246"/>
              <a:gd name="connsiteX6" fmla="*/ 14192 w 2960523"/>
              <a:gd name="connsiteY6" fmla="*/ 1624335 h 3017246"/>
              <a:gd name="connsiteX0" fmla="*/ 14192 w 2957884"/>
              <a:gd name="connsiteY0" fmla="*/ 1626269 h 3019180"/>
              <a:gd name="connsiteX1" fmla="*/ 455891 w 2957884"/>
              <a:gd name="connsiteY1" fmla="*/ 462374 h 3019180"/>
              <a:gd name="connsiteX2" fmla="*/ 1415007 w 2957884"/>
              <a:gd name="connsiteY2" fmla="*/ 1934 h 3019180"/>
              <a:gd name="connsiteX3" fmla="*/ 2539531 w 2957884"/>
              <a:gd name="connsiteY3" fmla="*/ 618605 h 3019180"/>
              <a:gd name="connsiteX4" fmla="*/ 2837859 w 2957884"/>
              <a:gd name="connsiteY4" fmla="*/ 2088185 h 3019180"/>
              <a:gd name="connsiteX5" fmla="*/ 1259220 w 2957884"/>
              <a:gd name="connsiteY5" fmla="*/ 3006764 h 3019180"/>
              <a:gd name="connsiteX6" fmla="*/ 14192 w 2957884"/>
              <a:gd name="connsiteY6" fmla="*/ 1626269 h 3019180"/>
              <a:gd name="connsiteX0" fmla="*/ 13945 w 2955938"/>
              <a:gd name="connsiteY0" fmla="*/ 1591183 h 2984094"/>
              <a:gd name="connsiteX1" fmla="*/ 455644 w 2955938"/>
              <a:gd name="connsiteY1" fmla="*/ 427288 h 2984094"/>
              <a:gd name="connsiteX2" fmla="*/ 1478416 w 2955938"/>
              <a:gd name="connsiteY2" fmla="*/ 2429 h 2984094"/>
              <a:gd name="connsiteX3" fmla="*/ 2539284 w 2955938"/>
              <a:gd name="connsiteY3" fmla="*/ 583519 h 2984094"/>
              <a:gd name="connsiteX4" fmla="*/ 2837612 w 2955938"/>
              <a:gd name="connsiteY4" fmla="*/ 2053099 h 2984094"/>
              <a:gd name="connsiteX5" fmla="*/ 1258973 w 2955938"/>
              <a:gd name="connsiteY5" fmla="*/ 2971678 h 2984094"/>
              <a:gd name="connsiteX6" fmla="*/ 13945 w 2955938"/>
              <a:gd name="connsiteY6" fmla="*/ 1591183 h 2984094"/>
              <a:gd name="connsiteX0" fmla="*/ 14815 w 2932012"/>
              <a:gd name="connsiteY0" fmla="*/ 1604636 h 2983550"/>
              <a:gd name="connsiteX1" fmla="*/ 431718 w 2932012"/>
              <a:gd name="connsiteY1" fmla="*/ 427313 h 2983550"/>
              <a:gd name="connsiteX2" fmla="*/ 1454490 w 2932012"/>
              <a:gd name="connsiteY2" fmla="*/ 2454 h 2983550"/>
              <a:gd name="connsiteX3" fmla="*/ 2515358 w 2932012"/>
              <a:gd name="connsiteY3" fmla="*/ 583544 h 2983550"/>
              <a:gd name="connsiteX4" fmla="*/ 2813686 w 2932012"/>
              <a:gd name="connsiteY4" fmla="*/ 2053124 h 2983550"/>
              <a:gd name="connsiteX5" fmla="*/ 1235047 w 2932012"/>
              <a:gd name="connsiteY5" fmla="*/ 2971703 h 2983550"/>
              <a:gd name="connsiteX6" fmla="*/ 14815 w 2932012"/>
              <a:gd name="connsiteY6" fmla="*/ 1604636 h 2983550"/>
              <a:gd name="connsiteX0" fmla="*/ 16628 w 2890261"/>
              <a:gd name="connsiteY0" fmla="*/ 1616089 h 2983092"/>
              <a:gd name="connsiteX1" fmla="*/ 389967 w 2890261"/>
              <a:gd name="connsiteY1" fmla="*/ 427335 h 2983092"/>
              <a:gd name="connsiteX2" fmla="*/ 1412739 w 2890261"/>
              <a:gd name="connsiteY2" fmla="*/ 2476 h 2983092"/>
              <a:gd name="connsiteX3" fmla="*/ 2473607 w 2890261"/>
              <a:gd name="connsiteY3" fmla="*/ 583566 h 2983092"/>
              <a:gd name="connsiteX4" fmla="*/ 2771935 w 2890261"/>
              <a:gd name="connsiteY4" fmla="*/ 2053146 h 2983092"/>
              <a:gd name="connsiteX5" fmla="*/ 1193296 w 2890261"/>
              <a:gd name="connsiteY5" fmla="*/ 2971725 h 2983092"/>
              <a:gd name="connsiteX6" fmla="*/ 16628 w 2890261"/>
              <a:gd name="connsiteY6" fmla="*/ 1616089 h 2983092"/>
              <a:gd name="connsiteX0" fmla="*/ 28885 w 2902518"/>
              <a:gd name="connsiteY0" fmla="*/ 1614467 h 2981472"/>
              <a:gd name="connsiteX1" fmla="*/ 449105 w 2902518"/>
              <a:gd name="connsiteY1" fmla="*/ 482063 h 2981472"/>
              <a:gd name="connsiteX2" fmla="*/ 1424996 w 2902518"/>
              <a:gd name="connsiteY2" fmla="*/ 854 h 2981472"/>
              <a:gd name="connsiteX3" fmla="*/ 2485864 w 2902518"/>
              <a:gd name="connsiteY3" fmla="*/ 581944 h 2981472"/>
              <a:gd name="connsiteX4" fmla="*/ 2784192 w 2902518"/>
              <a:gd name="connsiteY4" fmla="*/ 2051524 h 2981472"/>
              <a:gd name="connsiteX5" fmla="*/ 1205553 w 2902518"/>
              <a:gd name="connsiteY5" fmla="*/ 2970103 h 2981472"/>
              <a:gd name="connsiteX6" fmla="*/ 28885 w 2902518"/>
              <a:gd name="connsiteY6" fmla="*/ 1614467 h 2981472"/>
              <a:gd name="connsiteX0" fmla="*/ 29067 w 2902700"/>
              <a:gd name="connsiteY0" fmla="*/ 1614467 h 2981470"/>
              <a:gd name="connsiteX1" fmla="*/ 449287 w 2902700"/>
              <a:gd name="connsiteY1" fmla="*/ 482063 h 2981470"/>
              <a:gd name="connsiteX2" fmla="*/ 1425178 w 2902700"/>
              <a:gd name="connsiteY2" fmla="*/ 854 h 2981470"/>
              <a:gd name="connsiteX3" fmla="*/ 2486046 w 2902700"/>
              <a:gd name="connsiteY3" fmla="*/ 581944 h 2981470"/>
              <a:gd name="connsiteX4" fmla="*/ 2784374 w 2902700"/>
              <a:gd name="connsiteY4" fmla="*/ 2051524 h 2981470"/>
              <a:gd name="connsiteX5" fmla="*/ 1205735 w 2902700"/>
              <a:gd name="connsiteY5" fmla="*/ 2970103 h 2981470"/>
              <a:gd name="connsiteX6" fmla="*/ 29067 w 2902700"/>
              <a:gd name="connsiteY6" fmla="*/ 1614467 h 2981470"/>
              <a:gd name="connsiteX0" fmla="*/ 31759 w 2861927"/>
              <a:gd name="connsiteY0" fmla="*/ 1748662 h 2976424"/>
              <a:gd name="connsiteX1" fmla="*/ 408514 w 2861927"/>
              <a:gd name="connsiteY1" fmla="*/ 482146 h 2976424"/>
              <a:gd name="connsiteX2" fmla="*/ 1384405 w 2861927"/>
              <a:gd name="connsiteY2" fmla="*/ 937 h 2976424"/>
              <a:gd name="connsiteX3" fmla="*/ 2445273 w 2861927"/>
              <a:gd name="connsiteY3" fmla="*/ 582027 h 2976424"/>
              <a:gd name="connsiteX4" fmla="*/ 2743601 w 2861927"/>
              <a:gd name="connsiteY4" fmla="*/ 2051607 h 2976424"/>
              <a:gd name="connsiteX5" fmla="*/ 1164962 w 2861927"/>
              <a:gd name="connsiteY5" fmla="*/ 2970186 h 2976424"/>
              <a:gd name="connsiteX6" fmla="*/ 31759 w 2861927"/>
              <a:gd name="connsiteY6" fmla="*/ 1748662 h 2976424"/>
              <a:gd name="connsiteX0" fmla="*/ 32411 w 2861230"/>
              <a:gd name="connsiteY0" fmla="*/ 1703227 h 2930989"/>
              <a:gd name="connsiteX1" fmla="*/ 409166 w 2861230"/>
              <a:gd name="connsiteY1" fmla="*/ 436711 h 2930989"/>
              <a:gd name="connsiteX2" fmla="*/ 1436640 w 2861230"/>
              <a:gd name="connsiteY2" fmla="*/ 1129 h 2930989"/>
              <a:gd name="connsiteX3" fmla="*/ 2445925 w 2861230"/>
              <a:gd name="connsiteY3" fmla="*/ 536592 h 2930989"/>
              <a:gd name="connsiteX4" fmla="*/ 2744253 w 2861230"/>
              <a:gd name="connsiteY4" fmla="*/ 2006172 h 2930989"/>
              <a:gd name="connsiteX5" fmla="*/ 1165614 w 2861230"/>
              <a:gd name="connsiteY5" fmla="*/ 2924751 h 2930989"/>
              <a:gd name="connsiteX6" fmla="*/ 32411 w 2861230"/>
              <a:gd name="connsiteY6" fmla="*/ 1703227 h 2930989"/>
              <a:gd name="connsiteX0" fmla="*/ 32413 w 2825621"/>
              <a:gd name="connsiteY0" fmla="*/ 1703227 h 2929700"/>
              <a:gd name="connsiteX1" fmla="*/ 409168 w 2825621"/>
              <a:gd name="connsiteY1" fmla="*/ 436711 h 2929700"/>
              <a:gd name="connsiteX2" fmla="*/ 1436642 w 2825621"/>
              <a:gd name="connsiteY2" fmla="*/ 1129 h 2929700"/>
              <a:gd name="connsiteX3" fmla="*/ 2445927 w 2825621"/>
              <a:gd name="connsiteY3" fmla="*/ 536592 h 2929700"/>
              <a:gd name="connsiteX4" fmla="*/ 2702042 w 2825621"/>
              <a:gd name="connsiteY4" fmla="*/ 1979994 h 2929700"/>
              <a:gd name="connsiteX5" fmla="*/ 1165616 w 2825621"/>
              <a:gd name="connsiteY5" fmla="*/ 2924751 h 2929700"/>
              <a:gd name="connsiteX6" fmla="*/ 32413 w 2825621"/>
              <a:gd name="connsiteY6" fmla="*/ 1703227 h 2929700"/>
              <a:gd name="connsiteX0" fmla="*/ 33345 w 2826553"/>
              <a:gd name="connsiteY0" fmla="*/ 1703227 h 2887517"/>
              <a:gd name="connsiteX1" fmla="*/ 410100 w 2826553"/>
              <a:gd name="connsiteY1" fmla="*/ 436711 h 2887517"/>
              <a:gd name="connsiteX2" fmla="*/ 1437574 w 2826553"/>
              <a:gd name="connsiteY2" fmla="*/ 1129 h 2887517"/>
              <a:gd name="connsiteX3" fmla="*/ 2446859 w 2826553"/>
              <a:gd name="connsiteY3" fmla="*/ 536592 h 2887517"/>
              <a:gd name="connsiteX4" fmla="*/ 2702974 w 2826553"/>
              <a:gd name="connsiteY4" fmla="*/ 1979994 h 2887517"/>
              <a:gd name="connsiteX5" fmla="*/ 1185353 w 2826553"/>
              <a:gd name="connsiteY5" fmla="*/ 2881864 h 2887517"/>
              <a:gd name="connsiteX6" fmla="*/ 33345 w 2826553"/>
              <a:gd name="connsiteY6" fmla="*/ 1703227 h 2887517"/>
              <a:gd name="connsiteX0" fmla="*/ 12394 w 2805602"/>
              <a:gd name="connsiteY0" fmla="*/ 1703227 h 2887517"/>
              <a:gd name="connsiteX1" fmla="*/ 389149 w 2805602"/>
              <a:gd name="connsiteY1" fmla="*/ 436711 h 2887517"/>
              <a:gd name="connsiteX2" fmla="*/ 1416623 w 2805602"/>
              <a:gd name="connsiteY2" fmla="*/ 1129 h 2887517"/>
              <a:gd name="connsiteX3" fmla="*/ 2425908 w 2805602"/>
              <a:gd name="connsiteY3" fmla="*/ 536592 h 2887517"/>
              <a:gd name="connsiteX4" fmla="*/ 2682023 w 2805602"/>
              <a:gd name="connsiteY4" fmla="*/ 1979994 h 2887517"/>
              <a:gd name="connsiteX5" fmla="*/ 1164402 w 2805602"/>
              <a:gd name="connsiteY5" fmla="*/ 2881864 h 2887517"/>
              <a:gd name="connsiteX6" fmla="*/ 12394 w 2805602"/>
              <a:gd name="connsiteY6" fmla="*/ 1703227 h 2887517"/>
              <a:gd name="connsiteX0" fmla="*/ 32809 w 2826017"/>
              <a:gd name="connsiteY0" fmla="*/ 1703227 h 2887517"/>
              <a:gd name="connsiteX1" fmla="*/ 409564 w 2826017"/>
              <a:gd name="connsiteY1" fmla="*/ 436711 h 2887517"/>
              <a:gd name="connsiteX2" fmla="*/ 1437038 w 2826017"/>
              <a:gd name="connsiteY2" fmla="*/ 1129 h 2887517"/>
              <a:gd name="connsiteX3" fmla="*/ 2446323 w 2826017"/>
              <a:gd name="connsiteY3" fmla="*/ 536592 h 2887517"/>
              <a:gd name="connsiteX4" fmla="*/ 2702438 w 2826017"/>
              <a:gd name="connsiteY4" fmla="*/ 1979994 h 2887517"/>
              <a:gd name="connsiteX5" fmla="*/ 1184817 w 2826017"/>
              <a:gd name="connsiteY5" fmla="*/ 2881864 h 2887517"/>
              <a:gd name="connsiteX6" fmla="*/ 32809 w 2826017"/>
              <a:gd name="connsiteY6" fmla="*/ 1703227 h 2887517"/>
              <a:gd name="connsiteX0" fmla="*/ 32809 w 2812930"/>
              <a:gd name="connsiteY0" fmla="*/ 1703227 h 2891892"/>
              <a:gd name="connsiteX1" fmla="*/ 409564 w 2812930"/>
              <a:gd name="connsiteY1" fmla="*/ 436711 h 2891892"/>
              <a:gd name="connsiteX2" fmla="*/ 1437038 w 2812930"/>
              <a:gd name="connsiteY2" fmla="*/ 1129 h 2891892"/>
              <a:gd name="connsiteX3" fmla="*/ 2446323 w 2812930"/>
              <a:gd name="connsiteY3" fmla="*/ 536592 h 2891892"/>
              <a:gd name="connsiteX4" fmla="*/ 2686706 w 2812930"/>
              <a:gd name="connsiteY4" fmla="*/ 2046174 h 2891892"/>
              <a:gd name="connsiteX5" fmla="*/ 1184817 w 2812930"/>
              <a:gd name="connsiteY5" fmla="*/ 2881864 h 2891892"/>
              <a:gd name="connsiteX6" fmla="*/ 32809 w 2812930"/>
              <a:gd name="connsiteY6" fmla="*/ 1703227 h 289189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12930" h="2891892">
                <a:moveTo>
                  <a:pt x="32809" y="1703227"/>
                </a:moveTo>
                <a:cubicBezTo>
                  <a:pt x="-94915" y="1117381"/>
                  <a:pt x="175526" y="720394"/>
                  <a:pt x="409564" y="436711"/>
                </a:cubicBezTo>
                <a:cubicBezTo>
                  <a:pt x="643602" y="153028"/>
                  <a:pt x="1097578" y="-15518"/>
                  <a:pt x="1437038" y="1129"/>
                </a:cubicBezTo>
                <a:cubicBezTo>
                  <a:pt x="1776498" y="17776"/>
                  <a:pt x="2238045" y="195751"/>
                  <a:pt x="2446323" y="536592"/>
                </a:cubicBezTo>
                <a:cubicBezTo>
                  <a:pt x="2654601" y="877433"/>
                  <a:pt x="3000986" y="1443744"/>
                  <a:pt x="2686706" y="2046174"/>
                </a:cubicBezTo>
                <a:cubicBezTo>
                  <a:pt x="2243732" y="2763750"/>
                  <a:pt x="1627133" y="2939022"/>
                  <a:pt x="1184817" y="2881864"/>
                </a:cubicBezTo>
                <a:cubicBezTo>
                  <a:pt x="742501" y="2824706"/>
                  <a:pt x="160533" y="2289073"/>
                  <a:pt x="32809" y="1703227"/>
                </a:cubicBezTo>
                <a:close/>
              </a:path>
            </a:pathLst>
          </a:custGeom>
          <a:solidFill>
            <a:schemeClr val="accent3"/>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2" name="Title 1">
            <a:extLst>
              <a:ext uri="{FF2B5EF4-FFF2-40B4-BE49-F238E27FC236}">
                <a16:creationId xmlns:a16="http://schemas.microsoft.com/office/drawing/2014/main" id="{DEDDFDFA-2DF8-D0C2-9106-5421D4995177}"/>
              </a:ext>
            </a:extLst>
          </p:cNvPr>
          <p:cNvSpPr>
            <a:spLocks noGrp="1"/>
          </p:cNvSpPr>
          <p:nvPr>
            <p:ph type="title" hasCustomPrompt="1"/>
          </p:nvPr>
        </p:nvSpPr>
        <p:spPr>
          <a:xfrm>
            <a:off x="1051186" y="7905770"/>
            <a:ext cx="10224437" cy="1211580"/>
          </a:xfrm>
        </p:spPr>
        <p:txBody>
          <a:bodyPr anchor="ctr">
            <a:normAutofit/>
          </a:bodyPr>
          <a:lstStyle>
            <a:lvl1pPr>
              <a:defRPr sz="5400">
                <a:solidFill>
                  <a:schemeClr val="tx2"/>
                </a:solidFill>
              </a:defRPr>
            </a:lvl1pPr>
          </a:lstStyle>
          <a:p>
            <a:r>
              <a:rPr lang="en-US" dirty="0"/>
              <a:t>Quote Author</a:t>
            </a:r>
          </a:p>
        </p:txBody>
      </p:sp>
      <p:sp>
        <p:nvSpPr>
          <p:cNvPr id="9" name="Content Placeholder 8">
            <a:extLst>
              <a:ext uri="{FF2B5EF4-FFF2-40B4-BE49-F238E27FC236}">
                <a16:creationId xmlns:a16="http://schemas.microsoft.com/office/drawing/2014/main" id="{A1CEF28A-3F52-68BB-661E-D02CAE40FEE5}"/>
              </a:ext>
            </a:extLst>
          </p:cNvPr>
          <p:cNvSpPr>
            <a:spLocks noGrp="1"/>
          </p:cNvSpPr>
          <p:nvPr>
            <p:ph sz="quarter" idx="13" hasCustomPrompt="1"/>
          </p:nvPr>
        </p:nvSpPr>
        <p:spPr>
          <a:xfrm>
            <a:off x="1028703" y="2062619"/>
            <a:ext cx="11091081" cy="4802525"/>
          </a:xfrm>
        </p:spPr>
        <p:txBody>
          <a:bodyPr/>
          <a:lstStyle>
            <a:lvl1pPr marL="0" indent="0">
              <a:lnSpc>
                <a:spcPct val="100000"/>
              </a:lnSpc>
              <a:buNone/>
              <a:defRPr sz="6600"/>
            </a:lvl1pPr>
          </a:lstStyle>
          <a:p>
            <a:pPr lvl="0"/>
            <a:r>
              <a:rPr lang="en-US" dirty="0"/>
              <a:t>Click to add Quote</a:t>
            </a:r>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8632688" y="9534526"/>
            <a:ext cx="3099803" cy="547688"/>
          </a:xfrm>
        </p:spPr>
        <p:txBody>
          <a:bodyPr/>
          <a:lstStyle>
            <a:lvl1pPr>
              <a:defRPr>
                <a:solidFill>
                  <a:schemeClr val="tx2"/>
                </a:solidFill>
              </a:defRPr>
            </a:lvl1p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a:xfrm>
            <a:off x="12005274" y="9534526"/>
            <a:ext cx="737751" cy="547688"/>
          </a:xfrm>
        </p:spPr>
        <p:txBody>
          <a:bodyPr/>
          <a:lstStyle>
            <a:lvl1pPr>
              <a:defRPr>
                <a:solidFill>
                  <a:schemeClr val="tx2"/>
                </a:solidFill>
              </a:defRPr>
            </a:lvl1pPr>
          </a:lstStyle>
          <a:p>
            <a:fld id="{39AF9B53-F5E5-4AB7-BB1C-7446D43ACB27}" type="slidenum">
              <a:rPr lang="en-GB" smtClean="0"/>
              <a:t>‹#›</a:t>
            </a:fld>
            <a:endParaRPr lang="en-GB"/>
          </a:p>
        </p:txBody>
      </p:sp>
      <p:sp>
        <p:nvSpPr>
          <p:cNvPr id="14" name="Freeform: Shape 13">
            <a:extLst>
              <a:ext uri="{FF2B5EF4-FFF2-40B4-BE49-F238E27FC236}">
                <a16:creationId xmlns:a16="http://schemas.microsoft.com/office/drawing/2014/main" id="{DEF7170A-F9A7-05AB-2DC1-6B0DFCA876A1}"/>
              </a:ext>
            </a:extLst>
          </p:cNvPr>
          <p:cNvSpPr/>
          <p:nvPr/>
        </p:nvSpPr>
        <p:spPr>
          <a:xfrm rot="6910187">
            <a:off x="12811446" y="7609136"/>
            <a:ext cx="3251595" cy="1717695"/>
          </a:xfrm>
          <a:custGeom>
            <a:avLst/>
            <a:gdLst>
              <a:gd name="connsiteX0" fmla="*/ 3383099 w 3429855"/>
              <a:gd name="connsiteY0" fmla="*/ 1967436 h 1967436"/>
              <a:gd name="connsiteX1" fmla="*/ 103200 w 3429855"/>
              <a:gd name="connsiteY1" fmla="*/ 1967436 h 1967436"/>
              <a:gd name="connsiteX2" fmla="*/ 96094 w 3429855"/>
              <a:gd name="connsiteY2" fmla="*/ 1904172 h 1967436"/>
              <a:gd name="connsiteX3" fmla="*/ 30923 w 3429855"/>
              <a:gd name="connsiteY3" fmla="*/ 873691 h 1967436"/>
              <a:gd name="connsiteX4" fmla="*/ 12232 w 3429855"/>
              <a:gd name="connsiteY4" fmla="*/ 0 h 1967436"/>
              <a:gd name="connsiteX5" fmla="*/ 3416309 w 3429855"/>
              <a:gd name="connsiteY5" fmla="*/ 4176 h 1967436"/>
              <a:gd name="connsiteX6" fmla="*/ 3410360 w 3429855"/>
              <a:gd name="connsiteY6" fmla="*/ 1246580 h 1967436"/>
              <a:gd name="connsiteX7" fmla="*/ 3389093 w 3429855"/>
              <a:gd name="connsiteY7" fmla="*/ 1921570 h 1967436"/>
              <a:gd name="connsiteX0" fmla="*/ 3383099 w 3429855"/>
              <a:gd name="connsiteY0" fmla="*/ 1967436 h 1967436"/>
              <a:gd name="connsiteX1" fmla="*/ 103200 w 3429855"/>
              <a:gd name="connsiteY1" fmla="*/ 1967436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83099 w 3429855"/>
              <a:gd name="connsiteY0" fmla="*/ 1967436 h 1967436"/>
              <a:gd name="connsiteX1" fmla="*/ 18063 w 3429855"/>
              <a:gd name="connsiteY1" fmla="*/ 1957464 h 1967436"/>
              <a:gd name="connsiteX2" fmla="*/ 30923 w 3429855"/>
              <a:gd name="connsiteY2" fmla="*/ 873691 h 1967436"/>
              <a:gd name="connsiteX3" fmla="*/ 12232 w 3429855"/>
              <a:gd name="connsiteY3" fmla="*/ 0 h 1967436"/>
              <a:gd name="connsiteX4" fmla="*/ 3416309 w 3429855"/>
              <a:gd name="connsiteY4" fmla="*/ 4176 h 1967436"/>
              <a:gd name="connsiteX5" fmla="*/ 3410360 w 3429855"/>
              <a:gd name="connsiteY5" fmla="*/ 1246580 h 1967436"/>
              <a:gd name="connsiteX6" fmla="*/ 3389093 w 3429855"/>
              <a:gd name="connsiteY6" fmla="*/ 1921570 h 1967436"/>
              <a:gd name="connsiteX7" fmla="*/ 3383099 w 3429855"/>
              <a:gd name="connsiteY7" fmla="*/ 1967436 h 1967436"/>
              <a:gd name="connsiteX0" fmla="*/ 3370867 w 3417623"/>
              <a:gd name="connsiteY0" fmla="*/ 1967436 h 1967436"/>
              <a:gd name="connsiteX1" fmla="*/ 5831 w 3417623"/>
              <a:gd name="connsiteY1" fmla="*/ 1957464 h 1967436"/>
              <a:gd name="connsiteX2" fmla="*/ 0 w 3417623"/>
              <a:gd name="connsiteY2" fmla="*/ 0 h 1967436"/>
              <a:gd name="connsiteX3" fmla="*/ 3404077 w 3417623"/>
              <a:gd name="connsiteY3" fmla="*/ 4176 h 1967436"/>
              <a:gd name="connsiteX4" fmla="*/ 3398128 w 3417623"/>
              <a:gd name="connsiteY4" fmla="*/ 1246580 h 1967436"/>
              <a:gd name="connsiteX5" fmla="*/ 3376861 w 3417623"/>
              <a:gd name="connsiteY5" fmla="*/ 1921570 h 1967436"/>
              <a:gd name="connsiteX6" fmla="*/ 3370867 w 3417623"/>
              <a:gd name="connsiteY6" fmla="*/ 1967436 h 1967436"/>
              <a:gd name="connsiteX0" fmla="*/ 3370867 w 3648525"/>
              <a:gd name="connsiteY0" fmla="*/ 1967436 h 1967436"/>
              <a:gd name="connsiteX1" fmla="*/ 5831 w 3648525"/>
              <a:gd name="connsiteY1" fmla="*/ 1957464 h 1967436"/>
              <a:gd name="connsiteX2" fmla="*/ 0 w 3648525"/>
              <a:gd name="connsiteY2" fmla="*/ 0 h 1967436"/>
              <a:gd name="connsiteX3" fmla="*/ 3404077 w 3648525"/>
              <a:gd name="connsiteY3" fmla="*/ 4176 h 1967436"/>
              <a:gd name="connsiteX4" fmla="*/ 3376861 w 3648525"/>
              <a:gd name="connsiteY4" fmla="*/ 1921570 h 1967436"/>
              <a:gd name="connsiteX5" fmla="*/ 3370867 w 3648525"/>
              <a:gd name="connsiteY5" fmla="*/ 1967436 h 1967436"/>
              <a:gd name="connsiteX0" fmla="*/ 3370867 w 3420134"/>
              <a:gd name="connsiteY0" fmla="*/ 1967436 h 1967436"/>
              <a:gd name="connsiteX1" fmla="*/ 5831 w 3420134"/>
              <a:gd name="connsiteY1" fmla="*/ 1957464 h 1967436"/>
              <a:gd name="connsiteX2" fmla="*/ 0 w 3420134"/>
              <a:gd name="connsiteY2" fmla="*/ 0 h 1967436"/>
              <a:gd name="connsiteX3" fmla="*/ 3404077 w 3420134"/>
              <a:gd name="connsiteY3" fmla="*/ 4176 h 1967436"/>
              <a:gd name="connsiteX4" fmla="*/ 3376861 w 3420134"/>
              <a:gd name="connsiteY4" fmla="*/ 1921570 h 1967436"/>
              <a:gd name="connsiteX5" fmla="*/ 3370867 w 3420134"/>
              <a:gd name="connsiteY5" fmla="*/ 1967436 h 19674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3420134" h="1967436">
                <a:moveTo>
                  <a:pt x="3370867" y="1967436"/>
                </a:moveTo>
                <a:lnTo>
                  <a:pt x="5831" y="1957464"/>
                </a:lnTo>
                <a:cubicBezTo>
                  <a:pt x="3887" y="1304976"/>
                  <a:pt x="1944" y="652488"/>
                  <a:pt x="0" y="0"/>
                </a:cubicBezTo>
                <a:lnTo>
                  <a:pt x="3404077" y="4176"/>
                </a:lnTo>
                <a:cubicBezTo>
                  <a:pt x="3450373" y="699042"/>
                  <a:pt x="3382396" y="1594360"/>
                  <a:pt x="3376861" y="1921570"/>
                </a:cubicBezTo>
                <a:lnTo>
                  <a:pt x="3370867" y="1967436"/>
                </a:ln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solidFill>
                <a:schemeClr val="tx2"/>
              </a:solidFill>
            </a:endParaRPr>
          </a:p>
        </p:txBody>
      </p:sp>
      <p:sp>
        <p:nvSpPr>
          <p:cNvPr id="17" name="Star: 7 Points 2">
            <a:extLst>
              <a:ext uri="{FF2B5EF4-FFF2-40B4-BE49-F238E27FC236}">
                <a16:creationId xmlns:a16="http://schemas.microsoft.com/office/drawing/2014/main" id="{F6846D31-31E7-588B-1737-4BD00B2DCA26}"/>
              </a:ext>
            </a:extLst>
          </p:cNvPr>
          <p:cNvSpPr/>
          <p:nvPr/>
        </p:nvSpPr>
        <p:spPr>
          <a:xfrm rot="16714281">
            <a:off x="14901593" y="4488463"/>
            <a:ext cx="3050340" cy="3073242"/>
          </a:xfrm>
          <a:custGeom>
            <a:avLst/>
            <a:gdLst>
              <a:gd name="connsiteX0" fmla="*/ -14 w 5472945"/>
              <a:gd name="connsiteY0" fmla="*/ 3226574 h 5017168"/>
              <a:gd name="connsiteX1" fmla="*/ 842769 w 5472945"/>
              <a:gd name="connsiteY1" fmla="*/ 2232863 h 5017168"/>
              <a:gd name="connsiteX2" fmla="*/ 541989 w 5472945"/>
              <a:gd name="connsiteY2" fmla="*/ 993716 h 5017168"/>
              <a:gd name="connsiteX3" fmla="*/ 1893704 w 5472945"/>
              <a:gd name="connsiteY3" fmla="*/ 993718 h 5017168"/>
              <a:gd name="connsiteX4" fmla="*/ 2736473 w 5472945"/>
              <a:gd name="connsiteY4" fmla="*/ 0 h 5017168"/>
              <a:gd name="connsiteX5" fmla="*/ 3579241 w 5472945"/>
              <a:gd name="connsiteY5" fmla="*/ 993718 h 5017168"/>
              <a:gd name="connsiteX6" fmla="*/ 4930956 w 5472945"/>
              <a:gd name="connsiteY6" fmla="*/ 993716 h 5017168"/>
              <a:gd name="connsiteX7" fmla="*/ 4630176 w 5472945"/>
              <a:gd name="connsiteY7" fmla="*/ 2232863 h 5017168"/>
              <a:gd name="connsiteX8" fmla="*/ 5472959 w 5472945"/>
              <a:gd name="connsiteY8" fmla="*/ 3226574 h 5017168"/>
              <a:gd name="connsiteX9" fmla="*/ 4255099 w 5472945"/>
              <a:gd name="connsiteY9" fmla="*/ 3778045 h 5017168"/>
              <a:gd name="connsiteX10" fmla="*/ 3954311 w 5472945"/>
              <a:gd name="connsiteY10" fmla="*/ 5017194 h 5017168"/>
              <a:gd name="connsiteX11" fmla="*/ 2736473 w 5472945"/>
              <a:gd name="connsiteY11" fmla="*/ 4465717 h 5017168"/>
              <a:gd name="connsiteX12" fmla="*/ 1518634 w 5472945"/>
              <a:gd name="connsiteY12" fmla="*/ 5017194 h 5017168"/>
              <a:gd name="connsiteX13" fmla="*/ 1217846 w 5472945"/>
              <a:gd name="connsiteY13" fmla="*/ 3778045 h 5017168"/>
              <a:gd name="connsiteX14" fmla="*/ -14 w 5472945"/>
              <a:gd name="connsiteY14" fmla="*/ 3226574 h 5017168"/>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30190 w 5472973"/>
              <a:gd name="connsiteY7" fmla="*/ 2232863 h 5017194"/>
              <a:gd name="connsiteX8" fmla="*/ 5472973 w 5472973"/>
              <a:gd name="connsiteY8" fmla="*/ 3226574 h 5017194"/>
              <a:gd name="connsiteX9" fmla="*/ 4255113 w 5472973"/>
              <a:gd name="connsiteY9" fmla="*/ 3778045 h 5017194"/>
              <a:gd name="connsiteX10" fmla="*/ 3954325 w 5472973"/>
              <a:gd name="connsiteY10" fmla="*/ 5017194 h 5017194"/>
              <a:gd name="connsiteX11" fmla="*/ 2736487 w 5472973"/>
              <a:gd name="connsiteY11" fmla="*/ 4465717 h 5017194"/>
              <a:gd name="connsiteX12" fmla="*/ 1518648 w 5472973"/>
              <a:gd name="connsiteY12" fmla="*/ 5017194 h 5017194"/>
              <a:gd name="connsiteX13" fmla="*/ 1217860 w 5472973"/>
              <a:gd name="connsiteY13" fmla="*/ 3778045 h 5017194"/>
              <a:gd name="connsiteX14" fmla="*/ 0 w 5472973"/>
              <a:gd name="connsiteY14"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630190 w 5472973"/>
              <a:gd name="connsiteY8" fmla="*/ 2232863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5472973 w 5472973"/>
              <a:gd name="connsiteY9" fmla="*/ 3226574 h 5017194"/>
              <a:gd name="connsiteX10" fmla="*/ 4255113 w 5472973"/>
              <a:gd name="connsiteY10" fmla="*/ 3778045 h 5017194"/>
              <a:gd name="connsiteX11" fmla="*/ 3954325 w 5472973"/>
              <a:gd name="connsiteY11" fmla="*/ 5017194 h 5017194"/>
              <a:gd name="connsiteX12" fmla="*/ 2736487 w 5472973"/>
              <a:gd name="connsiteY12" fmla="*/ 4465717 h 5017194"/>
              <a:gd name="connsiteX13" fmla="*/ 1518648 w 5472973"/>
              <a:gd name="connsiteY13" fmla="*/ 5017194 h 5017194"/>
              <a:gd name="connsiteX14" fmla="*/ 1217860 w 5472973"/>
              <a:gd name="connsiteY14" fmla="*/ 3778045 h 5017194"/>
              <a:gd name="connsiteX15" fmla="*/ 0 w 5472973"/>
              <a:gd name="connsiteY15" fmla="*/ 3226574 h 5017194"/>
              <a:gd name="connsiteX0" fmla="*/ 0 w 5472973"/>
              <a:gd name="connsiteY0" fmla="*/ 3226574 h 5017194"/>
              <a:gd name="connsiteX1" fmla="*/ 842783 w 5472973"/>
              <a:gd name="connsiteY1" fmla="*/ 2232863 h 5017194"/>
              <a:gd name="connsiteX2" fmla="*/ 542003 w 5472973"/>
              <a:gd name="connsiteY2" fmla="*/ 993716 h 5017194"/>
              <a:gd name="connsiteX3" fmla="*/ 1893718 w 5472973"/>
              <a:gd name="connsiteY3" fmla="*/ 993718 h 5017194"/>
              <a:gd name="connsiteX4" fmla="*/ 2736487 w 5472973"/>
              <a:gd name="connsiteY4" fmla="*/ 0 h 5017194"/>
              <a:gd name="connsiteX5" fmla="*/ 3567223 w 5472973"/>
              <a:gd name="connsiteY5" fmla="*/ 1499044 h 5017194"/>
              <a:gd name="connsiteX6" fmla="*/ 4930970 w 5472973"/>
              <a:gd name="connsiteY6" fmla="*/ 993716 h 5017194"/>
              <a:gd name="connsiteX7" fmla="*/ 4665552 w 5472973"/>
              <a:gd name="connsiteY7" fmla="*/ 1586581 h 5017194"/>
              <a:gd name="connsiteX8" fmla="*/ 4209085 w 5472973"/>
              <a:gd name="connsiteY8" fmla="*/ 2244894 h 5017194"/>
              <a:gd name="connsiteX9" fmla="*/ 4893022 w 5472973"/>
              <a:gd name="connsiteY9" fmla="*/ 2358729 h 5017194"/>
              <a:gd name="connsiteX10" fmla="*/ 5472973 w 5472973"/>
              <a:gd name="connsiteY10" fmla="*/ 3226574 h 5017194"/>
              <a:gd name="connsiteX11" fmla="*/ 4255113 w 5472973"/>
              <a:gd name="connsiteY11" fmla="*/ 3778045 h 5017194"/>
              <a:gd name="connsiteX12" fmla="*/ 3954325 w 5472973"/>
              <a:gd name="connsiteY12" fmla="*/ 5017194 h 5017194"/>
              <a:gd name="connsiteX13" fmla="*/ 2736487 w 5472973"/>
              <a:gd name="connsiteY13" fmla="*/ 4465717 h 5017194"/>
              <a:gd name="connsiteX14" fmla="*/ 1518648 w 5472973"/>
              <a:gd name="connsiteY14" fmla="*/ 5017194 h 5017194"/>
              <a:gd name="connsiteX15" fmla="*/ 1217860 w 5472973"/>
              <a:gd name="connsiteY15" fmla="*/ 3778045 h 5017194"/>
              <a:gd name="connsiteX16" fmla="*/ 0 w 5472973"/>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1589"/>
              <a:gd name="connsiteY0" fmla="*/ 3226574 h 5017194"/>
              <a:gd name="connsiteX1" fmla="*/ 842783 w 5581589"/>
              <a:gd name="connsiteY1" fmla="*/ 2232863 h 5017194"/>
              <a:gd name="connsiteX2" fmla="*/ 542003 w 5581589"/>
              <a:gd name="connsiteY2" fmla="*/ 993716 h 5017194"/>
              <a:gd name="connsiteX3" fmla="*/ 1893718 w 5581589"/>
              <a:gd name="connsiteY3" fmla="*/ 993718 h 5017194"/>
              <a:gd name="connsiteX4" fmla="*/ 2736487 w 5581589"/>
              <a:gd name="connsiteY4" fmla="*/ 0 h 5017194"/>
              <a:gd name="connsiteX5" fmla="*/ 3567223 w 5581589"/>
              <a:gd name="connsiteY5" fmla="*/ 1499044 h 5017194"/>
              <a:gd name="connsiteX6" fmla="*/ 4930970 w 5581589"/>
              <a:gd name="connsiteY6" fmla="*/ 993716 h 5017194"/>
              <a:gd name="connsiteX7" fmla="*/ 4665552 w 5581589"/>
              <a:gd name="connsiteY7" fmla="*/ 1586581 h 5017194"/>
              <a:gd name="connsiteX8" fmla="*/ 4209085 w 5581589"/>
              <a:gd name="connsiteY8" fmla="*/ 2244894 h 5017194"/>
              <a:gd name="connsiteX9" fmla="*/ 4893022 w 5581589"/>
              <a:gd name="connsiteY9" fmla="*/ 2358729 h 5017194"/>
              <a:gd name="connsiteX10" fmla="*/ 5581589 w 5581589"/>
              <a:gd name="connsiteY10" fmla="*/ 2625394 h 5017194"/>
              <a:gd name="connsiteX11" fmla="*/ 4255113 w 5581589"/>
              <a:gd name="connsiteY11" fmla="*/ 3778045 h 5017194"/>
              <a:gd name="connsiteX12" fmla="*/ 3954325 w 5581589"/>
              <a:gd name="connsiteY12" fmla="*/ 5017194 h 5017194"/>
              <a:gd name="connsiteX13" fmla="*/ 2736487 w 5581589"/>
              <a:gd name="connsiteY13" fmla="*/ 4465717 h 5017194"/>
              <a:gd name="connsiteX14" fmla="*/ 1518648 w 5581589"/>
              <a:gd name="connsiteY14" fmla="*/ 5017194 h 5017194"/>
              <a:gd name="connsiteX15" fmla="*/ 1217860 w 5581589"/>
              <a:gd name="connsiteY15" fmla="*/ 3778045 h 5017194"/>
              <a:gd name="connsiteX16" fmla="*/ 0 w 5581589"/>
              <a:gd name="connsiteY16" fmla="*/ 3226574 h 5017194"/>
              <a:gd name="connsiteX0" fmla="*/ 0 w 5589815"/>
              <a:gd name="connsiteY0" fmla="*/ 3226574 h 5017194"/>
              <a:gd name="connsiteX1" fmla="*/ 842783 w 5589815"/>
              <a:gd name="connsiteY1" fmla="*/ 2232863 h 5017194"/>
              <a:gd name="connsiteX2" fmla="*/ 542003 w 5589815"/>
              <a:gd name="connsiteY2" fmla="*/ 993716 h 5017194"/>
              <a:gd name="connsiteX3" fmla="*/ 1893718 w 5589815"/>
              <a:gd name="connsiteY3" fmla="*/ 993718 h 5017194"/>
              <a:gd name="connsiteX4" fmla="*/ 2736487 w 5589815"/>
              <a:gd name="connsiteY4" fmla="*/ 0 h 5017194"/>
              <a:gd name="connsiteX5" fmla="*/ 3567223 w 5589815"/>
              <a:gd name="connsiteY5" fmla="*/ 1499044 h 5017194"/>
              <a:gd name="connsiteX6" fmla="*/ 4930970 w 5589815"/>
              <a:gd name="connsiteY6" fmla="*/ 993716 h 5017194"/>
              <a:gd name="connsiteX7" fmla="*/ 4665552 w 5589815"/>
              <a:gd name="connsiteY7" fmla="*/ 1586581 h 5017194"/>
              <a:gd name="connsiteX8" fmla="*/ 4209085 w 5589815"/>
              <a:gd name="connsiteY8" fmla="*/ 2244894 h 5017194"/>
              <a:gd name="connsiteX9" fmla="*/ 4893022 w 5589815"/>
              <a:gd name="connsiteY9" fmla="*/ 2358729 h 5017194"/>
              <a:gd name="connsiteX10" fmla="*/ 5581589 w 5589815"/>
              <a:gd name="connsiteY10" fmla="*/ 2625394 h 5017194"/>
              <a:gd name="connsiteX11" fmla="*/ 4255113 w 5589815"/>
              <a:gd name="connsiteY11" fmla="*/ 3778045 h 5017194"/>
              <a:gd name="connsiteX12" fmla="*/ 3954325 w 5589815"/>
              <a:gd name="connsiteY12" fmla="*/ 5017194 h 5017194"/>
              <a:gd name="connsiteX13" fmla="*/ 2736487 w 5589815"/>
              <a:gd name="connsiteY13" fmla="*/ 4465717 h 5017194"/>
              <a:gd name="connsiteX14" fmla="*/ 1518648 w 5589815"/>
              <a:gd name="connsiteY14" fmla="*/ 5017194 h 5017194"/>
              <a:gd name="connsiteX15" fmla="*/ 1217860 w 5589815"/>
              <a:gd name="connsiteY15" fmla="*/ 3778045 h 5017194"/>
              <a:gd name="connsiteX16" fmla="*/ 0 w 5589815"/>
              <a:gd name="connsiteY16"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55113 w 5588925"/>
              <a:gd name="connsiteY12" fmla="*/ 3778045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8925"/>
              <a:gd name="connsiteY0" fmla="*/ 3226574 h 5017194"/>
              <a:gd name="connsiteX1" fmla="*/ 842783 w 5588925"/>
              <a:gd name="connsiteY1" fmla="*/ 2232863 h 5017194"/>
              <a:gd name="connsiteX2" fmla="*/ 542003 w 5588925"/>
              <a:gd name="connsiteY2" fmla="*/ 993716 h 5017194"/>
              <a:gd name="connsiteX3" fmla="*/ 1893718 w 5588925"/>
              <a:gd name="connsiteY3" fmla="*/ 993718 h 5017194"/>
              <a:gd name="connsiteX4" fmla="*/ 2736487 w 5588925"/>
              <a:gd name="connsiteY4" fmla="*/ 0 h 5017194"/>
              <a:gd name="connsiteX5" fmla="*/ 3567223 w 5588925"/>
              <a:gd name="connsiteY5" fmla="*/ 1499044 h 5017194"/>
              <a:gd name="connsiteX6" fmla="*/ 4930970 w 5588925"/>
              <a:gd name="connsiteY6" fmla="*/ 993716 h 5017194"/>
              <a:gd name="connsiteX7" fmla="*/ 4665552 w 5588925"/>
              <a:gd name="connsiteY7" fmla="*/ 1586581 h 5017194"/>
              <a:gd name="connsiteX8" fmla="*/ 4209085 w 5588925"/>
              <a:gd name="connsiteY8" fmla="*/ 2244894 h 5017194"/>
              <a:gd name="connsiteX9" fmla="*/ 4893022 w 5588925"/>
              <a:gd name="connsiteY9" fmla="*/ 2358729 h 5017194"/>
              <a:gd name="connsiteX10" fmla="*/ 5581589 w 5588925"/>
              <a:gd name="connsiteY10" fmla="*/ 2625394 h 5017194"/>
              <a:gd name="connsiteX11" fmla="*/ 5059735 w 5588925"/>
              <a:gd name="connsiteY11" fmla="*/ 2795721 h 5017194"/>
              <a:gd name="connsiteX12" fmla="*/ 4287951 w 5588925"/>
              <a:gd name="connsiteY12" fmla="*/ 2964683 h 5017194"/>
              <a:gd name="connsiteX13" fmla="*/ 3954325 w 5588925"/>
              <a:gd name="connsiteY13" fmla="*/ 5017194 h 5017194"/>
              <a:gd name="connsiteX14" fmla="*/ 2736487 w 5588925"/>
              <a:gd name="connsiteY14" fmla="*/ 4465717 h 5017194"/>
              <a:gd name="connsiteX15" fmla="*/ 1518648 w 5588925"/>
              <a:gd name="connsiteY15" fmla="*/ 5017194 h 5017194"/>
              <a:gd name="connsiteX16" fmla="*/ 1217860 w 5588925"/>
              <a:gd name="connsiteY16" fmla="*/ 3778045 h 5017194"/>
              <a:gd name="connsiteX17" fmla="*/ 0 w 558892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625394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93022 w 5589145"/>
              <a:gd name="connsiteY9" fmla="*/ 2358729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89145"/>
              <a:gd name="connsiteY0" fmla="*/ 3226574 h 5017194"/>
              <a:gd name="connsiteX1" fmla="*/ 842783 w 5589145"/>
              <a:gd name="connsiteY1" fmla="*/ 2232863 h 5017194"/>
              <a:gd name="connsiteX2" fmla="*/ 542003 w 5589145"/>
              <a:gd name="connsiteY2" fmla="*/ 993716 h 5017194"/>
              <a:gd name="connsiteX3" fmla="*/ 1893718 w 5589145"/>
              <a:gd name="connsiteY3" fmla="*/ 993718 h 5017194"/>
              <a:gd name="connsiteX4" fmla="*/ 2736487 w 5589145"/>
              <a:gd name="connsiteY4" fmla="*/ 0 h 5017194"/>
              <a:gd name="connsiteX5" fmla="*/ 3567223 w 5589145"/>
              <a:gd name="connsiteY5" fmla="*/ 1499044 h 5017194"/>
              <a:gd name="connsiteX6" fmla="*/ 4930970 w 5589145"/>
              <a:gd name="connsiteY6" fmla="*/ 993716 h 5017194"/>
              <a:gd name="connsiteX7" fmla="*/ 4665552 w 5589145"/>
              <a:gd name="connsiteY7" fmla="*/ 1586581 h 5017194"/>
              <a:gd name="connsiteX8" fmla="*/ 4209085 w 5589145"/>
              <a:gd name="connsiteY8" fmla="*/ 2244894 h 5017194"/>
              <a:gd name="connsiteX9" fmla="*/ 4887970 w 5589145"/>
              <a:gd name="connsiteY9" fmla="*/ 2318314 h 5017194"/>
              <a:gd name="connsiteX10" fmla="*/ 5581589 w 5589145"/>
              <a:gd name="connsiteY10" fmla="*/ 2491518 h 5017194"/>
              <a:gd name="connsiteX11" fmla="*/ 5059735 w 5589145"/>
              <a:gd name="connsiteY11" fmla="*/ 2795721 h 5017194"/>
              <a:gd name="connsiteX12" fmla="*/ 4287951 w 5589145"/>
              <a:gd name="connsiteY12" fmla="*/ 2964683 h 5017194"/>
              <a:gd name="connsiteX13" fmla="*/ 3954325 w 5589145"/>
              <a:gd name="connsiteY13" fmla="*/ 5017194 h 5017194"/>
              <a:gd name="connsiteX14" fmla="*/ 2736487 w 5589145"/>
              <a:gd name="connsiteY14" fmla="*/ 4465717 h 5017194"/>
              <a:gd name="connsiteX15" fmla="*/ 1518648 w 5589145"/>
              <a:gd name="connsiteY15" fmla="*/ 5017194 h 5017194"/>
              <a:gd name="connsiteX16" fmla="*/ 1217860 w 5589145"/>
              <a:gd name="connsiteY16" fmla="*/ 3778045 h 5017194"/>
              <a:gd name="connsiteX17" fmla="*/ 0 w 5589145"/>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4930970 w 5590393"/>
              <a:gd name="connsiteY6" fmla="*/ 993716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567223 w 5590393"/>
              <a:gd name="connsiteY5" fmla="*/ 1499044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3226574 h 5017194"/>
              <a:gd name="connsiteX1" fmla="*/ 842783 w 5590393"/>
              <a:gd name="connsiteY1" fmla="*/ 2232863 h 5017194"/>
              <a:gd name="connsiteX2" fmla="*/ 542003 w 5590393"/>
              <a:gd name="connsiteY2" fmla="*/ 993716 h 5017194"/>
              <a:gd name="connsiteX3" fmla="*/ 1893718 w 5590393"/>
              <a:gd name="connsiteY3" fmla="*/ 993718 h 5017194"/>
              <a:gd name="connsiteX4" fmla="*/ 2736487 w 5590393"/>
              <a:gd name="connsiteY4" fmla="*/ 0 h 5017194"/>
              <a:gd name="connsiteX5" fmla="*/ 3643002 w 5590393"/>
              <a:gd name="connsiteY5" fmla="*/ 1430843 h 5017194"/>
              <a:gd name="connsiteX6" fmla="*/ 5191145 w 5590393"/>
              <a:gd name="connsiteY6" fmla="*/ 728489 h 5017194"/>
              <a:gd name="connsiteX7" fmla="*/ 4665552 w 5590393"/>
              <a:gd name="connsiteY7" fmla="*/ 1586581 h 5017194"/>
              <a:gd name="connsiteX8" fmla="*/ 4209085 w 5590393"/>
              <a:gd name="connsiteY8" fmla="*/ 2244894 h 5017194"/>
              <a:gd name="connsiteX9" fmla="*/ 4887970 w 5590393"/>
              <a:gd name="connsiteY9" fmla="*/ 2318314 h 5017194"/>
              <a:gd name="connsiteX10" fmla="*/ 5581589 w 5590393"/>
              <a:gd name="connsiteY10" fmla="*/ 2491518 h 5017194"/>
              <a:gd name="connsiteX11" fmla="*/ 5117833 w 5590393"/>
              <a:gd name="connsiteY11" fmla="*/ 2757832 h 5017194"/>
              <a:gd name="connsiteX12" fmla="*/ 4287951 w 5590393"/>
              <a:gd name="connsiteY12" fmla="*/ 2964683 h 5017194"/>
              <a:gd name="connsiteX13" fmla="*/ 3954325 w 5590393"/>
              <a:gd name="connsiteY13" fmla="*/ 5017194 h 5017194"/>
              <a:gd name="connsiteX14" fmla="*/ 2736487 w 5590393"/>
              <a:gd name="connsiteY14" fmla="*/ 4465717 h 5017194"/>
              <a:gd name="connsiteX15" fmla="*/ 1518648 w 5590393"/>
              <a:gd name="connsiteY15" fmla="*/ 5017194 h 5017194"/>
              <a:gd name="connsiteX16" fmla="*/ 1217860 w 5590393"/>
              <a:gd name="connsiteY16" fmla="*/ 3778045 h 5017194"/>
              <a:gd name="connsiteX17" fmla="*/ 0 w 5590393"/>
              <a:gd name="connsiteY17" fmla="*/ 3226574 h 5017194"/>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3357875 w 5590393"/>
              <a:gd name="connsiteY4" fmla="*/ 0 h 4673663"/>
              <a:gd name="connsiteX5" fmla="*/ 3643002 w 5590393"/>
              <a:gd name="connsiteY5" fmla="*/ 1087312 h 4673663"/>
              <a:gd name="connsiteX6" fmla="*/ 5191145 w 5590393"/>
              <a:gd name="connsiteY6" fmla="*/ 384958 h 4673663"/>
              <a:gd name="connsiteX7" fmla="*/ 4665552 w 5590393"/>
              <a:gd name="connsiteY7" fmla="*/ 1243050 h 4673663"/>
              <a:gd name="connsiteX8" fmla="*/ 4209085 w 5590393"/>
              <a:gd name="connsiteY8" fmla="*/ 1901363 h 4673663"/>
              <a:gd name="connsiteX9" fmla="*/ 4887970 w 5590393"/>
              <a:gd name="connsiteY9" fmla="*/ 1974783 h 4673663"/>
              <a:gd name="connsiteX10" fmla="*/ 5581589 w 5590393"/>
              <a:gd name="connsiteY10" fmla="*/ 2147987 h 4673663"/>
              <a:gd name="connsiteX11" fmla="*/ 5117833 w 5590393"/>
              <a:gd name="connsiteY11" fmla="*/ 2414301 h 4673663"/>
              <a:gd name="connsiteX12" fmla="*/ 4287951 w 5590393"/>
              <a:gd name="connsiteY12" fmla="*/ 2621152 h 4673663"/>
              <a:gd name="connsiteX13" fmla="*/ 3954325 w 5590393"/>
              <a:gd name="connsiteY13" fmla="*/ 4673663 h 4673663"/>
              <a:gd name="connsiteX14" fmla="*/ 2736487 w 5590393"/>
              <a:gd name="connsiteY14" fmla="*/ 4122186 h 4673663"/>
              <a:gd name="connsiteX15" fmla="*/ 1518648 w 5590393"/>
              <a:gd name="connsiteY15" fmla="*/ 4673663 h 4673663"/>
              <a:gd name="connsiteX16" fmla="*/ 1217860 w 5590393"/>
              <a:gd name="connsiteY16" fmla="*/ 3434514 h 4673663"/>
              <a:gd name="connsiteX17" fmla="*/ 0 w 5590393"/>
              <a:gd name="connsiteY17" fmla="*/ 2883043 h 4673663"/>
              <a:gd name="connsiteX0" fmla="*/ 0 w 5590393"/>
              <a:gd name="connsiteY0" fmla="*/ 2883043 h 4673663"/>
              <a:gd name="connsiteX1" fmla="*/ 842783 w 5590393"/>
              <a:gd name="connsiteY1" fmla="*/ 1889332 h 4673663"/>
              <a:gd name="connsiteX2" fmla="*/ 542003 w 5590393"/>
              <a:gd name="connsiteY2" fmla="*/ 650185 h 4673663"/>
              <a:gd name="connsiteX3" fmla="*/ 1893718 w 5590393"/>
              <a:gd name="connsiteY3" fmla="*/ 650187 h 4673663"/>
              <a:gd name="connsiteX4" fmla="*/ 2988443 w 5590393"/>
              <a:gd name="connsiteY4" fmla="*/ 206606 h 4673663"/>
              <a:gd name="connsiteX5" fmla="*/ 3357875 w 5590393"/>
              <a:gd name="connsiteY5" fmla="*/ 0 h 4673663"/>
              <a:gd name="connsiteX6" fmla="*/ 3643002 w 5590393"/>
              <a:gd name="connsiteY6" fmla="*/ 1087312 h 4673663"/>
              <a:gd name="connsiteX7" fmla="*/ 5191145 w 5590393"/>
              <a:gd name="connsiteY7" fmla="*/ 384958 h 4673663"/>
              <a:gd name="connsiteX8" fmla="*/ 4665552 w 5590393"/>
              <a:gd name="connsiteY8" fmla="*/ 1243050 h 4673663"/>
              <a:gd name="connsiteX9" fmla="*/ 4209085 w 5590393"/>
              <a:gd name="connsiteY9" fmla="*/ 1901363 h 4673663"/>
              <a:gd name="connsiteX10" fmla="*/ 4887970 w 5590393"/>
              <a:gd name="connsiteY10" fmla="*/ 1974783 h 4673663"/>
              <a:gd name="connsiteX11" fmla="*/ 5581589 w 5590393"/>
              <a:gd name="connsiteY11" fmla="*/ 2147987 h 4673663"/>
              <a:gd name="connsiteX12" fmla="*/ 5117833 w 5590393"/>
              <a:gd name="connsiteY12" fmla="*/ 2414301 h 4673663"/>
              <a:gd name="connsiteX13" fmla="*/ 4287951 w 5590393"/>
              <a:gd name="connsiteY13" fmla="*/ 2621152 h 4673663"/>
              <a:gd name="connsiteX14" fmla="*/ 3954325 w 5590393"/>
              <a:gd name="connsiteY14" fmla="*/ 4673663 h 4673663"/>
              <a:gd name="connsiteX15" fmla="*/ 2736487 w 5590393"/>
              <a:gd name="connsiteY15" fmla="*/ 4122186 h 4673663"/>
              <a:gd name="connsiteX16" fmla="*/ 1518648 w 5590393"/>
              <a:gd name="connsiteY16" fmla="*/ 4673663 h 4673663"/>
              <a:gd name="connsiteX17" fmla="*/ 1217860 w 5590393"/>
              <a:gd name="connsiteY17" fmla="*/ 3434514 h 4673663"/>
              <a:gd name="connsiteX18" fmla="*/ 0 w 5590393"/>
              <a:gd name="connsiteY18" fmla="*/ 2883043 h 4673663"/>
              <a:gd name="connsiteX0" fmla="*/ 0 w 5590393"/>
              <a:gd name="connsiteY0" fmla="*/ 2889715 h 4680335"/>
              <a:gd name="connsiteX1" fmla="*/ 842783 w 5590393"/>
              <a:gd name="connsiteY1" fmla="*/ 1896004 h 4680335"/>
              <a:gd name="connsiteX2" fmla="*/ 542003 w 5590393"/>
              <a:gd name="connsiteY2" fmla="*/ 656857 h 4680335"/>
              <a:gd name="connsiteX3" fmla="*/ 1893718 w 5590393"/>
              <a:gd name="connsiteY3" fmla="*/ 656859 h 4680335"/>
              <a:gd name="connsiteX4" fmla="*/ 2988443 w 5590393"/>
              <a:gd name="connsiteY4" fmla="*/ 213278 h 4680335"/>
              <a:gd name="connsiteX5" fmla="*/ 3357875 w 5590393"/>
              <a:gd name="connsiteY5" fmla="*/ 6672 h 4680335"/>
              <a:gd name="connsiteX6" fmla="*/ 3643002 w 5590393"/>
              <a:gd name="connsiteY6" fmla="*/ 1093984 h 4680335"/>
              <a:gd name="connsiteX7" fmla="*/ 5191145 w 5590393"/>
              <a:gd name="connsiteY7" fmla="*/ 391630 h 4680335"/>
              <a:gd name="connsiteX8" fmla="*/ 4665552 w 5590393"/>
              <a:gd name="connsiteY8" fmla="*/ 1249722 h 4680335"/>
              <a:gd name="connsiteX9" fmla="*/ 4209085 w 5590393"/>
              <a:gd name="connsiteY9" fmla="*/ 1908035 h 4680335"/>
              <a:gd name="connsiteX10" fmla="*/ 4887970 w 5590393"/>
              <a:gd name="connsiteY10" fmla="*/ 1981455 h 4680335"/>
              <a:gd name="connsiteX11" fmla="*/ 5581589 w 5590393"/>
              <a:gd name="connsiteY11" fmla="*/ 2154659 h 4680335"/>
              <a:gd name="connsiteX12" fmla="*/ 5117833 w 5590393"/>
              <a:gd name="connsiteY12" fmla="*/ 2420973 h 4680335"/>
              <a:gd name="connsiteX13" fmla="*/ 4287951 w 5590393"/>
              <a:gd name="connsiteY13" fmla="*/ 2627824 h 4680335"/>
              <a:gd name="connsiteX14" fmla="*/ 3954325 w 5590393"/>
              <a:gd name="connsiteY14" fmla="*/ 4680335 h 4680335"/>
              <a:gd name="connsiteX15" fmla="*/ 2736487 w 5590393"/>
              <a:gd name="connsiteY15" fmla="*/ 4128858 h 4680335"/>
              <a:gd name="connsiteX16" fmla="*/ 1518648 w 5590393"/>
              <a:gd name="connsiteY16" fmla="*/ 4680335 h 4680335"/>
              <a:gd name="connsiteX17" fmla="*/ 1217860 w 5590393"/>
              <a:gd name="connsiteY17" fmla="*/ 3441186 h 4680335"/>
              <a:gd name="connsiteX18" fmla="*/ 0 w 5590393"/>
              <a:gd name="connsiteY18" fmla="*/ 2889715 h 4680335"/>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5191145 w 5590393"/>
              <a:gd name="connsiteY7" fmla="*/ 505824 h 4794529"/>
              <a:gd name="connsiteX8" fmla="*/ 4665552 w 5590393"/>
              <a:gd name="connsiteY8" fmla="*/ 1363916 h 4794529"/>
              <a:gd name="connsiteX9" fmla="*/ 4209085 w 5590393"/>
              <a:gd name="connsiteY9" fmla="*/ 2022229 h 4794529"/>
              <a:gd name="connsiteX10" fmla="*/ 4887970 w 5590393"/>
              <a:gd name="connsiteY10" fmla="*/ 2095649 h 4794529"/>
              <a:gd name="connsiteX11" fmla="*/ 5581589 w 5590393"/>
              <a:gd name="connsiteY11" fmla="*/ 2268853 h 4794529"/>
              <a:gd name="connsiteX12" fmla="*/ 5117833 w 5590393"/>
              <a:gd name="connsiteY12" fmla="*/ 2535167 h 4794529"/>
              <a:gd name="connsiteX13" fmla="*/ 4287951 w 5590393"/>
              <a:gd name="connsiteY13" fmla="*/ 2742018 h 4794529"/>
              <a:gd name="connsiteX14" fmla="*/ 3954325 w 5590393"/>
              <a:gd name="connsiteY14" fmla="*/ 4794529 h 4794529"/>
              <a:gd name="connsiteX15" fmla="*/ 2736487 w 5590393"/>
              <a:gd name="connsiteY15" fmla="*/ 4243052 h 4794529"/>
              <a:gd name="connsiteX16" fmla="*/ 1518648 w 5590393"/>
              <a:gd name="connsiteY16" fmla="*/ 4794529 h 4794529"/>
              <a:gd name="connsiteX17" fmla="*/ 1217860 w 5590393"/>
              <a:gd name="connsiteY17" fmla="*/ 3555380 h 4794529"/>
              <a:gd name="connsiteX18" fmla="*/ 0 w 5590393"/>
              <a:gd name="connsiteY18"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1893718 w 5590393"/>
              <a:gd name="connsiteY3" fmla="*/ 771053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3003909 h 4794529"/>
              <a:gd name="connsiteX1" fmla="*/ 842783 w 5590393"/>
              <a:gd name="connsiteY1" fmla="*/ 2010198 h 4794529"/>
              <a:gd name="connsiteX2" fmla="*/ 542003 w 5590393"/>
              <a:gd name="connsiteY2" fmla="*/ 771051 h 4794529"/>
              <a:gd name="connsiteX3" fmla="*/ 2446905 w 5590393"/>
              <a:gd name="connsiteY3" fmla="*/ 1309084 h 4794529"/>
              <a:gd name="connsiteX4" fmla="*/ 2988443 w 5590393"/>
              <a:gd name="connsiteY4" fmla="*/ 327472 h 4794529"/>
              <a:gd name="connsiteX5" fmla="*/ 3357875 w 5590393"/>
              <a:gd name="connsiteY5" fmla="*/ 120866 h 4794529"/>
              <a:gd name="connsiteX6" fmla="*/ 3643002 w 5590393"/>
              <a:gd name="connsiteY6" fmla="*/ 1208178 h 4794529"/>
              <a:gd name="connsiteX7" fmla="*/ 4645477 w 5590393"/>
              <a:gd name="connsiteY7" fmla="*/ 585120 h 4794529"/>
              <a:gd name="connsiteX8" fmla="*/ 5191145 w 5590393"/>
              <a:gd name="connsiteY8" fmla="*/ 505824 h 4794529"/>
              <a:gd name="connsiteX9" fmla="*/ 4665552 w 5590393"/>
              <a:gd name="connsiteY9" fmla="*/ 1363916 h 4794529"/>
              <a:gd name="connsiteX10" fmla="*/ 4209085 w 5590393"/>
              <a:gd name="connsiteY10" fmla="*/ 2022229 h 4794529"/>
              <a:gd name="connsiteX11" fmla="*/ 4887970 w 5590393"/>
              <a:gd name="connsiteY11" fmla="*/ 2095649 h 4794529"/>
              <a:gd name="connsiteX12" fmla="*/ 5581589 w 5590393"/>
              <a:gd name="connsiteY12" fmla="*/ 2268853 h 4794529"/>
              <a:gd name="connsiteX13" fmla="*/ 5117833 w 5590393"/>
              <a:gd name="connsiteY13" fmla="*/ 2535167 h 4794529"/>
              <a:gd name="connsiteX14" fmla="*/ 4287951 w 5590393"/>
              <a:gd name="connsiteY14" fmla="*/ 2742018 h 4794529"/>
              <a:gd name="connsiteX15" fmla="*/ 3954325 w 5590393"/>
              <a:gd name="connsiteY15" fmla="*/ 4794529 h 4794529"/>
              <a:gd name="connsiteX16" fmla="*/ 2736487 w 5590393"/>
              <a:gd name="connsiteY16" fmla="*/ 4243052 h 4794529"/>
              <a:gd name="connsiteX17" fmla="*/ 1518648 w 5590393"/>
              <a:gd name="connsiteY17" fmla="*/ 4794529 h 4794529"/>
              <a:gd name="connsiteX18" fmla="*/ 1217860 w 5590393"/>
              <a:gd name="connsiteY18" fmla="*/ 3555380 h 4794529"/>
              <a:gd name="connsiteX19" fmla="*/ 0 w 5590393"/>
              <a:gd name="connsiteY19" fmla="*/ 3003909 h 4794529"/>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2446905 w 5590393"/>
              <a:gd name="connsiteY3" fmla="*/ 1294772 h 4780217"/>
              <a:gd name="connsiteX4" fmla="*/ 2988443 w 5590393"/>
              <a:gd name="connsiteY4" fmla="*/ 313160 h 4780217"/>
              <a:gd name="connsiteX5" fmla="*/ 3357875 w 5590393"/>
              <a:gd name="connsiteY5" fmla="*/ 106554 h 4780217"/>
              <a:gd name="connsiteX6" fmla="*/ 3643002 w 5590393"/>
              <a:gd name="connsiteY6" fmla="*/ 1193866 h 4780217"/>
              <a:gd name="connsiteX7" fmla="*/ 4645477 w 5590393"/>
              <a:gd name="connsiteY7" fmla="*/ 570808 h 4780217"/>
              <a:gd name="connsiteX8" fmla="*/ 5191145 w 5590393"/>
              <a:gd name="connsiteY8" fmla="*/ 491512 h 4780217"/>
              <a:gd name="connsiteX9" fmla="*/ 4665552 w 5590393"/>
              <a:gd name="connsiteY9" fmla="*/ 1349604 h 4780217"/>
              <a:gd name="connsiteX10" fmla="*/ 4209085 w 5590393"/>
              <a:gd name="connsiteY10" fmla="*/ 2007917 h 4780217"/>
              <a:gd name="connsiteX11" fmla="*/ 4887970 w 5590393"/>
              <a:gd name="connsiteY11" fmla="*/ 2081337 h 4780217"/>
              <a:gd name="connsiteX12" fmla="*/ 5581589 w 5590393"/>
              <a:gd name="connsiteY12" fmla="*/ 2254541 h 4780217"/>
              <a:gd name="connsiteX13" fmla="*/ 5117833 w 5590393"/>
              <a:gd name="connsiteY13" fmla="*/ 2520855 h 4780217"/>
              <a:gd name="connsiteX14" fmla="*/ 4287951 w 5590393"/>
              <a:gd name="connsiteY14" fmla="*/ 2727706 h 4780217"/>
              <a:gd name="connsiteX15" fmla="*/ 3954325 w 5590393"/>
              <a:gd name="connsiteY15" fmla="*/ 4780217 h 4780217"/>
              <a:gd name="connsiteX16" fmla="*/ 2736487 w 5590393"/>
              <a:gd name="connsiteY16" fmla="*/ 4228740 h 4780217"/>
              <a:gd name="connsiteX17" fmla="*/ 1518648 w 5590393"/>
              <a:gd name="connsiteY17" fmla="*/ 4780217 h 4780217"/>
              <a:gd name="connsiteX18" fmla="*/ 1217860 w 5590393"/>
              <a:gd name="connsiteY18" fmla="*/ 3541068 h 4780217"/>
              <a:gd name="connsiteX19" fmla="*/ 0 w 5590393"/>
              <a:gd name="connsiteY19" fmla="*/ 2989597 h 4780217"/>
              <a:gd name="connsiteX0" fmla="*/ 0 w 5590393"/>
              <a:gd name="connsiteY0" fmla="*/ 2989597 h 4780217"/>
              <a:gd name="connsiteX1" fmla="*/ 842783 w 5590393"/>
              <a:gd name="connsiteY1" fmla="*/ 1995886 h 4780217"/>
              <a:gd name="connsiteX2" fmla="*/ 542003 w 5590393"/>
              <a:gd name="connsiteY2" fmla="*/ 756739 h 4780217"/>
              <a:gd name="connsiteX3" fmla="*/ 1364246 w 5590393"/>
              <a:gd name="connsiteY3" fmla="*/ 929496 h 4780217"/>
              <a:gd name="connsiteX4" fmla="*/ 2446905 w 5590393"/>
              <a:gd name="connsiteY4" fmla="*/ 1294772 h 4780217"/>
              <a:gd name="connsiteX5" fmla="*/ 2988443 w 5590393"/>
              <a:gd name="connsiteY5" fmla="*/ 313160 h 4780217"/>
              <a:gd name="connsiteX6" fmla="*/ 3357875 w 5590393"/>
              <a:gd name="connsiteY6" fmla="*/ 106554 h 4780217"/>
              <a:gd name="connsiteX7" fmla="*/ 3643002 w 5590393"/>
              <a:gd name="connsiteY7" fmla="*/ 1193866 h 4780217"/>
              <a:gd name="connsiteX8" fmla="*/ 4645477 w 5590393"/>
              <a:gd name="connsiteY8" fmla="*/ 570808 h 4780217"/>
              <a:gd name="connsiteX9" fmla="*/ 5191145 w 5590393"/>
              <a:gd name="connsiteY9" fmla="*/ 491512 h 4780217"/>
              <a:gd name="connsiteX10" fmla="*/ 4665552 w 5590393"/>
              <a:gd name="connsiteY10" fmla="*/ 1349604 h 4780217"/>
              <a:gd name="connsiteX11" fmla="*/ 4209085 w 5590393"/>
              <a:gd name="connsiteY11" fmla="*/ 2007917 h 4780217"/>
              <a:gd name="connsiteX12" fmla="*/ 4887970 w 5590393"/>
              <a:gd name="connsiteY12" fmla="*/ 2081337 h 4780217"/>
              <a:gd name="connsiteX13" fmla="*/ 5581589 w 5590393"/>
              <a:gd name="connsiteY13" fmla="*/ 2254541 h 4780217"/>
              <a:gd name="connsiteX14" fmla="*/ 5117833 w 5590393"/>
              <a:gd name="connsiteY14" fmla="*/ 2520855 h 4780217"/>
              <a:gd name="connsiteX15" fmla="*/ 4287951 w 5590393"/>
              <a:gd name="connsiteY15" fmla="*/ 2727706 h 4780217"/>
              <a:gd name="connsiteX16" fmla="*/ 3954325 w 5590393"/>
              <a:gd name="connsiteY16" fmla="*/ 4780217 h 4780217"/>
              <a:gd name="connsiteX17" fmla="*/ 2736487 w 5590393"/>
              <a:gd name="connsiteY17" fmla="*/ 4228740 h 4780217"/>
              <a:gd name="connsiteX18" fmla="*/ 1518648 w 5590393"/>
              <a:gd name="connsiteY18" fmla="*/ 4780217 h 4780217"/>
              <a:gd name="connsiteX19" fmla="*/ 1217860 w 5590393"/>
              <a:gd name="connsiteY19" fmla="*/ 3541068 h 4780217"/>
              <a:gd name="connsiteX20" fmla="*/ 0 w 5590393"/>
              <a:gd name="connsiteY20"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542003 w 5590393"/>
              <a:gd name="connsiteY3" fmla="*/ 756739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842783 w 5590393"/>
              <a:gd name="connsiteY1" fmla="*/ 199588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1217860 w 5590393"/>
              <a:gd name="connsiteY20" fmla="*/ 3541068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0 w 5590393"/>
              <a:gd name="connsiteY21"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1518648 w 5590393"/>
              <a:gd name="connsiteY19" fmla="*/ 4780217 h 4780217"/>
              <a:gd name="connsiteX20" fmla="*/ 2056481 w 5590393"/>
              <a:gd name="connsiteY20" fmla="*/ 2896947 h 4780217"/>
              <a:gd name="connsiteX21" fmla="*/ 710021 w 5590393"/>
              <a:gd name="connsiteY21" fmla="*/ 3000789 h 4780217"/>
              <a:gd name="connsiteX22" fmla="*/ 0 w 5590393"/>
              <a:gd name="connsiteY22"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736487 w 5590393"/>
              <a:gd name="connsiteY18" fmla="*/ 4228740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954325 w 5590393"/>
              <a:gd name="connsiteY17" fmla="*/ 4780217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3413768 w 5590393"/>
              <a:gd name="connsiteY17" fmla="*/ 4605925 h 4780217"/>
              <a:gd name="connsiteX18" fmla="*/ 2928460 w 5590393"/>
              <a:gd name="connsiteY18" fmla="*/ 3713443 h 4780217"/>
              <a:gd name="connsiteX19" fmla="*/ 2074043 w 5590393"/>
              <a:gd name="connsiteY19" fmla="*/ 4427960 h 4780217"/>
              <a:gd name="connsiteX20" fmla="*/ 1518648 w 5590393"/>
              <a:gd name="connsiteY20" fmla="*/ 4780217 h 4780217"/>
              <a:gd name="connsiteX21" fmla="*/ 2056481 w 5590393"/>
              <a:gd name="connsiteY21" fmla="*/ 2896947 h 4780217"/>
              <a:gd name="connsiteX22" fmla="*/ 710021 w 5590393"/>
              <a:gd name="connsiteY22" fmla="*/ 3000789 h 4780217"/>
              <a:gd name="connsiteX23" fmla="*/ 0 w 5590393"/>
              <a:gd name="connsiteY23"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413768 w 5590393"/>
              <a:gd name="connsiteY18" fmla="*/ 4605925 h 4780217"/>
              <a:gd name="connsiteX19" fmla="*/ 2928460 w 5590393"/>
              <a:gd name="connsiteY19" fmla="*/ 3713443 h 4780217"/>
              <a:gd name="connsiteX20" fmla="*/ 2074043 w 5590393"/>
              <a:gd name="connsiteY20" fmla="*/ 4427960 h 4780217"/>
              <a:gd name="connsiteX21" fmla="*/ 1518648 w 5590393"/>
              <a:gd name="connsiteY21" fmla="*/ 4780217 h 4780217"/>
              <a:gd name="connsiteX22" fmla="*/ 2056481 w 5590393"/>
              <a:gd name="connsiteY22" fmla="*/ 2896947 h 4780217"/>
              <a:gd name="connsiteX23" fmla="*/ 710021 w 5590393"/>
              <a:gd name="connsiteY23" fmla="*/ 3000789 h 4780217"/>
              <a:gd name="connsiteX24" fmla="*/ 0 w 5590393"/>
              <a:gd name="connsiteY24"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3746233 w 5590393"/>
              <a:gd name="connsiteY18" fmla="*/ 3422625 h 4780217"/>
              <a:gd name="connsiteX19" fmla="*/ 3413768 w 5590393"/>
              <a:gd name="connsiteY19" fmla="*/ 4605925 h 4780217"/>
              <a:gd name="connsiteX20" fmla="*/ 2928460 w 5590393"/>
              <a:gd name="connsiteY20" fmla="*/ 3713443 h 4780217"/>
              <a:gd name="connsiteX21" fmla="*/ 2074043 w 5590393"/>
              <a:gd name="connsiteY21" fmla="*/ 4427960 h 4780217"/>
              <a:gd name="connsiteX22" fmla="*/ 1518648 w 5590393"/>
              <a:gd name="connsiteY22" fmla="*/ 4780217 h 4780217"/>
              <a:gd name="connsiteX23" fmla="*/ 2056481 w 5590393"/>
              <a:gd name="connsiteY23" fmla="*/ 2896947 h 4780217"/>
              <a:gd name="connsiteX24" fmla="*/ 710021 w 5590393"/>
              <a:gd name="connsiteY24" fmla="*/ 3000789 h 4780217"/>
              <a:gd name="connsiteX25" fmla="*/ 0 w 5590393"/>
              <a:gd name="connsiteY25"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413768 w 5590393"/>
              <a:gd name="connsiteY20" fmla="*/ 4605925 h 4780217"/>
              <a:gd name="connsiteX21" fmla="*/ 2928460 w 5590393"/>
              <a:gd name="connsiteY21" fmla="*/ 3713443 h 4780217"/>
              <a:gd name="connsiteX22" fmla="*/ 2074043 w 5590393"/>
              <a:gd name="connsiteY22" fmla="*/ 4427960 h 4780217"/>
              <a:gd name="connsiteX23" fmla="*/ 1518648 w 5590393"/>
              <a:gd name="connsiteY23" fmla="*/ 4780217 h 4780217"/>
              <a:gd name="connsiteX24" fmla="*/ 2056481 w 5590393"/>
              <a:gd name="connsiteY24" fmla="*/ 2896947 h 4780217"/>
              <a:gd name="connsiteX25" fmla="*/ 710021 w 5590393"/>
              <a:gd name="connsiteY25" fmla="*/ 3000789 h 4780217"/>
              <a:gd name="connsiteX26" fmla="*/ 0 w 5590393"/>
              <a:gd name="connsiteY26"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413768 w 5590393"/>
              <a:gd name="connsiteY21" fmla="*/ 460592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287951 w 5590393"/>
              <a:gd name="connsiteY16" fmla="*/ 272770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903126 w 5590393"/>
              <a:gd name="connsiteY18" fmla="*/ 389750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5006690 w 5590393"/>
              <a:gd name="connsiteY17" fmla="*/ 3743423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074043 w 5590393"/>
              <a:gd name="connsiteY23" fmla="*/ 4427960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780217"/>
              <a:gd name="connsiteX1" fmla="*/ 1850644 w 5590393"/>
              <a:gd name="connsiteY1" fmla="*/ 2089346 h 4780217"/>
              <a:gd name="connsiteX2" fmla="*/ 1078812 w 5590393"/>
              <a:gd name="connsiteY2" fmla="*/ 1300813 h 4780217"/>
              <a:gd name="connsiteX3" fmla="*/ 953735 w 5590393"/>
              <a:gd name="connsiteY3" fmla="*/ 951238 h 4780217"/>
              <a:gd name="connsiteX4" fmla="*/ 1364246 w 5590393"/>
              <a:gd name="connsiteY4" fmla="*/ 929496 h 4780217"/>
              <a:gd name="connsiteX5" fmla="*/ 2446905 w 5590393"/>
              <a:gd name="connsiteY5" fmla="*/ 1294772 h 4780217"/>
              <a:gd name="connsiteX6" fmla="*/ 2988443 w 5590393"/>
              <a:gd name="connsiteY6" fmla="*/ 313160 h 4780217"/>
              <a:gd name="connsiteX7" fmla="*/ 3357875 w 5590393"/>
              <a:gd name="connsiteY7" fmla="*/ 106554 h 4780217"/>
              <a:gd name="connsiteX8" fmla="*/ 3643002 w 5590393"/>
              <a:gd name="connsiteY8" fmla="*/ 1193866 h 4780217"/>
              <a:gd name="connsiteX9" fmla="*/ 4645477 w 5590393"/>
              <a:gd name="connsiteY9" fmla="*/ 570808 h 4780217"/>
              <a:gd name="connsiteX10" fmla="*/ 5191145 w 5590393"/>
              <a:gd name="connsiteY10" fmla="*/ 491512 h 4780217"/>
              <a:gd name="connsiteX11" fmla="*/ 4665552 w 5590393"/>
              <a:gd name="connsiteY11" fmla="*/ 1349604 h 4780217"/>
              <a:gd name="connsiteX12" fmla="*/ 4209085 w 5590393"/>
              <a:gd name="connsiteY12" fmla="*/ 2007917 h 4780217"/>
              <a:gd name="connsiteX13" fmla="*/ 4887970 w 5590393"/>
              <a:gd name="connsiteY13" fmla="*/ 2081337 h 4780217"/>
              <a:gd name="connsiteX14" fmla="*/ 5581589 w 5590393"/>
              <a:gd name="connsiteY14" fmla="*/ 2254541 h 4780217"/>
              <a:gd name="connsiteX15" fmla="*/ 5117833 w 5590393"/>
              <a:gd name="connsiteY15" fmla="*/ 2520855 h 4780217"/>
              <a:gd name="connsiteX16" fmla="*/ 4318262 w 5590393"/>
              <a:gd name="connsiteY16" fmla="*/ 2715076 h 4780217"/>
              <a:gd name="connsiteX17" fmla="*/ 4976378 w 5590393"/>
              <a:gd name="connsiteY17" fmla="*/ 3685326 h 4780217"/>
              <a:gd name="connsiteX18" fmla="*/ 4769250 w 5590393"/>
              <a:gd name="connsiteY18" fmla="*/ 3846987 h 4780217"/>
              <a:gd name="connsiteX19" fmla="*/ 3746233 w 5590393"/>
              <a:gd name="connsiteY19" fmla="*/ 3422625 h 4780217"/>
              <a:gd name="connsiteX20" fmla="*/ 3619934 w 5590393"/>
              <a:gd name="connsiteY20" fmla="*/ 4460797 h 4780217"/>
              <a:gd name="connsiteX21" fmla="*/ 3287470 w 5590393"/>
              <a:gd name="connsiteY21" fmla="*/ 4512465 h 4780217"/>
              <a:gd name="connsiteX22" fmla="*/ 2928460 w 5590393"/>
              <a:gd name="connsiteY22" fmla="*/ 3713443 h 4780217"/>
              <a:gd name="connsiteX23" fmla="*/ 2190237 w 5590393"/>
              <a:gd name="connsiteY23" fmla="*/ 4266298 h 4780217"/>
              <a:gd name="connsiteX24" fmla="*/ 1518648 w 5590393"/>
              <a:gd name="connsiteY24" fmla="*/ 4780217 h 4780217"/>
              <a:gd name="connsiteX25" fmla="*/ 2056481 w 5590393"/>
              <a:gd name="connsiteY25" fmla="*/ 2896947 h 4780217"/>
              <a:gd name="connsiteX26" fmla="*/ 710021 w 5590393"/>
              <a:gd name="connsiteY26" fmla="*/ 3000789 h 4780217"/>
              <a:gd name="connsiteX27" fmla="*/ 0 w 5590393"/>
              <a:gd name="connsiteY27" fmla="*/ 2989597 h 4780217"/>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590393"/>
              <a:gd name="connsiteY0" fmla="*/ 2989597 h 4592249"/>
              <a:gd name="connsiteX1" fmla="*/ 1850644 w 5590393"/>
              <a:gd name="connsiteY1" fmla="*/ 2089346 h 4592249"/>
              <a:gd name="connsiteX2" fmla="*/ 1078812 w 5590393"/>
              <a:gd name="connsiteY2" fmla="*/ 1300813 h 4592249"/>
              <a:gd name="connsiteX3" fmla="*/ 953735 w 5590393"/>
              <a:gd name="connsiteY3" fmla="*/ 951238 h 4592249"/>
              <a:gd name="connsiteX4" fmla="*/ 1364246 w 5590393"/>
              <a:gd name="connsiteY4" fmla="*/ 929496 h 4592249"/>
              <a:gd name="connsiteX5" fmla="*/ 2446905 w 5590393"/>
              <a:gd name="connsiteY5" fmla="*/ 1294772 h 4592249"/>
              <a:gd name="connsiteX6" fmla="*/ 2988443 w 5590393"/>
              <a:gd name="connsiteY6" fmla="*/ 313160 h 4592249"/>
              <a:gd name="connsiteX7" fmla="*/ 3357875 w 5590393"/>
              <a:gd name="connsiteY7" fmla="*/ 106554 h 4592249"/>
              <a:gd name="connsiteX8" fmla="*/ 3643002 w 5590393"/>
              <a:gd name="connsiteY8" fmla="*/ 1193866 h 4592249"/>
              <a:gd name="connsiteX9" fmla="*/ 4645477 w 5590393"/>
              <a:gd name="connsiteY9" fmla="*/ 570808 h 4592249"/>
              <a:gd name="connsiteX10" fmla="*/ 5191145 w 5590393"/>
              <a:gd name="connsiteY10" fmla="*/ 491512 h 4592249"/>
              <a:gd name="connsiteX11" fmla="*/ 4665552 w 5590393"/>
              <a:gd name="connsiteY11" fmla="*/ 1349604 h 4592249"/>
              <a:gd name="connsiteX12" fmla="*/ 4209085 w 5590393"/>
              <a:gd name="connsiteY12" fmla="*/ 2007917 h 4592249"/>
              <a:gd name="connsiteX13" fmla="*/ 4887970 w 5590393"/>
              <a:gd name="connsiteY13" fmla="*/ 2081337 h 4592249"/>
              <a:gd name="connsiteX14" fmla="*/ 5581589 w 5590393"/>
              <a:gd name="connsiteY14" fmla="*/ 2254541 h 4592249"/>
              <a:gd name="connsiteX15" fmla="*/ 5117833 w 5590393"/>
              <a:gd name="connsiteY15" fmla="*/ 2520855 h 4592249"/>
              <a:gd name="connsiteX16" fmla="*/ 4318262 w 5590393"/>
              <a:gd name="connsiteY16" fmla="*/ 2715076 h 4592249"/>
              <a:gd name="connsiteX17" fmla="*/ 4976378 w 5590393"/>
              <a:gd name="connsiteY17" fmla="*/ 3685326 h 4592249"/>
              <a:gd name="connsiteX18" fmla="*/ 4769250 w 5590393"/>
              <a:gd name="connsiteY18" fmla="*/ 3846987 h 4592249"/>
              <a:gd name="connsiteX19" fmla="*/ 3746233 w 5590393"/>
              <a:gd name="connsiteY19" fmla="*/ 3422625 h 4592249"/>
              <a:gd name="connsiteX20" fmla="*/ 3619934 w 5590393"/>
              <a:gd name="connsiteY20" fmla="*/ 4460797 h 4592249"/>
              <a:gd name="connsiteX21" fmla="*/ 3287470 w 5590393"/>
              <a:gd name="connsiteY21" fmla="*/ 4512465 h 4592249"/>
              <a:gd name="connsiteX22" fmla="*/ 2928460 w 5590393"/>
              <a:gd name="connsiteY22" fmla="*/ 3713443 h 4592249"/>
              <a:gd name="connsiteX23" fmla="*/ 2190237 w 5590393"/>
              <a:gd name="connsiteY23" fmla="*/ 4266298 h 4592249"/>
              <a:gd name="connsiteX24" fmla="*/ 1672732 w 5590393"/>
              <a:gd name="connsiteY24" fmla="*/ 4216927 h 4592249"/>
              <a:gd name="connsiteX25" fmla="*/ 2056481 w 5590393"/>
              <a:gd name="connsiteY25" fmla="*/ 2896947 h 4592249"/>
              <a:gd name="connsiteX26" fmla="*/ 710021 w 5590393"/>
              <a:gd name="connsiteY26" fmla="*/ 3000789 h 4592249"/>
              <a:gd name="connsiteX27" fmla="*/ 0 w 5590393"/>
              <a:gd name="connsiteY27" fmla="*/ 2989597 h 4592249"/>
              <a:gd name="connsiteX0" fmla="*/ 0 w 5053365"/>
              <a:gd name="connsiteY0" fmla="*/ 2721083 h 4592249"/>
              <a:gd name="connsiteX1" fmla="*/ 1313616 w 5053365"/>
              <a:gd name="connsiteY1" fmla="*/ 2089346 h 4592249"/>
              <a:gd name="connsiteX2" fmla="*/ 541784 w 5053365"/>
              <a:gd name="connsiteY2" fmla="*/ 1300813 h 4592249"/>
              <a:gd name="connsiteX3" fmla="*/ 416707 w 5053365"/>
              <a:gd name="connsiteY3" fmla="*/ 951238 h 4592249"/>
              <a:gd name="connsiteX4" fmla="*/ 827218 w 5053365"/>
              <a:gd name="connsiteY4" fmla="*/ 929496 h 4592249"/>
              <a:gd name="connsiteX5" fmla="*/ 1909877 w 5053365"/>
              <a:gd name="connsiteY5" fmla="*/ 1294772 h 4592249"/>
              <a:gd name="connsiteX6" fmla="*/ 2451415 w 5053365"/>
              <a:gd name="connsiteY6" fmla="*/ 313160 h 4592249"/>
              <a:gd name="connsiteX7" fmla="*/ 2820847 w 5053365"/>
              <a:gd name="connsiteY7" fmla="*/ 106554 h 4592249"/>
              <a:gd name="connsiteX8" fmla="*/ 3105974 w 5053365"/>
              <a:gd name="connsiteY8" fmla="*/ 1193866 h 4592249"/>
              <a:gd name="connsiteX9" fmla="*/ 4108449 w 5053365"/>
              <a:gd name="connsiteY9" fmla="*/ 570808 h 4592249"/>
              <a:gd name="connsiteX10" fmla="*/ 4654117 w 5053365"/>
              <a:gd name="connsiteY10" fmla="*/ 491512 h 4592249"/>
              <a:gd name="connsiteX11" fmla="*/ 4128524 w 5053365"/>
              <a:gd name="connsiteY11" fmla="*/ 1349604 h 4592249"/>
              <a:gd name="connsiteX12" fmla="*/ 3672057 w 5053365"/>
              <a:gd name="connsiteY12" fmla="*/ 2007917 h 4592249"/>
              <a:gd name="connsiteX13" fmla="*/ 4350942 w 5053365"/>
              <a:gd name="connsiteY13" fmla="*/ 2081337 h 4592249"/>
              <a:gd name="connsiteX14" fmla="*/ 5044561 w 5053365"/>
              <a:gd name="connsiteY14" fmla="*/ 2254541 h 4592249"/>
              <a:gd name="connsiteX15" fmla="*/ 4580805 w 5053365"/>
              <a:gd name="connsiteY15" fmla="*/ 2520855 h 4592249"/>
              <a:gd name="connsiteX16" fmla="*/ 3781234 w 5053365"/>
              <a:gd name="connsiteY16" fmla="*/ 2715076 h 4592249"/>
              <a:gd name="connsiteX17" fmla="*/ 4439350 w 5053365"/>
              <a:gd name="connsiteY17" fmla="*/ 3685326 h 4592249"/>
              <a:gd name="connsiteX18" fmla="*/ 4232222 w 5053365"/>
              <a:gd name="connsiteY18" fmla="*/ 3846987 h 4592249"/>
              <a:gd name="connsiteX19" fmla="*/ 3209205 w 5053365"/>
              <a:gd name="connsiteY19" fmla="*/ 3422625 h 4592249"/>
              <a:gd name="connsiteX20" fmla="*/ 3082906 w 5053365"/>
              <a:gd name="connsiteY20" fmla="*/ 4460797 h 4592249"/>
              <a:gd name="connsiteX21" fmla="*/ 2750442 w 5053365"/>
              <a:gd name="connsiteY21" fmla="*/ 4512465 h 4592249"/>
              <a:gd name="connsiteX22" fmla="*/ 2391432 w 5053365"/>
              <a:gd name="connsiteY22" fmla="*/ 3713443 h 4592249"/>
              <a:gd name="connsiteX23" fmla="*/ 1653209 w 5053365"/>
              <a:gd name="connsiteY23" fmla="*/ 4266298 h 4592249"/>
              <a:gd name="connsiteX24" fmla="*/ 1135704 w 5053365"/>
              <a:gd name="connsiteY24" fmla="*/ 4216927 h 4592249"/>
              <a:gd name="connsiteX25" fmla="*/ 1519453 w 5053365"/>
              <a:gd name="connsiteY25" fmla="*/ 2896947 h 4592249"/>
              <a:gd name="connsiteX26" fmla="*/ 172993 w 5053365"/>
              <a:gd name="connsiteY26" fmla="*/ 3000789 h 4592249"/>
              <a:gd name="connsiteX27" fmla="*/ 0 w 5053365"/>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26853 w 5080218"/>
              <a:gd name="connsiteY0" fmla="*/ 2721083 h 4592249"/>
              <a:gd name="connsiteX1" fmla="*/ 1340469 w 5080218"/>
              <a:gd name="connsiteY1" fmla="*/ 2089346 h 4592249"/>
              <a:gd name="connsiteX2" fmla="*/ 568637 w 5080218"/>
              <a:gd name="connsiteY2" fmla="*/ 1300813 h 4592249"/>
              <a:gd name="connsiteX3" fmla="*/ 443560 w 5080218"/>
              <a:gd name="connsiteY3" fmla="*/ 951238 h 4592249"/>
              <a:gd name="connsiteX4" fmla="*/ 854071 w 5080218"/>
              <a:gd name="connsiteY4" fmla="*/ 929496 h 4592249"/>
              <a:gd name="connsiteX5" fmla="*/ 1936730 w 5080218"/>
              <a:gd name="connsiteY5" fmla="*/ 1294772 h 4592249"/>
              <a:gd name="connsiteX6" fmla="*/ 2478268 w 5080218"/>
              <a:gd name="connsiteY6" fmla="*/ 313160 h 4592249"/>
              <a:gd name="connsiteX7" fmla="*/ 2847700 w 5080218"/>
              <a:gd name="connsiteY7" fmla="*/ 106554 h 4592249"/>
              <a:gd name="connsiteX8" fmla="*/ 3132827 w 5080218"/>
              <a:gd name="connsiteY8" fmla="*/ 1193866 h 4592249"/>
              <a:gd name="connsiteX9" fmla="*/ 4135302 w 5080218"/>
              <a:gd name="connsiteY9" fmla="*/ 570808 h 4592249"/>
              <a:gd name="connsiteX10" fmla="*/ 4680970 w 5080218"/>
              <a:gd name="connsiteY10" fmla="*/ 491512 h 4592249"/>
              <a:gd name="connsiteX11" fmla="*/ 4155377 w 5080218"/>
              <a:gd name="connsiteY11" fmla="*/ 1349604 h 4592249"/>
              <a:gd name="connsiteX12" fmla="*/ 3698910 w 5080218"/>
              <a:gd name="connsiteY12" fmla="*/ 2007917 h 4592249"/>
              <a:gd name="connsiteX13" fmla="*/ 4377795 w 5080218"/>
              <a:gd name="connsiteY13" fmla="*/ 2081337 h 4592249"/>
              <a:gd name="connsiteX14" fmla="*/ 5071414 w 5080218"/>
              <a:gd name="connsiteY14" fmla="*/ 2254541 h 4592249"/>
              <a:gd name="connsiteX15" fmla="*/ 4607658 w 5080218"/>
              <a:gd name="connsiteY15" fmla="*/ 2520855 h 4592249"/>
              <a:gd name="connsiteX16" fmla="*/ 3808087 w 5080218"/>
              <a:gd name="connsiteY16" fmla="*/ 2715076 h 4592249"/>
              <a:gd name="connsiteX17" fmla="*/ 4466203 w 5080218"/>
              <a:gd name="connsiteY17" fmla="*/ 3685326 h 4592249"/>
              <a:gd name="connsiteX18" fmla="*/ 4259075 w 5080218"/>
              <a:gd name="connsiteY18" fmla="*/ 3846987 h 4592249"/>
              <a:gd name="connsiteX19" fmla="*/ 3236058 w 5080218"/>
              <a:gd name="connsiteY19" fmla="*/ 3422625 h 4592249"/>
              <a:gd name="connsiteX20" fmla="*/ 3109759 w 5080218"/>
              <a:gd name="connsiteY20" fmla="*/ 4460797 h 4592249"/>
              <a:gd name="connsiteX21" fmla="*/ 2777295 w 5080218"/>
              <a:gd name="connsiteY21" fmla="*/ 4512465 h 4592249"/>
              <a:gd name="connsiteX22" fmla="*/ 2418285 w 5080218"/>
              <a:gd name="connsiteY22" fmla="*/ 3713443 h 4592249"/>
              <a:gd name="connsiteX23" fmla="*/ 1680062 w 5080218"/>
              <a:gd name="connsiteY23" fmla="*/ 4266298 h 4592249"/>
              <a:gd name="connsiteX24" fmla="*/ 1162557 w 5080218"/>
              <a:gd name="connsiteY24" fmla="*/ 4216927 h 4592249"/>
              <a:gd name="connsiteX25" fmla="*/ 1546306 w 5080218"/>
              <a:gd name="connsiteY25" fmla="*/ 2896947 h 4592249"/>
              <a:gd name="connsiteX26" fmla="*/ 199846 w 5080218"/>
              <a:gd name="connsiteY26" fmla="*/ 3000789 h 4592249"/>
              <a:gd name="connsiteX27" fmla="*/ 26853 w 5080218"/>
              <a:gd name="connsiteY27" fmla="*/ 2721083 h 4592249"/>
              <a:gd name="connsiteX0" fmla="*/ 40408 w 5093773"/>
              <a:gd name="connsiteY0" fmla="*/ 2721083 h 4592249"/>
              <a:gd name="connsiteX1" fmla="*/ 1354024 w 5093773"/>
              <a:gd name="connsiteY1" fmla="*/ 2089346 h 4592249"/>
              <a:gd name="connsiteX2" fmla="*/ 582192 w 5093773"/>
              <a:gd name="connsiteY2" fmla="*/ 1300813 h 4592249"/>
              <a:gd name="connsiteX3" fmla="*/ 457115 w 5093773"/>
              <a:gd name="connsiteY3" fmla="*/ 951238 h 4592249"/>
              <a:gd name="connsiteX4" fmla="*/ 867626 w 5093773"/>
              <a:gd name="connsiteY4" fmla="*/ 929496 h 4592249"/>
              <a:gd name="connsiteX5" fmla="*/ 1950285 w 5093773"/>
              <a:gd name="connsiteY5" fmla="*/ 1294772 h 4592249"/>
              <a:gd name="connsiteX6" fmla="*/ 2491823 w 5093773"/>
              <a:gd name="connsiteY6" fmla="*/ 313160 h 4592249"/>
              <a:gd name="connsiteX7" fmla="*/ 2861255 w 5093773"/>
              <a:gd name="connsiteY7" fmla="*/ 106554 h 4592249"/>
              <a:gd name="connsiteX8" fmla="*/ 3146382 w 5093773"/>
              <a:gd name="connsiteY8" fmla="*/ 1193866 h 4592249"/>
              <a:gd name="connsiteX9" fmla="*/ 4148857 w 5093773"/>
              <a:gd name="connsiteY9" fmla="*/ 570808 h 4592249"/>
              <a:gd name="connsiteX10" fmla="*/ 4694525 w 5093773"/>
              <a:gd name="connsiteY10" fmla="*/ 491512 h 4592249"/>
              <a:gd name="connsiteX11" fmla="*/ 4168932 w 5093773"/>
              <a:gd name="connsiteY11" fmla="*/ 1349604 h 4592249"/>
              <a:gd name="connsiteX12" fmla="*/ 3712465 w 5093773"/>
              <a:gd name="connsiteY12" fmla="*/ 2007917 h 4592249"/>
              <a:gd name="connsiteX13" fmla="*/ 4391350 w 5093773"/>
              <a:gd name="connsiteY13" fmla="*/ 2081337 h 4592249"/>
              <a:gd name="connsiteX14" fmla="*/ 5084969 w 5093773"/>
              <a:gd name="connsiteY14" fmla="*/ 2254541 h 4592249"/>
              <a:gd name="connsiteX15" fmla="*/ 4621213 w 5093773"/>
              <a:gd name="connsiteY15" fmla="*/ 2520855 h 4592249"/>
              <a:gd name="connsiteX16" fmla="*/ 3821642 w 5093773"/>
              <a:gd name="connsiteY16" fmla="*/ 2715076 h 4592249"/>
              <a:gd name="connsiteX17" fmla="*/ 4479758 w 5093773"/>
              <a:gd name="connsiteY17" fmla="*/ 3685326 h 4592249"/>
              <a:gd name="connsiteX18" fmla="*/ 4272630 w 5093773"/>
              <a:gd name="connsiteY18" fmla="*/ 3846987 h 4592249"/>
              <a:gd name="connsiteX19" fmla="*/ 3249613 w 5093773"/>
              <a:gd name="connsiteY19" fmla="*/ 3422625 h 4592249"/>
              <a:gd name="connsiteX20" fmla="*/ 3123314 w 5093773"/>
              <a:gd name="connsiteY20" fmla="*/ 4460797 h 4592249"/>
              <a:gd name="connsiteX21" fmla="*/ 2790850 w 5093773"/>
              <a:gd name="connsiteY21" fmla="*/ 4512465 h 4592249"/>
              <a:gd name="connsiteX22" fmla="*/ 2431840 w 5093773"/>
              <a:gd name="connsiteY22" fmla="*/ 3713443 h 4592249"/>
              <a:gd name="connsiteX23" fmla="*/ 1693617 w 5093773"/>
              <a:gd name="connsiteY23" fmla="*/ 4266298 h 4592249"/>
              <a:gd name="connsiteX24" fmla="*/ 1176112 w 5093773"/>
              <a:gd name="connsiteY24" fmla="*/ 4216927 h 4592249"/>
              <a:gd name="connsiteX25" fmla="*/ 1559861 w 5093773"/>
              <a:gd name="connsiteY25" fmla="*/ 2896947 h 4592249"/>
              <a:gd name="connsiteX26" fmla="*/ 213401 w 5093773"/>
              <a:gd name="connsiteY26" fmla="*/ 3000789 h 4592249"/>
              <a:gd name="connsiteX27" fmla="*/ 40408 w 5093773"/>
              <a:gd name="connsiteY27" fmla="*/ 2721083 h 4592249"/>
              <a:gd name="connsiteX0" fmla="*/ 21875 w 5075240"/>
              <a:gd name="connsiteY0" fmla="*/ 2721083 h 4592249"/>
              <a:gd name="connsiteX1" fmla="*/ 1335491 w 5075240"/>
              <a:gd name="connsiteY1" fmla="*/ 2089346 h 4592249"/>
              <a:gd name="connsiteX2" fmla="*/ 563659 w 5075240"/>
              <a:gd name="connsiteY2" fmla="*/ 1300813 h 4592249"/>
              <a:gd name="connsiteX3" fmla="*/ 438582 w 5075240"/>
              <a:gd name="connsiteY3" fmla="*/ 951238 h 4592249"/>
              <a:gd name="connsiteX4" fmla="*/ 849093 w 5075240"/>
              <a:gd name="connsiteY4" fmla="*/ 929496 h 4592249"/>
              <a:gd name="connsiteX5" fmla="*/ 1931752 w 5075240"/>
              <a:gd name="connsiteY5" fmla="*/ 1294772 h 4592249"/>
              <a:gd name="connsiteX6" fmla="*/ 2473290 w 5075240"/>
              <a:gd name="connsiteY6" fmla="*/ 313160 h 4592249"/>
              <a:gd name="connsiteX7" fmla="*/ 2842722 w 5075240"/>
              <a:gd name="connsiteY7" fmla="*/ 106554 h 4592249"/>
              <a:gd name="connsiteX8" fmla="*/ 3127849 w 5075240"/>
              <a:gd name="connsiteY8" fmla="*/ 1193866 h 4592249"/>
              <a:gd name="connsiteX9" fmla="*/ 4130324 w 5075240"/>
              <a:gd name="connsiteY9" fmla="*/ 570808 h 4592249"/>
              <a:gd name="connsiteX10" fmla="*/ 4675992 w 5075240"/>
              <a:gd name="connsiteY10" fmla="*/ 491512 h 4592249"/>
              <a:gd name="connsiteX11" fmla="*/ 4150399 w 5075240"/>
              <a:gd name="connsiteY11" fmla="*/ 1349604 h 4592249"/>
              <a:gd name="connsiteX12" fmla="*/ 3693932 w 5075240"/>
              <a:gd name="connsiteY12" fmla="*/ 2007917 h 4592249"/>
              <a:gd name="connsiteX13" fmla="*/ 4372817 w 5075240"/>
              <a:gd name="connsiteY13" fmla="*/ 2081337 h 4592249"/>
              <a:gd name="connsiteX14" fmla="*/ 5066436 w 5075240"/>
              <a:gd name="connsiteY14" fmla="*/ 2254541 h 4592249"/>
              <a:gd name="connsiteX15" fmla="*/ 4602680 w 5075240"/>
              <a:gd name="connsiteY15" fmla="*/ 2520855 h 4592249"/>
              <a:gd name="connsiteX16" fmla="*/ 3803109 w 5075240"/>
              <a:gd name="connsiteY16" fmla="*/ 2715076 h 4592249"/>
              <a:gd name="connsiteX17" fmla="*/ 4461225 w 5075240"/>
              <a:gd name="connsiteY17" fmla="*/ 3685326 h 4592249"/>
              <a:gd name="connsiteX18" fmla="*/ 4254097 w 5075240"/>
              <a:gd name="connsiteY18" fmla="*/ 3846987 h 4592249"/>
              <a:gd name="connsiteX19" fmla="*/ 3231080 w 5075240"/>
              <a:gd name="connsiteY19" fmla="*/ 3422625 h 4592249"/>
              <a:gd name="connsiteX20" fmla="*/ 3104781 w 5075240"/>
              <a:gd name="connsiteY20" fmla="*/ 4460797 h 4592249"/>
              <a:gd name="connsiteX21" fmla="*/ 2772317 w 5075240"/>
              <a:gd name="connsiteY21" fmla="*/ 4512465 h 4592249"/>
              <a:gd name="connsiteX22" fmla="*/ 2413307 w 5075240"/>
              <a:gd name="connsiteY22" fmla="*/ 3713443 h 4592249"/>
              <a:gd name="connsiteX23" fmla="*/ 1675084 w 5075240"/>
              <a:gd name="connsiteY23" fmla="*/ 4266298 h 4592249"/>
              <a:gd name="connsiteX24" fmla="*/ 1157579 w 5075240"/>
              <a:gd name="connsiteY24" fmla="*/ 4216927 h 4592249"/>
              <a:gd name="connsiteX25" fmla="*/ 1541328 w 5075240"/>
              <a:gd name="connsiteY25" fmla="*/ 2896947 h 4592249"/>
              <a:gd name="connsiteX26" fmla="*/ 369797 w 5075240"/>
              <a:gd name="connsiteY26" fmla="*/ 2992837 h 4592249"/>
              <a:gd name="connsiteX27" fmla="*/ 21875 w 5075240"/>
              <a:gd name="connsiteY27" fmla="*/ 2721083 h 4592249"/>
              <a:gd name="connsiteX0" fmla="*/ 25641 w 5079006"/>
              <a:gd name="connsiteY0" fmla="*/ 2721083 h 4592249"/>
              <a:gd name="connsiteX1" fmla="*/ 1339257 w 5079006"/>
              <a:gd name="connsiteY1" fmla="*/ 2089346 h 4592249"/>
              <a:gd name="connsiteX2" fmla="*/ 567425 w 5079006"/>
              <a:gd name="connsiteY2" fmla="*/ 1300813 h 4592249"/>
              <a:gd name="connsiteX3" fmla="*/ 442348 w 5079006"/>
              <a:gd name="connsiteY3" fmla="*/ 951238 h 4592249"/>
              <a:gd name="connsiteX4" fmla="*/ 852859 w 5079006"/>
              <a:gd name="connsiteY4" fmla="*/ 929496 h 4592249"/>
              <a:gd name="connsiteX5" fmla="*/ 1935518 w 5079006"/>
              <a:gd name="connsiteY5" fmla="*/ 1294772 h 4592249"/>
              <a:gd name="connsiteX6" fmla="*/ 2477056 w 5079006"/>
              <a:gd name="connsiteY6" fmla="*/ 313160 h 4592249"/>
              <a:gd name="connsiteX7" fmla="*/ 2846488 w 5079006"/>
              <a:gd name="connsiteY7" fmla="*/ 106554 h 4592249"/>
              <a:gd name="connsiteX8" fmla="*/ 3131615 w 5079006"/>
              <a:gd name="connsiteY8" fmla="*/ 1193866 h 4592249"/>
              <a:gd name="connsiteX9" fmla="*/ 4134090 w 5079006"/>
              <a:gd name="connsiteY9" fmla="*/ 570808 h 4592249"/>
              <a:gd name="connsiteX10" fmla="*/ 4679758 w 5079006"/>
              <a:gd name="connsiteY10" fmla="*/ 491512 h 4592249"/>
              <a:gd name="connsiteX11" fmla="*/ 4154165 w 5079006"/>
              <a:gd name="connsiteY11" fmla="*/ 1349604 h 4592249"/>
              <a:gd name="connsiteX12" fmla="*/ 3697698 w 5079006"/>
              <a:gd name="connsiteY12" fmla="*/ 2007917 h 4592249"/>
              <a:gd name="connsiteX13" fmla="*/ 4376583 w 5079006"/>
              <a:gd name="connsiteY13" fmla="*/ 2081337 h 4592249"/>
              <a:gd name="connsiteX14" fmla="*/ 5070202 w 5079006"/>
              <a:gd name="connsiteY14" fmla="*/ 2254541 h 4592249"/>
              <a:gd name="connsiteX15" fmla="*/ 4606446 w 5079006"/>
              <a:gd name="connsiteY15" fmla="*/ 2520855 h 4592249"/>
              <a:gd name="connsiteX16" fmla="*/ 3806875 w 5079006"/>
              <a:gd name="connsiteY16" fmla="*/ 2715076 h 4592249"/>
              <a:gd name="connsiteX17" fmla="*/ 4464991 w 5079006"/>
              <a:gd name="connsiteY17" fmla="*/ 3685326 h 4592249"/>
              <a:gd name="connsiteX18" fmla="*/ 4257863 w 5079006"/>
              <a:gd name="connsiteY18" fmla="*/ 3846987 h 4592249"/>
              <a:gd name="connsiteX19" fmla="*/ 3234846 w 5079006"/>
              <a:gd name="connsiteY19" fmla="*/ 3422625 h 4592249"/>
              <a:gd name="connsiteX20" fmla="*/ 3108547 w 5079006"/>
              <a:gd name="connsiteY20" fmla="*/ 4460797 h 4592249"/>
              <a:gd name="connsiteX21" fmla="*/ 2776083 w 5079006"/>
              <a:gd name="connsiteY21" fmla="*/ 4512465 h 4592249"/>
              <a:gd name="connsiteX22" fmla="*/ 2417073 w 5079006"/>
              <a:gd name="connsiteY22" fmla="*/ 3713443 h 4592249"/>
              <a:gd name="connsiteX23" fmla="*/ 1678850 w 5079006"/>
              <a:gd name="connsiteY23" fmla="*/ 4266298 h 4592249"/>
              <a:gd name="connsiteX24" fmla="*/ 1161345 w 5079006"/>
              <a:gd name="connsiteY24" fmla="*/ 4216927 h 4592249"/>
              <a:gd name="connsiteX25" fmla="*/ 1545094 w 5079006"/>
              <a:gd name="connsiteY25" fmla="*/ 2896947 h 4592249"/>
              <a:gd name="connsiteX26" fmla="*/ 373563 w 5079006"/>
              <a:gd name="connsiteY26" fmla="*/ 2992837 h 4592249"/>
              <a:gd name="connsiteX27" fmla="*/ 25641 w 5079006"/>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50205 w 5093693"/>
              <a:gd name="connsiteY5" fmla="*/ 1294772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712385 w 5093693"/>
              <a:gd name="connsiteY12" fmla="*/ 200791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391270 w 5093693"/>
              <a:gd name="connsiteY13" fmla="*/ 2081337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821562 w 5093693"/>
              <a:gd name="connsiteY16" fmla="*/ 2715076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3693"/>
              <a:gd name="connsiteY0" fmla="*/ 2721083 h 4592249"/>
              <a:gd name="connsiteX1" fmla="*/ 1353944 w 5093693"/>
              <a:gd name="connsiteY1" fmla="*/ 2089346 h 4592249"/>
              <a:gd name="connsiteX2" fmla="*/ 582112 w 5093693"/>
              <a:gd name="connsiteY2" fmla="*/ 1300813 h 4592249"/>
              <a:gd name="connsiteX3" fmla="*/ 457035 w 5093693"/>
              <a:gd name="connsiteY3" fmla="*/ 951238 h 4592249"/>
              <a:gd name="connsiteX4" fmla="*/ 867546 w 5093693"/>
              <a:gd name="connsiteY4" fmla="*/ 929496 h 4592249"/>
              <a:gd name="connsiteX5" fmla="*/ 1992612 w 5093693"/>
              <a:gd name="connsiteY5" fmla="*/ 1308024 h 4592249"/>
              <a:gd name="connsiteX6" fmla="*/ 2491743 w 5093693"/>
              <a:gd name="connsiteY6" fmla="*/ 313160 h 4592249"/>
              <a:gd name="connsiteX7" fmla="*/ 2861175 w 5093693"/>
              <a:gd name="connsiteY7" fmla="*/ 106554 h 4592249"/>
              <a:gd name="connsiteX8" fmla="*/ 3146302 w 5093693"/>
              <a:gd name="connsiteY8" fmla="*/ 1193866 h 4592249"/>
              <a:gd name="connsiteX9" fmla="*/ 4148777 w 5093693"/>
              <a:gd name="connsiteY9" fmla="*/ 570808 h 4592249"/>
              <a:gd name="connsiteX10" fmla="*/ 4694445 w 5093693"/>
              <a:gd name="connsiteY10" fmla="*/ 491512 h 4592249"/>
              <a:gd name="connsiteX11" fmla="*/ 4168852 w 5093693"/>
              <a:gd name="connsiteY11" fmla="*/ 1349604 h 4592249"/>
              <a:gd name="connsiteX12" fmla="*/ 3905187 w 5093693"/>
              <a:gd name="connsiteY12" fmla="*/ 1928137 h 4592249"/>
              <a:gd name="connsiteX13" fmla="*/ 4477698 w 5093693"/>
              <a:gd name="connsiteY13" fmla="*/ 2034799 h 4592249"/>
              <a:gd name="connsiteX14" fmla="*/ 5084889 w 5093693"/>
              <a:gd name="connsiteY14" fmla="*/ 2254541 h 4592249"/>
              <a:gd name="connsiteX15" fmla="*/ 4621133 w 5093693"/>
              <a:gd name="connsiteY15" fmla="*/ 2520855 h 4592249"/>
              <a:gd name="connsiteX16" fmla="*/ 3961178 w 5093693"/>
              <a:gd name="connsiteY16" fmla="*/ 2781559 h 4592249"/>
              <a:gd name="connsiteX17" fmla="*/ 4479678 w 5093693"/>
              <a:gd name="connsiteY17" fmla="*/ 3685326 h 4592249"/>
              <a:gd name="connsiteX18" fmla="*/ 4272550 w 5093693"/>
              <a:gd name="connsiteY18" fmla="*/ 3846987 h 4592249"/>
              <a:gd name="connsiteX19" fmla="*/ 3249533 w 5093693"/>
              <a:gd name="connsiteY19" fmla="*/ 3422625 h 4592249"/>
              <a:gd name="connsiteX20" fmla="*/ 3123234 w 5093693"/>
              <a:gd name="connsiteY20" fmla="*/ 4460797 h 4592249"/>
              <a:gd name="connsiteX21" fmla="*/ 2790770 w 5093693"/>
              <a:gd name="connsiteY21" fmla="*/ 4512465 h 4592249"/>
              <a:gd name="connsiteX22" fmla="*/ 2431760 w 5093693"/>
              <a:gd name="connsiteY22" fmla="*/ 3713443 h 4592249"/>
              <a:gd name="connsiteX23" fmla="*/ 1693537 w 5093693"/>
              <a:gd name="connsiteY23" fmla="*/ 4266298 h 4592249"/>
              <a:gd name="connsiteX24" fmla="*/ 1176032 w 5093693"/>
              <a:gd name="connsiteY24" fmla="*/ 4216927 h 4592249"/>
              <a:gd name="connsiteX25" fmla="*/ 1559781 w 5093693"/>
              <a:gd name="connsiteY25" fmla="*/ 2896947 h 4592249"/>
              <a:gd name="connsiteX26" fmla="*/ 388250 w 5093693"/>
              <a:gd name="connsiteY26" fmla="*/ 2992837 h 4592249"/>
              <a:gd name="connsiteX27" fmla="*/ 40328 w 5093693"/>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168852 w 5095972"/>
              <a:gd name="connsiteY11" fmla="*/ 1349604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92612 w 5095972"/>
              <a:gd name="connsiteY5" fmla="*/ 1308024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353944 w 5095972"/>
              <a:gd name="connsiteY1" fmla="*/ 2089346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21083 h 4592249"/>
              <a:gd name="connsiteX1" fmla="*/ 1247571 w 5095972"/>
              <a:gd name="connsiteY1" fmla="*/ 2076050 h 4592249"/>
              <a:gd name="connsiteX2" fmla="*/ 582112 w 5095972"/>
              <a:gd name="connsiteY2" fmla="*/ 1300813 h 4592249"/>
              <a:gd name="connsiteX3" fmla="*/ 457035 w 5095972"/>
              <a:gd name="connsiteY3" fmla="*/ 951238 h 4592249"/>
              <a:gd name="connsiteX4" fmla="*/ 867546 w 5095972"/>
              <a:gd name="connsiteY4" fmla="*/ 929496 h 4592249"/>
              <a:gd name="connsiteX5" fmla="*/ 1966018 w 5095972"/>
              <a:gd name="connsiteY5" fmla="*/ 1195002 h 4592249"/>
              <a:gd name="connsiteX6" fmla="*/ 2491743 w 5095972"/>
              <a:gd name="connsiteY6" fmla="*/ 313160 h 4592249"/>
              <a:gd name="connsiteX7" fmla="*/ 2861175 w 5095972"/>
              <a:gd name="connsiteY7" fmla="*/ 106554 h 4592249"/>
              <a:gd name="connsiteX8" fmla="*/ 3146302 w 5095972"/>
              <a:gd name="connsiteY8" fmla="*/ 1193866 h 4592249"/>
              <a:gd name="connsiteX9" fmla="*/ 4148777 w 5095972"/>
              <a:gd name="connsiteY9" fmla="*/ 570808 h 4592249"/>
              <a:gd name="connsiteX10" fmla="*/ 4694445 w 5095972"/>
              <a:gd name="connsiteY10" fmla="*/ 491512 h 4592249"/>
              <a:gd name="connsiteX11" fmla="*/ 4255280 w 5095972"/>
              <a:gd name="connsiteY11" fmla="*/ 1396143 h 4592249"/>
              <a:gd name="connsiteX12" fmla="*/ 3905187 w 5095972"/>
              <a:gd name="connsiteY12" fmla="*/ 1928137 h 4592249"/>
              <a:gd name="connsiteX13" fmla="*/ 4477698 w 5095972"/>
              <a:gd name="connsiteY13" fmla="*/ 2034799 h 4592249"/>
              <a:gd name="connsiteX14" fmla="*/ 5084889 w 5095972"/>
              <a:gd name="connsiteY14" fmla="*/ 2254541 h 4592249"/>
              <a:gd name="connsiteX15" fmla="*/ 4694264 w 5095972"/>
              <a:gd name="connsiteY15" fmla="*/ 2547449 h 4592249"/>
              <a:gd name="connsiteX16" fmla="*/ 3961178 w 5095972"/>
              <a:gd name="connsiteY16" fmla="*/ 2781559 h 4592249"/>
              <a:gd name="connsiteX17" fmla="*/ 4479678 w 5095972"/>
              <a:gd name="connsiteY17" fmla="*/ 3685326 h 4592249"/>
              <a:gd name="connsiteX18" fmla="*/ 4272550 w 5095972"/>
              <a:gd name="connsiteY18" fmla="*/ 3846987 h 4592249"/>
              <a:gd name="connsiteX19" fmla="*/ 3249533 w 5095972"/>
              <a:gd name="connsiteY19" fmla="*/ 3422625 h 4592249"/>
              <a:gd name="connsiteX20" fmla="*/ 3123234 w 5095972"/>
              <a:gd name="connsiteY20" fmla="*/ 4460797 h 4592249"/>
              <a:gd name="connsiteX21" fmla="*/ 2790770 w 5095972"/>
              <a:gd name="connsiteY21" fmla="*/ 4512465 h 4592249"/>
              <a:gd name="connsiteX22" fmla="*/ 2431760 w 5095972"/>
              <a:gd name="connsiteY22" fmla="*/ 3713443 h 4592249"/>
              <a:gd name="connsiteX23" fmla="*/ 1693537 w 5095972"/>
              <a:gd name="connsiteY23" fmla="*/ 4266298 h 4592249"/>
              <a:gd name="connsiteX24" fmla="*/ 1176032 w 5095972"/>
              <a:gd name="connsiteY24" fmla="*/ 4216927 h 4592249"/>
              <a:gd name="connsiteX25" fmla="*/ 1559781 w 5095972"/>
              <a:gd name="connsiteY25" fmla="*/ 2896947 h 4592249"/>
              <a:gd name="connsiteX26" fmla="*/ 388250 w 5095972"/>
              <a:gd name="connsiteY26" fmla="*/ 2992837 h 4592249"/>
              <a:gd name="connsiteX27" fmla="*/ 40328 w 5095972"/>
              <a:gd name="connsiteY27" fmla="*/ 2721083 h 4592249"/>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13906 h 4585072"/>
              <a:gd name="connsiteX1" fmla="*/ 1247571 w 5095972"/>
              <a:gd name="connsiteY1" fmla="*/ 2068873 h 4585072"/>
              <a:gd name="connsiteX2" fmla="*/ 582112 w 5095972"/>
              <a:gd name="connsiteY2" fmla="*/ 1293636 h 4585072"/>
              <a:gd name="connsiteX3" fmla="*/ 457035 w 5095972"/>
              <a:gd name="connsiteY3" fmla="*/ 944061 h 4585072"/>
              <a:gd name="connsiteX4" fmla="*/ 867546 w 5095972"/>
              <a:gd name="connsiteY4" fmla="*/ 922319 h 4585072"/>
              <a:gd name="connsiteX5" fmla="*/ 1966018 w 5095972"/>
              <a:gd name="connsiteY5" fmla="*/ 1187825 h 4585072"/>
              <a:gd name="connsiteX6" fmla="*/ 2431908 w 5095972"/>
              <a:gd name="connsiteY6" fmla="*/ 332576 h 4585072"/>
              <a:gd name="connsiteX7" fmla="*/ 2861175 w 5095972"/>
              <a:gd name="connsiteY7" fmla="*/ 99377 h 4585072"/>
              <a:gd name="connsiteX8" fmla="*/ 3146302 w 5095972"/>
              <a:gd name="connsiteY8" fmla="*/ 1186689 h 4585072"/>
              <a:gd name="connsiteX9" fmla="*/ 4148777 w 5095972"/>
              <a:gd name="connsiteY9" fmla="*/ 563631 h 4585072"/>
              <a:gd name="connsiteX10" fmla="*/ 4694445 w 5095972"/>
              <a:gd name="connsiteY10" fmla="*/ 484335 h 4585072"/>
              <a:gd name="connsiteX11" fmla="*/ 4255280 w 5095972"/>
              <a:gd name="connsiteY11" fmla="*/ 1388966 h 4585072"/>
              <a:gd name="connsiteX12" fmla="*/ 3905187 w 5095972"/>
              <a:gd name="connsiteY12" fmla="*/ 1920960 h 4585072"/>
              <a:gd name="connsiteX13" fmla="*/ 4477698 w 5095972"/>
              <a:gd name="connsiteY13" fmla="*/ 2027622 h 4585072"/>
              <a:gd name="connsiteX14" fmla="*/ 5084889 w 5095972"/>
              <a:gd name="connsiteY14" fmla="*/ 2247364 h 4585072"/>
              <a:gd name="connsiteX15" fmla="*/ 4694264 w 5095972"/>
              <a:gd name="connsiteY15" fmla="*/ 2540272 h 4585072"/>
              <a:gd name="connsiteX16" fmla="*/ 3961178 w 5095972"/>
              <a:gd name="connsiteY16" fmla="*/ 2774382 h 4585072"/>
              <a:gd name="connsiteX17" fmla="*/ 4479678 w 5095972"/>
              <a:gd name="connsiteY17" fmla="*/ 3678149 h 4585072"/>
              <a:gd name="connsiteX18" fmla="*/ 4272550 w 5095972"/>
              <a:gd name="connsiteY18" fmla="*/ 3839810 h 4585072"/>
              <a:gd name="connsiteX19" fmla="*/ 3249533 w 5095972"/>
              <a:gd name="connsiteY19" fmla="*/ 3415448 h 4585072"/>
              <a:gd name="connsiteX20" fmla="*/ 3123234 w 5095972"/>
              <a:gd name="connsiteY20" fmla="*/ 4453620 h 4585072"/>
              <a:gd name="connsiteX21" fmla="*/ 2790770 w 5095972"/>
              <a:gd name="connsiteY21" fmla="*/ 4505288 h 4585072"/>
              <a:gd name="connsiteX22" fmla="*/ 2431760 w 5095972"/>
              <a:gd name="connsiteY22" fmla="*/ 3706266 h 4585072"/>
              <a:gd name="connsiteX23" fmla="*/ 1693537 w 5095972"/>
              <a:gd name="connsiteY23" fmla="*/ 4259121 h 4585072"/>
              <a:gd name="connsiteX24" fmla="*/ 1176032 w 5095972"/>
              <a:gd name="connsiteY24" fmla="*/ 4209750 h 4585072"/>
              <a:gd name="connsiteX25" fmla="*/ 1559781 w 5095972"/>
              <a:gd name="connsiteY25" fmla="*/ 2889770 h 4585072"/>
              <a:gd name="connsiteX26" fmla="*/ 388250 w 5095972"/>
              <a:gd name="connsiteY26" fmla="*/ 2985660 h 4585072"/>
              <a:gd name="connsiteX27" fmla="*/ 40328 w 5095972"/>
              <a:gd name="connsiteY27" fmla="*/ 2713906 h 4585072"/>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94445 w 5095972"/>
              <a:gd name="connsiteY10" fmla="*/ 477104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05187 w 5095972"/>
              <a:gd name="connsiteY12" fmla="*/ 1913729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255280 w 5095972"/>
              <a:gd name="connsiteY11" fmla="*/ 1381735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4148777 w 5095972"/>
              <a:gd name="connsiteY9" fmla="*/ 55640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680372 w 5095972"/>
              <a:gd name="connsiteY10" fmla="*/ 611968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146302 w 5095972"/>
              <a:gd name="connsiteY8" fmla="*/ 117945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706675 h 4577841"/>
              <a:gd name="connsiteX1" fmla="*/ 1247571 w 5095972"/>
              <a:gd name="connsiteY1" fmla="*/ 2061642 h 4577841"/>
              <a:gd name="connsiteX2" fmla="*/ 582112 w 5095972"/>
              <a:gd name="connsiteY2" fmla="*/ 1286405 h 4577841"/>
              <a:gd name="connsiteX3" fmla="*/ 457035 w 5095972"/>
              <a:gd name="connsiteY3" fmla="*/ 936830 h 4577841"/>
              <a:gd name="connsiteX4" fmla="*/ 867546 w 5095972"/>
              <a:gd name="connsiteY4" fmla="*/ 915088 h 4577841"/>
              <a:gd name="connsiteX5" fmla="*/ 1966018 w 5095972"/>
              <a:gd name="connsiteY5" fmla="*/ 1180594 h 4577841"/>
              <a:gd name="connsiteX6" fmla="*/ 2431908 w 5095972"/>
              <a:gd name="connsiteY6" fmla="*/ 325345 h 4577841"/>
              <a:gd name="connsiteX7" fmla="*/ 2861175 w 5095972"/>
              <a:gd name="connsiteY7" fmla="*/ 92146 h 4577841"/>
              <a:gd name="connsiteX8" fmla="*/ 3305562 w 5095972"/>
              <a:gd name="connsiteY8" fmla="*/ 1062668 h 4577841"/>
              <a:gd name="connsiteX9" fmla="*/ 3750629 w 5095972"/>
              <a:gd name="connsiteY9" fmla="*/ 747510 h 4577841"/>
              <a:gd name="connsiteX10" fmla="*/ 4468026 w 5095972"/>
              <a:gd name="connsiteY10" fmla="*/ 1169375 h 4577841"/>
              <a:gd name="connsiteX11" fmla="*/ 4313674 w 5095972"/>
              <a:gd name="connsiteY11" fmla="*/ 1742721 h 4577841"/>
              <a:gd name="connsiteX12" fmla="*/ 3963582 w 5095972"/>
              <a:gd name="connsiteY12" fmla="*/ 2211013 h 4577841"/>
              <a:gd name="connsiteX13" fmla="*/ 4477698 w 5095972"/>
              <a:gd name="connsiteY13" fmla="*/ 2020391 h 4577841"/>
              <a:gd name="connsiteX14" fmla="*/ 5084889 w 5095972"/>
              <a:gd name="connsiteY14" fmla="*/ 2240133 h 4577841"/>
              <a:gd name="connsiteX15" fmla="*/ 4694264 w 5095972"/>
              <a:gd name="connsiteY15" fmla="*/ 2533041 h 4577841"/>
              <a:gd name="connsiteX16" fmla="*/ 3961178 w 5095972"/>
              <a:gd name="connsiteY16" fmla="*/ 2767151 h 4577841"/>
              <a:gd name="connsiteX17" fmla="*/ 4479678 w 5095972"/>
              <a:gd name="connsiteY17" fmla="*/ 3670918 h 4577841"/>
              <a:gd name="connsiteX18" fmla="*/ 4272550 w 5095972"/>
              <a:gd name="connsiteY18" fmla="*/ 3832579 h 4577841"/>
              <a:gd name="connsiteX19" fmla="*/ 3249533 w 5095972"/>
              <a:gd name="connsiteY19" fmla="*/ 3408217 h 4577841"/>
              <a:gd name="connsiteX20" fmla="*/ 3123234 w 5095972"/>
              <a:gd name="connsiteY20" fmla="*/ 4446389 h 4577841"/>
              <a:gd name="connsiteX21" fmla="*/ 2790770 w 5095972"/>
              <a:gd name="connsiteY21" fmla="*/ 4498057 h 4577841"/>
              <a:gd name="connsiteX22" fmla="*/ 2431760 w 5095972"/>
              <a:gd name="connsiteY22" fmla="*/ 3699035 h 4577841"/>
              <a:gd name="connsiteX23" fmla="*/ 1693537 w 5095972"/>
              <a:gd name="connsiteY23" fmla="*/ 4251890 h 4577841"/>
              <a:gd name="connsiteX24" fmla="*/ 1176032 w 5095972"/>
              <a:gd name="connsiteY24" fmla="*/ 4202519 h 4577841"/>
              <a:gd name="connsiteX25" fmla="*/ 1559781 w 5095972"/>
              <a:gd name="connsiteY25" fmla="*/ 2882539 h 4577841"/>
              <a:gd name="connsiteX26" fmla="*/ 388250 w 5095972"/>
              <a:gd name="connsiteY26" fmla="*/ 2978429 h 4577841"/>
              <a:gd name="connsiteX27" fmla="*/ 40328 w 5095972"/>
              <a:gd name="connsiteY27" fmla="*/ 2706675 h 4577841"/>
              <a:gd name="connsiteX0" fmla="*/ 40328 w 5095972"/>
              <a:gd name="connsiteY0" fmla="*/ 2571211 h 4442377"/>
              <a:gd name="connsiteX1" fmla="*/ 1247571 w 5095972"/>
              <a:gd name="connsiteY1" fmla="*/ 1926178 h 4442377"/>
              <a:gd name="connsiteX2" fmla="*/ 582112 w 5095972"/>
              <a:gd name="connsiteY2" fmla="*/ 1150941 h 4442377"/>
              <a:gd name="connsiteX3" fmla="*/ 457035 w 5095972"/>
              <a:gd name="connsiteY3" fmla="*/ 801366 h 4442377"/>
              <a:gd name="connsiteX4" fmla="*/ 867546 w 5095972"/>
              <a:gd name="connsiteY4" fmla="*/ 779624 h 4442377"/>
              <a:gd name="connsiteX5" fmla="*/ 1966018 w 5095972"/>
              <a:gd name="connsiteY5" fmla="*/ 1045130 h 4442377"/>
              <a:gd name="connsiteX6" fmla="*/ 2431908 w 5095972"/>
              <a:gd name="connsiteY6" fmla="*/ 189881 h 4442377"/>
              <a:gd name="connsiteX7" fmla="*/ 3222161 w 5095972"/>
              <a:gd name="connsiteY7" fmla="*/ 169026 h 4442377"/>
              <a:gd name="connsiteX8" fmla="*/ 3305562 w 5095972"/>
              <a:gd name="connsiteY8" fmla="*/ 927204 h 4442377"/>
              <a:gd name="connsiteX9" fmla="*/ 3750629 w 5095972"/>
              <a:gd name="connsiteY9" fmla="*/ 612046 h 4442377"/>
              <a:gd name="connsiteX10" fmla="*/ 4468026 w 5095972"/>
              <a:gd name="connsiteY10" fmla="*/ 1033911 h 4442377"/>
              <a:gd name="connsiteX11" fmla="*/ 4313674 w 5095972"/>
              <a:gd name="connsiteY11" fmla="*/ 1607257 h 4442377"/>
              <a:gd name="connsiteX12" fmla="*/ 3963582 w 5095972"/>
              <a:gd name="connsiteY12" fmla="*/ 2075549 h 4442377"/>
              <a:gd name="connsiteX13" fmla="*/ 4477698 w 5095972"/>
              <a:gd name="connsiteY13" fmla="*/ 1884927 h 4442377"/>
              <a:gd name="connsiteX14" fmla="*/ 5084889 w 5095972"/>
              <a:gd name="connsiteY14" fmla="*/ 2104669 h 4442377"/>
              <a:gd name="connsiteX15" fmla="*/ 4694264 w 5095972"/>
              <a:gd name="connsiteY15" fmla="*/ 2397577 h 4442377"/>
              <a:gd name="connsiteX16" fmla="*/ 3961178 w 5095972"/>
              <a:gd name="connsiteY16" fmla="*/ 2631687 h 4442377"/>
              <a:gd name="connsiteX17" fmla="*/ 4479678 w 5095972"/>
              <a:gd name="connsiteY17" fmla="*/ 3535454 h 4442377"/>
              <a:gd name="connsiteX18" fmla="*/ 4272550 w 5095972"/>
              <a:gd name="connsiteY18" fmla="*/ 3697115 h 4442377"/>
              <a:gd name="connsiteX19" fmla="*/ 3249533 w 5095972"/>
              <a:gd name="connsiteY19" fmla="*/ 3272753 h 4442377"/>
              <a:gd name="connsiteX20" fmla="*/ 3123234 w 5095972"/>
              <a:gd name="connsiteY20" fmla="*/ 4310925 h 4442377"/>
              <a:gd name="connsiteX21" fmla="*/ 2790770 w 5095972"/>
              <a:gd name="connsiteY21" fmla="*/ 4362593 h 4442377"/>
              <a:gd name="connsiteX22" fmla="*/ 2431760 w 5095972"/>
              <a:gd name="connsiteY22" fmla="*/ 3563571 h 4442377"/>
              <a:gd name="connsiteX23" fmla="*/ 1693537 w 5095972"/>
              <a:gd name="connsiteY23" fmla="*/ 4116426 h 4442377"/>
              <a:gd name="connsiteX24" fmla="*/ 1176032 w 5095972"/>
              <a:gd name="connsiteY24" fmla="*/ 4067055 h 4442377"/>
              <a:gd name="connsiteX25" fmla="*/ 1559781 w 5095972"/>
              <a:gd name="connsiteY25" fmla="*/ 2747075 h 4442377"/>
              <a:gd name="connsiteX26" fmla="*/ 388250 w 5095972"/>
              <a:gd name="connsiteY26" fmla="*/ 2842965 h 4442377"/>
              <a:gd name="connsiteX27" fmla="*/ 40328 w 5095972"/>
              <a:gd name="connsiteY27" fmla="*/ 2571211 h 4442377"/>
              <a:gd name="connsiteX0" fmla="*/ 40328 w 5095972"/>
              <a:gd name="connsiteY0" fmla="*/ 2617220 h 4488386"/>
              <a:gd name="connsiteX1" fmla="*/ 1247571 w 5095972"/>
              <a:gd name="connsiteY1" fmla="*/ 1972187 h 4488386"/>
              <a:gd name="connsiteX2" fmla="*/ 582112 w 5095972"/>
              <a:gd name="connsiteY2" fmla="*/ 1196950 h 4488386"/>
              <a:gd name="connsiteX3" fmla="*/ 457035 w 5095972"/>
              <a:gd name="connsiteY3" fmla="*/ 847375 h 4488386"/>
              <a:gd name="connsiteX4" fmla="*/ 867546 w 5095972"/>
              <a:gd name="connsiteY4" fmla="*/ 825633 h 4488386"/>
              <a:gd name="connsiteX5" fmla="*/ 1966018 w 5095972"/>
              <a:gd name="connsiteY5" fmla="*/ 1091139 h 4488386"/>
              <a:gd name="connsiteX6" fmla="*/ 2400057 w 5095972"/>
              <a:gd name="connsiteY6" fmla="*/ 156260 h 4488386"/>
              <a:gd name="connsiteX7" fmla="*/ 3222161 w 5095972"/>
              <a:gd name="connsiteY7" fmla="*/ 215035 h 4488386"/>
              <a:gd name="connsiteX8" fmla="*/ 3305562 w 5095972"/>
              <a:gd name="connsiteY8" fmla="*/ 973213 h 4488386"/>
              <a:gd name="connsiteX9" fmla="*/ 3750629 w 5095972"/>
              <a:gd name="connsiteY9" fmla="*/ 658055 h 4488386"/>
              <a:gd name="connsiteX10" fmla="*/ 4468026 w 5095972"/>
              <a:gd name="connsiteY10" fmla="*/ 1079920 h 4488386"/>
              <a:gd name="connsiteX11" fmla="*/ 4313674 w 5095972"/>
              <a:gd name="connsiteY11" fmla="*/ 1653266 h 4488386"/>
              <a:gd name="connsiteX12" fmla="*/ 3963582 w 5095972"/>
              <a:gd name="connsiteY12" fmla="*/ 2121558 h 4488386"/>
              <a:gd name="connsiteX13" fmla="*/ 4477698 w 5095972"/>
              <a:gd name="connsiteY13" fmla="*/ 1930936 h 4488386"/>
              <a:gd name="connsiteX14" fmla="*/ 5084889 w 5095972"/>
              <a:gd name="connsiteY14" fmla="*/ 2150678 h 4488386"/>
              <a:gd name="connsiteX15" fmla="*/ 4694264 w 5095972"/>
              <a:gd name="connsiteY15" fmla="*/ 2443586 h 4488386"/>
              <a:gd name="connsiteX16" fmla="*/ 3961178 w 5095972"/>
              <a:gd name="connsiteY16" fmla="*/ 2677696 h 4488386"/>
              <a:gd name="connsiteX17" fmla="*/ 4479678 w 5095972"/>
              <a:gd name="connsiteY17" fmla="*/ 3581463 h 4488386"/>
              <a:gd name="connsiteX18" fmla="*/ 4272550 w 5095972"/>
              <a:gd name="connsiteY18" fmla="*/ 3743124 h 4488386"/>
              <a:gd name="connsiteX19" fmla="*/ 3249533 w 5095972"/>
              <a:gd name="connsiteY19" fmla="*/ 3318762 h 4488386"/>
              <a:gd name="connsiteX20" fmla="*/ 3123234 w 5095972"/>
              <a:gd name="connsiteY20" fmla="*/ 4356934 h 4488386"/>
              <a:gd name="connsiteX21" fmla="*/ 2790770 w 5095972"/>
              <a:gd name="connsiteY21" fmla="*/ 4408602 h 4488386"/>
              <a:gd name="connsiteX22" fmla="*/ 2431760 w 5095972"/>
              <a:gd name="connsiteY22" fmla="*/ 3609580 h 4488386"/>
              <a:gd name="connsiteX23" fmla="*/ 1693537 w 5095972"/>
              <a:gd name="connsiteY23" fmla="*/ 4162435 h 4488386"/>
              <a:gd name="connsiteX24" fmla="*/ 1176032 w 5095972"/>
              <a:gd name="connsiteY24" fmla="*/ 4113064 h 4488386"/>
              <a:gd name="connsiteX25" fmla="*/ 1559781 w 5095972"/>
              <a:gd name="connsiteY25" fmla="*/ 2793084 h 4488386"/>
              <a:gd name="connsiteX26" fmla="*/ 388250 w 5095972"/>
              <a:gd name="connsiteY26" fmla="*/ 2888974 h 4488386"/>
              <a:gd name="connsiteX27" fmla="*/ 40328 w 5095972"/>
              <a:gd name="connsiteY27" fmla="*/ 2617220 h 4488386"/>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867546 w 5095972"/>
              <a:gd name="connsiteY4" fmla="*/ 825635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457035 w 5095972"/>
              <a:gd name="connsiteY3" fmla="*/ 847377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582112 w 5095972"/>
              <a:gd name="connsiteY2" fmla="*/ 1196952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247571 w 5095972"/>
              <a:gd name="connsiteY1" fmla="*/ 1972189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40328 w 5095972"/>
              <a:gd name="connsiteY0" fmla="*/ 2617222 h 4488388"/>
              <a:gd name="connsiteX1" fmla="*/ 1353743 w 5095972"/>
              <a:gd name="connsiteY1" fmla="*/ 1754535 h 4488388"/>
              <a:gd name="connsiteX2" fmla="*/ 900629 w 5095972"/>
              <a:gd name="connsiteY2" fmla="*/ 1159791 h 4488388"/>
              <a:gd name="connsiteX3" fmla="*/ 945429 w 5095972"/>
              <a:gd name="connsiteY3" fmla="*/ 672192 h 4488388"/>
              <a:gd name="connsiteX4" fmla="*/ 1621373 w 5095972"/>
              <a:gd name="connsiteY4" fmla="*/ 523044 h 4488388"/>
              <a:gd name="connsiteX5" fmla="*/ 2146512 w 5095972"/>
              <a:gd name="connsiteY5" fmla="*/ 857561 h 4488388"/>
              <a:gd name="connsiteX6" fmla="*/ 2400057 w 5095972"/>
              <a:gd name="connsiteY6" fmla="*/ 156262 h 4488388"/>
              <a:gd name="connsiteX7" fmla="*/ 3222161 w 5095972"/>
              <a:gd name="connsiteY7" fmla="*/ 215037 h 4488388"/>
              <a:gd name="connsiteX8" fmla="*/ 3305562 w 5095972"/>
              <a:gd name="connsiteY8" fmla="*/ 973215 h 4488388"/>
              <a:gd name="connsiteX9" fmla="*/ 3750629 w 5095972"/>
              <a:gd name="connsiteY9" fmla="*/ 658057 h 4488388"/>
              <a:gd name="connsiteX10" fmla="*/ 4468026 w 5095972"/>
              <a:gd name="connsiteY10" fmla="*/ 1079922 h 4488388"/>
              <a:gd name="connsiteX11" fmla="*/ 4313674 w 5095972"/>
              <a:gd name="connsiteY11" fmla="*/ 1653268 h 4488388"/>
              <a:gd name="connsiteX12" fmla="*/ 3963582 w 5095972"/>
              <a:gd name="connsiteY12" fmla="*/ 2121560 h 4488388"/>
              <a:gd name="connsiteX13" fmla="*/ 4477698 w 5095972"/>
              <a:gd name="connsiteY13" fmla="*/ 1930938 h 4488388"/>
              <a:gd name="connsiteX14" fmla="*/ 5084889 w 5095972"/>
              <a:gd name="connsiteY14" fmla="*/ 2150680 h 4488388"/>
              <a:gd name="connsiteX15" fmla="*/ 4694264 w 5095972"/>
              <a:gd name="connsiteY15" fmla="*/ 2443588 h 4488388"/>
              <a:gd name="connsiteX16" fmla="*/ 3961178 w 5095972"/>
              <a:gd name="connsiteY16" fmla="*/ 2677698 h 4488388"/>
              <a:gd name="connsiteX17" fmla="*/ 4479678 w 5095972"/>
              <a:gd name="connsiteY17" fmla="*/ 3581465 h 4488388"/>
              <a:gd name="connsiteX18" fmla="*/ 4272550 w 5095972"/>
              <a:gd name="connsiteY18" fmla="*/ 3743126 h 4488388"/>
              <a:gd name="connsiteX19" fmla="*/ 3249533 w 5095972"/>
              <a:gd name="connsiteY19" fmla="*/ 3318764 h 4488388"/>
              <a:gd name="connsiteX20" fmla="*/ 3123234 w 5095972"/>
              <a:gd name="connsiteY20" fmla="*/ 4356936 h 4488388"/>
              <a:gd name="connsiteX21" fmla="*/ 2790770 w 5095972"/>
              <a:gd name="connsiteY21" fmla="*/ 4408604 h 4488388"/>
              <a:gd name="connsiteX22" fmla="*/ 2431760 w 5095972"/>
              <a:gd name="connsiteY22" fmla="*/ 3609582 h 4488388"/>
              <a:gd name="connsiteX23" fmla="*/ 1693537 w 5095972"/>
              <a:gd name="connsiteY23" fmla="*/ 4162437 h 4488388"/>
              <a:gd name="connsiteX24" fmla="*/ 1176032 w 5095972"/>
              <a:gd name="connsiteY24" fmla="*/ 4113066 h 4488388"/>
              <a:gd name="connsiteX25" fmla="*/ 1559781 w 5095972"/>
              <a:gd name="connsiteY25" fmla="*/ 2793086 h 4488388"/>
              <a:gd name="connsiteX26" fmla="*/ 388250 w 5095972"/>
              <a:gd name="connsiteY26" fmla="*/ 2888976 h 4488388"/>
              <a:gd name="connsiteX27" fmla="*/ 40328 w 5095972"/>
              <a:gd name="connsiteY27" fmla="*/ 2617222 h 4488388"/>
              <a:gd name="connsiteX0" fmla="*/ 320585 w 4786972"/>
              <a:gd name="connsiteY0" fmla="*/ 1932409 h 4488388"/>
              <a:gd name="connsiteX1" fmla="*/ 1044743 w 4786972"/>
              <a:gd name="connsiteY1" fmla="*/ 1754535 h 4488388"/>
              <a:gd name="connsiteX2" fmla="*/ 591629 w 4786972"/>
              <a:gd name="connsiteY2" fmla="*/ 1159791 h 4488388"/>
              <a:gd name="connsiteX3" fmla="*/ 636429 w 4786972"/>
              <a:gd name="connsiteY3" fmla="*/ 672192 h 4488388"/>
              <a:gd name="connsiteX4" fmla="*/ 1312373 w 4786972"/>
              <a:gd name="connsiteY4" fmla="*/ 523044 h 4488388"/>
              <a:gd name="connsiteX5" fmla="*/ 1837512 w 4786972"/>
              <a:gd name="connsiteY5" fmla="*/ 857561 h 4488388"/>
              <a:gd name="connsiteX6" fmla="*/ 2091057 w 4786972"/>
              <a:gd name="connsiteY6" fmla="*/ 156262 h 4488388"/>
              <a:gd name="connsiteX7" fmla="*/ 2913161 w 4786972"/>
              <a:gd name="connsiteY7" fmla="*/ 215037 h 4488388"/>
              <a:gd name="connsiteX8" fmla="*/ 2996562 w 4786972"/>
              <a:gd name="connsiteY8" fmla="*/ 973215 h 4488388"/>
              <a:gd name="connsiteX9" fmla="*/ 3441629 w 4786972"/>
              <a:gd name="connsiteY9" fmla="*/ 658057 h 4488388"/>
              <a:gd name="connsiteX10" fmla="*/ 4159026 w 4786972"/>
              <a:gd name="connsiteY10" fmla="*/ 1079922 h 4488388"/>
              <a:gd name="connsiteX11" fmla="*/ 4004674 w 4786972"/>
              <a:gd name="connsiteY11" fmla="*/ 1653268 h 4488388"/>
              <a:gd name="connsiteX12" fmla="*/ 3654582 w 4786972"/>
              <a:gd name="connsiteY12" fmla="*/ 2121560 h 4488388"/>
              <a:gd name="connsiteX13" fmla="*/ 4168698 w 4786972"/>
              <a:gd name="connsiteY13" fmla="*/ 1930938 h 4488388"/>
              <a:gd name="connsiteX14" fmla="*/ 4775889 w 4786972"/>
              <a:gd name="connsiteY14" fmla="*/ 2150680 h 4488388"/>
              <a:gd name="connsiteX15" fmla="*/ 4385264 w 4786972"/>
              <a:gd name="connsiteY15" fmla="*/ 2443588 h 4488388"/>
              <a:gd name="connsiteX16" fmla="*/ 3652178 w 4786972"/>
              <a:gd name="connsiteY16" fmla="*/ 2677698 h 4488388"/>
              <a:gd name="connsiteX17" fmla="*/ 4170678 w 4786972"/>
              <a:gd name="connsiteY17" fmla="*/ 3581465 h 4488388"/>
              <a:gd name="connsiteX18" fmla="*/ 3963550 w 4786972"/>
              <a:gd name="connsiteY18" fmla="*/ 3743126 h 4488388"/>
              <a:gd name="connsiteX19" fmla="*/ 2940533 w 4786972"/>
              <a:gd name="connsiteY19" fmla="*/ 3318764 h 4488388"/>
              <a:gd name="connsiteX20" fmla="*/ 2814234 w 4786972"/>
              <a:gd name="connsiteY20" fmla="*/ 4356936 h 4488388"/>
              <a:gd name="connsiteX21" fmla="*/ 2481770 w 4786972"/>
              <a:gd name="connsiteY21" fmla="*/ 4408604 h 4488388"/>
              <a:gd name="connsiteX22" fmla="*/ 2122760 w 4786972"/>
              <a:gd name="connsiteY22" fmla="*/ 3609582 h 4488388"/>
              <a:gd name="connsiteX23" fmla="*/ 1384537 w 4786972"/>
              <a:gd name="connsiteY23" fmla="*/ 4162437 h 4488388"/>
              <a:gd name="connsiteX24" fmla="*/ 867032 w 4786972"/>
              <a:gd name="connsiteY24" fmla="*/ 4113066 h 4488388"/>
              <a:gd name="connsiteX25" fmla="*/ 1250781 w 4786972"/>
              <a:gd name="connsiteY25" fmla="*/ 2793086 h 4488388"/>
              <a:gd name="connsiteX26" fmla="*/ 79250 w 4786972"/>
              <a:gd name="connsiteY26" fmla="*/ 2888976 h 4488388"/>
              <a:gd name="connsiteX27" fmla="*/ 320585 w 4786972"/>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1010223 w 4546414"/>
              <a:gd name="connsiteY25" fmla="*/ 2793086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80027 w 4546414"/>
              <a:gd name="connsiteY0" fmla="*/ 1932409 h 4488388"/>
              <a:gd name="connsiteX1" fmla="*/ 804185 w 4546414"/>
              <a:gd name="connsiteY1" fmla="*/ 1754535 h 4488388"/>
              <a:gd name="connsiteX2" fmla="*/ 351071 w 4546414"/>
              <a:gd name="connsiteY2" fmla="*/ 1159791 h 4488388"/>
              <a:gd name="connsiteX3" fmla="*/ 395871 w 4546414"/>
              <a:gd name="connsiteY3" fmla="*/ 672192 h 4488388"/>
              <a:gd name="connsiteX4" fmla="*/ 1071815 w 4546414"/>
              <a:gd name="connsiteY4" fmla="*/ 523044 h 4488388"/>
              <a:gd name="connsiteX5" fmla="*/ 1596954 w 4546414"/>
              <a:gd name="connsiteY5" fmla="*/ 857561 h 4488388"/>
              <a:gd name="connsiteX6" fmla="*/ 1850499 w 4546414"/>
              <a:gd name="connsiteY6" fmla="*/ 156262 h 4488388"/>
              <a:gd name="connsiteX7" fmla="*/ 2672603 w 4546414"/>
              <a:gd name="connsiteY7" fmla="*/ 215037 h 4488388"/>
              <a:gd name="connsiteX8" fmla="*/ 2756004 w 4546414"/>
              <a:gd name="connsiteY8" fmla="*/ 973215 h 4488388"/>
              <a:gd name="connsiteX9" fmla="*/ 3201071 w 4546414"/>
              <a:gd name="connsiteY9" fmla="*/ 658057 h 4488388"/>
              <a:gd name="connsiteX10" fmla="*/ 3918468 w 4546414"/>
              <a:gd name="connsiteY10" fmla="*/ 1079922 h 4488388"/>
              <a:gd name="connsiteX11" fmla="*/ 3764116 w 4546414"/>
              <a:gd name="connsiteY11" fmla="*/ 1653268 h 4488388"/>
              <a:gd name="connsiteX12" fmla="*/ 3414024 w 4546414"/>
              <a:gd name="connsiteY12" fmla="*/ 2121560 h 4488388"/>
              <a:gd name="connsiteX13" fmla="*/ 3928140 w 4546414"/>
              <a:gd name="connsiteY13" fmla="*/ 1930938 h 4488388"/>
              <a:gd name="connsiteX14" fmla="*/ 4535331 w 4546414"/>
              <a:gd name="connsiteY14" fmla="*/ 2150680 h 4488388"/>
              <a:gd name="connsiteX15" fmla="*/ 4144706 w 4546414"/>
              <a:gd name="connsiteY15" fmla="*/ 2443588 h 4488388"/>
              <a:gd name="connsiteX16" fmla="*/ 3411620 w 4546414"/>
              <a:gd name="connsiteY16" fmla="*/ 2677698 h 4488388"/>
              <a:gd name="connsiteX17" fmla="*/ 3930120 w 4546414"/>
              <a:gd name="connsiteY17" fmla="*/ 3581465 h 4488388"/>
              <a:gd name="connsiteX18" fmla="*/ 3722992 w 4546414"/>
              <a:gd name="connsiteY18" fmla="*/ 3743126 h 4488388"/>
              <a:gd name="connsiteX19" fmla="*/ 2699975 w 4546414"/>
              <a:gd name="connsiteY19" fmla="*/ 3318764 h 4488388"/>
              <a:gd name="connsiteX20" fmla="*/ 2573676 w 4546414"/>
              <a:gd name="connsiteY20" fmla="*/ 4356936 h 4488388"/>
              <a:gd name="connsiteX21" fmla="*/ 2241212 w 4546414"/>
              <a:gd name="connsiteY21" fmla="*/ 4408604 h 4488388"/>
              <a:gd name="connsiteX22" fmla="*/ 1882202 w 4546414"/>
              <a:gd name="connsiteY22" fmla="*/ 3609582 h 4488388"/>
              <a:gd name="connsiteX23" fmla="*/ 1143979 w 4546414"/>
              <a:gd name="connsiteY23" fmla="*/ 4162437 h 4488388"/>
              <a:gd name="connsiteX24" fmla="*/ 626474 w 4546414"/>
              <a:gd name="connsiteY24" fmla="*/ 4113066 h 4488388"/>
              <a:gd name="connsiteX25" fmla="*/ 824420 w 4546414"/>
              <a:gd name="connsiteY25" fmla="*/ 2803703 h 4488388"/>
              <a:gd name="connsiteX26" fmla="*/ 215605 w 4546414"/>
              <a:gd name="connsiteY26" fmla="*/ 2703175 h 4488388"/>
              <a:gd name="connsiteX27" fmla="*/ 80027 w 4546414"/>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87720 w 4607660"/>
              <a:gd name="connsiteY24" fmla="*/ 4113066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205225 w 4607660"/>
              <a:gd name="connsiteY23" fmla="*/ 4162437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943448 w 4607660"/>
              <a:gd name="connsiteY22" fmla="*/ 3609582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488388"/>
              <a:gd name="connsiteX1" fmla="*/ 865431 w 4607660"/>
              <a:gd name="connsiteY1" fmla="*/ 1754535 h 4488388"/>
              <a:gd name="connsiteX2" fmla="*/ 412317 w 4607660"/>
              <a:gd name="connsiteY2" fmla="*/ 1159791 h 4488388"/>
              <a:gd name="connsiteX3" fmla="*/ 457117 w 4607660"/>
              <a:gd name="connsiteY3" fmla="*/ 672192 h 4488388"/>
              <a:gd name="connsiteX4" fmla="*/ 1133061 w 4607660"/>
              <a:gd name="connsiteY4" fmla="*/ 523044 h 4488388"/>
              <a:gd name="connsiteX5" fmla="*/ 1658200 w 4607660"/>
              <a:gd name="connsiteY5" fmla="*/ 857561 h 4488388"/>
              <a:gd name="connsiteX6" fmla="*/ 1911745 w 4607660"/>
              <a:gd name="connsiteY6" fmla="*/ 156262 h 4488388"/>
              <a:gd name="connsiteX7" fmla="*/ 2733849 w 4607660"/>
              <a:gd name="connsiteY7" fmla="*/ 215037 h 4488388"/>
              <a:gd name="connsiteX8" fmla="*/ 2817250 w 4607660"/>
              <a:gd name="connsiteY8" fmla="*/ 973215 h 4488388"/>
              <a:gd name="connsiteX9" fmla="*/ 3262317 w 4607660"/>
              <a:gd name="connsiteY9" fmla="*/ 658057 h 4488388"/>
              <a:gd name="connsiteX10" fmla="*/ 3979714 w 4607660"/>
              <a:gd name="connsiteY10" fmla="*/ 1079922 h 4488388"/>
              <a:gd name="connsiteX11" fmla="*/ 3825362 w 4607660"/>
              <a:gd name="connsiteY11" fmla="*/ 1653268 h 4488388"/>
              <a:gd name="connsiteX12" fmla="*/ 3475270 w 4607660"/>
              <a:gd name="connsiteY12" fmla="*/ 2121560 h 4488388"/>
              <a:gd name="connsiteX13" fmla="*/ 3989386 w 4607660"/>
              <a:gd name="connsiteY13" fmla="*/ 1930938 h 4488388"/>
              <a:gd name="connsiteX14" fmla="*/ 4596577 w 4607660"/>
              <a:gd name="connsiteY14" fmla="*/ 2150680 h 4488388"/>
              <a:gd name="connsiteX15" fmla="*/ 4205952 w 4607660"/>
              <a:gd name="connsiteY15" fmla="*/ 2443588 h 4488388"/>
              <a:gd name="connsiteX16" fmla="*/ 3472866 w 4607660"/>
              <a:gd name="connsiteY16" fmla="*/ 2677698 h 4488388"/>
              <a:gd name="connsiteX17" fmla="*/ 3991366 w 4607660"/>
              <a:gd name="connsiteY17" fmla="*/ 3581465 h 4488388"/>
              <a:gd name="connsiteX18" fmla="*/ 3784238 w 4607660"/>
              <a:gd name="connsiteY18" fmla="*/ 3743126 h 4488388"/>
              <a:gd name="connsiteX19" fmla="*/ 2761221 w 4607660"/>
              <a:gd name="connsiteY19" fmla="*/ 3318764 h 4488388"/>
              <a:gd name="connsiteX20" fmla="*/ 2634922 w 4607660"/>
              <a:gd name="connsiteY20" fmla="*/ 4356936 h 4488388"/>
              <a:gd name="connsiteX21" fmla="*/ 2302458 w 4607660"/>
              <a:gd name="connsiteY21" fmla="*/ 4408604 h 4488388"/>
              <a:gd name="connsiteX22" fmla="*/ 1762954 w 4607660"/>
              <a:gd name="connsiteY22" fmla="*/ 3503411 h 4488388"/>
              <a:gd name="connsiteX23" fmla="*/ 1178683 w 4607660"/>
              <a:gd name="connsiteY23" fmla="*/ 4093425 h 4488388"/>
              <a:gd name="connsiteX24" fmla="*/ 639944 w 4607660"/>
              <a:gd name="connsiteY24" fmla="*/ 3523808 h 4488388"/>
              <a:gd name="connsiteX25" fmla="*/ 885666 w 4607660"/>
              <a:gd name="connsiteY25" fmla="*/ 2803703 h 4488388"/>
              <a:gd name="connsiteX26" fmla="*/ 276851 w 4607660"/>
              <a:gd name="connsiteY26" fmla="*/ 2703175 h 4488388"/>
              <a:gd name="connsiteX27" fmla="*/ 141273 w 4607660"/>
              <a:gd name="connsiteY27" fmla="*/ 1932409 h 4488388"/>
              <a:gd name="connsiteX0" fmla="*/ 141273 w 4607660"/>
              <a:gd name="connsiteY0" fmla="*/ 1932409 h 4394765"/>
              <a:gd name="connsiteX1" fmla="*/ 865431 w 4607660"/>
              <a:gd name="connsiteY1" fmla="*/ 1754535 h 4394765"/>
              <a:gd name="connsiteX2" fmla="*/ 412317 w 4607660"/>
              <a:gd name="connsiteY2" fmla="*/ 1159791 h 4394765"/>
              <a:gd name="connsiteX3" fmla="*/ 457117 w 4607660"/>
              <a:gd name="connsiteY3" fmla="*/ 672192 h 4394765"/>
              <a:gd name="connsiteX4" fmla="*/ 1133061 w 4607660"/>
              <a:gd name="connsiteY4" fmla="*/ 523044 h 4394765"/>
              <a:gd name="connsiteX5" fmla="*/ 1658200 w 4607660"/>
              <a:gd name="connsiteY5" fmla="*/ 857561 h 4394765"/>
              <a:gd name="connsiteX6" fmla="*/ 1911745 w 4607660"/>
              <a:gd name="connsiteY6" fmla="*/ 156262 h 4394765"/>
              <a:gd name="connsiteX7" fmla="*/ 2733849 w 4607660"/>
              <a:gd name="connsiteY7" fmla="*/ 215037 h 4394765"/>
              <a:gd name="connsiteX8" fmla="*/ 2817250 w 4607660"/>
              <a:gd name="connsiteY8" fmla="*/ 973215 h 4394765"/>
              <a:gd name="connsiteX9" fmla="*/ 3262317 w 4607660"/>
              <a:gd name="connsiteY9" fmla="*/ 658057 h 4394765"/>
              <a:gd name="connsiteX10" fmla="*/ 3979714 w 4607660"/>
              <a:gd name="connsiteY10" fmla="*/ 1079922 h 4394765"/>
              <a:gd name="connsiteX11" fmla="*/ 3825362 w 4607660"/>
              <a:gd name="connsiteY11" fmla="*/ 1653268 h 4394765"/>
              <a:gd name="connsiteX12" fmla="*/ 3475270 w 4607660"/>
              <a:gd name="connsiteY12" fmla="*/ 2121560 h 4394765"/>
              <a:gd name="connsiteX13" fmla="*/ 3989386 w 4607660"/>
              <a:gd name="connsiteY13" fmla="*/ 1930938 h 4394765"/>
              <a:gd name="connsiteX14" fmla="*/ 4596577 w 4607660"/>
              <a:gd name="connsiteY14" fmla="*/ 2150680 h 4394765"/>
              <a:gd name="connsiteX15" fmla="*/ 4205952 w 4607660"/>
              <a:gd name="connsiteY15" fmla="*/ 2443588 h 4394765"/>
              <a:gd name="connsiteX16" fmla="*/ 3472866 w 4607660"/>
              <a:gd name="connsiteY16" fmla="*/ 2677698 h 4394765"/>
              <a:gd name="connsiteX17" fmla="*/ 3991366 w 4607660"/>
              <a:gd name="connsiteY17" fmla="*/ 3581465 h 4394765"/>
              <a:gd name="connsiteX18" fmla="*/ 3784238 w 4607660"/>
              <a:gd name="connsiteY18" fmla="*/ 3743126 h 4394765"/>
              <a:gd name="connsiteX19" fmla="*/ 2761221 w 4607660"/>
              <a:gd name="connsiteY19" fmla="*/ 3318764 h 4394765"/>
              <a:gd name="connsiteX20" fmla="*/ 2634922 w 4607660"/>
              <a:gd name="connsiteY20" fmla="*/ 4356936 h 4394765"/>
              <a:gd name="connsiteX21" fmla="*/ 2047642 w 4607660"/>
              <a:gd name="connsiteY21" fmla="*/ 4084778 h 4394765"/>
              <a:gd name="connsiteX22" fmla="*/ 1762954 w 4607660"/>
              <a:gd name="connsiteY22" fmla="*/ 3503411 h 4394765"/>
              <a:gd name="connsiteX23" fmla="*/ 1178683 w 4607660"/>
              <a:gd name="connsiteY23" fmla="*/ 4093425 h 4394765"/>
              <a:gd name="connsiteX24" fmla="*/ 639944 w 4607660"/>
              <a:gd name="connsiteY24" fmla="*/ 3523808 h 4394765"/>
              <a:gd name="connsiteX25" fmla="*/ 885666 w 4607660"/>
              <a:gd name="connsiteY25" fmla="*/ 2803703 h 4394765"/>
              <a:gd name="connsiteX26" fmla="*/ 276851 w 4607660"/>
              <a:gd name="connsiteY26" fmla="*/ 2703175 h 4394765"/>
              <a:gd name="connsiteX27" fmla="*/ 141273 w 4607660"/>
              <a:gd name="connsiteY27" fmla="*/ 1932409 h 4394765"/>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61221 w 4607660"/>
              <a:gd name="connsiteY19" fmla="*/ 3318764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3991366 w 4607660"/>
              <a:gd name="connsiteY17" fmla="*/ 3581465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607660"/>
              <a:gd name="connsiteY0" fmla="*/ 1932409 h 4144203"/>
              <a:gd name="connsiteX1" fmla="*/ 865431 w 4607660"/>
              <a:gd name="connsiteY1" fmla="*/ 1754535 h 4144203"/>
              <a:gd name="connsiteX2" fmla="*/ 412317 w 4607660"/>
              <a:gd name="connsiteY2" fmla="*/ 1159791 h 4144203"/>
              <a:gd name="connsiteX3" fmla="*/ 457117 w 4607660"/>
              <a:gd name="connsiteY3" fmla="*/ 672192 h 4144203"/>
              <a:gd name="connsiteX4" fmla="*/ 1133061 w 4607660"/>
              <a:gd name="connsiteY4" fmla="*/ 523044 h 4144203"/>
              <a:gd name="connsiteX5" fmla="*/ 1658200 w 4607660"/>
              <a:gd name="connsiteY5" fmla="*/ 857561 h 4144203"/>
              <a:gd name="connsiteX6" fmla="*/ 1911745 w 4607660"/>
              <a:gd name="connsiteY6" fmla="*/ 156262 h 4144203"/>
              <a:gd name="connsiteX7" fmla="*/ 2733849 w 4607660"/>
              <a:gd name="connsiteY7" fmla="*/ 215037 h 4144203"/>
              <a:gd name="connsiteX8" fmla="*/ 2817250 w 4607660"/>
              <a:gd name="connsiteY8" fmla="*/ 973215 h 4144203"/>
              <a:gd name="connsiteX9" fmla="*/ 3262317 w 4607660"/>
              <a:gd name="connsiteY9" fmla="*/ 658057 h 4144203"/>
              <a:gd name="connsiteX10" fmla="*/ 3979714 w 4607660"/>
              <a:gd name="connsiteY10" fmla="*/ 1079922 h 4144203"/>
              <a:gd name="connsiteX11" fmla="*/ 3825362 w 4607660"/>
              <a:gd name="connsiteY11" fmla="*/ 1653268 h 4144203"/>
              <a:gd name="connsiteX12" fmla="*/ 3475270 w 4607660"/>
              <a:gd name="connsiteY12" fmla="*/ 2121560 h 4144203"/>
              <a:gd name="connsiteX13" fmla="*/ 3989386 w 4607660"/>
              <a:gd name="connsiteY13" fmla="*/ 1930938 h 4144203"/>
              <a:gd name="connsiteX14" fmla="*/ 4596577 w 4607660"/>
              <a:gd name="connsiteY14" fmla="*/ 2150680 h 4144203"/>
              <a:gd name="connsiteX15" fmla="*/ 4205952 w 4607660"/>
              <a:gd name="connsiteY15" fmla="*/ 2443588 h 4144203"/>
              <a:gd name="connsiteX16" fmla="*/ 3472866 w 4607660"/>
              <a:gd name="connsiteY16" fmla="*/ 2677698 h 4144203"/>
              <a:gd name="connsiteX17" fmla="*/ 4097540 w 4607660"/>
              <a:gd name="connsiteY17" fmla="*/ 3231096 h 4144203"/>
              <a:gd name="connsiteX18" fmla="*/ 3784238 w 4607660"/>
              <a:gd name="connsiteY18" fmla="*/ 3743126 h 4144203"/>
              <a:gd name="connsiteX19" fmla="*/ 2798381 w 4607660"/>
              <a:gd name="connsiteY19" fmla="*/ 3217900 h 4144203"/>
              <a:gd name="connsiteX20" fmla="*/ 2693317 w 4607660"/>
              <a:gd name="connsiteY20" fmla="*/ 3964097 h 4144203"/>
              <a:gd name="connsiteX21" fmla="*/ 2047642 w 4607660"/>
              <a:gd name="connsiteY21" fmla="*/ 4084778 h 4144203"/>
              <a:gd name="connsiteX22" fmla="*/ 1762954 w 4607660"/>
              <a:gd name="connsiteY22" fmla="*/ 3503411 h 4144203"/>
              <a:gd name="connsiteX23" fmla="*/ 1178683 w 4607660"/>
              <a:gd name="connsiteY23" fmla="*/ 4093425 h 4144203"/>
              <a:gd name="connsiteX24" fmla="*/ 639944 w 4607660"/>
              <a:gd name="connsiteY24" fmla="*/ 3523808 h 4144203"/>
              <a:gd name="connsiteX25" fmla="*/ 885666 w 4607660"/>
              <a:gd name="connsiteY25" fmla="*/ 2803703 h 4144203"/>
              <a:gd name="connsiteX26" fmla="*/ 276851 w 4607660"/>
              <a:gd name="connsiteY26" fmla="*/ 2703175 h 4144203"/>
              <a:gd name="connsiteX27" fmla="*/ 141273 w 4607660"/>
              <a:gd name="connsiteY27" fmla="*/ 1932409 h 4144203"/>
              <a:gd name="connsiteX0" fmla="*/ 141273 w 4228393"/>
              <a:gd name="connsiteY0" fmla="*/ 1932409 h 4144203"/>
              <a:gd name="connsiteX1" fmla="*/ 865431 w 4228393"/>
              <a:gd name="connsiteY1" fmla="*/ 1754535 h 4144203"/>
              <a:gd name="connsiteX2" fmla="*/ 412317 w 4228393"/>
              <a:gd name="connsiteY2" fmla="*/ 1159791 h 4144203"/>
              <a:gd name="connsiteX3" fmla="*/ 457117 w 4228393"/>
              <a:gd name="connsiteY3" fmla="*/ 672192 h 4144203"/>
              <a:gd name="connsiteX4" fmla="*/ 1133061 w 4228393"/>
              <a:gd name="connsiteY4" fmla="*/ 523044 h 4144203"/>
              <a:gd name="connsiteX5" fmla="*/ 1658200 w 4228393"/>
              <a:gd name="connsiteY5" fmla="*/ 857561 h 4144203"/>
              <a:gd name="connsiteX6" fmla="*/ 1911745 w 4228393"/>
              <a:gd name="connsiteY6" fmla="*/ 156262 h 4144203"/>
              <a:gd name="connsiteX7" fmla="*/ 2733849 w 4228393"/>
              <a:gd name="connsiteY7" fmla="*/ 215037 h 4144203"/>
              <a:gd name="connsiteX8" fmla="*/ 2817250 w 4228393"/>
              <a:gd name="connsiteY8" fmla="*/ 973215 h 4144203"/>
              <a:gd name="connsiteX9" fmla="*/ 3262317 w 4228393"/>
              <a:gd name="connsiteY9" fmla="*/ 658057 h 4144203"/>
              <a:gd name="connsiteX10" fmla="*/ 3979714 w 4228393"/>
              <a:gd name="connsiteY10" fmla="*/ 1079922 h 4144203"/>
              <a:gd name="connsiteX11" fmla="*/ 3825362 w 4228393"/>
              <a:gd name="connsiteY11" fmla="*/ 1653268 h 4144203"/>
              <a:gd name="connsiteX12" fmla="*/ 3475270 w 4228393"/>
              <a:gd name="connsiteY12" fmla="*/ 2121560 h 4144203"/>
              <a:gd name="connsiteX13" fmla="*/ 3989386 w 4228393"/>
              <a:gd name="connsiteY13" fmla="*/ 1930938 h 4144203"/>
              <a:gd name="connsiteX14" fmla="*/ 4205952 w 4228393"/>
              <a:gd name="connsiteY14" fmla="*/ 2443588 h 4144203"/>
              <a:gd name="connsiteX15" fmla="*/ 3472866 w 4228393"/>
              <a:gd name="connsiteY15" fmla="*/ 2677698 h 4144203"/>
              <a:gd name="connsiteX16" fmla="*/ 4097540 w 4228393"/>
              <a:gd name="connsiteY16" fmla="*/ 3231096 h 4144203"/>
              <a:gd name="connsiteX17" fmla="*/ 3784238 w 4228393"/>
              <a:gd name="connsiteY17" fmla="*/ 3743126 h 4144203"/>
              <a:gd name="connsiteX18" fmla="*/ 2798381 w 4228393"/>
              <a:gd name="connsiteY18" fmla="*/ 3217900 h 4144203"/>
              <a:gd name="connsiteX19" fmla="*/ 2693317 w 4228393"/>
              <a:gd name="connsiteY19" fmla="*/ 3964097 h 4144203"/>
              <a:gd name="connsiteX20" fmla="*/ 2047642 w 4228393"/>
              <a:gd name="connsiteY20" fmla="*/ 4084778 h 4144203"/>
              <a:gd name="connsiteX21" fmla="*/ 1762954 w 4228393"/>
              <a:gd name="connsiteY21" fmla="*/ 3503411 h 4144203"/>
              <a:gd name="connsiteX22" fmla="*/ 1178683 w 4228393"/>
              <a:gd name="connsiteY22" fmla="*/ 4093425 h 4144203"/>
              <a:gd name="connsiteX23" fmla="*/ 639944 w 4228393"/>
              <a:gd name="connsiteY23" fmla="*/ 3523808 h 4144203"/>
              <a:gd name="connsiteX24" fmla="*/ 885666 w 4228393"/>
              <a:gd name="connsiteY24" fmla="*/ 2803703 h 4144203"/>
              <a:gd name="connsiteX25" fmla="*/ 276851 w 4228393"/>
              <a:gd name="connsiteY25" fmla="*/ 2703175 h 4144203"/>
              <a:gd name="connsiteX26" fmla="*/ 141273 w 4228393"/>
              <a:gd name="connsiteY26" fmla="*/ 1932409 h 4144203"/>
              <a:gd name="connsiteX0" fmla="*/ 141273 w 4205952"/>
              <a:gd name="connsiteY0" fmla="*/ 1932409 h 4144203"/>
              <a:gd name="connsiteX1" fmla="*/ 865431 w 4205952"/>
              <a:gd name="connsiteY1" fmla="*/ 1754535 h 4144203"/>
              <a:gd name="connsiteX2" fmla="*/ 412317 w 4205952"/>
              <a:gd name="connsiteY2" fmla="*/ 1159791 h 4144203"/>
              <a:gd name="connsiteX3" fmla="*/ 457117 w 4205952"/>
              <a:gd name="connsiteY3" fmla="*/ 672192 h 4144203"/>
              <a:gd name="connsiteX4" fmla="*/ 1133061 w 4205952"/>
              <a:gd name="connsiteY4" fmla="*/ 523044 h 4144203"/>
              <a:gd name="connsiteX5" fmla="*/ 1658200 w 4205952"/>
              <a:gd name="connsiteY5" fmla="*/ 857561 h 4144203"/>
              <a:gd name="connsiteX6" fmla="*/ 1911745 w 4205952"/>
              <a:gd name="connsiteY6" fmla="*/ 156262 h 4144203"/>
              <a:gd name="connsiteX7" fmla="*/ 2733849 w 4205952"/>
              <a:gd name="connsiteY7" fmla="*/ 215037 h 4144203"/>
              <a:gd name="connsiteX8" fmla="*/ 2817250 w 4205952"/>
              <a:gd name="connsiteY8" fmla="*/ 973215 h 4144203"/>
              <a:gd name="connsiteX9" fmla="*/ 3262317 w 4205952"/>
              <a:gd name="connsiteY9" fmla="*/ 658057 h 4144203"/>
              <a:gd name="connsiteX10" fmla="*/ 3979714 w 4205952"/>
              <a:gd name="connsiteY10" fmla="*/ 1079922 h 4144203"/>
              <a:gd name="connsiteX11" fmla="*/ 3825362 w 4205952"/>
              <a:gd name="connsiteY11" fmla="*/ 1653268 h 4144203"/>
              <a:gd name="connsiteX12" fmla="*/ 3475270 w 4205952"/>
              <a:gd name="connsiteY12" fmla="*/ 2121560 h 4144203"/>
              <a:gd name="connsiteX13" fmla="*/ 4205952 w 4205952"/>
              <a:gd name="connsiteY13" fmla="*/ 2443588 h 4144203"/>
              <a:gd name="connsiteX14" fmla="*/ 3472866 w 4205952"/>
              <a:gd name="connsiteY14" fmla="*/ 2677698 h 4144203"/>
              <a:gd name="connsiteX15" fmla="*/ 4097540 w 4205952"/>
              <a:gd name="connsiteY15" fmla="*/ 3231096 h 4144203"/>
              <a:gd name="connsiteX16" fmla="*/ 3784238 w 4205952"/>
              <a:gd name="connsiteY16" fmla="*/ 3743126 h 4144203"/>
              <a:gd name="connsiteX17" fmla="*/ 2798381 w 4205952"/>
              <a:gd name="connsiteY17" fmla="*/ 3217900 h 4144203"/>
              <a:gd name="connsiteX18" fmla="*/ 2693317 w 4205952"/>
              <a:gd name="connsiteY18" fmla="*/ 3964097 h 4144203"/>
              <a:gd name="connsiteX19" fmla="*/ 2047642 w 4205952"/>
              <a:gd name="connsiteY19" fmla="*/ 4084778 h 4144203"/>
              <a:gd name="connsiteX20" fmla="*/ 1762954 w 4205952"/>
              <a:gd name="connsiteY20" fmla="*/ 3503411 h 4144203"/>
              <a:gd name="connsiteX21" fmla="*/ 1178683 w 4205952"/>
              <a:gd name="connsiteY21" fmla="*/ 4093425 h 4144203"/>
              <a:gd name="connsiteX22" fmla="*/ 639944 w 4205952"/>
              <a:gd name="connsiteY22" fmla="*/ 3523808 h 4144203"/>
              <a:gd name="connsiteX23" fmla="*/ 885666 w 4205952"/>
              <a:gd name="connsiteY23" fmla="*/ 2803703 h 4144203"/>
              <a:gd name="connsiteX24" fmla="*/ 276851 w 4205952"/>
              <a:gd name="connsiteY24" fmla="*/ 2703175 h 4144203"/>
              <a:gd name="connsiteX25" fmla="*/ 141273 w 4205952"/>
              <a:gd name="connsiteY25" fmla="*/ 1932409 h 4144203"/>
              <a:gd name="connsiteX0" fmla="*/ 141273 w 4242652"/>
              <a:gd name="connsiteY0" fmla="*/ 1932409 h 4144203"/>
              <a:gd name="connsiteX1" fmla="*/ 865431 w 4242652"/>
              <a:gd name="connsiteY1" fmla="*/ 1754535 h 4144203"/>
              <a:gd name="connsiteX2" fmla="*/ 412317 w 4242652"/>
              <a:gd name="connsiteY2" fmla="*/ 1159791 h 4144203"/>
              <a:gd name="connsiteX3" fmla="*/ 457117 w 4242652"/>
              <a:gd name="connsiteY3" fmla="*/ 672192 h 4144203"/>
              <a:gd name="connsiteX4" fmla="*/ 1133061 w 4242652"/>
              <a:gd name="connsiteY4" fmla="*/ 523044 h 4144203"/>
              <a:gd name="connsiteX5" fmla="*/ 1658200 w 4242652"/>
              <a:gd name="connsiteY5" fmla="*/ 857561 h 4144203"/>
              <a:gd name="connsiteX6" fmla="*/ 1911745 w 4242652"/>
              <a:gd name="connsiteY6" fmla="*/ 156262 h 4144203"/>
              <a:gd name="connsiteX7" fmla="*/ 2733849 w 4242652"/>
              <a:gd name="connsiteY7" fmla="*/ 215037 h 4144203"/>
              <a:gd name="connsiteX8" fmla="*/ 2817250 w 4242652"/>
              <a:gd name="connsiteY8" fmla="*/ 973215 h 4144203"/>
              <a:gd name="connsiteX9" fmla="*/ 3262317 w 4242652"/>
              <a:gd name="connsiteY9" fmla="*/ 658057 h 4144203"/>
              <a:gd name="connsiteX10" fmla="*/ 3979714 w 4242652"/>
              <a:gd name="connsiteY10" fmla="*/ 1079922 h 4144203"/>
              <a:gd name="connsiteX11" fmla="*/ 3825362 w 4242652"/>
              <a:gd name="connsiteY11" fmla="*/ 1653268 h 4144203"/>
              <a:gd name="connsiteX12" fmla="*/ 3475270 w 4242652"/>
              <a:gd name="connsiteY12" fmla="*/ 2121560 h 4144203"/>
              <a:gd name="connsiteX13" fmla="*/ 4205952 w 4242652"/>
              <a:gd name="connsiteY13" fmla="*/ 2443588 h 4144203"/>
              <a:gd name="connsiteX14" fmla="*/ 4097540 w 4242652"/>
              <a:gd name="connsiteY14" fmla="*/ 3231096 h 4144203"/>
              <a:gd name="connsiteX15" fmla="*/ 3784238 w 4242652"/>
              <a:gd name="connsiteY15" fmla="*/ 3743126 h 4144203"/>
              <a:gd name="connsiteX16" fmla="*/ 2798381 w 4242652"/>
              <a:gd name="connsiteY16" fmla="*/ 3217900 h 4144203"/>
              <a:gd name="connsiteX17" fmla="*/ 2693317 w 4242652"/>
              <a:gd name="connsiteY17" fmla="*/ 3964097 h 4144203"/>
              <a:gd name="connsiteX18" fmla="*/ 2047642 w 4242652"/>
              <a:gd name="connsiteY18" fmla="*/ 4084778 h 4144203"/>
              <a:gd name="connsiteX19" fmla="*/ 1762954 w 4242652"/>
              <a:gd name="connsiteY19" fmla="*/ 3503411 h 4144203"/>
              <a:gd name="connsiteX20" fmla="*/ 1178683 w 4242652"/>
              <a:gd name="connsiteY20" fmla="*/ 4093425 h 4144203"/>
              <a:gd name="connsiteX21" fmla="*/ 639944 w 4242652"/>
              <a:gd name="connsiteY21" fmla="*/ 3523808 h 4144203"/>
              <a:gd name="connsiteX22" fmla="*/ 885666 w 4242652"/>
              <a:gd name="connsiteY22" fmla="*/ 2803703 h 4144203"/>
              <a:gd name="connsiteX23" fmla="*/ 276851 w 4242652"/>
              <a:gd name="connsiteY23" fmla="*/ 2703175 h 4144203"/>
              <a:gd name="connsiteX24" fmla="*/ 141273 w 4242652"/>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784238 w 4131761"/>
              <a:gd name="connsiteY15" fmla="*/ 3743126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31761"/>
              <a:gd name="connsiteY0" fmla="*/ 1932409 h 4144203"/>
              <a:gd name="connsiteX1" fmla="*/ 865431 w 4131761"/>
              <a:gd name="connsiteY1" fmla="*/ 1754535 h 4144203"/>
              <a:gd name="connsiteX2" fmla="*/ 412317 w 4131761"/>
              <a:gd name="connsiteY2" fmla="*/ 1159791 h 4144203"/>
              <a:gd name="connsiteX3" fmla="*/ 457117 w 4131761"/>
              <a:gd name="connsiteY3" fmla="*/ 672192 h 4144203"/>
              <a:gd name="connsiteX4" fmla="*/ 1133061 w 4131761"/>
              <a:gd name="connsiteY4" fmla="*/ 523044 h 4144203"/>
              <a:gd name="connsiteX5" fmla="*/ 1658200 w 4131761"/>
              <a:gd name="connsiteY5" fmla="*/ 857561 h 4144203"/>
              <a:gd name="connsiteX6" fmla="*/ 1911745 w 4131761"/>
              <a:gd name="connsiteY6" fmla="*/ 156262 h 4144203"/>
              <a:gd name="connsiteX7" fmla="*/ 2733849 w 4131761"/>
              <a:gd name="connsiteY7" fmla="*/ 215037 h 4144203"/>
              <a:gd name="connsiteX8" fmla="*/ 2817250 w 4131761"/>
              <a:gd name="connsiteY8" fmla="*/ 973215 h 4144203"/>
              <a:gd name="connsiteX9" fmla="*/ 3262317 w 4131761"/>
              <a:gd name="connsiteY9" fmla="*/ 658057 h 4144203"/>
              <a:gd name="connsiteX10" fmla="*/ 3979714 w 4131761"/>
              <a:gd name="connsiteY10" fmla="*/ 1079922 h 4144203"/>
              <a:gd name="connsiteX11" fmla="*/ 3825362 w 4131761"/>
              <a:gd name="connsiteY11" fmla="*/ 1653268 h 4144203"/>
              <a:gd name="connsiteX12" fmla="*/ 3475270 w 4131761"/>
              <a:gd name="connsiteY12" fmla="*/ 2121560 h 4144203"/>
              <a:gd name="connsiteX13" fmla="*/ 4020149 w 4131761"/>
              <a:gd name="connsiteY13" fmla="*/ 2533835 h 4144203"/>
              <a:gd name="connsiteX14" fmla="*/ 4097540 w 4131761"/>
              <a:gd name="connsiteY14" fmla="*/ 3231096 h 4144203"/>
              <a:gd name="connsiteX15" fmla="*/ 3428559 w 4131761"/>
              <a:gd name="connsiteY15" fmla="*/ 3483002 h 4144203"/>
              <a:gd name="connsiteX16" fmla="*/ 2798381 w 4131761"/>
              <a:gd name="connsiteY16" fmla="*/ 3217900 h 4144203"/>
              <a:gd name="connsiteX17" fmla="*/ 2693317 w 4131761"/>
              <a:gd name="connsiteY17" fmla="*/ 3964097 h 4144203"/>
              <a:gd name="connsiteX18" fmla="*/ 2047642 w 4131761"/>
              <a:gd name="connsiteY18" fmla="*/ 4084778 h 4144203"/>
              <a:gd name="connsiteX19" fmla="*/ 1762954 w 4131761"/>
              <a:gd name="connsiteY19" fmla="*/ 3503411 h 4144203"/>
              <a:gd name="connsiteX20" fmla="*/ 1178683 w 4131761"/>
              <a:gd name="connsiteY20" fmla="*/ 4093425 h 4144203"/>
              <a:gd name="connsiteX21" fmla="*/ 639944 w 4131761"/>
              <a:gd name="connsiteY21" fmla="*/ 3523808 h 4144203"/>
              <a:gd name="connsiteX22" fmla="*/ 885666 w 4131761"/>
              <a:gd name="connsiteY22" fmla="*/ 2803703 h 4144203"/>
              <a:gd name="connsiteX23" fmla="*/ 276851 w 4131761"/>
              <a:gd name="connsiteY23" fmla="*/ 2703175 h 4144203"/>
              <a:gd name="connsiteX24" fmla="*/ 141273 w 4131761"/>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17250 w 4116813"/>
              <a:gd name="connsiteY8" fmla="*/ 973215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4203"/>
              <a:gd name="connsiteX1" fmla="*/ 865431 w 4116813"/>
              <a:gd name="connsiteY1" fmla="*/ 1754535 h 4144203"/>
              <a:gd name="connsiteX2" fmla="*/ 412317 w 4116813"/>
              <a:gd name="connsiteY2" fmla="*/ 1159791 h 4144203"/>
              <a:gd name="connsiteX3" fmla="*/ 457117 w 4116813"/>
              <a:gd name="connsiteY3" fmla="*/ 672192 h 4144203"/>
              <a:gd name="connsiteX4" fmla="*/ 1133061 w 4116813"/>
              <a:gd name="connsiteY4" fmla="*/ 523044 h 4144203"/>
              <a:gd name="connsiteX5" fmla="*/ 1658200 w 4116813"/>
              <a:gd name="connsiteY5" fmla="*/ 857561 h 4144203"/>
              <a:gd name="connsiteX6" fmla="*/ 1911745 w 4116813"/>
              <a:gd name="connsiteY6" fmla="*/ 156262 h 4144203"/>
              <a:gd name="connsiteX7" fmla="*/ 2733849 w 4116813"/>
              <a:gd name="connsiteY7" fmla="*/ 215037 h 4144203"/>
              <a:gd name="connsiteX8" fmla="*/ 2809947 w 4116813"/>
              <a:gd name="connsiteY8" fmla="*/ 1053567 h 4144203"/>
              <a:gd name="connsiteX9" fmla="*/ 3262317 w 4116813"/>
              <a:gd name="connsiteY9" fmla="*/ 658057 h 4144203"/>
              <a:gd name="connsiteX10" fmla="*/ 3979714 w 4116813"/>
              <a:gd name="connsiteY10" fmla="*/ 1079922 h 4144203"/>
              <a:gd name="connsiteX11" fmla="*/ 3825362 w 4116813"/>
              <a:gd name="connsiteY11" fmla="*/ 1653268 h 4144203"/>
              <a:gd name="connsiteX12" fmla="*/ 3475270 w 4116813"/>
              <a:gd name="connsiteY12" fmla="*/ 2121560 h 4144203"/>
              <a:gd name="connsiteX13" fmla="*/ 4020149 w 4116813"/>
              <a:gd name="connsiteY13" fmla="*/ 2533835 h 4144203"/>
              <a:gd name="connsiteX14" fmla="*/ 4076307 w 4116813"/>
              <a:gd name="connsiteY14" fmla="*/ 3193936 h 4144203"/>
              <a:gd name="connsiteX15" fmla="*/ 3428559 w 4116813"/>
              <a:gd name="connsiteY15" fmla="*/ 3483002 h 4144203"/>
              <a:gd name="connsiteX16" fmla="*/ 2798381 w 4116813"/>
              <a:gd name="connsiteY16" fmla="*/ 3217900 h 4144203"/>
              <a:gd name="connsiteX17" fmla="*/ 2693317 w 4116813"/>
              <a:gd name="connsiteY17" fmla="*/ 3964097 h 4144203"/>
              <a:gd name="connsiteX18" fmla="*/ 2047642 w 4116813"/>
              <a:gd name="connsiteY18" fmla="*/ 4084778 h 4144203"/>
              <a:gd name="connsiteX19" fmla="*/ 1762954 w 4116813"/>
              <a:gd name="connsiteY19" fmla="*/ 3503411 h 4144203"/>
              <a:gd name="connsiteX20" fmla="*/ 1178683 w 4116813"/>
              <a:gd name="connsiteY20" fmla="*/ 4093425 h 4144203"/>
              <a:gd name="connsiteX21" fmla="*/ 639944 w 4116813"/>
              <a:gd name="connsiteY21" fmla="*/ 3523808 h 4144203"/>
              <a:gd name="connsiteX22" fmla="*/ 885666 w 4116813"/>
              <a:gd name="connsiteY22" fmla="*/ 2803703 h 4144203"/>
              <a:gd name="connsiteX23" fmla="*/ 276851 w 4116813"/>
              <a:gd name="connsiteY23" fmla="*/ 2703175 h 4144203"/>
              <a:gd name="connsiteX24" fmla="*/ 141273 w 4116813"/>
              <a:gd name="connsiteY24" fmla="*/ 1932409 h 4144203"/>
              <a:gd name="connsiteX0" fmla="*/ 141273 w 4116813"/>
              <a:gd name="connsiteY0" fmla="*/ 1932409 h 4145938"/>
              <a:gd name="connsiteX1" fmla="*/ 865431 w 4116813"/>
              <a:gd name="connsiteY1" fmla="*/ 1754535 h 4145938"/>
              <a:gd name="connsiteX2" fmla="*/ 412317 w 4116813"/>
              <a:gd name="connsiteY2" fmla="*/ 1159791 h 4145938"/>
              <a:gd name="connsiteX3" fmla="*/ 457117 w 4116813"/>
              <a:gd name="connsiteY3" fmla="*/ 672192 h 4145938"/>
              <a:gd name="connsiteX4" fmla="*/ 1133061 w 4116813"/>
              <a:gd name="connsiteY4" fmla="*/ 523044 h 4145938"/>
              <a:gd name="connsiteX5" fmla="*/ 1658200 w 4116813"/>
              <a:gd name="connsiteY5" fmla="*/ 857561 h 4145938"/>
              <a:gd name="connsiteX6" fmla="*/ 1911745 w 4116813"/>
              <a:gd name="connsiteY6" fmla="*/ 156262 h 4145938"/>
              <a:gd name="connsiteX7" fmla="*/ 2733849 w 4116813"/>
              <a:gd name="connsiteY7" fmla="*/ 215037 h 4145938"/>
              <a:gd name="connsiteX8" fmla="*/ 2809947 w 4116813"/>
              <a:gd name="connsiteY8" fmla="*/ 1053567 h 4145938"/>
              <a:gd name="connsiteX9" fmla="*/ 3262317 w 4116813"/>
              <a:gd name="connsiteY9" fmla="*/ 658057 h 4145938"/>
              <a:gd name="connsiteX10" fmla="*/ 3979714 w 4116813"/>
              <a:gd name="connsiteY10" fmla="*/ 1079922 h 4145938"/>
              <a:gd name="connsiteX11" fmla="*/ 3825362 w 4116813"/>
              <a:gd name="connsiteY11" fmla="*/ 1653268 h 4145938"/>
              <a:gd name="connsiteX12" fmla="*/ 3475270 w 4116813"/>
              <a:gd name="connsiteY12" fmla="*/ 2121560 h 4145938"/>
              <a:gd name="connsiteX13" fmla="*/ 4020149 w 4116813"/>
              <a:gd name="connsiteY13" fmla="*/ 2533835 h 4145938"/>
              <a:gd name="connsiteX14" fmla="*/ 4076307 w 4116813"/>
              <a:gd name="connsiteY14" fmla="*/ 3193936 h 4145938"/>
              <a:gd name="connsiteX15" fmla="*/ 3428559 w 4116813"/>
              <a:gd name="connsiteY15" fmla="*/ 3483002 h 4145938"/>
              <a:gd name="connsiteX16" fmla="*/ 2798381 w 4116813"/>
              <a:gd name="connsiteY16" fmla="*/ 3217900 h 4145938"/>
              <a:gd name="connsiteX17" fmla="*/ 2770018 w 4116813"/>
              <a:gd name="connsiteY17" fmla="*/ 3971403 h 4145938"/>
              <a:gd name="connsiteX18" fmla="*/ 2047642 w 4116813"/>
              <a:gd name="connsiteY18" fmla="*/ 4084778 h 4145938"/>
              <a:gd name="connsiteX19" fmla="*/ 1762954 w 4116813"/>
              <a:gd name="connsiteY19" fmla="*/ 3503411 h 4145938"/>
              <a:gd name="connsiteX20" fmla="*/ 1178683 w 4116813"/>
              <a:gd name="connsiteY20" fmla="*/ 4093425 h 4145938"/>
              <a:gd name="connsiteX21" fmla="*/ 639944 w 4116813"/>
              <a:gd name="connsiteY21" fmla="*/ 3523808 h 4145938"/>
              <a:gd name="connsiteX22" fmla="*/ 885666 w 4116813"/>
              <a:gd name="connsiteY22" fmla="*/ 2803703 h 4145938"/>
              <a:gd name="connsiteX23" fmla="*/ 276851 w 4116813"/>
              <a:gd name="connsiteY23" fmla="*/ 2703175 h 4145938"/>
              <a:gd name="connsiteX24" fmla="*/ 141273 w 4116813"/>
              <a:gd name="connsiteY24" fmla="*/ 1932409 h 4145938"/>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639944 w 4116813"/>
              <a:gd name="connsiteY21" fmla="*/ 3523808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639944 w 4116813"/>
              <a:gd name="connsiteY21" fmla="*/ 3523808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41273 w 4116813"/>
              <a:gd name="connsiteY0" fmla="*/ 1932409 h 4157940"/>
              <a:gd name="connsiteX1" fmla="*/ 865431 w 4116813"/>
              <a:gd name="connsiteY1" fmla="*/ 1754535 h 4157940"/>
              <a:gd name="connsiteX2" fmla="*/ 412317 w 4116813"/>
              <a:gd name="connsiteY2" fmla="*/ 1159791 h 4157940"/>
              <a:gd name="connsiteX3" fmla="*/ 457117 w 4116813"/>
              <a:gd name="connsiteY3" fmla="*/ 672192 h 4157940"/>
              <a:gd name="connsiteX4" fmla="*/ 1133061 w 4116813"/>
              <a:gd name="connsiteY4" fmla="*/ 523044 h 4157940"/>
              <a:gd name="connsiteX5" fmla="*/ 1658200 w 4116813"/>
              <a:gd name="connsiteY5" fmla="*/ 857561 h 4157940"/>
              <a:gd name="connsiteX6" fmla="*/ 1911745 w 4116813"/>
              <a:gd name="connsiteY6" fmla="*/ 156262 h 4157940"/>
              <a:gd name="connsiteX7" fmla="*/ 2733849 w 4116813"/>
              <a:gd name="connsiteY7" fmla="*/ 215037 h 4157940"/>
              <a:gd name="connsiteX8" fmla="*/ 2809947 w 4116813"/>
              <a:gd name="connsiteY8" fmla="*/ 1053567 h 4157940"/>
              <a:gd name="connsiteX9" fmla="*/ 3262317 w 4116813"/>
              <a:gd name="connsiteY9" fmla="*/ 658057 h 4157940"/>
              <a:gd name="connsiteX10" fmla="*/ 3979714 w 4116813"/>
              <a:gd name="connsiteY10" fmla="*/ 1079922 h 4157940"/>
              <a:gd name="connsiteX11" fmla="*/ 3825362 w 4116813"/>
              <a:gd name="connsiteY11" fmla="*/ 1653268 h 4157940"/>
              <a:gd name="connsiteX12" fmla="*/ 3475270 w 4116813"/>
              <a:gd name="connsiteY12" fmla="*/ 2121560 h 4157940"/>
              <a:gd name="connsiteX13" fmla="*/ 4020149 w 4116813"/>
              <a:gd name="connsiteY13" fmla="*/ 2533835 h 4157940"/>
              <a:gd name="connsiteX14" fmla="*/ 4076307 w 4116813"/>
              <a:gd name="connsiteY14" fmla="*/ 3193936 h 4157940"/>
              <a:gd name="connsiteX15" fmla="*/ 3428559 w 4116813"/>
              <a:gd name="connsiteY15" fmla="*/ 3483002 h 4157940"/>
              <a:gd name="connsiteX16" fmla="*/ 2798381 w 4116813"/>
              <a:gd name="connsiteY16" fmla="*/ 3217900 h 4157940"/>
              <a:gd name="connsiteX17" fmla="*/ 2770018 w 4116813"/>
              <a:gd name="connsiteY17" fmla="*/ 3971403 h 4157940"/>
              <a:gd name="connsiteX18" fmla="*/ 2047642 w 4116813"/>
              <a:gd name="connsiteY18" fmla="*/ 4084778 h 4157940"/>
              <a:gd name="connsiteX19" fmla="*/ 1762954 w 4116813"/>
              <a:gd name="connsiteY19" fmla="*/ 3503411 h 4157940"/>
              <a:gd name="connsiteX20" fmla="*/ 1178683 w 4116813"/>
              <a:gd name="connsiteY20" fmla="*/ 4093425 h 4157940"/>
              <a:gd name="connsiteX21" fmla="*/ 585158 w 4116813"/>
              <a:gd name="connsiteY21" fmla="*/ 3512850 h 4157940"/>
              <a:gd name="connsiteX22" fmla="*/ 885666 w 4116813"/>
              <a:gd name="connsiteY22" fmla="*/ 2803703 h 4157940"/>
              <a:gd name="connsiteX23" fmla="*/ 276851 w 4116813"/>
              <a:gd name="connsiteY23" fmla="*/ 2703175 h 4157940"/>
              <a:gd name="connsiteX24" fmla="*/ 141273 w 4116813"/>
              <a:gd name="connsiteY24" fmla="*/ 1932409 h 4157940"/>
              <a:gd name="connsiteX0" fmla="*/ 141273 w 4116813"/>
              <a:gd name="connsiteY0" fmla="*/ 1932409 h 4157942"/>
              <a:gd name="connsiteX1" fmla="*/ 865431 w 4116813"/>
              <a:gd name="connsiteY1" fmla="*/ 1754535 h 4157942"/>
              <a:gd name="connsiteX2" fmla="*/ 412317 w 4116813"/>
              <a:gd name="connsiteY2" fmla="*/ 1159791 h 4157942"/>
              <a:gd name="connsiteX3" fmla="*/ 457117 w 4116813"/>
              <a:gd name="connsiteY3" fmla="*/ 672192 h 4157942"/>
              <a:gd name="connsiteX4" fmla="*/ 1133061 w 4116813"/>
              <a:gd name="connsiteY4" fmla="*/ 523044 h 4157942"/>
              <a:gd name="connsiteX5" fmla="*/ 1658200 w 4116813"/>
              <a:gd name="connsiteY5" fmla="*/ 857561 h 4157942"/>
              <a:gd name="connsiteX6" fmla="*/ 1911745 w 4116813"/>
              <a:gd name="connsiteY6" fmla="*/ 156262 h 4157942"/>
              <a:gd name="connsiteX7" fmla="*/ 2733849 w 4116813"/>
              <a:gd name="connsiteY7" fmla="*/ 215037 h 4157942"/>
              <a:gd name="connsiteX8" fmla="*/ 2809947 w 4116813"/>
              <a:gd name="connsiteY8" fmla="*/ 1053567 h 4157942"/>
              <a:gd name="connsiteX9" fmla="*/ 3262317 w 4116813"/>
              <a:gd name="connsiteY9" fmla="*/ 658057 h 4157942"/>
              <a:gd name="connsiteX10" fmla="*/ 3979714 w 4116813"/>
              <a:gd name="connsiteY10" fmla="*/ 1079922 h 4157942"/>
              <a:gd name="connsiteX11" fmla="*/ 3825362 w 4116813"/>
              <a:gd name="connsiteY11" fmla="*/ 1653268 h 4157942"/>
              <a:gd name="connsiteX12" fmla="*/ 3475270 w 4116813"/>
              <a:gd name="connsiteY12" fmla="*/ 2121560 h 4157942"/>
              <a:gd name="connsiteX13" fmla="*/ 4020149 w 4116813"/>
              <a:gd name="connsiteY13" fmla="*/ 2533835 h 4157942"/>
              <a:gd name="connsiteX14" fmla="*/ 4076307 w 4116813"/>
              <a:gd name="connsiteY14" fmla="*/ 3193936 h 4157942"/>
              <a:gd name="connsiteX15" fmla="*/ 3428559 w 4116813"/>
              <a:gd name="connsiteY15" fmla="*/ 3483002 h 4157942"/>
              <a:gd name="connsiteX16" fmla="*/ 2798381 w 4116813"/>
              <a:gd name="connsiteY16" fmla="*/ 3217900 h 4157942"/>
              <a:gd name="connsiteX17" fmla="*/ 2770018 w 4116813"/>
              <a:gd name="connsiteY17" fmla="*/ 3971403 h 4157942"/>
              <a:gd name="connsiteX18" fmla="*/ 2047642 w 4116813"/>
              <a:gd name="connsiteY18" fmla="*/ 4084778 h 4157942"/>
              <a:gd name="connsiteX19" fmla="*/ 1762954 w 4116813"/>
              <a:gd name="connsiteY19" fmla="*/ 3503411 h 4157942"/>
              <a:gd name="connsiteX20" fmla="*/ 1178683 w 4116813"/>
              <a:gd name="connsiteY20" fmla="*/ 4093425 h 4157942"/>
              <a:gd name="connsiteX21" fmla="*/ 585158 w 4116813"/>
              <a:gd name="connsiteY21" fmla="*/ 3512850 h 4157942"/>
              <a:gd name="connsiteX22" fmla="*/ 885666 w 4116813"/>
              <a:gd name="connsiteY22" fmla="*/ 2803703 h 4157942"/>
              <a:gd name="connsiteX23" fmla="*/ 276851 w 4116813"/>
              <a:gd name="connsiteY23" fmla="*/ 2703175 h 4157942"/>
              <a:gd name="connsiteX24" fmla="*/ 141273 w 4116813"/>
              <a:gd name="connsiteY24" fmla="*/ 1932409 h 4157942"/>
              <a:gd name="connsiteX0" fmla="*/ 172806 w 4148346"/>
              <a:gd name="connsiteY0" fmla="*/ 1932409 h 4157940"/>
              <a:gd name="connsiteX1" fmla="*/ 896964 w 4148346"/>
              <a:gd name="connsiteY1" fmla="*/ 1754535 h 4157940"/>
              <a:gd name="connsiteX2" fmla="*/ 443850 w 4148346"/>
              <a:gd name="connsiteY2" fmla="*/ 1159791 h 4157940"/>
              <a:gd name="connsiteX3" fmla="*/ 488650 w 4148346"/>
              <a:gd name="connsiteY3" fmla="*/ 672192 h 4157940"/>
              <a:gd name="connsiteX4" fmla="*/ 1164594 w 4148346"/>
              <a:gd name="connsiteY4" fmla="*/ 523044 h 4157940"/>
              <a:gd name="connsiteX5" fmla="*/ 1689733 w 4148346"/>
              <a:gd name="connsiteY5" fmla="*/ 857561 h 4157940"/>
              <a:gd name="connsiteX6" fmla="*/ 1943278 w 4148346"/>
              <a:gd name="connsiteY6" fmla="*/ 156262 h 4157940"/>
              <a:gd name="connsiteX7" fmla="*/ 2765382 w 4148346"/>
              <a:gd name="connsiteY7" fmla="*/ 215037 h 4157940"/>
              <a:gd name="connsiteX8" fmla="*/ 2841480 w 4148346"/>
              <a:gd name="connsiteY8" fmla="*/ 1053567 h 4157940"/>
              <a:gd name="connsiteX9" fmla="*/ 3293850 w 4148346"/>
              <a:gd name="connsiteY9" fmla="*/ 658057 h 4157940"/>
              <a:gd name="connsiteX10" fmla="*/ 4011247 w 4148346"/>
              <a:gd name="connsiteY10" fmla="*/ 1079922 h 4157940"/>
              <a:gd name="connsiteX11" fmla="*/ 3856895 w 4148346"/>
              <a:gd name="connsiteY11" fmla="*/ 1653268 h 4157940"/>
              <a:gd name="connsiteX12" fmla="*/ 3506803 w 4148346"/>
              <a:gd name="connsiteY12" fmla="*/ 2121560 h 4157940"/>
              <a:gd name="connsiteX13" fmla="*/ 4051682 w 4148346"/>
              <a:gd name="connsiteY13" fmla="*/ 2533835 h 4157940"/>
              <a:gd name="connsiteX14" fmla="*/ 4107840 w 4148346"/>
              <a:gd name="connsiteY14" fmla="*/ 3193936 h 4157940"/>
              <a:gd name="connsiteX15" fmla="*/ 3460092 w 4148346"/>
              <a:gd name="connsiteY15" fmla="*/ 3483002 h 4157940"/>
              <a:gd name="connsiteX16" fmla="*/ 2829914 w 4148346"/>
              <a:gd name="connsiteY16" fmla="*/ 3217900 h 4157940"/>
              <a:gd name="connsiteX17" fmla="*/ 2801551 w 4148346"/>
              <a:gd name="connsiteY17" fmla="*/ 3971403 h 4157940"/>
              <a:gd name="connsiteX18" fmla="*/ 2079175 w 4148346"/>
              <a:gd name="connsiteY18" fmla="*/ 4084778 h 4157940"/>
              <a:gd name="connsiteX19" fmla="*/ 1794487 w 4148346"/>
              <a:gd name="connsiteY19" fmla="*/ 3503411 h 4157940"/>
              <a:gd name="connsiteX20" fmla="*/ 1210216 w 4148346"/>
              <a:gd name="connsiteY20" fmla="*/ 4093425 h 4157940"/>
              <a:gd name="connsiteX21" fmla="*/ 616691 w 4148346"/>
              <a:gd name="connsiteY21" fmla="*/ 3512850 h 4157940"/>
              <a:gd name="connsiteX22" fmla="*/ 917199 w 4148346"/>
              <a:gd name="connsiteY22" fmla="*/ 2803703 h 4157940"/>
              <a:gd name="connsiteX23" fmla="*/ 249944 w 4148346"/>
              <a:gd name="connsiteY23" fmla="*/ 2703174 h 4157940"/>
              <a:gd name="connsiteX24" fmla="*/ 172806 w 4148346"/>
              <a:gd name="connsiteY24" fmla="*/ 1932409 h 4157940"/>
              <a:gd name="connsiteX0" fmla="*/ 172806 w 4148346"/>
              <a:gd name="connsiteY0" fmla="*/ 1932409 h 4157942"/>
              <a:gd name="connsiteX1" fmla="*/ 896964 w 4148346"/>
              <a:gd name="connsiteY1" fmla="*/ 1754535 h 4157942"/>
              <a:gd name="connsiteX2" fmla="*/ 443850 w 4148346"/>
              <a:gd name="connsiteY2" fmla="*/ 1159791 h 4157942"/>
              <a:gd name="connsiteX3" fmla="*/ 488650 w 4148346"/>
              <a:gd name="connsiteY3" fmla="*/ 672192 h 4157942"/>
              <a:gd name="connsiteX4" fmla="*/ 1164594 w 4148346"/>
              <a:gd name="connsiteY4" fmla="*/ 523044 h 4157942"/>
              <a:gd name="connsiteX5" fmla="*/ 1689733 w 4148346"/>
              <a:gd name="connsiteY5" fmla="*/ 857561 h 4157942"/>
              <a:gd name="connsiteX6" fmla="*/ 1943278 w 4148346"/>
              <a:gd name="connsiteY6" fmla="*/ 156262 h 4157942"/>
              <a:gd name="connsiteX7" fmla="*/ 2765382 w 4148346"/>
              <a:gd name="connsiteY7" fmla="*/ 215037 h 4157942"/>
              <a:gd name="connsiteX8" fmla="*/ 2841480 w 4148346"/>
              <a:gd name="connsiteY8" fmla="*/ 1053567 h 4157942"/>
              <a:gd name="connsiteX9" fmla="*/ 3293850 w 4148346"/>
              <a:gd name="connsiteY9" fmla="*/ 658057 h 4157942"/>
              <a:gd name="connsiteX10" fmla="*/ 4011247 w 4148346"/>
              <a:gd name="connsiteY10" fmla="*/ 1079922 h 4157942"/>
              <a:gd name="connsiteX11" fmla="*/ 3856895 w 4148346"/>
              <a:gd name="connsiteY11" fmla="*/ 1653268 h 4157942"/>
              <a:gd name="connsiteX12" fmla="*/ 3506803 w 4148346"/>
              <a:gd name="connsiteY12" fmla="*/ 2121560 h 4157942"/>
              <a:gd name="connsiteX13" fmla="*/ 4051682 w 4148346"/>
              <a:gd name="connsiteY13" fmla="*/ 2533835 h 4157942"/>
              <a:gd name="connsiteX14" fmla="*/ 4107840 w 4148346"/>
              <a:gd name="connsiteY14" fmla="*/ 3193936 h 4157942"/>
              <a:gd name="connsiteX15" fmla="*/ 3460092 w 4148346"/>
              <a:gd name="connsiteY15" fmla="*/ 3483002 h 4157942"/>
              <a:gd name="connsiteX16" fmla="*/ 2829914 w 4148346"/>
              <a:gd name="connsiteY16" fmla="*/ 3217900 h 4157942"/>
              <a:gd name="connsiteX17" fmla="*/ 2801551 w 4148346"/>
              <a:gd name="connsiteY17" fmla="*/ 3971403 h 4157942"/>
              <a:gd name="connsiteX18" fmla="*/ 2079175 w 4148346"/>
              <a:gd name="connsiteY18" fmla="*/ 4084778 h 4157942"/>
              <a:gd name="connsiteX19" fmla="*/ 1794487 w 4148346"/>
              <a:gd name="connsiteY19" fmla="*/ 3503411 h 4157942"/>
              <a:gd name="connsiteX20" fmla="*/ 1210216 w 4148346"/>
              <a:gd name="connsiteY20" fmla="*/ 4093425 h 4157942"/>
              <a:gd name="connsiteX21" fmla="*/ 616691 w 4148346"/>
              <a:gd name="connsiteY21" fmla="*/ 3512850 h 4157942"/>
              <a:gd name="connsiteX22" fmla="*/ 917199 w 4148346"/>
              <a:gd name="connsiteY22" fmla="*/ 2803703 h 4157942"/>
              <a:gd name="connsiteX23" fmla="*/ 249944 w 4148346"/>
              <a:gd name="connsiteY23" fmla="*/ 2703174 h 4157942"/>
              <a:gd name="connsiteX24" fmla="*/ 172806 w 4148346"/>
              <a:gd name="connsiteY24" fmla="*/ 1932409 h 4157942"/>
              <a:gd name="connsiteX0" fmla="*/ 149270 w 4124810"/>
              <a:gd name="connsiteY0" fmla="*/ 1932409 h 4157940"/>
              <a:gd name="connsiteX1" fmla="*/ 873428 w 4124810"/>
              <a:gd name="connsiteY1" fmla="*/ 1754535 h 4157940"/>
              <a:gd name="connsiteX2" fmla="*/ 420314 w 4124810"/>
              <a:gd name="connsiteY2" fmla="*/ 1159791 h 4157940"/>
              <a:gd name="connsiteX3" fmla="*/ 465114 w 4124810"/>
              <a:gd name="connsiteY3" fmla="*/ 672192 h 4157940"/>
              <a:gd name="connsiteX4" fmla="*/ 1141058 w 4124810"/>
              <a:gd name="connsiteY4" fmla="*/ 523044 h 4157940"/>
              <a:gd name="connsiteX5" fmla="*/ 1666197 w 4124810"/>
              <a:gd name="connsiteY5" fmla="*/ 857561 h 4157940"/>
              <a:gd name="connsiteX6" fmla="*/ 1919742 w 4124810"/>
              <a:gd name="connsiteY6" fmla="*/ 156262 h 4157940"/>
              <a:gd name="connsiteX7" fmla="*/ 2741846 w 4124810"/>
              <a:gd name="connsiteY7" fmla="*/ 215037 h 4157940"/>
              <a:gd name="connsiteX8" fmla="*/ 2817944 w 4124810"/>
              <a:gd name="connsiteY8" fmla="*/ 1053567 h 4157940"/>
              <a:gd name="connsiteX9" fmla="*/ 3270314 w 4124810"/>
              <a:gd name="connsiteY9" fmla="*/ 658057 h 4157940"/>
              <a:gd name="connsiteX10" fmla="*/ 3987711 w 4124810"/>
              <a:gd name="connsiteY10" fmla="*/ 1079922 h 4157940"/>
              <a:gd name="connsiteX11" fmla="*/ 3833359 w 4124810"/>
              <a:gd name="connsiteY11" fmla="*/ 1653268 h 4157940"/>
              <a:gd name="connsiteX12" fmla="*/ 3483267 w 4124810"/>
              <a:gd name="connsiteY12" fmla="*/ 2121560 h 4157940"/>
              <a:gd name="connsiteX13" fmla="*/ 4028146 w 4124810"/>
              <a:gd name="connsiteY13" fmla="*/ 2533835 h 4157940"/>
              <a:gd name="connsiteX14" fmla="*/ 4084304 w 4124810"/>
              <a:gd name="connsiteY14" fmla="*/ 3193936 h 4157940"/>
              <a:gd name="connsiteX15" fmla="*/ 3436556 w 4124810"/>
              <a:gd name="connsiteY15" fmla="*/ 3483002 h 4157940"/>
              <a:gd name="connsiteX16" fmla="*/ 2806378 w 4124810"/>
              <a:gd name="connsiteY16" fmla="*/ 3217900 h 4157940"/>
              <a:gd name="connsiteX17" fmla="*/ 2778015 w 4124810"/>
              <a:gd name="connsiteY17" fmla="*/ 3971403 h 4157940"/>
              <a:gd name="connsiteX18" fmla="*/ 2055639 w 4124810"/>
              <a:gd name="connsiteY18" fmla="*/ 4084778 h 4157940"/>
              <a:gd name="connsiteX19" fmla="*/ 1770951 w 4124810"/>
              <a:gd name="connsiteY19" fmla="*/ 3503411 h 4157940"/>
              <a:gd name="connsiteX20" fmla="*/ 1186680 w 4124810"/>
              <a:gd name="connsiteY20" fmla="*/ 4093425 h 4157940"/>
              <a:gd name="connsiteX21" fmla="*/ 593155 w 4124810"/>
              <a:gd name="connsiteY21" fmla="*/ 3512850 h 4157940"/>
              <a:gd name="connsiteX22" fmla="*/ 893663 w 4124810"/>
              <a:gd name="connsiteY22" fmla="*/ 2803703 h 4157940"/>
              <a:gd name="connsiteX23" fmla="*/ 226408 w 4124810"/>
              <a:gd name="connsiteY23" fmla="*/ 2703174 h 4157940"/>
              <a:gd name="connsiteX24" fmla="*/ 149270 w 4124810"/>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2409 h 4157940"/>
              <a:gd name="connsiteX1" fmla="*/ 873426 w 4124808"/>
              <a:gd name="connsiteY1" fmla="*/ 1754535 h 4157940"/>
              <a:gd name="connsiteX2" fmla="*/ 420312 w 4124808"/>
              <a:gd name="connsiteY2" fmla="*/ 1159791 h 4157940"/>
              <a:gd name="connsiteX3" fmla="*/ 465112 w 4124808"/>
              <a:gd name="connsiteY3" fmla="*/ 672192 h 4157940"/>
              <a:gd name="connsiteX4" fmla="*/ 1141056 w 4124808"/>
              <a:gd name="connsiteY4" fmla="*/ 523044 h 4157940"/>
              <a:gd name="connsiteX5" fmla="*/ 1666195 w 4124808"/>
              <a:gd name="connsiteY5" fmla="*/ 857561 h 4157940"/>
              <a:gd name="connsiteX6" fmla="*/ 1919740 w 4124808"/>
              <a:gd name="connsiteY6" fmla="*/ 156262 h 4157940"/>
              <a:gd name="connsiteX7" fmla="*/ 2741844 w 4124808"/>
              <a:gd name="connsiteY7" fmla="*/ 215037 h 4157940"/>
              <a:gd name="connsiteX8" fmla="*/ 2817942 w 4124808"/>
              <a:gd name="connsiteY8" fmla="*/ 1053567 h 4157940"/>
              <a:gd name="connsiteX9" fmla="*/ 3270312 w 4124808"/>
              <a:gd name="connsiteY9" fmla="*/ 658057 h 4157940"/>
              <a:gd name="connsiteX10" fmla="*/ 3987709 w 4124808"/>
              <a:gd name="connsiteY10" fmla="*/ 1079922 h 4157940"/>
              <a:gd name="connsiteX11" fmla="*/ 3833357 w 4124808"/>
              <a:gd name="connsiteY11" fmla="*/ 1653268 h 4157940"/>
              <a:gd name="connsiteX12" fmla="*/ 3497875 w 4124808"/>
              <a:gd name="connsiteY12" fmla="*/ 2070427 h 4157940"/>
              <a:gd name="connsiteX13" fmla="*/ 4028144 w 4124808"/>
              <a:gd name="connsiteY13" fmla="*/ 2533835 h 4157940"/>
              <a:gd name="connsiteX14" fmla="*/ 4084302 w 4124808"/>
              <a:gd name="connsiteY14" fmla="*/ 3193936 h 4157940"/>
              <a:gd name="connsiteX15" fmla="*/ 3436554 w 4124808"/>
              <a:gd name="connsiteY15" fmla="*/ 3483002 h 4157940"/>
              <a:gd name="connsiteX16" fmla="*/ 2806376 w 4124808"/>
              <a:gd name="connsiteY16" fmla="*/ 3217900 h 4157940"/>
              <a:gd name="connsiteX17" fmla="*/ 2778013 w 4124808"/>
              <a:gd name="connsiteY17" fmla="*/ 3971403 h 4157940"/>
              <a:gd name="connsiteX18" fmla="*/ 2055637 w 4124808"/>
              <a:gd name="connsiteY18" fmla="*/ 4084778 h 4157940"/>
              <a:gd name="connsiteX19" fmla="*/ 1770949 w 4124808"/>
              <a:gd name="connsiteY19" fmla="*/ 3503411 h 4157940"/>
              <a:gd name="connsiteX20" fmla="*/ 1186678 w 4124808"/>
              <a:gd name="connsiteY20" fmla="*/ 4093425 h 4157940"/>
              <a:gd name="connsiteX21" fmla="*/ 593153 w 4124808"/>
              <a:gd name="connsiteY21" fmla="*/ 3512850 h 4157940"/>
              <a:gd name="connsiteX22" fmla="*/ 893661 w 4124808"/>
              <a:gd name="connsiteY22" fmla="*/ 2803703 h 4157940"/>
              <a:gd name="connsiteX23" fmla="*/ 226406 w 4124808"/>
              <a:gd name="connsiteY23" fmla="*/ 2703174 h 4157940"/>
              <a:gd name="connsiteX24" fmla="*/ 149268 w 4124808"/>
              <a:gd name="connsiteY24" fmla="*/ 1932409 h 4157940"/>
              <a:gd name="connsiteX0" fmla="*/ 149268 w 4124808"/>
              <a:gd name="connsiteY0" fmla="*/ 1932409 h 4157942"/>
              <a:gd name="connsiteX1" fmla="*/ 873426 w 4124808"/>
              <a:gd name="connsiteY1" fmla="*/ 1754535 h 4157942"/>
              <a:gd name="connsiteX2" fmla="*/ 420312 w 4124808"/>
              <a:gd name="connsiteY2" fmla="*/ 1159791 h 4157942"/>
              <a:gd name="connsiteX3" fmla="*/ 465112 w 4124808"/>
              <a:gd name="connsiteY3" fmla="*/ 672192 h 4157942"/>
              <a:gd name="connsiteX4" fmla="*/ 1141056 w 4124808"/>
              <a:gd name="connsiteY4" fmla="*/ 523044 h 4157942"/>
              <a:gd name="connsiteX5" fmla="*/ 1666195 w 4124808"/>
              <a:gd name="connsiteY5" fmla="*/ 857561 h 4157942"/>
              <a:gd name="connsiteX6" fmla="*/ 1919740 w 4124808"/>
              <a:gd name="connsiteY6" fmla="*/ 156262 h 4157942"/>
              <a:gd name="connsiteX7" fmla="*/ 2741844 w 4124808"/>
              <a:gd name="connsiteY7" fmla="*/ 215037 h 4157942"/>
              <a:gd name="connsiteX8" fmla="*/ 2817942 w 4124808"/>
              <a:gd name="connsiteY8" fmla="*/ 1053567 h 4157942"/>
              <a:gd name="connsiteX9" fmla="*/ 3270312 w 4124808"/>
              <a:gd name="connsiteY9" fmla="*/ 658057 h 4157942"/>
              <a:gd name="connsiteX10" fmla="*/ 3987709 w 4124808"/>
              <a:gd name="connsiteY10" fmla="*/ 1079922 h 4157942"/>
              <a:gd name="connsiteX11" fmla="*/ 3833357 w 4124808"/>
              <a:gd name="connsiteY11" fmla="*/ 1653268 h 4157942"/>
              <a:gd name="connsiteX12" fmla="*/ 3497875 w 4124808"/>
              <a:gd name="connsiteY12" fmla="*/ 2070427 h 4157942"/>
              <a:gd name="connsiteX13" fmla="*/ 4028144 w 4124808"/>
              <a:gd name="connsiteY13" fmla="*/ 2533835 h 4157942"/>
              <a:gd name="connsiteX14" fmla="*/ 4084302 w 4124808"/>
              <a:gd name="connsiteY14" fmla="*/ 3193936 h 4157942"/>
              <a:gd name="connsiteX15" fmla="*/ 3436554 w 4124808"/>
              <a:gd name="connsiteY15" fmla="*/ 3483002 h 4157942"/>
              <a:gd name="connsiteX16" fmla="*/ 2806376 w 4124808"/>
              <a:gd name="connsiteY16" fmla="*/ 3217900 h 4157942"/>
              <a:gd name="connsiteX17" fmla="*/ 2778013 w 4124808"/>
              <a:gd name="connsiteY17" fmla="*/ 3971403 h 4157942"/>
              <a:gd name="connsiteX18" fmla="*/ 2055637 w 4124808"/>
              <a:gd name="connsiteY18" fmla="*/ 4084778 h 4157942"/>
              <a:gd name="connsiteX19" fmla="*/ 1770949 w 4124808"/>
              <a:gd name="connsiteY19" fmla="*/ 3503411 h 4157942"/>
              <a:gd name="connsiteX20" fmla="*/ 1186678 w 4124808"/>
              <a:gd name="connsiteY20" fmla="*/ 4093425 h 4157942"/>
              <a:gd name="connsiteX21" fmla="*/ 593153 w 4124808"/>
              <a:gd name="connsiteY21" fmla="*/ 3512850 h 4157942"/>
              <a:gd name="connsiteX22" fmla="*/ 893661 w 4124808"/>
              <a:gd name="connsiteY22" fmla="*/ 2803703 h 4157942"/>
              <a:gd name="connsiteX23" fmla="*/ 226406 w 4124808"/>
              <a:gd name="connsiteY23" fmla="*/ 2703174 h 4157942"/>
              <a:gd name="connsiteX24" fmla="*/ 149268 w 4124808"/>
              <a:gd name="connsiteY24" fmla="*/ 1932409 h 4157942"/>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06376 w 4124808"/>
              <a:gd name="connsiteY16" fmla="*/ 3215735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497875 w 4124808"/>
              <a:gd name="connsiteY12" fmla="*/ 2068262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33357 w 4124808"/>
              <a:gd name="connsiteY11" fmla="*/ 1651103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 name="connsiteX0" fmla="*/ 149268 w 4124808"/>
              <a:gd name="connsiteY0" fmla="*/ 1930244 h 4155776"/>
              <a:gd name="connsiteX1" fmla="*/ 873426 w 4124808"/>
              <a:gd name="connsiteY1" fmla="*/ 1752370 h 4155776"/>
              <a:gd name="connsiteX2" fmla="*/ 420312 w 4124808"/>
              <a:gd name="connsiteY2" fmla="*/ 1157626 h 4155776"/>
              <a:gd name="connsiteX3" fmla="*/ 465112 w 4124808"/>
              <a:gd name="connsiteY3" fmla="*/ 670027 h 4155776"/>
              <a:gd name="connsiteX4" fmla="*/ 1141056 w 4124808"/>
              <a:gd name="connsiteY4" fmla="*/ 520879 h 4155776"/>
              <a:gd name="connsiteX5" fmla="*/ 1666195 w 4124808"/>
              <a:gd name="connsiteY5" fmla="*/ 855396 h 4155776"/>
              <a:gd name="connsiteX6" fmla="*/ 1919740 w 4124808"/>
              <a:gd name="connsiteY6" fmla="*/ 154097 h 4155776"/>
              <a:gd name="connsiteX7" fmla="*/ 2741844 w 4124808"/>
              <a:gd name="connsiteY7" fmla="*/ 212872 h 4155776"/>
              <a:gd name="connsiteX8" fmla="*/ 2817942 w 4124808"/>
              <a:gd name="connsiteY8" fmla="*/ 1051402 h 4155776"/>
              <a:gd name="connsiteX9" fmla="*/ 3270312 w 4124808"/>
              <a:gd name="connsiteY9" fmla="*/ 655892 h 4155776"/>
              <a:gd name="connsiteX10" fmla="*/ 3987709 w 4124808"/>
              <a:gd name="connsiteY10" fmla="*/ 1077757 h 4155776"/>
              <a:gd name="connsiteX11" fmla="*/ 3894044 w 4124808"/>
              <a:gd name="connsiteY11" fmla="*/ 1676388 h 4155776"/>
              <a:gd name="connsiteX12" fmla="*/ 3543390 w 4124808"/>
              <a:gd name="connsiteY12" fmla="*/ 2103661 h 4155776"/>
              <a:gd name="connsiteX13" fmla="*/ 4028144 w 4124808"/>
              <a:gd name="connsiteY13" fmla="*/ 2531670 h 4155776"/>
              <a:gd name="connsiteX14" fmla="*/ 4084302 w 4124808"/>
              <a:gd name="connsiteY14" fmla="*/ 3191771 h 4155776"/>
              <a:gd name="connsiteX15" fmla="*/ 3436554 w 4124808"/>
              <a:gd name="connsiteY15" fmla="*/ 3480837 h 4155776"/>
              <a:gd name="connsiteX16" fmla="*/ 2877177 w 4124808"/>
              <a:gd name="connsiteY16" fmla="*/ 3175279 h 4155776"/>
              <a:gd name="connsiteX17" fmla="*/ 2778013 w 4124808"/>
              <a:gd name="connsiteY17" fmla="*/ 3969238 h 4155776"/>
              <a:gd name="connsiteX18" fmla="*/ 2055637 w 4124808"/>
              <a:gd name="connsiteY18" fmla="*/ 4082613 h 4155776"/>
              <a:gd name="connsiteX19" fmla="*/ 1770949 w 4124808"/>
              <a:gd name="connsiteY19" fmla="*/ 3501246 h 4155776"/>
              <a:gd name="connsiteX20" fmla="*/ 1186678 w 4124808"/>
              <a:gd name="connsiteY20" fmla="*/ 4091260 h 4155776"/>
              <a:gd name="connsiteX21" fmla="*/ 593153 w 4124808"/>
              <a:gd name="connsiteY21" fmla="*/ 3510685 h 4155776"/>
              <a:gd name="connsiteX22" fmla="*/ 893661 w 4124808"/>
              <a:gd name="connsiteY22" fmla="*/ 2801538 h 4155776"/>
              <a:gd name="connsiteX23" fmla="*/ 226406 w 4124808"/>
              <a:gd name="connsiteY23" fmla="*/ 2701009 h 4155776"/>
              <a:gd name="connsiteX24" fmla="*/ 149268 w 4124808"/>
              <a:gd name="connsiteY24" fmla="*/ 1930244 h 415577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Lst>
            <a:rect l="l" t="t" r="r" b="b"/>
            <a:pathLst>
              <a:path w="4124808" h="4155776">
                <a:moveTo>
                  <a:pt x="149268" y="1930244"/>
                </a:moveTo>
                <a:cubicBezTo>
                  <a:pt x="399006" y="1782414"/>
                  <a:pt x="476853" y="1752798"/>
                  <a:pt x="873426" y="1752370"/>
                </a:cubicBezTo>
                <a:cubicBezTo>
                  <a:pt x="554660" y="1480356"/>
                  <a:pt x="529230" y="1341769"/>
                  <a:pt x="420312" y="1157626"/>
                </a:cubicBezTo>
                <a:cubicBezTo>
                  <a:pt x="336213" y="1075556"/>
                  <a:pt x="395661" y="804234"/>
                  <a:pt x="465112" y="670027"/>
                </a:cubicBezTo>
                <a:cubicBezTo>
                  <a:pt x="633015" y="483405"/>
                  <a:pt x="991589" y="479291"/>
                  <a:pt x="1141056" y="520879"/>
                </a:cubicBezTo>
                <a:cubicBezTo>
                  <a:pt x="1487764" y="676214"/>
                  <a:pt x="1491149" y="743890"/>
                  <a:pt x="1666195" y="855396"/>
                </a:cubicBezTo>
                <a:cubicBezTo>
                  <a:pt x="1709873" y="614380"/>
                  <a:pt x="1730935" y="361794"/>
                  <a:pt x="1919740" y="154097"/>
                </a:cubicBezTo>
                <a:cubicBezTo>
                  <a:pt x="2173882" y="-112636"/>
                  <a:pt x="2611123" y="6411"/>
                  <a:pt x="2741844" y="212872"/>
                </a:cubicBezTo>
                <a:cubicBezTo>
                  <a:pt x="2862352" y="525918"/>
                  <a:pt x="2850735" y="678008"/>
                  <a:pt x="2817942" y="1051402"/>
                </a:cubicBezTo>
                <a:cubicBezTo>
                  <a:pt x="2985083" y="853970"/>
                  <a:pt x="3012288" y="772951"/>
                  <a:pt x="3270312" y="655892"/>
                </a:cubicBezTo>
                <a:cubicBezTo>
                  <a:pt x="3528336" y="538833"/>
                  <a:pt x="4000361" y="921856"/>
                  <a:pt x="3987709" y="1077757"/>
                </a:cubicBezTo>
                <a:cubicBezTo>
                  <a:pt x="4031680" y="1278519"/>
                  <a:pt x="4005081" y="1461915"/>
                  <a:pt x="3894044" y="1676388"/>
                </a:cubicBezTo>
                <a:cubicBezTo>
                  <a:pt x="3792518" y="1862827"/>
                  <a:pt x="3696908" y="1932276"/>
                  <a:pt x="3543390" y="2103661"/>
                </a:cubicBezTo>
                <a:cubicBezTo>
                  <a:pt x="3612132" y="2139825"/>
                  <a:pt x="3858669" y="2327497"/>
                  <a:pt x="4028144" y="2531670"/>
                </a:cubicBezTo>
                <a:cubicBezTo>
                  <a:pt x="4131856" y="2716593"/>
                  <a:pt x="4154588" y="2975181"/>
                  <a:pt x="4084302" y="3191771"/>
                </a:cubicBezTo>
                <a:cubicBezTo>
                  <a:pt x="4014016" y="3408361"/>
                  <a:pt x="3625395" y="3502451"/>
                  <a:pt x="3436554" y="3480837"/>
                </a:cubicBezTo>
                <a:cubicBezTo>
                  <a:pt x="3162775" y="3475149"/>
                  <a:pt x="3101429" y="3277592"/>
                  <a:pt x="2877177" y="3175279"/>
                </a:cubicBezTo>
                <a:cubicBezTo>
                  <a:pt x="2894504" y="3607375"/>
                  <a:pt x="2914475" y="3710780"/>
                  <a:pt x="2778013" y="3969238"/>
                </a:cubicBezTo>
                <a:cubicBezTo>
                  <a:pt x="2675317" y="4158841"/>
                  <a:pt x="2186666" y="4216948"/>
                  <a:pt x="2055637" y="4082613"/>
                </a:cubicBezTo>
                <a:cubicBezTo>
                  <a:pt x="1864925" y="3886615"/>
                  <a:pt x="1890619" y="3767587"/>
                  <a:pt x="1770949" y="3501246"/>
                </a:cubicBezTo>
                <a:cubicBezTo>
                  <a:pt x="1636244" y="3716694"/>
                  <a:pt x="1416908" y="3960804"/>
                  <a:pt x="1186678" y="4091260"/>
                </a:cubicBezTo>
                <a:cubicBezTo>
                  <a:pt x="897982" y="4266777"/>
                  <a:pt x="590902" y="3785538"/>
                  <a:pt x="593153" y="3510685"/>
                </a:cubicBezTo>
                <a:cubicBezTo>
                  <a:pt x="668024" y="3032803"/>
                  <a:pt x="776703" y="3128308"/>
                  <a:pt x="893661" y="2801538"/>
                </a:cubicBezTo>
                <a:cubicBezTo>
                  <a:pt x="401626" y="2832796"/>
                  <a:pt x="367644" y="2772951"/>
                  <a:pt x="226406" y="2701009"/>
                </a:cubicBezTo>
                <a:cubicBezTo>
                  <a:pt x="-130899" y="2493820"/>
                  <a:pt x="7518" y="2101793"/>
                  <a:pt x="149268" y="1930244"/>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3" name="Oval 12">
            <a:extLst>
              <a:ext uri="{FF2B5EF4-FFF2-40B4-BE49-F238E27FC236}">
                <a16:creationId xmlns:a16="http://schemas.microsoft.com/office/drawing/2014/main" id="{E65F7D01-21A9-0939-B89C-D52676F3930E}"/>
              </a:ext>
            </a:extLst>
          </p:cNvPr>
          <p:cNvSpPr/>
          <p:nvPr/>
        </p:nvSpPr>
        <p:spPr>
          <a:xfrm rot="5784107">
            <a:off x="16771513" y="9155785"/>
            <a:ext cx="187127" cy="206006"/>
          </a:xfrm>
          <a:prstGeom prst="ellipse">
            <a:avLst/>
          </a:prstGeom>
          <a:noFill/>
          <a:ln w="53975">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grpSp>
        <p:nvGrpSpPr>
          <p:cNvPr id="15" name="Group 14">
            <a:extLst>
              <a:ext uri="{FF2B5EF4-FFF2-40B4-BE49-F238E27FC236}">
                <a16:creationId xmlns:a16="http://schemas.microsoft.com/office/drawing/2014/main" id="{ADF5CF91-BA20-8A95-1277-A216C89A2382}"/>
              </a:ext>
            </a:extLst>
          </p:cNvPr>
          <p:cNvGrpSpPr/>
          <p:nvPr/>
        </p:nvGrpSpPr>
        <p:grpSpPr>
          <a:xfrm rot="784898" flipH="1">
            <a:off x="14104688" y="8243816"/>
            <a:ext cx="793932" cy="550692"/>
            <a:chOff x="9839339" y="677159"/>
            <a:chExt cx="751991" cy="521600"/>
          </a:xfrm>
        </p:grpSpPr>
        <p:sp>
          <p:nvSpPr>
            <p:cNvPr id="16" name="Freeform: Shape 16">
              <a:extLst>
                <a:ext uri="{FF2B5EF4-FFF2-40B4-BE49-F238E27FC236}">
                  <a16:creationId xmlns:a16="http://schemas.microsoft.com/office/drawing/2014/main" id="{C0EEBD5B-FB39-50AA-1214-747DCD072EB6}"/>
                </a:ext>
              </a:extLst>
            </p:cNvPr>
            <p:cNvSpPr/>
            <p:nvPr/>
          </p:nvSpPr>
          <p:spPr>
            <a:xfrm rot="5636109">
              <a:off x="10405736" y="63306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8" name="Freeform: Shape 17">
              <a:extLst>
                <a:ext uri="{FF2B5EF4-FFF2-40B4-BE49-F238E27FC236}">
                  <a16:creationId xmlns:a16="http://schemas.microsoft.com/office/drawing/2014/main" id="{20ED9D33-5B4E-90D8-D488-95CE77F7B194}"/>
                </a:ext>
              </a:extLst>
            </p:cNvPr>
            <p:cNvSpPr/>
            <p:nvPr/>
          </p:nvSpPr>
          <p:spPr>
            <a:xfrm rot="15963891" flipH="1">
              <a:off x="9883433" y="661928"/>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19" name="Freeform: Shape 18">
              <a:extLst>
                <a:ext uri="{FF2B5EF4-FFF2-40B4-BE49-F238E27FC236}">
                  <a16:creationId xmlns:a16="http://schemas.microsoft.com/office/drawing/2014/main" id="{520F23AD-BE92-A89F-127D-8172F015A9DC}"/>
                </a:ext>
              </a:extLst>
            </p:cNvPr>
            <p:cNvSpPr/>
            <p:nvPr/>
          </p:nvSpPr>
          <p:spPr>
            <a:xfrm>
              <a:off x="10099691" y="1099560"/>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grpSp>
      <p:grpSp>
        <p:nvGrpSpPr>
          <p:cNvPr id="20" name="Group 19">
            <a:extLst>
              <a:ext uri="{FF2B5EF4-FFF2-40B4-BE49-F238E27FC236}">
                <a16:creationId xmlns:a16="http://schemas.microsoft.com/office/drawing/2014/main" id="{18D22A8F-B161-7EE9-812D-5FBDE1D1CA20}"/>
              </a:ext>
            </a:extLst>
          </p:cNvPr>
          <p:cNvGrpSpPr/>
          <p:nvPr/>
        </p:nvGrpSpPr>
        <p:grpSpPr>
          <a:xfrm flipH="1">
            <a:off x="16505346" y="8494443"/>
            <a:ext cx="829080" cy="387675"/>
            <a:chOff x="1162566" y="1754387"/>
            <a:chExt cx="669182" cy="312906"/>
          </a:xfrm>
        </p:grpSpPr>
        <p:sp>
          <p:nvSpPr>
            <p:cNvPr id="21" name="Oval 20">
              <a:extLst>
                <a:ext uri="{FF2B5EF4-FFF2-40B4-BE49-F238E27FC236}">
                  <a16:creationId xmlns:a16="http://schemas.microsoft.com/office/drawing/2014/main" id="{9BA1864B-B3D8-DBB2-DE91-56194E6675BF}"/>
                </a:ext>
              </a:extLst>
            </p:cNvPr>
            <p:cNvSpPr/>
            <p:nvPr/>
          </p:nvSpPr>
          <p:spPr>
            <a:xfrm rot="21262796" flipV="1">
              <a:off x="1162566" y="1771850"/>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22" name="Freeform: Shape 10">
              <a:extLst>
                <a:ext uri="{FF2B5EF4-FFF2-40B4-BE49-F238E27FC236}">
                  <a16:creationId xmlns:a16="http://schemas.microsoft.com/office/drawing/2014/main" id="{0E4FD2E7-021A-3CAD-BBEB-C3DA66714DD7}"/>
                </a:ext>
              </a:extLst>
            </p:cNvPr>
            <p:cNvSpPr/>
            <p:nvPr/>
          </p:nvSpPr>
          <p:spPr>
            <a:xfrm rot="18622065" flipV="1">
              <a:off x="1298352" y="1861050"/>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p>
          </p:txBody>
        </p:sp>
        <p:sp>
          <p:nvSpPr>
            <p:cNvPr id="23" name="Oval 22">
              <a:extLst>
                <a:ext uri="{FF2B5EF4-FFF2-40B4-BE49-F238E27FC236}">
                  <a16:creationId xmlns:a16="http://schemas.microsoft.com/office/drawing/2014/main" id="{7EA79C37-9D84-E7CA-9360-EF7895C6A436}"/>
                </a:ext>
              </a:extLst>
            </p:cNvPr>
            <p:cNvSpPr/>
            <p:nvPr/>
          </p:nvSpPr>
          <p:spPr>
            <a:xfrm rot="21262796" flipV="1">
              <a:off x="1555261" y="1754387"/>
              <a:ext cx="250414" cy="295443"/>
            </a:xfrm>
            <a:prstGeom prst="ellipse">
              <a:avLst/>
            </a:prstGeom>
            <a:solidFill>
              <a:schemeClr val="bg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24" name="Freeform: Shape 12">
              <a:extLst>
                <a:ext uri="{FF2B5EF4-FFF2-40B4-BE49-F238E27FC236}">
                  <a16:creationId xmlns:a16="http://schemas.microsoft.com/office/drawing/2014/main" id="{1A4768A1-F55C-247D-F9E6-6EE4C0419EDF}"/>
                </a:ext>
              </a:extLst>
            </p:cNvPr>
            <p:cNvSpPr/>
            <p:nvPr/>
          </p:nvSpPr>
          <p:spPr>
            <a:xfrm rot="18622065" flipV="1">
              <a:off x="1691040" y="1843586"/>
              <a:ext cx="149879" cy="131537"/>
            </a:xfrm>
            <a:custGeom>
              <a:avLst/>
              <a:gdLst>
                <a:gd name="connsiteX0" fmla="*/ 149879 w 149879"/>
                <a:gd name="connsiteY0" fmla="*/ 105628 h 131537"/>
                <a:gd name="connsiteX1" fmla="*/ 147897 w 149879"/>
                <a:gd name="connsiteY1" fmla="*/ 97833 h 131537"/>
                <a:gd name="connsiteX2" fmla="*/ 115021 w 149879"/>
                <a:gd name="connsiteY2" fmla="*/ 49643 h 131537"/>
                <a:gd name="connsiteX3" fmla="*/ 16070 w 149879"/>
                <a:gd name="connsiteY3" fmla="*/ 0 h 131537"/>
                <a:gd name="connsiteX4" fmla="*/ 4741 w 149879"/>
                <a:gd name="connsiteY4" fmla="*/ 1093 h 131537"/>
                <a:gd name="connsiteX5" fmla="*/ 2207 w 149879"/>
                <a:gd name="connsiteY5" fmla="*/ 2021 h 131537"/>
                <a:gd name="connsiteX6" fmla="*/ 878 w 149879"/>
                <a:gd name="connsiteY6" fmla="*/ 7595 h 131537"/>
                <a:gd name="connsiteX7" fmla="*/ 85594 w 149879"/>
                <a:gd name="connsiteY7" fmla="*/ 131308 h 131537"/>
                <a:gd name="connsiteX8" fmla="*/ 122784 w 149879"/>
                <a:gd name="connsiteY8" fmla="*/ 124978 h 13153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49879" h="131537">
                  <a:moveTo>
                    <a:pt x="149879" y="105628"/>
                  </a:moveTo>
                  <a:lnTo>
                    <a:pt x="147897" y="97833"/>
                  </a:lnTo>
                  <a:cubicBezTo>
                    <a:pt x="140174" y="80720"/>
                    <a:pt x="129193" y="64312"/>
                    <a:pt x="115021" y="49643"/>
                  </a:cubicBezTo>
                  <a:cubicBezTo>
                    <a:pt x="86678" y="20305"/>
                    <a:pt x="50939" y="3482"/>
                    <a:pt x="16070" y="0"/>
                  </a:cubicBezTo>
                  <a:lnTo>
                    <a:pt x="4741" y="1093"/>
                  </a:lnTo>
                  <a:lnTo>
                    <a:pt x="2207" y="2021"/>
                  </a:lnTo>
                  <a:lnTo>
                    <a:pt x="878" y="7595"/>
                  </a:lnTo>
                  <a:cubicBezTo>
                    <a:pt x="-6520" y="84025"/>
                    <a:pt x="33831" y="127304"/>
                    <a:pt x="85594" y="131308"/>
                  </a:cubicBezTo>
                  <a:cubicBezTo>
                    <a:pt x="98535" y="132309"/>
                    <a:pt x="111115" y="130004"/>
                    <a:pt x="122784" y="124978"/>
                  </a:cubicBezTo>
                  <a:close/>
                </a:path>
              </a:pathLst>
            </a:custGeom>
            <a:solidFill>
              <a:schemeClr val="tx2"/>
            </a:solidFill>
            <a:ln w="6350">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dirty="0"/>
            </a:p>
          </p:txBody>
        </p:sp>
      </p:grpSp>
      <p:grpSp>
        <p:nvGrpSpPr>
          <p:cNvPr id="32" name="Group 31">
            <a:extLst>
              <a:ext uri="{FF2B5EF4-FFF2-40B4-BE49-F238E27FC236}">
                <a16:creationId xmlns:a16="http://schemas.microsoft.com/office/drawing/2014/main" id="{6FC7693C-EFF9-BC88-82CC-27266C234976}"/>
              </a:ext>
            </a:extLst>
          </p:cNvPr>
          <p:cNvGrpSpPr/>
          <p:nvPr/>
        </p:nvGrpSpPr>
        <p:grpSpPr>
          <a:xfrm rot="21128632">
            <a:off x="16065269" y="5913847"/>
            <a:ext cx="1032384" cy="459914"/>
            <a:chOff x="10096975" y="5939226"/>
            <a:chExt cx="929806" cy="414217"/>
          </a:xfrm>
        </p:grpSpPr>
        <p:sp>
          <p:nvSpPr>
            <p:cNvPr id="33" name="Freeform: Shape 14">
              <a:extLst>
                <a:ext uri="{FF2B5EF4-FFF2-40B4-BE49-F238E27FC236}">
                  <a16:creationId xmlns:a16="http://schemas.microsoft.com/office/drawing/2014/main" id="{BEC46EC4-2B0E-5879-B411-B4F8D2E91ECD}"/>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4" name="Freeform: Shape 15">
              <a:extLst>
                <a:ext uri="{FF2B5EF4-FFF2-40B4-BE49-F238E27FC236}">
                  <a16:creationId xmlns:a16="http://schemas.microsoft.com/office/drawing/2014/main" id="{6FCB03E4-9321-8D47-B318-B69F725D0E96}"/>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sp>
          <p:nvSpPr>
            <p:cNvPr id="35" name="Freeform: Shape 16">
              <a:extLst>
                <a:ext uri="{FF2B5EF4-FFF2-40B4-BE49-F238E27FC236}">
                  <a16:creationId xmlns:a16="http://schemas.microsoft.com/office/drawing/2014/main" id="{9D7FFB4D-13C1-D8E7-7BAD-68F2A25A84FB}"/>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chemeClr val="tx2"/>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p>
          </p:txBody>
        </p:sp>
      </p:grpSp>
    </p:spTree>
    <p:extLst>
      <p:ext uri="{BB962C8B-B14F-4D97-AF65-F5344CB8AC3E}">
        <p14:creationId xmlns:p14="http://schemas.microsoft.com/office/powerpoint/2010/main" val="1060205770"/>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C51B10-4D77-D9D0-CD2B-70B8C7E065B2}"/>
              </a:ext>
            </a:extLst>
          </p:cNvPr>
          <p:cNvSpPr>
            <a:spLocks noGrp="1"/>
          </p:cNvSpPr>
          <p:nvPr>
            <p:ph type="title"/>
          </p:nvPr>
        </p:nvSpPr>
        <p:spPr>
          <a:xfrm>
            <a:off x="1049491" y="823562"/>
            <a:ext cx="14840999" cy="1616069"/>
          </a:xfrm>
        </p:spPr>
        <p:txBody>
          <a:body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55B508C-3D3C-3A04-3528-4893259B0455}"/>
              </a:ext>
            </a:extLst>
          </p:cNvPr>
          <p:cNvSpPr>
            <a:spLocks noGrp="1"/>
          </p:cNvSpPr>
          <p:nvPr>
            <p:ph sz="half" idx="1"/>
          </p:nvPr>
        </p:nvSpPr>
        <p:spPr>
          <a:xfrm>
            <a:off x="1049491" y="2919872"/>
            <a:ext cx="6632189" cy="63663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EDAA02F6-BD05-ADB1-BA48-248F41B6F5F3}"/>
              </a:ext>
            </a:extLst>
          </p:cNvPr>
          <p:cNvSpPr>
            <a:spLocks noGrp="1"/>
          </p:cNvSpPr>
          <p:nvPr>
            <p:ph sz="half" idx="2"/>
          </p:nvPr>
        </p:nvSpPr>
        <p:spPr>
          <a:xfrm>
            <a:off x="9258301" y="2919872"/>
            <a:ext cx="6632189" cy="636635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a:extLst>
              <a:ext uri="{FF2B5EF4-FFF2-40B4-BE49-F238E27FC236}">
                <a16:creationId xmlns:a16="http://schemas.microsoft.com/office/drawing/2014/main" id="{FE948D4F-0D0A-8BB9-4F56-107A52F281E3}"/>
              </a:ext>
            </a:extLst>
          </p:cNvPr>
          <p:cNvSpPr>
            <a:spLocks noGrp="1"/>
          </p:cNvSpPr>
          <p:nvPr>
            <p:ph type="ftr" sz="quarter" idx="11"/>
          </p:nvPr>
        </p:nvSpPr>
        <p:spPr/>
        <p:txBody>
          <a:bodyPr/>
          <a:lstStyle/>
          <a:p>
            <a:endParaRPr lang="en-GB"/>
          </a:p>
        </p:txBody>
      </p:sp>
      <p:sp>
        <p:nvSpPr>
          <p:cNvPr id="5" name="Date Placeholder 4">
            <a:extLst>
              <a:ext uri="{FF2B5EF4-FFF2-40B4-BE49-F238E27FC236}">
                <a16:creationId xmlns:a16="http://schemas.microsoft.com/office/drawing/2014/main" id="{4E769124-FC98-B1DD-3B04-F87993383C4B}"/>
              </a:ext>
            </a:extLst>
          </p:cNvPr>
          <p:cNvSpPr>
            <a:spLocks noGrp="1"/>
          </p:cNvSpPr>
          <p:nvPr>
            <p:ph type="dt" sz="half" idx="10"/>
          </p:nvPr>
        </p:nvSpPr>
        <p:spPr/>
        <p:txBody>
          <a:bodyPr/>
          <a:lstStyle/>
          <a:p>
            <a:fld id="{DC7AEE2A-CE2D-4B0B-A000-5E91B3668577}" type="datetimeFigureOut">
              <a:rPr lang="en-GB" smtClean="0"/>
              <a:t>09/10/2026</a:t>
            </a:fld>
            <a:endParaRPr lang="en-GB"/>
          </a:p>
        </p:txBody>
      </p:sp>
      <p:sp>
        <p:nvSpPr>
          <p:cNvPr id="7" name="Slide Number Placeholder 6">
            <a:extLst>
              <a:ext uri="{FF2B5EF4-FFF2-40B4-BE49-F238E27FC236}">
                <a16:creationId xmlns:a16="http://schemas.microsoft.com/office/drawing/2014/main" id="{03FF5D1E-4005-A355-6CD3-9DD91ADA603E}"/>
              </a:ext>
            </a:extLst>
          </p:cNvPr>
          <p:cNvSpPr>
            <a:spLocks noGrp="1"/>
          </p:cNvSpPr>
          <p:nvPr>
            <p:ph type="sldNum" sz="quarter" idx="12"/>
          </p:nvPr>
        </p:nvSpPr>
        <p:spPr/>
        <p:txBody>
          <a:bodyPr/>
          <a:lstStyle/>
          <a:p>
            <a:fld id="{39AF9B53-F5E5-4AB7-BB1C-7446D43ACB27}" type="slidenum">
              <a:rPr lang="en-GB" smtClean="0"/>
              <a:t>‹#›</a:t>
            </a:fld>
            <a:endParaRPr lang="en-GB"/>
          </a:p>
        </p:txBody>
      </p:sp>
    </p:spTree>
    <p:extLst>
      <p:ext uri="{BB962C8B-B14F-4D97-AF65-F5344CB8AC3E}">
        <p14:creationId xmlns:p14="http://schemas.microsoft.com/office/powerpoint/2010/main" val="522202855"/>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ED0FE0F-B048-7F4F-1EF2-91CD224D93FC}"/>
              </a:ext>
            </a:extLst>
          </p:cNvPr>
          <p:cNvSpPr>
            <a:spLocks noGrp="1"/>
          </p:cNvSpPr>
          <p:nvPr>
            <p:ph type="title"/>
          </p:nvPr>
        </p:nvSpPr>
        <p:spPr>
          <a:xfrm>
            <a:off x="1025511" y="547689"/>
            <a:ext cx="15773400" cy="1891941"/>
          </a:xfrm>
        </p:spPr>
        <p:txBody>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C155D06-C2C8-1830-D789-879E3F39087C}"/>
              </a:ext>
            </a:extLst>
          </p:cNvPr>
          <p:cNvSpPr>
            <a:spLocks noGrp="1"/>
          </p:cNvSpPr>
          <p:nvPr>
            <p:ph type="body" idx="1"/>
          </p:nvPr>
        </p:nvSpPr>
        <p:spPr>
          <a:xfrm>
            <a:off x="1025512" y="2439630"/>
            <a:ext cx="6651245" cy="899817"/>
          </a:xfrm>
        </p:spPr>
        <p:txBody>
          <a:bodyPr anchor="b">
            <a:normAutofit/>
          </a:bodyPr>
          <a:lstStyle>
            <a:lvl1pPr marL="0" indent="0">
              <a:buNone/>
              <a:defRPr sz="2100" b="0" cap="all" spc="150" baseline="0"/>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4" name="Content Placeholder 3">
            <a:extLst>
              <a:ext uri="{FF2B5EF4-FFF2-40B4-BE49-F238E27FC236}">
                <a16:creationId xmlns:a16="http://schemas.microsoft.com/office/drawing/2014/main" id="{EACE6BF6-D801-9236-6425-501DB8AD6A14}"/>
              </a:ext>
            </a:extLst>
          </p:cNvPr>
          <p:cNvSpPr>
            <a:spLocks noGrp="1"/>
          </p:cNvSpPr>
          <p:nvPr>
            <p:ph sz="half" idx="2"/>
          </p:nvPr>
        </p:nvSpPr>
        <p:spPr>
          <a:xfrm>
            <a:off x="1025513" y="3439808"/>
            <a:ext cx="6618648" cy="59773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64149CA7-B860-B244-7675-4472B019AA7D}"/>
              </a:ext>
            </a:extLst>
          </p:cNvPr>
          <p:cNvSpPr>
            <a:spLocks noGrp="1"/>
          </p:cNvSpPr>
          <p:nvPr>
            <p:ph type="body" sz="quarter" idx="3"/>
          </p:nvPr>
        </p:nvSpPr>
        <p:spPr>
          <a:xfrm>
            <a:off x="9258301" y="2439630"/>
            <a:ext cx="6651246" cy="899817"/>
          </a:xfrm>
        </p:spPr>
        <p:txBody>
          <a:bodyPr anchor="b">
            <a:normAutofit/>
          </a:bodyPr>
          <a:lstStyle>
            <a:lvl1pPr marL="0" indent="0">
              <a:buNone/>
              <a:defRPr sz="2100" b="0" cap="all" spc="150" baseline="0"/>
            </a:lvl1pPr>
            <a:lvl2pPr marL="685800" indent="0">
              <a:buNone/>
              <a:defRPr sz="3000" b="1"/>
            </a:lvl2pPr>
            <a:lvl3pPr marL="1371600" indent="0">
              <a:buNone/>
              <a:defRPr sz="2700" b="1"/>
            </a:lvl3pPr>
            <a:lvl4pPr marL="2057400" indent="0">
              <a:buNone/>
              <a:defRPr sz="2400" b="1"/>
            </a:lvl4pPr>
            <a:lvl5pPr marL="2743200" indent="0">
              <a:buNone/>
              <a:defRPr sz="2400" b="1"/>
            </a:lvl5pPr>
            <a:lvl6pPr marL="3429000" indent="0">
              <a:buNone/>
              <a:defRPr sz="2400" b="1"/>
            </a:lvl6pPr>
            <a:lvl7pPr marL="4114800" indent="0">
              <a:buNone/>
              <a:defRPr sz="2400" b="1"/>
            </a:lvl7pPr>
            <a:lvl8pPr marL="4800600" indent="0">
              <a:buNone/>
              <a:defRPr sz="2400" b="1"/>
            </a:lvl8pPr>
            <a:lvl9pPr marL="5486400" indent="0">
              <a:buNone/>
              <a:defRPr sz="2400" b="1"/>
            </a:lvl9pPr>
          </a:lstStyle>
          <a:p>
            <a:pPr lvl="0"/>
            <a:r>
              <a:rPr lang="en-US"/>
              <a:t>Click to edit Master text styles</a:t>
            </a:r>
          </a:p>
        </p:txBody>
      </p:sp>
      <p:sp>
        <p:nvSpPr>
          <p:cNvPr id="6" name="Content Placeholder 5">
            <a:extLst>
              <a:ext uri="{FF2B5EF4-FFF2-40B4-BE49-F238E27FC236}">
                <a16:creationId xmlns:a16="http://schemas.microsoft.com/office/drawing/2014/main" id="{5259BFE2-FAC6-C58C-6C76-208F5F020DC2}"/>
              </a:ext>
            </a:extLst>
          </p:cNvPr>
          <p:cNvSpPr>
            <a:spLocks noGrp="1"/>
          </p:cNvSpPr>
          <p:nvPr>
            <p:ph sz="quarter" idx="4"/>
          </p:nvPr>
        </p:nvSpPr>
        <p:spPr>
          <a:xfrm>
            <a:off x="9258301" y="3439808"/>
            <a:ext cx="6651245" cy="597739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8" name="Footer Placeholder 7">
            <a:extLst>
              <a:ext uri="{FF2B5EF4-FFF2-40B4-BE49-F238E27FC236}">
                <a16:creationId xmlns:a16="http://schemas.microsoft.com/office/drawing/2014/main" id="{E175141C-6BF3-1939-A42E-8C52BA9DC2B5}"/>
              </a:ext>
            </a:extLst>
          </p:cNvPr>
          <p:cNvSpPr>
            <a:spLocks noGrp="1"/>
          </p:cNvSpPr>
          <p:nvPr>
            <p:ph type="ftr" sz="quarter" idx="11"/>
          </p:nvPr>
        </p:nvSpPr>
        <p:spPr/>
        <p:txBody>
          <a:bodyPr/>
          <a:lstStyle/>
          <a:p>
            <a:endParaRPr lang="en-GB"/>
          </a:p>
        </p:txBody>
      </p:sp>
      <p:sp>
        <p:nvSpPr>
          <p:cNvPr id="7" name="Date Placeholder 6">
            <a:extLst>
              <a:ext uri="{FF2B5EF4-FFF2-40B4-BE49-F238E27FC236}">
                <a16:creationId xmlns:a16="http://schemas.microsoft.com/office/drawing/2014/main" id="{5919760F-E677-41B9-FDC2-34B300618B9E}"/>
              </a:ext>
            </a:extLst>
          </p:cNvPr>
          <p:cNvSpPr>
            <a:spLocks noGrp="1"/>
          </p:cNvSpPr>
          <p:nvPr>
            <p:ph type="dt" sz="half" idx="10"/>
          </p:nvPr>
        </p:nvSpPr>
        <p:spPr/>
        <p:txBody>
          <a:bodyPr/>
          <a:lstStyle/>
          <a:p>
            <a:fld id="{DC7AEE2A-CE2D-4B0B-A000-5E91B3668577}" type="datetimeFigureOut">
              <a:rPr lang="en-GB" smtClean="0"/>
              <a:t>09/10/2026</a:t>
            </a:fld>
            <a:endParaRPr lang="en-GB"/>
          </a:p>
        </p:txBody>
      </p:sp>
      <p:sp>
        <p:nvSpPr>
          <p:cNvPr id="9" name="Slide Number Placeholder 8">
            <a:extLst>
              <a:ext uri="{FF2B5EF4-FFF2-40B4-BE49-F238E27FC236}">
                <a16:creationId xmlns:a16="http://schemas.microsoft.com/office/drawing/2014/main" id="{616A3921-47E3-6FAB-EAC8-284F4F13CD13}"/>
              </a:ext>
            </a:extLst>
          </p:cNvPr>
          <p:cNvSpPr>
            <a:spLocks noGrp="1"/>
          </p:cNvSpPr>
          <p:nvPr>
            <p:ph type="sldNum" sz="quarter" idx="12"/>
          </p:nvPr>
        </p:nvSpPr>
        <p:spPr/>
        <p:txBody>
          <a:bodyPr/>
          <a:lstStyle/>
          <a:p>
            <a:fld id="{39AF9B53-F5E5-4AB7-BB1C-7446D43ACB27}" type="slidenum">
              <a:rPr lang="en-GB" smtClean="0"/>
              <a:t>‹#›</a:t>
            </a:fld>
            <a:endParaRPr lang="en-GB"/>
          </a:p>
        </p:txBody>
      </p:sp>
    </p:spTree>
    <p:extLst>
      <p:ext uri="{BB962C8B-B14F-4D97-AF65-F5344CB8AC3E}">
        <p14:creationId xmlns:p14="http://schemas.microsoft.com/office/powerpoint/2010/main" val="3255706370"/>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DE98D-235D-1189-9ABF-73D501777CC0}"/>
              </a:ext>
            </a:extLst>
          </p:cNvPr>
          <p:cNvSpPr>
            <a:spLocks noGrp="1"/>
          </p:cNvSpPr>
          <p:nvPr>
            <p:ph type="title"/>
          </p:nvPr>
        </p:nvSpPr>
        <p:spPr>
          <a:xfrm>
            <a:off x="1049490" y="823562"/>
            <a:ext cx="15773400" cy="1718916"/>
          </a:xfrm>
        </p:spPr>
        <p:txBody>
          <a:bodyPr anchor="t"/>
          <a:lstStyle/>
          <a:p>
            <a:r>
              <a:rPr lang="en-US"/>
              <a:t>Click to edit Master title style</a:t>
            </a:r>
            <a:endParaRPr lang="en-US" dirty="0"/>
          </a:p>
        </p:txBody>
      </p:sp>
      <p:sp>
        <p:nvSpPr>
          <p:cNvPr id="4" name="Footer Placeholder 3">
            <a:extLst>
              <a:ext uri="{FF2B5EF4-FFF2-40B4-BE49-F238E27FC236}">
                <a16:creationId xmlns:a16="http://schemas.microsoft.com/office/drawing/2014/main" id="{DA9964A8-457E-C600-441D-D76D1DC74186}"/>
              </a:ext>
            </a:extLst>
          </p:cNvPr>
          <p:cNvSpPr>
            <a:spLocks noGrp="1"/>
          </p:cNvSpPr>
          <p:nvPr>
            <p:ph type="ftr" sz="quarter" idx="11"/>
          </p:nvPr>
        </p:nvSpPr>
        <p:spPr/>
        <p:txBody>
          <a:bodyPr/>
          <a:lstStyle/>
          <a:p>
            <a:endParaRPr lang="en-GB"/>
          </a:p>
        </p:txBody>
      </p:sp>
      <p:sp>
        <p:nvSpPr>
          <p:cNvPr id="3" name="Date Placeholder 2">
            <a:extLst>
              <a:ext uri="{FF2B5EF4-FFF2-40B4-BE49-F238E27FC236}">
                <a16:creationId xmlns:a16="http://schemas.microsoft.com/office/drawing/2014/main" id="{1F76DB80-064D-3114-7184-B6513973DEF0}"/>
              </a:ext>
            </a:extLst>
          </p:cNvPr>
          <p:cNvSpPr>
            <a:spLocks noGrp="1"/>
          </p:cNvSpPr>
          <p:nvPr>
            <p:ph type="dt" sz="half" idx="10"/>
          </p:nvPr>
        </p:nvSpPr>
        <p:spPr/>
        <p:txBody>
          <a:bodyPr/>
          <a:lstStyle/>
          <a:p>
            <a:fld id="{DC7AEE2A-CE2D-4B0B-A000-5E91B3668577}" type="datetimeFigureOut">
              <a:rPr lang="en-GB" smtClean="0"/>
              <a:t>09/10/2026</a:t>
            </a:fld>
            <a:endParaRPr lang="en-GB"/>
          </a:p>
        </p:txBody>
      </p:sp>
      <p:sp>
        <p:nvSpPr>
          <p:cNvPr id="5" name="Slide Number Placeholder 4">
            <a:extLst>
              <a:ext uri="{FF2B5EF4-FFF2-40B4-BE49-F238E27FC236}">
                <a16:creationId xmlns:a16="http://schemas.microsoft.com/office/drawing/2014/main" id="{B0E6256D-F7BE-F14B-43BB-AFE5705E83F7}"/>
              </a:ext>
            </a:extLst>
          </p:cNvPr>
          <p:cNvSpPr>
            <a:spLocks noGrp="1"/>
          </p:cNvSpPr>
          <p:nvPr>
            <p:ph type="sldNum" sz="quarter" idx="12"/>
          </p:nvPr>
        </p:nvSpPr>
        <p:spPr/>
        <p:txBody>
          <a:bodyPr/>
          <a:lstStyle/>
          <a:p>
            <a:fld id="{39AF9B53-F5E5-4AB7-BB1C-7446D43ACB27}" type="slidenum">
              <a:rPr lang="en-GB" smtClean="0"/>
              <a:t>‹#›</a:t>
            </a:fld>
            <a:endParaRPr lang="en-GB"/>
          </a:p>
        </p:txBody>
      </p:sp>
    </p:spTree>
    <p:extLst>
      <p:ext uri="{BB962C8B-B14F-4D97-AF65-F5344CB8AC3E}">
        <p14:creationId xmlns:p14="http://schemas.microsoft.com/office/powerpoint/2010/main" val="238914036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Empty">
    <p:spTree>
      <p:nvGrpSpPr>
        <p:cNvPr id="1" name=""/>
        <p:cNvGrpSpPr/>
        <p:nvPr/>
      </p:nvGrpSpPr>
      <p:grpSpPr>
        <a:xfrm>
          <a:off x="0" y="0"/>
          <a:ext cx="0" cy="0"/>
          <a:chOff x="0" y="0"/>
          <a:chExt cx="0" cy="0"/>
        </a:xfrm>
      </p:grpSpPr>
      <p:sp>
        <p:nvSpPr>
          <p:cNvPr id="3" name="Footer Placeholder 2">
            <a:extLst>
              <a:ext uri="{FF2B5EF4-FFF2-40B4-BE49-F238E27FC236}">
                <a16:creationId xmlns:a16="http://schemas.microsoft.com/office/drawing/2014/main" id="{E008E978-EAE3-36FC-5692-1AE269E38BF3}"/>
              </a:ext>
            </a:extLst>
          </p:cNvPr>
          <p:cNvSpPr>
            <a:spLocks noGrp="1"/>
          </p:cNvSpPr>
          <p:nvPr>
            <p:ph type="ftr" sz="quarter" idx="11"/>
          </p:nvPr>
        </p:nvSpPr>
        <p:spPr/>
        <p:txBody>
          <a:bodyPr/>
          <a:lstStyle/>
          <a:p>
            <a:endParaRPr lang="en-GB"/>
          </a:p>
        </p:txBody>
      </p:sp>
      <p:sp>
        <p:nvSpPr>
          <p:cNvPr id="2" name="Date Placeholder 1">
            <a:extLst>
              <a:ext uri="{FF2B5EF4-FFF2-40B4-BE49-F238E27FC236}">
                <a16:creationId xmlns:a16="http://schemas.microsoft.com/office/drawing/2014/main" id="{767FDD81-38B0-7352-1845-D6883BD6D8F8}"/>
              </a:ext>
            </a:extLst>
          </p:cNvPr>
          <p:cNvSpPr>
            <a:spLocks noGrp="1"/>
          </p:cNvSpPr>
          <p:nvPr>
            <p:ph type="dt" sz="half" idx="10"/>
          </p:nvPr>
        </p:nvSpPr>
        <p:spPr/>
        <p:txBody>
          <a:bodyPr/>
          <a:lstStyle/>
          <a:p>
            <a:fld id="{DC7AEE2A-CE2D-4B0B-A000-5E91B3668577}" type="datetimeFigureOut">
              <a:rPr lang="en-GB" smtClean="0"/>
              <a:t>09/10/2026</a:t>
            </a:fld>
            <a:endParaRPr lang="en-GB"/>
          </a:p>
        </p:txBody>
      </p:sp>
      <p:sp>
        <p:nvSpPr>
          <p:cNvPr id="4" name="Slide Number Placeholder 3">
            <a:extLst>
              <a:ext uri="{FF2B5EF4-FFF2-40B4-BE49-F238E27FC236}">
                <a16:creationId xmlns:a16="http://schemas.microsoft.com/office/drawing/2014/main" id="{D7443987-08C8-F21D-C066-4F2D226DE32C}"/>
              </a:ext>
            </a:extLst>
          </p:cNvPr>
          <p:cNvSpPr>
            <a:spLocks noGrp="1"/>
          </p:cNvSpPr>
          <p:nvPr>
            <p:ph type="sldNum" sz="quarter" idx="12"/>
          </p:nvPr>
        </p:nvSpPr>
        <p:spPr/>
        <p:txBody>
          <a:bodyPr/>
          <a:lstStyle/>
          <a:p>
            <a:fld id="{39AF9B53-F5E5-4AB7-BB1C-7446D43ACB27}" type="slidenum">
              <a:rPr lang="en-GB" smtClean="0"/>
              <a:t>‹#›</a:t>
            </a:fld>
            <a:endParaRPr lang="en-GB"/>
          </a:p>
        </p:txBody>
      </p:sp>
    </p:spTree>
    <p:extLst>
      <p:ext uri="{BB962C8B-B14F-4D97-AF65-F5344CB8AC3E}">
        <p14:creationId xmlns:p14="http://schemas.microsoft.com/office/powerpoint/2010/main" val="3014345712"/>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Conclusion">
    <p:bg>
      <p:bgPr>
        <a:solidFill>
          <a:schemeClr val="accent3"/>
        </a:solidFill>
        <a:effectLst/>
      </p:bgPr>
    </p:bg>
    <p:spTree>
      <p:nvGrpSpPr>
        <p:cNvPr id="1" name=""/>
        <p:cNvGrpSpPr/>
        <p:nvPr/>
      </p:nvGrpSpPr>
      <p:grpSpPr>
        <a:xfrm>
          <a:off x="0" y="0"/>
          <a:ext cx="0" cy="0"/>
          <a:chOff x="0" y="0"/>
          <a:chExt cx="0" cy="0"/>
        </a:xfrm>
      </p:grpSpPr>
      <p:grpSp>
        <p:nvGrpSpPr>
          <p:cNvPr id="18" name="Group 17">
            <a:extLst>
              <a:ext uri="{FF2B5EF4-FFF2-40B4-BE49-F238E27FC236}">
                <a16:creationId xmlns:a16="http://schemas.microsoft.com/office/drawing/2014/main" id="{F9808008-80F6-2779-AE41-35A382A91D7F}"/>
              </a:ext>
            </a:extLst>
          </p:cNvPr>
          <p:cNvGrpSpPr/>
          <p:nvPr/>
        </p:nvGrpSpPr>
        <p:grpSpPr>
          <a:xfrm rot="9987480">
            <a:off x="13180543" y="5620092"/>
            <a:ext cx="3283334" cy="3078636"/>
            <a:chOff x="7749926" y="3136297"/>
            <a:chExt cx="3434150" cy="3220050"/>
          </a:xfrm>
          <a:solidFill>
            <a:schemeClr val="accent5">
              <a:lumMod val="60000"/>
              <a:lumOff val="40000"/>
            </a:schemeClr>
          </a:solidFill>
        </p:grpSpPr>
        <p:sp>
          <p:nvSpPr>
            <p:cNvPr id="19" name="Freeform: Shape 18">
              <a:extLst>
                <a:ext uri="{FF2B5EF4-FFF2-40B4-BE49-F238E27FC236}">
                  <a16:creationId xmlns:a16="http://schemas.microsoft.com/office/drawing/2014/main" id="{18FA0D4B-A035-10C6-FE43-49AA85810A76}"/>
                </a:ext>
              </a:extLst>
            </p:cNvPr>
            <p:cNvSpPr/>
            <p:nvPr/>
          </p:nvSpPr>
          <p:spPr>
            <a:xfrm rot="10800000">
              <a:off x="7752107" y="3136297"/>
              <a:ext cx="3417806" cy="1667642"/>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686087"/>
                <a:gd name="connsiteY0" fmla="*/ 66646 h 3197316"/>
                <a:gd name="connsiteX1" fmla="*/ 4667284 w 4686087"/>
                <a:gd name="connsiteY1" fmla="*/ 69985 h 3197316"/>
                <a:gd name="connsiteX2" fmla="*/ 4504867 w 4686087"/>
                <a:gd name="connsiteY2" fmla="*/ 1507983 h 3197316"/>
                <a:gd name="connsiteX3" fmla="*/ 3153322 w 4686087"/>
                <a:gd name="connsiteY3" fmla="*/ 3133486 h 3197316"/>
                <a:gd name="connsiteX4" fmla="*/ 1172429 w 4686087"/>
                <a:gd name="connsiteY4" fmla="*/ 2890043 h 3197316"/>
                <a:gd name="connsiteX5" fmla="*/ 167010 w 4686087"/>
                <a:gd name="connsiteY5" fmla="*/ 1006577 h 3197316"/>
                <a:gd name="connsiteX6" fmla="*/ 5293 w 4686087"/>
                <a:gd name="connsiteY6" fmla="*/ 66646 h 3197316"/>
                <a:gd name="connsiteX0" fmla="*/ 0 w 4680794"/>
                <a:gd name="connsiteY0" fmla="*/ 66648 h 3197318"/>
                <a:gd name="connsiteX1" fmla="*/ 4661991 w 4680794"/>
                <a:gd name="connsiteY1" fmla="*/ 69987 h 3197318"/>
                <a:gd name="connsiteX2" fmla="*/ 4499574 w 4680794"/>
                <a:gd name="connsiteY2" fmla="*/ 1507985 h 3197318"/>
                <a:gd name="connsiteX3" fmla="*/ 3148029 w 4680794"/>
                <a:gd name="connsiteY3" fmla="*/ 3133488 h 3197318"/>
                <a:gd name="connsiteX4" fmla="*/ 1167136 w 4680794"/>
                <a:gd name="connsiteY4" fmla="*/ 2890045 h 3197318"/>
                <a:gd name="connsiteX5" fmla="*/ 161717 w 4680794"/>
                <a:gd name="connsiteY5" fmla="*/ 1006579 h 3197318"/>
                <a:gd name="connsiteX6" fmla="*/ 0 w 4680794"/>
                <a:gd name="connsiteY6" fmla="*/ 66648 h 319731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680794" h="3197318">
                  <a:moveTo>
                    <a:pt x="0" y="66648"/>
                  </a:moveTo>
                  <a:cubicBezTo>
                    <a:pt x="1535847" y="-84686"/>
                    <a:pt x="3107994" y="68874"/>
                    <a:pt x="4661991" y="69987"/>
                  </a:cubicBezTo>
                  <a:cubicBezTo>
                    <a:pt x="4716788" y="86085"/>
                    <a:pt x="4648578" y="1038473"/>
                    <a:pt x="4499574" y="1507985"/>
                  </a:cubicBezTo>
                  <a:cubicBezTo>
                    <a:pt x="4268421" y="2156197"/>
                    <a:pt x="3729147" y="2829038"/>
                    <a:pt x="3148029" y="3133488"/>
                  </a:cubicBezTo>
                  <a:cubicBezTo>
                    <a:pt x="2640710" y="3273286"/>
                    <a:pt x="1746572" y="3179628"/>
                    <a:pt x="1167136" y="2890045"/>
                  </a:cubicBezTo>
                  <a:cubicBezTo>
                    <a:pt x="625557" y="2510152"/>
                    <a:pt x="356240" y="1477145"/>
                    <a:pt x="161717" y="1006579"/>
                  </a:cubicBezTo>
                  <a:cubicBezTo>
                    <a:pt x="130392" y="735572"/>
                    <a:pt x="17519" y="584911"/>
                    <a:pt x="0" y="66648"/>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solidFill>
                  <a:schemeClr val="tx2"/>
                </a:solidFill>
              </a:endParaRPr>
            </a:p>
          </p:txBody>
        </p:sp>
        <p:sp>
          <p:nvSpPr>
            <p:cNvPr id="20" name="Freeform: Shape 19">
              <a:extLst>
                <a:ext uri="{FF2B5EF4-FFF2-40B4-BE49-F238E27FC236}">
                  <a16:creationId xmlns:a16="http://schemas.microsoft.com/office/drawing/2014/main" id="{FC0FF313-337C-7421-9ED4-F3C362718C39}"/>
                </a:ext>
              </a:extLst>
            </p:cNvPr>
            <p:cNvSpPr/>
            <p:nvPr/>
          </p:nvSpPr>
          <p:spPr>
            <a:xfrm rot="10800000" flipH="1">
              <a:off x="7749926" y="4717704"/>
              <a:ext cx="3434150" cy="1638643"/>
            </a:xfrm>
            <a:custGeom>
              <a:avLst/>
              <a:gdLst>
                <a:gd name="connsiteX0" fmla="*/ 60961 w 4809470"/>
                <a:gd name="connsiteY0" fmla="*/ 0 h 3178596"/>
                <a:gd name="connsiteX1" fmla="*/ 4792129 w 4809470"/>
                <a:gd name="connsiteY1" fmla="*/ 390938 h 3178596"/>
                <a:gd name="connsiteX2" fmla="*/ 4807287 w 4809470"/>
                <a:gd name="connsiteY2" fmla="*/ 588882 h 3178596"/>
                <a:gd name="connsiteX3" fmla="*/ 4614824 w 4809470"/>
                <a:gd name="connsiteY3" fmla="*/ 1612192 h 3178596"/>
                <a:gd name="connsiteX4" fmla="*/ 1976024 w 4809470"/>
                <a:gd name="connsiteY4" fmla="*/ 3156896 h 3178596"/>
                <a:gd name="connsiteX5" fmla="*/ 18719 w 4809470"/>
                <a:gd name="connsiteY5" fmla="*/ 821586 h 3178596"/>
                <a:gd name="connsiteX6" fmla="*/ 34223 w 4809470"/>
                <a:gd name="connsiteY6" fmla="*/ 119143 h 3178596"/>
                <a:gd name="connsiteX0" fmla="*/ 34223 w 4809470"/>
                <a:gd name="connsiteY0" fmla="*/ 0 h 3059453"/>
                <a:gd name="connsiteX1" fmla="*/ 4792129 w 4809470"/>
                <a:gd name="connsiteY1" fmla="*/ 271795 h 3059453"/>
                <a:gd name="connsiteX2" fmla="*/ 4807287 w 4809470"/>
                <a:gd name="connsiteY2" fmla="*/ 469739 h 3059453"/>
                <a:gd name="connsiteX3" fmla="*/ 4614824 w 4809470"/>
                <a:gd name="connsiteY3" fmla="*/ 1493049 h 3059453"/>
                <a:gd name="connsiteX4" fmla="*/ 1976024 w 4809470"/>
                <a:gd name="connsiteY4" fmla="*/ 3037753 h 3059453"/>
                <a:gd name="connsiteX5" fmla="*/ 18719 w 4809470"/>
                <a:gd name="connsiteY5" fmla="*/ 702443 h 3059453"/>
                <a:gd name="connsiteX6" fmla="*/ 34223 w 4809470"/>
                <a:gd name="connsiteY6" fmla="*/ 0 h 3059453"/>
                <a:gd name="connsiteX0" fmla="*/ 30413 w 4811976"/>
                <a:gd name="connsiteY0" fmla="*/ 0 h 2983022"/>
                <a:gd name="connsiteX1" fmla="*/ 4794635 w 4811976"/>
                <a:gd name="connsiteY1" fmla="*/ 195364 h 2983022"/>
                <a:gd name="connsiteX2" fmla="*/ 4809793 w 4811976"/>
                <a:gd name="connsiteY2" fmla="*/ 393308 h 2983022"/>
                <a:gd name="connsiteX3" fmla="*/ 4617330 w 4811976"/>
                <a:gd name="connsiteY3" fmla="*/ 1416618 h 2983022"/>
                <a:gd name="connsiteX4" fmla="*/ 1978530 w 4811976"/>
                <a:gd name="connsiteY4" fmla="*/ 2961322 h 2983022"/>
                <a:gd name="connsiteX5" fmla="*/ 21225 w 4811976"/>
                <a:gd name="connsiteY5" fmla="*/ 626012 h 2983022"/>
                <a:gd name="connsiteX6" fmla="*/ 30413 w 4811976"/>
                <a:gd name="connsiteY6" fmla="*/ 0 h 2983022"/>
                <a:gd name="connsiteX0" fmla="*/ 30413 w 4811976"/>
                <a:gd name="connsiteY0" fmla="*/ 0 h 2983022"/>
                <a:gd name="connsiteX1" fmla="*/ 4794635 w 4811976"/>
                <a:gd name="connsiteY1" fmla="*/ 195364 h 2983022"/>
                <a:gd name="connsiteX2" fmla="*/ 4711079 w 4811976"/>
                <a:gd name="connsiteY2" fmla="*/ 101695 h 2983022"/>
                <a:gd name="connsiteX3" fmla="*/ 4809793 w 4811976"/>
                <a:gd name="connsiteY3" fmla="*/ 393308 h 2983022"/>
                <a:gd name="connsiteX4" fmla="*/ 4617330 w 4811976"/>
                <a:gd name="connsiteY4" fmla="*/ 1416618 h 2983022"/>
                <a:gd name="connsiteX5" fmla="*/ 1978530 w 4811976"/>
                <a:gd name="connsiteY5" fmla="*/ 2961322 h 2983022"/>
                <a:gd name="connsiteX6" fmla="*/ 21225 w 4811976"/>
                <a:gd name="connsiteY6" fmla="*/ 626012 h 2983022"/>
                <a:gd name="connsiteX7" fmla="*/ 30413 w 4811976"/>
                <a:gd name="connsiteY7" fmla="*/ 0 h 2983022"/>
                <a:gd name="connsiteX0" fmla="*/ 30413 w 5159423"/>
                <a:gd name="connsiteY0" fmla="*/ 0 h 2983022"/>
                <a:gd name="connsiteX1" fmla="*/ 4794635 w 5159423"/>
                <a:gd name="connsiteY1" fmla="*/ 195364 h 2983022"/>
                <a:gd name="connsiteX2" fmla="*/ 4809793 w 5159423"/>
                <a:gd name="connsiteY2" fmla="*/ 393308 h 2983022"/>
                <a:gd name="connsiteX3" fmla="*/ 4617330 w 5159423"/>
                <a:gd name="connsiteY3" fmla="*/ 1416618 h 2983022"/>
                <a:gd name="connsiteX4" fmla="*/ 1978530 w 5159423"/>
                <a:gd name="connsiteY4" fmla="*/ 2961322 h 2983022"/>
                <a:gd name="connsiteX5" fmla="*/ 21225 w 5159423"/>
                <a:gd name="connsiteY5" fmla="*/ 626012 h 2983022"/>
                <a:gd name="connsiteX6" fmla="*/ 30413 w 5159423"/>
                <a:gd name="connsiteY6" fmla="*/ 0 h 2983022"/>
                <a:gd name="connsiteX0" fmla="*/ 30413 w 5099315"/>
                <a:gd name="connsiteY0" fmla="*/ 0 h 2983022"/>
                <a:gd name="connsiteX1" fmla="*/ 4709797 w 5099315"/>
                <a:gd name="connsiteY1" fmla="*/ 75883 h 2983022"/>
                <a:gd name="connsiteX2" fmla="*/ 4809793 w 5099315"/>
                <a:gd name="connsiteY2" fmla="*/ 393308 h 2983022"/>
                <a:gd name="connsiteX3" fmla="*/ 4617330 w 5099315"/>
                <a:gd name="connsiteY3" fmla="*/ 1416618 h 2983022"/>
                <a:gd name="connsiteX4" fmla="*/ 1978530 w 5099315"/>
                <a:gd name="connsiteY4" fmla="*/ 2961322 h 2983022"/>
                <a:gd name="connsiteX5" fmla="*/ 21225 w 5099315"/>
                <a:gd name="connsiteY5" fmla="*/ 626012 h 2983022"/>
                <a:gd name="connsiteX6" fmla="*/ 30413 w 5099315"/>
                <a:gd name="connsiteY6" fmla="*/ 0 h 2983022"/>
                <a:gd name="connsiteX0" fmla="*/ 30413 w 4816479"/>
                <a:gd name="connsiteY0" fmla="*/ 0 h 2983022"/>
                <a:gd name="connsiteX1" fmla="*/ 4709797 w 4816479"/>
                <a:gd name="connsiteY1" fmla="*/ 75883 h 2983022"/>
                <a:gd name="connsiteX2" fmla="*/ 4809793 w 4816479"/>
                <a:gd name="connsiteY2" fmla="*/ 393308 h 2983022"/>
                <a:gd name="connsiteX3" fmla="*/ 4617330 w 4816479"/>
                <a:gd name="connsiteY3" fmla="*/ 1416618 h 2983022"/>
                <a:gd name="connsiteX4" fmla="*/ 1978530 w 4816479"/>
                <a:gd name="connsiteY4" fmla="*/ 2961322 h 2983022"/>
                <a:gd name="connsiteX5" fmla="*/ 21225 w 4816479"/>
                <a:gd name="connsiteY5" fmla="*/ 626012 h 2983022"/>
                <a:gd name="connsiteX6" fmla="*/ 30413 w 4816479"/>
                <a:gd name="connsiteY6" fmla="*/ 0 h 2983022"/>
                <a:gd name="connsiteX0" fmla="*/ 30413 w 4824424"/>
                <a:gd name="connsiteY0" fmla="*/ 0 h 2983022"/>
                <a:gd name="connsiteX1" fmla="*/ 4709797 w 4824424"/>
                <a:gd name="connsiteY1" fmla="*/ 75883 h 2983022"/>
                <a:gd name="connsiteX2" fmla="*/ 4818251 w 4824424"/>
                <a:gd name="connsiteY2" fmla="*/ 577510 h 2983022"/>
                <a:gd name="connsiteX3" fmla="*/ 4617330 w 4824424"/>
                <a:gd name="connsiteY3" fmla="*/ 1416618 h 2983022"/>
                <a:gd name="connsiteX4" fmla="*/ 1978530 w 4824424"/>
                <a:gd name="connsiteY4" fmla="*/ 2961322 h 2983022"/>
                <a:gd name="connsiteX5" fmla="*/ 21225 w 4824424"/>
                <a:gd name="connsiteY5" fmla="*/ 626012 h 2983022"/>
                <a:gd name="connsiteX6" fmla="*/ 30413 w 4824424"/>
                <a:gd name="connsiteY6" fmla="*/ 0 h 2983022"/>
                <a:gd name="connsiteX0" fmla="*/ 30413 w 4824424"/>
                <a:gd name="connsiteY0" fmla="*/ 0 h 3053918"/>
                <a:gd name="connsiteX1" fmla="*/ 4709797 w 4824424"/>
                <a:gd name="connsiteY1" fmla="*/ 75883 h 3053918"/>
                <a:gd name="connsiteX2" fmla="*/ 4818251 w 4824424"/>
                <a:gd name="connsiteY2" fmla="*/ 577510 h 3053918"/>
                <a:gd name="connsiteX3" fmla="*/ 4499705 w 4824424"/>
                <a:gd name="connsiteY3" fmla="*/ 2052119 h 3053918"/>
                <a:gd name="connsiteX4" fmla="*/ 1978530 w 4824424"/>
                <a:gd name="connsiteY4" fmla="*/ 2961322 h 3053918"/>
                <a:gd name="connsiteX5" fmla="*/ 21225 w 4824424"/>
                <a:gd name="connsiteY5" fmla="*/ 626012 h 3053918"/>
                <a:gd name="connsiteX6" fmla="*/ 30413 w 4824424"/>
                <a:gd name="connsiteY6" fmla="*/ 0 h 3053918"/>
                <a:gd name="connsiteX0" fmla="*/ 30413 w 4824424"/>
                <a:gd name="connsiteY0" fmla="*/ 0 h 3031422"/>
                <a:gd name="connsiteX1" fmla="*/ 4709797 w 4824424"/>
                <a:gd name="connsiteY1" fmla="*/ 75883 h 3031422"/>
                <a:gd name="connsiteX2" fmla="*/ 4818251 w 4824424"/>
                <a:gd name="connsiteY2" fmla="*/ 577510 h 3031422"/>
                <a:gd name="connsiteX3" fmla="*/ 4499705 w 4824424"/>
                <a:gd name="connsiteY3" fmla="*/ 2052119 h 3031422"/>
                <a:gd name="connsiteX4" fmla="*/ 1247066 w 4824424"/>
                <a:gd name="connsiteY4" fmla="*/ 2930478 h 3031422"/>
                <a:gd name="connsiteX5" fmla="*/ 21225 w 4824424"/>
                <a:gd name="connsiteY5" fmla="*/ 626012 h 3031422"/>
                <a:gd name="connsiteX6" fmla="*/ 30413 w 4824424"/>
                <a:gd name="connsiteY6" fmla="*/ 0 h 3031422"/>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65285"/>
                <a:gd name="connsiteX1" fmla="*/ 4709797 w 4824424"/>
                <a:gd name="connsiteY1" fmla="*/ 75883 h 3065285"/>
                <a:gd name="connsiteX2" fmla="*/ 4818251 w 4824424"/>
                <a:gd name="connsiteY2" fmla="*/ 577510 h 3065285"/>
                <a:gd name="connsiteX3" fmla="*/ 4499705 w 4824424"/>
                <a:gd name="connsiteY3" fmla="*/ 2052119 h 3065285"/>
                <a:gd name="connsiteX4" fmla="*/ 3835975 w 4824424"/>
                <a:gd name="connsiteY4" fmla="*/ 2740497 h 3065285"/>
                <a:gd name="connsiteX5" fmla="*/ 1247066 w 4824424"/>
                <a:gd name="connsiteY5" fmla="*/ 2930478 h 3065285"/>
                <a:gd name="connsiteX6" fmla="*/ 21225 w 4824424"/>
                <a:gd name="connsiteY6" fmla="*/ 626012 h 3065285"/>
                <a:gd name="connsiteX7" fmla="*/ 30413 w 4824424"/>
                <a:gd name="connsiteY7" fmla="*/ 0 h 3065285"/>
                <a:gd name="connsiteX0" fmla="*/ 30413 w 4824424"/>
                <a:gd name="connsiteY0" fmla="*/ 0 h 3022995"/>
                <a:gd name="connsiteX1" fmla="*/ 4709797 w 4824424"/>
                <a:gd name="connsiteY1" fmla="*/ 75883 h 3022995"/>
                <a:gd name="connsiteX2" fmla="*/ 4818251 w 4824424"/>
                <a:gd name="connsiteY2" fmla="*/ 577510 h 3022995"/>
                <a:gd name="connsiteX3" fmla="*/ 4499705 w 4824424"/>
                <a:gd name="connsiteY3" fmla="*/ 2052119 h 3022995"/>
                <a:gd name="connsiteX4" fmla="*/ 3835975 w 4824424"/>
                <a:gd name="connsiteY4" fmla="*/ 2740497 h 3022995"/>
                <a:gd name="connsiteX5" fmla="*/ 1162762 w 4824424"/>
                <a:gd name="connsiteY5" fmla="*/ 2876156 h 3022995"/>
                <a:gd name="connsiteX6" fmla="*/ 21225 w 4824424"/>
                <a:gd name="connsiteY6" fmla="*/ 626012 h 3022995"/>
                <a:gd name="connsiteX7" fmla="*/ 30413 w 4824424"/>
                <a:gd name="connsiteY7" fmla="*/ 0 h 3022995"/>
                <a:gd name="connsiteX0" fmla="*/ 30413 w 4804923"/>
                <a:gd name="connsiteY0" fmla="*/ 0 h 3022995"/>
                <a:gd name="connsiteX1" fmla="*/ 4709797 w 4804923"/>
                <a:gd name="connsiteY1" fmla="*/ 75883 h 3022995"/>
                <a:gd name="connsiteX2" fmla="*/ 4797311 w 4804923"/>
                <a:gd name="connsiteY2" fmla="*/ 759283 h 3022995"/>
                <a:gd name="connsiteX3" fmla="*/ 4499705 w 4804923"/>
                <a:gd name="connsiteY3" fmla="*/ 2052119 h 3022995"/>
                <a:gd name="connsiteX4" fmla="*/ 3835975 w 4804923"/>
                <a:gd name="connsiteY4" fmla="*/ 2740497 h 3022995"/>
                <a:gd name="connsiteX5" fmla="*/ 1162762 w 4804923"/>
                <a:gd name="connsiteY5" fmla="*/ 2876156 h 3022995"/>
                <a:gd name="connsiteX6" fmla="*/ 21225 w 4804923"/>
                <a:gd name="connsiteY6" fmla="*/ 626012 h 3022995"/>
                <a:gd name="connsiteX7" fmla="*/ 30413 w 4804923"/>
                <a:gd name="connsiteY7" fmla="*/ 0 h 3022995"/>
                <a:gd name="connsiteX0" fmla="*/ 30413 w 4798181"/>
                <a:gd name="connsiteY0" fmla="*/ 0 h 3022995"/>
                <a:gd name="connsiteX1" fmla="*/ 4709797 w 4798181"/>
                <a:gd name="connsiteY1" fmla="*/ 75883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98181"/>
                <a:gd name="connsiteY0" fmla="*/ 0 h 3022995"/>
                <a:gd name="connsiteX1" fmla="*/ 4692404 w 4798181"/>
                <a:gd name="connsiteY1" fmla="*/ 3339 h 3022995"/>
                <a:gd name="connsiteX2" fmla="*/ 4797311 w 4798181"/>
                <a:gd name="connsiteY2" fmla="*/ 759283 h 3022995"/>
                <a:gd name="connsiteX3" fmla="*/ 4499705 w 4798181"/>
                <a:gd name="connsiteY3" fmla="*/ 2052119 h 3022995"/>
                <a:gd name="connsiteX4" fmla="*/ 3835975 w 4798181"/>
                <a:gd name="connsiteY4" fmla="*/ 2740497 h 3022995"/>
                <a:gd name="connsiteX5" fmla="*/ 1162762 w 4798181"/>
                <a:gd name="connsiteY5" fmla="*/ 2876156 h 3022995"/>
                <a:gd name="connsiteX6" fmla="*/ 21225 w 4798181"/>
                <a:gd name="connsiteY6" fmla="*/ 626012 h 3022995"/>
                <a:gd name="connsiteX7" fmla="*/ 30413 w 4798181"/>
                <a:gd name="connsiteY7" fmla="*/ 0 h 3022995"/>
                <a:gd name="connsiteX0" fmla="*/ 30413 w 4710956"/>
                <a:gd name="connsiteY0" fmla="*/ 0 h 3022995"/>
                <a:gd name="connsiteX1" fmla="*/ 4692404 w 4710956"/>
                <a:gd name="connsiteY1" fmla="*/ 3339 h 3022995"/>
                <a:gd name="connsiteX2" fmla="*/ 4684257 w 4710956"/>
                <a:gd name="connsiteY2" fmla="*/ 996698 h 3022995"/>
                <a:gd name="connsiteX3" fmla="*/ 4499705 w 4710956"/>
                <a:gd name="connsiteY3" fmla="*/ 2052119 h 3022995"/>
                <a:gd name="connsiteX4" fmla="*/ 3835975 w 4710956"/>
                <a:gd name="connsiteY4" fmla="*/ 2740497 h 3022995"/>
                <a:gd name="connsiteX5" fmla="*/ 1162762 w 4710956"/>
                <a:gd name="connsiteY5" fmla="*/ 2876156 h 3022995"/>
                <a:gd name="connsiteX6" fmla="*/ 21225 w 4710956"/>
                <a:gd name="connsiteY6" fmla="*/ 626012 h 3022995"/>
                <a:gd name="connsiteX7" fmla="*/ 30413 w 4710956"/>
                <a:gd name="connsiteY7" fmla="*/ 0 h 3022995"/>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1225 w 4710956"/>
                <a:gd name="connsiteY6" fmla="*/ 626012 h 3107876"/>
                <a:gd name="connsiteX7" fmla="*/ 30413 w 4710956"/>
                <a:gd name="connsiteY7" fmla="*/ 0 h 3107876"/>
                <a:gd name="connsiteX0" fmla="*/ 30413 w 4710956"/>
                <a:gd name="connsiteY0" fmla="*/ 0 h 3107876"/>
                <a:gd name="connsiteX1" fmla="*/ 4692404 w 4710956"/>
                <a:gd name="connsiteY1" fmla="*/ 3339 h 3107876"/>
                <a:gd name="connsiteX2" fmla="*/ 4684257 w 4710956"/>
                <a:gd name="connsiteY2" fmla="*/ 996698 h 3107876"/>
                <a:gd name="connsiteX3" fmla="*/ 4499705 w 4710956"/>
                <a:gd name="connsiteY3" fmla="*/ 2052119 h 3107876"/>
                <a:gd name="connsiteX4" fmla="*/ 3305486 w 4710956"/>
                <a:gd name="connsiteY4" fmla="*/ 2977913 h 3107876"/>
                <a:gd name="connsiteX5" fmla="*/ 1162762 w 4710956"/>
                <a:gd name="connsiteY5" fmla="*/ 2876156 h 3107876"/>
                <a:gd name="connsiteX6" fmla="*/ 290487 w 4710956"/>
                <a:gd name="connsiteY6" fmla="*/ 2027706 h 3107876"/>
                <a:gd name="connsiteX7" fmla="*/ 21225 w 4710956"/>
                <a:gd name="connsiteY7" fmla="*/ 626012 h 3107876"/>
                <a:gd name="connsiteX8" fmla="*/ 30413 w 4710956"/>
                <a:gd name="connsiteY8" fmla="*/ 0 h 3107876"/>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30413 w 4710956"/>
                <a:gd name="connsiteY0" fmla="*/ 0 h 3084308"/>
                <a:gd name="connsiteX1" fmla="*/ 4692404 w 4710956"/>
                <a:gd name="connsiteY1" fmla="*/ 3339 h 3084308"/>
                <a:gd name="connsiteX2" fmla="*/ 4684257 w 4710956"/>
                <a:gd name="connsiteY2" fmla="*/ 996698 h 3084308"/>
                <a:gd name="connsiteX3" fmla="*/ 4499705 w 4710956"/>
                <a:gd name="connsiteY3" fmla="*/ 2052119 h 3084308"/>
                <a:gd name="connsiteX4" fmla="*/ 3305486 w 4710956"/>
                <a:gd name="connsiteY4" fmla="*/ 2977913 h 3084308"/>
                <a:gd name="connsiteX5" fmla="*/ 1197549 w 4710956"/>
                <a:gd name="connsiteY5" fmla="*/ 2823397 h 3084308"/>
                <a:gd name="connsiteX6" fmla="*/ 290487 w 4710956"/>
                <a:gd name="connsiteY6" fmla="*/ 2027706 h 3084308"/>
                <a:gd name="connsiteX7" fmla="*/ 21225 w 4710956"/>
                <a:gd name="connsiteY7" fmla="*/ 626012 h 3084308"/>
                <a:gd name="connsiteX8" fmla="*/ 30413 w 4710956"/>
                <a:gd name="connsiteY8" fmla="*/ 0 h 3084308"/>
                <a:gd name="connsiteX0" fmla="*/ 16752 w 4697295"/>
                <a:gd name="connsiteY0" fmla="*/ 0 h 3084308"/>
                <a:gd name="connsiteX1" fmla="*/ 4678743 w 4697295"/>
                <a:gd name="connsiteY1" fmla="*/ 3339 h 3084308"/>
                <a:gd name="connsiteX2" fmla="*/ 4670596 w 4697295"/>
                <a:gd name="connsiteY2" fmla="*/ 996698 h 3084308"/>
                <a:gd name="connsiteX3" fmla="*/ 4486044 w 4697295"/>
                <a:gd name="connsiteY3" fmla="*/ 2052119 h 3084308"/>
                <a:gd name="connsiteX4" fmla="*/ 3291825 w 4697295"/>
                <a:gd name="connsiteY4" fmla="*/ 2977913 h 3084308"/>
                <a:gd name="connsiteX5" fmla="*/ 1183888 w 4697295"/>
                <a:gd name="connsiteY5" fmla="*/ 2823397 h 3084308"/>
                <a:gd name="connsiteX6" fmla="*/ 276826 w 4697295"/>
                <a:gd name="connsiteY6" fmla="*/ 2027706 h 3084308"/>
                <a:gd name="connsiteX7" fmla="*/ 42350 w 4697295"/>
                <a:gd name="connsiteY7" fmla="*/ 698556 h 3084308"/>
                <a:gd name="connsiteX8" fmla="*/ 16752 w 4697295"/>
                <a:gd name="connsiteY8" fmla="*/ 0 h 3084308"/>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81567"/>
                <a:gd name="connsiteX1" fmla="*/ 4678743 w 4697295"/>
                <a:gd name="connsiteY1" fmla="*/ 3339 h 3081567"/>
                <a:gd name="connsiteX2" fmla="*/ 4670596 w 4697295"/>
                <a:gd name="connsiteY2" fmla="*/ 996698 h 3081567"/>
                <a:gd name="connsiteX3" fmla="*/ 4486044 w 4697295"/>
                <a:gd name="connsiteY3" fmla="*/ 2052119 h 3081567"/>
                <a:gd name="connsiteX4" fmla="*/ 3291825 w 4697295"/>
                <a:gd name="connsiteY4" fmla="*/ 2977913 h 3081567"/>
                <a:gd name="connsiteX5" fmla="*/ 1183888 w 4697295"/>
                <a:gd name="connsiteY5" fmla="*/ 2823397 h 3081567"/>
                <a:gd name="connsiteX6" fmla="*/ 276826 w 4697295"/>
                <a:gd name="connsiteY6" fmla="*/ 2027706 h 3081567"/>
                <a:gd name="connsiteX7" fmla="*/ 42350 w 4697295"/>
                <a:gd name="connsiteY7" fmla="*/ 698556 h 3081567"/>
                <a:gd name="connsiteX8" fmla="*/ 16752 w 4697295"/>
                <a:gd name="connsiteY8" fmla="*/ 0 h 308156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276826 w 4697295"/>
                <a:gd name="connsiteY6" fmla="*/ 2027706 h 3067327"/>
                <a:gd name="connsiteX7" fmla="*/ 42350 w 4697295"/>
                <a:gd name="connsiteY7" fmla="*/ 698556 h 3067327"/>
                <a:gd name="connsiteX8" fmla="*/ 16752 w 4697295"/>
                <a:gd name="connsiteY8"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4486044 w 4697295"/>
                <a:gd name="connsiteY3" fmla="*/ 2052119 h 3067327"/>
                <a:gd name="connsiteX4" fmla="*/ 3291825 w 4697295"/>
                <a:gd name="connsiteY4" fmla="*/ 2977913 h 3067327"/>
                <a:gd name="connsiteX5" fmla="*/ 1183888 w 4697295"/>
                <a:gd name="connsiteY5" fmla="*/ 2823397 h 3067327"/>
                <a:gd name="connsiteX6" fmla="*/ 42350 w 4697295"/>
                <a:gd name="connsiteY6" fmla="*/ 698556 h 3067327"/>
                <a:gd name="connsiteX7" fmla="*/ 16752 w 4697295"/>
                <a:gd name="connsiteY7" fmla="*/ 0 h 3067327"/>
                <a:gd name="connsiteX0" fmla="*/ 16752 w 4697295"/>
                <a:gd name="connsiteY0" fmla="*/ 0 h 3067327"/>
                <a:gd name="connsiteX1" fmla="*/ 4678743 w 4697295"/>
                <a:gd name="connsiteY1" fmla="*/ 3339 h 3067327"/>
                <a:gd name="connsiteX2" fmla="*/ 4670596 w 4697295"/>
                <a:gd name="connsiteY2" fmla="*/ 996698 h 3067327"/>
                <a:gd name="connsiteX3" fmla="*/ 3291825 w 4697295"/>
                <a:gd name="connsiteY3" fmla="*/ 2977913 h 3067327"/>
                <a:gd name="connsiteX4" fmla="*/ 1183888 w 4697295"/>
                <a:gd name="connsiteY4" fmla="*/ 2823397 h 3067327"/>
                <a:gd name="connsiteX5" fmla="*/ 42350 w 4697295"/>
                <a:gd name="connsiteY5" fmla="*/ 698556 h 3067327"/>
                <a:gd name="connsiteX6" fmla="*/ 16752 w 4697295"/>
                <a:gd name="connsiteY6" fmla="*/ 0 h 3067327"/>
                <a:gd name="connsiteX0" fmla="*/ 5293 w 4685836"/>
                <a:gd name="connsiteY0" fmla="*/ 0 h 3067327"/>
                <a:gd name="connsiteX1" fmla="*/ 4667284 w 4685836"/>
                <a:gd name="connsiteY1" fmla="*/ 3339 h 3067327"/>
                <a:gd name="connsiteX2" fmla="*/ 4659137 w 4685836"/>
                <a:gd name="connsiteY2" fmla="*/ 996698 h 3067327"/>
                <a:gd name="connsiteX3" fmla="*/ 3280366 w 4685836"/>
                <a:gd name="connsiteY3" fmla="*/ 2977913 h 3067327"/>
                <a:gd name="connsiteX4" fmla="*/ 1172429 w 4685836"/>
                <a:gd name="connsiteY4" fmla="*/ 2823397 h 3067327"/>
                <a:gd name="connsiteX5" fmla="*/ 167010 w 4685836"/>
                <a:gd name="connsiteY5" fmla="*/ 939931 h 3067327"/>
                <a:gd name="connsiteX6" fmla="*/ 5293 w 4685836"/>
                <a:gd name="connsiteY6" fmla="*/ 0 h 3067327"/>
                <a:gd name="connsiteX0" fmla="*/ 5293 w 4675425"/>
                <a:gd name="connsiteY0" fmla="*/ 0 h 3067327"/>
                <a:gd name="connsiteX1" fmla="*/ 4667284 w 4675425"/>
                <a:gd name="connsiteY1" fmla="*/ 3339 h 3067327"/>
                <a:gd name="connsiteX2" fmla="*/ 4504867 w 4675425"/>
                <a:gd name="connsiteY2" fmla="*/ 1441337 h 3067327"/>
                <a:gd name="connsiteX3" fmla="*/ 3280366 w 4675425"/>
                <a:gd name="connsiteY3" fmla="*/ 2977913 h 3067327"/>
                <a:gd name="connsiteX4" fmla="*/ 1172429 w 4675425"/>
                <a:gd name="connsiteY4" fmla="*/ 2823397 h 3067327"/>
                <a:gd name="connsiteX5" fmla="*/ 167010 w 4675425"/>
                <a:gd name="connsiteY5" fmla="*/ 939931 h 3067327"/>
                <a:gd name="connsiteX6" fmla="*/ 5293 w 4675425"/>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067327"/>
                <a:gd name="connsiteX1" fmla="*/ 4667284 w 4686087"/>
                <a:gd name="connsiteY1" fmla="*/ 3339 h 3067327"/>
                <a:gd name="connsiteX2" fmla="*/ 4504867 w 4686087"/>
                <a:gd name="connsiteY2" fmla="*/ 1441337 h 3067327"/>
                <a:gd name="connsiteX3" fmla="*/ 3280366 w 4686087"/>
                <a:gd name="connsiteY3" fmla="*/ 2977913 h 3067327"/>
                <a:gd name="connsiteX4" fmla="*/ 1172429 w 4686087"/>
                <a:gd name="connsiteY4" fmla="*/ 2823397 h 3067327"/>
                <a:gd name="connsiteX5" fmla="*/ 167010 w 4686087"/>
                <a:gd name="connsiteY5" fmla="*/ 939931 h 3067327"/>
                <a:gd name="connsiteX6" fmla="*/ 5293 w 4686087"/>
                <a:gd name="connsiteY6" fmla="*/ 0 h 3067327"/>
                <a:gd name="connsiteX0" fmla="*/ 5293 w 4686087"/>
                <a:gd name="connsiteY0" fmla="*/ 0 h 3130670"/>
                <a:gd name="connsiteX1" fmla="*/ 4667284 w 4686087"/>
                <a:gd name="connsiteY1" fmla="*/ 3339 h 3130670"/>
                <a:gd name="connsiteX2" fmla="*/ 4504867 w 4686087"/>
                <a:gd name="connsiteY2" fmla="*/ 1441337 h 3130670"/>
                <a:gd name="connsiteX3" fmla="*/ 3153322 w 4686087"/>
                <a:gd name="connsiteY3" fmla="*/ 3066840 h 3130670"/>
                <a:gd name="connsiteX4" fmla="*/ 1172429 w 4686087"/>
                <a:gd name="connsiteY4" fmla="*/ 2823397 h 3130670"/>
                <a:gd name="connsiteX5" fmla="*/ 167010 w 4686087"/>
                <a:gd name="connsiteY5" fmla="*/ 939931 h 3130670"/>
                <a:gd name="connsiteX6" fmla="*/ 5293 w 4686087"/>
                <a:gd name="connsiteY6" fmla="*/ 0 h 3130670"/>
                <a:gd name="connsiteX0" fmla="*/ 5293 w 4702015"/>
                <a:gd name="connsiteY0" fmla="*/ 0 h 3130670"/>
                <a:gd name="connsiteX1" fmla="*/ 4685434 w 4702015"/>
                <a:gd name="connsiteY1" fmla="*/ 66859 h 3130670"/>
                <a:gd name="connsiteX2" fmla="*/ 4504867 w 4702015"/>
                <a:gd name="connsiteY2" fmla="*/ 1441337 h 3130670"/>
                <a:gd name="connsiteX3" fmla="*/ 3153322 w 4702015"/>
                <a:gd name="connsiteY3" fmla="*/ 3066840 h 3130670"/>
                <a:gd name="connsiteX4" fmla="*/ 1172429 w 4702015"/>
                <a:gd name="connsiteY4" fmla="*/ 2823397 h 3130670"/>
                <a:gd name="connsiteX5" fmla="*/ 167010 w 4702015"/>
                <a:gd name="connsiteY5" fmla="*/ 939931 h 3130670"/>
                <a:gd name="connsiteX6" fmla="*/ 5293 w 4702015"/>
                <a:gd name="connsiteY6" fmla="*/ 0 h 3130670"/>
                <a:gd name="connsiteX0" fmla="*/ 5293 w 4702014"/>
                <a:gd name="connsiteY0" fmla="*/ 11051 h 3141721"/>
                <a:gd name="connsiteX1" fmla="*/ 4685434 w 4702014"/>
                <a:gd name="connsiteY1" fmla="*/ 77910 h 3141721"/>
                <a:gd name="connsiteX2" fmla="*/ 4504867 w 4702014"/>
                <a:gd name="connsiteY2" fmla="*/ 1452388 h 3141721"/>
                <a:gd name="connsiteX3" fmla="*/ 3153322 w 4702014"/>
                <a:gd name="connsiteY3" fmla="*/ 3077891 h 3141721"/>
                <a:gd name="connsiteX4" fmla="*/ 1172429 w 4702014"/>
                <a:gd name="connsiteY4" fmla="*/ 2834448 h 3141721"/>
                <a:gd name="connsiteX5" fmla="*/ 167010 w 4702014"/>
                <a:gd name="connsiteY5" fmla="*/ 950982 h 3141721"/>
                <a:gd name="connsiteX6" fmla="*/ 5293 w 4702014"/>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 name="connsiteX0" fmla="*/ 6458 w 4703179"/>
                <a:gd name="connsiteY0" fmla="*/ 11051 h 3141721"/>
                <a:gd name="connsiteX1" fmla="*/ 4686599 w 4703179"/>
                <a:gd name="connsiteY1" fmla="*/ 77910 h 3141721"/>
                <a:gd name="connsiteX2" fmla="*/ 4506032 w 4703179"/>
                <a:gd name="connsiteY2" fmla="*/ 1452388 h 3141721"/>
                <a:gd name="connsiteX3" fmla="*/ 3154487 w 4703179"/>
                <a:gd name="connsiteY3" fmla="*/ 3077891 h 3141721"/>
                <a:gd name="connsiteX4" fmla="*/ 1173594 w 4703179"/>
                <a:gd name="connsiteY4" fmla="*/ 2834448 h 3141721"/>
                <a:gd name="connsiteX5" fmla="*/ 168175 w 4703179"/>
                <a:gd name="connsiteY5" fmla="*/ 950982 h 3141721"/>
                <a:gd name="connsiteX6" fmla="*/ 6458 w 4703179"/>
                <a:gd name="connsiteY6" fmla="*/ 11051 h 314172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4703179" h="3141721">
                  <a:moveTo>
                    <a:pt x="6458" y="11051"/>
                  </a:moveTo>
                  <a:cubicBezTo>
                    <a:pt x="1385014" y="-30184"/>
                    <a:pt x="3126552" y="55624"/>
                    <a:pt x="4686599" y="77910"/>
                  </a:cubicBezTo>
                  <a:cubicBezTo>
                    <a:pt x="4741396" y="94008"/>
                    <a:pt x="4655036" y="982876"/>
                    <a:pt x="4506032" y="1452388"/>
                  </a:cubicBezTo>
                  <a:cubicBezTo>
                    <a:pt x="4274879" y="2100600"/>
                    <a:pt x="3735605" y="2773441"/>
                    <a:pt x="3154487" y="3077891"/>
                  </a:cubicBezTo>
                  <a:cubicBezTo>
                    <a:pt x="2647168" y="3217689"/>
                    <a:pt x="1753030" y="3124031"/>
                    <a:pt x="1173594" y="2834448"/>
                  </a:cubicBezTo>
                  <a:cubicBezTo>
                    <a:pt x="632015" y="2454555"/>
                    <a:pt x="368736" y="1587166"/>
                    <a:pt x="168175" y="950982"/>
                  </a:cubicBezTo>
                  <a:cubicBezTo>
                    <a:pt x="100035" y="639999"/>
                    <a:pt x="-30471" y="211715"/>
                    <a:pt x="6458" y="11051"/>
                  </a:cubicBezTo>
                  <a:close/>
                </a:path>
              </a:pathLst>
            </a:custGeom>
            <a:grp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a:solidFill>
                  <a:schemeClr val="tx2"/>
                </a:solidFill>
              </a:endParaRPr>
            </a:p>
          </p:txBody>
        </p:sp>
      </p:grpSp>
      <p:sp>
        <p:nvSpPr>
          <p:cNvPr id="8" name="Oval 28">
            <a:extLst>
              <a:ext uri="{FF2B5EF4-FFF2-40B4-BE49-F238E27FC236}">
                <a16:creationId xmlns:a16="http://schemas.microsoft.com/office/drawing/2014/main" id="{81936825-1175-B4E4-16E4-EB18E87281C6}"/>
              </a:ext>
            </a:extLst>
          </p:cNvPr>
          <p:cNvSpPr/>
          <p:nvPr/>
        </p:nvSpPr>
        <p:spPr>
          <a:xfrm rot="18585563">
            <a:off x="14619014" y="2759184"/>
            <a:ext cx="2534208" cy="2589360"/>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3045014"/>
              <a:gd name="connsiteY0" fmla="*/ 1624335 h 3017657"/>
              <a:gd name="connsiteX1" fmla="*/ 453606 w 3045014"/>
              <a:gd name="connsiteY1" fmla="*/ 460440 h 3017657"/>
              <a:gd name="connsiteX2" fmla="*/ 1412722 w 3045014"/>
              <a:gd name="connsiteY2" fmla="*/ 0 h 3017657"/>
              <a:gd name="connsiteX3" fmla="*/ 2551450 w 3045014"/>
              <a:gd name="connsiteY3" fmla="*/ 461827 h 3017657"/>
              <a:gd name="connsiteX4" fmla="*/ 2935457 w 3045014"/>
              <a:gd name="connsiteY4" fmla="*/ 2091694 h 3017657"/>
              <a:gd name="connsiteX5" fmla="*/ 1256935 w 3045014"/>
              <a:gd name="connsiteY5" fmla="*/ 3004830 h 3017657"/>
              <a:gd name="connsiteX6" fmla="*/ 11907 w 3045014"/>
              <a:gd name="connsiteY6" fmla="*/ 1624335 h 3017657"/>
              <a:gd name="connsiteX0" fmla="*/ 14192 w 3047299"/>
              <a:gd name="connsiteY0" fmla="*/ 1624335 h 3017657"/>
              <a:gd name="connsiteX1" fmla="*/ 455891 w 3047299"/>
              <a:gd name="connsiteY1" fmla="*/ 460440 h 3017657"/>
              <a:gd name="connsiteX2" fmla="*/ 1415007 w 3047299"/>
              <a:gd name="connsiteY2" fmla="*/ 0 h 3017657"/>
              <a:gd name="connsiteX3" fmla="*/ 2553735 w 3047299"/>
              <a:gd name="connsiteY3" fmla="*/ 461827 h 3017657"/>
              <a:gd name="connsiteX4" fmla="*/ 2937742 w 3047299"/>
              <a:gd name="connsiteY4" fmla="*/ 2091694 h 3017657"/>
              <a:gd name="connsiteX5" fmla="*/ 1259220 w 3047299"/>
              <a:gd name="connsiteY5" fmla="*/ 3004830 h 3017657"/>
              <a:gd name="connsiteX6" fmla="*/ 14192 w 3047299"/>
              <a:gd name="connsiteY6" fmla="*/ 1624335 h 3017657"/>
              <a:gd name="connsiteX0" fmla="*/ 14192 w 2960523"/>
              <a:gd name="connsiteY0" fmla="*/ 1624335 h 3017246"/>
              <a:gd name="connsiteX1" fmla="*/ 455891 w 2960523"/>
              <a:gd name="connsiteY1" fmla="*/ 460440 h 3017246"/>
              <a:gd name="connsiteX2" fmla="*/ 1415007 w 2960523"/>
              <a:gd name="connsiteY2" fmla="*/ 0 h 3017246"/>
              <a:gd name="connsiteX3" fmla="*/ 2553735 w 2960523"/>
              <a:gd name="connsiteY3" fmla="*/ 461827 h 3017246"/>
              <a:gd name="connsiteX4" fmla="*/ 2837859 w 2960523"/>
              <a:gd name="connsiteY4" fmla="*/ 2086251 h 3017246"/>
              <a:gd name="connsiteX5" fmla="*/ 1259220 w 2960523"/>
              <a:gd name="connsiteY5" fmla="*/ 3004830 h 3017246"/>
              <a:gd name="connsiteX6" fmla="*/ 14192 w 2960523"/>
              <a:gd name="connsiteY6" fmla="*/ 1624335 h 3017246"/>
              <a:gd name="connsiteX0" fmla="*/ 14192 w 2957884"/>
              <a:gd name="connsiteY0" fmla="*/ 1626269 h 3019180"/>
              <a:gd name="connsiteX1" fmla="*/ 455891 w 2957884"/>
              <a:gd name="connsiteY1" fmla="*/ 462374 h 3019180"/>
              <a:gd name="connsiteX2" fmla="*/ 1415007 w 2957884"/>
              <a:gd name="connsiteY2" fmla="*/ 1934 h 3019180"/>
              <a:gd name="connsiteX3" fmla="*/ 2539531 w 2957884"/>
              <a:gd name="connsiteY3" fmla="*/ 618605 h 3019180"/>
              <a:gd name="connsiteX4" fmla="*/ 2837859 w 2957884"/>
              <a:gd name="connsiteY4" fmla="*/ 2088185 h 3019180"/>
              <a:gd name="connsiteX5" fmla="*/ 1259220 w 2957884"/>
              <a:gd name="connsiteY5" fmla="*/ 3006764 h 3019180"/>
              <a:gd name="connsiteX6" fmla="*/ 14192 w 2957884"/>
              <a:gd name="connsiteY6" fmla="*/ 1626269 h 3019180"/>
              <a:gd name="connsiteX0" fmla="*/ 13945 w 2955938"/>
              <a:gd name="connsiteY0" fmla="*/ 1591183 h 2984094"/>
              <a:gd name="connsiteX1" fmla="*/ 455644 w 2955938"/>
              <a:gd name="connsiteY1" fmla="*/ 427288 h 2984094"/>
              <a:gd name="connsiteX2" fmla="*/ 1478416 w 2955938"/>
              <a:gd name="connsiteY2" fmla="*/ 2429 h 2984094"/>
              <a:gd name="connsiteX3" fmla="*/ 2539284 w 2955938"/>
              <a:gd name="connsiteY3" fmla="*/ 583519 h 2984094"/>
              <a:gd name="connsiteX4" fmla="*/ 2837612 w 2955938"/>
              <a:gd name="connsiteY4" fmla="*/ 2053099 h 2984094"/>
              <a:gd name="connsiteX5" fmla="*/ 1258973 w 2955938"/>
              <a:gd name="connsiteY5" fmla="*/ 2971678 h 2984094"/>
              <a:gd name="connsiteX6" fmla="*/ 13945 w 2955938"/>
              <a:gd name="connsiteY6" fmla="*/ 1591183 h 2984094"/>
              <a:gd name="connsiteX0" fmla="*/ 14815 w 2932012"/>
              <a:gd name="connsiteY0" fmla="*/ 1604636 h 2983550"/>
              <a:gd name="connsiteX1" fmla="*/ 431718 w 2932012"/>
              <a:gd name="connsiteY1" fmla="*/ 427313 h 2983550"/>
              <a:gd name="connsiteX2" fmla="*/ 1454490 w 2932012"/>
              <a:gd name="connsiteY2" fmla="*/ 2454 h 2983550"/>
              <a:gd name="connsiteX3" fmla="*/ 2515358 w 2932012"/>
              <a:gd name="connsiteY3" fmla="*/ 583544 h 2983550"/>
              <a:gd name="connsiteX4" fmla="*/ 2813686 w 2932012"/>
              <a:gd name="connsiteY4" fmla="*/ 2053124 h 2983550"/>
              <a:gd name="connsiteX5" fmla="*/ 1235047 w 2932012"/>
              <a:gd name="connsiteY5" fmla="*/ 2971703 h 2983550"/>
              <a:gd name="connsiteX6" fmla="*/ 14815 w 2932012"/>
              <a:gd name="connsiteY6" fmla="*/ 1604636 h 2983550"/>
              <a:gd name="connsiteX0" fmla="*/ 16628 w 2890261"/>
              <a:gd name="connsiteY0" fmla="*/ 1616089 h 2983092"/>
              <a:gd name="connsiteX1" fmla="*/ 389967 w 2890261"/>
              <a:gd name="connsiteY1" fmla="*/ 427335 h 2983092"/>
              <a:gd name="connsiteX2" fmla="*/ 1412739 w 2890261"/>
              <a:gd name="connsiteY2" fmla="*/ 2476 h 2983092"/>
              <a:gd name="connsiteX3" fmla="*/ 2473607 w 2890261"/>
              <a:gd name="connsiteY3" fmla="*/ 583566 h 2983092"/>
              <a:gd name="connsiteX4" fmla="*/ 2771935 w 2890261"/>
              <a:gd name="connsiteY4" fmla="*/ 2053146 h 2983092"/>
              <a:gd name="connsiteX5" fmla="*/ 1193296 w 2890261"/>
              <a:gd name="connsiteY5" fmla="*/ 2971725 h 2983092"/>
              <a:gd name="connsiteX6" fmla="*/ 16628 w 2890261"/>
              <a:gd name="connsiteY6" fmla="*/ 1616089 h 2983092"/>
              <a:gd name="connsiteX0" fmla="*/ 28885 w 2902518"/>
              <a:gd name="connsiteY0" fmla="*/ 1614467 h 2981472"/>
              <a:gd name="connsiteX1" fmla="*/ 449105 w 2902518"/>
              <a:gd name="connsiteY1" fmla="*/ 482063 h 2981472"/>
              <a:gd name="connsiteX2" fmla="*/ 1424996 w 2902518"/>
              <a:gd name="connsiteY2" fmla="*/ 854 h 2981472"/>
              <a:gd name="connsiteX3" fmla="*/ 2485864 w 2902518"/>
              <a:gd name="connsiteY3" fmla="*/ 581944 h 2981472"/>
              <a:gd name="connsiteX4" fmla="*/ 2784192 w 2902518"/>
              <a:gd name="connsiteY4" fmla="*/ 2051524 h 2981472"/>
              <a:gd name="connsiteX5" fmla="*/ 1205553 w 2902518"/>
              <a:gd name="connsiteY5" fmla="*/ 2970103 h 2981472"/>
              <a:gd name="connsiteX6" fmla="*/ 28885 w 2902518"/>
              <a:gd name="connsiteY6" fmla="*/ 1614467 h 2981472"/>
              <a:gd name="connsiteX0" fmla="*/ 29067 w 2902700"/>
              <a:gd name="connsiteY0" fmla="*/ 1614467 h 2981470"/>
              <a:gd name="connsiteX1" fmla="*/ 449287 w 2902700"/>
              <a:gd name="connsiteY1" fmla="*/ 482063 h 2981470"/>
              <a:gd name="connsiteX2" fmla="*/ 1425178 w 2902700"/>
              <a:gd name="connsiteY2" fmla="*/ 854 h 2981470"/>
              <a:gd name="connsiteX3" fmla="*/ 2486046 w 2902700"/>
              <a:gd name="connsiteY3" fmla="*/ 581944 h 2981470"/>
              <a:gd name="connsiteX4" fmla="*/ 2784374 w 2902700"/>
              <a:gd name="connsiteY4" fmla="*/ 2051524 h 2981470"/>
              <a:gd name="connsiteX5" fmla="*/ 1205735 w 2902700"/>
              <a:gd name="connsiteY5" fmla="*/ 2970103 h 2981470"/>
              <a:gd name="connsiteX6" fmla="*/ 29067 w 2902700"/>
              <a:gd name="connsiteY6" fmla="*/ 1614467 h 2981470"/>
              <a:gd name="connsiteX0" fmla="*/ 31759 w 2861927"/>
              <a:gd name="connsiteY0" fmla="*/ 1748662 h 2976424"/>
              <a:gd name="connsiteX1" fmla="*/ 408514 w 2861927"/>
              <a:gd name="connsiteY1" fmla="*/ 482146 h 2976424"/>
              <a:gd name="connsiteX2" fmla="*/ 1384405 w 2861927"/>
              <a:gd name="connsiteY2" fmla="*/ 937 h 2976424"/>
              <a:gd name="connsiteX3" fmla="*/ 2445273 w 2861927"/>
              <a:gd name="connsiteY3" fmla="*/ 582027 h 2976424"/>
              <a:gd name="connsiteX4" fmla="*/ 2743601 w 2861927"/>
              <a:gd name="connsiteY4" fmla="*/ 2051607 h 2976424"/>
              <a:gd name="connsiteX5" fmla="*/ 1164962 w 2861927"/>
              <a:gd name="connsiteY5" fmla="*/ 2970186 h 2976424"/>
              <a:gd name="connsiteX6" fmla="*/ 31759 w 2861927"/>
              <a:gd name="connsiteY6" fmla="*/ 1748662 h 2976424"/>
              <a:gd name="connsiteX0" fmla="*/ 32411 w 2861230"/>
              <a:gd name="connsiteY0" fmla="*/ 1703227 h 2930989"/>
              <a:gd name="connsiteX1" fmla="*/ 409166 w 2861230"/>
              <a:gd name="connsiteY1" fmla="*/ 436711 h 2930989"/>
              <a:gd name="connsiteX2" fmla="*/ 1436640 w 2861230"/>
              <a:gd name="connsiteY2" fmla="*/ 1129 h 2930989"/>
              <a:gd name="connsiteX3" fmla="*/ 2445925 w 2861230"/>
              <a:gd name="connsiteY3" fmla="*/ 536592 h 2930989"/>
              <a:gd name="connsiteX4" fmla="*/ 2744253 w 2861230"/>
              <a:gd name="connsiteY4" fmla="*/ 2006172 h 2930989"/>
              <a:gd name="connsiteX5" fmla="*/ 1165614 w 2861230"/>
              <a:gd name="connsiteY5" fmla="*/ 2924751 h 2930989"/>
              <a:gd name="connsiteX6" fmla="*/ 32411 w 2861230"/>
              <a:gd name="connsiteY6" fmla="*/ 1703227 h 2930989"/>
              <a:gd name="connsiteX0" fmla="*/ 32413 w 2825621"/>
              <a:gd name="connsiteY0" fmla="*/ 1703227 h 2929700"/>
              <a:gd name="connsiteX1" fmla="*/ 409168 w 2825621"/>
              <a:gd name="connsiteY1" fmla="*/ 436711 h 2929700"/>
              <a:gd name="connsiteX2" fmla="*/ 1436642 w 2825621"/>
              <a:gd name="connsiteY2" fmla="*/ 1129 h 2929700"/>
              <a:gd name="connsiteX3" fmla="*/ 2445927 w 2825621"/>
              <a:gd name="connsiteY3" fmla="*/ 536592 h 2929700"/>
              <a:gd name="connsiteX4" fmla="*/ 2702042 w 2825621"/>
              <a:gd name="connsiteY4" fmla="*/ 1979994 h 2929700"/>
              <a:gd name="connsiteX5" fmla="*/ 1165616 w 2825621"/>
              <a:gd name="connsiteY5" fmla="*/ 2924751 h 2929700"/>
              <a:gd name="connsiteX6" fmla="*/ 32413 w 2825621"/>
              <a:gd name="connsiteY6" fmla="*/ 1703227 h 2929700"/>
              <a:gd name="connsiteX0" fmla="*/ 33345 w 2826553"/>
              <a:gd name="connsiteY0" fmla="*/ 1703227 h 2887517"/>
              <a:gd name="connsiteX1" fmla="*/ 410100 w 2826553"/>
              <a:gd name="connsiteY1" fmla="*/ 436711 h 2887517"/>
              <a:gd name="connsiteX2" fmla="*/ 1437574 w 2826553"/>
              <a:gd name="connsiteY2" fmla="*/ 1129 h 2887517"/>
              <a:gd name="connsiteX3" fmla="*/ 2446859 w 2826553"/>
              <a:gd name="connsiteY3" fmla="*/ 536592 h 2887517"/>
              <a:gd name="connsiteX4" fmla="*/ 2702974 w 2826553"/>
              <a:gd name="connsiteY4" fmla="*/ 1979994 h 2887517"/>
              <a:gd name="connsiteX5" fmla="*/ 1185353 w 2826553"/>
              <a:gd name="connsiteY5" fmla="*/ 2881864 h 2887517"/>
              <a:gd name="connsiteX6" fmla="*/ 33345 w 2826553"/>
              <a:gd name="connsiteY6" fmla="*/ 1703227 h 2887517"/>
              <a:gd name="connsiteX0" fmla="*/ 12394 w 2805602"/>
              <a:gd name="connsiteY0" fmla="*/ 1703227 h 2887517"/>
              <a:gd name="connsiteX1" fmla="*/ 389149 w 2805602"/>
              <a:gd name="connsiteY1" fmla="*/ 436711 h 2887517"/>
              <a:gd name="connsiteX2" fmla="*/ 1416623 w 2805602"/>
              <a:gd name="connsiteY2" fmla="*/ 1129 h 2887517"/>
              <a:gd name="connsiteX3" fmla="*/ 2425908 w 2805602"/>
              <a:gd name="connsiteY3" fmla="*/ 536592 h 2887517"/>
              <a:gd name="connsiteX4" fmla="*/ 2682023 w 2805602"/>
              <a:gd name="connsiteY4" fmla="*/ 1979994 h 2887517"/>
              <a:gd name="connsiteX5" fmla="*/ 1164402 w 2805602"/>
              <a:gd name="connsiteY5" fmla="*/ 2881864 h 2887517"/>
              <a:gd name="connsiteX6" fmla="*/ 12394 w 2805602"/>
              <a:gd name="connsiteY6" fmla="*/ 1703227 h 2887517"/>
              <a:gd name="connsiteX0" fmla="*/ 32809 w 2826017"/>
              <a:gd name="connsiteY0" fmla="*/ 1703227 h 2887517"/>
              <a:gd name="connsiteX1" fmla="*/ 409564 w 2826017"/>
              <a:gd name="connsiteY1" fmla="*/ 436711 h 2887517"/>
              <a:gd name="connsiteX2" fmla="*/ 1437038 w 2826017"/>
              <a:gd name="connsiteY2" fmla="*/ 1129 h 2887517"/>
              <a:gd name="connsiteX3" fmla="*/ 2446323 w 2826017"/>
              <a:gd name="connsiteY3" fmla="*/ 536592 h 2887517"/>
              <a:gd name="connsiteX4" fmla="*/ 2702438 w 2826017"/>
              <a:gd name="connsiteY4" fmla="*/ 1979994 h 2887517"/>
              <a:gd name="connsiteX5" fmla="*/ 1184817 w 2826017"/>
              <a:gd name="connsiteY5" fmla="*/ 2881864 h 2887517"/>
              <a:gd name="connsiteX6" fmla="*/ 32809 w 2826017"/>
              <a:gd name="connsiteY6" fmla="*/ 1703227 h 2887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26017" h="2887517">
                <a:moveTo>
                  <a:pt x="32809" y="1703227"/>
                </a:moveTo>
                <a:cubicBezTo>
                  <a:pt x="-94915" y="1117381"/>
                  <a:pt x="175526" y="720394"/>
                  <a:pt x="409564" y="436711"/>
                </a:cubicBezTo>
                <a:cubicBezTo>
                  <a:pt x="643602" y="153028"/>
                  <a:pt x="1097578" y="-15518"/>
                  <a:pt x="1437038" y="1129"/>
                </a:cubicBezTo>
                <a:cubicBezTo>
                  <a:pt x="1776498" y="17776"/>
                  <a:pt x="2235423" y="206781"/>
                  <a:pt x="2446323" y="536592"/>
                </a:cubicBezTo>
                <a:cubicBezTo>
                  <a:pt x="2657223" y="866403"/>
                  <a:pt x="3016718" y="1377564"/>
                  <a:pt x="2702438" y="1979994"/>
                </a:cubicBezTo>
                <a:cubicBezTo>
                  <a:pt x="2259464" y="2697570"/>
                  <a:pt x="1629755" y="2927992"/>
                  <a:pt x="1184817" y="2881864"/>
                </a:cubicBezTo>
                <a:cubicBezTo>
                  <a:pt x="739879" y="2835736"/>
                  <a:pt x="160533" y="2289073"/>
                  <a:pt x="32809" y="170322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solidFill>
                <a:schemeClr val="tx2"/>
              </a:solidFill>
            </a:endParaRPr>
          </a:p>
        </p:txBody>
      </p:sp>
      <p:sp>
        <p:nvSpPr>
          <p:cNvPr id="22" name="Freeform: Shape 21">
            <a:extLst>
              <a:ext uri="{FF2B5EF4-FFF2-40B4-BE49-F238E27FC236}">
                <a16:creationId xmlns:a16="http://schemas.microsoft.com/office/drawing/2014/main" id="{ABBC4481-B604-5FA7-9666-E8395CAA8745}"/>
              </a:ext>
            </a:extLst>
          </p:cNvPr>
          <p:cNvSpPr/>
          <p:nvPr/>
        </p:nvSpPr>
        <p:spPr>
          <a:xfrm rot="10501542">
            <a:off x="13447571" y="8641103"/>
            <a:ext cx="3671742" cy="1709777"/>
          </a:xfrm>
          <a:custGeom>
            <a:avLst/>
            <a:gdLst>
              <a:gd name="connsiteX0" fmla="*/ 1127699 w 2447828"/>
              <a:gd name="connsiteY0" fmla="*/ 1136708 h 1139851"/>
              <a:gd name="connsiteX1" fmla="*/ 598906 w 2447828"/>
              <a:gd name="connsiteY1" fmla="*/ 1015738 h 1139851"/>
              <a:gd name="connsiteX2" fmla="*/ 100136 w 2447828"/>
              <a:gd name="connsiteY2" fmla="*/ 431058 h 1139851"/>
              <a:gd name="connsiteX3" fmla="*/ 0 w 2447828"/>
              <a:gd name="connsiteY3" fmla="*/ 61141 h 1139851"/>
              <a:gd name="connsiteX4" fmla="*/ 492488 w 2447828"/>
              <a:gd name="connsiteY4" fmla="*/ 0 h 1139851"/>
              <a:gd name="connsiteX5" fmla="*/ 508292 w 2447828"/>
              <a:gd name="connsiteY5" fmla="*/ 103984 h 1139851"/>
              <a:gd name="connsiteX6" fmla="*/ 924220 w 2447828"/>
              <a:gd name="connsiteY6" fmla="*/ 558770 h 1139851"/>
              <a:gd name="connsiteX7" fmla="*/ 1536249 w 2447828"/>
              <a:gd name="connsiteY7" fmla="*/ 561038 h 1139851"/>
              <a:gd name="connsiteX8" fmla="*/ 1823363 w 2447828"/>
              <a:gd name="connsiteY8" fmla="*/ 349762 h 1139851"/>
              <a:gd name="connsiteX9" fmla="*/ 1883957 w 2447828"/>
              <a:gd name="connsiteY9" fmla="*/ 182059 h 1139851"/>
              <a:gd name="connsiteX10" fmla="*/ 1897166 w 2447828"/>
              <a:gd name="connsiteY10" fmla="*/ 99190 h 1139851"/>
              <a:gd name="connsiteX11" fmla="*/ 2447828 w 2447828"/>
              <a:gd name="connsiteY11" fmla="*/ 147117 h 1139851"/>
              <a:gd name="connsiteX12" fmla="*/ 2442885 w 2447828"/>
              <a:gd name="connsiteY12" fmla="*/ 171771 h 1139851"/>
              <a:gd name="connsiteX13" fmla="*/ 1787190 w 2447828"/>
              <a:gd name="connsiteY13" fmla="*/ 1032252 h 1139851"/>
              <a:gd name="connsiteX14" fmla="*/ 1127699 w 2447828"/>
              <a:gd name="connsiteY14" fmla="*/ 1136708 h 11398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2447828" h="1139851">
                <a:moveTo>
                  <a:pt x="1127699" y="1136708"/>
                </a:moveTo>
                <a:cubicBezTo>
                  <a:pt x="922493" y="1123890"/>
                  <a:pt x="739068" y="1073500"/>
                  <a:pt x="598906" y="1015738"/>
                </a:cubicBezTo>
                <a:cubicBezTo>
                  <a:pt x="327684" y="870018"/>
                  <a:pt x="199954" y="590157"/>
                  <a:pt x="100136" y="431058"/>
                </a:cubicBezTo>
                <a:cubicBezTo>
                  <a:pt x="319" y="271959"/>
                  <a:pt x="10382" y="164584"/>
                  <a:pt x="0" y="61141"/>
                </a:cubicBezTo>
                <a:lnTo>
                  <a:pt x="492488" y="0"/>
                </a:lnTo>
                <a:lnTo>
                  <a:pt x="508292" y="103984"/>
                </a:lnTo>
                <a:cubicBezTo>
                  <a:pt x="548975" y="323073"/>
                  <a:pt x="752894" y="482595"/>
                  <a:pt x="924220" y="558770"/>
                </a:cubicBezTo>
                <a:cubicBezTo>
                  <a:pt x="1095546" y="634946"/>
                  <a:pt x="1355366" y="617382"/>
                  <a:pt x="1536249" y="561038"/>
                </a:cubicBezTo>
                <a:cubicBezTo>
                  <a:pt x="1637189" y="490241"/>
                  <a:pt x="1762929" y="436116"/>
                  <a:pt x="1823363" y="349762"/>
                </a:cubicBezTo>
                <a:cubicBezTo>
                  <a:pt x="1849057" y="296370"/>
                  <a:pt x="1870581" y="238961"/>
                  <a:pt x="1883957" y="182059"/>
                </a:cubicBezTo>
                <a:lnTo>
                  <a:pt x="1897166" y="99190"/>
                </a:lnTo>
                <a:lnTo>
                  <a:pt x="2447828" y="147117"/>
                </a:lnTo>
                <a:lnTo>
                  <a:pt x="2442885" y="171771"/>
                </a:lnTo>
                <a:cubicBezTo>
                  <a:pt x="2386602" y="427393"/>
                  <a:pt x="2222756" y="861233"/>
                  <a:pt x="1787190" y="1032252"/>
                </a:cubicBezTo>
                <a:cubicBezTo>
                  <a:pt x="1559897" y="1124772"/>
                  <a:pt x="1332907" y="1149526"/>
                  <a:pt x="1127699" y="1136708"/>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dirty="0">
              <a:solidFill>
                <a:schemeClr val="tx2"/>
              </a:solidFill>
            </a:endParaRPr>
          </a:p>
        </p:txBody>
      </p:sp>
      <p:grpSp>
        <p:nvGrpSpPr>
          <p:cNvPr id="10" name="Group 9">
            <a:extLst>
              <a:ext uri="{FF2B5EF4-FFF2-40B4-BE49-F238E27FC236}">
                <a16:creationId xmlns:a16="http://schemas.microsoft.com/office/drawing/2014/main" id="{7B1FA397-0D3E-AE4B-C638-200C4430AC4E}"/>
              </a:ext>
            </a:extLst>
          </p:cNvPr>
          <p:cNvGrpSpPr/>
          <p:nvPr/>
        </p:nvGrpSpPr>
        <p:grpSpPr>
          <a:xfrm>
            <a:off x="14561374" y="7560953"/>
            <a:ext cx="880352" cy="637200"/>
            <a:chOff x="-987768" y="1008276"/>
            <a:chExt cx="718103" cy="519764"/>
          </a:xfrm>
        </p:grpSpPr>
        <p:sp>
          <p:nvSpPr>
            <p:cNvPr id="11" name="Oval 10">
              <a:extLst>
                <a:ext uri="{FF2B5EF4-FFF2-40B4-BE49-F238E27FC236}">
                  <a16:creationId xmlns:a16="http://schemas.microsoft.com/office/drawing/2014/main" id="{E8199FA0-897D-E3CC-0D80-71528FD3F1BE}"/>
                </a:ext>
              </a:extLst>
            </p:cNvPr>
            <p:cNvSpPr/>
            <p:nvPr/>
          </p:nvSpPr>
          <p:spPr>
            <a:xfrm rot="20842655" flipH="1">
              <a:off x="-987768" y="1008276"/>
              <a:ext cx="148102" cy="152584"/>
            </a:xfrm>
            <a:prstGeom prst="ellipse">
              <a:avLst/>
            </a:prstGeom>
            <a:solidFill>
              <a:srgbClr val="2C3431"/>
            </a:solidFill>
            <a:ln w="6350">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dirty="0">
                <a:solidFill>
                  <a:schemeClr val="tx2"/>
                </a:solidFill>
              </a:endParaRPr>
            </a:p>
          </p:txBody>
        </p:sp>
        <p:sp>
          <p:nvSpPr>
            <p:cNvPr id="12" name="Freeform: Shape 11">
              <a:extLst>
                <a:ext uri="{FF2B5EF4-FFF2-40B4-BE49-F238E27FC236}">
                  <a16:creationId xmlns:a16="http://schemas.microsoft.com/office/drawing/2014/main" id="{D39A05B6-E151-95DE-9305-05C5FD07503C}"/>
                </a:ext>
              </a:extLst>
            </p:cNvPr>
            <p:cNvSpPr/>
            <p:nvPr/>
          </p:nvSpPr>
          <p:spPr>
            <a:xfrm>
              <a:off x="-747692" y="1428841"/>
              <a:ext cx="257366" cy="99199"/>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solidFill>
                  <a:schemeClr val="tx2"/>
                </a:solidFill>
              </a:endParaRPr>
            </a:p>
          </p:txBody>
        </p:sp>
        <p:sp>
          <p:nvSpPr>
            <p:cNvPr id="13" name="Freeform: Shape 12">
              <a:extLst>
                <a:ext uri="{FF2B5EF4-FFF2-40B4-BE49-F238E27FC236}">
                  <a16:creationId xmlns:a16="http://schemas.microsoft.com/office/drawing/2014/main" id="{15588C64-78B0-7558-ED60-5CEA7CC0228C}"/>
                </a:ext>
              </a:extLst>
            </p:cNvPr>
            <p:cNvSpPr/>
            <p:nvPr/>
          </p:nvSpPr>
          <p:spPr>
            <a:xfrm rot="5636109">
              <a:off x="-455259" y="970525"/>
              <a:ext cx="141500" cy="22968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147499"/>
                <a:gd name="connsiteX1" fmla="*/ 99248 w 202239"/>
                <a:gd name="connsiteY1" fmla="*/ 147488 h 147499"/>
                <a:gd name="connsiteX2" fmla="*/ 202239 w 202239"/>
                <a:gd name="connsiteY2" fmla="*/ 0 h 147499"/>
                <a:gd name="connsiteX0" fmla="*/ 0 w 202239"/>
                <a:gd name="connsiteY0" fmla="*/ 6914 h 148403"/>
                <a:gd name="connsiteX1" fmla="*/ 99248 w 202239"/>
                <a:gd name="connsiteY1" fmla="*/ 147488 h 148403"/>
                <a:gd name="connsiteX2" fmla="*/ 202239 w 202239"/>
                <a:gd name="connsiteY2" fmla="*/ 0 h 148403"/>
                <a:gd name="connsiteX0" fmla="*/ 0 w 202239"/>
                <a:gd name="connsiteY0" fmla="*/ 6914 h 148403"/>
                <a:gd name="connsiteX1" fmla="*/ 99248 w 202239"/>
                <a:gd name="connsiteY1" fmla="*/ 147488 h 148403"/>
                <a:gd name="connsiteX2" fmla="*/ 202239 w 202239"/>
                <a:gd name="connsiteY2" fmla="*/ 0 h 148403"/>
                <a:gd name="connsiteX0" fmla="*/ 0 w 186642"/>
                <a:gd name="connsiteY0" fmla="*/ 5652 h 147497"/>
                <a:gd name="connsiteX1" fmla="*/ 83651 w 186642"/>
                <a:gd name="connsiteY1" fmla="*/ 147488 h 147497"/>
                <a:gd name="connsiteX2" fmla="*/ 186642 w 186642"/>
                <a:gd name="connsiteY2" fmla="*/ 0 h 147497"/>
                <a:gd name="connsiteX0" fmla="*/ 0 w 158137"/>
                <a:gd name="connsiteY0" fmla="*/ 0 h 141842"/>
                <a:gd name="connsiteX1" fmla="*/ 83651 w 158137"/>
                <a:gd name="connsiteY1" fmla="*/ 141836 h 141842"/>
                <a:gd name="connsiteX2" fmla="*/ 158137 w 158137"/>
                <a:gd name="connsiteY2" fmla="*/ 4542 h 141842"/>
                <a:gd name="connsiteX0" fmla="*/ 0 w 158137"/>
                <a:gd name="connsiteY0" fmla="*/ 0 h 141868"/>
                <a:gd name="connsiteX1" fmla="*/ 83651 w 158137"/>
                <a:gd name="connsiteY1" fmla="*/ 141836 h 141868"/>
                <a:gd name="connsiteX2" fmla="*/ 158137 w 158137"/>
                <a:gd name="connsiteY2" fmla="*/ 4542 h 141868"/>
                <a:gd name="connsiteX0" fmla="*/ 0 w 148087"/>
                <a:gd name="connsiteY0" fmla="*/ 0 h 141840"/>
                <a:gd name="connsiteX1" fmla="*/ 83651 w 148087"/>
                <a:gd name="connsiteY1" fmla="*/ 141836 h 141840"/>
                <a:gd name="connsiteX2" fmla="*/ 148087 w 148087"/>
                <a:gd name="connsiteY2" fmla="*/ 3883 h 141840"/>
                <a:gd name="connsiteX0" fmla="*/ 0 w 148087"/>
                <a:gd name="connsiteY0" fmla="*/ 0 h 141841"/>
                <a:gd name="connsiteX1" fmla="*/ 83651 w 148087"/>
                <a:gd name="connsiteY1" fmla="*/ 141836 h 141841"/>
                <a:gd name="connsiteX2" fmla="*/ 148087 w 148087"/>
                <a:gd name="connsiteY2" fmla="*/ 3883 h 141841"/>
                <a:gd name="connsiteX0" fmla="*/ 0 w 148087"/>
                <a:gd name="connsiteY0" fmla="*/ 0 h 141836"/>
                <a:gd name="connsiteX1" fmla="*/ 83651 w 148087"/>
                <a:gd name="connsiteY1" fmla="*/ 141836 h 141836"/>
                <a:gd name="connsiteX2" fmla="*/ 148087 w 148087"/>
                <a:gd name="connsiteY2" fmla="*/ 3883 h 141836"/>
                <a:gd name="connsiteX0" fmla="*/ 0 w 127644"/>
                <a:gd name="connsiteY0" fmla="*/ 3287 h 145126"/>
                <a:gd name="connsiteX1" fmla="*/ 83651 w 127644"/>
                <a:gd name="connsiteY1" fmla="*/ 145123 h 145126"/>
                <a:gd name="connsiteX2" fmla="*/ 127644 w 127644"/>
                <a:gd name="connsiteY2" fmla="*/ 0 h 145126"/>
                <a:gd name="connsiteX0" fmla="*/ 0 w 127644"/>
                <a:gd name="connsiteY0" fmla="*/ 3287 h 145127"/>
                <a:gd name="connsiteX1" fmla="*/ 83651 w 127644"/>
                <a:gd name="connsiteY1" fmla="*/ 145123 h 145127"/>
                <a:gd name="connsiteX2" fmla="*/ 127644 w 127644"/>
                <a:gd name="connsiteY2" fmla="*/ 0 h 145127"/>
                <a:gd name="connsiteX0" fmla="*/ 0 w 111281"/>
                <a:gd name="connsiteY0" fmla="*/ 4905 h 146748"/>
                <a:gd name="connsiteX1" fmla="*/ 83651 w 111281"/>
                <a:gd name="connsiteY1" fmla="*/ 146741 h 146748"/>
                <a:gd name="connsiteX2" fmla="*/ 111281 w 111281"/>
                <a:gd name="connsiteY2" fmla="*/ 0 h 146748"/>
                <a:gd name="connsiteX0" fmla="*/ 0 w 111281"/>
                <a:gd name="connsiteY0" fmla="*/ 4905 h 146914"/>
                <a:gd name="connsiteX1" fmla="*/ 83651 w 111281"/>
                <a:gd name="connsiteY1" fmla="*/ 146741 h 146914"/>
                <a:gd name="connsiteX2" fmla="*/ 111281 w 111281"/>
                <a:gd name="connsiteY2" fmla="*/ 0 h 146914"/>
              </a:gdLst>
              <a:ahLst/>
              <a:cxnLst>
                <a:cxn ang="0">
                  <a:pos x="connsiteX0" y="connsiteY0"/>
                </a:cxn>
                <a:cxn ang="0">
                  <a:pos x="connsiteX1" y="connsiteY1"/>
                </a:cxn>
                <a:cxn ang="0">
                  <a:pos x="connsiteX2" y="connsiteY2"/>
                </a:cxn>
              </a:cxnLst>
              <a:rect l="l" t="t" r="r" b="b"/>
              <a:pathLst>
                <a:path w="111281" h="146914">
                  <a:moveTo>
                    <a:pt x="0" y="4905"/>
                  </a:moveTo>
                  <a:cubicBezTo>
                    <a:pt x="42748" y="79468"/>
                    <a:pt x="72320" y="142563"/>
                    <a:pt x="83651" y="146741"/>
                  </a:cubicBezTo>
                  <a:cubicBezTo>
                    <a:pt x="94982" y="150919"/>
                    <a:pt x="92190" y="78958"/>
                    <a:pt x="111281"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solidFill>
                  <a:schemeClr val="tx2"/>
                </a:solidFill>
              </a:endParaRPr>
            </a:p>
          </p:txBody>
        </p:sp>
      </p:grpSp>
      <p:grpSp>
        <p:nvGrpSpPr>
          <p:cNvPr id="14" name="Group 13">
            <a:extLst>
              <a:ext uri="{FF2B5EF4-FFF2-40B4-BE49-F238E27FC236}">
                <a16:creationId xmlns:a16="http://schemas.microsoft.com/office/drawing/2014/main" id="{4FA02AC5-1148-4E28-7860-7D49DCF2DF4E}"/>
              </a:ext>
            </a:extLst>
          </p:cNvPr>
          <p:cNvGrpSpPr/>
          <p:nvPr/>
        </p:nvGrpSpPr>
        <p:grpSpPr>
          <a:xfrm>
            <a:off x="15347616" y="3905192"/>
            <a:ext cx="1032384" cy="459914"/>
            <a:chOff x="10096975" y="5939226"/>
            <a:chExt cx="929806" cy="414217"/>
          </a:xfrm>
        </p:grpSpPr>
        <p:sp>
          <p:nvSpPr>
            <p:cNvPr id="15" name="Freeform: Shape 14">
              <a:extLst>
                <a:ext uri="{FF2B5EF4-FFF2-40B4-BE49-F238E27FC236}">
                  <a16:creationId xmlns:a16="http://schemas.microsoft.com/office/drawing/2014/main" id="{8BA5EC45-A55E-61AB-5219-715500F31E80}"/>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solidFill>
                  <a:schemeClr val="tx2"/>
                </a:solidFill>
              </a:endParaRPr>
            </a:p>
          </p:txBody>
        </p:sp>
        <p:sp>
          <p:nvSpPr>
            <p:cNvPr id="16" name="Freeform: Shape 15">
              <a:extLst>
                <a:ext uri="{FF2B5EF4-FFF2-40B4-BE49-F238E27FC236}">
                  <a16:creationId xmlns:a16="http://schemas.microsoft.com/office/drawing/2014/main" id="{B0E19869-B0BF-760A-E449-2E22E661966F}"/>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solidFill>
                  <a:schemeClr val="tx2"/>
                </a:solidFill>
              </a:endParaRPr>
            </a:p>
          </p:txBody>
        </p:sp>
        <p:sp>
          <p:nvSpPr>
            <p:cNvPr id="17" name="Freeform: Shape 16">
              <a:extLst>
                <a:ext uri="{FF2B5EF4-FFF2-40B4-BE49-F238E27FC236}">
                  <a16:creationId xmlns:a16="http://schemas.microsoft.com/office/drawing/2014/main" id="{55C8F095-9970-0014-E622-0AA61539A6A9}"/>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solidFill>
                  <a:schemeClr val="tx2"/>
                </a:solidFill>
              </a:endParaRPr>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1051186" y="2320290"/>
            <a:ext cx="9144374" cy="2349258"/>
          </a:xfrm>
        </p:spPr>
        <p:txBody>
          <a:bodyPr>
            <a:normAutofit/>
          </a:bodyPr>
          <a:lstStyle>
            <a:lvl1pPr>
              <a:defRPr sz="10800">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1051187" y="4680791"/>
            <a:ext cx="6893742" cy="3042891"/>
          </a:xfrm>
          <a:prstGeom prst="rect">
            <a:avLst/>
          </a:prstGeom>
        </p:spPr>
        <p:txBody>
          <a:bodyPr/>
          <a:lstStyle>
            <a:lvl1pPr>
              <a:buNone/>
              <a:defRPr>
                <a:solidFill>
                  <a:schemeClr val="tx2"/>
                </a:solidFill>
              </a:defRPr>
            </a:lvl1pPr>
            <a:lvl2pPr>
              <a:buNone/>
              <a:defRPr>
                <a:solidFill>
                  <a:schemeClr val="tx2"/>
                </a:solidFill>
              </a:defRPr>
            </a:lvl2pPr>
            <a:lvl3pPr>
              <a:buNone/>
              <a:defRPr>
                <a:solidFill>
                  <a:schemeClr val="tx2"/>
                </a:solidFill>
              </a:defRPr>
            </a:lvl3pPr>
            <a:lvl4pPr>
              <a:buNone/>
              <a:defRPr>
                <a:solidFill>
                  <a:schemeClr val="tx2"/>
                </a:solidFill>
              </a:defRPr>
            </a:lvl4pPr>
            <a:lvl5pPr>
              <a:buNone/>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10195559" y="9534526"/>
            <a:ext cx="2701634" cy="547688"/>
          </a:xfrm>
        </p:spPr>
        <p:txBody>
          <a:bodyPr/>
          <a:lstStyle>
            <a:lvl1pPr>
              <a:defRPr>
                <a:solidFill>
                  <a:schemeClr val="tx2"/>
                </a:solidFill>
              </a:defRPr>
            </a:lvl1p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39AF9B53-F5E5-4AB7-BB1C-7446D43ACB27}" type="slidenum">
              <a:rPr lang="en-GB" smtClean="0"/>
              <a:t>‹#›</a:t>
            </a:fld>
            <a:endParaRPr lang="en-GB"/>
          </a:p>
        </p:txBody>
      </p:sp>
    </p:spTree>
    <p:extLst>
      <p:ext uri="{BB962C8B-B14F-4D97-AF65-F5344CB8AC3E}">
        <p14:creationId xmlns:p14="http://schemas.microsoft.com/office/powerpoint/2010/main" val="269292190"/>
      </p:ext>
    </p:extLst>
  </p:cSld>
  <p:clrMapOvr>
    <a:overrideClrMapping bg1="dk1" tx1="lt1" bg2="dk2" tx2="lt2" accent1="accent1" accent2="accent2" accent3="accent3" accent4="accent4" accent5="accent5" accent6="accent6" hlink="hlink" folHlink="folHlink"/>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obj" preserve="1">
  <p:cSld name="Conclusion 2">
    <p:bg>
      <p:bgPr>
        <a:solidFill>
          <a:schemeClr val="accent3"/>
        </a:solidFill>
        <a:effectLst/>
      </p:bgPr>
    </p:bg>
    <p:spTree>
      <p:nvGrpSpPr>
        <p:cNvPr id="1" name=""/>
        <p:cNvGrpSpPr/>
        <p:nvPr/>
      </p:nvGrpSpPr>
      <p:grpSpPr>
        <a:xfrm>
          <a:off x="0" y="0"/>
          <a:ext cx="0" cy="0"/>
          <a:chOff x="0" y="0"/>
          <a:chExt cx="0" cy="0"/>
        </a:xfrm>
      </p:grpSpPr>
      <p:sp>
        <p:nvSpPr>
          <p:cNvPr id="11" name="Freeform: Shape 10">
            <a:extLst>
              <a:ext uri="{FF2B5EF4-FFF2-40B4-BE49-F238E27FC236}">
                <a16:creationId xmlns:a16="http://schemas.microsoft.com/office/drawing/2014/main" id="{C0495D86-E384-947E-9D91-0B506A320BC7}"/>
              </a:ext>
            </a:extLst>
          </p:cNvPr>
          <p:cNvSpPr/>
          <p:nvPr/>
        </p:nvSpPr>
        <p:spPr>
          <a:xfrm rot="11313534">
            <a:off x="13501425" y="8592018"/>
            <a:ext cx="3594513" cy="1641198"/>
          </a:xfrm>
          <a:custGeom>
            <a:avLst/>
            <a:gdLst>
              <a:gd name="connsiteX0" fmla="*/ 1404498 w 2396342"/>
              <a:gd name="connsiteY0" fmla="*/ 1078663 h 1094132"/>
              <a:gd name="connsiteX1" fmla="*/ 575698 w 2396342"/>
              <a:gd name="connsiteY1" fmla="*/ 973151 h 1094132"/>
              <a:gd name="connsiteX2" fmla="*/ 89515 w 2396342"/>
              <a:gd name="connsiteY2" fmla="*/ 403226 h 1094132"/>
              <a:gd name="connsiteX3" fmla="*/ 8018 w 2396342"/>
              <a:gd name="connsiteY3" fmla="*/ 202590 h 1094132"/>
              <a:gd name="connsiteX4" fmla="*/ 0 w 2396342"/>
              <a:gd name="connsiteY4" fmla="*/ 137907 h 1094132"/>
              <a:gd name="connsiteX5" fmla="*/ 484422 w 2396342"/>
              <a:gd name="connsiteY5" fmla="*/ 65000 h 1094132"/>
              <a:gd name="connsiteX6" fmla="*/ 487371 w 2396342"/>
              <a:gd name="connsiteY6" fmla="*/ 84406 h 1094132"/>
              <a:gd name="connsiteX7" fmla="*/ 892804 w 2396342"/>
              <a:gd name="connsiteY7" fmla="*/ 527715 h 1094132"/>
              <a:gd name="connsiteX8" fmla="*/ 1489388 w 2396342"/>
              <a:gd name="connsiteY8" fmla="*/ 529926 h 1094132"/>
              <a:gd name="connsiteX9" fmla="*/ 1769257 w 2396342"/>
              <a:gd name="connsiteY9" fmla="*/ 323982 h 1094132"/>
              <a:gd name="connsiteX10" fmla="*/ 1839729 w 2396342"/>
              <a:gd name="connsiteY10" fmla="*/ 0 h 1094132"/>
              <a:gd name="connsiteX11" fmla="*/ 2396342 w 2396342"/>
              <a:gd name="connsiteY11" fmla="*/ 11016 h 1094132"/>
              <a:gd name="connsiteX12" fmla="*/ 1733996 w 2396342"/>
              <a:gd name="connsiteY12" fmla="*/ 989248 h 1094132"/>
              <a:gd name="connsiteX13" fmla="*/ 1404498 w 2396342"/>
              <a:gd name="connsiteY13" fmla="*/ 1078663 h 109413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2396342" h="1094132">
                <a:moveTo>
                  <a:pt x="1404498" y="1078663"/>
                </a:moveTo>
                <a:cubicBezTo>
                  <a:pt x="1080456" y="1125894"/>
                  <a:pt x="780637" y="1057608"/>
                  <a:pt x="575698" y="973151"/>
                </a:cubicBezTo>
                <a:cubicBezTo>
                  <a:pt x="311321" y="831109"/>
                  <a:pt x="186814" y="558310"/>
                  <a:pt x="89515" y="403226"/>
                </a:cubicBezTo>
                <a:cubicBezTo>
                  <a:pt x="40866" y="325683"/>
                  <a:pt x="18994" y="260746"/>
                  <a:pt x="8018" y="202590"/>
                </a:cubicBezTo>
                <a:lnTo>
                  <a:pt x="0" y="137907"/>
                </a:lnTo>
                <a:lnTo>
                  <a:pt x="484422" y="65000"/>
                </a:lnTo>
                <a:lnTo>
                  <a:pt x="487371" y="84406"/>
                </a:lnTo>
                <a:cubicBezTo>
                  <a:pt x="527027" y="297966"/>
                  <a:pt x="725801" y="453462"/>
                  <a:pt x="892804" y="527715"/>
                </a:cubicBezTo>
                <a:cubicBezTo>
                  <a:pt x="1059807" y="601969"/>
                  <a:pt x="1313068" y="584848"/>
                  <a:pt x="1489388" y="529926"/>
                </a:cubicBezTo>
                <a:cubicBezTo>
                  <a:pt x="1587781" y="460915"/>
                  <a:pt x="1710348" y="408157"/>
                  <a:pt x="1769257" y="323982"/>
                </a:cubicBezTo>
                <a:cubicBezTo>
                  <a:pt x="1819347" y="219891"/>
                  <a:pt x="1853181" y="100143"/>
                  <a:pt x="1839729" y="0"/>
                </a:cubicBezTo>
                <a:lnTo>
                  <a:pt x="2396342" y="11016"/>
                </a:lnTo>
                <a:cubicBezTo>
                  <a:pt x="2377889" y="190830"/>
                  <a:pt x="2256548" y="784074"/>
                  <a:pt x="1733996" y="989248"/>
                </a:cubicBezTo>
                <a:cubicBezTo>
                  <a:pt x="1623216" y="1034341"/>
                  <a:pt x="1512512" y="1062920"/>
                  <a:pt x="1404498" y="1078663"/>
                </a:cubicBezTo>
                <a:close/>
              </a:path>
            </a:pathLst>
          </a:cu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wrap="square" rtlCol="0" anchor="ctr">
            <a:noAutofit/>
          </a:bodyPr>
          <a:lstStyle/>
          <a:p>
            <a:pPr algn="ctr"/>
            <a:endParaRPr lang="en-US" sz="2700" dirty="0">
              <a:solidFill>
                <a:schemeClr val="tx2"/>
              </a:solidFill>
            </a:endParaRPr>
          </a:p>
        </p:txBody>
      </p:sp>
      <p:sp>
        <p:nvSpPr>
          <p:cNvPr id="8" name="Oval 28">
            <a:extLst>
              <a:ext uri="{FF2B5EF4-FFF2-40B4-BE49-F238E27FC236}">
                <a16:creationId xmlns:a16="http://schemas.microsoft.com/office/drawing/2014/main" id="{81936825-1175-B4E4-16E4-EB18E87281C6}"/>
              </a:ext>
            </a:extLst>
          </p:cNvPr>
          <p:cNvSpPr/>
          <p:nvPr/>
        </p:nvSpPr>
        <p:spPr>
          <a:xfrm rot="19256458">
            <a:off x="15065403" y="6119658"/>
            <a:ext cx="2692149" cy="2750739"/>
          </a:xfrm>
          <a:custGeom>
            <a:avLst/>
            <a:gdLst>
              <a:gd name="connsiteX0" fmla="*/ 0 w 3153843"/>
              <a:gd name="connsiteY0" fmla="*/ 1576922 h 3153843"/>
              <a:gd name="connsiteX1" fmla="*/ 1576922 w 3153843"/>
              <a:gd name="connsiteY1" fmla="*/ 0 h 3153843"/>
              <a:gd name="connsiteX2" fmla="*/ 3153844 w 3153843"/>
              <a:gd name="connsiteY2" fmla="*/ 1576922 h 3153843"/>
              <a:gd name="connsiteX3" fmla="*/ 1576922 w 3153843"/>
              <a:gd name="connsiteY3" fmla="*/ 3153844 h 3153843"/>
              <a:gd name="connsiteX4" fmla="*/ 0 w 3153843"/>
              <a:gd name="connsiteY4" fmla="*/ 1576922 h 3153843"/>
              <a:gd name="connsiteX0" fmla="*/ 0 w 3207606"/>
              <a:gd name="connsiteY0" fmla="*/ 1617687 h 3194609"/>
              <a:gd name="connsiteX1" fmla="*/ 1576922 w 3207606"/>
              <a:gd name="connsiteY1" fmla="*/ 40765 h 3194609"/>
              <a:gd name="connsiteX2" fmla="*/ 2663353 w 3207606"/>
              <a:gd name="connsiteY2" fmla="*/ 562167 h 3194609"/>
              <a:gd name="connsiteX3" fmla="*/ 3153844 w 3207606"/>
              <a:gd name="connsiteY3" fmla="*/ 1617687 h 3194609"/>
              <a:gd name="connsiteX4" fmla="*/ 1576922 w 3207606"/>
              <a:gd name="connsiteY4" fmla="*/ 3194609 h 3194609"/>
              <a:gd name="connsiteX5" fmla="*/ 0 w 3207606"/>
              <a:gd name="connsiteY5" fmla="*/ 1617687 h 3194609"/>
              <a:gd name="connsiteX0" fmla="*/ 0 w 2981370"/>
              <a:gd name="connsiteY0" fmla="*/ 1617687 h 3199247"/>
              <a:gd name="connsiteX1" fmla="*/ 1576922 w 2981370"/>
              <a:gd name="connsiteY1" fmla="*/ 40765 h 3199247"/>
              <a:gd name="connsiteX2" fmla="*/ 2663353 w 2981370"/>
              <a:gd name="connsiteY2" fmla="*/ 562167 h 3199247"/>
              <a:gd name="connsiteX3" fmla="*/ 2889684 w 2981370"/>
              <a:gd name="connsiteY3" fmla="*/ 2051180 h 3199247"/>
              <a:gd name="connsiteX4" fmla="*/ 1576922 w 2981370"/>
              <a:gd name="connsiteY4" fmla="*/ 3194609 h 3199247"/>
              <a:gd name="connsiteX5" fmla="*/ 0 w 2981370"/>
              <a:gd name="connsiteY5" fmla="*/ 1617687 h 3199247"/>
              <a:gd name="connsiteX0" fmla="*/ 2007 w 2983377"/>
              <a:gd name="connsiteY0" fmla="*/ 1536728 h 3118288"/>
              <a:gd name="connsiteX1" fmla="*/ 1280902 w 2983377"/>
              <a:gd name="connsiteY1" fmla="*/ 47860 h 3118288"/>
              <a:gd name="connsiteX2" fmla="*/ 2665360 w 2983377"/>
              <a:gd name="connsiteY2" fmla="*/ 481208 h 3118288"/>
              <a:gd name="connsiteX3" fmla="*/ 2891691 w 2983377"/>
              <a:gd name="connsiteY3" fmla="*/ 1970221 h 3118288"/>
              <a:gd name="connsiteX4" fmla="*/ 1578929 w 2983377"/>
              <a:gd name="connsiteY4" fmla="*/ 3113650 h 3118288"/>
              <a:gd name="connsiteX5" fmla="*/ 2007 w 2983377"/>
              <a:gd name="connsiteY5" fmla="*/ 1536728 h 3118288"/>
              <a:gd name="connsiteX0" fmla="*/ 2084 w 2942814"/>
              <a:gd name="connsiteY0" fmla="*/ 1709547 h 3125828"/>
              <a:gd name="connsiteX1" fmla="*/ 1240339 w 2942814"/>
              <a:gd name="connsiteY1" fmla="*/ 58119 h 3125828"/>
              <a:gd name="connsiteX2" fmla="*/ 2624797 w 2942814"/>
              <a:gd name="connsiteY2" fmla="*/ 491467 h 3125828"/>
              <a:gd name="connsiteX3" fmla="*/ 2851128 w 2942814"/>
              <a:gd name="connsiteY3" fmla="*/ 1980480 h 3125828"/>
              <a:gd name="connsiteX4" fmla="*/ 1538366 w 2942814"/>
              <a:gd name="connsiteY4" fmla="*/ 3123909 h 3125828"/>
              <a:gd name="connsiteX5" fmla="*/ 2084 w 2942814"/>
              <a:gd name="connsiteY5" fmla="*/ 1709547 h 3125828"/>
              <a:gd name="connsiteX0" fmla="*/ 6378 w 2947108"/>
              <a:gd name="connsiteY0" fmla="*/ 1709547 h 3125828"/>
              <a:gd name="connsiteX1" fmla="*/ 1244633 w 2947108"/>
              <a:gd name="connsiteY1" fmla="*/ 58119 h 3125828"/>
              <a:gd name="connsiteX2" fmla="*/ 2629091 w 2947108"/>
              <a:gd name="connsiteY2" fmla="*/ 491467 h 3125828"/>
              <a:gd name="connsiteX3" fmla="*/ 2855422 w 2947108"/>
              <a:gd name="connsiteY3" fmla="*/ 1980480 h 3125828"/>
              <a:gd name="connsiteX4" fmla="*/ 1542660 w 2947108"/>
              <a:gd name="connsiteY4" fmla="*/ 3123909 h 3125828"/>
              <a:gd name="connsiteX5" fmla="*/ 6378 w 2947108"/>
              <a:gd name="connsiteY5" fmla="*/ 1709547 h 3125828"/>
              <a:gd name="connsiteX0" fmla="*/ 6378 w 2916630"/>
              <a:gd name="connsiteY0" fmla="*/ 1709547 h 3133639"/>
              <a:gd name="connsiteX1" fmla="*/ 1244633 w 2916630"/>
              <a:gd name="connsiteY1" fmla="*/ 58119 h 3133639"/>
              <a:gd name="connsiteX2" fmla="*/ 2629091 w 2916630"/>
              <a:gd name="connsiteY2" fmla="*/ 491467 h 3133639"/>
              <a:gd name="connsiteX3" fmla="*/ 2814782 w 2916630"/>
              <a:gd name="connsiteY3" fmla="*/ 2244640 h 3133639"/>
              <a:gd name="connsiteX4" fmla="*/ 1542660 w 2916630"/>
              <a:gd name="connsiteY4" fmla="*/ 3123909 h 3133639"/>
              <a:gd name="connsiteX5" fmla="*/ 6378 w 2916630"/>
              <a:gd name="connsiteY5" fmla="*/ 1709547 h 3133639"/>
              <a:gd name="connsiteX0" fmla="*/ 5313 w 2915565"/>
              <a:gd name="connsiteY0" fmla="*/ 1643876 h 3067968"/>
              <a:gd name="connsiteX1" fmla="*/ 1094555 w 2915565"/>
              <a:gd name="connsiteY1" fmla="*/ 66954 h 3067968"/>
              <a:gd name="connsiteX2" fmla="*/ 2628026 w 2915565"/>
              <a:gd name="connsiteY2" fmla="*/ 425796 h 3067968"/>
              <a:gd name="connsiteX3" fmla="*/ 2813717 w 2915565"/>
              <a:gd name="connsiteY3" fmla="*/ 2178969 h 3067968"/>
              <a:gd name="connsiteX4" fmla="*/ 1541595 w 2915565"/>
              <a:gd name="connsiteY4" fmla="*/ 3058238 h 3067968"/>
              <a:gd name="connsiteX5" fmla="*/ 5313 w 2915565"/>
              <a:gd name="connsiteY5" fmla="*/ 1643876 h 3067968"/>
              <a:gd name="connsiteX0" fmla="*/ 6134 w 2916386"/>
              <a:gd name="connsiteY0" fmla="*/ 1669190 h 3093282"/>
              <a:gd name="connsiteX1" fmla="*/ 1095376 w 2916386"/>
              <a:gd name="connsiteY1" fmla="*/ 92268 h 3093282"/>
              <a:gd name="connsiteX2" fmla="*/ 2628847 w 2916386"/>
              <a:gd name="connsiteY2" fmla="*/ 451110 h 3093282"/>
              <a:gd name="connsiteX3" fmla="*/ 2814538 w 2916386"/>
              <a:gd name="connsiteY3" fmla="*/ 2204283 h 3093282"/>
              <a:gd name="connsiteX4" fmla="*/ 1542416 w 2916386"/>
              <a:gd name="connsiteY4" fmla="*/ 3083552 h 3093282"/>
              <a:gd name="connsiteX5" fmla="*/ 6134 w 2916386"/>
              <a:gd name="connsiteY5" fmla="*/ 1669190 h 3093282"/>
              <a:gd name="connsiteX0" fmla="*/ 3430 w 2913682"/>
              <a:gd name="connsiteY0" fmla="*/ 1669190 h 3093282"/>
              <a:gd name="connsiteX1" fmla="*/ 1092672 w 2913682"/>
              <a:gd name="connsiteY1" fmla="*/ 92268 h 3093282"/>
              <a:gd name="connsiteX2" fmla="*/ 2626143 w 2913682"/>
              <a:gd name="connsiteY2" fmla="*/ 451110 h 3093282"/>
              <a:gd name="connsiteX3" fmla="*/ 2811834 w 2913682"/>
              <a:gd name="connsiteY3" fmla="*/ 2204283 h 3093282"/>
              <a:gd name="connsiteX4" fmla="*/ 1539712 w 2913682"/>
              <a:gd name="connsiteY4" fmla="*/ 3083552 h 3093282"/>
              <a:gd name="connsiteX5" fmla="*/ 3430 w 2913682"/>
              <a:gd name="connsiteY5" fmla="*/ 1669190 h 3093282"/>
              <a:gd name="connsiteX0" fmla="*/ 856 w 2911108"/>
              <a:gd name="connsiteY0" fmla="*/ 1669190 h 3059971"/>
              <a:gd name="connsiteX1" fmla="*/ 1090098 w 2911108"/>
              <a:gd name="connsiteY1" fmla="*/ 92268 h 3059971"/>
              <a:gd name="connsiteX2" fmla="*/ 2623569 w 2911108"/>
              <a:gd name="connsiteY2" fmla="*/ 451110 h 3059971"/>
              <a:gd name="connsiteX3" fmla="*/ 2809260 w 2911108"/>
              <a:gd name="connsiteY3" fmla="*/ 2204283 h 3059971"/>
              <a:gd name="connsiteX4" fmla="*/ 1245884 w 2911108"/>
              <a:gd name="connsiteY4" fmla="*/ 3049685 h 3059971"/>
              <a:gd name="connsiteX5" fmla="*/ 856 w 2911108"/>
              <a:gd name="connsiteY5" fmla="*/ 1669190 h 3059971"/>
              <a:gd name="connsiteX0" fmla="*/ 856 w 2911108"/>
              <a:gd name="connsiteY0" fmla="*/ 1669190 h 3076084"/>
              <a:gd name="connsiteX1" fmla="*/ 1090098 w 2911108"/>
              <a:gd name="connsiteY1" fmla="*/ 92268 h 3076084"/>
              <a:gd name="connsiteX2" fmla="*/ 2623569 w 2911108"/>
              <a:gd name="connsiteY2" fmla="*/ 451110 h 3076084"/>
              <a:gd name="connsiteX3" fmla="*/ 2809260 w 2911108"/>
              <a:gd name="connsiteY3" fmla="*/ 2204283 h 3076084"/>
              <a:gd name="connsiteX4" fmla="*/ 1245884 w 2911108"/>
              <a:gd name="connsiteY4" fmla="*/ 3049685 h 3076084"/>
              <a:gd name="connsiteX5" fmla="*/ 856 w 2911108"/>
              <a:gd name="connsiteY5" fmla="*/ 1669190 h 3076084"/>
              <a:gd name="connsiteX0" fmla="*/ 27222 w 2937474"/>
              <a:gd name="connsiteY0" fmla="*/ 1577456 h 2984350"/>
              <a:gd name="connsiteX1" fmla="*/ 468921 w 2937474"/>
              <a:gd name="connsiteY1" fmla="*/ 413561 h 2984350"/>
              <a:gd name="connsiteX2" fmla="*/ 1116464 w 2937474"/>
              <a:gd name="connsiteY2" fmla="*/ 534 h 2984350"/>
              <a:gd name="connsiteX3" fmla="*/ 2649935 w 2937474"/>
              <a:gd name="connsiteY3" fmla="*/ 359376 h 2984350"/>
              <a:gd name="connsiteX4" fmla="*/ 2835626 w 2937474"/>
              <a:gd name="connsiteY4" fmla="*/ 2112549 h 2984350"/>
              <a:gd name="connsiteX5" fmla="*/ 1272250 w 2937474"/>
              <a:gd name="connsiteY5" fmla="*/ 2957951 h 2984350"/>
              <a:gd name="connsiteX6" fmla="*/ 27222 w 2937474"/>
              <a:gd name="connsiteY6" fmla="*/ 1577456 h 2984350"/>
              <a:gd name="connsiteX0" fmla="*/ 27222 w 2937474"/>
              <a:gd name="connsiteY0" fmla="*/ 1624714 h 3031608"/>
              <a:gd name="connsiteX1" fmla="*/ 468921 w 2937474"/>
              <a:gd name="connsiteY1" fmla="*/ 460819 h 3031608"/>
              <a:gd name="connsiteX2" fmla="*/ 1428037 w 2937474"/>
              <a:gd name="connsiteY2" fmla="*/ 379 h 3031608"/>
              <a:gd name="connsiteX3" fmla="*/ 2649935 w 2937474"/>
              <a:gd name="connsiteY3" fmla="*/ 406634 h 3031608"/>
              <a:gd name="connsiteX4" fmla="*/ 2835626 w 2937474"/>
              <a:gd name="connsiteY4" fmla="*/ 2159807 h 3031608"/>
              <a:gd name="connsiteX5" fmla="*/ 1272250 w 2937474"/>
              <a:gd name="connsiteY5" fmla="*/ 3005209 h 3031608"/>
              <a:gd name="connsiteX6" fmla="*/ 27222 w 2937474"/>
              <a:gd name="connsiteY6" fmla="*/ 1624714 h 3031608"/>
              <a:gd name="connsiteX0" fmla="*/ 27222 w 3027730"/>
              <a:gd name="connsiteY0" fmla="*/ 1624714 h 3012474"/>
              <a:gd name="connsiteX1" fmla="*/ 468921 w 3027730"/>
              <a:gd name="connsiteY1" fmla="*/ 460819 h 3012474"/>
              <a:gd name="connsiteX2" fmla="*/ 1428037 w 3027730"/>
              <a:gd name="connsiteY2" fmla="*/ 379 h 3012474"/>
              <a:gd name="connsiteX3" fmla="*/ 2649935 w 3027730"/>
              <a:gd name="connsiteY3" fmla="*/ 406634 h 3012474"/>
              <a:gd name="connsiteX4" fmla="*/ 2950772 w 3027730"/>
              <a:gd name="connsiteY4" fmla="*/ 2092073 h 3012474"/>
              <a:gd name="connsiteX5" fmla="*/ 1272250 w 3027730"/>
              <a:gd name="connsiteY5" fmla="*/ 3005209 h 3012474"/>
              <a:gd name="connsiteX6" fmla="*/ 27222 w 3027730"/>
              <a:gd name="connsiteY6" fmla="*/ 1624714 h 3012474"/>
              <a:gd name="connsiteX0" fmla="*/ 27222 w 3027730"/>
              <a:gd name="connsiteY0" fmla="*/ 1624714 h 3018036"/>
              <a:gd name="connsiteX1" fmla="*/ 468921 w 3027730"/>
              <a:gd name="connsiteY1" fmla="*/ 460819 h 3018036"/>
              <a:gd name="connsiteX2" fmla="*/ 1428037 w 3027730"/>
              <a:gd name="connsiteY2" fmla="*/ 379 h 3018036"/>
              <a:gd name="connsiteX3" fmla="*/ 2649935 w 3027730"/>
              <a:gd name="connsiteY3" fmla="*/ 406634 h 3018036"/>
              <a:gd name="connsiteX4" fmla="*/ 2950772 w 3027730"/>
              <a:gd name="connsiteY4" fmla="*/ 2092073 h 3018036"/>
              <a:gd name="connsiteX5" fmla="*/ 1272250 w 3027730"/>
              <a:gd name="connsiteY5" fmla="*/ 3005209 h 3018036"/>
              <a:gd name="connsiteX6" fmla="*/ 27222 w 3027730"/>
              <a:gd name="connsiteY6" fmla="*/ 1624714 h 3018036"/>
              <a:gd name="connsiteX0" fmla="*/ 27222 w 3074585"/>
              <a:gd name="connsiteY0" fmla="*/ 1624714 h 3018036"/>
              <a:gd name="connsiteX1" fmla="*/ 468921 w 3074585"/>
              <a:gd name="connsiteY1" fmla="*/ 460819 h 3018036"/>
              <a:gd name="connsiteX2" fmla="*/ 1428037 w 3074585"/>
              <a:gd name="connsiteY2" fmla="*/ 379 h 3018036"/>
              <a:gd name="connsiteX3" fmla="*/ 2649935 w 3074585"/>
              <a:gd name="connsiteY3" fmla="*/ 406634 h 3018036"/>
              <a:gd name="connsiteX4" fmla="*/ 2950772 w 3074585"/>
              <a:gd name="connsiteY4" fmla="*/ 2092073 h 3018036"/>
              <a:gd name="connsiteX5" fmla="*/ 1272250 w 3074585"/>
              <a:gd name="connsiteY5" fmla="*/ 3005209 h 3018036"/>
              <a:gd name="connsiteX6" fmla="*/ 27222 w 3074585"/>
              <a:gd name="connsiteY6" fmla="*/ 1624714 h 3018036"/>
              <a:gd name="connsiteX0" fmla="*/ 11907 w 3059270"/>
              <a:gd name="connsiteY0" fmla="*/ 1624714 h 3018036"/>
              <a:gd name="connsiteX1" fmla="*/ 453606 w 3059270"/>
              <a:gd name="connsiteY1" fmla="*/ 460819 h 3018036"/>
              <a:gd name="connsiteX2" fmla="*/ 1412722 w 3059270"/>
              <a:gd name="connsiteY2" fmla="*/ 379 h 3018036"/>
              <a:gd name="connsiteX3" fmla="*/ 2634620 w 3059270"/>
              <a:gd name="connsiteY3" fmla="*/ 406634 h 3018036"/>
              <a:gd name="connsiteX4" fmla="*/ 2935457 w 3059270"/>
              <a:gd name="connsiteY4" fmla="*/ 2092073 h 3018036"/>
              <a:gd name="connsiteX5" fmla="*/ 1256935 w 3059270"/>
              <a:gd name="connsiteY5" fmla="*/ 3005209 h 3018036"/>
              <a:gd name="connsiteX6" fmla="*/ 11907 w 3059270"/>
              <a:gd name="connsiteY6" fmla="*/ 1624714 h 3018036"/>
              <a:gd name="connsiteX0" fmla="*/ 11907 w 3045014"/>
              <a:gd name="connsiteY0" fmla="*/ 1624335 h 3017657"/>
              <a:gd name="connsiteX1" fmla="*/ 453606 w 3045014"/>
              <a:gd name="connsiteY1" fmla="*/ 460440 h 3017657"/>
              <a:gd name="connsiteX2" fmla="*/ 1412722 w 3045014"/>
              <a:gd name="connsiteY2" fmla="*/ 0 h 3017657"/>
              <a:gd name="connsiteX3" fmla="*/ 2551450 w 3045014"/>
              <a:gd name="connsiteY3" fmla="*/ 461827 h 3017657"/>
              <a:gd name="connsiteX4" fmla="*/ 2935457 w 3045014"/>
              <a:gd name="connsiteY4" fmla="*/ 2091694 h 3017657"/>
              <a:gd name="connsiteX5" fmla="*/ 1256935 w 3045014"/>
              <a:gd name="connsiteY5" fmla="*/ 3004830 h 3017657"/>
              <a:gd name="connsiteX6" fmla="*/ 11907 w 3045014"/>
              <a:gd name="connsiteY6" fmla="*/ 1624335 h 3017657"/>
              <a:gd name="connsiteX0" fmla="*/ 14192 w 3047299"/>
              <a:gd name="connsiteY0" fmla="*/ 1624335 h 3017657"/>
              <a:gd name="connsiteX1" fmla="*/ 455891 w 3047299"/>
              <a:gd name="connsiteY1" fmla="*/ 460440 h 3017657"/>
              <a:gd name="connsiteX2" fmla="*/ 1415007 w 3047299"/>
              <a:gd name="connsiteY2" fmla="*/ 0 h 3017657"/>
              <a:gd name="connsiteX3" fmla="*/ 2553735 w 3047299"/>
              <a:gd name="connsiteY3" fmla="*/ 461827 h 3017657"/>
              <a:gd name="connsiteX4" fmla="*/ 2937742 w 3047299"/>
              <a:gd name="connsiteY4" fmla="*/ 2091694 h 3017657"/>
              <a:gd name="connsiteX5" fmla="*/ 1259220 w 3047299"/>
              <a:gd name="connsiteY5" fmla="*/ 3004830 h 3017657"/>
              <a:gd name="connsiteX6" fmla="*/ 14192 w 3047299"/>
              <a:gd name="connsiteY6" fmla="*/ 1624335 h 3017657"/>
              <a:gd name="connsiteX0" fmla="*/ 14192 w 2960523"/>
              <a:gd name="connsiteY0" fmla="*/ 1624335 h 3017246"/>
              <a:gd name="connsiteX1" fmla="*/ 455891 w 2960523"/>
              <a:gd name="connsiteY1" fmla="*/ 460440 h 3017246"/>
              <a:gd name="connsiteX2" fmla="*/ 1415007 w 2960523"/>
              <a:gd name="connsiteY2" fmla="*/ 0 h 3017246"/>
              <a:gd name="connsiteX3" fmla="*/ 2553735 w 2960523"/>
              <a:gd name="connsiteY3" fmla="*/ 461827 h 3017246"/>
              <a:gd name="connsiteX4" fmla="*/ 2837859 w 2960523"/>
              <a:gd name="connsiteY4" fmla="*/ 2086251 h 3017246"/>
              <a:gd name="connsiteX5" fmla="*/ 1259220 w 2960523"/>
              <a:gd name="connsiteY5" fmla="*/ 3004830 h 3017246"/>
              <a:gd name="connsiteX6" fmla="*/ 14192 w 2960523"/>
              <a:gd name="connsiteY6" fmla="*/ 1624335 h 3017246"/>
              <a:gd name="connsiteX0" fmla="*/ 14192 w 2957884"/>
              <a:gd name="connsiteY0" fmla="*/ 1626269 h 3019180"/>
              <a:gd name="connsiteX1" fmla="*/ 455891 w 2957884"/>
              <a:gd name="connsiteY1" fmla="*/ 462374 h 3019180"/>
              <a:gd name="connsiteX2" fmla="*/ 1415007 w 2957884"/>
              <a:gd name="connsiteY2" fmla="*/ 1934 h 3019180"/>
              <a:gd name="connsiteX3" fmla="*/ 2539531 w 2957884"/>
              <a:gd name="connsiteY3" fmla="*/ 618605 h 3019180"/>
              <a:gd name="connsiteX4" fmla="*/ 2837859 w 2957884"/>
              <a:gd name="connsiteY4" fmla="*/ 2088185 h 3019180"/>
              <a:gd name="connsiteX5" fmla="*/ 1259220 w 2957884"/>
              <a:gd name="connsiteY5" fmla="*/ 3006764 h 3019180"/>
              <a:gd name="connsiteX6" fmla="*/ 14192 w 2957884"/>
              <a:gd name="connsiteY6" fmla="*/ 1626269 h 3019180"/>
              <a:gd name="connsiteX0" fmla="*/ 13945 w 2955938"/>
              <a:gd name="connsiteY0" fmla="*/ 1591183 h 2984094"/>
              <a:gd name="connsiteX1" fmla="*/ 455644 w 2955938"/>
              <a:gd name="connsiteY1" fmla="*/ 427288 h 2984094"/>
              <a:gd name="connsiteX2" fmla="*/ 1478416 w 2955938"/>
              <a:gd name="connsiteY2" fmla="*/ 2429 h 2984094"/>
              <a:gd name="connsiteX3" fmla="*/ 2539284 w 2955938"/>
              <a:gd name="connsiteY3" fmla="*/ 583519 h 2984094"/>
              <a:gd name="connsiteX4" fmla="*/ 2837612 w 2955938"/>
              <a:gd name="connsiteY4" fmla="*/ 2053099 h 2984094"/>
              <a:gd name="connsiteX5" fmla="*/ 1258973 w 2955938"/>
              <a:gd name="connsiteY5" fmla="*/ 2971678 h 2984094"/>
              <a:gd name="connsiteX6" fmla="*/ 13945 w 2955938"/>
              <a:gd name="connsiteY6" fmla="*/ 1591183 h 2984094"/>
              <a:gd name="connsiteX0" fmla="*/ 14815 w 2932012"/>
              <a:gd name="connsiteY0" fmla="*/ 1604636 h 2983550"/>
              <a:gd name="connsiteX1" fmla="*/ 431718 w 2932012"/>
              <a:gd name="connsiteY1" fmla="*/ 427313 h 2983550"/>
              <a:gd name="connsiteX2" fmla="*/ 1454490 w 2932012"/>
              <a:gd name="connsiteY2" fmla="*/ 2454 h 2983550"/>
              <a:gd name="connsiteX3" fmla="*/ 2515358 w 2932012"/>
              <a:gd name="connsiteY3" fmla="*/ 583544 h 2983550"/>
              <a:gd name="connsiteX4" fmla="*/ 2813686 w 2932012"/>
              <a:gd name="connsiteY4" fmla="*/ 2053124 h 2983550"/>
              <a:gd name="connsiteX5" fmla="*/ 1235047 w 2932012"/>
              <a:gd name="connsiteY5" fmla="*/ 2971703 h 2983550"/>
              <a:gd name="connsiteX6" fmla="*/ 14815 w 2932012"/>
              <a:gd name="connsiteY6" fmla="*/ 1604636 h 2983550"/>
              <a:gd name="connsiteX0" fmla="*/ 16628 w 2890261"/>
              <a:gd name="connsiteY0" fmla="*/ 1616089 h 2983092"/>
              <a:gd name="connsiteX1" fmla="*/ 389967 w 2890261"/>
              <a:gd name="connsiteY1" fmla="*/ 427335 h 2983092"/>
              <a:gd name="connsiteX2" fmla="*/ 1412739 w 2890261"/>
              <a:gd name="connsiteY2" fmla="*/ 2476 h 2983092"/>
              <a:gd name="connsiteX3" fmla="*/ 2473607 w 2890261"/>
              <a:gd name="connsiteY3" fmla="*/ 583566 h 2983092"/>
              <a:gd name="connsiteX4" fmla="*/ 2771935 w 2890261"/>
              <a:gd name="connsiteY4" fmla="*/ 2053146 h 2983092"/>
              <a:gd name="connsiteX5" fmla="*/ 1193296 w 2890261"/>
              <a:gd name="connsiteY5" fmla="*/ 2971725 h 2983092"/>
              <a:gd name="connsiteX6" fmla="*/ 16628 w 2890261"/>
              <a:gd name="connsiteY6" fmla="*/ 1616089 h 2983092"/>
              <a:gd name="connsiteX0" fmla="*/ 28885 w 2902518"/>
              <a:gd name="connsiteY0" fmla="*/ 1614467 h 2981472"/>
              <a:gd name="connsiteX1" fmla="*/ 449105 w 2902518"/>
              <a:gd name="connsiteY1" fmla="*/ 482063 h 2981472"/>
              <a:gd name="connsiteX2" fmla="*/ 1424996 w 2902518"/>
              <a:gd name="connsiteY2" fmla="*/ 854 h 2981472"/>
              <a:gd name="connsiteX3" fmla="*/ 2485864 w 2902518"/>
              <a:gd name="connsiteY3" fmla="*/ 581944 h 2981472"/>
              <a:gd name="connsiteX4" fmla="*/ 2784192 w 2902518"/>
              <a:gd name="connsiteY4" fmla="*/ 2051524 h 2981472"/>
              <a:gd name="connsiteX5" fmla="*/ 1205553 w 2902518"/>
              <a:gd name="connsiteY5" fmla="*/ 2970103 h 2981472"/>
              <a:gd name="connsiteX6" fmla="*/ 28885 w 2902518"/>
              <a:gd name="connsiteY6" fmla="*/ 1614467 h 2981472"/>
              <a:gd name="connsiteX0" fmla="*/ 29067 w 2902700"/>
              <a:gd name="connsiteY0" fmla="*/ 1614467 h 2981470"/>
              <a:gd name="connsiteX1" fmla="*/ 449287 w 2902700"/>
              <a:gd name="connsiteY1" fmla="*/ 482063 h 2981470"/>
              <a:gd name="connsiteX2" fmla="*/ 1425178 w 2902700"/>
              <a:gd name="connsiteY2" fmla="*/ 854 h 2981470"/>
              <a:gd name="connsiteX3" fmla="*/ 2486046 w 2902700"/>
              <a:gd name="connsiteY3" fmla="*/ 581944 h 2981470"/>
              <a:gd name="connsiteX4" fmla="*/ 2784374 w 2902700"/>
              <a:gd name="connsiteY4" fmla="*/ 2051524 h 2981470"/>
              <a:gd name="connsiteX5" fmla="*/ 1205735 w 2902700"/>
              <a:gd name="connsiteY5" fmla="*/ 2970103 h 2981470"/>
              <a:gd name="connsiteX6" fmla="*/ 29067 w 2902700"/>
              <a:gd name="connsiteY6" fmla="*/ 1614467 h 2981470"/>
              <a:gd name="connsiteX0" fmla="*/ 31759 w 2861927"/>
              <a:gd name="connsiteY0" fmla="*/ 1748662 h 2976424"/>
              <a:gd name="connsiteX1" fmla="*/ 408514 w 2861927"/>
              <a:gd name="connsiteY1" fmla="*/ 482146 h 2976424"/>
              <a:gd name="connsiteX2" fmla="*/ 1384405 w 2861927"/>
              <a:gd name="connsiteY2" fmla="*/ 937 h 2976424"/>
              <a:gd name="connsiteX3" fmla="*/ 2445273 w 2861927"/>
              <a:gd name="connsiteY3" fmla="*/ 582027 h 2976424"/>
              <a:gd name="connsiteX4" fmla="*/ 2743601 w 2861927"/>
              <a:gd name="connsiteY4" fmla="*/ 2051607 h 2976424"/>
              <a:gd name="connsiteX5" fmla="*/ 1164962 w 2861927"/>
              <a:gd name="connsiteY5" fmla="*/ 2970186 h 2976424"/>
              <a:gd name="connsiteX6" fmla="*/ 31759 w 2861927"/>
              <a:gd name="connsiteY6" fmla="*/ 1748662 h 2976424"/>
              <a:gd name="connsiteX0" fmla="*/ 32411 w 2861230"/>
              <a:gd name="connsiteY0" fmla="*/ 1703227 h 2930989"/>
              <a:gd name="connsiteX1" fmla="*/ 409166 w 2861230"/>
              <a:gd name="connsiteY1" fmla="*/ 436711 h 2930989"/>
              <a:gd name="connsiteX2" fmla="*/ 1436640 w 2861230"/>
              <a:gd name="connsiteY2" fmla="*/ 1129 h 2930989"/>
              <a:gd name="connsiteX3" fmla="*/ 2445925 w 2861230"/>
              <a:gd name="connsiteY3" fmla="*/ 536592 h 2930989"/>
              <a:gd name="connsiteX4" fmla="*/ 2744253 w 2861230"/>
              <a:gd name="connsiteY4" fmla="*/ 2006172 h 2930989"/>
              <a:gd name="connsiteX5" fmla="*/ 1165614 w 2861230"/>
              <a:gd name="connsiteY5" fmla="*/ 2924751 h 2930989"/>
              <a:gd name="connsiteX6" fmla="*/ 32411 w 2861230"/>
              <a:gd name="connsiteY6" fmla="*/ 1703227 h 2930989"/>
              <a:gd name="connsiteX0" fmla="*/ 32413 w 2825621"/>
              <a:gd name="connsiteY0" fmla="*/ 1703227 h 2929700"/>
              <a:gd name="connsiteX1" fmla="*/ 409168 w 2825621"/>
              <a:gd name="connsiteY1" fmla="*/ 436711 h 2929700"/>
              <a:gd name="connsiteX2" fmla="*/ 1436642 w 2825621"/>
              <a:gd name="connsiteY2" fmla="*/ 1129 h 2929700"/>
              <a:gd name="connsiteX3" fmla="*/ 2445927 w 2825621"/>
              <a:gd name="connsiteY3" fmla="*/ 536592 h 2929700"/>
              <a:gd name="connsiteX4" fmla="*/ 2702042 w 2825621"/>
              <a:gd name="connsiteY4" fmla="*/ 1979994 h 2929700"/>
              <a:gd name="connsiteX5" fmla="*/ 1165616 w 2825621"/>
              <a:gd name="connsiteY5" fmla="*/ 2924751 h 2929700"/>
              <a:gd name="connsiteX6" fmla="*/ 32413 w 2825621"/>
              <a:gd name="connsiteY6" fmla="*/ 1703227 h 2929700"/>
              <a:gd name="connsiteX0" fmla="*/ 33345 w 2826553"/>
              <a:gd name="connsiteY0" fmla="*/ 1703227 h 2887517"/>
              <a:gd name="connsiteX1" fmla="*/ 410100 w 2826553"/>
              <a:gd name="connsiteY1" fmla="*/ 436711 h 2887517"/>
              <a:gd name="connsiteX2" fmla="*/ 1437574 w 2826553"/>
              <a:gd name="connsiteY2" fmla="*/ 1129 h 2887517"/>
              <a:gd name="connsiteX3" fmla="*/ 2446859 w 2826553"/>
              <a:gd name="connsiteY3" fmla="*/ 536592 h 2887517"/>
              <a:gd name="connsiteX4" fmla="*/ 2702974 w 2826553"/>
              <a:gd name="connsiteY4" fmla="*/ 1979994 h 2887517"/>
              <a:gd name="connsiteX5" fmla="*/ 1185353 w 2826553"/>
              <a:gd name="connsiteY5" fmla="*/ 2881864 h 2887517"/>
              <a:gd name="connsiteX6" fmla="*/ 33345 w 2826553"/>
              <a:gd name="connsiteY6" fmla="*/ 1703227 h 2887517"/>
              <a:gd name="connsiteX0" fmla="*/ 12394 w 2805602"/>
              <a:gd name="connsiteY0" fmla="*/ 1703227 h 2887517"/>
              <a:gd name="connsiteX1" fmla="*/ 389149 w 2805602"/>
              <a:gd name="connsiteY1" fmla="*/ 436711 h 2887517"/>
              <a:gd name="connsiteX2" fmla="*/ 1416623 w 2805602"/>
              <a:gd name="connsiteY2" fmla="*/ 1129 h 2887517"/>
              <a:gd name="connsiteX3" fmla="*/ 2425908 w 2805602"/>
              <a:gd name="connsiteY3" fmla="*/ 536592 h 2887517"/>
              <a:gd name="connsiteX4" fmla="*/ 2682023 w 2805602"/>
              <a:gd name="connsiteY4" fmla="*/ 1979994 h 2887517"/>
              <a:gd name="connsiteX5" fmla="*/ 1164402 w 2805602"/>
              <a:gd name="connsiteY5" fmla="*/ 2881864 h 2887517"/>
              <a:gd name="connsiteX6" fmla="*/ 12394 w 2805602"/>
              <a:gd name="connsiteY6" fmla="*/ 1703227 h 2887517"/>
              <a:gd name="connsiteX0" fmla="*/ 32809 w 2826017"/>
              <a:gd name="connsiteY0" fmla="*/ 1703227 h 2887517"/>
              <a:gd name="connsiteX1" fmla="*/ 409564 w 2826017"/>
              <a:gd name="connsiteY1" fmla="*/ 436711 h 2887517"/>
              <a:gd name="connsiteX2" fmla="*/ 1437038 w 2826017"/>
              <a:gd name="connsiteY2" fmla="*/ 1129 h 2887517"/>
              <a:gd name="connsiteX3" fmla="*/ 2446323 w 2826017"/>
              <a:gd name="connsiteY3" fmla="*/ 536592 h 2887517"/>
              <a:gd name="connsiteX4" fmla="*/ 2702438 w 2826017"/>
              <a:gd name="connsiteY4" fmla="*/ 1979994 h 2887517"/>
              <a:gd name="connsiteX5" fmla="*/ 1184817 w 2826017"/>
              <a:gd name="connsiteY5" fmla="*/ 2881864 h 2887517"/>
              <a:gd name="connsiteX6" fmla="*/ 32809 w 2826017"/>
              <a:gd name="connsiteY6" fmla="*/ 1703227 h 288751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2826017" h="2887517">
                <a:moveTo>
                  <a:pt x="32809" y="1703227"/>
                </a:moveTo>
                <a:cubicBezTo>
                  <a:pt x="-94915" y="1117381"/>
                  <a:pt x="175526" y="720394"/>
                  <a:pt x="409564" y="436711"/>
                </a:cubicBezTo>
                <a:cubicBezTo>
                  <a:pt x="643602" y="153028"/>
                  <a:pt x="1097578" y="-15518"/>
                  <a:pt x="1437038" y="1129"/>
                </a:cubicBezTo>
                <a:cubicBezTo>
                  <a:pt x="1776498" y="17776"/>
                  <a:pt x="2235423" y="206781"/>
                  <a:pt x="2446323" y="536592"/>
                </a:cubicBezTo>
                <a:cubicBezTo>
                  <a:pt x="2657223" y="866403"/>
                  <a:pt x="3016718" y="1377564"/>
                  <a:pt x="2702438" y="1979994"/>
                </a:cubicBezTo>
                <a:cubicBezTo>
                  <a:pt x="2259464" y="2697570"/>
                  <a:pt x="1629755" y="2927992"/>
                  <a:pt x="1184817" y="2881864"/>
                </a:cubicBezTo>
                <a:cubicBezTo>
                  <a:pt x="739879" y="2835736"/>
                  <a:pt x="160533" y="2289073"/>
                  <a:pt x="32809" y="1703227"/>
                </a:cubicBezTo>
                <a:close/>
              </a:path>
            </a:pathLst>
          </a:custGeom>
          <a:solidFill>
            <a:schemeClr val="accent2">
              <a:lumMod val="60000"/>
              <a:lumOff val="40000"/>
            </a:schemeClr>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solidFill>
                <a:schemeClr val="tx2"/>
              </a:solidFill>
            </a:endParaRPr>
          </a:p>
        </p:txBody>
      </p:sp>
      <p:grpSp>
        <p:nvGrpSpPr>
          <p:cNvPr id="14" name="Group 13">
            <a:extLst>
              <a:ext uri="{FF2B5EF4-FFF2-40B4-BE49-F238E27FC236}">
                <a16:creationId xmlns:a16="http://schemas.microsoft.com/office/drawing/2014/main" id="{4FA02AC5-1148-4E28-7860-7D49DCF2DF4E}"/>
              </a:ext>
            </a:extLst>
          </p:cNvPr>
          <p:cNvGrpSpPr/>
          <p:nvPr/>
        </p:nvGrpSpPr>
        <p:grpSpPr>
          <a:xfrm rot="339675">
            <a:off x="15910196" y="7413398"/>
            <a:ext cx="1032384" cy="459914"/>
            <a:chOff x="10096975" y="5939226"/>
            <a:chExt cx="929806" cy="414217"/>
          </a:xfrm>
        </p:grpSpPr>
        <p:sp>
          <p:nvSpPr>
            <p:cNvPr id="15" name="Freeform: Shape 14">
              <a:extLst>
                <a:ext uri="{FF2B5EF4-FFF2-40B4-BE49-F238E27FC236}">
                  <a16:creationId xmlns:a16="http://schemas.microsoft.com/office/drawing/2014/main" id="{8BA5EC45-A55E-61AB-5219-715500F31E80}"/>
                </a:ext>
              </a:extLst>
            </p:cNvPr>
            <p:cNvSpPr/>
            <p:nvPr/>
          </p:nvSpPr>
          <p:spPr>
            <a:xfrm>
              <a:off x="10655179" y="5944357"/>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solidFill>
                  <a:schemeClr val="tx2"/>
                </a:solidFill>
              </a:endParaRPr>
            </a:p>
          </p:txBody>
        </p:sp>
        <p:sp>
          <p:nvSpPr>
            <p:cNvPr id="16" name="Freeform: Shape 15">
              <a:extLst>
                <a:ext uri="{FF2B5EF4-FFF2-40B4-BE49-F238E27FC236}">
                  <a16:creationId xmlns:a16="http://schemas.microsoft.com/office/drawing/2014/main" id="{B0E19869-B0BF-760A-E449-2E22E661966F}"/>
                </a:ext>
              </a:extLst>
            </p:cNvPr>
            <p:cNvSpPr/>
            <p:nvPr/>
          </p:nvSpPr>
          <p:spPr>
            <a:xfrm>
              <a:off x="10273067" y="5939226"/>
              <a:ext cx="213549" cy="76328"/>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solidFill>
                  <a:schemeClr val="tx2"/>
                </a:solidFill>
              </a:endParaRPr>
            </a:p>
          </p:txBody>
        </p:sp>
        <p:sp>
          <p:nvSpPr>
            <p:cNvPr id="17" name="Freeform: Shape 16">
              <a:extLst>
                <a:ext uri="{FF2B5EF4-FFF2-40B4-BE49-F238E27FC236}">
                  <a16:creationId xmlns:a16="http://schemas.microsoft.com/office/drawing/2014/main" id="{55C8F095-9970-0014-E622-0AA61539A6A9}"/>
                </a:ext>
              </a:extLst>
            </p:cNvPr>
            <p:cNvSpPr/>
            <p:nvPr/>
          </p:nvSpPr>
          <p:spPr>
            <a:xfrm>
              <a:off x="10096975" y="6085720"/>
              <a:ext cx="929806" cy="267723"/>
            </a:xfrm>
            <a:custGeom>
              <a:avLst/>
              <a:gdLst>
                <a:gd name="connsiteX0" fmla="*/ 7177 w 337329"/>
                <a:gd name="connsiteY0" fmla="*/ 89885 h 247879"/>
                <a:gd name="connsiteX1" fmla="*/ 31377 w 337329"/>
                <a:gd name="connsiteY1" fmla="*/ 247182 h 247879"/>
                <a:gd name="connsiteX2" fmla="*/ 256088 w 337329"/>
                <a:gd name="connsiteY2" fmla="*/ 146927 h 247879"/>
                <a:gd name="connsiteX3" fmla="*/ 283744 w 337329"/>
                <a:gd name="connsiteY3" fmla="*/ 131370 h 247879"/>
                <a:gd name="connsiteX4" fmla="*/ 337329 w 337329"/>
                <a:gd name="connsiteY4" fmla="*/ 0 h 247879"/>
                <a:gd name="connsiteX0" fmla="*/ 7177 w 283744"/>
                <a:gd name="connsiteY0" fmla="*/ 0 h 157994"/>
                <a:gd name="connsiteX1" fmla="*/ 31377 w 283744"/>
                <a:gd name="connsiteY1" fmla="*/ 157297 h 157994"/>
                <a:gd name="connsiteX2" fmla="*/ 256088 w 283744"/>
                <a:gd name="connsiteY2" fmla="*/ 57042 h 157994"/>
                <a:gd name="connsiteX3" fmla="*/ 283744 w 283744"/>
                <a:gd name="connsiteY3" fmla="*/ 41485 h 157994"/>
                <a:gd name="connsiteX0" fmla="*/ 8640 w 285207"/>
                <a:gd name="connsiteY0" fmla="*/ 0 h 157643"/>
                <a:gd name="connsiteX1" fmla="*/ 32840 w 285207"/>
                <a:gd name="connsiteY1" fmla="*/ 157297 h 157643"/>
                <a:gd name="connsiteX2" fmla="*/ 285207 w 285207"/>
                <a:gd name="connsiteY2" fmla="*/ 41485 h 157643"/>
                <a:gd name="connsiteX0" fmla="*/ 8640 w 285207"/>
                <a:gd name="connsiteY0" fmla="*/ 0 h 158393"/>
                <a:gd name="connsiteX1" fmla="*/ 32840 w 285207"/>
                <a:gd name="connsiteY1" fmla="*/ 157297 h 158393"/>
                <a:gd name="connsiteX2" fmla="*/ 285207 w 285207"/>
                <a:gd name="connsiteY2" fmla="*/ 41485 h 158393"/>
                <a:gd name="connsiteX0" fmla="*/ 1000 w 277567"/>
                <a:gd name="connsiteY0" fmla="*/ 0 h 165132"/>
                <a:gd name="connsiteX1" fmla="*/ 87428 w 277567"/>
                <a:gd name="connsiteY1" fmla="*/ 164212 h 165132"/>
                <a:gd name="connsiteX2" fmla="*/ 277567 w 277567"/>
                <a:gd name="connsiteY2" fmla="*/ 41485 h 165132"/>
                <a:gd name="connsiteX0" fmla="*/ 1000 w 277604"/>
                <a:gd name="connsiteY0" fmla="*/ 0 h 165033"/>
                <a:gd name="connsiteX1" fmla="*/ 87428 w 277604"/>
                <a:gd name="connsiteY1" fmla="*/ 164212 h 165033"/>
                <a:gd name="connsiteX2" fmla="*/ 277567 w 277604"/>
                <a:gd name="connsiteY2" fmla="*/ 41485 h 165033"/>
                <a:gd name="connsiteX0" fmla="*/ 515 w 277141"/>
                <a:gd name="connsiteY0" fmla="*/ 0 h 158261"/>
                <a:gd name="connsiteX1" fmla="*/ 140528 w 277141"/>
                <a:gd name="connsiteY1" fmla="*/ 157298 h 158261"/>
                <a:gd name="connsiteX2" fmla="*/ 277082 w 277141"/>
                <a:gd name="connsiteY2" fmla="*/ 41485 h 158261"/>
                <a:gd name="connsiteX0" fmla="*/ 916 w 277522"/>
                <a:gd name="connsiteY0" fmla="*/ 0 h 117784"/>
                <a:gd name="connsiteX1" fmla="*/ 92530 w 277522"/>
                <a:gd name="connsiteY1" fmla="*/ 112355 h 117784"/>
                <a:gd name="connsiteX2" fmla="*/ 277483 w 277522"/>
                <a:gd name="connsiteY2" fmla="*/ 41485 h 117784"/>
                <a:gd name="connsiteX0" fmla="*/ 817 w 230766"/>
                <a:gd name="connsiteY0" fmla="*/ 0 h 112925"/>
                <a:gd name="connsiteX1" fmla="*/ 92431 w 230766"/>
                <a:gd name="connsiteY1" fmla="*/ 112355 h 112925"/>
                <a:gd name="connsiteX2" fmla="*/ 230713 w 230766"/>
                <a:gd name="connsiteY2" fmla="*/ 17286 h 112925"/>
                <a:gd name="connsiteX0" fmla="*/ 750 w 192694"/>
                <a:gd name="connsiteY0" fmla="*/ 0 h 112462"/>
                <a:gd name="connsiteX1" fmla="*/ 92364 w 192694"/>
                <a:gd name="connsiteY1" fmla="*/ 112355 h 112462"/>
                <a:gd name="connsiteX2" fmla="*/ 192618 w 192694"/>
                <a:gd name="connsiteY2" fmla="*/ 8643 h 112462"/>
                <a:gd name="connsiteX0" fmla="*/ 717 w 192665"/>
                <a:gd name="connsiteY0" fmla="*/ 0 h 97264"/>
                <a:gd name="connsiteX1" fmla="*/ 95788 w 192665"/>
                <a:gd name="connsiteY1" fmla="*/ 96799 h 97264"/>
                <a:gd name="connsiteX2" fmla="*/ 192585 w 192665"/>
                <a:gd name="connsiteY2" fmla="*/ 8643 h 97264"/>
                <a:gd name="connsiteX0" fmla="*/ 717 w 192665"/>
                <a:gd name="connsiteY0" fmla="*/ 0 h 112462"/>
                <a:gd name="connsiteX1" fmla="*/ 95788 w 192665"/>
                <a:gd name="connsiteY1" fmla="*/ 112355 h 112462"/>
                <a:gd name="connsiteX2" fmla="*/ 192585 w 192665"/>
                <a:gd name="connsiteY2" fmla="*/ 8643 h 112462"/>
                <a:gd name="connsiteX0" fmla="*/ 0 w 191948"/>
                <a:gd name="connsiteY0" fmla="*/ 0 h 112462"/>
                <a:gd name="connsiteX1" fmla="*/ 95071 w 191948"/>
                <a:gd name="connsiteY1" fmla="*/ 112355 h 112462"/>
                <a:gd name="connsiteX2" fmla="*/ 191868 w 191948"/>
                <a:gd name="connsiteY2" fmla="*/ 8643 h 112462"/>
                <a:gd name="connsiteX0" fmla="*/ 0 w 202321"/>
                <a:gd name="connsiteY0" fmla="*/ 6914 h 103741"/>
                <a:gd name="connsiteX1" fmla="*/ 105442 w 202321"/>
                <a:gd name="connsiteY1" fmla="*/ 103712 h 103741"/>
                <a:gd name="connsiteX2" fmla="*/ 202239 w 202321"/>
                <a:gd name="connsiteY2" fmla="*/ 0 h 103741"/>
                <a:gd name="connsiteX0" fmla="*/ 0 w 202321"/>
                <a:gd name="connsiteY0" fmla="*/ 6914 h 103732"/>
                <a:gd name="connsiteX1" fmla="*/ 105442 w 202321"/>
                <a:gd name="connsiteY1" fmla="*/ 103712 h 103732"/>
                <a:gd name="connsiteX2" fmla="*/ 202239 w 202321"/>
                <a:gd name="connsiteY2" fmla="*/ 0 h 103732"/>
                <a:gd name="connsiteX0" fmla="*/ 0 w 202321"/>
                <a:gd name="connsiteY0" fmla="*/ 6914 h 103734"/>
                <a:gd name="connsiteX1" fmla="*/ 105442 w 202321"/>
                <a:gd name="connsiteY1" fmla="*/ 103712 h 103734"/>
                <a:gd name="connsiteX2" fmla="*/ 202239 w 202321"/>
                <a:gd name="connsiteY2" fmla="*/ 0 h 103734"/>
                <a:gd name="connsiteX0" fmla="*/ 0 w 202239"/>
                <a:gd name="connsiteY0" fmla="*/ 6914 h 103734"/>
                <a:gd name="connsiteX1" fmla="*/ 105442 w 202239"/>
                <a:gd name="connsiteY1" fmla="*/ 103712 h 103734"/>
                <a:gd name="connsiteX2" fmla="*/ 202239 w 202239"/>
                <a:gd name="connsiteY2" fmla="*/ 0 h 103734"/>
                <a:gd name="connsiteX0" fmla="*/ 0 w 202239"/>
                <a:gd name="connsiteY0" fmla="*/ 6914 h 91643"/>
                <a:gd name="connsiteX1" fmla="*/ 107170 w 202239"/>
                <a:gd name="connsiteY1" fmla="*/ 91612 h 91643"/>
                <a:gd name="connsiteX2" fmla="*/ 202239 w 202239"/>
                <a:gd name="connsiteY2" fmla="*/ 0 h 91643"/>
                <a:gd name="connsiteX0" fmla="*/ 0 w 202239"/>
                <a:gd name="connsiteY0" fmla="*/ 6914 h 91665"/>
                <a:gd name="connsiteX1" fmla="*/ 107170 w 202239"/>
                <a:gd name="connsiteY1" fmla="*/ 91612 h 91665"/>
                <a:gd name="connsiteX2" fmla="*/ 202239 w 202239"/>
                <a:gd name="connsiteY2" fmla="*/ 0 h 91665"/>
                <a:gd name="connsiteX0" fmla="*/ 0 w 202403"/>
                <a:gd name="connsiteY0" fmla="*/ 6914 h 91665"/>
                <a:gd name="connsiteX1" fmla="*/ 107170 w 202403"/>
                <a:gd name="connsiteY1" fmla="*/ 91612 h 91665"/>
                <a:gd name="connsiteX2" fmla="*/ 202239 w 202403"/>
                <a:gd name="connsiteY2" fmla="*/ 0 h 91665"/>
              </a:gdLst>
              <a:ahLst/>
              <a:cxnLst>
                <a:cxn ang="0">
                  <a:pos x="connsiteX0" y="connsiteY0"/>
                </a:cxn>
                <a:cxn ang="0">
                  <a:pos x="connsiteX1" y="connsiteY1"/>
                </a:cxn>
                <a:cxn ang="0">
                  <a:pos x="connsiteX2" y="connsiteY2"/>
                </a:cxn>
              </a:cxnLst>
              <a:rect l="l" t="t" r="r" b="b"/>
              <a:pathLst>
                <a:path w="202403" h="91665">
                  <a:moveTo>
                    <a:pt x="0" y="6914"/>
                  </a:moveTo>
                  <a:cubicBezTo>
                    <a:pt x="4431" y="75571"/>
                    <a:pt x="73464" y="92764"/>
                    <a:pt x="107170" y="91612"/>
                  </a:cubicBezTo>
                  <a:cubicBezTo>
                    <a:pt x="140876" y="90460"/>
                    <a:pt x="206106" y="71366"/>
                    <a:pt x="202239" y="0"/>
                  </a:cubicBezTo>
                </a:path>
              </a:pathLst>
            </a:custGeom>
            <a:noFill/>
            <a:ln w="53975" cap="rnd">
              <a:solidFill>
                <a:srgbClr val="2C343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sz="2700">
                <a:solidFill>
                  <a:schemeClr val="tx2"/>
                </a:solidFill>
              </a:endParaRPr>
            </a:p>
          </p:txBody>
        </p:sp>
      </p:grpSp>
      <p:sp>
        <p:nvSpPr>
          <p:cNvPr id="2" name="Title 1">
            <a:extLst>
              <a:ext uri="{FF2B5EF4-FFF2-40B4-BE49-F238E27FC236}">
                <a16:creationId xmlns:a16="http://schemas.microsoft.com/office/drawing/2014/main" id="{DEDDFDFA-2DF8-D0C2-9106-5421D4995177}"/>
              </a:ext>
            </a:extLst>
          </p:cNvPr>
          <p:cNvSpPr>
            <a:spLocks noGrp="1"/>
          </p:cNvSpPr>
          <p:nvPr>
            <p:ph type="title"/>
          </p:nvPr>
        </p:nvSpPr>
        <p:spPr>
          <a:xfrm>
            <a:off x="1051186" y="2303962"/>
            <a:ext cx="9144374" cy="2169896"/>
          </a:xfrm>
        </p:spPr>
        <p:txBody>
          <a:bodyPr>
            <a:normAutofit/>
          </a:bodyPr>
          <a:lstStyle>
            <a:lvl1pPr>
              <a:defRPr sz="10800">
                <a:solidFill>
                  <a:schemeClr val="tx2"/>
                </a:solidFill>
              </a:defRPr>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E261920A-34CD-8BFF-A1E3-2242E93A7530}"/>
              </a:ext>
            </a:extLst>
          </p:cNvPr>
          <p:cNvSpPr>
            <a:spLocks noGrp="1"/>
          </p:cNvSpPr>
          <p:nvPr>
            <p:ph idx="1"/>
          </p:nvPr>
        </p:nvSpPr>
        <p:spPr>
          <a:xfrm>
            <a:off x="1051187" y="4490186"/>
            <a:ext cx="13342368" cy="3233496"/>
          </a:xfrm>
          <a:prstGeom prst="rect">
            <a:avLst/>
          </a:prstGeom>
        </p:spPr>
        <p:txBody>
          <a:bodyPr/>
          <a:lstStyle>
            <a:lvl1pPr>
              <a:buNone/>
              <a:defRPr>
                <a:solidFill>
                  <a:schemeClr val="tx2"/>
                </a:solidFill>
              </a:defRPr>
            </a:lvl1pPr>
            <a:lvl2pPr>
              <a:buNone/>
              <a:defRPr>
                <a:solidFill>
                  <a:schemeClr val="tx2"/>
                </a:solidFill>
              </a:defRPr>
            </a:lvl2pPr>
            <a:lvl3pPr>
              <a:buNone/>
              <a:defRPr>
                <a:solidFill>
                  <a:schemeClr val="tx2"/>
                </a:solidFill>
              </a:defRPr>
            </a:lvl3pPr>
            <a:lvl4pPr>
              <a:buNone/>
              <a:defRPr>
                <a:solidFill>
                  <a:schemeClr val="tx2"/>
                </a:solidFill>
              </a:defRPr>
            </a:lvl4pPr>
            <a:lvl5pPr>
              <a:buNone/>
              <a:defRPr>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1A2F150A-C65A-58AC-B7EA-1790E9BD93A8}"/>
              </a:ext>
            </a:extLst>
          </p:cNvPr>
          <p:cNvSpPr>
            <a:spLocks noGrp="1"/>
          </p:cNvSpPr>
          <p:nvPr>
            <p:ph type="ftr" sz="quarter" idx="11"/>
          </p:nvPr>
        </p:nvSpPr>
        <p:spPr/>
        <p:txBody>
          <a:bodyPr/>
          <a:lstStyle>
            <a:lvl1pPr>
              <a:defRPr>
                <a:solidFill>
                  <a:schemeClr val="tx2"/>
                </a:solidFill>
              </a:defRPr>
            </a:lvl1pPr>
          </a:lstStyle>
          <a:p>
            <a:endParaRPr lang="en-GB"/>
          </a:p>
        </p:txBody>
      </p:sp>
      <p:sp>
        <p:nvSpPr>
          <p:cNvPr id="4" name="Date Placeholder 3">
            <a:extLst>
              <a:ext uri="{FF2B5EF4-FFF2-40B4-BE49-F238E27FC236}">
                <a16:creationId xmlns:a16="http://schemas.microsoft.com/office/drawing/2014/main" id="{0CA7FF30-D460-5A9F-A019-EBEC4EB7C54E}"/>
              </a:ext>
            </a:extLst>
          </p:cNvPr>
          <p:cNvSpPr>
            <a:spLocks noGrp="1"/>
          </p:cNvSpPr>
          <p:nvPr>
            <p:ph type="dt" sz="half" idx="10"/>
          </p:nvPr>
        </p:nvSpPr>
        <p:spPr>
          <a:xfrm>
            <a:off x="10481366" y="9534526"/>
            <a:ext cx="2701634" cy="547688"/>
          </a:xfrm>
        </p:spPr>
        <p:txBody>
          <a:bodyPr/>
          <a:lstStyle>
            <a:lvl1pPr>
              <a:defRPr>
                <a:solidFill>
                  <a:schemeClr val="tx2"/>
                </a:solidFill>
              </a:defRPr>
            </a:lvl1p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5373CCD1-A115-BB35-3A8F-1E5E2EAF301C}"/>
              </a:ext>
            </a:extLst>
          </p:cNvPr>
          <p:cNvSpPr>
            <a:spLocks noGrp="1"/>
          </p:cNvSpPr>
          <p:nvPr>
            <p:ph type="sldNum" sz="quarter" idx="12"/>
          </p:nvPr>
        </p:nvSpPr>
        <p:spPr/>
        <p:txBody>
          <a:bodyPr/>
          <a:lstStyle>
            <a:lvl1pPr>
              <a:defRPr>
                <a:solidFill>
                  <a:schemeClr val="tx2"/>
                </a:solidFill>
              </a:defRPr>
            </a:lvl1pPr>
          </a:lstStyle>
          <a:p>
            <a:fld id="{39AF9B53-F5E5-4AB7-BB1C-7446D43ACB27}" type="slidenum">
              <a:rPr lang="en-GB" smtClean="0"/>
              <a:t>‹#›</a:t>
            </a:fld>
            <a:endParaRPr lang="en-GB"/>
          </a:p>
        </p:txBody>
      </p:sp>
    </p:spTree>
    <p:extLst>
      <p:ext uri="{BB962C8B-B14F-4D97-AF65-F5344CB8AC3E}">
        <p14:creationId xmlns:p14="http://schemas.microsoft.com/office/powerpoint/2010/main" val="3313059535"/>
      </p:ext>
    </p:extLst>
  </p:cSld>
  <p:clrMapOvr>
    <a:overrideClrMapping bg1="dk1" tx1="lt1" bg2="dk2" tx2="lt2" accent1="accent1" accent2="accent2" accent3="accent3" accent4="accent4" accent5="accent5" accent6="accent6" hlink="hlink" folHlink="folHlink"/>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86000" y="1683545"/>
            <a:ext cx="13716000" cy="3581400"/>
          </a:xfrm>
        </p:spPr>
        <p:txBody>
          <a:bodyPr anchor="b"/>
          <a:lstStyle>
            <a:lvl1pPr algn="ctr">
              <a:defRPr sz="9000"/>
            </a:lvl1pPr>
          </a:lstStyle>
          <a:p>
            <a:r>
              <a:rPr lang="en-US"/>
              <a:t>Click to edit Master title style</a:t>
            </a:r>
            <a:endParaRPr lang="en-US" dirty="0"/>
          </a:p>
        </p:txBody>
      </p:sp>
      <p:sp>
        <p:nvSpPr>
          <p:cNvPr id="3" name="Subtitle 2"/>
          <p:cNvSpPr>
            <a:spLocks noGrp="1"/>
          </p:cNvSpPr>
          <p:nvPr>
            <p:ph type="subTitle" idx="1"/>
          </p:nvPr>
        </p:nvSpPr>
        <p:spPr>
          <a:xfrm>
            <a:off x="2286000" y="5403057"/>
            <a:ext cx="13716000" cy="2483643"/>
          </a:xfrm>
        </p:spPr>
        <p:txBody>
          <a:bodyPr/>
          <a:lstStyle>
            <a:lvl1pPr marL="0" indent="0" algn="ctr">
              <a:buNone/>
              <a:defRPr sz="3600"/>
            </a:lvl1pPr>
            <a:lvl2pPr marL="685800" indent="0" algn="ctr">
              <a:buNone/>
              <a:defRPr sz="3000"/>
            </a:lvl2pPr>
            <a:lvl3pPr marL="1371600" indent="0" algn="ctr">
              <a:buNone/>
              <a:defRPr sz="2700"/>
            </a:lvl3pPr>
            <a:lvl4pPr marL="2057400" indent="0" algn="ctr">
              <a:buNone/>
              <a:defRPr sz="2400"/>
            </a:lvl4pPr>
            <a:lvl5pPr marL="2743200" indent="0" algn="ctr">
              <a:buNone/>
              <a:defRPr sz="2400"/>
            </a:lvl5pPr>
            <a:lvl6pPr marL="3429000" indent="0" algn="ctr">
              <a:buNone/>
              <a:defRPr sz="2400"/>
            </a:lvl6pPr>
            <a:lvl7pPr marL="4114800" indent="0" algn="ctr">
              <a:buNone/>
              <a:defRPr sz="2400"/>
            </a:lvl7pPr>
            <a:lvl8pPr marL="4800600" indent="0" algn="ctr">
              <a:buNone/>
              <a:defRPr sz="2400"/>
            </a:lvl8pPr>
            <a:lvl9pPr marL="5486400" indent="0" algn="ctr">
              <a:buNone/>
              <a:defRPr sz="24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DC7AEE2A-CE2D-4B0B-A000-5E91B3668577}" type="datetimeFigureOut">
              <a:rPr lang="en-GB" smtClean="0"/>
              <a:t>09/10/2026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9AF9B53-F5E5-4AB7-BB1C-7446D43ACB27}" type="slidenum">
              <a:rPr lang="en-GB" smtClean="0"/>
              <a:t>‹#›</a:t>
            </a:fld>
            <a:endParaRPr lang="en-GB"/>
          </a:p>
        </p:txBody>
      </p:sp>
    </p:spTree>
    <p:extLst>
      <p:ext uri="{BB962C8B-B14F-4D97-AF65-F5344CB8AC3E}">
        <p14:creationId xmlns:p14="http://schemas.microsoft.com/office/powerpoint/2010/main" val="104289199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18" Type="http://schemas.openxmlformats.org/officeDocument/2006/relationships/slideLayout" Target="../slideLayouts/slideLayout29.xml"/><Relationship Id="rId26" Type="http://schemas.openxmlformats.org/officeDocument/2006/relationships/slideLayout" Target="../slideLayouts/slideLayout37.xml"/><Relationship Id="rId3" Type="http://schemas.openxmlformats.org/officeDocument/2006/relationships/slideLayout" Target="../slideLayouts/slideLayout14.xml"/><Relationship Id="rId21" Type="http://schemas.openxmlformats.org/officeDocument/2006/relationships/slideLayout" Target="../slideLayouts/slideLayout32.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17" Type="http://schemas.openxmlformats.org/officeDocument/2006/relationships/slideLayout" Target="../slideLayouts/slideLayout28.xml"/><Relationship Id="rId25" Type="http://schemas.openxmlformats.org/officeDocument/2006/relationships/slideLayout" Target="../slideLayouts/slideLayout36.xml"/><Relationship Id="rId2" Type="http://schemas.openxmlformats.org/officeDocument/2006/relationships/slideLayout" Target="../slideLayouts/slideLayout13.xml"/><Relationship Id="rId16" Type="http://schemas.openxmlformats.org/officeDocument/2006/relationships/slideLayout" Target="../slideLayouts/slideLayout27.xml"/><Relationship Id="rId20" Type="http://schemas.openxmlformats.org/officeDocument/2006/relationships/slideLayout" Target="../slideLayouts/slideLayout31.xml"/><Relationship Id="rId29" Type="http://schemas.openxmlformats.org/officeDocument/2006/relationships/theme" Target="../theme/theme2.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24" Type="http://schemas.openxmlformats.org/officeDocument/2006/relationships/slideLayout" Target="../slideLayouts/slideLayout35.xml"/><Relationship Id="rId5" Type="http://schemas.openxmlformats.org/officeDocument/2006/relationships/slideLayout" Target="../slideLayouts/slideLayout16.xml"/><Relationship Id="rId15" Type="http://schemas.openxmlformats.org/officeDocument/2006/relationships/slideLayout" Target="../slideLayouts/slideLayout26.xml"/><Relationship Id="rId23" Type="http://schemas.openxmlformats.org/officeDocument/2006/relationships/slideLayout" Target="../slideLayouts/slideLayout34.xml"/><Relationship Id="rId28" Type="http://schemas.openxmlformats.org/officeDocument/2006/relationships/slideLayout" Target="../slideLayouts/slideLayout39.xml"/><Relationship Id="rId10" Type="http://schemas.openxmlformats.org/officeDocument/2006/relationships/slideLayout" Target="../slideLayouts/slideLayout21.xml"/><Relationship Id="rId19" Type="http://schemas.openxmlformats.org/officeDocument/2006/relationships/slideLayout" Target="../slideLayouts/slideLayout30.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slideLayout" Target="../slideLayouts/slideLayout25.xml"/><Relationship Id="rId22" Type="http://schemas.openxmlformats.org/officeDocument/2006/relationships/slideLayout" Target="../slideLayouts/slideLayout33.xml"/><Relationship Id="rId27" Type="http://schemas.openxmlformats.org/officeDocument/2006/relationships/slideLayout" Target="../slideLayouts/slideLayout38.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10/9/2026</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34C8C07B-BF75-81A5-A183-2170E2514DE6}"/>
              </a:ext>
            </a:extLst>
          </p:cNvPr>
          <p:cNvSpPr>
            <a:spLocks noGrp="1"/>
          </p:cNvSpPr>
          <p:nvPr>
            <p:ph type="title"/>
          </p:nvPr>
        </p:nvSpPr>
        <p:spPr>
          <a:xfrm>
            <a:off x="1049490" y="758283"/>
            <a:ext cx="15773400" cy="1471740"/>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90CD7312-3B1E-2D55-95D5-86AEEB8085CE}"/>
              </a:ext>
            </a:extLst>
          </p:cNvPr>
          <p:cNvSpPr>
            <a:spLocks noGrp="1"/>
          </p:cNvSpPr>
          <p:nvPr>
            <p:ph type="body" idx="1"/>
          </p:nvPr>
        </p:nvSpPr>
        <p:spPr>
          <a:xfrm>
            <a:off x="1049490" y="2271797"/>
            <a:ext cx="15773400" cy="6896675"/>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Footer Placeholder 4">
            <a:extLst>
              <a:ext uri="{FF2B5EF4-FFF2-40B4-BE49-F238E27FC236}">
                <a16:creationId xmlns:a16="http://schemas.microsoft.com/office/drawing/2014/main" id="{502E07BB-F589-3F14-3732-996A8053CF58}"/>
              </a:ext>
            </a:extLst>
          </p:cNvPr>
          <p:cNvSpPr>
            <a:spLocks noGrp="1"/>
          </p:cNvSpPr>
          <p:nvPr>
            <p:ph type="ftr" sz="quarter" idx="3"/>
          </p:nvPr>
        </p:nvSpPr>
        <p:spPr>
          <a:xfrm>
            <a:off x="1049491" y="9534526"/>
            <a:ext cx="4759028" cy="547688"/>
          </a:xfrm>
          <a:prstGeom prst="rect">
            <a:avLst/>
          </a:prstGeom>
        </p:spPr>
        <p:txBody>
          <a:bodyPr vert="horz" lIns="91440" tIns="45720" rIns="91440" bIns="45720" rtlCol="0" anchor="ctr"/>
          <a:lstStyle>
            <a:lvl1pPr algn="l" rtl="0">
              <a:defRPr sz="1200" cap="all" spc="225" baseline="0">
                <a:solidFill>
                  <a:schemeClr val="tx2"/>
                </a:solidFill>
              </a:defRPr>
            </a:lvl1pPr>
          </a:lstStyle>
          <a:p>
            <a:endParaRPr lang="en-GB"/>
          </a:p>
        </p:txBody>
      </p:sp>
      <p:sp>
        <p:nvSpPr>
          <p:cNvPr id="4" name="Date Placeholder 3">
            <a:extLst>
              <a:ext uri="{FF2B5EF4-FFF2-40B4-BE49-F238E27FC236}">
                <a16:creationId xmlns:a16="http://schemas.microsoft.com/office/drawing/2014/main" id="{E4609335-1F87-70E4-0838-F95C2FA5C48F}"/>
              </a:ext>
            </a:extLst>
          </p:cNvPr>
          <p:cNvSpPr>
            <a:spLocks noGrp="1"/>
          </p:cNvSpPr>
          <p:nvPr>
            <p:ph type="dt" sz="half" idx="2"/>
          </p:nvPr>
        </p:nvSpPr>
        <p:spPr>
          <a:xfrm>
            <a:off x="13900070" y="9534526"/>
            <a:ext cx="3099803" cy="547688"/>
          </a:xfrm>
          <a:prstGeom prst="rect">
            <a:avLst/>
          </a:prstGeom>
        </p:spPr>
        <p:txBody>
          <a:bodyPr vert="horz" lIns="91440" tIns="45720" rIns="91440" bIns="45720" rtlCol="0" anchor="ctr"/>
          <a:lstStyle>
            <a:lvl1pPr algn="r" rtl="0">
              <a:defRPr sz="1200" cap="all" spc="225" baseline="0">
                <a:solidFill>
                  <a:schemeClr val="tx2"/>
                </a:solidFill>
              </a:defRPr>
            </a:lvl1pPr>
          </a:lstStyle>
          <a:p>
            <a:fld id="{DC7AEE2A-CE2D-4B0B-A000-5E91B3668577}" type="datetimeFigureOut">
              <a:rPr lang="en-GB" smtClean="0"/>
              <a:t>09/10/2026</a:t>
            </a:fld>
            <a:endParaRPr lang="en-GB"/>
          </a:p>
        </p:txBody>
      </p:sp>
      <p:sp>
        <p:nvSpPr>
          <p:cNvPr id="6" name="Slide Number Placeholder 5">
            <a:extLst>
              <a:ext uri="{FF2B5EF4-FFF2-40B4-BE49-F238E27FC236}">
                <a16:creationId xmlns:a16="http://schemas.microsoft.com/office/drawing/2014/main" id="{045FAB93-4483-398A-C3CE-C11E1460DD03}"/>
              </a:ext>
            </a:extLst>
          </p:cNvPr>
          <p:cNvSpPr>
            <a:spLocks noGrp="1"/>
          </p:cNvSpPr>
          <p:nvPr>
            <p:ph type="sldNum" sz="quarter" idx="4"/>
          </p:nvPr>
        </p:nvSpPr>
        <p:spPr>
          <a:xfrm>
            <a:off x="17272656" y="9534526"/>
            <a:ext cx="737751" cy="547688"/>
          </a:xfrm>
          <a:prstGeom prst="rect">
            <a:avLst/>
          </a:prstGeom>
        </p:spPr>
        <p:txBody>
          <a:bodyPr vert="horz" lIns="91440" tIns="45720" rIns="91440" bIns="45720" rtlCol="0" anchor="ctr"/>
          <a:lstStyle>
            <a:lvl1pPr algn="r" rtl="0">
              <a:defRPr sz="1200" cap="all" spc="225" baseline="0">
                <a:solidFill>
                  <a:schemeClr val="tx2"/>
                </a:solidFill>
              </a:defRPr>
            </a:lvl1pPr>
          </a:lstStyle>
          <a:p>
            <a:fld id="{39AF9B53-F5E5-4AB7-BB1C-7446D43ACB27}" type="slidenum">
              <a:rPr lang="en-GB" smtClean="0"/>
              <a:t>‹#›</a:t>
            </a:fld>
            <a:endParaRPr lang="en-GB"/>
          </a:p>
        </p:txBody>
      </p:sp>
    </p:spTree>
    <p:extLst>
      <p:ext uri="{BB962C8B-B14F-4D97-AF65-F5344CB8AC3E}">
        <p14:creationId xmlns:p14="http://schemas.microsoft.com/office/powerpoint/2010/main" val="239855619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 id="2147483677" r:id="rId17"/>
    <p:sldLayoutId id="2147483678" r:id="rId18"/>
    <p:sldLayoutId id="2147483679" r:id="rId19"/>
    <p:sldLayoutId id="2147483680" r:id="rId20"/>
    <p:sldLayoutId id="2147483681" r:id="rId21"/>
    <p:sldLayoutId id="2147483682" r:id="rId22"/>
    <p:sldLayoutId id="2147483683" r:id="rId23"/>
    <p:sldLayoutId id="2147483684" r:id="rId24"/>
    <p:sldLayoutId id="2147483685" r:id="rId25"/>
    <p:sldLayoutId id="2147483686" r:id="rId26"/>
    <p:sldLayoutId id="2147483687" r:id="rId27"/>
    <p:sldLayoutId id="2147483688" r:id="rId28"/>
  </p:sldLayoutIdLst>
  <p:txStyles>
    <p:titleStyle>
      <a:lvl1pPr algn="l" defTabSz="1371600" rtl="0" eaLnBrk="1" latinLnBrk="0" hangingPunct="1">
        <a:lnSpc>
          <a:spcPct val="55000"/>
        </a:lnSpc>
        <a:spcBef>
          <a:spcPct val="0"/>
        </a:spcBef>
        <a:buNone/>
        <a:defRPr sz="6600" b="1" kern="1200" spc="-45" baseline="0">
          <a:solidFill>
            <a:schemeClr val="tx2"/>
          </a:solidFill>
          <a:latin typeface="+mj-lt"/>
          <a:ea typeface="+mj-ea"/>
          <a:cs typeface="+mj-cs"/>
        </a:defRPr>
      </a:lvl1pPr>
    </p:titleStyle>
    <p:bodyStyle>
      <a:lvl1pPr marL="342900" indent="-342900" algn="l" defTabSz="1371600" rtl="0" eaLnBrk="1" latinLnBrk="0" hangingPunct="1">
        <a:lnSpc>
          <a:spcPct val="120000"/>
        </a:lnSpc>
        <a:spcBef>
          <a:spcPts val="1500"/>
        </a:spcBef>
        <a:buFont typeface="Arial" panose="020B0604020202020204" pitchFamily="34" charset="0"/>
        <a:buChar char="•"/>
        <a:defRPr sz="2100" kern="1200">
          <a:solidFill>
            <a:schemeClr val="tx2"/>
          </a:solidFill>
          <a:latin typeface="+mn-lt"/>
          <a:ea typeface="+mn-ea"/>
          <a:cs typeface="+mn-cs"/>
        </a:defRPr>
      </a:lvl1pPr>
      <a:lvl2pPr marL="1028700" indent="-342900" algn="l" defTabSz="1371600" rtl="0" eaLnBrk="1" latinLnBrk="0" hangingPunct="1">
        <a:lnSpc>
          <a:spcPct val="120000"/>
        </a:lnSpc>
        <a:spcBef>
          <a:spcPts val="750"/>
        </a:spcBef>
        <a:buFont typeface="Arial" panose="020B0604020202020204" pitchFamily="34" charset="0"/>
        <a:buChar char="•"/>
        <a:defRPr sz="2100" kern="1200">
          <a:solidFill>
            <a:schemeClr val="tx2"/>
          </a:solidFill>
          <a:latin typeface="+mn-lt"/>
          <a:ea typeface="+mn-ea"/>
          <a:cs typeface="+mn-cs"/>
        </a:defRPr>
      </a:lvl2pPr>
      <a:lvl3pPr marL="1714500" indent="-342900" algn="l" defTabSz="1371600" rtl="0" eaLnBrk="1" latinLnBrk="0" hangingPunct="1">
        <a:lnSpc>
          <a:spcPct val="120000"/>
        </a:lnSpc>
        <a:spcBef>
          <a:spcPts val="750"/>
        </a:spcBef>
        <a:buFont typeface="Arial" panose="020B0604020202020204" pitchFamily="34" charset="0"/>
        <a:buChar char="•"/>
        <a:defRPr sz="2100" kern="1200">
          <a:solidFill>
            <a:schemeClr val="tx2"/>
          </a:solidFill>
          <a:latin typeface="+mn-lt"/>
          <a:ea typeface="+mn-ea"/>
          <a:cs typeface="+mn-cs"/>
        </a:defRPr>
      </a:lvl3pPr>
      <a:lvl4pPr marL="2400300" indent="-342900" algn="l" defTabSz="1371600" rtl="0" eaLnBrk="1" latinLnBrk="0" hangingPunct="1">
        <a:lnSpc>
          <a:spcPct val="120000"/>
        </a:lnSpc>
        <a:spcBef>
          <a:spcPts val="750"/>
        </a:spcBef>
        <a:buFont typeface="Arial" panose="020B0604020202020204" pitchFamily="34" charset="0"/>
        <a:buChar char="•"/>
        <a:defRPr sz="2100" kern="1200">
          <a:solidFill>
            <a:schemeClr val="tx2"/>
          </a:solidFill>
          <a:latin typeface="+mn-lt"/>
          <a:ea typeface="+mn-ea"/>
          <a:cs typeface="+mn-cs"/>
        </a:defRPr>
      </a:lvl4pPr>
      <a:lvl5pPr marL="3086100" indent="-342900" algn="l" defTabSz="1371600" rtl="0" eaLnBrk="1" latinLnBrk="0" hangingPunct="1">
        <a:lnSpc>
          <a:spcPct val="120000"/>
        </a:lnSpc>
        <a:spcBef>
          <a:spcPts val="750"/>
        </a:spcBef>
        <a:buFont typeface="Arial" panose="020B0604020202020204" pitchFamily="34" charset="0"/>
        <a:buChar char="•"/>
        <a:defRPr sz="2100" kern="1200">
          <a:solidFill>
            <a:schemeClr val="tx2"/>
          </a:solidFill>
          <a:latin typeface="+mn-lt"/>
          <a:ea typeface="+mn-ea"/>
          <a:cs typeface="+mn-cs"/>
        </a:defRPr>
      </a:lvl5pPr>
      <a:lvl6pPr marL="37719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6pPr>
      <a:lvl7pPr marL="44577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7pPr>
      <a:lvl8pPr marL="51435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8pPr>
      <a:lvl9pPr marL="5829300" indent="-342900" algn="l" defTabSz="1371600" rtl="0" eaLnBrk="1" latinLnBrk="0" hangingPunct="1">
        <a:lnSpc>
          <a:spcPct val="90000"/>
        </a:lnSpc>
        <a:spcBef>
          <a:spcPts val="750"/>
        </a:spcBef>
        <a:buFont typeface="Arial" panose="020B0604020202020204" pitchFamily="34" charset="0"/>
        <a:buChar char="•"/>
        <a:defRPr sz="2700" kern="1200">
          <a:solidFill>
            <a:schemeClr val="tx1"/>
          </a:solidFill>
          <a:latin typeface="+mn-lt"/>
          <a:ea typeface="+mn-ea"/>
          <a:cs typeface="+mn-cs"/>
        </a:defRPr>
      </a:lvl9pPr>
    </p:bodyStyle>
    <p:otherStyle>
      <a:defPPr>
        <a:defRPr lang="en-US"/>
      </a:defPPr>
      <a:lvl1pPr marL="0" algn="l" defTabSz="1371600" rtl="0" eaLnBrk="1" latinLnBrk="0" hangingPunct="1">
        <a:defRPr sz="2700" kern="1200">
          <a:solidFill>
            <a:schemeClr val="tx1"/>
          </a:solidFill>
          <a:latin typeface="+mn-lt"/>
          <a:ea typeface="+mn-ea"/>
          <a:cs typeface="+mn-cs"/>
        </a:defRPr>
      </a:lvl1pPr>
      <a:lvl2pPr marL="685800" algn="l" defTabSz="1371600" rtl="0" eaLnBrk="1" latinLnBrk="0" hangingPunct="1">
        <a:defRPr sz="2700" kern="1200">
          <a:solidFill>
            <a:schemeClr val="tx1"/>
          </a:solidFill>
          <a:latin typeface="+mn-lt"/>
          <a:ea typeface="+mn-ea"/>
          <a:cs typeface="+mn-cs"/>
        </a:defRPr>
      </a:lvl2pPr>
      <a:lvl3pPr marL="1371600" algn="l" defTabSz="1371600" rtl="0" eaLnBrk="1" latinLnBrk="0" hangingPunct="1">
        <a:defRPr sz="2700" kern="1200">
          <a:solidFill>
            <a:schemeClr val="tx1"/>
          </a:solidFill>
          <a:latin typeface="+mn-lt"/>
          <a:ea typeface="+mn-ea"/>
          <a:cs typeface="+mn-cs"/>
        </a:defRPr>
      </a:lvl3pPr>
      <a:lvl4pPr marL="2057400" algn="l" defTabSz="1371600" rtl="0" eaLnBrk="1" latinLnBrk="0" hangingPunct="1">
        <a:defRPr sz="2700" kern="1200">
          <a:solidFill>
            <a:schemeClr val="tx1"/>
          </a:solidFill>
          <a:latin typeface="+mn-lt"/>
          <a:ea typeface="+mn-ea"/>
          <a:cs typeface="+mn-cs"/>
        </a:defRPr>
      </a:lvl4pPr>
      <a:lvl5pPr marL="2743200" algn="l" defTabSz="1371600" rtl="0" eaLnBrk="1" latinLnBrk="0" hangingPunct="1">
        <a:defRPr sz="2700" kern="1200">
          <a:solidFill>
            <a:schemeClr val="tx1"/>
          </a:solidFill>
          <a:latin typeface="+mn-lt"/>
          <a:ea typeface="+mn-ea"/>
          <a:cs typeface="+mn-cs"/>
        </a:defRPr>
      </a:lvl5pPr>
      <a:lvl6pPr marL="3429000" algn="l" defTabSz="1371600" rtl="0" eaLnBrk="1" latinLnBrk="0" hangingPunct="1">
        <a:defRPr sz="2700" kern="1200">
          <a:solidFill>
            <a:schemeClr val="tx1"/>
          </a:solidFill>
          <a:latin typeface="+mn-lt"/>
          <a:ea typeface="+mn-ea"/>
          <a:cs typeface="+mn-cs"/>
        </a:defRPr>
      </a:lvl6pPr>
      <a:lvl7pPr marL="4114800" algn="l" defTabSz="1371600" rtl="0" eaLnBrk="1" latinLnBrk="0" hangingPunct="1">
        <a:defRPr sz="2700" kern="1200">
          <a:solidFill>
            <a:schemeClr val="tx1"/>
          </a:solidFill>
          <a:latin typeface="+mn-lt"/>
          <a:ea typeface="+mn-ea"/>
          <a:cs typeface="+mn-cs"/>
        </a:defRPr>
      </a:lvl7pPr>
      <a:lvl8pPr marL="4800600" algn="l" defTabSz="1371600" rtl="0" eaLnBrk="1" latinLnBrk="0" hangingPunct="1">
        <a:defRPr sz="2700" kern="1200">
          <a:solidFill>
            <a:schemeClr val="tx1"/>
          </a:solidFill>
          <a:latin typeface="+mn-lt"/>
          <a:ea typeface="+mn-ea"/>
          <a:cs typeface="+mn-cs"/>
        </a:defRPr>
      </a:lvl8pPr>
      <a:lvl9pPr marL="5486400" algn="l" defTabSz="1371600" rtl="0" eaLnBrk="1" latinLnBrk="0" hangingPunct="1">
        <a:defRPr sz="27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3624">
          <p15:clr>
            <a:srgbClr val="F26B43"/>
          </p15:clr>
        </p15:guide>
        <p15:guide id="3" pos="3288">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svg"/><Relationship Id="rId1" Type="http://schemas.openxmlformats.org/officeDocument/2006/relationships/slideLayout" Target="../slideLayouts/slideLayout7.xml"/><Relationship Id="rId4" Type="http://schemas.openxmlformats.org/officeDocument/2006/relationships/image" Target="../media/image8.jpeg"/></Relationships>
</file>

<file path=ppt/slides/_rels/slide3.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6.sv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sv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6.svg"/><Relationship Id="rId2" Type="http://schemas.openxmlformats.org/officeDocument/2006/relationships/image" Target="../media/image11.sv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6.sv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sv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sv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6.sv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svg"/><Relationship Id="rId1" Type="http://schemas.openxmlformats.org/officeDocument/2006/relationships/slideLayout" Target="../slideLayouts/slideLayout7.xml"/><Relationship Id="rId4" Type="http://schemas.openxmlformats.org/officeDocument/2006/relationships/hyperlink" Target="https://www.pngmart.com/image/328889"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www.ofcom.org.uk/media-use-and-attitudes/media-habits-children/childrens-media-lives?utm_source=chatgpt.com" TargetMode="External"/><Relationship Id="rId13" Type="http://schemas.openxmlformats.org/officeDocument/2006/relationships/hyperlink" Target="https://www.who.int/news-room/fact-sheets/detail/physical-activity?utm_source=chatgpt.com" TargetMode="External"/><Relationship Id="rId3" Type="http://schemas.openxmlformats.org/officeDocument/2006/relationships/hyperlink" Target="https://doi.org/10.3389/fnbeh.2026.1848119?utm_source=chatgpt.com" TargetMode="External"/><Relationship Id="rId7" Type="http://schemas.openxmlformats.org/officeDocument/2006/relationships/hyperlink" Target="https://www.ofcom.org.uk/siteassets/resources/documents/research-and-data/media-literacy-research/children/2026-children-and-parents-report/children-and-parents-media-use-and-attitudes-report-2025-6.pdf?v=418231&amp;utm_source=chatgpt.com" TargetMode="External"/><Relationship Id="rId12" Type="http://schemas.openxmlformats.org/officeDocument/2006/relationships/hyperlink" Target="https://www.who.int/publications/i/item/9789240015111?utm_source=chatgpt.com" TargetMode="External"/><Relationship Id="rId2" Type="http://schemas.openxmlformats.org/officeDocument/2006/relationships/hyperlink" Target="https://www.gov.uk/government/publications/uk-cmo-commentary-on-screen-time-and-social-media-map-of-reviews" TargetMode="External"/><Relationship Id="rId1" Type="http://schemas.openxmlformats.org/officeDocument/2006/relationships/slideLayout" Target="../slideLayouts/slideLayout7.xml"/><Relationship Id="rId6" Type="http://schemas.openxmlformats.org/officeDocument/2006/relationships/hyperlink" Target="https://www.ofcom.org.uk/media-use-and-attitudes/media-habits-children/children-and-parents-media-use-and-attitudes-report-2025?utm_source=chatgpt.com" TargetMode="External"/><Relationship Id="rId11" Type="http://schemas.openxmlformats.org/officeDocument/2006/relationships/hyperlink" Target="https://www.who.int/publications/i/item/9789240015128?utm_source=chatgpt.com" TargetMode="External"/><Relationship Id="rId5" Type="http://schemas.openxmlformats.org/officeDocument/2006/relationships/hyperlink" Target="https://www.gov.uk/government/publications/the-magenta-book?utm_source=chatgpt.com" TargetMode="External"/><Relationship Id="rId10" Type="http://schemas.openxmlformats.org/officeDocument/2006/relationships/hyperlink" Target="https://www.who.int/publications/i/item/WH-1987?utm_source=chatgpt.com" TargetMode="External"/><Relationship Id="rId4" Type="http://schemas.openxmlformats.org/officeDocument/2006/relationships/hyperlink" Target="https://www.gettyimages.co.uk/?utm_source=chatgpt.com" TargetMode="External"/><Relationship Id="rId9" Type="http://schemas.openxmlformats.org/officeDocument/2006/relationships/hyperlink" Target="https://www.ofcom.org.uk/siteassets/resources/documents/online-safety/research-statistics-and-data/protecting-children/childrens-online-experiences-research-report.pdf?v=418198&amp;utm_source=chatgpt.com" TargetMode="External"/></Relationships>
</file>

<file path=ppt/slides/_rels/slide15.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8.jpeg"/><Relationship Id="rId2" Type="http://schemas.openxmlformats.org/officeDocument/2006/relationships/image" Target="../media/image27.jpeg"/><Relationship Id="rId1" Type="http://schemas.openxmlformats.org/officeDocument/2006/relationships/slideLayout" Target="../slideLayouts/slideLayout7.xml"/><Relationship Id="rId4" Type="http://schemas.openxmlformats.org/officeDocument/2006/relationships/image" Target="../media/image29.png"/></Relationships>
</file>

<file path=ppt/slides/_rels/slide26.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8" Type="http://schemas.openxmlformats.org/officeDocument/2006/relationships/hyperlink" Target="https://www.gov.uk/government/publications/the-magenta-book/magenta-book-central-government-guidance-on-evaluation-html?utm_source=chatgpt.com" TargetMode="External"/><Relationship Id="rId13" Type="http://schemas.openxmlformats.org/officeDocument/2006/relationships/hyperlink" Target="https://www.uhliverpool.nhs.uk/about-us/our-stories/nhs-university-hospitals-liverpool-group-uhlg-receives-formal-approval?utm_source=chatgpt.com" TargetMode="External"/><Relationship Id="rId18" Type="http://schemas.openxmlformats.org/officeDocument/2006/relationships/hyperlink" Target="https://www.who.int/publications/i/item/WH-1987" TargetMode="External"/><Relationship Id="rId3" Type="http://schemas.openxmlformats.org/officeDocument/2006/relationships/hyperlink" Target="https://www.tandem-ims.ch/en/blog/parent-teacher-colaboration?utm_source=chatgpt.com" TargetMode="External"/><Relationship Id="rId7" Type="http://schemas.openxmlformats.org/officeDocument/2006/relationships/hyperlink" Target="https://www.gov.uk/government/publications/the-magenta-book/quality-in-policy-impact-evaluation-qpie-html" TargetMode="External"/><Relationship Id="rId12" Type="http://schemas.openxmlformats.org/officeDocument/2006/relationships/hyperlink" Target="https://www.nhs.uk/live-well/exercise/physical-activity-guidelines-children-and-young-people/?utm_source=chatgpt.com" TargetMode="External"/><Relationship Id="rId17" Type="http://schemas.openxmlformats.org/officeDocument/2006/relationships/hyperlink" Target="https://www.veteranstraining.co.uk/?utm_source=chatgpt.com" TargetMode="External"/><Relationship Id="rId2" Type="http://schemas.openxmlformats.org/officeDocument/2006/relationships/hyperlink" Target="https://doi.org/10.1177/08901171241242556" TargetMode="External"/><Relationship Id="rId16" Type="http://schemas.openxmlformats.org/officeDocument/2006/relationships/hyperlink" Target="https://www.sportengland.org/research-and-data/data/active-lives/active-lives-data-tables?utm_source=chatgpt.com" TargetMode="External"/><Relationship Id="rId1" Type="http://schemas.openxmlformats.org/officeDocument/2006/relationships/slideLayout" Target="../slideLayouts/slideLayout7.xml"/><Relationship Id="rId6" Type="http://schemas.openxmlformats.org/officeDocument/2006/relationships/hyperlink" Target="https://www.gettyimages.co.uk/?utm_source=chatgpt.com" TargetMode="External"/><Relationship Id="rId11" Type="http://schemas.openxmlformats.org/officeDocument/2006/relationships/hyperlink" Target="https://www.internetmatters.org/issues/screen-time/" TargetMode="External"/><Relationship Id="rId5" Type="http://schemas.openxmlformats.org/officeDocument/2006/relationships/hyperlink" Target="https://www.gov.uk/government/publications/uk-cmo-commentary-on-screen-time-and-social-media-map-of-reviews" TargetMode="External"/><Relationship Id="rId15" Type="http://schemas.openxmlformats.org/officeDocument/2006/relationships/hyperlink" Target="https://www.sciencephoto.com/media/749232/view?utm_source=chatgpt.com" TargetMode="External"/><Relationship Id="rId10" Type="http://schemas.openxmlformats.org/officeDocument/2006/relationships/hyperlink" Target="https://www.gov.uk/government/publications/the-magenta-book/test-and-learn-html?utm_source=chatgpt.com" TargetMode="External"/><Relationship Id="rId19" Type="http://schemas.openxmlformats.org/officeDocument/2006/relationships/hyperlink" Target="https://www.who.int/publications/i/item/9789240015128" TargetMode="External"/><Relationship Id="rId4" Type="http://schemas.openxmlformats.org/officeDocument/2006/relationships/hyperlink" Target="https://www.gov.uk/government/publications/evaluation-action-plan/evaluation-action-plan?utm_source=chatgpt.com" TargetMode="External"/><Relationship Id="rId9" Type="http://schemas.openxmlformats.org/officeDocument/2006/relationships/hyperlink" Target="https://www.gov.uk/government/publications/the-magenta-book/magenta-book-annex-a-analytical-methods-for-use-within-an-evaluation-html?utm_source=chatgpt.com" TargetMode="External"/><Relationship Id="rId14" Type="http://schemas.openxmlformats.org/officeDocument/2006/relationships/hyperlink" Target="https://www.ofcom.org.uk/media-use-and-attitudes/media-habits-children/children-and-parents-media-use-and-attitudes-report-2025?utm_source=chatgpt.com" TargetMode="External"/></Relationships>
</file>

<file path=ppt/slides/_rels/slide2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image" Target="../media/image31.jpeg"/><Relationship Id="rId1" Type="http://schemas.openxmlformats.org/officeDocument/2006/relationships/slideLayout" Target="../slideLayouts/slideLayout39.xml"/><Relationship Id="rId4" Type="http://schemas.openxmlformats.org/officeDocument/2006/relationships/image" Target="../media/image33.jpeg"/></Relationships>
</file>

<file path=ppt/slides/_rels/slide29.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13.xml"/></Relationships>
</file>

<file path=ppt/slides/_rels/slide30.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1.xml"/><Relationship Id="rId1" Type="http://schemas.openxmlformats.org/officeDocument/2006/relationships/slideLayout" Target="../slideLayouts/slideLayout13.xml"/><Relationship Id="rId4" Type="http://schemas.openxmlformats.org/officeDocument/2006/relationships/image" Target="../media/image36.jpeg"/></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2.xml"/><Relationship Id="rId1" Type="http://schemas.openxmlformats.org/officeDocument/2006/relationships/slideLayout" Target="../slideLayouts/slideLayout27.xml"/></Relationships>
</file>

<file path=ppt/slides/_rels/slide32.xml.rels><?xml version="1.0" encoding="UTF-8" standalone="yes"?>
<Relationships xmlns="http://schemas.openxmlformats.org/package/2006/relationships"><Relationship Id="rId2" Type="http://schemas.openxmlformats.org/officeDocument/2006/relationships/image" Target="../media/image38.jpg"/><Relationship Id="rId1" Type="http://schemas.openxmlformats.org/officeDocument/2006/relationships/slideLayout" Target="../slideLayouts/slideLayout29.xml"/></Relationships>
</file>

<file path=ppt/slides/_rels/slide33.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jpg"/><Relationship Id="rId1" Type="http://schemas.openxmlformats.org/officeDocument/2006/relationships/slideLayout" Target="../slideLayouts/slideLayout13.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6.xml.rels><?xml version="1.0" encoding="UTF-8" standalone="yes"?>
<Relationships xmlns="http://schemas.openxmlformats.org/package/2006/relationships"><Relationship Id="rId2" Type="http://schemas.openxmlformats.org/officeDocument/2006/relationships/image" Target="../media/image41.jpg"/><Relationship Id="rId1" Type="http://schemas.openxmlformats.org/officeDocument/2006/relationships/slideLayout" Target="../slideLayouts/slideLayout13.xml"/></Relationships>
</file>

<file path=ppt/slides/_rels/slide37.xml.rels><?xml version="1.0" encoding="UTF-8" standalone="yes"?>
<Relationships xmlns="http://schemas.openxmlformats.org/package/2006/relationships"><Relationship Id="rId2" Type="http://schemas.openxmlformats.org/officeDocument/2006/relationships/image" Target="../media/image42.jpg"/><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2" Type="http://schemas.openxmlformats.org/officeDocument/2006/relationships/image" Target="../media/image43.png"/><Relationship Id="rId1" Type="http://schemas.openxmlformats.org/officeDocument/2006/relationships/slideLayout" Target="../slideLayouts/slideLayout13.xml"/></Relationships>
</file>

<file path=ppt/slides/_rels/slide39.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44.jpg"/><Relationship Id="rId2" Type="http://schemas.openxmlformats.org/officeDocument/2006/relationships/diagramData" Target="../diagrams/data1.xml"/><Relationship Id="rId1" Type="http://schemas.openxmlformats.org/officeDocument/2006/relationships/slideLayout" Target="../slideLayouts/slideLayout29.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0.xml.rels><?xml version="1.0" encoding="UTF-8" standalone="yes"?>
<Relationships xmlns="http://schemas.openxmlformats.org/package/2006/relationships"><Relationship Id="rId8" Type="http://schemas.openxmlformats.org/officeDocument/2006/relationships/hyperlink" Target="https://www.tandfonline.com/doi/full/10.1080/14733285.2022.2075692#abstract" TargetMode="External"/><Relationship Id="rId3" Type="http://schemas.openxmlformats.org/officeDocument/2006/relationships/hyperlink" Target="https://doi.org/10.1136/bjsports-2020-102955" TargetMode="External"/><Relationship Id="rId7" Type="http://schemas.openxmlformats.org/officeDocument/2006/relationships/hyperlink" Target="https://www.healthiertogether.nhs.uk/child-under-12-years/screen-time" TargetMode="External"/><Relationship Id="rId2" Type="http://schemas.openxmlformats.org/officeDocument/2006/relationships/hyperlink" Target="https://academichelp.net/wp-content/uploads/2024/08/Blog-Posts-and-Guides.png" TargetMode="External"/><Relationship Id="rId1" Type="http://schemas.openxmlformats.org/officeDocument/2006/relationships/slideLayout" Target="../slideLayouts/slideLayout13.xml"/><Relationship Id="rId6" Type="http://schemas.openxmlformats.org/officeDocument/2006/relationships/hyperlink" Target="https://www.gov.uk/government/publications/physical-activity-guidelines-children-and-young-people-5-to-18-years" TargetMode="External"/><Relationship Id="rId5" Type="http://schemas.openxmlformats.org/officeDocument/2006/relationships/hyperlink" Target="https://doi.org/10.1177/20552076241255658" TargetMode="External"/><Relationship Id="rId4" Type="http://schemas.openxmlformats.org/officeDocument/2006/relationships/hyperlink" Target="https://doi.org/10.1186/s12966-020-01037-z" TargetMode="External"/></Relationships>
</file>

<file path=ppt/slides/_rels/slide41.xml.rels><?xml version="1.0" encoding="UTF-8" standalone="yes"?>
<Relationships xmlns="http://schemas.openxmlformats.org/package/2006/relationships"><Relationship Id="rId8" Type="http://schemas.openxmlformats.org/officeDocument/2006/relationships/hyperlink" Target="https://www.nspcc.org.uk/keeping-children-safe/online-safety/" TargetMode="External"/><Relationship Id="rId3" Type="http://schemas.openxmlformats.org/officeDocument/2006/relationships/hyperlink" Target="https://doi.org/10.1038/s41572-023-00435-4" TargetMode="External"/><Relationship Id="rId7" Type="http://schemas.openxmlformats.org/officeDocument/2006/relationships/hyperlink" Target="https://www.nhs.uk/live-well/exercise/physical-activity-guidelines-children-and-young-people/" TargetMode="External"/><Relationship Id="rId2" Type="http://schemas.openxmlformats.org/officeDocument/2006/relationships/hyperlink" Target="https://doi.org/10.1111/nhs.12732" TargetMode="External"/><Relationship Id="rId1" Type="http://schemas.openxmlformats.org/officeDocument/2006/relationships/slideLayout" Target="../slideLayouts/slideLayout13.xml"/><Relationship Id="rId6" Type="http://schemas.openxmlformats.org/officeDocument/2006/relationships/hyperlink" Target="https://www.nice.org.uk/guidance/ng246/resources/overweight-and-obesity-management-pdf-66143959958725" TargetMode="External"/><Relationship Id="rId5" Type="http://schemas.openxmlformats.org/officeDocument/2006/relationships/hyperlink" Target="https://doi.org/10.1186/1748-5908-6-42" TargetMode="External"/><Relationship Id="rId4" Type="http://schemas.openxmlformats.org/officeDocument/2006/relationships/hyperlink" Target="https://doi.org/10.1111/jsr.13130" TargetMode="External"/><Relationship Id="rId9" Type="http://schemas.openxmlformats.org/officeDocument/2006/relationships/hyperlink" Target="https://www.ofcom.org.uk/siteassets/resources/documents/research-and-data/media-literacy-research/children/children-media-use-and-attitudes-2024/childrens-media-literacy-report-2024.pdf" TargetMode="External"/></Relationships>
</file>

<file path=ppt/slides/_rels/slide42.xml.rels><?xml version="1.0" encoding="UTF-8" standalone="yes"?>
<Relationships xmlns="http://schemas.openxmlformats.org/package/2006/relationships"><Relationship Id="rId3" Type="http://schemas.openxmlformats.org/officeDocument/2006/relationships/hyperlink" Target="https://doi.org/10.2196/40955" TargetMode="External"/><Relationship Id="rId7" Type="http://schemas.openxmlformats.org/officeDocument/2006/relationships/hyperlink" Target="https://doi.org/10.1371/journal.pone.0187668" TargetMode="External"/><Relationship Id="rId2" Type="http://schemas.openxmlformats.org/officeDocument/2006/relationships/hyperlink" Target="https://doi.org/10.1371/journal.pone.0237725" TargetMode="External"/><Relationship Id="rId1" Type="http://schemas.openxmlformats.org/officeDocument/2006/relationships/slideLayout" Target="../slideLayouts/slideLayout13.xml"/><Relationship Id="rId6" Type="http://schemas.openxmlformats.org/officeDocument/2006/relationships/hyperlink" Target="https://doi.org/10.1037/bul0000468" TargetMode="External"/><Relationship Id="rId5" Type="http://schemas.openxmlformats.org/officeDocument/2006/relationships/hyperlink" Target="https://www.twinkl.co.uk/resource/healthy-and-unhealthy-screen-time-t-p-1717586727" TargetMode="External"/><Relationship Id="rId4" Type="http://schemas.openxmlformats.org/officeDocument/2006/relationships/hyperlink" Target="https://doi.org/10.1080/87565641.2022.2064863"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rotWithShape="1">
          <a:gsLst>
            <a:gs pos="0">
              <a:srgbClr val="133754">
                <a:alpha val="100000"/>
              </a:srgbClr>
            </a:gs>
            <a:gs pos="50000">
              <a:srgbClr val="021328">
                <a:alpha val="100000"/>
              </a:srgbClr>
            </a:gs>
            <a:gs pos="100000">
              <a:srgbClr val="223476">
                <a:alpha val="100000"/>
              </a:srgbClr>
            </a:gs>
          </a:gsLst>
          <a:lin ang="2700000"/>
        </a:gradFill>
        <a:effectLst/>
      </p:bgPr>
    </p:bg>
    <p:spTree>
      <p:nvGrpSpPr>
        <p:cNvPr id="1" name=""/>
        <p:cNvGrpSpPr/>
        <p:nvPr/>
      </p:nvGrpSpPr>
      <p:grpSpPr>
        <a:xfrm>
          <a:off x="0" y="0"/>
          <a:ext cx="0" cy="0"/>
          <a:chOff x="0" y="0"/>
          <a:chExt cx="0" cy="0"/>
        </a:xfrm>
      </p:grpSpPr>
      <p:grpSp>
        <p:nvGrpSpPr>
          <p:cNvPr id="2" name="Group 2"/>
          <p:cNvGrpSpPr/>
          <p:nvPr/>
        </p:nvGrpSpPr>
        <p:grpSpPr>
          <a:xfrm>
            <a:off x="381000" y="5201626"/>
            <a:ext cx="16878300" cy="4854544"/>
            <a:chOff x="0" y="0"/>
            <a:chExt cx="2908378" cy="897536"/>
          </a:xfrm>
        </p:grpSpPr>
        <p:sp>
          <p:nvSpPr>
            <p:cNvPr id="3" name="Freeform 3"/>
            <p:cNvSpPr/>
            <p:nvPr/>
          </p:nvSpPr>
          <p:spPr>
            <a:xfrm>
              <a:off x="0" y="0"/>
              <a:ext cx="2908378" cy="897536"/>
            </a:xfrm>
            <a:custGeom>
              <a:avLst/>
              <a:gdLst/>
              <a:ahLst/>
              <a:cxnLst/>
              <a:rect l="l" t="t" r="r" b="b"/>
              <a:pathLst>
                <a:path w="2908378" h="897536">
                  <a:moveTo>
                    <a:pt x="17527" y="0"/>
                  </a:moveTo>
                  <a:lnTo>
                    <a:pt x="2890850" y="0"/>
                  </a:lnTo>
                  <a:cubicBezTo>
                    <a:pt x="2900531" y="0"/>
                    <a:pt x="2908378" y="7847"/>
                    <a:pt x="2908378" y="17527"/>
                  </a:cubicBezTo>
                  <a:lnTo>
                    <a:pt x="2908378" y="880009"/>
                  </a:lnTo>
                  <a:cubicBezTo>
                    <a:pt x="2908378" y="884657"/>
                    <a:pt x="2906531" y="889115"/>
                    <a:pt x="2903244" y="892402"/>
                  </a:cubicBezTo>
                  <a:cubicBezTo>
                    <a:pt x="2899957" y="895689"/>
                    <a:pt x="2895499" y="897536"/>
                    <a:pt x="2890850" y="897536"/>
                  </a:cubicBezTo>
                  <a:lnTo>
                    <a:pt x="17527" y="897536"/>
                  </a:lnTo>
                  <a:cubicBezTo>
                    <a:pt x="12879" y="897536"/>
                    <a:pt x="8421" y="895689"/>
                    <a:pt x="5134" y="892402"/>
                  </a:cubicBezTo>
                  <a:cubicBezTo>
                    <a:pt x="1847" y="889115"/>
                    <a:pt x="0" y="884657"/>
                    <a:pt x="0" y="880009"/>
                  </a:cubicBezTo>
                  <a:lnTo>
                    <a:pt x="0" y="17527"/>
                  </a:lnTo>
                  <a:cubicBezTo>
                    <a:pt x="0" y="12879"/>
                    <a:pt x="1847" y="8421"/>
                    <a:pt x="5134" y="5134"/>
                  </a:cubicBezTo>
                  <a:cubicBezTo>
                    <a:pt x="8421" y="1847"/>
                    <a:pt x="12879" y="0"/>
                    <a:pt x="17527" y="0"/>
                  </a:cubicBezTo>
                  <a:close/>
                </a:path>
              </a:pathLst>
            </a:custGeom>
            <a:ln w="9525" cap="rnd">
              <a:solidFill>
                <a:srgbClr val="FFFFFF"/>
              </a:solidFill>
              <a:prstDash val="solid"/>
              <a:round/>
            </a:ln>
          </p:spPr>
          <p:txBody>
            <a:bodyPr/>
            <a:lstStyle/>
            <a:p>
              <a:endParaRPr lang="en-GB"/>
            </a:p>
          </p:txBody>
        </p:sp>
        <p:sp>
          <p:nvSpPr>
            <p:cNvPr id="4" name="TextBox 4"/>
            <p:cNvSpPr txBox="1"/>
            <p:nvPr/>
          </p:nvSpPr>
          <p:spPr>
            <a:xfrm>
              <a:off x="0" y="-47625"/>
              <a:ext cx="2908378" cy="945161"/>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0" y="0"/>
            <a:ext cx="3104530" cy="10287000"/>
            <a:chOff x="0" y="0"/>
            <a:chExt cx="817654" cy="2709333"/>
          </a:xfrm>
        </p:grpSpPr>
        <p:sp>
          <p:nvSpPr>
            <p:cNvPr id="6" name="Freeform 6"/>
            <p:cNvSpPr/>
            <p:nvPr/>
          </p:nvSpPr>
          <p:spPr>
            <a:xfrm>
              <a:off x="0" y="0"/>
              <a:ext cx="817654" cy="2709333"/>
            </a:xfrm>
            <a:custGeom>
              <a:avLst/>
              <a:gdLst/>
              <a:ahLst/>
              <a:cxnLst/>
              <a:rect l="l" t="t" r="r" b="b"/>
              <a:pathLst>
                <a:path w="817654" h="2709333">
                  <a:moveTo>
                    <a:pt x="0" y="0"/>
                  </a:moveTo>
                  <a:lnTo>
                    <a:pt x="817654" y="0"/>
                  </a:lnTo>
                  <a:lnTo>
                    <a:pt x="817654" y="2709333"/>
                  </a:lnTo>
                  <a:lnTo>
                    <a:pt x="0" y="2709333"/>
                  </a:lnTo>
                  <a:close/>
                </a:path>
              </a:pathLst>
            </a:custGeom>
            <a:solidFill>
              <a:srgbClr val="030032"/>
            </a:solidFill>
          </p:spPr>
          <p:txBody>
            <a:bodyPr/>
            <a:lstStyle/>
            <a:p>
              <a:endParaRPr lang="en-GB"/>
            </a:p>
          </p:txBody>
        </p:sp>
        <p:sp>
          <p:nvSpPr>
            <p:cNvPr id="7" name="TextBox 7"/>
            <p:cNvSpPr txBox="1"/>
            <p:nvPr/>
          </p:nvSpPr>
          <p:spPr>
            <a:xfrm>
              <a:off x="0" y="-47625"/>
              <a:ext cx="817654" cy="2756958"/>
            </a:xfrm>
            <a:prstGeom prst="rect">
              <a:avLst/>
            </a:prstGeom>
          </p:spPr>
          <p:txBody>
            <a:bodyPr lIns="50800" tIns="50800" rIns="50800" bIns="50800" rtlCol="0" anchor="ctr"/>
            <a:lstStyle/>
            <a:p>
              <a:pPr algn="ctr">
                <a:lnSpc>
                  <a:spcPts val="2659"/>
                </a:lnSpc>
              </a:pPr>
              <a:endParaRPr/>
            </a:p>
          </p:txBody>
        </p:sp>
      </p:grpSp>
      <p:sp>
        <p:nvSpPr>
          <p:cNvPr id="24" name="AutoShape 24"/>
          <p:cNvSpPr/>
          <p:nvPr/>
        </p:nvSpPr>
        <p:spPr>
          <a:xfrm>
            <a:off x="6216554" y="647700"/>
            <a:ext cx="1543050" cy="0"/>
          </a:xfrm>
          <a:prstGeom prst="line">
            <a:avLst/>
          </a:prstGeom>
          <a:ln w="171450" cap="rnd">
            <a:gradFill>
              <a:gsLst>
                <a:gs pos="0">
                  <a:srgbClr val="D478FF">
                    <a:alpha val="100000"/>
                  </a:srgbClr>
                </a:gs>
                <a:gs pos="100000">
                  <a:srgbClr val="D478FF">
                    <a:alpha val="25000"/>
                  </a:srgbClr>
                </a:gs>
              </a:gsLst>
              <a:path path="circle">
                <a:fillToRect r="100000" b="100000"/>
              </a:path>
              <a:tileRect l="-100000" t="-100000"/>
            </a:gradFill>
            <a:prstDash val="solid"/>
            <a:headEnd type="none" w="sm" len="sm"/>
            <a:tailEnd type="none" w="sm" len="sm"/>
          </a:ln>
        </p:spPr>
        <p:txBody>
          <a:bodyPr/>
          <a:lstStyle/>
          <a:p>
            <a:endParaRPr lang="en-GB"/>
          </a:p>
        </p:txBody>
      </p:sp>
      <p:sp>
        <p:nvSpPr>
          <p:cNvPr id="27" name="TextBox 27"/>
          <p:cNvSpPr txBox="1"/>
          <p:nvPr/>
        </p:nvSpPr>
        <p:spPr>
          <a:xfrm>
            <a:off x="3443545" y="1476729"/>
            <a:ext cx="11927775" cy="3401829"/>
          </a:xfrm>
          <a:prstGeom prst="rect">
            <a:avLst/>
          </a:prstGeom>
        </p:spPr>
        <p:txBody>
          <a:bodyPr lIns="0" tIns="0" rIns="0" bIns="0" rtlCol="0" anchor="t">
            <a:spAutoFit/>
          </a:bodyPr>
          <a:lstStyle/>
          <a:p>
            <a:pPr>
              <a:lnSpc>
                <a:spcPct val="100000"/>
              </a:lnSpc>
            </a:pPr>
            <a:r>
              <a:rPr lang="en-GB" sz="9900" spc="-855" dirty="0">
                <a:solidFill>
                  <a:srgbClr val="FFFFFF"/>
                </a:solidFill>
                <a:latin typeface="Questrial"/>
                <a:ea typeface="Questrial"/>
                <a:cs typeface="Questrial"/>
              </a:rPr>
              <a:t>SCREEN SMART KIDS</a:t>
            </a:r>
          </a:p>
          <a:p>
            <a:pPr algn="l">
              <a:lnSpc>
                <a:spcPts val="16253"/>
              </a:lnSpc>
            </a:pPr>
            <a:endParaRPr lang="en-US" sz="9900" spc="-855" dirty="0">
              <a:solidFill>
                <a:srgbClr val="FFFFFF"/>
              </a:solidFill>
              <a:latin typeface="Questrial"/>
              <a:ea typeface="Questrial"/>
              <a:cs typeface="Questrial"/>
              <a:sym typeface="Questrial"/>
            </a:endParaRPr>
          </a:p>
        </p:txBody>
      </p:sp>
      <p:sp>
        <p:nvSpPr>
          <p:cNvPr id="28" name="TextBox 28"/>
          <p:cNvSpPr txBox="1"/>
          <p:nvPr/>
        </p:nvSpPr>
        <p:spPr>
          <a:xfrm>
            <a:off x="3352800" y="698450"/>
            <a:ext cx="13335000" cy="1572995"/>
          </a:xfrm>
          <a:prstGeom prst="rect">
            <a:avLst/>
          </a:prstGeom>
        </p:spPr>
        <p:txBody>
          <a:bodyPr wrap="square" lIns="0" tIns="0" rIns="0" bIns="0" rtlCol="0" anchor="t">
            <a:spAutoFit/>
          </a:bodyPr>
          <a:lstStyle/>
          <a:p>
            <a:pPr>
              <a:lnSpc>
                <a:spcPct val="100000"/>
              </a:lnSpc>
            </a:pPr>
            <a:r>
              <a:rPr lang="en-GB" sz="5220" spc="-261" dirty="0">
                <a:solidFill>
                  <a:srgbClr val="FFFFFF"/>
                </a:solidFill>
                <a:latin typeface="Questrial"/>
                <a:ea typeface="Questrial"/>
                <a:cs typeface="Questrial"/>
              </a:rPr>
              <a:t>Scroll Less • Play More • Sleep Better</a:t>
            </a:r>
          </a:p>
          <a:p>
            <a:pPr algn="l">
              <a:lnSpc>
                <a:spcPts val="6265"/>
              </a:lnSpc>
            </a:pPr>
            <a:endParaRPr lang="en-US" sz="5220" spc="-261" dirty="0">
              <a:solidFill>
                <a:srgbClr val="FFFFFF"/>
              </a:solidFill>
              <a:latin typeface="Questrial"/>
              <a:ea typeface="Questrial"/>
              <a:cs typeface="Questrial"/>
              <a:sym typeface="Questrial"/>
            </a:endParaRPr>
          </a:p>
        </p:txBody>
      </p:sp>
      <p:sp>
        <p:nvSpPr>
          <p:cNvPr id="29" name="TextBox 29"/>
          <p:cNvSpPr txBox="1"/>
          <p:nvPr/>
        </p:nvSpPr>
        <p:spPr>
          <a:xfrm>
            <a:off x="533400" y="5624187"/>
            <a:ext cx="9067800" cy="3662541"/>
          </a:xfrm>
          <a:prstGeom prst="rect">
            <a:avLst/>
          </a:prstGeom>
        </p:spPr>
        <p:txBody>
          <a:bodyPr wrap="square" lIns="0" tIns="0" rIns="0" bIns="0" rtlCol="0" anchor="t">
            <a:spAutoFit/>
          </a:bodyPr>
          <a:lstStyle/>
          <a:p>
            <a:pPr>
              <a:lnSpc>
                <a:spcPct val="150000"/>
              </a:lnSpc>
            </a:pPr>
            <a:r>
              <a:rPr lang="en-GB" sz="2800" b="1" dirty="0">
                <a:solidFill>
                  <a:schemeClr val="bg1"/>
                </a:solidFill>
              </a:rPr>
              <a:t>Component 1: Group Presentation – Practice Intervention</a:t>
            </a:r>
            <a:endParaRPr lang="en-GB" sz="2800" dirty="0">
              <a:solidFill>
                <a:schemeClr val="bg1"/>
              </a:solidFill>
            </a:endParaRPr>
          </a:p>
          <a:p>
            <a:pPr>
              <a:lnSpc>
                <a:spcPct val="150000"/>
              </a:lnSpc>
            </a:pPr>
            <a:r>
              <a:rPr lang="en-GB" sz="2800" b="1" dirty="0">
                <a:solidFill>
                  <a:schemeClr val="bg1"/>
                </a:solidFill>
              </a:rPr>
              <a:t>Module:</a:t>
            </a:r>
            <a:r>
              <a:rPr lang="en-GB" sz="2800" dirty="0">
                <a:solidFill>
                  <a:schemeClr val="bg1"/>
                </a:solidFill>
              </a:rPr>
              <a:t> Social Epidemiology and Public Health Development</a:t>
            </a:r>
            <a:br>
              <a:rPr lang="en-GB" sz="2800" dirty="0">
                <a:solidFill>
                  <a:schemeClr val="bg1"/>
                </a:solidFill>
              </a:rPr>
            </a:br>
            <a:r>
              <a:rPr lang="en-GB" sz="2800" b="1" dirty="0">
                <a:solidFill>
                  <a:schemeClr val="bg1"/>
                </a:solidFill>
              </a:rPr>
              <a:t>Module Code:</a:t>
            </a:r>
            <a:r>
              <a:rPr lang="en-GB" sz="2800" dirty="0">
                <a:solidFill>
                  <a:schemeClr val="bg1"/>
                </a:solidFill>
              </a:rPr>
              <a:t> LCHS7000</a:t>
            </a:r>
            <a:br>
              <a:rPr lang="en-GB" sz="2800" dirty="0">
                <a:solidFill>
                  <a:schemeClr val="bg1"/>
                </a:solidFill>
              </a:rPr>
            </a:br>
            <a:r>
              <a:rPr lang="en-GB" sz="2800" b="1" dirty="0">
                <a:solidFill>
                  <a:schemeClr val="bg1"/>
                </a:solidFill>
              </a:rPr>
              <a:t>Programme:</a:t>
            </a:r>
            <a:r>
              <a:rPr lang="en-GB" sz="2800" dirty="0">
                <a:solidFill>
                  <a:schemeClr val="bg1"/>
                </a:solidFill>
              </a:rPr>
              <a:t> MSc Public Health and Social Care in Practice</a:t>
            </a:r>
            <a:br>
              <a:rPr lang="en-GB" sz="2800" dirty="0">
                <a:solidFill>
                  <a:schemeClr val="bg1"/>
                </a:solidFill>
              </a:rPr>
            </a:br>
            <a:r>
              <a:rPr lang="en-GB" sz="2800" b="1" dirty="0">
                <a:solidFill>
                  <a:schemeClr val="bg1"/>
                </a:solidFill>
              </a:rPr>
              <a:t>Lecturer:</a:t>
            </a:r>
            <a:r>
              <a:rPr lang="en-GB" sz="2800" dirty="0">
                <a:solidFill>
                  <a:schemeClr val="bg1"/>
                </a:solidFill>
              </a:rPr>
              <a:t> Dr Hamdi Hussain</a:t>
            </a:r>
          </a:p>
          <a:p>
            <a:pPr lvl="0"/>
            <a:endParaRPr lang="en-US" sz="2800" spc="-50" dirty="0">
              <a:solidFill>
                <a:srgbClr val="FFFFFF"/>
              </a:solidFill>
              <a:latin typeface="Questrial"/>
              <a:ea typeface="Questrial"/>
              <a:cs typeface="Questrial"/>
              <a:sym typeface="Questrial"/>
            </a:endParaRPr>
          </a:p>
        </p:txBody>
      </p:sp>
      <p:sp>
        <p:nvSpPr>
          <p:cNvPr id="31" name="TextBox 31"/>
          <p:cNvSpPr txBox="1"/>
          <p:nvPr/>
        </p:nvSpPr>
        <p:spPr>
          <a:xfrm>
            <a:off x="9982200" y="5658528"/>
            <a:ext cx="5742972" cy="2845266"/>
          </a:xfrm>
          <a:prstGeom prst="rect">
            <a:avLst/>
          </a:prstGeom>
        </p:spPr>
        <p:txBody>
          <a:bodyPr wrap="square" lIns="0" tIns="0" rIns="0" bIns="0" rtlCol="0" anchor="t">
            <a:spAutoFit/>
          </a:bodyPr>
          <a:lstStyle/>
          <a:p>
            <a:pPr algn="ctr">
              <a:lnSpc>
                <a:spcPct val="200000"/>
              </a:lnSpc>
              <a:spcBef>
                <a:spcPct val="0"/>
              </a:spcBef>
            </a:pPr>
            <a:r>
              <a:rPr lang="en-US" sz="2400" b="1" dirty="0">
                <a:solidFill>
                  <a:srgbClr val="FFFFFF"/>
                </a:solidFill>
                <a:latin typeface="Questrial"/>
                <a:ea typeface="Questrial"/>
                <a:cs typeface="Questrial"/>
                <a:sym typeface="Questrial"/>
              </a:rPr>
              <a:t>Presented By: </a:t>
            </a:r>
          </a:p>
          <a:p>
            <a:pPr algn="ctr">
              <a:lnSpc>
                <a:spcPct val="200000"/>
              </a:lnSpc>
              <a:spcBef>
                <a:spcPct val="0"/>
              </a:spcBef>
            </a:pPr>
            <a:r>
              <a:rPr lang="en-US" sz="2400" dirty="0">
                <a:solidFill>
                  <a:srgbClr val="FFFFFF"/>
                </a:solidFill>
                <a:latin typeface="Questrial"/>
                <a:ea typeface="Questrial"/>
                <a:cs typeface="Questrial"/>
                <a:sym typeface="Questrial"/>
              </a:rPr>
              <a:t>Nazia Haroon – Student ID: 2208947</a:t>
            </a:r>
          </a:p>
          <a:p>
            <a:pPr algn="ctr">
              <a:lnSpc>
                <a:spcPct val="200000"/>
              </a:lnSpc>
              <a:spcBef>
                <a:spcPct val="0"/>
              </a:spcBef>
            </a:pPr>
            <a:r>
              <a:rPr lang="en-US" sz="2400" dirty="0">
                <a:solidFill>
                  <a:srgbClr val="FFFFFF"/>
                </a:solidFill>
                <a:latin typeface="Questrial"/>
                <a:ea typeface="Questrial"/>
                <a:cs typeface="Questrial"/>
                <a:sym typeface="Questrial"/>
              </a:rPr>
              <a:t>Ume Zainab Shah – Student ID: 2127507</a:t>
            </a:r>
          </a:p>
          <a:p>
            <a:pPr algn="ctr">
              <a:lnSpc>
                <a:spcPct val="200000"/>
              </a:lnSpc>
              <a:spcBef>
                <a:spcPct val="0"/>
              </a:spcBef>
            </a:pPr>
            <a:r>
              <a:rPr lang="en-US" sz="2400" dirty="0">
                <a:solidFill>
                  <a:srgbClr val="FFFFFF"/>
                </a:solidFill>
                <a:latin typeface="Questrial"/>
                <a:ea typeface="Questrial"/>
                <a:cs typeface="Questrial"/>
                <a:sym typeface="Questrial"/>
              </a:rPr>
              <a:t>Mehwish Arshad- Student ID:  2312904</a:t>
            </a:r>
          </a:p>
        </p:txBody>
      </p:sp>
      <p:sp>
        <p:nvSpPr>
          <p:cNvPr id="34" name="TextBox 28">
            <a:extLst>
              <a:ext uri="{FF2B5EF4-FFF2-40B4-BE49-F238E27FC236}">
                <a16:creationId xmlns:a16="http://schemas.microsoft.com/office/drawing/2014/main" id="{DAD205E6-1AB0-B379-3953-E4143508C732}"/>
              </a:ext>
            </a:extLst>
          </p:cNvPr>
          <p:cNvSpPr txBox="1"/>
          <p:nvPr/>
        </p:nvSpPr>
        <p:spPr>
          <a:xfrm>
            <a:off x="736601" y="3190043"/>
            <a:ext cx="16535399" cy="2376292"/>
          </a:xfrm>
          <a:prstGeom prst="rect">
            <a:avLst/>
          </a:prstGeom>
        </p:spPr>
        <p:txBody>
          <a:bodyPr wrap="square" lIns="0" tIns="0" rIns="0" bIns="0" rtlCol="0" anchor="t">
            <a:spAutoFit/>
          </a:bodyPr>
          <a:lstStyle/>
          <a:p>
            <a:pPr algn="ctr"/>
            <a:r>
              <a:rPr lang="en-GB" sz="5220" spc="-261" dirty="0">
                <a:solidFill>
                  <a:srgbClr val="FFFFFF"/>
                </a:solidFill>
                <a:latin typeface="Questrial"/>
                <a:ea typeface="Questrial"/>
                <a:cs typeface="Questrial"/>
              </a:rPr>
              <a:t>Reducing Excessive Screen Time Among Children Aged 5–11</a:t>
            </a:r>
          </a:p>
          <a:p>
            <a:pPr algn="ctr">
              <a:lnSpc>
                <a:spcPct val="100000"/>
              </a:lnSpc>
            </a:pPr>
            <a:endParaRPr lang="en-GB" sz="5220" spc="-261" dirty="0">
              <a:solidFill>
                <a:srgbClr val="FFFFFF"/>
              </a:solidFill>
              <a:latin typeface="Questrial"/>
              <a:ea typeface="Questrial"/>
              <a:cs typeface="Questrial"/>
            </a:endParaRPr>
          </a:p>
          <a:p>
            <a:pPr algn="ctr">
              <a:lnSpc>
                <a:spcPts val="6265"/>
              </a:lnSpc>
            </a:pPr>
            <a:endParaRPr lang="en-US" sz="5220" spc="-261" dirty="0">
              <a:solidFill>
                <a:srgbClr val="FFFFFF"/>
              </a:solidFill>
              <a:latin typeface="Questrial"/>
              <a:ea typeface="Questrial"/>
              <a:cs typeface="Questrial"/>
              <a:sym typeface="Questrial"/>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gradFill rotWithShape="1">
          <a:gsLst>
            <a:gs pos="0">
              <a:srgbClr val="133754">
                <a:alpha val="100000"/>
              </a:srgbClr>
            </a:gs>
            <a:gs pos="50000">
              <a:srgbClr val="021328">
                <a:alpha val="100000"/>
              </a:srgbClr>
            </a:gs>
            <a:gs pos="100000">
              <a:srgbClr val="223476">
                <a:alpha val="100000"/>
              </a:srgbClr>
            </a:gs>
          </a:gsLst>
          <a:lin ang="2700000"/>
        </a:gradFill>
        <a:effectLst/>
      </p:bgPr>
    </p:bg>
    <p:spTree>
      <p:nvGrpSpPr>
        <p:cNvPr id="1" name="">
          <a:extLst>
            <a:ext uri="{FF2B5EF4-FFF2-40B4-BE49-F238E27FC236}">
              <a16:creationId xmlns:a16="http://schemas.microsoft.com/office/drawing/2014/main" id="{EA2B2DE8-30C9-B64A-B70A-167915F2DE84}"/>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B69A0B39-F94F-E85F-A786-33024DDC21A6}"/>
              </a:ext>
            </a:extLst>
          </p:cNvPr>
          <p:cNvGrpSpPr/>
          <p:nvPr/>
        </p:nvGrpSpPr>
        <p:grpSpPr>
          <a:xfrm>
            <a:off x="6216554" y="5201626"/>
            <a:ext cx="11042746" cy="4854544"/>
            <a:chOff x="0" y="0"/>
            <a:chExt cx="2908378" cy="897536"/>
          </a:xfrm>
        </p:grpSpPr>
        <p:sp>
          <p:nvSpPr>
            <p:cNvPr id="3" name="Freeform 3">
              <a:extLst>
                <a:ext uri="{FF2B5EF4-FFF2-40B4-BE49-F238E27FC236}">
                  <a16:creationId xmlns:a16="http://schemas.microsoft.com/office/drawing/2014/main" id="{252985FB-310C-DD45-7C71-E615819B25B9}"/>
                </a:ext>
              </a:extLst>
            </p:cNvPr>
            <p:cNvSpPr/>
            <p:nvPr/>
          </p:nvSpPr>
          <p:spPr>
            <a:xfrm>
              <a:off x="0" y="0"/>
              <a:ext cx="2908378" cy="897536"/>
            </a:xfrm>
            <a:custGeom>
              <a:avLst/>
              <a:gdLst/>
              <a:ahLst/>
              <a:cxnLst/>
              <a:rect l="l" t="t" r="r" b="b"/>
              <a:pathLst>
                <a:path w="2908378" h="897536">
                  <a:moveTo>
                    <a:pt x="17527" y="0"/>
                  </a:moveTo>
                  <a:lnTo>
                    <a:pt x="2890850" y="0"/>
                  </a:lnTo>
                  <a:cubicBezTo>
                    <a:pt x="2900531" y="0"/>
                    <a:pt x="2908378" y="7847"/>
                    <a:pt x="2908378" y="17527"/>
                  </a:cubicBezTo>
                  <a:lnTo>
                    <a:pt x="2908378" y="880009"/>
                  </a:lnTo>
                  <a:cubicBezTo>
                    <a:pt x="2908378" y="884657"/>
                    <a:pt x="2906531" y="889115"/>
                    <a:pt x="2903244" y="892402"/>
                  </a:cubicBezTo>
                  <a:cubicBezTo>
                    <a:pt x="2899957" y="895689"/>
                    <a:pt x="2895499" y="897536"/>
                    <a:pt x="2890850" y="897536"/>
                  </a:cubicBezTo>
                  <a:lnTo>
                    <a:pt x="17527" y="897536"/>
                  </a:lnTo>
                  <a:cubicBezTo>
                    <a:pt x="12879" y="897536"/>
                    <a:pt x="8421" y="895689"/>
                    <a:pt x="5134" y="892402"/>
                  </a:cubicBezTo>
                  <a:cubicBezTo>
                    <a:pt x="1847" y="889115"/>
                    <a:pt x="0" y="884657"/>
                    <a:pt x="0" y="880009"/>
                  </a:cubicBezTo>
                  <a:lnTo>
                    <a:pt x="0" y="17527"/>
                  </a:lnTo>
                  <a:cubicBezTo>
                    <a:pt x="0" y="12879"/>
                    <a:pt x="1847" y="8421"/>
                    <a:pt x="5134" y="5134"/>
                  </a:cubicBezTo>
                  <a:cubicBezTo>
                    <a:pt x="8421" y="1847"/>
                    <a:pt x="12879" y="0"/>
                    <a:pt x="17527" y="0"/>
                  </a:cubicBezTo>
                  <a:close/>
                </a:path>
              </a:pathLst>
            </a:custGeom>
            <a:ln w="9525" cap="rnd">
              <a:solidFill>
                <a:srgbClr val="FFFFFF"/>
              </a:solidFill>
              <a:prstDash val="solid"/>
              <a:round/>
            </a:ln>
          </p:spPr>
          <p:txBody>
            <a:bodyPr/>
            <a:lstStyle/>
            <a:p>
              <a:endParaRPr lang="en-GB"/>
            </a:p>
          </p:txBody>
        </p:sp>
        <p:sp>
          <p:nvSpPr>
            <p:cNvPr id="4" name="TextBox 4">
              <a:extLst>
                <a:ext uri="{FF2B5EF4-FFF2-40B4-BE49-F238E27FC236}">
                  <a16:creationId xmlns:a16="http://schemas.microsoft.com/office/drawing/2014/main" id="{C471619F-3EDB-821D-DAFC-578639857C80}"/>
                </a:ext>
              </a:extLst>
            </p:cNvPr>
            <p:cNvSpPr txBox="1"/>
            <p:nvPr/>
          </p:nvSpPr>
          <p:spPr>
            <a:xfrm>
              <a:off x="0" y="-47625"/>
              <a:ext cx="2908378" cy="945161"/>
            </a:xfrm>
            <a:prstGeom prst="rect">
              <a:avLst/>
            </a:prstGeom>
          </p:spPr>
          <p:txBody>
            <a:bodyPr lIns="50800" tIns="50800" rIns="50800" bIns="50800" rtlCol="0" anchor="ctr"/>
            <a:lstStyle/>
            <a:p>
              <a:pPr algn="ctr">
                <a:lnSpc>
                  <a:spcPts val="2659"/>
                </a:lnSpc>
              </a:pPr>
              <a:endParaRPr/>
            </a:p>
          </p:txBody>
        </p:sp>
      </p:grpSp>
      <p:grpSp>
        <p:nvGrpSpPr>
          <p:cNvPr id="5" name="Group 5">
            <a:extLst>
              <a:ext uri="{FF2B5EF4-FFF2-40B4-BE49-F238E27FC236}">
                <a16:creationId xmlns:a16="http://schemas.microsoft.com/office/drawing/2014/main" id="{B8014305-2E42-E403-A662-13392E3C1CF8}"/>
              </a:ext>
            </a:extLst>
          </p:cNvPr>
          <p:cNvGrpSpPr/>
          <p:nvPr/>
        </p:nvGrpSpPr>
        <p:grpSpPr>
          <a:xfrm>
            <a:off x="0" y="0"/>
            <a:ext cx="3104530" cy="10287000"/>
            <a:chOff x="0" y="0"/>
            <a:chExt cx="817654" cy="2709333"/>
          </a:xfrm>
        </p:grpSpPr>
        <p:sp>
          <p:nvSpPr>
            <p:cNvPr id="6" name="Freeform 6">
              <a:extLst>
                <a:ext uri="{FF2B5EF4-FFF2-40B4-BE49-F238E27FC236}">
                  <a16:creationId xmlns:a16="http://schemas.microsoft.com/office/drawing/2014/main" id="{36973BD2-3FD8-18C6-0A2D-CB572676F79C}"/>
                </a:ext>
              </a:extLst>
            </p:cNvPr>
            <p:cNvSpPr/>
            <p:nvPr/>
          </p:nvSpPr>
          <p:spPr>
            <a:xfrm>
              <a:off x="0" y="0"/>
              <a:ext cx="817654" cy="2709333"/>
            </a:xfrm>
            <a:custGeom>
              <a:avLst/>
              <a:gdLst/>
              <a:ahLst/>
              <a:cxnLst/>
              <a:rect l="l" t="t" r="r" b="b"/>
              <a:pathLst>
                <a:path w="817654" h="2709333">
                  <a:moveTo>
                    <a:pt x="0" y="0"/>
                  </a:moveTo>
                  <a:lnTo>
                    <a:pt x="817654" y="0"/>
                  </a:lnTo>
                  <a:lnTo>
                    <a:pt x="817654" y="2709333"/>
                  </a:lnTo>
                  <a:lnTo>
                    <a:pt x="0" y="2709333"/>
                  </a:lnTo>
                  <a:close/>
                </a:path>
              </a:pathLst>
            </a:custGeom>
            <a:solidFill>
              <a:srgbClr val="030032"/>
            </a:solidFill>
          </p:spPr>
          <p:txBody>
            <a:bodyPr/>
            <a:lstStyle/>
            <a:p>
              <a:endParaRPr lang="en-GB"/>
            </a:p>
          </p:txBody>
        </p:sp>
        <p:sp>
          <p:nvSpPr>
            <p:cNvPr id="7" name="TextBox 7">
              <a:extLst>
                <a:ext uri="{FF2B5EF4-FFF2-40B4-BE49-F238E27FC236}">
                  <a16:creationId xmlns:a16="http://schemas.microsoft.com/office/drawing/2014/main" id="{19C0C398-16E6-71FB-3140-1358643B31D7}"/>
                </a:ext>
              </a:extLst>
            </p:cNvPr>
            <p:cNvSpPr txBox="1"/>
            <p:nvPr/>
          </p:nvSpPr>
          <p:spPr>
            <a:xfrm>
              <a:off x="0" y="-47625"/>
              <a:ext cx="817654" cy="2756958"/>
            </a:xfrm>
            <a:prstGeom prst="rect">
              <a:avLst/>
            </a:prstGeom>
          </p:spPr>
          <p:txBody>
            <a:bodyPr lIns="50800" tIns="50800" rIns="50800" bIns="50800" rtlCol="0" anchor="ctr"/>
            <a:lstStyle/>
            <a:p>
              <a:pPr algn="ctr">
                <a:lnSpc>
                  <a:spcPts val="2659"/>
                </a:lnSpc>
              </a:pPr>
              <a:endParaRPr/>
            </a:p>
          </p:txBody>
        </p:sp>
      </p:grpSp>
      <p:grpSp>
        <p:nvGrpSpPr>
          <p:cNvPr id="18" name="Group 18">
            <a:extLst>
              <a:ext uri="{FF2B5EF4-FFF2-40B4-BE49-F238E27FC236}">
                <a16:creationId xmlns:a16="http://schemas.microsoft.com/office/drawing/2014/main" id="{44B61BB5-4A59-2C6E-B2AA-AAE97C53231F}"/>
              </a:ext>
            </a:extLst>
          </p:cNvPr>
          <p:cNvGrpSpPr/>
          <p:nvPr/>
        </p:nvGrpSpPr>
        <p:grpSpPr>
          <a:xfrm rot="-10800000">
            <a:off x="10157113" y="5305748"/>
            <a:ext cx="5438173" cy="1189977"/>
            <a:chOff x="0" y="0"/>
            <a:chExt cx="425132" cy="203200"/>
          </a:xfrm>
        </p:grpSpPr>
        <p:sp>
          <p:nvSpPr>
            <p:cNvPr id="19" name="Freeform 19">
              <a:extLst>
                <a:ext uri="{FF2B5EF4-FFF2-40B4-BE49-F238E27FC236}">
                  <a16:creationId xmlns:a16="http://schemas.microsoft.com/office/drawing/2014/main" id="{B51E4A5C-A048-8CE2-7959-5E839AB9CC54}"/>
                </a:ext>
              </a:extLst>
            </p:cNvPr>
            <p:cNvSpPr/>
            <p:nvPr/>
          </p:nvSpPr>
          <p:spPr>
            <a:xfrm>
              <a:off x="0" y="0"/>
              <a:ext cx="425132" cy="203200"/>
            </a:xfrm>
            <a:custGeom>
              <a:avLst/>
              <a:gdLst/>
              <a:ahLst/>
              <a:cxnLst/>
              <a:rect l="l" t="t" r="r" b="b"/>
              <a:pathLst>
                <a:path w="425132" h="203200">
                  <a:moveTo>
                    <a:pt x="101600" y="0"/>
                  </a:moveTo>
                  <a:lnTo>
                    <a:pt x="323532" y="0"/>
                  </a:lnTo>
                  <a:cubicBezTo>
                    <a:pt x="379644" y="0"/>
                    <a:pt x="425132" y="45488"/>
                    <a:pt x="425132" y="101600"/>
                  </a:cubicBezTo>
                  <a:lnTo>
                    <a:pt x="425132" y="101600"/>
                  </a:lnTo>
                  <a:cubicBezTo>
                    <a:pt x="425132" y="128546"/>
                    <a:pt x="414428" y="154388"/>
                    <a:pt x="395374" y="173442"/>
                  </a:cubicBezTo>
                  <a:cubicBezTo>
                    <a:pt x="376320" y="192496"/>
                    <a:pt x="350478" y="203200"/>
                    <a:pt x="323532" y="203200"/>
                  </a:cubicBezTo>
                  <a:lnTo>
                    <a:pt x="101600" y="203200"/>
                  </a:lnTo>
                  <a:cubicBezTo>
                    <a:pt x="45488" y="203200"/>
                    <a:pt x="0" y="157712"/>
                    <a:pt x="0" y="101600"/>
                  </a:cubicBezTo>
                  <a:lnTo>
                    <a:pt x="0" y="101600"/>
                  </a:lnTo>
                  <a:cubicBezTo>
                    <a:pt x="0" y="45488"/>
                    <a:pt x="45488" y="0"/>
                    <a:pt x="101600" y="0"/>
                  </a:cubicBezTo>
                  <a:close/>
                </a:path>
              </a:pathLst>
            </a:custGeom>
            <a:gradFill rotWithShape="1">
              <a:gsLst>
                <a:gs pos="0">
                  <a:srgbClr val="00FFBA">
                    <a:alpha val="74500"/>
                  </a:srgbClr>
                </a:gs>
                <a:gs pos="100000">
                  <a:srgbClr val="00FFBA">
                    <a:alpha val="0"/>
                  </a:srgbClr>
                </a:gs>
              </a:gsLst>
              <a:path path="circle">
                <a:fillToRect r="100000" b="100000"/>
              </a:path>
              <a:tileRect l="-100000" t="-100000"/>
            </a:gradFill>
          </p:spPr>
          <p:txBody>
            <a:bodyPr/>
            <a:lstStyle/>
            <a:p>
              <a:endParaRPr lang="en-GB"/>
            </a:p>
          </p:txBody>
        </p:sp>
        <p:sp>
          <p:nvSpPr>
            <p:cNvPr id="20" name="TextBox 20">
              <a:extLst>
                <a:ext uri="{FF2B5EF4-FFF2-40B4-BE49-F238E27FC236}">
                  <a16:creationId xmlns:a16="http://schemas.microsoft.com/office/drawing/2014/main" id="{606E23B1-AECC-49DE-2021-F5E2BACFAE8A}"/>
                </a:ext>
              </a:extLst>
            </p:cNvPr>
            <p:cNvSpPr txBox="1"/>
            <p:nvPr/>
          </p:nvSpPr>
          <p:spPr>
            <a:xfrm>
              <a:off x="0" y="-47625"/>
              <a:ext cx="425132" cy="250825"/>
            </a:xfrm>
            <a:prstGeom prst="rect">
              <a:avLst/>
            </a:prstGeom>
          </p:spPr>
          <p:txBody>
            <a:bodyPr lIns="50800" tIns="50800" rIns="50800" bIns="50800" rtlCol="0" anchor="ctr"/>
            <a:lstStyle/>
            <a:p>
              <a:pPr algn="ctr">
                <a:lnSpc>
                  <a:spcPts val="2659"/>
                </a:lnSpc>
              </a:pPr>
              <a:endParaRPr/>
            </a:p>
          </p:txBody>
        </p:sp>
      </p:grpSp>
      <p:grpSp>
        <p:nvGrpSpPr>
          <p:cNvPr id="21" name="Group 21">
            <a:extLst>
              <a:ext uri="{FF2B5EF4-FFF2-40B4-BE49-F238E27FC236}">
                <a16:creationId xmlns:a16="http://schemas.microsoft.com/office/drawing/2014/main" id="{60DA3B23-ECEB-5A44-5A96-24B6BD6835E4}"/>
              </a:ext>
            </a:extLst>
          </p:cNvPr>
          <p:cNvGrpSpPr/>
          <p:nvPr/>
        </p:nvGrpSpPr>
        <p:grpSpPr>
          <a:xfrm>
            <a:off x="7546363" y="6388863"/>
            <a:ext cx="771525" cy="771525"/>
            <a:chOff x="0" y="0"/>
            <a:chExt cx="812800" cy="812800"/>
          </a:xfrm>
        </p:grpSpPr>
        <p:sp>
          <p:nvSpPr>
            <p:cNvPr id="22" name="Freeform 22">
              <a:extLst>
                <a:ext uri="{FF2B5EF4-FFF2-40B4-BE49-F238E27FC236}">
                  <a16:creationId xmlns:a16="http://schemas.microsoft.com/office/drawing/2014/main" id="{9766BD81-51D7-B730-51AB-53010486AFEC}"/>
                </a:ext>
              </a:extLst>
            </p:cNvPr>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D478FF">
                    <a:alpha val="100000"/>
                  </a:srgbClr>
                </a:gs>
                <a:gs pos="100000">
                  <a:srgbClr val="D478FF">
                    <a:alpha val="25000"/>
                  </a:srgbClr>
                </a:gs>
              </a:gsLst>
              <a:path path="circle">
                <a:fillToRect r="100000" b="100000"/>
              </a:path>
              <a:tileRect l="-100000" t="-100000"/>
            </a:gradFill>
            <a:ln cap="sq">
              <a:noFill/>
              <a:prstDash val="solid"/>
              <a:miter/>
            </a:ln>
          </p:spPr>
          <p:txBody>
            <a:bodyPr/>
            <a:lstStyle/>
            <a:p>
              <a:endParaRPr lang="en-GB"/>
            </a:p>
          </p:txBody>
        </p:sp>
        <p:sp>
          <p:nvSpPr>
            <p:cNvPr id="23" name="TextBox 23">
              <a:extLst>
                <a:ext uri="{FF2B5EF4-FFF2-40B4-BE49-F238E27FC236}">
                  <a16:creationId xmlns:a16="http://schemas.microsoft.com/office/drawing/2014/main" id="{1D41C61A-8942-3053-CADE-D081C89E09E9}"/>
                </a:ext>
              </a:extLst>
            </p:cNvPr>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24" name="AutoShape 24">
            <a:extLst>
              <a:ext uri="{FF2B5EF4-FFF2-40B4-BE49-F238E27FC236}">
                <a16:creationId xmlns:a16="http://schemas.microsoft.com/office/drawing/2014/main" id="{4DDE6A77-8CD0-2CF0-215E-BAC2A52BA608}"/>
              </a:ext>
            </a:extLst>
          </p:cNvPr>
          <p:cNvSpPr/>
          <p:nvPr/>
        </p:nvSpPr>
        <p:spPr>
          <a:xfrm>
            <a:off x="12104674" y="7556239"/>
            <a:ext cx="1543050" cy="0"/>
          </a:xfrm>
          <a:prstGeom prst="line">
            <a:avLst/>
          </a:prstGeom>
          <a:ln w="171450" cap="rnd">
            <a:gradFill>
              <a:gsLst>
                <a:gs pos="0">
                  <a:srgbClr val="D478FF">
                    <a:alpha val="100000"/>
                  </a:srgbClr>
                </a:gs>
                <a:gs pos="100000">
                  <a:srgbClr val="D478FF">
                    <a:alpha val="25000"/>
                  </a:srgbClr>
                </a:gs>
              </a:gsLst>
              <a:path path="circle">
                <a:fillToRect r="100000" b="100000"/>
              </a:path>
              <a:tileRect l="-100000" t="-100000"/>
            </a:gradFill>
            <a:prstDash val="solid"/>
            <a:headEnd type="none" w="sm" len="sm"/>
            <a:tailEnd type="none" w="sm" len="sm"/>
          </a:ln>
        </p:spPr>
        <p:txBody>
          <a:bodyPr/>
          <a:lstStyle/>
          <a:p>
            <a:endParaRPr lang="en-GB"/>
          </a:p>
        </p:txBody>
      </p:sp>
      <p:sp>
        <p:nvSpPr>
          <p:cNvPr id="25" name="Freeform 25">
            <a:extLst>
              <a:ext uri="{FF2B5EF4-FFF2-40B4-BE49-F238E27FC236}">
                <a16:creationId xmlns:a16="http://schemas.microsoft.com/office/drawing/2014/main" id="{F80503FD-4857-7FE1-1B91-AEC552A1F92A}"/>
              </a:ext>
            </a:extLst>
          </p:cNvPr>
          <p:cNvSpPr/>
          <p:nvPr/>
        </p:nvSpPr>
        <p:spPr>
          <a:xfrm rot="2700000">
            <a:off x="7791678" y="6572993"/>
            <a:ext cx="241472" cy="241472"/>
          </a:xfrm>
          <a:custGeom>
            <a:avLst/>
            <a:gdLst/>
            <a:ahLst/>
            <a:cxnLst/>
            <a:rect l="l" t="t" r="r" b="b"/>
            <a:pathLst>
              <a:path w="241472" h="241472">
                <a:moveTo>
                  <a:pt x="0" y="0"/>
                </a:moveTo>
                <a:lnTo>
                  <a:pt x="241472" y="0"/>
                </a:lnTo>
                <a:lnTo>
                  <a:pt x="241472" y="241472"/>
                </a:lnTo>
                <a:lnTo>
                  <a:pt x="0" y="24147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27" name="TextBox 27">
            <a:extLst>
              <a:ext uri="{FF2B5EF4-FFF2-40B4-BE49-F238E27FC236}">
                <a16:creationId xmlns:a16="http://schemas.microsoft.com/office/drawing/2014/main" id="{4A000664-E7E6-7692-F5D2-B31E25A39C78}"/>
              </a:ext>
            </a:extLst>
          </p:cNvPr>
          <p:cNvSpPr txBox="1"/>
          <p:nvPr/>
        </p:nvSpPr>
        <p:spPr>
          <a:xfrm>
            <a:off x="6526781" y="728872"/>
            <a:ext cx="10668000" cy="3401829"/>
          </a:xfrm>
          <a:prstGeom prst="rect">
            <a:avLst/>
          </a:prstGeom>
        </p:spPr>
        <p:txBody>
          <a:bodyPr wrap="square" lIns="0" tIns="0" rIns="0" bIns="0" rtlCol="0" anchor="t">
            <a:spAutoFit/>
          </a:bodyPr>
          <a:lstStyle/>
          <a:p>
            <a:pPr>
              <a:lnSpc>
                <a:spcPct val="100000"/>
              </a:lnSpc>
            </a:pPr>
            <a:r>
              <a:rPr lang="en-GB" sz="9900" spc="-855" dirty="0">
                <a:solidFill>
                  <a:srgbClr val="FFFFFF"/>
                </a:solidFill>
                <a:latin typeface="Questrial"/>
                <a:ea typeface="Questrial"/>
                <a:cs typeface="Questrial"/>
              </a:rPr>
              <a:t>SCREEN SMART KIDS</a:t>
            </a:r>
          </a:p>
          <a:p>
            <a:pPr algn="l">
              <a:lnSpc>
                <a:spcPts val="16253"/>
              </a:lnSpc>
            </a:pPr>
            <a:endParaRPr lang="en-US" sz="9900" spc="-855" dirty="0">
              <a:solidFill>
                <a:srgbClr val="FFFFFF"/>
              </a:solidFill>
              <a:latin typeface="Questrial"/>
              <a:ea typeface="Questrial"/>
              <a:cs typeface="Questrial"/>
              <a:sym typeface="Questrial"/>
            </a:endParaRPr>
          </a:p>
        </p:txBody>
      </p:sp>
      <p:sp>
        <p:nvSpPr>
          <p:cNvPr id="28" name="TextBox 28">
            <a:extLst>
              <a:ext uri="{FF2B5EF4-FFF2-40B4-BE49-F238E27FC236}">
                <a16:creationId xmlns:a16="http://schemas.microsoft.com/office/drawing/2014/main" id="{2D120B00-44B8-2B3E-3736-7C9F981ED96A}"/>
              </a:ext>
            </a:extLst>
          </p:cNvPr>
          <p:cNvSpPr txBox="1"/>
          <p:nvPr/>
        </p:nvSpPr>
        <p:spPr>
          <a:xfrm>
            <a:off x="7275682" y="2852144"/>
            <a:ext cx="10471246" cy="1572995"/>
          </a:xfrm>
          <a:prstGeom prst="rect">
            <a:avLst/>
          </a:prstGeom>
        </p:spPr>
        <p:txBody>
          <a:bodyPr wrap="square" lIns="0" tIns="0" rIns="0" bIns="0" rtlCol="0" anchor="t">
            <a:spAutoFit/>
          </a:bodyPr>
          <a:lstStyle/>
          <a:p>
            <a:pPr>
              <a:lnSpc>
                <a:spcPct val="100000"/>
              </a:lnSpc>
            </a:pPr>
            <a:r>
              <a:rPr lang="en-GB" sz="5220" spc="-261" dirty="0">
                <a:solidFill>
                  <a:srgbClr val="FFFFFF"/>
                </a:solidFill>
                <a:latin typeface="Questrial"/>
                <a:ea typeface="Questrial"/>
                <a:cs typeface="Questrial"/>
              </a:rPr>
              <a:t>Scroll Less • Play More • Sleep Better</a:t>
            </a:r>
          </a:p>
          <a:p>
            <a:pPr algn="l">
              <a:lnSpc>
                <a:spcPts val="6265"/>
              </a:lnSpc>
            </a:pPr>
            <a:endParaRPr lang="en-US" sz="5220" spc="-261" dirty="0">
              <a:solidFill>
                <a:srgbClr val="FFFFFF"/>
              </a:solidFill>
              <a:latin typeface="Questrial"/>
              <a:ea typeface="Questrial"/>
              <a:cs typeface="Questrial"/>
              <a:sym typeface="Questrial"/>
            </a:endParaRPr>
          </a:p>
        </p:txBody>
      </p:sp>
      <p:sp>
        <p:nvSpPr>
          <p:cNvPr id="29" name="TextBox 29">
            <a:extLst>
              <a:ext uri="{FF2B5EF4-FFF2-40B4-BE49-F238E27FC236}">
                <a16:creationId xmlns:a16="http://schemas.microsoft.com/office/drawing/2014/main" id="{F8651A5E-3357-E1F6-8955-D70DAFFF7219}"/>
              </a:ext>
            </a:extLst>
          </p:cNvPr>
          <p:cNvSpPr txBox="1"/>
          <p:nvPr/>
        </p:nvSpPr>
        <p:spPr>
          <a:xfrm>
            <a:off x="11190747" y="6317636"/>
            <a:ext cx="3530467" cy="2769989"/>
          </a:xfrm>
          <a:prstGeom prst="rect">
            <a:avLst/>
          </a:prstGeom>
        </p:spPr>
        <p:txBody>
          <a:bodyPr wrap="square" lIns="0" tIns="0" rIns="0" bIns="0" rtlCol="0" anchor="t">
            <a:spAutoFit/>
          </a:bodyPr>
          <a:lstStyle/>
          <a:p>
            <a:pPr lvl="0"/>
            <a:br>
              <a:rPr lang="en-GB" sz="2800" spc="-50" dirty="0">
                <a:solidFill>
                  <a:srgbClr val="FFFFFF"/>
                </a:solidFill>
                <a:latin typeface="Questrial"/>
                <a:ea typeface="Questrial"/>
                <a:cs typeface="Questrial"/>
              </a:rPr>
            </a:br>
            <a:r>
              <a:rPr lang="en-GB" sz="2800" spc="-50" dirty="0">
                <a:solidFill>
                  <a:srgbClr val="FFFFFF"/>
                </a:solidFill>
                <a:latin typeface="Questrial"/>
                <a:ea typeface="Questrial"/>
                <a:cs typeface="Questrial"/>
              </a:rPr>
              <a:t>Student ID:  2208947</a:t>
            </a:r>
          </a:p>
          <a:p>
            <a:pPr algn="ctr">
              <a:lnSpc>
                <a:spcPct val="150000"/>
              </a:lnSpc>
            </a:pPr>
            <a:endParaRPr lang="en-GB" sz="2800" b="1" dirty="0">
              <a:solidFill>
                <a:schemeClr val="bg1"/>
              </a:solidFill>
            </a:endParaRPr>
          </a:p>
          <a:p>
            <a:pPr algn="ctr">
              <a:lnSpc>
                <a:spcPct val="150000"/>
              </a:lnSpc>
            </a:pPr>
            <a:r>
              <a:rPr lang="en-GB" sz="3600" b="1" dirty="0">
                <a:solidFill>
                  <a:schemeClr val="bg1"/>
                </a:solidFill>
              </a:rPr>
              <a:t>Person 1</a:t>
            </a:r>
            <a:endParaRPr lang="en-GB" sz="3600" dirty="0">
              <a:solidFill>
                <a:schemeClr val="bg1"/>
              </a:solidFill>
            </a:endParaRPr>
          </a:p>
          <a:p>
            <a:pPr lvl="0"/>
            <a:endParaRPr lang="en-US" sz="2800" spc="-50" dirty="0">
              <a:solidFill>
                <a:srgbClr val="FFFFFF"/>
              </a:solidFill>
              <a:latin typeface="Questrial"/>
              <a:ea typeface="Questrial"/>
              <a:cs typeface="Questrial"/>
              <a:sym typeface="Questrial"/>
            </a:endParaRPr>
          </a:p>
        </p:txBody>
      </p:sp>
      <p:sp>
        <p:nvSpPr>
          <p:cNvPr id="31" name="TextBox 31">
            <a:extLst>
              <a:ext uri="{FF2B5EF4-FFF2-40B4-BE49-F238E27FC236}">
                <a16:creationId xmlns:a16="http://schemas.microsoft.com/office/drawing/2014/main" id="{F2A7A7DD-0A34-DB2A-33C3-C3CE908C956E}"/>
              </a:ext>
            </a:extLst>
          </p:cNvPr>
          <p:cNvSpPr txBox="1"/>
          <p:nvPr/>
        </p:nvSpPr>
        <p:spPr>
          <a:xfrm>
            <a:off x="10132027" y="5772449"/>
            <a:ext cx="5647908" cy="302390"/>
          </a:xfrm>
          <a:prstGeom prst="rect">
            <a:avLst/>
          </a:prstGeom>
        </p:spPr>
        <p:txBody>
          <a:bodyPr wrap="square" lIns="0" tIns="0" rIns="0" bIns="0" rtlCol="0" anchor="t">
            <a:spAutoFit/>
          </a:bodyPr>
          <a:lstStyle/>
          <a:p>
            <a:pPr algn="ctr">
              <a:lnSpc>
                <a:spcPts val="2100"/>
              </a:lnSpc>
              <a:spcBef>
                <a:spcPct val="0"/>
              </a:spcBef>
            </a:pPr>
            <a:r>
              <a:rPr lang="en-US" sz="3200" dirty="0">
                <a:solidFill>
                  <a:srgbClr val="FFFFFF"/>
                </a:solidFill>
                <a:latin typeface="Questrial"/>
                <a:ea typeface="Questrial"/>
                <a:cs typeface="Questrial"/>
                <a:sym typeface="Questrial"/>
              </a:rPr>
              <a:t>Presented By: Nazia Haroon</a:t>
            </a:r>
          </a:p>
        </p:txBody>
      </p:sp>
      <p:sp>
        <p:nvSpPr>
          <p:cNvPr id="34" name="TextBox 28">
            <a:extLst>
              <a:ext uri="{FF2B5EF4-FFF2-40B4-BE49-F238E27FC236}">
                <a16:creationId xmlns:a16="http://schemas.microsoft.com/office/drawing/2014/main" id="{FF5C6D3A-549A-CEA2-3446-EFEAD0544472}"/>
              </a:ext>
            </a:extLst>
          </p:cNvPr>
          <p:cNvSpPr txBox="1"/>
          <p:nvPr/>
        </p:nvSpPr>
        <p:spPr>
          <a:xfrm>
            <a:off x="34783" y="3781007"/>
            <a:ext cx="5668743" cy="3982885"/>
          </a:xfrm>
          <a:prstGeom prst="rect">
            <a:avLst/>
          </a:prstGeom>
        </p:spPr>
        <p:txBody>
          <a:bodyPr wrap="square" lIns="0" tIns="0" rIns="0" bIns="0" rtlCol="0" anchor="t">
            <a:spAutoFit/>
          </a:bodyPr>
          <a:lstStyle/>
          <a:p>
            <a:pPr algn="ctr"/>
            <a:r>
              <a:rPr lang="en-GB" sz="5220" spc="-261" dirty="0">
                <a:solidFill>
                  <a:srgbClr val="FFFFFF"/>
                </a:solidFill>
                <a:latin typeface="Questrial"/>
                <a:ea typeface="Questrial"/>
                <a:cs typeface="Questrial"/>
              </a:rPr>
              <a:t>Reducing Excessive Screen Time Among Children Aged 5–11</a:t>
            </a:r>
          </a:p>
          <a:p>
            <a:pPr algn="ctr">
              <a:lnSpc>
                <a:spcPct val="100000"/>
              </a:lnSpc>
            </a:pPr>
            <a:endParaRPr lang="en-GB" sz="5220" spc="-261" dirty="0">
              <a:solidFill>
                <a:srgbClr val="FFFFFF"/>
              </a:solidFill>
              <a:latin typeface="Questrial"/>
              <a:ea typeface="Questrial"/>
              <a:cs typeface="Questrial"/>
            </a:endParaRPr>
          </a:p>
          <a:p>
            <a:pPr algn="ctr">
              <a:lnSpc>
                <a:spcPts val="6265"/>
              </a:lnSpc>
            </a:pPr>
            <a:endParaRPr lang="en-US" sz="5220" spc="-261" dirty="0">
              <a:solidFill>
                <a:srgbClr val="FFFFFF"/>
              </a:solidFill>
              <a:latin typeface="Questrial"/>
              <a:ea typeface="Questrial"/>
              <a:cs typeface="Questrial"/>
              <a:sym typeface="Questrial"/>
            </a:endParaRPr>
          </a:p>
        </p:txBody>
      </p:sp>
      <p:pic>
        <p:nvPicPr>
          <p:cNvPr id="8" name="Picture 7" descr="Boy using digital tablet under blanket on bed">
            <a:extLst>
              <a:ext uri="{FF2B5EF4-FFF2-40B4-BE49-F238E27FC236}">
                <a16:creationId xmlns:a16="http://schemas.microsoft.com/office/drawing/2014/main" id="{51C2BC36-ABF4-EB4B-4479-CEB3625F05C5}"/>
              </a:ext>
            </a:extLst>
          </p:cNvPr>
          <p:cNvPicPr>
            <a:picLocks noChangeAspect="1"/>
          </p:cNvPicPr>
          <p:nvPr/>
        </p:nvPicPr>
        <p:blipFill>
          <a:blip r:embed="rId3"/>
          <a:stretch>
            <a:fillRect/>
          </a:stretch>
        </p:blipFill>
        <p:spPr>
          <a:xfrm>
            <a:off x="0" y="-168126"/>
            <a:ext cx="5668743" cy="3781007"/>
          </a:xfrm>
          <a:prstGeom prst="rect">
            <a:avLst/>
          </a:prstGeom>
        </p:spPr>
      </p:pic>
      <p:pic>
        <p:nvPicPr>
          <p:cNvPr id="9" name="Picture 8" descr="Plays soccer. African american kid have fun in the field at summer daytime">
            <a:extLst>
              <a:ext uri="{FF2B5EF4-FFF2-40B4-BE49-F238E27FC236}">
                <a16:creationId xmlns:a16="http://schemas.microsoft.com/office/drawing/2014/main" id="{AAE74374-29AE-E52E-BEA4-65B52BA99460}"/>
              </a:ext>
            </a:extLst>
          </p:cNvPr>
          <p:cNvPicPr>
            <a:picLocks noChangeAspect="1"/>
          </p:cNvPicPr>
          <p:nvPr/>
        </p:nvPicPr>
        <p:blipFill>
          <a:blip r:embed="rId4"/>
          <a:stretch>
            <a:fillRect/>
          </a:stretch>
        </p:blipFill>
        <p:spPr>
          <a:xfrm>
            <a:off x="212716" y="6445430"/>
            <a:ext cx="5672895" cy="3781007"/>
          </a:xfrm>
          <a:prstGeom prst="rect">
            <a:avLst/>
          </a:prstGeom>
        </p:spPr>
      </p:pic>
    </p:spTree>
    <p:extLst>
      <p:ext uri="{BB962C8B-B14F-4D97-AF65-F5344CB8AC3E}">
        <p14:creationId xmlns:p14="http://schemas.microsoft.com/office/powerpoint/2010/main" val="28466046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gradFill rotWithShape="1">
          <a:gsLst>
            <a:gs pos="0">
              <a:srgbClr val="133754">
                <a:alpha val="100000"/>
              </a:srgbClr>
            </a:gs>
            <a:gs pos="50000">
              <a:srgbClr val="021328">
                <a:alpha val="100000"/>
              </a:srgbClr>
            </a:gs>
            <a:gs pos="100000">
              <a:srgbClr val="223476">
                <a:alpha val="100000"/>
              </a:srgbClr>
            </a:gs>
          </a:gsLst>
          <a:lin ang="2700000"/>
        </a:gradFill>
        <a:effectLst/>
      </p:bgPr>
    </p:bg>
    <p:spTree>
      <p:nvGrpSpPr>
        <p:cNvPr id="1" name=""/>
        <p:cNvGrpSpPr/>
        <p:nvPr/>
      </p:nvGrpSpPr>
      <p:grpSpPr>
        <a:xfrm>
          <a:off x="0" y="0"/>
          <a:ext cx="0" cy="0"/>
          <a:chOff x="0" y="0"/>
          <a:chExt cx="0" cy="0"/>
        </a:xfrm>
      </p:grpSpPr>
      <p:grpSp>
        <p:nvGrpSpPr>
          <p:cNvPr id="2" name="Group 2"/>
          <p:cNvGrpSpPr/>
          <p:nvPr/>
        </p:nvGrpSpPr>
        <p:grpSpPr>
          <a:xfrm>
            <a:off x="-603826" y="-382623"/>
            <a:ext cx="6775535" cy="11052247"/>
            <a:chOff x="0" y="0"/>
            <a:chExt cx="1784503" cy="2910880"/>
          </a:xfrm>
        </p:grpSpPr>
        <p:sp>
          <p:nvSpPr>
            <p:cNvPr id="3" name="Freeform 3"/>
            <p:cNvSpPr/>
            <p:nvPr/>
          </p:nvSpPr>
          <p:spPr>
            <a:xfrm>
              <a:off x="0" y="0"/>
              <a:ext cx="1784503" cy="2910880"/>
            </a:xfrm>
            <a:custGeom>
              <a:avLst/>
              <a:gdLst/>
              <a:ahLst/>
              <a:cxnLst/>
              <a:rect l="l" t="t" r="r" b="b"/>
              <a:pathLst>
                <a:path w="1784503" h="2910880">
                  <a:moveTo>
                    <a:pt x="28566" y="0"/>
                  </a:moveTo>
                  <a:lnTo>
                    <a:pt x="1755937" y="0"/>
                  </a:lnTo>
                  <a:cubicBezTo>
                    <a:pt x="1771714" y="0"/>
                    <a:pt x="1784503" y="12789"/>
                    <a:pt x="1784503" y="28566"/>
                  </a:cubicBezTo>
                  <a:lnTo>
                    <a:pt x="1784503" y="2882314"/>
                  </a:lnTo>
                  <a:cubicBezTo>
                    <a:pt x="1784503" y="2898091"/>
                    <a:pt x="1771714" y="2910880"/>
                    <a:pt x="1755937" y="2910880"/>
                  </a:cubicBezTo>
                  <a:lnTo>
                    <a:pt x="28566" y="2910880"/>
                  </a:lnTo>
                  <a:cubicBezTo>
                    <a:pt x="12789" y="2910880"/>
                    <a:pt x="0" y="2898091"/>
                    <a:pt x="0" y="2882314"/>
                  </a:cubicBezTo>
                  <a:lnTo>
                    <a:pt x="0" y="28566"/>
                  </a:lnTo>
                  <a:cubicBezTo>
                    <a:pt x="0" y="12789"/>
                    <a:pt x="12789" y="0"/>
                    <a:pt x="28566" y="0"/>
                  </a:cubicBezTo>
                  <a:close/>
                </a:path>
              </a:pathLst>
            </a:custGeom>
            <a:ln w="9525" cap="rnd">
              <a:solidFill>
                <a:srgbClr val="FFFFFF"/>
              </a:solidFill>
              <a:prstDash val="solid"/>
              <a:round/>
            </a:ln>
          </p:spPr>
          <p:txBody>
            <a:bodyPr/>
            <a:lstStyle/>
            <a:p>
              <a:endParaRPr lang="en-GB"/>
            </a:p>
          </p:txBody>
        </p:sp>
        <p:sp>
          <p:nvSpPr>
            <p:cNvPr id="4" name="TextBox 4"/>
            <p:cNvSpPr txBox="1"/>
            <p:nvPr/>
          </p:nvSpPr>
          <p:spPr>
            <a:xfrm>
              <a:off x="0" y="-47625"/>
              <a:ext cx="1784503" cy="2958505"/>
            </a:xfrm>
            <a:prstGeom prst="rect">
              <a:avLst/>
            </a:prstGeom>
          </p:spPr>
          <p:txBody>
            <a:bodyPr lIns="50800" tIns="50800" rIns="50800" bIns="50800" rtlCol="0" anchor="ctr"/>
            <a:lstStyle/>
            <a:p>
              <a:pPr algn="ctr">
                <a:lnSpc>
                  <a:spcPts val="2659"/>
                </a:lnSpc>
              </a:pPr>
              <a:endParaRPr/>
            </a:p>
          </p:txBody>
        </p:sp>
      </p:grpSp>
      <p:grpSp>
        <p:nvGrpSpPr>
          <p:cNvPr id="5" name="Group 5"/>
          <p:cNvGrpSpPr/>
          <p:nvPr/>
        </p:nvGrpSpPr>
        <p:grpSpPr>
          <a:xfrm>
            <a:off x="0" y="7348456"/>
            <a:ext cx="18288000" cy="2938544"/>
            <a:chOff x="0" y="0"/>
            <a:chExt cx="4816593" cy="773938"/>
          </a:xfrm>
        </p:grpSpPr>
        <p:sp>
          <p:nvSpPr>
            <p:cNvPr id="6" name="Freeform 6"/>
            <p:cNvSpPr/>
            <p:nvPr/>
          </p:nvSpPr>
          <p:spPr>
            <a:xfrm>
              <a:off x="0" y="0"/>
              <a:ext cx="4816592" cy="773937"/>
            </a:xfrm>
            <a:custGeom>
              <a:avLst/>
              <a:gdLst/>
              <a:ahLst/>
              <a:cxnLst/>
              <a:rect l="l" t="t" r="r" b="b"/>
              <a:pathLst>
                <a:path w="4816592" h="773937">
                  <a:moveTo>
                    <a:pt x="0" y="0"/>
                  </a:moveTo>
                  <a:lnTo>
                    <a:pt x="4816592" y="0"/>
                  </a:lnTo>
                  <a:lnTo>
                    <a:pt x="4816592" y="773937"/>
                  </a:lnTo>
                  <a:lnTo>
                    <a:pt x="0" y="773937"/>
                  </a:lnTo>
                  <a:close/>
                </a:path>
              </a:pathLst>
            </a:custGeom>
            <a:solidFill>
              <a:srgbClr val="030032"/>
            </a:solidFill>
          </p:spPr>
          <p:txBody>
            <a:bodyPr/>
            <a:lstStyle/>
            <a:p>
              <a:endParaRPr lang="en-GB"/>
            </a:p>
          </p:txBody>
        </p:sp>
        <p:sp>
          <p:nvSpPr>
            <p:cNvPr id="7" name="TextBox 7"/>
            <p:cNvSpPr txBox="1"/>
            <p:nvPr/>
          </p:nvSpPr>
          <p:spPr>
            <a:xfrm>
              <a:off x="0" y="-47625"/>
              <a:ext cx="4816593" cy="821563"/>
            </a:xfrm>
            <a:prstGeom prst="rect">
              <a:avLst/>
            </a:prstGeom>
          </p:spPr>
          <p:txBody>
            <a:bodyPr lIns="50800" tIns="50800" rIns="50800" bIns="50800" rtlCol="0" anchor="ctr"/>
            <a:lstStyle/>
            <a:p>
              <a:pPr algn="ctr">
                <a:lnSpc>
                  <a:spcPts val="2659"/>
                </a:lnSpc>
              </a:pPr>
              <a:endParaRPr/>
            </a:p>
          </p:txBody>
        </p:sp>
      </p:grpSp>
      <p:sp>
        <p:nvSpPr>
          <p:cNvPr id="9" name="AutoShape 9"/>
          <p:cNvSpPr/>
          <p:nvPr/>
        </p:nvSpPr>
        <p:spPr>
          <a:xfrm>
            <a:off x="8153236" y="1114425"/>
            <a:ext cx="990764" cy="0"/>
          </a:xfrm>
          <a:prstGeom prst="line">
            <a:avLst/>
          </a:prstGeom>
          <a:ln w="171450" cap="rnd">
            <a:gradFill>
              <a:gsLst>
                <a:gs pos="0">
                  <a:srgbClr val="D478FF">
                    <a:alpha val="100000"/>
                  </a:srgbClr>
                </a:gs>
                <a:gs pos="100000">
                  <a:srgbClr val="D478FF">
                    <a:alpha val="25000"/>
                  </a:srgbClr>
                </a:gs>
              </a:gsLst>
              <a:path path="circle">
                <a:fillToRect r="100000" b="100000"/>
              </a:path>
              <a:tileRect l="-100000" t="-100000"/>
            </a:gradFill>
            <a:prstDash val="solid"/>
            <a:headEnd type="none" w="sm" len="sm"/>
            <a:tailEnd type="none" w="sm" len="sm"/>
          </a:ln>
        </p:spPr>
        <p:txBody>
          <a:bodyPr/>
          <a:lstStyle/>
          <a:p>
            <a:endParaRPr lang="en-GB"/>
          </a:p>
        </p:txBody>
      </p:sp>
      <p:grpSp>
        <p:nvGrpSpPr>
          <p:cNvPr id="10" name="Group 10"/>
          <p:cNvGrpSpPr/>
          <p:nvPr/>
        </p:nvGrpSpPr>
        <p:grpSpPr>
          <a:xfrm>
            <a:off x="1028700" y="2170276"/>
            <a:ext cx="6133772" cy="7088024"/>
            <a:chOff x="0" y="0"/>
            <a:chExt cx="950282" cy="1098120"/>
          </a:xfrm>
        </p:grpSpPr>
        <p:sp>
          <p:nvSpPr>
            <p:cNvPr id="11" name="Freeform 11"/>
            <p:cNvSpPr/>
            <p:nvPr/>
          </p:nvSpPr>
          <p:spPr>
            <a:xfrm>
              <a:off x="0" y="0"/>
              <a:ext cx="950282" cy="1098120"/>
            </a:xfrm>
            <a:custGeom>
              <a:avLst/>
              <a:gdLst/>
              <a:ahLst/>
              <a:cxnLst/>
              <a:rect l="l" t="t" r="r" b="b"/>
              <a:pathLst>
                <a:path w="950282" h="1098120">
                  <a:moveTo>
                    <a:pt x="31554" y="0"/>
                  </a:moveTo>
                  <a:lnTo>
                    <a:pt x="918727" y="0"/>
                  </a:lnTo>
                  <a:cubicBezTo>
                    <a:pt x="927096" y="0"/>
                    <a:pt x="935122" y="3324"/>
                    <a:pt x="941040" y="9242"/>
                  </a:cubicBezTo>
                  <a:cubicBezTo>
                    <a:pt x="946957" y="15160"/>
                    <a:pt x="950282" y="23186"/>
                    <a:pt x="950282" y="31554"/>
                  </a:cubicBezTo>
                  <a:lnTo>
                    <a:pt x="950282" y="1066566"/>
                  </a:lnTo>
                  <a:cubicBezTo>
                    <a:pt x="950282" y="1074935"/>
                    <a:pt x="946957" y="1082961"/>
                    <a:pt x="941040" y="1088878"/>
                  </a:cubicBezTo>
                  <a:cubicBezTo>
                    <a:pt x="935122" y="1094796"/>
                    <a:pt x="927096" y="1098120"/>
                    <a:pt x="918727" y="1098120"/>
                  </a:cubicBezTo>
                  <a:lnTo>
                    <a:pt x="31554" y="1098120"/>
                  </a:lnTo>
                  <a:cubicBezTo>
                    <a:pt x="23186" y="1098120"/>
                    <a:pt x="15160" y="1094796"/>
                    <a:pt x="9242" y="1088878"/>
                  </a:cubicBezTo>
                  <a:cubicBezTo>
                    <a:pt x="3324" y="1082961"/>
                    <a:pt x="0" y="1074935"/>
                    <a:pt x="0" y="1066566"/>
                  </a:cubicBezTo>
                  <a:lnTo>
                    <a:pt x="0" y="31554"/>
                  </a:lnTo>
                  <a:cubicBezTo>
                    <a:pt x="0" y="23186"/>
                    <a:pt x="3324" y="15160"/>
                    <a:pt x="9242" y="9242"/>
                  </a:cubicBezTo>
                  <a:cubicBezTo>
                    <a:pt x="15160" y="3324"/>
                    <a:pt x="23186" y="0"/>
                    <a:pt x="31554" y="0"/>
                  </a:cubicBezTo>
                  <a:close/>
                </a:path>
              </a:pathLst>
            </a:custGeom>
            <a:blipFill>
              <a:blip r:embed="rId2"/>
              <a:stretch>
                <a:fillRect l="-36589" r="-36589"/>
              </a:stretch>
            </a:blipFill>
          </p:spPr>
          <p:txBody>
            <a:bodyPr/>
            <a:lstStyle/>
            <a:p>
              <a:endParaRPr lang="en-GB"/>
            </a:p>
          </p:txBody>
        </p:sp>
      </p:grpSp>
      <p:grpSp>
        <p:nvGrpSpPr>
          <p:cNvPr id="12" name="Group 12"/>
          <p:cNvGrpSpPr/>
          <p:nvPr/>
        </p:nvGrpSpPr>
        <p:grpSpPr>
          <a:xfrm rot="-10800000">
            <a:off x="7766298" y="4599782"/>
            <a:ext cx="9493002" cy="4515991"/>
            <a:chOff x="0" y="0"/>
            <a:chExt cx="1368507" cy="314094"/>
          </a:xfrm>
        </p:grpSpPr>
        <p:sp>
          <p:nvSpPr>
            <p:cNvPr id="13" name="Freeform 13"/>
            <p:cNvSpPr/>
            <p:nvPr/>
          </p:nvSpPr>
          <p:spPr>
            <a:xfrm>
              <a:off x="0" y="0"/>
              <a:ext cx="1368507" cy="314094"/>
            </a:xfrm>
            <a:custGeom>
              <a:avLst/>
              <a:gdLst/>
              <a:ahLst/>
              <a:cxnLst/>
              <a:rect l="l" t="t" r="r" b="b"/>
              <a:pathLst>
                <a:path w="1368507" h="314094">
                  <a:moveTo>
                    <a:pt x="148996" y="0"/>
                  </a:moveTo>
                  <a:lnTo>
                    <a:pt x="1219511" y="0"/>
                  </a:lnTo>
                  <a:cubicBezTo>
                    <a:pt x="1259027" y="0"/>
                    <a:pt x="1296925" y="15698"/>
                    <a:pt x="1324867" y="43640"/>
                  </a:cubicBezTo>
                  <a:cubicBezTo>
                    <a:pt x="1352809" y="71582"/>
                    <a:pt x="1368507" y="109480"/>
                    <a:pt x="1368507" y="148996"/>
                  </a:cubicBezTo>
                  <a:lnTo>
                    <a:pt x="1368507" y="165098"/>
                  </a:lnTo>
                  <a:cubicBezTo>
                    <a:pt x="1368507" y="247386"/>
                    <a:pt x="1301799" y="314094"/>
                    <a:pt x="1219511" y="314094"/>
                  </a:cubicBezTo>
                  <a:lnTo>
                    <a:pt x="148996" y="314094"/>
                  </a:lnTo>
                  <a:cubicBezTo>
                    <a:pt x="66708" y="314094"/>
                    <a:pt x="0" y="247386"/>
                    <a:pt x="0" y="165098"/>
                  </a:cubicBezTo>
                  <a:lnTo>
                    <a:pt x="0" y="148996"/>
                  </a:lnTo>
                  <a:cubicBezTo>
                    <a:pt x="0" y="66708"/>
                    <a:pt x="66708" y="0"/>
                    <a:pt x="148996" y="0"/>
                  </a:cubicBezTo>
                  <a:close/>
                </a:path>
              </a:pathLst>
            </a:custGeom>
            <a:gradFill rotWithShape="1">
              <a:gsLst>
                <a:gs pos="0">
                  <a:srgbClr val="00FFBA">
                    <a:alpha val="74500"/>
                  </a:srgbClr>
                </a:gs>
                <a:gs pos="100000">
                  <a:srgbClr val="00FFBA">
                    <a:alpha val="0"/>
                  </a:srgbClr>
                </a:gs>
              </a:gsLst>
              <a:path path="circle">
                <a:fillToRect r="100000" b="100000"/>
              </a:path>
              <a:tileRect l="-100000" t="-100000"/>
            </a:gradFill>
          </p:spPr>
          <p:txBody>
            <a:bodyPr/>
            <a:lstStyle/>
            <a:p>
              <a:endParaRPr lang="en-GB"/>
            </a:p>
          </p:txBody>
        </p:sp>
        <p:sp>
          <p:nvSpPr>
            <p:cNvPr id="14" name="TextBox 14"/>
            <p:cNvSpPr txBox="1"/>
            <p:nvPr/>
          </p:nvSpPr>
          <p:spPr>
            <a:xfrm>
              <a:off x="0" y="-47625"/>
              <a:ext cx="1368507" cy="361719"/>
            </a:xfrm>
            <a:prstGeom prst="rect">
              <a:avLst/>
            </a:prstGeom>
          </p:spPr>
          <p:txBody>
            <a:bodyPr lIns="50800" tIns="50800" rIns="50800" bIns="50800" rtlCol="0" anchor="ctr"/>
            <a:lstStyle/>
            <a:p>
              <a:pPr algn="ctr">
                <a:lnSpc>
                  <a:spcPts val="2659"/>
                </a:lnSpc>
              </a:pPr>
              <a:endParaRPr/>
            </a:p>
          </p:txBody>
        </p:sp>
      </p:grpSp>
      <p:grpSp>
        <p:nvGrpSpPr>
          <p:cNvPr id="21" name="Group 21"/>
          <p:cNvGrpSpPr/>
          <p:nvPr/>
        </p:nvGrpSpPr>
        <p:grpSpPr>
          <a:xfrm>
            <a:off x="8225566" y="3647433"/>
            <a:ext cx="5987833" cy="4014455"/>
            <a:chOff x="76200" y="-3492620"/>
            <a:chExt cx="6308170" cy="4229220"/>
          </a:xfrm>
        </p:grpSpPr>
        <p:sp>
          <p:nvSpPr>
            <p:cNvPr id="22" name="Freeform 22"/>
            <p:cNvSpPr/>
            <p:nvPr/>
          </p:nvSpPr>
          <p:spPr>
            <a:xfrm>
              <a:off x="5571570" y="-349262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D478FF">
                    <a:alpha val="100000"/>
                  </a:srgbClr>
                </a:gs>
                <a:gs pos="100000">
                  <a:srgbClr val="D478FF">
                    <a:alpha val="25000"/>
                  </a:srgbClr>
                </a:gs>
              </a:gsLst>
              <a:path path="circle">
                <a:fillToRect r="100000" b="100000"/>
              </a:path>
              <a:tileRect l="-100000" t="-100000"/>
            </a:gradFill>
            <a:ln cap="sq">
              <a:noFill/>
              <a:prstDash val="solid"/>
              <a:miter/>
            </a:ln>
          </p:spPr>
          <p:txBody>
            <a:bodyPr/>
            <a:lstStyle/>
            <a:p>
              <a:endParaRPr lang="en-GB"/>
            </a:p>
          </p:txBody>
        </p:sp>
        <p:sp>
          <p:nvSpPr>
            <p:cNvPr id="23" name="TextBox 23"/>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24" name="Freeform 24"/>
          <p:cNvSpPr/>
          <p:nvPr/>
        </p:nvSpPr>
        <p:spPr>
          <a:xfrm rot="8100000">
            <a:off x="13706900" y="3883652"/>
            <a:ext cx="241472" cy="241472"/>
          </a:xfrm>
          <a:custGeom>
            <a:avLst/>
            <a:gdLst/>
            <a:ahLst/>
            <a:cxnLst/>
            <a:rect l="l" t="t" r="r" b="b"/>
            <a:pathLst>
              <a:path w="241472" h="241472">
                <a:moveTo>
                  <a:pt x="0" y="0"/>
                </a:moveTo>
                <a:lnTo>
                  <a:pt x="241472" y="0"/>
                </a:lnTo>
                <a:lnTo>
                  <a:pt x="241472" y="241472"/>
                </a:lnTo>
                <a:lnTo>
                  <a:pt x="0" y="241472"/>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25" name="TextBox 25"/>
          <p:cNvSpPr txBox="1"/>
          <p:nvPr/>
        </p:nvSpPr>
        <p:spPr>
          <a:xfrm>
            <a:off x="9677400" y="993484"/>
            <a:ext cx="8300477" cy="1477328"/>
          </a:xfrm>
          <a:prstGeom prst="rect">
            <a:avLst/>
          </a:prstGeom>
        </p:spPr>
        <p:txBody>
          <a:bodyPr wrap="square" lIns="0" tIns="0" rIns="0" bIns="0" rtlCol="0" anchor="t">
            <a:spAutoFit/>
          </a:bodyPr>
          <a:lstStyle/>
          <a:p>
            <a:r>
              <a:rPr lang="en-GB" sz="9600" dirty="0">
                <a:solidFill>
                  <a:schemeClr val="bg1"/>
                </a:solidFill>
                <a:latin typeface="Questrial" pitchFamily="2" charset="0"/>
                <a:ea typeface="Questrial" pitchFamily="2" charset="0"/>
                <a:cs typeface="Questrial" pitchFamily="2" charset="0"/>
              </a:rPr>
              <a:t>Our Campaign</a:t>
            </a:r>
            <a:endParaRPr lang="en-US" sz="12063" spc="-603" dirty="0">
              <a:solidFill>
                <a:schemeClr val="bg1"/>
              </a:solidFill>
              <a:latin typeface="Questrial" pitchFamily="2" charset="0"/>
              <a:ea typeface="Questrial" pitchFamily="2" charset="0"/>
              <a:cs typeface="Questrial" pitchFamily="2" charset="0"/>
              <a:sym typeface="Questrial"/>
            </a:endParaRPr>
          </a:p>
        </p:txBody>
      </p:sp>
      <p:sp>
        <p:nvSpPr>
          <p:cNvPr id="27" name="TextBox 27"/>
          <p:cNvSpPr txBox="1"/>
          <p:nvPr/>
        </p:nvSpPr>
        <p:spPr>
          <a:xfrm>
            <a:off x="8538998" y="2807451"/>
            <a:ext cx="8648700" cy="553998"/>
          </a:xfrm>
          <a:prstGeom prst="rect">
            <a:avLst/>
          </a:prstGeom>
        </p:spPr>
        <p:txBody>
          <a:bodyPr wrap="square" lIns="0" tIns="0" rIns="0" bIns="0" rtlCol="0" anchor="t">
            <a:spAutoFit/>
          </a:bodyPr>
          <a:lstStyle/>
          <a:p>
            <a:r>
              <a:rPr lang="en-GB" sz="3600" b="1" dirty="0">
                <a:solidFill>
                  <a:schemeClr val="bg1"/>
                </a:solidFill>
                <a:latin typeface="Questrial" pitchFamily="2" charset="0"/>
                <a:ea typeface="Questrial" pitchFamily="2" charset="0"/>
                <a:cs typeface="Questrial" pitchFamily="2" charset="0"/>
              </a:rPr>
              <a:t>6-Week SCREEN SMART KIDS Campaign</a:t>
            </a:r>
            <a:endParaRPr lang="en-GB" sz="3600" dirty="0">
              <a:solidFill>
                <a:schemeClr val="bg1"/>
              </a:solidFill>
              <a:latin typeface="Questrial" pitchFamily="2" charset="0"/>
              <a:ea typeface="Questrial" pitchFamily="2" charset="0"/>
              <a:cs typeface="Questrial" pitchFamily="2" charset="0"/>
            </a:endParaRPr>
          </a:p>
        </p:txBody>
      </p:sp>
      <p:sp>
        <p:nvSpPr>
          <p:cNvPr id="29" name="TextBox 29"/>
          <p:cNvSpPr txBox="1"/>
          <p:nvPr/>
        </p:nvSpPr>
        <p:spPr>
          <a:xfrm>
            <a:off x="8505740" y="4771938"/>
            <a:ext cx="8614638" cy="3804247"/>
          </a:xfrm>
          <a:prstGeom prst="rect">
            <a:avLst/>
          </a:prstGeom>
        </p:spPr>
        <p:txBody>
          <a:bodyPr wrap="square" lIns="0" tIns="0" rIns="0" bIns="0" rtlCol="0" anchor="t">
            <a:spAutoFit/>
          </a:bodyPr>
          <a:lstStyle/>
          <a:p>
            <a:pPr>
              <a:lnSpc>
                <a:spcPct val="150000"/>
              </a:lnSpc>
            </a:pPr>
            <a:r>
              <a:rPr lang="en-GB" sz="2800" b="1" dirty="0">
                <a:solidFill>
                  <a:schemeClr val="bg1"/>
                </a:solidFill>
                <a:latin typeface="Questrial" pitchFamily="2" charset="0"/>
                <a:ea typeface="Questrial" pitchFamily="2" charset="0"/>
                <a:cs typeface="Questrial" pitchFamily="2" charset="0"/>
              </a:rPr>
              <a:t>Target:</a:t>
            </a:r>
            <a:r>
              <a:rPr lang="en-GB" sz="2800" dirty="0">
                <a:solidFill>
                  <a:schemeClr val="bg1"/>
                </a:solidFill>
                <a:latin typeface="Questrial" pitchFamily="2" charset="0"/>
                <a:ea typeface="Questrial" pitchFamily="2" charset="0"/>
                <a:cs typeface="Questrial" pitchFamily="2" charset="0"/>
              </a:rPr>
              <a:t> Children aged 5–11</a:t>
            </a:r>
            <a:br>
              <a:rPr lang="en-GB" sz="2800" dirty="0">
                <a:solidFill>
                  <a:schemeClr val="bg1"/>
                </a:solidFill>
                <a:latin typeface="Questrial" pitchFamily="2" charset="0"/>
                <a:ea typeface="Questrial" pitchFamily="2" charset="0"/>
                <a:cs typeface="Questrial" pitchFamily="2" charset="0"/>
              </a:rPr>
            </a:br>
            <a:r>
              <a:rPr lang="en-GB" sz="2800" b="1" dirty="0">
                <a:solidFill>
                  <a:schemeClr val="bg1"/>
                </a:solidFill>
                <a:latin typeface="Questrial" pitchFamily="2" charset="0"/>
                <a:ea typeface="Questrial" pitchFamily="2" charset="0"/>
                <a:cs typeface="Questrial" pitchFamily="2" charset="0"/>
              </a:rPr>
              <a:t>Focus:</a:t>
            </a:r>
            <a:r>
              <a:rPr lang="en-GB" sz="2800" dirty="0">
                <a:solidFill>
                  <a:schemeClr val="bg1"/>
                </a:solidFill>
                <a:latin typeface="Questrial" pitchFamily="2" charset="0"/>
                <a:ea typeface="Questrial" pitchFamily="2" charset="0"/>
                <a:cs typeface="Questrial" pitchFamily="2" charset="0"/>
              </a:rPr>
              <a:t> Recreational screen time</a:t>
            </a:r>
            <a:br>
              <a:rPr lang="en-GB" sz="2800" dirty="0">
                <a:solidFill>
                  <a:schemeClr val="bg1"/>
                </a:solidFill>
                <a:latin typeface="Questrial" pitchFamily="2" charset="0"/>
                <a:ea typeface="Questrial" pitchFamily="2" charset="0"/>
                <a:cs typeface="Questrial" pitchFamily="2" charset="0"/>
              </a:rPr>
            </a:br>
            <a:r>
              <a:rPr lang="en-GB" sz="2800" b="1" dirty="0">
                <a:solidFill>
                  <a:schemeClr val="bg1"/>
                </a:solidFill>
                <a:latin typeface="Questrial" pitchFamily="2" charset="0"/>
                <a:ea typeface="Questrial" pitchFamily="2" charset="0"/>
                <a:cs typeface="Questrial" pitchFamily="2" charset="0"/>
              </a:rPr>
              <a:t>Setting:</a:t>
            </a:r>
            <a:r>
              <a:rPr lang="en-GB" sz="2800" dirty="0">
                <a:solidFill>
                  <a:schemeClr val="bg1"/>
                </a:solidFill>
                <a:latin typeface="Questrial" pitchFamily="2" charset="0"/>
                <a:ea typeface="Questrial" pitchFamily="2" charset="0"/>
                <a:cs typeface="Questrial" pitchFamily="2" charset="0"/>
              </a:rPr>
              <a:t> Primary school + home</a:t>
            </a:r>
            <a:br>
              <a:rPr lang="en-GB" sz="2800" dirty="0">
                <a:solidFill>
                  <a:schemeClr val="bg1"/>
                </a:solidFill>
                <a:latin typeface="Questrial" pitchFamily="2" charset="0"/>
                <a:ea typeface="Questrial" pitchFamily="2" charset="0"/>
                <a:cs typeface="Questrial" pitchFamily="2" charset="0"/>
              </a:rPr>
            </a:br>
            <a:r>
              <a:rPr lang="en-GB" sz="2800" b="1" dirty="0">
                <a:solidFill>
                  <a:schemeClr val="bg1"/>
                </a:solidFill>
                <a:latin typeface="Questrial" pitchFamily="2" charset="0"/>
                <a:ea typeface="Questrial" pitchFamily="2" charset="0"/>
                <a:cs typeface="Questrial" pitchFamily="2" charset="0"/>
              </a:rPr>
              <a:t>Approach:</a:t>
            </a:r>
            <a:r>
              <a:rPr lang="en-GB" sz="2800" dirty="0">
                <a:solidFill>
                  <a:schemeClr val="bg1"/>
                </a:solidFill>
                <a:latin typeface="Questrial" pitchFamily="2" charset="0"/>
                <a:ea typeface="Questrial" pitchFamily="2" charset="0"/>
                <a:cs typeface="Questrial" pitchFamily="2" charset="0"/>
              </a:rPr>
              <a:t> Child + family participation</a:t>
            </a:r>
          </a:p>
          <a:p>
            <a:pPr>
              <a:lnSpc>
                <a:spcPct val="150000"/>
              </a:lnSpc>
            </a:pPr>
            <a:r>
              <a:rPr lang="en-GB" sz="2800" b="1" dirty="0">
                <a:solidFill>
                  <a:schemeClr val="bg1"/>
                </a:solidFill>
                <a:latin typeface="Questrial" pitchFamily="2" charset="0"/>
                <a:ea typeface="Questrial" pitchFamily="2" charset="0"/>
                <a:cs typeface="Questrial" pitchFamily="2" charset="0"/>
              </a:rPr>
              <a:t>Goal:</a:t>
            </a:r>
            <a:r>
              <a:rPr lang="en-GB" sz="2800" dirty="0">
                <a:solidFill>
                  <a:schemeClr val="bg1"/>
                </a:solidFill>
                <a:latin typeface="Questrial" pitchFamily="2" charset="0"/>
                <a:ea typeface="Questrial" pitchFamily="2" charset="0"/>
                <a:cs typeface="Questrial" pitchFamily="2" charset="0"/>
              </a:rPr>
              <a:t> Create a healthier balance between screens, sleep, play and family life </a:t>
            </a:r>
            <a:r>
              <a:rPr lang="en-GB" sz="2800" i="1" dirty="0">
                <a:solidFill>
                  <a:schemeClr val="bg1"/>
                </a:solidFill>
                <a:latin typeface="Questrial" pitchFamily="2" charset="0"/>
                <a:ea typeface="Questrial" pitchFamily="2" charset="0"/>
                <a:cs typeface="Questrial" pitchFamily="2" charset="0"/>
              </a:rPr>
              <a:t>(WHO, 2020; Ofcom, 2026).</a:t>
            </a:r>
            <a:endParaRPr lang="en-GB" sz="2800" dirty="0">
              <a:solidFill>
                <a:schemeClr val="bg1"/>
              </a:solidFill>
              <a:latin typeface="Questrial" pitchFamily="2" charset="0"/>
              <a:ea typeface="Questrial" pitchFamily="2" charset="0"/>
              <a:cs typeface="Questrial" pitchFamily="2" charset="0"/>
            </a:endParaRPr>
          </a:p>
        </p:txBody>
      </p:sp>
      <p:sp>
        <p:nvSpPr>
          <p:cNvPr id="35" name="TextBox 14">
            <a:extLst>
              <a:ext uri="{FF2B5EF4-FFF2-40B4-BE49-F238E27FC236}">
                <a16:creationId xmlns:a16="http://schemas.microsoft.com/office/drawing/2014/main" id="{4E905A6B-910C-2C34-BD67-D7530157A16F}"/>
              </a:ext>
            </a:extLst>
          </p:cNvPr>
          <p:cNvSpPr txBox="1"/>
          <p:nvPr/>
        </p:nvSpPr>
        <p:spPr>
          <a:xfrm rot="10800000">
            <a:off x="6171709" y="5470683"/>
            <a:ext cx="9493002" cy="5200735"/>
          </a:xfrm>
          <a:prstGeom prst="rect">
            <a:avLst/>
          </a:prstGeom>
        </p:spPr>
        <p:txBody>
          <a:bodyPr lIns="50800" tIns="50800" rIns="50800" bIns="50800" rtlCol="0" anchor="ctr"/>
          <a:lstStyle/>
          <a:p>
            <a:pPr algn="ctr">
              <a:lnSpc>
                <a:spcPts val="2659"/>
              </a:lnSpc>
            </a:pPr>
            <a:endParaRPr/>
          </a:p>
        </p:txBody>
      </p:sp>
      <p:sp>
        <p:nvSpPr>
          <p:cNvPr id="36" name="TextBox 29">
            <a:extLst>
              <a:ext uri="{FF2B5EF4-FFF2-40B4-BE49-F238E27FC236}">
                <a16:creationId xmlns:a16="http://schemas.microsoft.com/office/drawing/2014/main" id="{CF71C2B3-D673-CD33-4098-988098B33636}"/>
              </a:ext>
            </a:extLst>
          </p:cNvPr>
          <p:cNvSpPr txBox="1"/>
          <p:nvPr/>
        </p:nvSpPr>
        <p:spPr>
          <a:xfrm>
            <a:off x="3493585" y="9405495"/>
            <a:ext cx="8614638" cy="409023"/>
          </a:xfrm>
          <a:prstGeom prst="rect">
            <a:avLst/>
          </a:prstGeom>
        </p:spPr>
        <p:txBody>
          <a:bodyPr wrap="square" lIns="0" tIns="0" rIns="0" bIns="0" rtlCol="0" anchor="t">
            <a:spAutoFit/>
          </a:bodyPr>
          <a:lstStyle/>
          <a:p>
            <a:pPr>
              <a:lnSpc>
                <a:spcPct val="150000"/>
              </a:lnSpc>
            </a:pPr>
            <a:r>
              <a:rPr lang="en-GB" sz="2000" b="1" dirty="0">
                <a:solidFill>
                  <a:schemeClr val="bg1"/>
                </a:solidFill>
                <a:latin typeface="Questrial" pitchFamily="2" charset="0"/>
                <a:ea typeface="Questrial" pitchFamily="2" charset="0"/>
                <a:cs typeface="Questrial" pitchFamily="2" charset="0"/>
              </a:rPr>
              <a:t>(Canva, 2026)</a:t>
            </a:r>
            <a:endParaRPr lang="en-GB" sz="2000" dirty="0">
              <a:solidFill>
                <a:schemeClr val="bg1"/>
              </a:solidFill>
              <a:latin typeface="Questrial" pitchFamily="2" charset="0"/>
              <a:ea typeface="Questrial" pitchFamily="2" charset="0"/>
              <a:cs typeface="Questrial" pitchFamily="2"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gradFill rotWithShape="1">
          <a:gsLst>
            <a:gs pos="0">
              <a:srgbClr val="133754">
                <a:alpha val="100000"/>
              </a:srgbClr>
            </a:gs>
            <a:gs pos="50000">
              <a:srgbClr val="021328">
                <a:alpha val="100000"/>
              </a:srgbClr>
            </a:gs>
            <a:gs pos="100000">
              <a:srgbClr val="223476">
                <a:alpha val="100000"/>
              </a:srgbClr>
            </a:gs>
          </a:gsLst>
          <a:lin ang="2700000"/>
        </a:gradFill>
        <a:effectLst/>
      </p:bgPr>
    </p:bg>
    <p:spTree>
      <p:nvGrpSpPr>
        <p:cNvPr id="1" name=""/>
        <p:cNvGrpSpPr/>
        <p:nvPr/>
      </p:nvGrpSpPr>
      <p:grpSpPr>
        <a:xfrm>
          <a:off x="0" y="0"/>
          <a:ext cx="0" cy="0"/>
          <a:chOff x="0" y="0"/>
          <a:chExt cx="0" cy="0"/>
        </a:xfrm>
      </p:grpSpPr>
      <p:grpSp>
        <p:nvGrpSpPr>
          <p:cNvPr id="2" name="Group 2"/>
          <p:cNvGrpSpPr/>
          <p:nvPr/>
        </p:nvGrpSpPr>
        <p:grpSpPr>
          <a:xfrm>
            <a:off x="13587412" y="0"/>
            <a:ext cx="4700588" cy="10287000"/>
            <a:chOff x="0" y="0"/>
            <a:chExt cx="1238015" cy="2709333"/>
          </a:xfrm>
        </p:grpSpPr>
        <p:sp>
          <p:nvSpPr>
            <p:cNvPr id="3" name="Freeform 3"/>
            <p:cNvSpPr/>
            <p:nvPr/>
          </p:nvSpPr>
          <p:spPr>
            <a:xfrm>
              <a:off x="0" y="0"/>
              <a:ext cx="1238015" cy="2709333"/>
            </a:xfrm>
            <a:custGeom>
              <a:avLst/>
              <a:gdLst/>
              <a:ahLst/>
              <a:cxnLst/>
              <a:rect l="l" t="t" r="r" b="b"/>
              <a:pathLst>
                <a:path w="1238015" h="2709333">
                  <a:moveTo>
                    <a:pt x="0" y="0"/>
                  </a:moveTo>
                  <a:lnTo>
                    <a:pt x="1238015" y="0"/>
                  </a:lnTo>
                  <a:lnTo>
                    <a:pt x="1238015" y="2709333"/>
                  </a:lnTo>
                  <a:lnTo>
                    <a:pt x="0" y="2709333"/>
                  </a:lnTo>
                  <a:close/>
                </a:path>
              </a:pathLst>
            </a:custGeom>
            <a:solidFill>
              <a:srgbClr val="030032"/>
            </a:solidFill>
          </p:spPr>
          <p:txBody>
            <a:bodyPr/>
            <a:lstStyle/>
            <a:p>
              <a:endParaRPr lang="en-GB"/>
            </a:p>
          </p:txBody>
        </p:sp>
        <p:sp>
          <p:nvSpPr>
            <p:cNvPr id="4" name="TextBox 4"/>
            <p:cNvSpPr txBox="1"/>
            <p:nvPr/>
          </p:nvSpPr>
          <p:spPr>
            <a:xfrm>
              <a:off x="0" y="-47625"/>
              <a:ext cx="1238015" cy="2756958"/>
            </a:xfrm>
            <a:prstGeom prst="rect">
              <a:avLst/>
            </a:prstGeom>
          </p:spPr>
          <p:txBody>
            <a:bodyPr lIns="50800" tIns="50800" rIns="50800" bIns="50800" rtlCol="0" anchor="ctr"/>
            <a:lstStyle/>
            <a:p>
              <a:pPr algn="ctr">
                <a:lnSpc>
                  <a:spcPts val="2659"/>
                </a:lnSpc>
              </a:pPr>
              <a:endParaRPr/>
            </a:p>
          </p:txBody>
        </p:sp>
      </p:grpSp>
      <p:grpSp>
        <p:nvGrpSpPr>
          <p:cNvPr id="8" name="Group 8"/>
          <p:cNvGrpSpPr/>
          <p:nvPr/>
        </p:nvGrpSpPr>
        <p:grpSpPr>
          <a:xfrm rot="-10800000">
            <a:off x="11810999" y="5448300"/>
            <a:ext cx="5333999" cy="3495180"/>
            <a:chOff x="0" y="0"/>
            <a:chExt cx="425132" cy="130471"/>
          </a:xfrm>
        </p:grpSpPr>
        <p:sp>
          <p:nvSpPr>
            <p:cNvPr id="9" name="Freeform 9"/>
            <p:cNvSpPr/>
            <p:nvPr/>
          </p:nvSpPr>
          <p:spPr>
            <a:xfrm>
              <a:off x="0" y="0"/>
              <a:ext cx="425132" cy="130471"/>
            </a:xfrm>
            <a:custGeom>
              <a:avLst/>
              <a:gdLst/>
              <a:ahLst/>
              <a:cxnLst/>
              <a:rect l="l" t="t" r="r" b="b"/>
              <a:pathLst>
                <a:path w="425132" h="130471">
                  <a:moveTo>
                    <a:pt x="65235" y="0"/>
                  </a:moveTo>
                  <a:lnTo>
                    <a:pt x="359897" y="0"/>
                  </a:lnTo>
                  <a:cubicBezTo>
                    <a:pt x="395925" y="0"/>
                    <a:pt x="425132" y="29207"/>
                    <a:pt x="425132" y="65235"/>
                  </a:cubicBezTo>
                  <a:lnTo>
                    <a:pt x="425132" y="65235"/>
                  </a:lnTo>
                  <a:cubicBezTo>
                    <a:pt x="425132" y="101264"/>
                    <a:pt x="395925" y="130471"/>
                    <a:pt x="359897" y="130471"/>
                  </a:cubicBezTo>
                  <a:lnTo>
                    <a:pt x="65235" y="130471"/>
                  </a:lnTo>
                  <a:cubicBezTo>
                    <a:pt x="29207" y="130471"/>
                    <a:pt x="0" y="101264"/>
                    <a:pt x="0" y="65235"/>
                  </a:cubicBezTo>
                  <a:lnTo>
                    <a:pt x="0" y="65235"/>
                  </a:lnTo>
                  <a:cubicBezTo>
                    <a:pt x="0" y="29207"/>
                    <a:pt x="29207" y="0"/>
                    <a:pt x="65235" y="0"/>
                  </a:cubicBezTo>
                  <a:close/>
                </a:path>
              </a:pathLst>
            </a:custGeom>
            <a:gradFill rotWithShape="1">
              <a:gsLst>
                <a:gs pos="0">
                  <a:srgbClr val="00FFBA">
                    <a:alpha val="74500"/>
                  </a:srgbClr>
                </a:gs>
                <a:gs pos="100000">
                  <a:srgbClr val="00FFBA">
                    <a:alpha val="0"/>
                  </a:srgbClr>
                </a:gs>
              </a:gsLst>
              <a:path path="circle">
                <a:fillToRect r="100000" b="100000"/>
              </a:path>
              <a:tileRect l="-100000" t="-100000"/>
            </a:gradFill>
          </p:spPr>
          <p:txBody>
            <a:bodyPr/>
            <a:lstStyle/>
            <a:p>
              <a:endParaRPr lang="en-GB"/>
            </a:p>
          </p:txBody>
        </p:sp>
        <p:sp>
          <p:nvSpPr>
            <p:cNvPr id="10" name="TextBox 10"/>
            <p:cNvSpPr txBox="1"/>
            <p:nvPr/>
          </p:nvSpPr>
          <p:spPr>
            <a:xfrm>
              <a:off x="0" y="-47625"/>
              <a:ext cx="425132" cy="178096"/>
            </a:xfrm>
            <a:prstGeom prst="rect">
              <a:avLst/>
            </a:prstGeom>
          </p:spPr>
          <p:txBody>
            <a:bodyPr lIns="50800" tIns="50800" rIns="50800" bIns="50800" rtlCol="0" anchor="ctr"/>
            <a:lstStyle/>
            <a:p>
              <a:pPr algn="ctr">
                <a:lnSpc>
                  <a:spcPts val="2659"/>
                </a:lnSpc>
              </a:pPr>
              <a:endParaRPr/>
            </a:p>
          </p:txBody>
        </p:sp>
      </p:grpSp>
      <p:sp>
        <p:nvSpPr>
          <p:cNvPr id="12" name="TextBox 12"/>
          <p:cNvSpPr txBox="1"/>
          <p:nvPr/>
        </p:nvSpPr>
        <p:spPr>
          <a:xfrm>
            <a:off x="1028700" y="1054617"/>
            <a:ext cx="9938328" cy="1477328"/>
          </a:xfrm>
          <a:prstGeom prst="rect">
            <a:avLst/>
          </a:prstGeom>
        </p:spPr>
        <p:txBody>
          <a:bodyPr lIns="0" tIns="0" rIns="0" bIns="0" rtlCol="0" anchor="t">
            <a:spAutoFit/>
          </a:bodyPr>
          <a:lstStyle/>
          <a:p>
            <a:r>
              <a:rPr lang="en-GB" sz="9600" dirty="0">
                <a:solidFill>
                  <a:schemeClr val="bg1"/>
                </a:solidFill>
                <a:latin typeface="Questrial" pitchFamily="2" charset="0"/>
                <a:ea typeface="Questrial" pitchFamily="2" charset="0"/>
                <a:cs typeface="Questrial" pitchFamily="2" charset="0"/>
              </a:rPr>
              <a:t>6-Week Plan</a:t>
            </a:r>
            <a:endParaRPr lang="en-US" sz="13017" spc="-650" dirty="0">
              <a:solidFill>
                <a:schemeClr val="bg1"/>
              </a:solidFill>
              <a:latin typeface="Questrial" pitchFamily="2" charset="0"/>
              <a:ea typeface="Questrial" pitchFamily="2" charset="0"/>
              <a:cs typeface="Questrial" pitchFamily="2" charset="0"/>
              <a:sym typeface="Questrial"/>
            </a:endParaRPr>
          </a:p>
        </p:txBody>
      </p:sp>
      <p:grpSp>
        <p:nvGrpSpPr>
          <p:cNvPr id="15" name="Group 15"/>
          <p:cNvGrpSpPr/>
          <p:nvPr/>
        </p:nvGrpSpPr>
        <p:grpSpPr>
          <a:xfrm>
            <a:off x="11701081" y="4609078"/>
            <a:ext cx="771525" cy="771525"/>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D478FF">
                    <a:alpha val="100000"/>
                  </a:srgbClr>
                </a:gs>
                <a:gs pos="100000">
                  <a:srgbClr val="D478FF">
                    <a:alpha val="25000"/>
                  </a:srgbClr>
                </a:gs>
              </a:gsLst>
              <a:path path="circle">
                <a:fillToRect r="100000" b="100000"/>
              </a:path>
              <a:tileRect l="-100000" t="-100000"/>
            </a:gradFill>
            <a:ln cap="sq">
              <a:noFill/>
              <a:prstDash val="solid"/>
              <a:miter/>
            </a:ln>
          </p:spPr>
          <p:txBody>
            <a:bodyPr/>
            <a:lstStyle/>
            <a:p>
              <a:endParaRPr lang="en-GB"/>
            </a:p>
          </p:txBody>
        </p:sp>
        <p:sp>
          <p:nvSpPr>
            <p:cNvPr id="17" name="TextBox 17"/>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18" name="Freeform 18"/>
          <p:cNvSpPr/>
          <p:nvPr/>
        </p:nvSpPr>
        <p:spPr>
          <a:xfrm rot="5400000">
            <a:off x="11939760" y="4856021"/>
            <a:ext cx="241472" cy="241472"/>
          </a:xfrm>
          <a:custGeom>
            <a:avLst/>
            <a:gdLst/>
            <a:ahLst/>
            <a:cxnLst/>
            <a:rect l="l" t="t" r="r" b="b"/>
            <a:pathLst>
              <a:path w="241472" h="241472">
                <a:moveTo>
                  <a:pt x="0" y="0"/>
                </a:moveTo>
                <a:lnTo>
                  <a:pt x="241471" y="0"/>
                </a:lnTo>
                <a:lnTo>
                  <a:pt x="241471" y="241472"/>
                </a:lnTo>
                <a:lnTo>
                  <a:pt x="0" y="24147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19" name="AutoShape 19"/>
          <p:cNvSpPr/>
          <p:nvPr/>
        </p:nvSpPr>
        <p:spPr>
          <a:xfrm>
            <a:off x="8192374" y="1114425"/>
            <a:ext cx="1942390" cy="0"/>
          </a:xfrm>
          <a:prstGeom prst="line">
            <a:avLst/>
          </a:prstGeom>
          <a:ln w="171450" cap="rnd">
            <a:gradFill>
              <a:gsLst>
                <a:gs pos="0">
                  <a:srgbClr val="D478FF">
                    <a:alpha val="100000"/>
                  </a:srgbClr>
                </a:gs>
                <a:gs pos="100000">
                  <a:srgbClr val="D478FF">
                    <a:alpha val="25000"/>
                  </a:srgbClr>
                </a:gs>
              </a:gsLst>
              <a:path path="circle">
                <a:fillToRect r="100000" b="100000"/>
              </a:path>
              <a:tileRect l="-100000" t="-100000"/>
            </a:gradFill>
            <a:prstDash val="solid"/>
            <a:headEnd type="none" w="sm" len="sm"/>
            <a:tailEnd type="none" w="sm" len="sm"/>
          </a:ln>
        </p:spPr>
        <p:txBody>
          <a:bodyPr/>
          <a:lstStyle/>
          <a:p>
            <a:endParaRPr lang="en-GB"/>
          </a:p>
        </p:txBody>
      </p:sp>
      <p:sp>
        <p:nvSpPr>
          <p:cNvPr id="23" name="TextBox 23"/>
          <p:cNvSpPr txBox="1"/>
          <p:nvPr/>
        </p:nvSpPr>
        <p:spPr>
          <a:xfrm>
            <a:off x="11995247" y="6286499"/>
            <a:ext cx="4974169" cy="1050737"/>
          </a:xfrm>
          <a:prstGeom prst="rect">
            <a:avLst/>
          </a:prstGeom>
        </p:spPr>
        <p:txBody>
          <a:bodyPr wrap="square" lIns="0" tIns="0" rIns="0" bIns="0" rtlCol="0" anchor="t">
            <a:spAutoFit/>
          </a:bodyPr>
          <a:lstStyle/>
          <a:p>
            <a:pPr>
              <a:lnSpc>
                <a:spcPct val="150000"/>
              </a:lnSpc>
            </a:pPr>
            <a:r>
              <a:rPr lang="en-GB" sz="2400" b="1" dirty="0">
                <a:solidFill>
                  <a:schemeClr val="bg1"/>
                </a:solidFill>
              </a:rPr>
              <a:t>Monitor → Goal → Action → Feedback </a:t>
            </a:r>
            <a:r>
              <a:rPr lang="en-GB" sz="2400" i="1" dirty="0">
                <a:solidFill>
                  <a:schemeClr val="bg1"/>
                </a:solidFill>
              </a:rPr>
              <a:t>(WHO, 2020; HM Treasury, 2020).</a:t>
            </a:r>
            <a:endParaRPr lang="en-GB" sz="2400" dirty="0">
              <a:solidFill>
                <a:schemeClr val="bg1"/>
              </a:solidFill>
            </a:endParaRPr>
          </a:p>
        </p:txBody>
      </p:sp>
      <p:graphicFrame>
        <p:nvGraphicFramePr>
          <p:cNvPr id="26" name="Table 25">
            <a:extLst>
              <a:ext uri="{FF2B5EF4-FFF2-40B4-BE49-F238E27FC236}">
                <a16:creationId xmlns:a16="http://schemas.microsoft.com/office/drawing/2014/main" id="{7CC94919-CD6E-6E08-DD58-8D055632FAF7}"/>
              </a:ext>
            </a:extLst>
          </p:cNvPr>
          <p:cNvGraphicFramePr>
            <a:graphicFrameLocks noGrp="1"/>
          </p:cNvGraphicFramePr>
          <p:nvPr>
            <p:extLst>
              <p:ext uri="{D42A27DB-BD31-4B8C-83A1-F6EECF244321}">
                <p14:modId xmlns:p14="http://schemas.microsoft.com/office/powerpoint/2010/main" val="2744035947"/>
              </p:ext>
            </p:extLst>
          </p:nvPr>
        </p:nvGraphicFramePr>
        <p:xfrm>
          <a:off x="1318583" y="2705100"/>
          <a:ext cx="10305246" cy="5713372"/>
        </p:xfrm>
        <a:graphic>
          <a:graphicData uri="http://schemas.openxmlformats.org/drawingml/2006/table">
            <a:tbl>
              <a:tblPr>
                <a:tableStyleId>{69C7853C-536D-4A76-A0AE-DD22124D55A5}</a:tableStyleId>
              </a:tblPr>
              <a:tblGrid>
                <a:gridCol w="5152623">
                  <a:extLst>
                    <a:ext uri="{9D8B030D-6E8A-4147-A177-3AD203B41FA5}">
                      <a16:colId xmlns:a16="http://schemas.microsoft.com/office/drawing/2014/main" val="2785366678"/>
                    </a:ext>
                  </a:extLst>
                </a:gridCol>
                <a:gridCol w="5152623">
                  <a:extLst>
                    <a:ext uri="{9D8B030D-6E8A-4147-A177-3AD203B41FA5}">
                      <a16:colId xmlns:a16="http://schemas.microsoft.com/office/drawing/2014/main" val="4079143737"/>
                    </a:ext>
                  </a:extLst>
                </a:gridCol>
              </a:tblGrid>
              <a:tr h="816196">
                <a:tc>
                  <a:txBody>
                    <a:bodyPr/>
                    <a:lstStyle/>
                    <a:p>
                      <a:pPr algn="ctr">
                        <a:buNone/>
                      </a:pPr>
                      <a:r>
                        <a:rPr lang="en-GB" sz="2400" b="1" dirty="0">
                          <a:solidFill>
                            <a:schemeClr val="bg1"/>
                          </a:solidFill>
                        </a:rPr>
                        <a:t>Week</a:t>
                      </a:r>
                    </a:p>
                  </a:txBody>
                  <a:tcPr anchor="ctr">
                    <a:solidFill>
                      <a:srgbClr val="0F2E49"/>
                    </a:solidFill>
                  </a:tcPr>
                </a:tc>
                <a:tc>
                  <a:txBody>
                    <a:bodyPr/>
                    <a:lstStyle/>
                    <a:p>
                      <a:pPr algn="ctr">
                        <a:buNone/>
                      </a:pPr>
                      <a:r>
                        <a:rPr lang="en-GB" sz="2400" b="1" dirty="0">
                          <a:solidFill>
                            <a:schemeClr val="bg1"/>
                          </a:solidFill>
                        </a:rPr>
                        <a:t>Activity</a:t>
                      </a:r>
                    </a:p>
                  </a:txBody>
                  <a:tcPr anchor="ctr">
                    <a:solidFill>
                      <a:srgbClr val="0F2E49"/>
                    </a:solidFill>
                  </a:tcPr>
                </a:tc>
                <a:extLst>
                  <a:ext uri="{0D108BD9-81ED-4DB2-BD59-A6C34878D82A}">
                    <a16:rowId xmlns:a16="http://schemas.microsoft.com/office/drawing/2014/main" val="2391535077"/>
                  </a:ext>
                </a:extLst>
              </a:tr>
              <a:tr h="816196">
                <a:tc>
                  <a:txBody>
                    <a:bodyPr/>
                    <a:lstStyle/>
                    <a:p>
                      <a:pPr algn="ctr">
                        <a:buNone/>
                      </a:pPr>
                      <a:r>
                        <a:rPr lang="en-GB" sz="2800" b="1" dirty="0"/>
                        <a:t>1</a:t>
                      </a:r>
                    </a:p>
                  </a:txBody>
                  <a:tcPr anchor="ctr"/>
                </a:tc>
                <a:tc>
                  <a:txBody>
                    <a:bodyPr/>
                    <a:lstStyle/>
                    <a:p>
                      <a:pPr>
                        <a:buNone/>
                      </a:pPr>
                      <a:r>
                        <a:rPr lang="en-GB" sz="2800" b="1" dirty="0"/>
                        <a:t>Know Your Screen</a:t>
                      </a:r>
                    </a:p>
                  </a:txBody>
                  <a:tcPr anchor="ctr"/>
                </a:tc>
                <a:extLst>
                  <a:ext uri="{0D108BD9-81ED-4DB2-BD59-A6C34878D82A}">
                    <a16:rowId xmlns:a16="http://schemas.microsoft.com/office/drawing/2014/main" val="940969396"/>
                  </a:ext>
                </a:extLst>
              </a:tr>
              <a:tr h="816196">
                <a:tc>
                  <a:txBody>
                    <a:bodyPr/>
                    <a:lstStyle/>
                    <a:p>
                      <a:pPr algn="ctr">
                        <a:buNone/>
                      </a:pPr>
                      <a:r>
                        <a:rPr lang="en-GB" sz="2800" b="1" dirty="0"/>
                        <a:t>2</a:t>
                      </a:r>
                    </a:p>
                  </a:txBody>
                  <a:tcPr anchor="ctr"/>
                </a:tc>
                <a:tc>
                  <a:txBody>
                    <a:bodyPr/>
                    <a:lstStyle/>
                    <a:p>
                      <a:pPr>
                        <a:buNone/>
                      </a:pPr>
                      <a:r>
                        <a:rPr lang="en-GB" sz="2800" b="1" dirty="0"/>
                        <a:t>Screen Smart Skills</a:t>
                      </a:r>
                    </a:p>
                  </a:txBody>
                  <a:tcPr anchor="ctr"/>
                </a:tc>
                <a:extLst>
                  <a:ext uri="{0D108BD9-81ED-4DB2-BD59-A6C34878D82A}">
                    <a16:rowId xmlns:a16="http://schemas.microsoft.com/office/drawing/2014/main" val="248875900"/>
                  </a:ext>
                </a:extLst>
              </a:tr>
              <a:tr h="816196">
                <a:tc>
                  <a:txBody>
                    <a:bodyPr/>
                    <a:lstStyle/>
                    <a:p>
                      <a:pPr algn="ctr">
                        <a:buNone/>
                      </a:pPr>
                      <a:r>
                        <a:rPr lang="en-GB" sz="2800" b="1" dirty="0"/>
                        <a:t>3</a:t>
                      </a:r>
                    </a:p>
                  </a:txBody>
                  <a:tcPr anchor="ctr"/>
                </a:tc>
                <a:tc>
                  <a:txBody>
                    <a:bodyPr/>
                    <a:lstStyle/>
                    <a:p>
                      <a:pPr>
                        <a:buNone/>
                      </a:pPr>
                      <a:r>
                        <a:rPr lang="en-GB" sz="2800" b="1" dirty="0"/>
                        <a:t>Sleep Better</a:t>
                      </a:r>
                    </a:p>
                  </a:txBody>
                  <a:tcPr anchor="ctr"/>
                </a:tc>
                <a:extLst>
                  <a:ext uri="{0D108BD9-81ED-4DB2-BD59-A6C34878D82A}">
                    <a16:rowId xmlns:a16="http://schemas.microsoft.com/office/drawing/2014/main" val="1292044171"/>
                  </a:ext>
                </a:extLst>
              </a:tr>
              <a:tr h="816196">
                <a:tc>
                  <a:txBody>
                    <a:bodyPr/>
                    <a:lstStyle/>
                    <a:p>
                      <a:pPr algn="ctr">
                        <a:buNone/>
                      </a:pPr>
                      <a:r>
                        <a:rPr lang="en-GB" sz="2800" b="1" dirty="0"/>
                        <a:t>4</a:t>
                      </a:r>
                    </a:p>
                  </a:txBody>
                  <a:tcPr anchor="ctr"/>
                </a:tc>
                <a:tc>
                  <a:txBody>
                    <a:bodyPr/>
                    <a:lstStyle/>
                    <a:p>
                      <a:pPr>
                        <a:buNone/>
                      </a:pPr>
                      <a:r>
                        <a:rPr lang="en-GB" sz="2800" b="1" dirty="0"/>
                        <a:t>Play More</a:t>
                      </a:r>
                    </a:p>
                  </a:txBody>
                  <a:tcPr anchor="ctr"/>
                </a:tc>
                <a:extLst>
                  <a:ext uri="{0D108BD9-81ED-4DB2-BD59-A6C34878D82A}">
                    <a16:rowId xmlns:a16="http://schemas.microsoft.com/office/drawing/2014/main" val="2406670229"/>
                  </a:ext>
                </a:extLst>
              </a:tr>
              <a:tr h="816196">
                <a:tc>
                  <a:txBody>
                    <a:bodyPr/>
                    <a:lstStyle/>
                    <a:p>
                      <a:pPr algn="ctr">
                        <a:buNone/>
                      </a:pPr>
                      <a:r>
                        <a:rPr lang="en-GB" sz="2800" b="1" dirty="0"/>
                        <a:t>5</a:t>
                      </a:r>
                    </a:p>
                  </a:txBody>
                  <a:tcPr anchor="ctr"/>
                </a:tc>
                <a:tc>
                  <a:txBody>
                    <a:bodyPr/>
                    <a:lstStyle/>
                    <a:p>
                      <a:pPr>
                        <a:buNone/>
                      </a:pPr>
                      <a:r>
                        <a:rPr lang="en-GB" sz="2800" b="1" dirty="0"/>
                        <a:t>Family Screen-Free Challenge</a:t>
                      </a:r>
                    </a:p>
                  </a:txBody>
                  <a:tcPr anchor="ctr"/>
                </a:tc>
                <a:extLst>
                  <a:ext uri="{0D108BD9-81ED-4DB2-BD59-A6C34878D82A}">
                    <a16:rowId xmlns:a16="http://schemas.microsoft.com/office/drawing/2014/main" val="299002653"/>
                  </a:ext>
                </a:extLst>
              </a:tr>
              <a:tr h="816196">
                <a:tc>
                  <a:txBody>
                    <a:bodyPr/>
                    <a:lstStyle/>
                    <a:p>
                      <a:pPr algn="ctr">
                        <a:buNone/>
                      </a:pPr>
                      <a:r>
                        <a:rPr lang="en-GB" sz="2800" b="1" dirty="0"/>
                        <a:t>6</a:t>
                      </a:r>
                    </a:p>
                  </a:txBody>
                  <a:tcPr anchor="ctr"/>
                </a:tc>
                <a:tc>
                  <a:txBody>
                    <a:bodyPr/>
                    <a:lstStyle/>
                    <a:p>
                      <a:pPr>
                        <a:buNone/>
                      </a:pPr>
                      <a:r>
                        <a:rPr lang="en-GB" sz="2800" b="1" dirty="0"/>
                        <a:t>Keep the Change</a:t>
                      </a:r>
                    </a:p>
                  </a:txBody>
                  <a:tcPr anchor="ctr"/>
                </a:tc>
                <a:extLst>
                  <a:ext uri="{0D108BD9-81ED-4DB2-BD59-A6C34878D82A}">
                    <a16:rowId xmlns:a16="http://schemas.microsoft.com/office/drawing/2014/main" val="2404866227"/>
                  </a:ext>
                </a:extLst>
              </a:tr>
            </a:tbl>
          </a:graphicData>
        </a:graphic>
      </p:graphicFrame>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gradFill rotWithShape="1">
          <a:gsLst>
            <a:gs pos="0">
              <a:srgbClr val="133754">
                <a:alpha val="100000"/>
              </a:srgbClr>
            </a:gs>
            <a:gs pos="50000">
              <a:srgbClr val="021328">
                <a:alpha val="100000"/>
              </a:srgbClr>
            </a:gs>
            <a:gs pos="100000">
              <a:srgbClr val="223476">
                <a:alpha val="100000"/>
              </a:srgbClr>
            </a:gs>
          </a:gsLst>
          <a:lin ang="2700000"/>
        </a:gradFill>
        <a:effectLst/>
      </p:bgPr>
    </p:bg>
    <p:spTree>
      <p:nvGrpSpPr>
        <p:cNvPr id="1" name=""/>
        <p:cNvGrpSpPr/>
        <p:nvPr/>
      </p:nvGrpSpPr>
      <p:grpSpPr>
        <a:xfrm>
          <a:off x="0" y="0"/>
          <a:ext cx="0" cy="0"/>
          <a:chOff x="0" y="0"/>
          <a:chExt cx="0" cy="0"/>
        </a:xfrm>
      </p:grpSpPr>
      <p:grpSp>
        <p:nvGrpSpPr>
          <p:cNvPr id="2" name="Group 2"/>
          <p:cNvGrpSpPr/>
          <p:nvPr/>
        </p:nvGrpSpPr>
        <p:grpSpPr>
          <a:xfrm>
            <a:off x="8153236" y="0"/>
            <a:ext cx="10134764" cy="10287000"/>
            <a:chOff x="0" y="0"/>
            <a:chExt cx="2669238" cy="2709333"/>
          </a:xfrm>
        </p:grpSpPr>
        <p:sp>
          <p:nvSpPr>
            <p:cNvPr id="3" name="Freeform 3"/>
            <p:cNvSpPr/>
            <p:nvPr/>
          </p:nvSpPr>
          <p:spPr>
            <a:xfrm>
              <a:off x="0" y="0"/>
              <a:ext cx="2669238" cy="2709333"/>
            </a:xfrm>
            <a:custGeom>
              <a:avLst/>
              <a:gdLst/>
              <a:ahLst/>
              <a:cxnLst/>
              <a:rect l="l" t="t" r="r" b="b"/>
              <a:pathLst>
                <a:path w="2669238" h="2709333">
                  <a:moveTo>
                    <a:pt x="0" y="0"/>
                  </a:moveTo>
                  <a:lnTo>
                    <a:pt x="2669238" y="0"/>
                  </a:lnTo>
                  <a:lnTo>
                    <a:pt x="2669238" y="2709333"/>
                  </a:lnTo>
                  <a:lnTo>
                    <a:pt x="0" y="2709333"/>
                  </a:lnTo>
                  <a:close/>
                </a:path>
              </a:pathLst>
            </a:custGeom>
            <a:solidFill>
              <a:srgbClr val="030032"/>
            </a:solidFill>
          </p:spPr>
          <p:txBody>
            <a:bodyPr/>
            <a:lstStyle/>
            <a:p>
              <a:endParaRPr lang="en-GB"/>
            </a:p>
          </p:txBody>
        </p:sp>
        <p:sp>
          <p:nvSpPr>
            <p:cNvPr id="4" name="TextBox 4"/>
            <p:cNvSpPr txBox="1"/>
            <p:nvPr/>
          </p:nvSpPr>
          <p:spPr>
            <a:xfrm>
              <a:off x="0" y="-47625"/>
              <a:ext cx="2669238" cy="2756958"/>
            </a:xfrm>
            <a:prstGeom prst="rect">
              <a:avLst/>
            </a:prstGeom>
          </p:spPr>
          <p:txBody>
            <a:bodyPr lIns="50800" tIns="50800" rIns="50800" bIns="50800" rtlCol="0" anchor="ctr"/>
            <a:lstStyle/>
            <a:p>
              <a:pPr algn="ctr">
                <a:lnSpc>
                  <a:spcPts val="2659"/>
                </a:lnSpc>
              </a:pPr>
              <a:endParaRPr/>
            </a:p>
          </p:txBody>
        </p:sp>
      </p:grpSp>
      <p:sp>
        <p:nvSpPr>
          <p:cNvPr id="6" name="TextBox 6"/>
          <p:cNvSpPr txBox="1"/>
          <p:nvPr/>
        </p:nvSpPr>
        <p:spPr>
          <a:xfrm>
            <a:off x="544374" y="125647"/>
            <a:ext cx="7124536" cy="4431983"/>
          </a:xfrm>
          <a:prstGeom prst="rect">
            <a:avLst/>
          </a:prstGeom>
        </p:spPr>
        <p:txBody>
          <a:bodyPr lIns="0" tIns="0" rIns="0" bIns="0" rtlCol="0" anchor="t">
            <a:spAutoFit/>
          </a:bodyPr>
          <a:lstStyle/>
          <a:p>
            <a:r>
              <a:rPr lang="en-GB" sz="9600" dirty="0">
                <a:solidFill>
                  <a:schemeClr val="bg1"/>
                </a:solidFill>
                <a:latin typeface="Questrial" pitchFamily="2" charset="0"/>
                <a:ea typeface="Questrial" pitchFamily="2" charset="0"/>
                <a:cs typeface="Questrial" pitchFamily="2" charset="0"/>
              </a:rPr>
              <a:t>Why Children Aged 5–11?</a:t>
            </a:r>
            <a:endParaRPr lang="en-US" sz="10545" spc="-527" dirty="0">
              <a:solidFill>
                <a:schemeClr val="bg1"/>
              </a:solidFill>
              <a:latin typeface="Questrial" pitchFamily="2" charset="0"/>
              <a:ea typeface="Questrial" pitchFamily="2" charset="0"/>
              <a:cs typeface="Questrial" pitchFamily="2" charset="0"/>
              <a:sym typeface="Questrial"/>
            </a:endParaRPr>
          </a:p>
        </p:txBody>
      </p:sp>
      <p:sp>
        <p:nvSpPr>
          <p:cNvPr id="7" name="AutoShape 7"/>
          <p:cNvSpPr/>
          <p:nvPr/>
        </p:nvSpPr>
        <p:spPr>
          <a:xfrm flipV="1">
            <a:off x="5546318" y="4991100"/>
            <a:ext cx="1486146" cy="0"/>
          </a:xfrm>
          <a:prstGeom prst="line">
            <a:avLst/>
          </a:prstGeom>
          <a:ln w="171450" cap="rnd">
            <a:gradFill>
              <a:gsLst>
                <a:gs pos="0">
                  <a:srgbClr val="D478FF">
                    <a:alpha val="100000"/>
                  </a:srgbClr>
                </a:gs>
                <a:gs pos="100000">
                  <a:srgbClr val="D478FF">
                    <a:alpha val="25000"/>
                  </a:srgbClr>
                </a:gs>
              </a:gsLst>
              <a:path path="circle">
                <a:fillToRect r="100000" b="100000"/>
              </a:path>
              <a:tileRect l="-100000" t="-100000"/>
            </a:gradFill>
            <a:prstDash val="solid"/>
            <a:headEnd type="none" w="sm" len="sm"/>
            <a:tailEnd type="none" w="sm" len="sm"/>
          </a:ln>
        </p:spPr>
        <p:txBody>
          <a:bodyPr/>
          <a:lstStyle/>
          <a:p>
            <a:endParaRPr lang="en-GB"/>
          </a:p>
        </p:txBody>
      </p:sp>
      <p:grpSp>
        <p:nvGrpSpPr>
          <p:cNvPr id="31" name="Group 31"/>
          <p:cNvGrpSpPr/>
          <p:nvPr/>
        </p:nvGrpSpPr>
        <p:grpSpPr>
          <a:xfrm>
            <a:off x="7767473" y="3965133"/>
            <a:ext cx="771525" cy="771525"/>
            <a:chOff x="0" y="0"/>
            <a:chExt cx="812800" cy="812800"/>
          </a:xfrm>
        </p:grpSpPr>
        <p:sp>
          <p:nvSpPr>
            <p:cNvPr id="32" name="Freeform 32"/>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D478FF">
                    <a:alpha val="100000"/>
                  </a:srgbClr>
                </a:gs>
                <a:gs pos="100000">
                  <a:srgbClr val="D478FF">
                    <a:alpha val="25000"/>
                  </a:srgbClr>
                </a:gs>
              </a:gsLst>
              <a:path path="circle">
                <a:fillToRect r="100000" b="100000"/>
              </a:path>
              <a:tileRect l="-100000" t="-100000"/>
            </a:gradFill>
            <a:ln cap="sq">
              <a:noFill/>
              <a:prstDash val="solid"/>
              <a:miter/>
            </a:ln>
          </p:spPr>
          <p:txBody>
            <a:bodyPr/>
            <a:lstStyle/>
            <a:p>
              <a:endParaRPr lang="en-GB"/>
            </a:p>
          </p:txBody>
        </p:sp>
        <p:sp>
          <p:nvSpPr>
            <p:cNvPr id="33" name="TextBox 33"/>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34" name="Freeform 34"/>
          <p:cNvSpPr/>
          <p:nvPr/>
        </p:nvSpPr>
        <p:spPr>
          <a:xfrm rot="2700000">
            <a:off x="8032354" y="4212075"/>
            <a:ext cx="241472" cy="241472"/>
          </a:xfrm>
          <a:custGeom>
            <a:avLst/>
            <a:gdLst/>
            <a:ahLst/>
            <a:cxnLst/>
            <a:rect l="l" t="t" r="r" b="b"/>
            <a:pathLst>
              <a:path w="241472" h="241472">
                <a:moveTo>
                  <a:pt x="0" y="0"/>
                </a:moveTo>
                <a:lnTo>
                  <a:pt x="241472" y="0"/>
                </a:lnTo>
                <a:lnTo>
                  <a:pt x="241472" y="241471"/>
                </a:lnTo>
                <a:lnTo>
                  <a:pt x="0" y="24147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grpSp>
        <p:nvGrpSpPr>
          <p:cNvPr id="46" name="Group 8">
            <a:extLst>
              <a:ext uri="{FF2B5EF4-FFF2-40B4-BE49-F238E27FC236}">
                <a16:creationId xmlns:a16="http://schemas.microsoft.com/office/drawing/2014/main" id="{B1E96880-AA6C-A089-C21A-FCB9AAC7C13F}"/>
              </a:ext>
            </a:extLst>
          </p:cNvPr>
          <p:cNvGrpSpPr/>
          <p:nvPr/>
        </p:nvGrpSpPr>
        <p:grpSpPr>
          <a:xfrm rot="-10800000">
            <a:off x="7982342" y="125647"/>
            <a:ext cx="9924655" cy="9208852"/>
            <a:chOff x="0" y="0"/>
            <a:chExt cx="425132" cy="130471"/>
          </a:xfrm>
        </p:grpSpPr>
        <p:sp>
          <p:nvSpPr>
            <p:cNvPr id="47" name="Freeform 9">
              <a:extLst>
                <a:ext uri="{FF2B5EF4-FFF2-40B4-BE49-F238E27FC236}">
                  <a16:creationId xmlns:a16="http://schemas.microsoft.com/office/drawing/2014/main" id="{4A57FC1A-00C5-6B01-A306-334F3614436A}"/>
                </a:ext>
              </a:extLst>
            </p:cNvPr>
            <p:cNvSpPr/>
            <p:nvPr/>
          </p:nvSpPr>
          <p:spPr>
            <a:xfrm>
              <a:off x="0" y="0"/>
              <a:ext cx="425132" cy="130471"/>
            </a:xfrm>
            <a:custGeom>
              <a:avLst/>
              <a:gdLst/>
              <a:ahLst/>
              <a:cxnLst/>
              <a:rect l="l" t="t" r="r" b="b"/>
              <a:pathLst>
                <a:path w="425132" h="130471">
                  <a:moveTo>
                    <a:pt x="65235" y="0"/>
                  </a:moveTo>
                  <a:lnTo>
                    <a:pt x="359897" y="0"/>
                  </a:lnTo>
                  <a:cubicBezTo>
                    <a:pt x="395925" y="0"/>
                    <a:pt x="425132" y="29207"/>
                    <a:pt x="425132" y="65235"/>
                  </a:cubicBezTo>
                  <a:lnTo>
                    <a:pt x="425132" y="65235"/>
                  </a:lnTo>
                  <a:cubicBezTo>
                    <a:pt x="425132" y="101264"/>
                    <a:pt x="395925" y="130471"/>
                    <a:pt x="359897" y="130471"/>
                  </a:cubicBezTo>
                  <a:lnTo>
                    <a:pt x="65235" y="130471"/>
                  </a:lnTo>
                  <a:cubicBezTo>
                    <a:pt x="29207" y="130471"/>
                    <a:pt x="0" y="101264"/>
                    <a:pt x="0" y="65235"/>
                  </a:cubicBezTo>
                  <a:lnTo>
                    <a:pt x="0" y="65235"/>
                  </a:lnTo>
                  <a:cubicBezTo>
                    <a:pt x="0" y="29207"/>
                    <a:pt x="29207" y="0"/>
                    <a:pt x="65235" y="0"/>
                  </a:cubicBezTo>
                  <a:close/>
                </a:path>
              </a:pathLst>
            </a:custGeom>
            <a:gradFill rotWithShape="1">
              <a:gsLst>
                <a:gs pos="0">
                  <a:srgbClr val="00FFBA">
                    <a:alpha val="74500"/>
                  </a:srgbClr>
                </a:gs>
                <a:gs pos="100000">
                  <a:srgbClr val="00FFBA">
                    <a:alpha val="0"/>
                  </a:srgbClr>
                </a:gs>
              </a:gsLst>
              <a:path path="circle">
                <a:fillToRect r="100000" b="100000"/>
              </a:path>
              <a:tileRect l="-100000" t="-100000"/>
            </a:gradFill>
          </p:spPr>
          <p:txBody>
            <a:bodyPr/>
            <a:lstStyle/>
            <a:p>
              <a:endParaRPr lang="en-GB"/>
            </a:p>
          </p:txBody>
        </p:sp>
        <p:sp>
          <p:nvSpPr>
            <p:cNvPr id="48" name="TextBox 10">
              <a:extLst>
                <a:ext uri="{FF2B5EF4-FFF2-40B4-BE49-F238E27FC236}">
                  <a16:creationId xmlns:a16="http://schemas.microsoft.com/office/drawing/2014/main" id="{61BAF06E-FEB0-7E00-9BB5-672BC5BBA042}"/>
                </a:ext>
              </a:extLst>
            </p:cNvPr>
            <p:cNvSpPr txBox="1"/>
            <p:nvPr/>
          </p:nvSpPr>
          <p:spPr>
            <a:xfrm>
              <a:off x="0" y="-47625"/>
              <a:ext cx="425132" cy="178096"/>
            </a:xfrm>
            <a:prstGeom prst="rect">
              <a:avLst/>
            </a:prstGeom>
          </p:spPr>
          <p:txBody>
            <a:bodyPr lIns="50800" tIns="50800" rIns="50800" bIns="50800" rtlCol="0" anchor="ctr"/>
            <a:lstStyle/>
            <a:p>
              <a:pPr algn="ctr">
                <a:lnSpc>
                  <a:spcPts val="2659"/>
                </a:lnSpc>
              </a:pPr>
              <a:endParaRPr/>
            </a:p>
          </p:txBody>
        </p:sp>
      </p:grpSp>
      <p:sp>
        <p:nvSpPr>
          <p:cNvPr id="49" name="TextBox 37">
            <a:extLst>
              <a:ext uri="{FF2B5EF4-FFF2-40B4-BE49-F238E27FC236}">
                <a16:creationId xmlns:a16="http://schemas.microsoft.com/office/drawing/2014/main" id="{75AE2A71-FDD4-BDBE-0037-F4CA6C8368AE}"/>
              </a:ext>
            </a:extLst>
          </p:cNvPr>
          <p:cNvSpPr txBox="1"/>
          <p:nvPr/>
        </p:nvSpPr>
        <p:spPr>
          <a:xfrm>
            <a:off x="9601200" y="266460"/>
            <a:ext cx="7467600" cy="8940396"/>
          </a:xfrm>
          <a:prstGeom prst="rect">
            <a:avLst/>
          </a:prstGeom>
        </p:spPr>
        <p:txBody>
          <a:bodyPr wrap="square" lIns="0" tIns="0" rIns="0" bIns="0" rtlCol="0" anchor="t">
            <a:spAutoFit/>
          </a:bodyPr>
          <a:lstStyle/>
          <a:p>
            <a:pPr>
              <a:lnSpc>
                <a:spcPct val="150000"/>
              </a:lnSpc>
            </a:pPr>
            <a:r>
              <a:rPr lang="en-GB" sz="2600" b="1" dirty="0">
                <a:solidFill>
                  <a:schemeClr val="bg1"/>
                </a:solidFill>
              </a:rPr>
              <a:t>Digital use begins early</a:t>
            </a:r>
            <a:endParaRPr lang="en-GB" sz="2600" dirty="0">
              <a:solidFill>
                <a:schemeClr val="bg1"/>
              </a:solidFill>
            </a:endParaRPr>
          </a:p>
          <a:p>
            <a:pPr>
              <a:lnSpc>
                <a:spcPct val="150000"/>
              </a:lnSpc>
            </a:pPr>
            <a:r>
              <a:rPr lang="en-GB" sz="2600" b="1" dirty="0">
                <a:solidFill>
                  <a:schemeClr val="bg1"/>
                </a:solidFill>
              </a:rPr>
              <a:t>👧👦 Age 6–7</a:t>
            </a:r>
          </a:p>
          <a:p>
            <a:pPr>
              <a:lnSpc>
                <a:spcPct val="150000"/>
              </a:lnSpc>
            </a:pPr>
            <a:r>
              <a:rPr lang="en-GB" sz="2600" b="1" dirty="0">
                <a:solidFill>
                  <a:schemeClr val="bg1"/>
                </a:solidFill>
              </a:rPr>
              <a:t>93%</a:t>
            </a:r>
          </a:p>
          <a:p>
            <a:pPr>
              <a:lnSpc>
                <a:spcPct val="150000"/>
              </a:lnSpc>
            </a:pPr>
            <a:r>
              <a:rPr lang="en-GB" sz="2600" b="1" dirty="0">
                <a:solidFill>
                  <a:schemeClr val="bg1"/>
                </a:solidFill>
              </a:rPr>
              <a:t>are online</a:t>
            </a:r>
            <a:endParaRPr lang="en-GB" sz="2600" dirty="0">
              <a:solidFill>
                <a:schemeClr val="bg1"/>
              </a:solidFill>
            </a:endParaRPr>
          </a:p>
          <a:p>
            <a:pPr>
              <a:lnSpc>
                <a:spcPct val="150000"/>
              </a:lnSpc>
            </a:pPr>
            <a:r>
              <a:rPr lang="en-GB" sz="2600" b="1" dirty="0">
                <a:solidFill>
                  <a:schemeClr val="bg1"/>
                </a:solidFill>
              </a:rPr>
              <a:t>➜</a:t>
            </a:r>
          </a:p>
          <a:p>
            <a:pPr>
              <a:lnSpc>
                <a:spcPct val="150000"/>
              </a:lnSpc>
            </a:pPr>
            <a:r>
              <a:rPr lang="en-GB" sz="2600" b="1" dirty="0">
                <a:solidFill>
                  <a:schemeClr val="bg1"/>
                </a:solidFill>
              </a:rPr>
              <a:t>👧👦 Age 10</a:t>
            </a:r>
          </a:p>
          <a:p>
            <a:pPr>
              <a:lnSpc>
                <a:spcPct val="150000"/>
              </a:lnSpc>
            </a:pPr>
            <a:r>
              <a:rPr lang="en-GB" sz="2600" b="1" dirty="0">
                <a:solidFill>
                  <a:schemeClr val="bg1"/>
                </a:solidFill>
              </a:rPr>
              <a:t>98%</a:t>
            </a:r>
          </a:p>
          <a:p>
            <a:pPr>
              <a:lnSpc>
                <a:spcPct val="150000"/>
              </a:lnSpc>
            </a:pPr>
            <a:r>
              <a:rPr lang="en-GB" sz="2600" b="1" dirty="0">
                <a:solidFill>
                  <a:schemeClr val="bg1"/>
                </a:solidFill>
              </a:rPr>
              <a:t>are online</a:t>
            </a:r>
            <a:endParaRPr lang="en-GB" sz="2600" dirty="0">
              <a:solidFill>
                <a:schemeClr val="bg1"/>
              </a:solidFill>
            </a:endParaRPr>
          </a:p>
          <a:p>
            <a:pPr>
              <a:lnSpc>
                <a:spcPct val="150000"/>
              </a:lnSpc>
            </a:pPr>
            <a:r>
              <a:rPr lang="en-GB" sz="2600" b="1" dirty="0">
                <a:solidFill>
                  <a:schemeClr val="bg1"/>
                </a:solidFill>
              </a:rPr>
              <a:t>Why intervene early?</a:t>
            </a:r>
            <a:endParaRPr lang="en-GB" sz="2600" dirty="0">
              <a:solidFill>
                <a:schemeClr val="bg1"/>
              </a:solidFill>
            </a:endParaRPr>
          </a:p>
          <a:p>
            <a:pPr>
              <a:lnSpc>
                <a:spcPct val="150000"/>
              </a:lnSpc>
            </a:pPr>
            <a:r>
              <a:rPr lang="en-GB" sz="2600" dirty="0">
                <a:solidFill>
                  <a:schemeClr val="bg1"/>
                </a:solidFill>
              </a:rPr>
              <a:t>🧠 Childhood is an important period for </a:t>
            </a:r>
            <a:r>
              <a:rPr lang="en-GB" sz="2600" b="1" dirty="0">
                <a:solidFill>
                  <a:schemeClr val="bg1"/>
                </a:solidFill>
              </a:rPr>
              <a:t>habit formation</a:t>
            </a:r>
            <a:br>
              <a:rPr lang="en-GB" sz="2600" dirty="0">
                <a:solidFill>
                  <a:schemeClr val="bg1"/>
                </a:solidFill>
              </a:rPr>
            </a:br>
            <a:r>
              <a:rPr lang="en-GB" sz="2600" dirty="0">
                <a:solidFill>
                  <a:schemeClr val="bg1"/>
                </a:solidFill>
              </a:rPr>
              <a:t>👨‍👩‍👧 Parents strongly influence </a:t>
            </a:r>
            <a:r>
              <a:rPr lang="en-GB" sz="2600" b="1" dirty="0">
                <a:solidFill>
                  <a:schemeClr val="bg1"/>
                </a:solidFill>
              </a:rPr>
              <a:t>daily routines</a:t>
            </a:r>
            <a:br>
              <a:rPr lang="en-GB" sz="2600" dirty="0">
                <a:solidFill>
                  <a:schemeClr val="bg1"/>
                </a:solidFill>
              </a:rPr>
            </a:br>
            <a:r>
              <a:rPr lang="en-GB" sz="2600" dirty="0">
                <a:solidFill>
                  <a:schemeClr val="bg1"/>
                </a:solidFill>
              </a:rPr>
              <a:t>🏃 Screen use can replace </a:t>
            </a:r>
            <a:r>
              <a:rPr lang="en-GB" sz="2600" b="1" dirty="0">
                <a:solidFill>
                  <a:schemeClr val="bg1"/>
                </a:solidFill>
              </a:rPr>
              <a:t>active play</a:t>
            </a:r>
            <a:endParaRPr lang="en-GB" sz="2600" dirty="0">
              <a:solidFill>
                <a:schemeClr val="bg1"/>
              </a:solidFill>
            </a:endParaRPr>
          </a:p>
          <a:p>
            <a:pPr>
              <a:lnSpc>
                <a:spcPct val="150000"/>
              </a:lnSpc>
            </a:pPr>
            <a:r>
              <a:rPr lang="en-GB" sz="2600" b="1" dirty="0">
                <a:solidFill>
                  <a:schemeClr val="bg1"/>
                </a:solidFill>
              </a:rPr>
              <a:t>Early support may help prevent unhealthy routines becoming established </a:t>
            </a:r>
            <a:r>
              <a:rPr lang="en-GB" sz="2600" i="1" dirty="0">
                <a:solidFill>
                  <a:schemeClr val="bg1"/>
                </a:solidFill>
              </a:rPr>
              <a:t>(Ofcom, 2026; WHO, 2020).</a:t>
            </a:r>
            <a:endParaRPr lang="en-GB" sz="2600" dirty="0">
              <a:solidFill>
                <a:schemeClr val="bg1"/>
              </a:solidFill>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gradFill rotWithShape="1">
          <a:gsLst>
            <a:gs pos="0">
              <a:srgbClr val="133754">
                <a:alpha val="100000"/>
              </a:srgbClr>
            </a:gs>
            <a:gs pos="50000">
              <a:srgbClr val="021328">
                <a:alpha val="100000"/>
              </a:srgbClr>
            </a:gs>
            <a:gs pos="100000">
              <a:srgbClr val="223476">
                <a:alpha val="100000"/>
              </a:srgbClr>
            </a:gs>
          </a:gsLst>
          <a:lin ang="2700000"/>
        </a:gradFill>
        <a:effectLst/>
      </p:bgPr>
    </p:bg>
    <p:spTree>
      <p:nvGrpSpPr>
        <p:cNvPr id="1" name=""/>
        <p:cNvGrpSpPr/>
        <p:nvPr/>
      </p:nvGrpSpPr>
      <p:grpSpPr>
        <a:xfrm>
          <a:off x="0" y="0"/>
          <a:ext cx="0" cy="0"/>
          <a:chOff x="0" y="0"/>
          <a:chExt cx="0" cy="0"/>
        </a:xfrm>
      </p:grpSpPr>
      <p:grpSp>
        <p:nvGrpSpPr>
          <p:cNvPr id="5" name="Group 5"/>
          <p:cNvGrpSpPr/>
          <p:nvPr/>
        </p:nvGrpSpPr>
        <p:grpSpPr>
          <a:xfrm>
            <a:off x="0" y="9258300"/>
            <a:ext cx="18288000" cy="1028700"/>
            <a:chOff x="0" y="0"/>
            <a:chExt cx="4816593" cy="270933"/>
          </a:xfrm>
        </p:grpSpPr>
        <p:sp>
          <p:nvSpPr>
            <p:cNvPr id="6" name="Freeform 6"/>
            <p:cNvSpPr/>
            <p:nvPr/>
          </p:nvSpPr>
          <p:spPr>
            <a:xfrm>
              <a:off x="0" y="0"/>
              <a:ext cx="4816592" cy="270933"/>
            </a:xfrm>
            <a:custGeom>
              <a:avLst/>
              <a:gdLst/>
              <a:ahLst/>
              <a:cxnLst/>
              <a:rect l="l" t="t" r="r" b="b"/>
              <a:pathLst>
                <a:path w="4816592" h="270933">
                  <a:moveTo>
                    <a:pt x="0" y="0"/>
                  </a:moveTo>
                  <a:lnTo>
                    <a:pt x="4816592" y="0"/>
                  </a:lnTo>
                  <a:lnTo>
                    <a:pt x="4816592" y="270933"/>
                  </a:lnTo>
                  <a:lnTo>
                    <a:pt x="0" y="270933"/>
                  </a:lnTo>
                  <a:close/>
                </a:path>
              </a:pathLst>
            </a:custGeom>
            <a:solidFill>
              <a:srgbClr val="030032"/>
            </a:solidFill>
          </p:spPr>
          <p:txBody>
            <a:bodyPr/>
            <a:lstStyle/>
            <a:p>
              <a:endParaRPr lang="en-GB"/>
            </a:p>
          </p:txBody>
        </p:sp>
        <p:sp>
          <p:nvSpPr>
            <p:cNvPr id="7" name="TextBox 7"/>
            <p:cNvSpPr txBox="1"/>
            <p:nvPr/>
          </p:nvSpPr>
          <p:spPr>
            <a:xfrm>
              <a:off x="0" y="-47625"/>
              <a:ext cx="4816593" cy="318558"/>
            </a:xfrm>
            <a:prstGeom prst="rect">
              <a:avLst/>
            </a:prstGeom>
          </p:spPr>
          <p:txBody>
            <a:bodyPr lIns="50800" tIns="50800" rIns="50800" bIns="50800" rtlCol="0" anchor="ctr"/>
            <a:lstStyle/>
            <a:p>
              <a:pPr algn="ctr">
                <a:lnSpc>
                  <a:spcPts val="2659"/>
                </a:lnSpc>
              </a:pPr>
              <a:endParaRPr/>
            </a:p>
          </p:txBody>
        </p:sp>
      </p:grpSp>
      <p:sp>
        <p:nvSpPr>
          <p:cNvPr id="9" name="TextBox 9"/>
          <p:cNvSpPr txBox="1"/>
          <p:nvPr/>
        </p:nvSpPr>
        <p:spPr>
          <a:xfrm>
            <a:off x="1028700" y="185923"/>
            <a:ext cx="13273469" cy="1107996"/>
          </a:xfrm>
          <a:prstGeom prst="rect">
            <a:avLst/>
          </a:prstGeom>
        </p:spPr>
        <p:txBody>
          <a:bodyPr lIns="0" tIns="0" rIns="0" bIns="0" rtlCol="0" anchor="t">
            <a:spAutoFit/>
          </a:bodyPr>
          <a:lstStyle/>
          <a:p>
            <a:r>
              <a:rPr lang="en-GB" sz="7200" dirty="0">
                <a:solidFill>
                  <a:schemeClr val="bg1"/>
                </a:solidFill>
                <a:latin typeface="Questrial" pitchFamily="2" charset="0"/>
                <a:ea typeface="Questrial" pitchFamily="2" charset="0"/>
                <a:cs typeface="Questrial" pitchFamily="2" charset="0"/>
              </a:rPr>
              <a:t>Why Is It a Public Health Issue?</a:t>
            </a:r>
            <a:endParaRPr lang="en-US" sz="7200" spc="-450" dirty="0">
              <a:solidFill>
                <a:schemeClr val="bg1"/>
              </a:solidFill>
              <a:latin typeface="Questrial" pitchFamily="2" charset="0"/>
              <a:ea typeface="Questrial" pitchFamily="2" charset="0"/>
              <a:cs typeface="Questrial" pitchFamily="2" charset="0"/>
              <a:sym typeface="Questrial"/>
            </a:endParaRPr>
          </a:p>
        </p:txBody>
      </p:sp>
      <p:grpSp>
        <p:nvGrpSpPr>
          <p:cNvPr id="22" name="Group 22"/>
          <p:cNvGrpSpPr/>
          <p:nvPr/>
        </p:nvGrpSpPr>
        <p:grpSpPr>
          <a:xfrm>
            <a:off x="570457" y="1474745"/>
            <a:ext cx="10062963" cy="4192600"/>
            <a:chOff x="76200" y="-3680295"/>
            <a:chExt cx="10601311" cy="4416895"/>
          </a:xfrm>
        </p:grpSpPr>
        <p:sp>
          <p:nvSpPr>
            <p:cNvPr id="23" name="Freeform 23"/>
            <p:cNvSpPr/>
            <p:nvPr/>
          </p:nvSpPr>
          <p:spPr>
            <a:xfrm>
              <a:off x="9864711" y="-3680295"/>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D478FF">
                    <a:alpha val="100000"/>
                  </a:srgbClr>
                </a:gs>
                <a:gs pos="100000">
                  <a:srgbClr val="D478FF">
                    <a:alpha val="25000"/>
                  </a:srgbClr>
                </a:gs>
              </a:gsLst>
              <a:path path="circle">
                <a:fillToRect r="100000" b="100000"/>
              </a:path>
              <a:tileRect l="-100000" t="-100000"/>
            </a:gradFill>
            <a:ln cap="sq">
              <a:noFill/>
              <a:prstDash val="solid"/>
              <a:miter/>
            </a:ln>
          </p:spPr>
          <p:txBody>
            <a:bodyPr/>
            <a:lstStyle/>
            <a:p>
              <a:endParaRPr lang="en-GB"/>
            </a:p>
          </p:txBody>
        </p:sp>
        <p:sp>
          <p:nvSpPr>
            <p:cNvPr id="24" name="TextBox 24"/>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25" name="Freeform 25"/>
          <p:cNvSpPr/>
          <p:nvPr/>
        </p:nvSpPr>
        <p:spPr>
          <a:xfrm rot="7897966">
            <a:off x="10126921" y="1739771"/>
            <a:ext cx="241472" cy="241472"/>
          </a:xfrm>
          <a:custGeom>
            <a:avLst/>
            <a:gdLst/>
            <a:ahLst/>
            <a:cxnLst/>
            <a:rect l="l" t="t" r="r" b="b"/>
            <a:pathLst>
              <a:path w="241472" h="241472">
                <a:moveTo>
                  <a:pt x="0" y="0"/>
                </a:moveTo>
                <a:lnTo>
                  <a:pt x="241472" y="0"/>
                </a:lnTo>
                <a:lnTo>
                  <a:pt x="241472" y="241472"/>
                </a:lnTo>
                <a:lnTo>
                  <a:pt x="0" y="24147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33" name="TextBox 29">
            <a:extLst>
              <a:ext uri="{FF2B5EF4-FFF2-40B4-BE49-F238E27FC236}">
                <a16:creationId xmlns:a16="http://schemas.microsoft.com/office/drawing/2014/main" id="{C7A952EF-D0B0-53C3-AB35-09D301E3AA48}"/>
              </a:ext>
            </a:extLst>
          </p:cNvPr>
          <p:cNvSpPr txBox="1"/>
          <p:nvPr/>
        </p:nvSpPr>
        <p:spPr>
          <a:xfrm>
            <a:off x="545057" y="7924750"/>
            <a:ext cx="17488943" cy="1404167"/>
          </a:xfrm>
          <a:prstGeom prst="rect">
            <a:avLst/>
          </a:prstGeom>
          <a:solidFill>
            <a:srgbClr val="9BBAD5"/>
          </a:solidFill>
        </p:spPr>
        <p:txBody>
          <a:bodyPr wrap="square" lIns="0" tIns="0" rIns="0" bIns="0" rtlCol="0" anchor="t">
            <a:spAutoFit/>
          </a:bodyPr>
          <a:lstStyle/>
          <a:p>
            <a:pPr>
              <a:lnSpc>
                <a:spcPct val="150000"/>
              </a:lnSpc>
            </a:pPr>
            <a:r>
              <a:rPr lang="en-GB" sz="2100" b="1" dirty="0">
                <a:solidFill>
                  <a:schemeClr val="bg1"/>
                </a:solidFill>
              </a:rPr>
              <a:t>Critical point</a:t>
            </a:r>
          </a:p>
          <a:p>
            <a:pPr>
              <a:lnSpc>
                <a:spcPct val="150000"/>
              </a:lnSpc>
            </a:pPr>
            <a:r>
              <a:rPr lang="en-GB" sz="2100" b="1" dirty="0"/>
              <a:t>However, association does not necessarily mean causation.</a:t>
            </a:r>
            <a:endParaRPr lang="en-GB" sz="2100" dirty="0"/>
          </a:p>
          <a:p>
            <a:pPr>
              <a:lnSpc>
                <a:spcPct val="150000"/>
              </a:lnSpc>
            </a:pPr>
            <a:r>
              <a:rPr lang="en-GB" sz="2100" dirty="0"/>
              <a:t>Other factors such as home environment, physical activity, diet and socio-economic influences also play a role (WHO, 2020; Bacil et al., 2024; Santos et al., 2026).</a:t>
            </a:r>
          </a:p>
        </p:txBody>
      </p:sp>
      <p:pic>
        <p:nvPicPr>
          <p:cNvPr id="3" name="Picture 2" descr="The image depicts a causal chain diagram illustrating the negative effects of increased screen time on physical activity, sleep, and overall health, leading to issues like obesity, anxiety, and behavioral problems.&#10;&#10;AI-generated content may be incorrect.">
            <a:extLst>
              <a:ext uri="{FF2B5EF4-FFF2-40B4-BE49-F238E27FC236}">
                <a16:creationId xmlns:a16="http://schemas.microsoft.com/office/drawing/2014/main" id="{AC9B6B3D-26B6-1CAA-61D9-F37EA11AA303}"/>
              </a:ext>
            </a:extLst>
          </p:cNvPr>
          <p:cNvPicPr>
            <a:picLocks noChangeAspect="1"/>
          </p:cNvPicPr>
          <p:nvPr/>
        </p:nvPicPr>
        <p:blipFill>
          <a:blip r:embed="rId3"/>
          <a:stretch>
            <a:fillRect/>
          </a:stretch>
        </p:blipFill>
        <p:spPr>
          <a:xfrm>
            <a:off x="4372922" y="1838977"/>
            <a:ext cx="11749470" cy="5874735"/>
          </a:xfrm>
          <a:prstGeom prst="rect">
            <a:avLst/>
          </a:prstGeom>
        </p:spPr>
      </p:pic>
      <p:sp>
        <p:nvSpPr>
          <p:cNvPr id="10" name="TextBox 29">
            <a:extLst>
              <a:ext uri="{FF2B5EF4-FFF2-40B4-BE49-F238E27FC236}">
                <a16:creationId xmlns:a16="http://schemas.microsoft.com/office/drawing/2014/main" id="{79431FA6-6509-9EFC-993D-52EA415C9DD2}"/>
              </a:ext>
            </a:extLst>
          </p:cNvPr>
          <p:cNvSpPr txBox="1"/>
          <p:nvPr/>
        </p:nvSpPr>
        <p:spPr>
          <a:xfrm>
            <a:off x="1028700" y="1538065"/>
            <a:ext cx="9563100" cy="492443"/>
          </a:xfrm>
          <a:prstGeom prst="rect">
            <a:avLst/>
          </a:prstGeom>
        </p:spPr>
        <p:txBody>
          <a:bodyPr wrap="square" lIns="0" tIns="0" rIns="0" bIns="0" rtlCol="0" anchor="t">
            <a:spAutoFit/>
          </a:bodyPr>
          <a:lstStyle/>
          <a:p>
            <a:r>
              <a:rPr lang="en-GB" sz="3200" b="1" dirty="0">
                <a:solidFill>
                  <a:schemeClr val="bg1"/>
                </a:solidFill>
              </a:rPr>
              <a:t>Excessive sedentary screen use is associated with:</a:t>
            </a:r>
            <a:endParaRPr lang="en-GB" sz="3200" dirty="0">
              <a:solidFill>
                <a:schemeClr val="bg1"/>
              </a:solidFill>
            </a:endParaRPr>
          </a:p>
        </p:txBody>
      </p:sp>
      <p:sp>
        <p:nvSpPr>
          <p:cNvPr id="11" name="TextBox 29">
            <a:extLst>
              <a:ext uri="{FF2B5EF4-FFF2-40B4-BE49-F238E27FC236}">
                <a16:creationId xmlns:a16="http://schemas.microsoft.com/office/drawing/2014/main" id="{278CA292-368B-ADC4-2AB0-B8E324C09515}"/>
              </a:ext>
            </a:extLst>
          </p:cNvPr>
          <p:cNvSpPr txBox="1"/>
          <p:nvPr/>
        </p:nvSpPr>
        <p:spPr>
          <a:xfrm>
            <a:off x="15697200" y="7533840"/>
            <a:ext cx="1943100" cy="246221"/>
          </a:xfrm>
          <a:prstGeom prst="rect">
            <a:avLst/>
          </a:prstGeom>
        </p:spPr>
        <p:txBody>
          <a:bodyPr wrap="square" lIns="0" tIns="0" rIns="0" bIns="0" rtlCol="0" anchor="t">
            <a:spAutoFit/>
          </a:bodyPr>
          <a:lstStyle/>
          <a:p>
            <a:r>
              <a:rPr lang="en-GB" sz="1600" dirty="0">
                <a:solidFill>
                  <a:schemeClr val="bg1"/>
                </a:solidFill>
              </a:rPr>
              <a:t>(Canva, 2026)</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gradFill rotWithShape="1">
          <a:gsLst>
            <a:gs pos="0">
              <a:srgbClr val="133754">
                <a:alpha val="100000"/>
              </a:srgbClr>
            </a:gs>
            <a:gs pos="50000">
              <a:srgbClr val="021328">
                <a:alpha val="100000"/>
              </a:srgbClr>
            </a:gs>
            <a:gs pos="100000">
              <a:srgbClr val="223476">
                <a:alpha val="100000"/>
              </a:srgbClr>
            </a:gs>
          </a:gsLst>
          <a:lin ang="2700000"/>
        </a:gradFill>
        <a:effectLst/>
      </p:bgPr>
    </p:bg>
    <p:spTree>
      <p:nvGrpSpPr>
        <p:cNvPr id="1" name=""/>
        <p:cNvGrpSpPr/>
        <p:nvPr/>
      </p:nvGrpSpPr>
      <p:grpSpPr>
        <a:xfrm>
          <a:off x="0" y="0"/>
          <a:ext cx="0" cy="0"/>
          <a:chOff x="0" y="0"/>
          <a:chExt cx="0" cy="0"/>
        </a:xfrm>
      </p:grpSpPr>
      <p:sp>
        <p:nvSpPr>
          <p:cNvPr id="8" name="Freeform 8"/>
          <p:cNvSpPr/>
          <p:nvPr/>
        </p:nvSpPr>
        <p:spPr>
          <a:xfrm>
            <a:off x="1028700" y="1028700"/>
            <a:ext cx="327228" cy="273087"/>
          </a:xfrm>
          <a:custGeom>
            <a:avLst/>
            <a:gdLst/>
            <a:ahLst/>
            <a:cxnLst/>
            <a:rect l="l" t="t" r="r" b="b"/>
            <a:pathLst>
              <a:path w="327228" h="273087">
                <a:moveTo>
                  <a:pt x="0" y="0"/>
                </a:moveTo>
                <a:lnTo>
                  <a:pt x="327228" y="0"/>
                </a:lnTo>
                <a:lnTo>
                  <a:pt x="327228" y="273087"/>
                </a:lnTo>
                <a:lnTo>
                  <a:pt x="0" y="273087"/>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grpSp>
        <p:nvGrpSpPr>
          <p:cNvPr id="15" name="Group 15"/>
          <p:cNvGrpSpPr/>
          <p:nvPr/>
        </p:nvGrpSpPr>
        <p:grpSpPr>
          <a:xfrm rot="10800000">
            <a:off x="8153400" y="6366464"/>
            <a:ext cx="771525" cy="771525"/>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D478FF">
                    <a:alpha val="100000"/>
                  </a:srgbClr>
                </a:gs>
                <a:gs pos="100000">
                  <a:srgbClr val="D478FF">
                    <a:alpha val="25000"/>
                  </a:srgbClr>
                </a:gs>
              </a:gsLst>
              <a:path path="circle">
                <a:fillToRect r="100000" b="100000"/>
              </a:path>
              <a:tileRect l="-100000" t="-100000"/>
            </a:gradFill>
            <a:ln cap="sq">
              <a:noFill/>
              <a:prstDash val="solid"/>
              <a:miter/>
            </a:ln>
          </p:spPr>
          <p:txBody>
            <a:bodyPr/>
            <a:lstStyle/>
            <a:p>
              <a:endParaRPr lang="en-GB"/>
            </a:p>
          </p:txBody>
        </p:sp>
        <p:sp>
          <p:nvSpPr>
            <p:cNvPr id="17" name="TextBox 17"/>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18" name="Freeform 18"/>
          <p:cNvSpPr/>
          <p:nvPr/>
        </p:nvSpPr>
        <p:spPr>
          <a:xfrm rot="8159301">
            <a:off x="8418427" y="6631491"/>
            <a:ext cx="241472" cy="241472"/>
          </a:xfrm>
          <a:custGeom>
            <a:avLst/>
            <a:gdLst/>
            <a:ahLst/>
            <a:cxnLst/>
            <a:rect l="l" t="t" r="r" b="b"/>
            <a:pathLst>
              <a:path w="241472" h="241472">
                <a:moveTo>
                  <a:pt x="0" y="0"/>
                </a:moveTo>
                <a:lnTo>
                  <a:pt x="241471" y="0"/>
                </a:lnTo>
                <a:lnTo>
                  <a:pt x="241471" y="241471"/>
                </a:lnTo>
                <a:lnTo>
                  <a:pt x="0" y="241471"/>
                </a:lnTo>
                <a:lnTo>
                  <a:pt x="0" y="0"/>
                </a:lnTo>
                <a:close/>
              </a:path>
            </a:pathLst>
          </a:custGeom>
          <a:blipFill>
            <a:blip>
              <a:extLst>
                <a:ext uri="{96DAC541-7B7A-43D3-8B79-37D633B846F1}">
                  <asvg:svgBlip xmlns:asvg="http://schemas.microsoft.com/office/drawing/2016/SVG/main" r:embed="rId3"/>
                </a:ext>
              </a:extLst>
            </a:blip>
            <a:stretch>
              <a:fillRect/>
            </a:stretch>
          </a:blipFill>
        </p:spPr>
        <p:txBody>
          <a:bodyPr/>
          <a:lstStyle/>
          <a:p>
            <a:endParaRPr lang="en-GB"/>
          </a:p>
        </p:txBody>
      </p:sp>
      <p:sp>
        <p:nvSpPr>
          <p:cNvPr id="20" name="TextBox 20"/>
          <p:cNvSpPr txBox="1"/>
          <p:nvPr/>
        </p:nvSpPr>
        <p:spPr>
          <a:xfrm>
            <a:off x="12725400" y="3009900"/>
            <a:ext cx="4986339" cy="1231106"/>
          </a:xfrm>
          <a:prstGeom prst="rect">
            <a:avLst/>
          </a:prstGeom>
        </p:spPr>
        <p:txBody>
          <a:bodyPr wrap="square" lIns="0" tIns="0" rIns="0" bIns="0" rtlCol="0" anchor="t">
            <a:spAutoFit/>
          </a:bodyPr>
          <a:lstStyle/>
          <a:p>
            <a:r>
              <a:rPr lang="en-GB" sz="8000" dirty="0">
                <a:solidFill>
                  <a:schemeClr val="bg1"/>
                </a:solidFill>
                <a:latin typeface="Questrial" pitchFamily="2" charset="0"/>
                <a:ea typeface="Questrial" pitchFamily="2" charset="0"/>
                <a:cs typeface="Questrial" pitchFamily="2" charset="0"/>
              </a:rPr>
              <a:t>Guidelines</a:t>
            </a:r>
            <a:endParaRPr lang="en-US" sz="8800" spc="-499" dirty="0">
              <a:solidFill>
                <a:schemeClr val="bg1"/>
              </a:solidFill>
              <a:latin typeface="Questrial" pitchFamily="2" charset="0"/>
              <a:ea typeface="Questrial" pitchFamily="2" charset="0"/>
              <a:cs typeface="Questrial" pitchFamily="2" charset="0"/>
              <a:sym typeface="Questrial"/>
            </a:endParaRPr>
          </a:p>
        </p:txBody>
      </p:sp>
      <p:sp>
        <p:nvSpPr>
          <p:cNvPr id="3" name="TextBox 2">
            <a:extLst>
              <a:ext uri="{FF2B5EF4-FFF2-40B4-BE49-F238E27FC236}">
                <a16:creationId xmlns:a16="http://schemas.microsoft.com/office/drawing/2014/main" id="{EFCCA798-2511-03AE-586E-9F16FDB3810E}"/>
              </a:ext>
            </a:extLst>
          </p:cNvPr>
          <p:cNvSpPr txBox="1"/>
          <p:nvPr/>
        </p:nvSpPr>
        <p:spPr>
          <a:xfrm>
            <a:off x="3733800" y="7048500"/>
            <a:ext cx="10972799" cy="2251065"/>
          </a:xfrm>
          <a:prstGeom prst="rect">
            <a:avLst/>
          </a:prstGeom>
          <a:noFill/>
        </p:spPr>
        <p:txBody>
          <a:bodyPr wrap="square">
            <a:spAutoFit/>
          </a:bodyPr>
          <a:lstStyle/>
          <a:p>
            <a:pPr>
              <a:lnSpc>
                <a:spcPct val="150000"/>
              </a:lnSpc>
            </a:pPr>
            <a:r>
              <a:rPr lang="en-GB" sz="2400" dirty="0">
                <a:solidFill>
                  <a:schemeClr val="bg1"/>
                </a:solidFill>
              </a:rPr>
              <a:t>The UK CMO guidance does </a:t>
            </a:r>
            <a:r>
              <a:rPr lang="en-GB" sz="2400" b="1" dirty="0">
                <a:solidFill>
                  <a:schemeClr val="bg1"/>
                </a:solidFill>
              </a:rPr>
              <a:t>not</a:t>
            </a:r>
            <a:r>
              <a:rPr lang="en-GB" sz="2400" dirty="0">
                <a:solidFill>
                  <a:schemeClr val="bg1"/>
                </a:solidFill>
              </a:rPr>
              <a:t> set a universal hourly limit, while WHO likewise recommends limiting recreational screen time for ages 5–17 without giving a specific number of screen-hours; WHO does specify an average of at least 60 minutes/day of moderate-to-vigorous physical activity.</a:t>
            </a:r>
          </a:p>
        </p:txBody>
      </p:sp>
      <p:graphicFrame>
        <p:nvGraphicFramePr>
          <p:cNvPr id="2" name="Table 1">
            <a:extLst>
              <a:ext uri="{FF2B5EF4-FFF2-40B4-BE49-F238E27FC236}">
                <a16:creationId xmlns:a16="http://schemas.microsoft.com/office/drawing/2014/main" id="{FE0F97A1-3FDC-E1CB-9F52-6B0F712F52B9}"/>
              </a:ext>
            </a:extLst>
          </p:cNvPr>
          <p:cNvGraphicFramePr>
            <a:graphicFrameLocks noGrp="1"/>
          </p:cNvGraphicFramePr>
          <p:nvPr>
            <p:extLst>
              <p:ext uri="{D42A27DB-BD31-4B8C-83A1-F6EECF244321}">
                <p14:modId xmlns:p14="http://schemas.microsoft.com/office/powerpoint/2010/main" val="2423275988"/>
              </p:ext>
            </p:extLst>
          </p:nvPr>
        </p:nvGraphicFramePr>
        <p:xfrm>
          <a:off x="1414462" y="1475836"/>
          <a:ext cx="10972800" cy="4158967"/>
        </p:xfrm>
        <a:graphic>
          <a:graphicData uri="http://schemas.openxmlformats.org/drawingml/2006/table">
            <a:tbl>
              <a:tblPr>
                <a:tableStyleId>{F5AB1C69-6EDB-4FF4-983F-18BD219EF322}</a:tableStyleId>
              </a:tblPr>
              <a:tblGrid>
                <a:gridCol w="5486400">
                  <a:extLst>
                    <a:ext uri="{9D8B030D-6E8A-4147-A177-3AD203B41FA5}">
                      <a16:colId xmlns:a16="http://schemas.microsoft.com/office/drawing/2014/main" val="592526298"/>
                    </a:ext>
                  </a:extLst>
                </a:gridCol>
                <a:gridCol w="5486400">
                  <a:extLst>
                    <a:ext uri="{9D8B030D-6E8A-4147-A177-3AD203B41FA5}">
                      <a16:colId xmlns:a16="http://schemas.microsoft.com/office/drawing/2014/main" val="318603530"/>
                    </a:ext>
                  </a:extLst>
                </a:gridCol>
              </a:tblGrid>
              <a:tr h="519871">
                <a:tc>
                  <a:txBody>
                    <a:bodyPr/>
                    <a:lstStyle/>
                    <a:p>
                      <a:pPr algn="ctr">
                        <a:buNone/>
                      </a:pPr>
                      <a:r>
                        <a:rPr lang="en-GB" sz="2400" b="1" dirty="0"/>
                        <a:t>UK guidance</a:t>
                      </a:r>
                    </a:p>
                  </a:txBody>
                  <a:tcPr anchor="ctr">
                    <a:solidFill>
                      <a:srgbClr val="9BBAD5"/>
                    </a:solidFill>
                  </a:tcPr>
                </a:tc>
                <a:tc>
                  <a:txBody>
                    <a:bodyPr/>
                    <a:lstStyle/>
                    <a:p>
                      <a:pPr algn="ctr">
                        <a:buNone/>
                      </a:pPr>
                      <a:r>
                        <a:rPr lang="en-GB" sz="2400" b="1" dirty="0"/>
                        <a:t>International guidance</a:t>
                      </a:r>
                    </a:p>
                  </a:txBody>
                  <a:tcPr anchor="ctr">
                    <a:solidFill>
                      <a:srgbClr val="9BBAD5"/>
                    </a:solidFill>
                  </a:tcPr>
                </a:tc>
                <a:extLst>
                  <a:ext uri="{0D108BD9-81ED-4DB2-BD59-A6C34878D82A}">
                    <a16:rowId xmlns:a16="http://schemas.microsoft.com/office/drawing/2014/main" val="2847055136"/>
                  </a:ext>
                </a:extLst>
              </a:tr>
              <a:tr h="519871">
                <a:tc>
                  <a:txBody>
                    <a:bodyPr/>
                    <a:lstStyle/>
                    <a:p>
                      <a:pPr>
                        <a:buNone/>
                      </a:pPr>
                      <a:r>
                        <a:rPr lang="en-GB" sz="2400" dirty="0"/>
                        <a:t>No fixed universal daily screen-time limit</a:t>
                      </a:r>
                    </a:p>
                  </a:txBody>
                  <a:tcPr anchor="ctr">
                    <a:solidFill>
                      <a:srgbClr val="E2EAF1"/>
                    </a:solidFill>
                  </a:tcPr>
                </a:tc>
                <a:tc>
                  <a:txBody>
                    <a:bodyPr/>
                    <a:lstStyle/>
                    <a:p>
                      <a:pPr>
                        <a:buNone/>
                      </a:pPr>
                      <a:r>
                        <a:rPr lang="en-GB" sz="2400" dirty="0"/>
                        <a:t>Limit sedentary behaviour</a:t>
                      </a:r>
                    </a:p>
                  </a:txBody>
                  <a:tcPr anchor="ctr">
                    <a:solidFill>
                      <a:srgbClr val="E2EAF1"/>
                    </a:solidFill>
                  </a:tcPr>
                </a:tc>
                <a:extLst>
                  <a:ext uri="{0D108BD9-81ED-4DB2-BD59-A6C34878D82A}">
                    <a16:rowId xmlns:a16="http://schemas.microsoft.com/office/drawing/2014/main" val="2287061856"/>
                  </a:ext>
                </a:extLst>
              </a:tr>
              <a:tr h="1299677">
                <a:tc>
                  <a:txBody>
                    <a:bodyPr/>
                    <a:lstStyle/>
                    <a:p>
                      <a:pPr>
                        <a:buNone/>
                      </a:pPr>
                      <a:r>
                        <a:rPr lang="en-GB" sz="2400" dirty="0"/>
                        <a:t>Families should consider whether screen use interferes with sleep, physical activity and family life</a:t>
                      </a:r>
                    </a:p>
                  </a:txBody>
                  <a:tcPr anchor="ctr">
                    <a:solidFill>
                      <a:srgbClr val="E2EAF1"/>
                    </a:solidFill>
                  </a:tcPr>
                </a:tc>
                <a:tc>
                  <a:txBody>
                    <a:bodyPr/>
                    <a:lstStyle/>
                    <a:p>
                      <a:pPr>
                        <a:buNone/>
                      </a:pPr>
                      <a:r>
                        <a:rPr lang="en-GB" sz="2400" dirty="0"/>
                        <a:t>Particularly limit recreational screen time</a:t>
                      </a:r>
                    </a:p>
                  </a:txBody>
                  <a:tcPr anchor="ctr">
                    <a:solidFill>
                      <a:srgbClr val="E2EAF1"/>
                    </a:solidFill>
                  </a:tcPr>
                </a:tc>
                <a:extLst>
                  <a:ext uri="{0D108BD9-81ED-4DB2-BD59-A6C34878D82A}">
                    <a16:rowId xmlns:a16="http://schemas.microsoft.com/office/drawing/2014/main" val="471304999"/>
                  </a:ext>
                </a:extLst>
              </a:tr>
              <a:tr h="909774">
                <a:tc>
                  <a:txBody>
                    <a:bodyPr/>
                    <a:lstStyle/>
                    <a:p>
                      <a:pPr>
                        <a:buNone/>
                      </a:pPr>
                      <a:r>
                        <a:rPr lang="en-GB" sz="2400"/>
                        <a:t>Screen-free mealtimes can support family interaction</a:t>
                      </a:r>
                    </a:p>
                  </a:txBody>
                  <a:tcPr anchor="ctr">
                    <a:solidFill>
                      <a:srgbClr val="E2EAF1"/>
                    </a:solidFill>
                  </a:tcPr>
                </a:tc>
                <a:tc>
                  <a:txBody>
                    <a:bodyPr/>
                    <a:lstStyle/>
                    <a:p>
                      <a:pPr>
                        <a:buNone/>
                      </a:pPr>
                      <a:r>
                        <a:rPr lang="en-GB" sz="2400" dirty="0"/>
                        <a:t>Replace sedentary time with physical activity</a:t>
                      </a:r>
                    </a:p>
                  </a:txBody>
                  <a:tcPr anchor="ctr">
                    <a:solidFill>
                      <a:srgbClr val="E2EAF1"/>
                    </a:solidFill>
                  </a:tcPr>
                </a:tc>
                <a:extLst>
                  <a:ext uri="{0D108BD9-81ED-4DB2-BD59-A6C34878D82A}">
                    <a16:rowId xmlns:a16="http://schemas.microsoft.com/office/drawing/2014/main" val="959279582"/>
                  </a:ext>
                </a:extLst>
              </a:tr>
              <a:tr h="909774">
                <a:tc>
                  <a:txBody>
                    <a:bodyPr/>
                    <a:lstStyle/>
                    <a:p>
                      <a:pPr>
                        <a:buNone/>
                      </a:pPr>
                      <a:r>
                        <a:rPr lang="en-GB" sz="2400"/>
                        <a:t>Avoid screens before bedtime</a:t>
                      </a:r>
                    </a:p>
                  </a:txBody>
                  <a:tcPr anchor="ctr">
                    <a:solidFill>
                      <a:srgbClr val="E2EAF1"/>
                    </a:solidFill>
                  </a:tcPr>
                </a:tc>
                <a:tc>
                  <a:txBody>
                    <a:bodyPr/>
                    <a:lstStyle/>
                    <a:p>
                      <a:pPr>
                        <a:buNone/>
                      </a:pPr>
                      <a:r>
                        <a:rPr lang="en-GB" sz="2400" dirty="0"/>
                        <a:t>Average ≥60 min/day moderate-to-vigorous physical activity</a:t>
                      </a:r>
                    </a:p>
                  </a:txBody>
                  <a:tcPr anchor="ctr">
                    <a:solidFill>
                      <a:srgbClr val="E2EAF1"/>
                    </a:solidFill>
                  </a:tcPr>
                </a:tc>
                <a:extLst>
                  <a:ext uri="{0D108BD9-81ED-4DB2-BD59-A6C34878D82A}">
                    <a16:rowId xmlns:a16="http://schemas.microsoft.com/office/drawing/2014/main" val="609795529"/>
                  </a:ext>
                </a:extLst>
              </a:tr>
            </a:tbl>
          </a:graphicData>
        </a:graphic>
      </p:graphicFrame>
      <p:sp>
        <p:nvSpPr>
          <p:cNvPr id="4" name="TextBox 3">
            <a:extLst>
              <a:ext uri="{FF2B5EF4-FFF2-40B4-BE49-F238E27FC236}">
                <a16:creationId xmlns:a16="http://schemas.microsoft.com/office/drawing/2014/main" id="{B76484A0-A2FE-06CB-FA4E-C32F4481BD90}"/>
              </a:ext>
            </a:extLst>
          </p:cNvPr>
          <p:cNvSpPr txBox="1"/>
          <p:nvPr/>
        </p:nvSpPr>
        <p:spPr>
          <a:xfrm>
            <a:off x="1524000" y="5737986"/>
            <a:ext cx="12420600" cy="646331"/>
          </a:xfrm>
          <a:prstGeom prst="rect">
            <a:avLst/>
          </a:prstGeom>
          <a:noFill/>
        </p:spPr>
        <p:txBody>
          <a:bodyPr wrap="square">
            <a:spAutoFit/>
          </a:bodyPr>
          <a:lstStyle/>
          <a:p>
            <a:pPr fontAlgn="ctr"/>
            <a:r>
              <a:rPr lang="en-GB" b="1" dirty="0">
                <a:solidFill>
                  <a:schemeClr val="bg1"/>
                </a:solidFill>
              </a:rPr>
              <a:t>Sources: UK Chief Medical Officers (2019); World Health Organization (WHO, 2020).</a:t>
            </a:r>
            <a:endParaRPr lang="en-GB" dirty="0">
              <a:solidFill>
                <a:schemeClr val="bg1"/>
              </a:solidFill>
            </a:endParaRPr>
          </a:p>
          <a:p>
            <a:pPr fontAlgn="ctr"/>
            <a:endParaRPr lang="en-GB" dirty="0">
              <a:solidFill>
                <a:schemeClr val="bg1"/>
              </a:solidFill>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gradFill rotWithShape="1">
          <a:gsLst>
            <a:gs pos="0">
              <a:srgbClr val="133754">
                <a:alpha val="100000"/>
              </a:srgbClr>
            </a:gs>
            <a:gs pos="50000">
              <a:srgbClr val="021328">
                <a:alpha val="100000"/>
              </a:srgbClr>
            </a:gs>
            <a:gs pos="100000">
              <a:srgbClr val="223476">
                <a:alpha val="100000"/>
              </a:srgbClr>
            </a:gs>
          </a:gsLst>
          <a:lin ang="2700000"/>
        </a:gradFill>
        <a:effectLst/>
      </p:bgPr>
    </p:bg>
    <p:spTree>
      <p:nvGrpSpPr>
        <p:cNvPr id="1" name=""/>
        <p:cNvGrpSpPr/>
        <p:nvPr/>
      </p:nvGrpSpPr>
      <p:grpSpPr>
        <a:xfrm>
          <a:off x="0" y="0"/>
          <a:ext cx="0" cy="0"/>
          <a:chOff x="0" y="0"/>
          <a:chExt cx="0" cy="0"/>
        </a:xfrm>
      </p:grpSpPr>
      <p:sp>
        <p:nvSpPr>
          <p:cNvPr id="3" name="AutoShape 3"/>
          <p:cNvSpPr/>
          <p:nvPr/>
        </p:nvSpPr>
        <p:spPr>
          <a:xfrm>
            <a:off x="7772400" y="1409700"/>
            <a:ext cx="1543050" cy="0"/>
          </a:xfrm>
          <a:prstGeom prst="line">
            <a:avLst/>
          </a:prstGeom>
          <a:ln w="171450" cap="rnd">
            <a:gradFill>
              <a:gsLst>
                <a:gs pos="0">
                  <a:srgbClr val="D478FF">
                    <a:alpha val="100000"/>
                  </a:srgbClr>
                </a:gs>
                <a:gs pos="100000">
                  <a:srgbClr val="D478FF">
                    <a:alpha val="25000"/>
                  </a:srgbClr>
                </a:gs>
              </a:gsLst>
              <a:path path="circle">
                <a:fillToRect r="100000" b="100000"/>
              </a:path>
              <a:tileRect l="-100000" t="-100000"/>
            </a:gradFill>
            <a:prstDash val="solid"/>
            <a:headEnd type="none" w="sm" len="sm"/>
            <a:tailEnd type="none" w="sm" len="sm"/>
          </a:ln>
        </p:spPr>
        <p:txBody>
          <a:bodyPr/>
          <a:lstStyle/>
          <a:p>
            <a:endParaRPr lang="en-GB"/>
          </a:p>
        </p:txBody>
      </p:sp>
      <p:grpSp>
        <p:nvGrpSpPr>
          <p:cNvPr id="6" name="Group 6"/>
          <p:cNvGrpSpPr/>
          <p:nvPr/>
        </p:nvGrpSpPr>
        <p:grpSpPr>
          <a:xfrm>
            <a:off x="0" y="6109599"/>
            <a:ext cx="18288000" cy="4177401"/>
            <a:chOff x="0" y="0"/>
            <a:chExt cx="4816593" cy="1100221"/>
          </a:xfrm>
        </p:grpSpPr>
        <p:sp>
          <p:nvSpPr>
            <p:cNvPr id="7" name="Freeform 7"/>
            <p:cNvSpPr/>
            <p:nvPr/>
          </p:nvSpPr>
          <p:spPr>
            <a:xfrm>
              <a:off x="0" y="0"/>
              <a:ext cx="4816592" cy="1100221"/>
            </a:xfrm>
            <a:custGeom>
              <a:avLst/>
              <a:gdLst/>
              <a:ahLst/>
              <a:cxnLst/>
              <a:rect l="l" t="t" r="r" b="b"/>
              <a:pathLst>
                <a:path w="4816592" h="1100221">
                  <a:moveTo>
                    <a:pt x="0" y="0"/>
                  </a:moveTo>
                  <a:lnTo>
                    <a:pt x="4816592" y="0"/>
                  </a:lnTo>
                  <a:lnTo>
                    <a:pt x="4816592" y="1100221"/>
                  </a:lnTo>
                  <a:lnTo>
                    <a:pt x="0" y="1100221"/>
                  </a:lnTo>
                  <a:close/>
                </a:path>
              </a:pathLst>
            </a:custGeom>
            <a:solidFill>
              <a:srgbClr val="030032"/>
            </a:solidFill>
          </p:spPr>
          <p:txBody>
            <a:bodyPr/>
            <a:lstStyle/>
            <a:p>
              <a:endParaRPr lang="en-GB"/>
            </a:p>
          </p:txBody>
        </p:sp>
        <p:sp>
          <p:nvSpPr>
            <p:cNvPr id="8" name="TextBox 8"/>
            <p:cNvSpPr txBox="1"/>
            <p:nvPr/>
          </p:nvSpPr>
          <p:spPr>
            <a:xfrm>
              <a:off x="0" y="-47625"/>
              <a:ext cx="4816593" cy="1147846"/>
            </a:xfrm>
            <a:prstGeom prst="rect">
              <a:avLst/>
            </a:prstGeom>
          </p:spPr>
          <p:txBody>
            <a:bodyPr lIns="50800" tIns="50800" rIns="50800" bIns="50800" rtlCol="0" anchor="ctr"/>
            <a:lstStyle/>
            <a:p>
              <a:pPr algn="ctr">
                <a:lnSpc>
                  <a:spcPts val="2659"/>
                </a:lnSpc>
              </a:pPr>
              <a:endParaRPr/>
            </a:p>
          </p:txBody>
        </p:sp>
      </p:grpSp>
      <p:grpSp>
        <p:nvGrpSpPr>
          <p:cNvPr id="12" name="Group 12"/>
          <p:cNvGrpSpPr/>
          <p:nvPr/>
        </p:nvGrpSpPr>
        <p:grpSpPr>
          <a:xfrm>
            <a:off x="1101030" y="2034197"/>
            <a:ext cx="6376095" cy="5484734"/>
            <a:chOff x="76200" y="-5041556"/>
            <a:chExt cx="6717203" cy="5778156"/>
          </a:xfrm>
        </p:grpSpPr>
        <p:sp>
          <p:nvSpPr>
            <p:cNvPr id="13" name="Freeform 13"/>
            <p:cNvSpPr/>
            <p:nvPr/>
          </p:nvSpPr>
          <p:spPr>
            <a:xfrm>
              <a:off x="5980603" y="-5041556"/>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D478FF">
                    <a:alpha val="100000"/>
                  </a:srgbClr>
                </a:gs>
                <a:gs pos="100000">
                  <a:srgbClr val="D478FF">
                    <a:alpha val="25000"/>
                  </a:srgbClr>
                </a:gs>
              </a:gsLst>
              <a:path path="circle">
                <a:fillToRect r="100000" b="100000"/>
              </a:path>
              <a:tileRect l="-100000" t="-100000"/>
            </a:gradFill>
            <a:ln cap="sq">
              <a:noFill/>
              <a:prstDash val="solid"/>
              <a:miter/>
            </a:ln>
          </p:spPr>
          <p:txBody>
            <a:bodyPr/>
            <a:lstStyle/>
            <a:p>
              <a:endParaRPr lang="en-GB"/>
            </a:p>
          </p:txBody>
        </p:sp>
        <p:sp>
          <p:nvSpPr>
            <p:cNvPr id="14" name="TextBox 14"/>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15" name="Freeform 15"/>
          <p:cNvSpPr/>
          <p:nvPr/>
        </p:nvSpPr>
        <p:spPr>
          <a:xfrm rot="8100000">
            <a:off x="6970626" y="2304682"/>
            <a:ext cx="241472" cy="241472"/>
          </a:xfrm>
          <a:custGeom>
            <a:avLst/>
            <a:gdLst/>
            <a:ahLst/>
            <a:cxnLst/>
            <a:rect l="l" t="t" r="r" b="b"/>
            <a:pathLst>
              <a:path w="241472" h="241472">
                <a:moveTo>
                  <a:pt x="0" y="0"/>
                </a:moveTo>
                <a:lnTo>
                  <a:pt x="241471" y="0"/>
                </a:lnTo>
                <a:lnTo>
                  <a:pt x="241471" y="241472"/>
                </a:lnTo>
                <a:lnTo>
                  <a:pt x="0" y="24147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grpSp>
        <p:nvGrpSpPr>
          <p:cNvPr id="16" name="Group 16"/>
          <p:cNvGrpSpPr/>
          <p:nvPr/>
        </p:nvGrpSpPr>
        <p:grpSpPr>
          <a:xfrm rot="-10800000">
            <a:off x="10439400" y="1104900"/>
            <a:ext cx="7543800" cy="8762999"/>
            <a:chOff x="0" y="0"/>
            <a:chExt cx="417469" cy="130471"/>
          </a:xfrm>
        </p:grpSpPr>
        <p:sp>
          <p:nvSpPr>
            <p:cNvPr id="17" name="Freeform 17"/>
            <p:cNvSpPr/>
            <p:nvPr/>
          </p:nvSpPr>
          <p:spPr>
            <a:xfrm>
              <a:off x="0" y="0"/>
              <a:ext cx="417469" cy="130471"/>
            </a:xfrm>
            <a:custGeom>
              <a:avLst/>
              <a:gdLst/>
              <a:ahLst/>
              <a:cxnLst/>
              <a:rect l="l" t="t" r="r" b="b"/>
              <a:pathLst>
                <a:path w="417469" h="130471">
                  <a:moveTo>
                    <a:pt x="65235" y="0"/>
                  </a:moveTo>
                  <a:lnTo>
                    <a:pt x="352234" y="0"/>
                  </a:lnTo>
                  <a:cubicBezTo>
                    <a:pt x="388262" y="0"/>
                    <a:pt x="417469" y="29207"/>
                    <a:pt x="417469" y="65235"/>
                  </a:cubicBezTo>
                  <a:lnTo>
                    <a:pt x="417469" y="65235"/>
                  </a:lnTo>
                  <a:cubicBezTo>
                    <a:pt x="417469" y="101264"/>
                    <a:pt x="388262" y="130471"/>
                    <a:pt x="352234" y="130471"/>
                  </a:cubicBezTo>
                  <a:lnTo>
                    <a:pt x="65235" y="130471"/>
                  </a:lnTo>
                  <a:cubicBezTo>
                    <a:pt x="29207" y="130471"/>
                    <a:pt x="0" y="101264"/>
                    <a:pt x="0" y="65235"/>
                  </a:cubicBezTo>
                  <a:lnTo>
                    <a:pt x="0" y="65235"/>
                  </a:lnTo>
                  <a:cubicBezTo>
                    <a:pt x="0" y="29207"/>
                    <a:pt x="29207" y="0"/>
                    <a:pt x="65235" y="0"/>
                  </a:cubicBezTo>
                  <a:close/>
                </a:path>
              </a:pathLst>
            </a:custGeom>
            <a:gradFill rotWithShape="1">
              <a:gsLst>
                <a:gs pos="0">
                  <a:srgbClr val="00FFBA">
                    <a:alpha val="74500"/>
                  </a:srgbClr>
                </a:gs>
                <a:gs pos="100000">
                  <a:srgbClr val="00FFBA">
                    <a:alpha val="0"/>
                  </a:srgbClr>
                </a:gs>
              </a:gsLst>
              <a:path path="circle">
                <a:fillToRect r="100000" b="100000"/>
              </a:path>
              <a:tileRect l="-100000" t="-100000"/>
            </a:gradFill>
          </p:spPr>
          <p:txBody>
            <a:bodyPr/>
            <a:lstStyle/>
            <a:p>
              <a:endParaRPr lang="en-GB"/>
            </a:p>
          </p:txBody>
        </p:sp>
        <p:sp>
          <p:nvSpPr>
            <p:cNvPr id="18" name="TextBox 18"/>
            <p:cNvSpPr txBox="1"/>
            <p:nvPr/>
          </p:nvSpPr>
          <p:spPr>
            <a:xfrm>
              <a:off x="0" y="-47625"/>
              <a:ext cx="417469" cy="178096"/>
            </a:xfrm>
            <a:prstGeom prst="rect">
              <a:avLst/>
            </a:prstGeom>
          </p:spPr>
          <p:txBody>
            <a:bodyPr lIns="50800" tIns="50800" rIns="50800" bIns="50800" rtlCol="0" anchor="ctr"/>
            <a:lstStyle/>
            <a:p>
              <a:pPr algn="ctr">
                <a:lnSpc>
                  <a:spcPts val="2659"/>
                </a:lnSpc>
              </a:pPr>
              <a:endParaRPr/>
            </a:p>
          </p:txBody>
        </p:sp>
      </p:grpSp>
      <p:sp>
        <p:nvSpPr>
          <p:cNvPr id="22" name="TextBox 22"/>
          <p:cNvSpPr txBox="1"/>
          <p:nvPr/>
        </p:nvSpPr>
        <p:spPr>
          <a:xfrm>
            <a:off x="609600" y="198456"/>
            <a:ext cx="14706600" cy="1846659"/>
          </a:xfrm>
          <a:prstGeom prst="rect">
            <a:avLst/>
          </a:prstGeom>
        </p:spPr>
        <p:txBody>
          <a:bodyPr wrap="square" lIns="0" tIns="0" rIns="0" bIns="0" rtlCol="0" anchor="t">
            <a:spAutoFit/>
          </a:bodyPr>
          <a:lstStyle/>
          <a:p>
            <a:r>
              <a:rPr lang="en-GB" sz="6000" dirty="0">
                <a:solidFill>
                  <a:schemeClr val="bg1"/>
                </a:solidFill>
                <a:latin typeface="Questrial" pitchFamily="2" charset="0"/>
                <a:ea typeface="Questrial" pitchFamily="2" charset="0"/>
                <a:cs typeface="Questrial" pitchFamily="2" charset="0"/>
              </a:rPr>
              <a:t>Are Children Meeting Healthy Recommendations?</a:t>
            </a:r>
            <a:endParaRPr lang="en-US" sz="6600" spc="-484" dirty="0">
              <a:solidFill>
                <a:schemeClr val="bg1"/>
              </a:solidFill>
              <a:latin typeface="Questrial" pitchFamily="2" charset="0"/>
              <a:ea typeface="Questrial" pitchFamily="2" charset="0"/>
              <a:cs typeface="Questrial" pitchFamily="2" charset="0"/>
              <a:sym typeface="Questrial"/>
            </a:endParaRPr>
          </a:p>
        </p:txBody>
      </p:sp>
      <p:sp>
        <p:nvSpPr>
          <p:cNvPr id="31" name="TextBox 25">
            <a:extLst>
              <a:ext uri="{FF2B5EF4-FFF2-40B4-BE49-F238E27FC236}">
                <a16:creationId xmlns:a16="http://schemas.microsoft.com/office/drawing/2014/main" id="{E748755B-DE17-71AA-32A5-A112BD2496AD}"/>
              </a:ext>
            </a:extLst>
          </p:cNvPr>
          <p:cNvSpPr txBox="1"/>
          <p:nvPr/>
        </p:nvSpPr>
        <p:spPr>
          <a:xfrm>
            <a:off x="661095" y="2225941"/>
            <a:ext cx="3072705" cy="369332"/>
          </a:xfrm>
          <a:prstGeom prst="rect">
            <a:avLst/>
          </a:prstGeom>
        </p:spPr>
        <p:txBody>
          <a:bodyPr wrap="square" lIns="0" tIns="0" rIns="0" bIns="0" rtlCol="0" anchor="t">
            <a:spAutoFit/>
          </a:bodyPr>
          <a:lstStyle/>
          <a:p>
            <a:r>
              <a:rPr lang="en-GB" sz="2400" dirty="0">
                <a:solidFill>
                  <a:schemeClr val="bg1"/>
                </a:solidFill>
                <a:latin typeface="Questrial" pitchFamily="2" charset="0"/>
                <a:ea typeface="Questrial" pitchFamily="2" charset="0"/>
                <a:cs typeface="Questrial" pitchFamily="2" charset="0"/>
              </a:rPr>
              <a:t>Children's Online Use</a:t>
            </a:r>
          </a:p>
        </p:txBody>
      </p:sp>
      <p:graphicFrame>
        <p:nvGraphicFramePr>
          <p:cNvPr id="2" name="Chart 1">
            <a:extLst>
              <a:ext uri="{FF2B5EF4-FFF2-40B4-BE49-F238E27FC236}">
                <a16:creationId xmlns:a16="http://schemas.microsoft.com/office/drawing/2014/main" id="{9E27D319-0166-7BBD-6C30-3769CA66FF62}"/>
              </a:ext>
            </a:extLst>
          </p:cNvPr>
          <p:cNvGraphicFramePr>
            <a:graphicFrameLocks/>
          </p:cNvGraphicFramePr>
          <p:nvPr>
            <p:extLst>
              <p:ext uri="{D42A27DB-BD31-4B8C-83A1-F6EECF244321}">
                <p14:modId xmlns:p14="http://schemas.microsoft.com/office/powerpoint/2010/main" val="2193764925"/>
              </p:ext>
            </p:extLst>
          </p:nvPr>
        </p:nvGraphicFramePr>
        <p:xfrm>
          <a:off x="838200" y="3015278"/>
          <a:ext cx="9144000" cy="5475811"/>
        </p:xfrm>
        <a:graphic>
          <a:graphicData uri="http://schemas.openxmlformats.org/drawingml/2006/chart">
            <c:chart xmlns:c="http://schemas.openxmlformats.org/drawingml/2006/chart" xmlns:r="http://schemas.openxmlformats.org/officeDocument/2006/relationships" r:id="rId3"/>
          </a:graphicData>
        </a:graphic>
      </p:graphicFrame>
      <p:sp>
        <p:nvSpPr>
          <p:cNvPr id="5" name="TextBox 25">
            <a:extLst>
              <a:ext uri="{FF2B5EF4-FFF2-40B4-BE49-F238E27FC236}">
                <a16:creationId xmlns:a16="http://schemas.microsoft.com/office/drawing/2014/main" id="{A2F089FD-764E-E767-0620-E293FB28ACB4}"/>
              </a:ext>
            </a:extLst>
          </p:cNvPr>
          <p:cNvSpPr txBox="1"/>
          <p:nvPr/>
        </p:nvSpPr>
        <p:spPr>
          <a:xfrm>
            <a:off x="11277600" y="2320559"/>
            <a:ext cx="6029325" cy="5343579"/>
          </a:xfrm>
          <a:prstGeom prst="rect">
            <a:avLst/>
          </a:prstGeom>
        </p:spPr>
        <p:txBody>
          <a:bodyPr wrap="square" lIns="0" tIns="0" rIns="0" bIns="0" rtlCol="0" anchor="t">
            <a:spAutoFit/>
          </a:bodyPr>
          <a:lstStyle/>
          <a:p>
            <a:pPr>
              <a:lnSpc>
                <a:spcPct val="150000"/>
              </a:lnSpc>
            </a:pPr>
            <a:r>
              <a:rPr lang="en-US" sz="3600" dirty="0">
                <a:solidFill>
                  <a:schemeClr val="bg1"/>
                </a:solidFill>
                <a:latin typeface="Questrial" pitchFamily="2" charset="0"/>
                <a:ea typeface="Questrial" pitchFamily="2" charset="0"/>
                <a:cs typeface="Questrial" pitchFamily="2" charset="0"/>
              </a:rPr>
              <a:t>10.2%</a:t>
            </a:r>
            <a:r>
              <a:rPr lang="en-US" sz="2200" dirty="0">
                <a:solidFill>
                  <a:schemeClr val="bg1"/>
                </a:solidFill>
                <a:latin typeface="Questrial" pitchFamily="2" charset="0"/>
                <a:ea typeface="Questrial" pitchFamily="2" charset="0"/>
                <a:cs typeface="Questrial" pitchFamily="2" charset="0"/>
              </a:rPr>
              <a:t> of children aged 5–13 met all three movement recommendations</a:t>
            </a:r>
          </a:p>
          <a:p>
            <a:pPr>
              <a:lnSpc>
                <a:spcPct val="150000"/>
              </a:lnSpc>
            </a:pPr>
            <a:r>
              <a:rPr lang="en-US" sz="2200" dirty="0">
                <a:solidFill>
                  <a:schemeClr val="bg1"/>
                </a:solidFill>
                <a:latin typeface="Questrial" pitchFamily="2" charset="0"/>
                <a:ea typeface="Questrial" pitchFamily="2" charset="0"/>
                <a:cs typeface="Questrial" pitchFamily="2" charset="0"/>
              </a:rPr>
              <a:t>International systematic review across 15 countries (Zhao et al., 2026). </a:t>
            </a:r>
          </a:p>
          <a:p>
            <a:pPr>
              <a:lnSpc>
                <a:spcPct val="150000"/>
              </a:lnSpc>
            </a:pPr>
            <a:endParaRPr lang="en-US" sz="2200" dirty="0">
              <a:solidFill>
                <a:schemeClr val="bg1"/>
              </a:solidFill>
              <a:latin typeface="Questrial" pitchFamily="2" charset="0"/>
              <a:ea typeface="Questrial" pitchFamily="2" charset="0"/>
              <a:cs typeface="Questrial" pitchFamily="2" charset="0"/>
            </a:endParaRPr>
          </a:p>
          <a:p>
            <a:pPr algn="ctr">
              <a:lnSpc>
                <a:spcPct val="150000"/>
              </a:lnSpc>
            </a:pPr>
            <a:r>
              <a:rPr lang="en-US" sz="2400" b="1" dirty="0">
                <a:solidFill>
                  <a:schemeClr val="bg1"/>
                </a:solidFill>
                <a:latin typeface="Questrial" pitchFamily="2" charset="0"/>
                <a:ea typeface="Questrial" pitchFamily="2" charset="0"/>
                <a:cs typeface="Questrial" pitchFamily="2" charset="0"/>
              </a:rPr>
              <a:t>Critical interpretation</a:t>
            </a:r>
            <a:r>
              <a:rPr lang="en-US" sz="2400" dirty="0">
                <a:solidFill>
                  <a:schemeClr val="bg1"/>
                </a:solidFill>
                <a:latin typeface="Questrial" pitchFamily="2" charset="0"/>
                <a:ea typeface="Questrial" pitchFamily="2" charset="0"/>
                <a:cs typeface="Questrial" pitchFamily="2" charset="0"/>
              </a:rPr>
              <a:t>:</a:t>
            </a:r>
          </a:p>
          <a:p>
            <a:pPr>
              <a:lnSpc>
                <a:spcPct val="150000"/>
              </a:lnSpc>
            </a:pPr>
            <a:r>
              <a:rPr lang="en-US" sz="2200" dirty="0">
                <a:solidFill>
                  <a:schemeClr val="bg1"/>
                </a:solidFill>
                <a:latin typeface="Questrial" pitchFamily="2" charset="0"/>
                <a:ea typeface="Questrial" pitchFamily="2" charset="0"/>
                <a:cs typeface="Questrial" pitchFamily="2" charset="0"/>
              </a:rPr>
              <a:t> High digital exposure does not automatically mean unhealthy behaviour, but the evidence supports early prevention and healthier routines. (Ofcom, 2026; Zhao et al., 2026)</a:t>
            </a:r>
            <a:endParaRPr lang="en-GB" sz="2200" dirty="0">
              <a:solidFill>
                <a:schemeClr val="bg1"/>
              </a:solidFill>
              <a:latin typeface="Questrial" pitchFamily="2" charset="0"/>
              <a:ea typeface="Questrial" pitchFamily="2" charset="0"/>
              <a:cs typeface="Questrial" pitchFamily="2"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gradFill rotWithShape="1">
          <a:gsLst>
            <a:gs pos="0">
              <a:srgbClr val="133754">
                <a:alpha val="100000"/>
              </a:srgbClr>
            </a:gs>
            <a:gs pos="50000">
              <a:srgbClr val="021328">
                <a:alpha val="100000"/>
              </a:srgbClr>
            </a:gs>
            <a:gs pos="100000">
              <a:srgbClr val="223476">
                <a:alpha val="100000"/>
              </a:srgbClr>
            </a:gs>
          </a:gsLst>
          <a:lin ang="2700000"/>
        </a:gradFill>
        <a:effectLst/>
      </p:bgPr>
    </p:bg>
    <p:spTree>
      <p:nvGrpSpPr>
        <p:cNvPr id="1" name=""/>
        <p:cNvGrpSpPr/>
        <p:nvPr/>
      </p:nvGrpSpPr>
      <p:grpSpPr>
        <a:xfrm>
          <a:off x="0" y="0"/>
          <a:ext cx="0" cy="0"/>
          <a:chOff x="0" y="0"/>
          <a:chExt cx="0" cy="0"/>
        </a:xfrm>
      </p:grpSpPr>
      <p:grpSp>
        <p:nvGrpSpPr>
          <p:cNvPr id="2" name="Group 2"/>
          <p:cNvGrpSpPr/>
          <p:nvPr/>
        </p:nvGrpSpPr>
        <p:grpSpPr>
          <a:xfrm>
            <a:off x="47890" y="0"/>
            <a:ext cx="6843352" cy="10287000"/>
            <a:chOff x="0" y="0"/>
            <a:chExt cx="1802364" cy="2709333"/>
          </a:xfrm>
        </p:grpSpPr>
        <p:sp>
          <p:nvSpPr>
            <p:cNvPr id="3" name="Freeform 3"/>
            <p:cNvSpPr/>
            <p:nvPr/>
          </p:nvSpPr>
          <p:spPr>
            <a:xfrm>
              <a:off x="0" y="0"/>
              <a:ext cx="1802364" cy="2709333"/>
            </a:xfrm>
            <a:custGeom>
              <a:avLst/>
              <a:gdLst/>
              <a:ahLst/>
              <a:cxnLst/>
              <a:rect l="l" t="t" r="r" b="b"/>
              <a:pathLst>
                <a:path w="1802364" h="2709333">
                  <a:moveTo>
                    <a:pt x="0" y="0"/>
                  </a:moveTo>
                  <a:lnTo>
                    <a:pt x="1802364" y="0"/>
                  </a:lnTo>
                  <a:lnTo>
                    <a:pt x="1802364" y="2709333"/>
                  </a:lnTo>
                  <a:lnTo>
                    <a:pt x="0" y="2709333"/>
                  </a:lnTo>
                  <a:close/>
                </a:path>
              </a:pathLst>
            </a:custGeom>
            <a:solidFill>
              <a:srgbClr val="030032"/>
            </a:solidFill>
          </p:spPr>
          <p:txBody>
            <a:bodyPr/>
            <a:lstStyle/>
            <a:p>
              <a:endParaRPr lang="en-GB"/>
            </a:p>
          </p:txBody>
        </p:sp>
        <p:sp>
          <p:nvSpPr>
            <p:cNvPr id="4" name="TextBox 4"/>
            <p:cNvSpPr txBox="1"/>
            <p:nvPr/>
          </p:nvSpPr>
          <p:spPr>
            <a:xfrm>
              <a:off x="0" y="-47625"/>
              <a:ext cx="1802364" cy="2756958"/>
            </a:xfrm>
            <a:prstGeom prst="rect">
              <a:avLst/>
            </a:prstGeom>
          </p:spPr>
          <p:txBody>
            <a:bodyPr lIns="50800" tIns="50800" rIns="50800" bIns="50800" rtlCol="0" anchor="ctr"/>
            <a:lstStyle/>
            <a:p>
              <a:pPr algn="ctr">
                <a:lnSpc>
                  <a:spcPts val="2659"/>
                </a:lnSpc>
              </a:pPr>
              <a:endParaRPr/>
            </a:p>
          </p:txBody>
        </p:sp>
      </p:grpSp>
      <p:sp>
        <p:nvSpPr>
          <p:cNvPr id="5" name="TextBox 5"/>
          <p:cNvSpPr txBox="1"/>
          <p:nvPr/>
        </p:nvSpPr>
        <p:spPr>
          <a:xfrm>
            <a:off x="610726" y="153817"/>
            <a:ext cx="16576244" cy="1477328"/>
          </a:xfrm>
          <a:prstGeom prst="rect">
            <a:avLst/>
          </a:prstGeom>
        </p:spPr>
        <p:txBody>
          <a:bodyPr wrap="square" lIns="0" tIns="0" rIns="0" bIns="0" rtlCol="0" anchor="t">
            <a:spAutoFit/>
          </a:bodyPr>
          <a:lstStyle/>
          <a:p>
            <a:r>
              <a:rPr lang="en-GB" sz="9600" dirty="0">
                <a:solidFill>
                  <a:schemeClr val="bg1"/>
                </a:solidFill>
                <a:latin typeface="Questrial" pitchFamily="2" charset="0"/>
                <a:ea typeface="Questrial" pitchFamily="2" charset="0"/>
                <a:cs typeface="Questrial" pitchFamily="2" charset="0"/>
              </a:rPr>
              <a:t>Short-Term Consequences</a:t>
            </a:r>
            <a:endParaRPr lang="en-US" sz="11008" spc="-550" dirty="0">
              <a:solidFill>
                <a:schemeClr val="bg1"/>
              </a:solidFill>
              <a:latin typeface="Questrial" pitchFamily="2" charset="0"/>
              <a:ea typeface="Questrial" pitchFamily="2" charset="0"/>
              <a:cs typeface="Questrial" pitchFamily="2" charset="0"/>
              <a:sym typeface="Questrial"/>
            </a:endParaRPr>
          </a:p>
        </p:txBody>
      </p:sp>
      <p:sp>
        <p:nvSpPr>
          <p:cNvPr id="9" name="AutoShape 9"/>
          <p:cNvSpPr/>
          <p:nvPr/>
        </p:nvSpPr>
        <p:spPr>
          <a:xfrm>
            <a:off x="15716250" y="1114425"/>
            <a:ext cx="1543050" cy="0"/>
          </a:xfrm>
          <a:prstGeom prst="line">
            <a:avLst/>
          </a:prstGeom>
          <a:ln w="171450" cap="rnd">
            <a:gradFill>
              <a:gsLst>
                <a:gs pos="0">
                  <a:srgbClr val="D478FF">
                    <a:alpha val="100000"/>
                  </a:srgbClr>
                </a:gs>
                <a:gs pos="100000">
                  <a:srgbClr val="D478FF">
                    <a:alpha val="25000"/>
                  </a:srgbClr>
                </a:gs>
              </a:gsLst>
              <a:path path="circle">
                <a:fillToRect r="100000" b="100000"/>
              </a:path>
              <a:tileRect l="-100000" t="-100000"/>
            </a:gradFill>
            <a:prstDash val="solid"/>
            <a:headEnd type="none" w="sm" len="sm"/>
            <a:tailEnd type="none" w="sm" len="sm"/>
          </a:ln>
        </p:spPr>
        <p:txBody>
          <a:bodyPr/>
          <a:lstStyle/>
          <a:p>
            <a:endParaRPr lang="en-GB"/>
          </a:p>
        </p:txBody>
      </p:sp>
      <p:sp>
        <p:nvSpPr>
          <p:cNvPr id="33" name="TextBox 29">
            <a:extLst>
              <a:ext uri="{FF2B5EF4-FFF2-40B4-BE49-F238E27FC236}">
                <a16:creationId xmlns:a16="http://schemas.microsoft.com/office/drawing/2014/main" id="{E8CCC520-8E27-1BCF-A139-583988BE4B3B}"/>
              </a:ext>
            </a:extLst>
          </p:cNvPr>
          <p:cNvSpPr txBox="1"/>
          <p:nvPr/>
        </p:nvSpPr>
        <p:spPr>
          <a:xfrm>
            <a:off x="13163408" y="8775000"/>
            <a:ext cx="2578242" cy="409023"/>
          </a:xfrm>
          <a:prstGeom prst="rect">
            <a:avLst/>
          </a:prstGeom>
        </p:spPr>
        <p:txBody>
          <a:bodyPr wrap="square" lIns="0" tIns="0" rIns="0" bIns="0" rtlCol="0" anchor="t">
            <a:spAutoFit/>
          </a:bodyPr>
          <a:lstStyle/>
          <a:p>
            <a:pPr>
              <a:lnSpc>
                <a:spcPct val="150000"/>
              </a:lnSpc>
            </a:pPr>
            <a:r>
              <a:rPr lang="en-GB" sz="2000" b="1" dirty="0">
                <a:solidFill>
                  <a:schemeClr val="bg1"/>
                </a:solidFill>
                <a:latin typeface="Questrial" pitchFamily="2" charset="0"/>
                <a:ea typeface="Questrial" pitchFamily="2" charset="0"/>
                <a:cs typeface="Questrial" pitchFamily="2" charset="0"/>
              </a:rPr>
              <a:t>(Canva, 2026)</a:t>
            </a:r>
            <a:endParaRPr lang="en-GB" sz="2000" dirty="0">
              <a:solidFill>
                <a:schemeClr val="bg1"/>
              </a:solidFill>
              <a:latin typeface="Questrial" pitchFamily="2" charset="0"/>
              <a:ea typeface="Questrial" pitchFamily="2" charset="0"/>
              <a:cs typeface="Questrial" pitchFamily="2" charset="0"/>
            </a:endParaRPr>
          </a:p>
        </p:txBody>
      </p:sp>
      <p:pic>
        <p:nvPicPr>
          <p:cNvPr id="15" name="Picture 14">
            <a:extLst>
              <a:ext uri="{FF2B5EF4-FFF2-40B4-BE49-F238E27FC236}">
                <a16:creationId xmlns:a16="http://schemas.microsoft.com/office/drawing/2014/main" id="{23D6C0D4-DEED-B0A5-BA2E-F7BCD8A701A8}"/>
              </a:ext>
            </a:extLst>
          </p:cNvPr>
          <p:cNvPicPr>
            <a:picLocks noChangeAspect="1"/>
          </p:cNvPicPr>
          <p:nvPr/>
        </p:nvPicPr>
        <p:blipFill>
          <a:blip r:embed="rId2"/>
          <a:srcRect/>
          <a:stretch>
            <a:fillRect/>
          </a:stretch>
        </p:blipFill>
        <p:spPr>
          <a:xfrm>
            <a:off x="1143000" y="3543300"/>
            <a:ext cx="14478000" cy="5429250"/>
          </a:xfrm>
          <a:prstGeom prst="rect">
            <a:avLst/>
          </a:prstGeom>
        </p:spPr>
      </p:pic>
      <p:sp>
        <p:nvSpPr>
          <p:cNvPr id="17" name="TextBox 29">
            <a:extLst>
              <a:ext uri="{FF2B5EF4-FFF2-40B4-BE49-F238E27FC236}">
                <a16:creationId xmlns:a16="http://schemas.microsoft.com/office/drawing/2014/main" id="{7D38E6AB-3C12-2271-FD21-C6E0D383E0E3}"/>
              </a:ext>
            </a:extLst>
          </p:cNvPr>
          <p:cNvSpPr txBox="1"/>
          <p:nvPr/>
        </p:nvSpPr>
        <p:spPr>
          <a:xfrm>
            <a:off x="571500" y="2282373"/>
            <a:ext cx="15468600" cy="1049454"/>
          </a:xfrm>
          <a:prstGeom prst="rect">
            <a:avLst/>
          </a:prstGeom>
        </p:spPr>
        <p:txBody>
          <a:bodyPr wrap="square" lIns="0" tIns="0" rIns="0" bIns="0" rtlCol="0" anchor="t">
            <a:spAutoFit/>
          </a:bodyPr>
          <a:lstStyle/>
          <a:p>
            <a:pPr>
              <a:lnSpc>
                <a:spcPct val="150000"/>
              </a:lnSpc>
            </a:pPr>
            <a:r>
              <a:rPr lang="en-US" sz="2400" dirty="0">
                <a:solidFill>
                  <a:schemeClr val="bg1"/>
                </a:solidFill>
              </a:rPr>
              <a:t>Excessive screen use can have immediate effects on children's daily functioning, including sleep, energy, attention and social interaction.</a:t>
            </a:r>
            <a:endParaRPr lang="en-GB" sz="2400" dirty="0">
              <a:solidFill>
                <a:schemeClr val="bg1"/>
              </a:solidFill>
              <a:latin typeface="Questrial" pitchFamily="2" charset="0"/>
              <a:ea typeface="Questrial" pitchFamily="2" charset="0"/>
              <a:cs typeface="Questrial" pitchFamily="2" charset="0"/>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gradFill rotWithShape="1">
          <a:gsLst>
            <a:gs pos="0">
              <a:srgbClr val="133754">
                <a:alpha val="100000"/>
              </a:srgbClr>
            </a:gs>
            <a:gs pos="50000">
              <a:srgbClr val="021328">
                <a:alpha val="100000"/>
              </a:srgbClr>
            </a:gs>
            <a:gs pos="100000">
              <a:srgbClr val="223476">
                <a:alpha val="100000"/>
              </a:srgbClr>
            </a:gs>
          </a:gsLst>
          <a:lin ang="2700000"/>
        </a:gradFill>
        <a:effectLst/>
      </p:bgPr>
    </p:bg>
    <p:spTree>
      <p:nvGrpSpPr>
        <p:cNvPr id="1" name=""/>
        <p:cNvGrpSpPr/>
        <p:nvPr/>
      </p:nvGrpSpPr>
      <p:grpSpPr>
        <a:xfrm>
          <a:off x="0" y="0"/>
          <a:ext cx="0" cy="0"/>
          <a:chOff x="0" y="0"/>
          <a:chExt cx="0" cy="0"/>
        </a:xfrm>
      </p:grpSpPr>
      <p:grpSp>
        <p:nvGrpSpPr>
          <p:cNvPr id="2" name="Group 2"/>
          <p:cNvGrpSpPr/>
          <p:nvPr/>
        </p:nvGrpSpPr>
        <p:grpSpPr>
          <a:xfrm>
            <a:off x="8222924" y="0"/>
            <a:ext cx="10065076" cy="10287000"/>
            <a:chOff x="0" y="0"/>
            <a:chExt cx="2650884" cy="2709333"/>
          </a:xfrm>
        </p:grpSpPr>
        <p:sp>
          <p:nvSpPr>
            <p:cNvPr id="3" name="Freeform 3"/>
            <p:cNvSpPr/>
            <p:nvPr/>
          </p:nvSpPr>
          <p:spPr>
            <a:xfrm>
              <a:off x="0" y="0"/>
              <a:ext cx="2650884" cy="2709333"/>
            </a:xfrm>
            <a:custGeom>
              <a:avLst/>
              <a:gdLst/>
              <a:ahLst/>
              <a:cxnLst/>
              <a:rect l="l" t="t" r="r" b="b"/>
              <a:pathLst>
                <a:path w="2650884" h="2709333">
                  <a:moveTo>
                    <a:pt x="0" y="0"/>
                  </a:moveTo>
                  <a:lnTo>
                    <a:pt x="2650884" y="0"/>
                  </a:lnTo>
                  <a:lnTo>
                    <a:pt x="2650884" y="2709333"/>
                  </a:lnTo>
                  <a:lnTo>
                    <a:pt x="0" y="2709333"/>
                  </a:lnTo>
                  <a:close/>
                </a:path>
              </a:pathLst>
            </a:custGeom>
            <a:solidFill>
              <a:srgbClr val="030032"/>
            </a:solidFill>
          </p:spPr>
          <p:txBody>
            <a:bodyPr/>
            <a:lstStyle/>
            <a:p>
              <a:endParaRPr lang="en-GB"/>
            </a:p>
          </p:txBody>
        </p:sp>
        <p:sp>
          <p:nvSpPr>
            <p:cNvPr id="4" name="TextBox 4"/>
            <p:cNvSpPr txBox="1"/>
            <p:nvPr/>
          </p:nvSpPr>
          <p:spPr>
            <a:xfrm>
              <a:off x="0" y="-47625"/>
              <a:ext cx="2650884" cy="2756958"/>
            </a:xfrm>
            <a:prstGeom prst="rect">
              <a:avLst/>
            </a:prstGeom>
          </p:spPr>
          <p:txBody>
            <a:bodyPr lIns="50800" tIns="50800" rIns="50800" bIns="50800" rtlCol="0" anchor="ctr"/>
            <a:lstStyle/>
            <a:p>
              <a:pPr algn="ctr">
                <a:lnSpc>
                  <a:spcPts val="2659"/>
                </a:lnSpc>
              </a:pPr>
              <a:endParaRPr/>
            </a:p>
          </p:txBody>
        </p:sp>
      </p:grpSp>
      <p:sp>
        <p:nvSpPr>
          <p:cNvPr id="11" name="AutoShape 11"/>
          <p:cNvSpPr/>
          <p:nvPr/>
        </p:nvSpPr>
        <p:spPr>
          <a:xfrm>
            <a:off x="9525000" y="2019300"/>
            <a:ext cx="1543050" cy="0"/>
          </a:xfrm>
          <a:prstGeom prst="line">
            <a:avLst/>
          </a:prstGeom>
          <a:ln w="171450" cap="rnd">
            <a:gradFill>
              <a:gsLst>
                <a:gs pos="0">
                  <a:srgbClr val="D478FF">
                    <a:alpha val="100000"/>
                  </a:srgbClr>
                </a:gs>
                <a:gs pos="100000">
                  <a:srgbClr val="D478FF">
                    <a:alpha val="25000"/>
                  </a:srgbClr>
                </a:gs>
              </a:gsLst>
              <a:path path="circle">
                <a:fillToRect r="100000" b="100000"/>
              </a:path>
              <a:tileRect l="-100000" t="-100000"/>
            </a:gradFill>
            <a:prstDash val="solid"/>
            <a:headEnd type="none" w="sm" len="sm"/>
            <a:tailEnd type="none" w="sm" len="sm"/>
          </a:ln>
        </p:spPr>
        <p:txBody>
          <a:bodyPr/>
          <a:lstStyle/>
          <a:p>
            <a:endParaRPr lang="en-GB"/>
          </a:p>
        </p:txBody>
      </p:sp>
      <p:grpSp>
        <p:nvGrpSpPr>
          <p:cNvPr id="15" name="Group 15"/>
          <p:cNvGrpSpPr/>
          <p:nvPr/>
        </p:nvGrpSpPr>
        <p:grpSpPr>
          <a:xfrm>
            <a:off x="14325600" y="317880"/>
            <a:ext cx="771525" cy="771525"/>
            <a:chOff x="0" y="0"/>
            <a:chExt cx="812800" cy="812800"/>
          </a:xfrm>
        </p:grpSpPr>
        <p:sp>
          <p:nvSpPr>
            <p:cNvPr id="16" name="Freeform 16"/>
            <p:cNvSpPr/>
            <p:nvPr/>
          </p:nvSpPr>
          <p:spPr>
            <a:xfrm>
              <a:off x="0" y="0"/>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D478FF">
                    <a:alpha val="100000"/>
                  </a:srgbClr>
                </a:gs>
                <a:gs pos="100000">
                  <a:srgbClr val="D478FF">
                    <a:alpha val="25000"/>
                  </a:srgbClr>
                </a:gs>
              </a:gsLst>
              <a:path path="circle">
                <a:fillToRect r="100000" b="100000"/>
              </a:path>
              <a:tileRect l="-100000" t="-100000"/>
            </a:gradFill>
            <a:ln cap="sq">
              <a:noFill/>
              <a:prstDash val="solid"/>
              <a:miter/>
            </a:ln>
          </p:spPr>
          <p:txBody>
            <a:bodyPr/>
            <a:lstStyle/>
            <a:p>
              <a:endParaRPr lang="en-GB"/>
            </a:p>
          </p:txBody>
        </p:sp>
        <p:sp>
          <p:nvSpPr>
            <p:cNvPr id="17" name="TextBox 17"/>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18" name="Freeform 18"/>
          <p:cNvSpPr/>
          <p:nvPr/>
        </p:nvSpPr>
        <p:spPr>
          <a:xfrm rot="2700000">
            <a:off x="14590626" y="522903"/>
            <a:ext cx="241472" cy="241472"/>
          </a:xfrm>
          <a:custGeom>
            <a:avLst/>
            <a:gdLst/>
            <a:ahLst/>
            <a:cxnLst/>
            <a:rect l="l" t="t" r="r" b="b"/>
            <a:pathLst>
              <a:path w="241472" h="241472">
                <a:moveTo>
                  <a:pt x="0" y="0"/>
                </a:moveTo>
                <a:lnTo>
                  <a:pt x="241471" y="0"/>
                </a:lnTo>
                <a:lnTo>
                  <a:pt x="241471" y="241472"/>
                </a:lnTo>
                <a:lnTo>
                  <a:pt x="0" y="24147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20" name="TextBox 20"/>
          <p:cNvSpPr txBox="1"/>
          <p:nvPr/>
        </p:nvSpPr>
        <p:spPr>
          <a:xfrm>
            <a:off x="979559" y="285469"/>
            <a:ext cx="14486729" cy="1477328"/>
          </a:xfrm>
          <a:prstGeom prst="rect">
            <a:avLst/>
          </a:prstGeom>
        </p:spPr>
        <p:txBody>
          <a:bodyPr wrap="square" lIns="0" tIns="0" rIns="0" bIns="0" rtlCol="0" anchor="t">
            <a:spAutoFit/>
          </a:bodyPr>
          <a:lstStyle/>
          <a:p>
            <a:r>
              <a:rPr lang="en-GB" sz="9600" dirty="0">
                <a:solidFill>
                  <a:schemeClr val="bg1"/>
                </a:solidFill>
                <a:latin typeface="Questrial" pitchFamily="2" charset="0"/>
                <a:ea typeface="Questrial" pitchFamily="2" charset="0"/>
                <a:cs typeface="Questrial" pitchFamily="2" charset="0"/>
              </a:rPr>
              <a:t>Long-Term Concerns</a:t>
            </a:r>
            <a:endParaRPr lang="en-US" sz="10199" spc="-509" dirty="0">
              <a:solidFill>
                <a:schemeClr val="bg1"/>
              </a:solidFill>
              <a:latin typeface="Questrial" pitchFamily="2" charset="0"/>
              <a:ea typeface="Questrial" pitchFamily="2" charset="0"/>
              <a:cs typeface="Questrial" pitchFamily="2" charset="0"/>
              <a:sym typeface="Questrial"/>
            </a:endParaRPr>
          </a:p>
        </p:txBody>
      </p:sp>
      <p:sp>
        <p:nvSpPr>
          <p:cNvPr id="27" name="TextBox 29">
            <a:extLst>
              <a:ext uri="{FF2B5EF4-FFF2-40B4-BE49-F238E27FC236}">
                <a16:creationId xmlns:a16="http://schemas.microsoft.com/office/drawing/2014/main" id="{4BE36104-16DF-6628-B27C-9BE590552D3D}"/>
              </a:ext>
            </a:extLst>
          </p:cNvPr>
          <p:cNvSpPr txBox="1"/>
          <p:nvPr/>
        </p:nvSpPr>
        <p:spPr>
          <a:xfrm>
            <a:off x="800100" y="2355610"/>
            <a:ext cx="15468600" cy="1049454"/>
          </a:xfrm>
          <a:prstGeom prst="rect">
            <a:avLst/>
          </a:prstGeom>
        </p:spPr>
        <p:txBody>
          <a:bodyPr wrap="square" lIns="0" tIns="0" rIns="0" bIns="0" rtlCol="0" anchor="t">
            <a:spAutoFit/>
          </a:bodyPr>
          <a:lstStyle/>
          <a:p>
            <a:pPr>
              <a:lnSpc>
                <a:spcPct val="150000"/>
              </a:lnSpc>
            </a:pPr>
            <a:r>
              <a:rPr lang="en-US" sz="2400" dirty="0">
                <a:solidFill>
                  <a:schemeClr val="bg1"/>
                </a:solidFill>
              </a:rPr>
              <a:t>Persistent high levels of sedentary screen use in childhood are associated with several longer-term health and developmental outcomes.</a:t>
            </a:r>
            <a:endParaRPr lang="en-GB" sz="2400" dirty="0">
              <a:solidFill>
                <a:schemeClr val="bg1"/>
              </a:solidFill>
              <a:latin typeface="Questrial" pitchFamily="2" charset="0"/>
              <a:ea typeface="Questrial" pitchFamily="2" charset="0"/>
              <a:cs typeface="Questrial" pitchFamily="2" charset="0"/>
            </a:endParaRPr>
          </a:p>
        </p:txBody>
      </p:sp>
      <p:pic>
        <p:nvPicPr>
          <p:cNvPr id="19" name="Picture 18" descr="The image illustrates a comparison of various factors influencing health, including cardiometabolic risk, fitness levels, mental health, and the impact of lifestyle choices on physical and mental wellbeing across different life stages.&#10;&#10;AI-generated content may be incorrect.">
            <a:extLst>
              <a:ext uri="{FF2B5EF4-FFF2-40B4-BE49-F238E27FC236}">
                <a16:creationId xmlns:a16="http://schemas.microsoft.com/office/drawing/2014/main" id="{5EAEF4D3-83D9-E05E-2A2C-87384A7C7385}"/>
              </a:ext>
            </a:extLst>
          </p:cNvPr>
          <p:cNvPicPr>
            <a:picLocks noChangeAspect="1"/>
          </p:cNvPicPr>
          <p:nvPr/>
        </p:nvPicPr>
        <p:blipFill>
          <a:blip r:embed="rId3"/>
          <a:stretch>
            <a:fillRect/>
          </a:stretch>
        </p:blipFill>
        <p:spPr>
          <a:xfrm>
            <a:off x="381000" y="3176463"/>
            <a:ext cx="15468600" cy="5800725"/>
          </a:xfrm>
          <a:prstGeom prst="rect">
            <a:avLst/>
          </a:prstGeom>
        </p:spPr>
      </p:pic>
      <p:sp>
        <p:nvSpPr>
          <p:cNvPr id="26" name="TextBox 29">
            <a:extLst>
              <a:ext uri="{FF2B5EF4-FFF2-40B4-BE49-F238E27FC236}">
                <a16:creationId xmlns:a16="http://schemas.microsoft.com/office/drawing/2014/main" id="{29A6CB78-E5EB-517E-6D68-BE8A16F24432}"/>
              </a:ext>
            </a:extLst>
          </p:cNvPr>
          <p:cNvSpPr txBox="1"/>
          <p:nvPr/>
        </p:nvSpPr>
        <p:spPr>
          <a:xfrm>
            <a:off x="1219200" y="8853425"/>
            <a:ext cx="15468600" cy="1049454"/>
          </a:xfrm>
          <a:prstGeom prst="rect">
            <a:avLst/>
          </a:prstGeom>
          <a:solidFill>
            <a:srgbClr val="9BBAD5"/>
          </a:solidFill>
        </p:spPr>
        <p:txBody>
          <a:bodyPr wrap="square" lIns="0" tIns="0" rIns="0" bIns="0" rtlCol="0" anchor="t">
            <a:spAutoFit/>
          </a:bodyPr>
          <a:lstStyle/>
          <a:p>
            <a:pPr>
              <a:lnSpc>
                <a:spcPct val="150000"/>
              </a:lnSpc>
            </a:pPr>
            <a:r>
              <a:rPr lang="en-US" sz="2400" dirty="0"/>
              <a:t>Early prevention and healthier routines are important to reduce the risk of longer-term physical, mental and social </a:t>
            </a:r>
            <a:r>
              <a:rPr lang="en-US" sz="2400"/>
              <a:t>health problems (</a:t>
            </a:r>
            <a:r>
              <a:rPr lang="en-US" sz="2400" dirty="0"/>
              <a:t>WHO, 2020; Santos et al., </a:t>
            </a:r>
            <a:r>
              <a:rPr lang="en-US" sz="2400"/>
              <a:t>2026).</a:t>
            </a:r>
            <a:endParaRPr lang="en-GB" sz="2400" dirty="0">
              <a:latin typeface="Questrial" pitchFamily="2" charset="0"/>
              <a:ea typeface="Questrial" pitchFamily="2" charset="0"/>
              <a:cs typeface="Questrial" pitchFamily="2" charset="0"/>
            </a:endParaRPr>
          </a:p>
        </p:txBody>
      </p:sp>
      <p:sp>
        <p:nvSpPr>
          <p:cNvPr id="31" name="TextBox 29">
            <a:extLst>
              <a:ext uri="{FF2B5EF4-FFF2-40B4-BE49-F238E27FC236}">
                <a16:creationId xmlns:a16="http://schemas.microsoft.com/office/drawing/2014/main" id="{D170FE9C-4D64-8549-EFFF-2A26736BE29A}"/>
              </a:ext>
            </a:extLst>
          </p:cNvPr>
          <p:cNvSpPr txBox="1"/>
          <p:nvPr/>
        </p:nvSpPr>
        <p:spPr>
          <a:xfrm>
            <a:off x="15425897" y="8238487"/>
            <a:ext cx="2578242" cy="409023"/>
          </a:xfrm>
          <a:prstGeom prst="rect">
            <a:avLst/>
          </a:prstGeom>
        </p:spPr>
        <p:txBody>
          <a:bodyPr wrap="square" lIns="0" tIns="0" rIns="0" bIns="0" rtlCol="0" anchor="t">
            <a:spAutoFit/>
          </a:bodyPr>
          <a:lstStyle/>
          <a:p>
            <a:pPr>
              <a:lnSpc>
                <a:spcPct val="150000"/>
              </a:lnSpc>
            </a:pPr>
            <a:r>
              <a:rPr lang="en-GB" sz="2000" dirty="0">
                <a:solidFill>
                  <a:schemeClr val="bg1"/>
                </a:solidFill>
                <a:latin typeface="Questrial" pitchFamily="2" charset="0"/>
                <a:ea typeface="Questrial" pitchFamily="2" charset="0"/>
                <a:cs typeface="Questrial" pitchFamily="2" charset="0"/>
              </a:rPr>
              <a:t>(Canva, 2026)</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rgbClr val="133754">
                <a:alpha val="100000"/>
              </a:srgbClr>
            </a:gs>
            <a:gs pos="50000">
              <a:srgbClr val="021328">
                <a:alpha val="100000"/>
              </a:srgbClr>
            </a:gs>
            <a:gs pos="100000">
              <a:srgbClr val="223476">
                <a:alpha val="100000"/>
              </a:srgbClr>
            </a:gs>
          </a:gsLst>
          <a:lin ang="2700000"/>
        </a:gradFill>
        <a:effectLst/>
      </p:bgPr>
    </p:bg>
    <p:spTree>
      <p:nvGrpSpPr>
        <p:cNvPr id="1" name="">
          <a:extLst>
            <a:ext uri="{FF2B5EF4-FFF2-40B4-BE49-F238E27FC236}">
              <a16:creationId xmlns:a16="http://schemas.microsoft.com/office/drawing/2014/main" id="{28C8EA2B-B557-B62E-9BCC-9841F017860A}"/>
            </a:ext>
          </a:extLst>
        </p:cNvPr>
        <p:cNvGrpSpPr/>
        <p:nvPr/>
      </p:nvGrpSpPr>
      <p:grpSpPr>
        <a:xfrm>
          <a:off x="0" y="0"/>
          <a:ext cx="0" cy="0"/>
          <a:chOff x="0" y="0"/>
          <a:chExt cx="0" cy="0"/>
        </a:xfrm>
      </p:grpSpPr>
      <p:sp>
        <p:nvSpPr>
          <p:cNvPr id="3" name="AutoShape 3">
            <a:extLst>
              <a:ext uri="{FF2B5EF4-FFF2-40B4-BE49-F238E27FC236}">
                <a16:creationId xmlns:a16="http://schemas.microsoft.com/office/drawing/2014/main" id="{7CF2B720-E84B-5C2E-478B-4B87D876A492}"/>
              </a:ext>
            </a:extLst>
          </p:cNvPr>
          <p:cNvSpPr/>
          <p:nvPr/>
        </p:nvSpPr>
        <p:spPr>
          <a:xfrm>
            <a:off x="10134764" y="1114425"/>
            <a:ext cx="1543050" cy="0"/>
          </a:xfrm>
          <a:prstGeom prst="line">
            <a:avLst/>
          </a:prstGeom>
          <a:ln w="171450" cap="rnd">
            <a:gradFill>
              <a:gsLst>
                <a:gs pos="0">
                  <a:srgbClr val="D478FF">
                    <a:alpha val="100000"/>
                  </a:srgbClr>
                </a:gs>
                <a:gs pos="100000">
                  <a:srgbClr val="D478FF">
                    <a:alpha val="25000"/>
                  </a:srgbClr>
                </a:gs>
              </a:gsLst>
              <a:path path="circle">
                <a:fillToRect r="100000" b="100000"/>
              </a:path>
              <a:tileRect l="-100000" t="-100000"/>
            </a:gradFill>
            <a:prstDash val="solid"/>
            <a:headEnd type="none" w="sm" len="sm"/>
            <a:tailEnd type="none" w="sm" len="sm"/>
          </a:ln>
        </p:spPr>
        <p:txBody>
          <a:bodyPr/>
          <a:lstStyle/>
          <a:p>
            <a:endParaRPr lang="en-GB"/>
          </a:p>
        </p:txBody>
      </p:sp>
      <p:grpSp>
        <p:nvGrpSpPr>
          <p:cNvPr id="6" name="Group 6">
            <a:extLst>
              <a:ext uri="{FF2B5EF4-FFF2-40B4-BE49-F238E27FC236}">
                <a16:creationId xmlns:a16="http://schemas.microsoft.com/office/drawing/2014/main" id="{C3654C15-B7D9-F1A6-1836-916EFAE9FB62}"/>
              </a:ext>
            </a:extLst>
          </p:cNvPr>
          <p:cNvGrpSpPr/>
          <p:nvPr/>
        </p:nvGrpSpPr>
        <p:grpSpPr>
          <a:xfrm>
            <a:off x="0" y="6109599"/>
            <a:ext cx="18288000" cy="4177401"/>
            <a:chOff x="0" y="0"/>
            <a:chExt cx="4816593" cy="1100221"/>
          </a:xfrm>
        </p:grpSpPr>
        <p:sp>
          <p:nvSpPr>
            <p:cNvPr id="7" name="Freeform 7">
              <a:extLst>
                <a:ext uri="{FF2B5EF4-FFF2-40B4-BE49-F238E27FC236}">
                  <a16:creationId xmlns:a16="http://schemas.microsoft.com/office/drawing/2014/main" id="{2B032B0D-8308-3543-FA95-B475DEDB938C}"/>
                </a:ext>
              </a:extLst>
            </p:cNvPr>
            <p:cNvSpPr/>
            <p:nvPr/>
          </p:nvSpPr>
          <p:spPr>
            <a:xfrm>
              <a:off x="0" y="0"/>
              <a:ext cx="4816592" cy="1100221"/>
            </a:xfrm>
            <a:custGeom>
              <a:avLst/>
              <a:gdLst/>
              <a:ahLst/>
              <a:cxnLst/>
              <a:rect l="l" t="t" r="r" b="b"/>
              <a:pathLst>
                <a:path w="4816592" h="1100221">
                  <a:moveTo>
                    <a:pt x="0" y="0"/>
                  </a:moveTo>
                  <a:lnTo>
                    <a:pt x="4816592" y="0"/>
                  </a:lnTo>
                  <a:lnTo>
                    <a:pt x="4816592" y="1100221"/>
                  </a:lnTo>
                  <a:lnTo>
                    <a:pt x="0" y="1100221"/>
                  </a:lnTo>
                  <a:close/>
                </a:path>
              </a:pathLst>
            </a:custGeom>
            <a:solidFill>
              <a:srgbClr val="030032"/>
            </a:solidFill>
          </p:spPr>
          <p:txBody>
            <a:bodyPr/>
            <a:lstStyle/>
            <a:p>
              <a:endParaRPr lang="en-GB"/>
            </a:p>
          </p:txBody>
        </p:sp>
        <p:sp>
          <p:nvSpPr>
            <p:cNvPr id="8" name="TextBox 8">
              <a:extLst>
                <a:ext uri="{FF2B5EF4-FFF2-40B4-BE49-F238E27FC236}">
                  <a16:creationId xmlns:a16="http://schemas.microsoft.com/office/drawing/2014/main" id="{B41D84B6-FCC7-F8C5-AC41-F67A4771FB3E}"/>
                </a:ext>
              </a:extLst>
            </p:cNvPr>
            <p:cNvSpPr txBox="1"/>
            <p:nvPr/>
          </p:nvSpPr>
          <p:spPr>
            <a:xfrm>
              <a:off x="0" y="-47625"/>
              <a:ext cx="4816593" cy="1147846"/>
            </a:xfrm>
            <a:prstGeom prst="rect">
              <a:avLst/>
            </a:prstGeom>
          </p:spPr>
          <p:txBody>
            <a:bodyPr lIns="50800" tIns="50800" rIns="50800" bIns="50800" rtlCol="0" anchor="ctr"/>
            <a:lstStyle/>
            <a:p>
              <a:pPr algn="ctr">
                <a:lnSpc>
                  <a:spcPts val="2659"/>
                </a:lnSpc>
              </a:pPr>
              <a:endParaRPr/>
            </a:p>
          </p:txBody>
        </p:sp>
      </p:grpSp>
      <p:grpSp>
        <p:nvGrpSpPr>
          <p:cNvPr id="12" name="Group 12">
            <a:extLst>
              <a:ext uri="{FF2B5EF4-FFF2-40B4-BE49-F238E27FC236}">
                <a16:creationId xmlns:a16="http://schemas.microsoft.com/office/drawing/2014/main" id="{B9B035BC-371A-C0F2-5D56-4DDB1EB85444}"/>
              </a:ext>
            </a:extLst>
          </p:cNvPr>
          <p:cNvGrpSpPr/>
          <p:nvPr/>
        </p:nvGrpSpPr>
        <p:grpSpPr>
          <a:xfrm>
            <a:off x="1101030" y="4393648"/>
            <a:ext cx="11348309" cy="3125283"/>
            <a:chOff x="76200" y="-2555879"/>
            <a:chExt cx="11955420" cy="3292479"/>
          </a:xfrm>
        </p:grpSpPr>
        <p:sp>
          <p:nvSpPr>
            <p:cNvPr id="13" name="Freeform 13">
              <a:extLst>
                <a:ext uri="{FF2B5EF4-FFF2-40B4-BE49-F238E27FC236}">
                  <a16:creationId xmlns:a16="http://schemas.microsoft.com/office/drawing/2014/main" id="{AC1D79B0-4293-5C1B-364D-5474EDB48F8B}"/>
                </a:ext>
              </a:extLst>
            </p:cNvPr>
            <p:cNvSpPr/>
            <p:nvPr/>
          </p:nvSpPr>
          <p:spPr>
            <a:xfrm>
              <a:off x="11218820" y="-2555879"/>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D478FF">
                    <a:alpha val="100000"/>
                  </a:srgbClr>
                </a:gs>
                <a:gs pos="100000">
                  <a:srgbClr val="D478FF">
                    <a:alpha val="25000"/>
                  </a:srgbClr>
                </a:gs>
              </a:gsLst>
              <a:path path="circle">
                <a:fillToRect r="100000" b="100000"/>
              </a:path>
              <a:tileRect l="-100000" t="-100000"/>
            </a:gradFill>
            <a:ln cap="sq">
              <a:noFill/>
              <a:prstDash val="solid"/>
              <a:miter/>
            </a:ln>
          </p:spPr>
          <p:txBody>
            <a:bodyPr/>
            <a:lstStyle/>
            <a:p>
              <a:endParaRPr lang="en-GB"/>
            </a:p>
          </p:txBody>
        </p:sp>
        <p:sp>
          <p:nvSpPr>
            <p:cNvPr id="14" name="TextBox 14">
              <a:extLst>
                <a:ext uri="{FF2B5EF4-FFF2-40B4-BE49-F238E27FC236}">
                  <a16:creationId xmlns:a16="http://schemas.microsoft.com/office/drawing/2014/main" id="{D37E6E53-43F9-BB66-7A7D-CC4A52368EF6}"/>
                </a:ext>
              </a:extLst>
            </p:cNvPr>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15" name="Freeform 15">
            <a:extLst>
              <a:ext uri="{FF2B5EF4-FFF2-40B4-BE49-F238E27FC236}">
                <a16:creationId xmlns:a16="http://schemas.microsoft.com/office/drawing/2014/main" id="{78C4FAB6-B8A3-FEF8-E5F6-5F60CCFF1F4F}"/>
              </a:ext>
            </a:extLst>
          </p:cNvPr>
          <p:cNvSpPr/>
          <p:nvPr/>
        </p:nvSpPr>
        <p:spPr>
          <a:xfrm rot="8100000">
            <a:off x="11942839" y="4581087"/>
            <a:ext cx="241472" cy="241472"/>
          </a:xfrm>
          <a:custGeom>
            <a:avLst/>
            <a:gdLst/>
            <a:ahLst/>
            <a:cxnLst/>
            <a:rect l="l" t="t" r="r" b="b"/>
            <a:pathLst>
              <a:path w="241472" h="241472">
                <a:moveTo>
                  <a:pt x="0" y="0"/>
                </a:moveTo>
                <a:lnTo>
                  <a:pt x="241471" y="0"/>
                </a:lnTo>
                <a:lnTo>
                  <a:pt x="241471" y="241472"/>
                </a:lnTo>
                <a:lnTo>
                  <a:pt x="0" y="24147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grpSp>
        <p:nvGrpSpPr>
          <p:cNvPr id="16" name="Group 16">
            <a:extLst>
              <a:ext uri="{FF2B5EF4-FFF2-40B4-BE49-F238E27FC236}">
                <a16:creationId xmlns:a16="http://schemas.microsoft.com/office/drawing/2014/main" id="{058C238F-7BE4-FF58-EFBE-689557F0781A}"/>
              </a:ext>
            </a:extLst>
          </p:cNvPr>
          <p:cNvGrpSpPr/>
          <p:nvPr/>
        </p:nvGrpSpPr>
        <p:grpSpPr>
          <a:xfrm rot="-10800000">
            <a:off x="4572000" y="5168166"/>
            <a:ext cx="12115798" cy="4699734"/>
            <a:chOff x="0" y="0"/>
            <a:chExt cx="417469" cy="130471"/>
          </a:xfrm>
        </p:grpSpPr>
        <p:sp>
          <p:nvSpPr>
            <p:cNvPr id="17" name="Freeform 17">
              <a:extLst>
                <a:ext uri="{FF2B5EF4-FFF2-40B4-BE49-F238E27FC236}">
                  <a16:creationId xmlns:a16="http://schemas.microsoft.com/office/drawing/2014/main" id="{719B9196-39D1-F4CB-9A1E-1F32507229EE}"/>
                </a:ext>
              </a:extLst>
            </p:cNvPr>
            <p:cNvSpPr/>
            <p:nvPr/>
          </p:nvSpPr>
          <p:spPr>
            <a:xfrm>
              <a:off x="0" y="0"/>
              <a:ext cx="417469" cy="130471"/>
            </a:xfrm>
            <a:custGeom>
              <a:avLst/>
              <a:gdLst/>
              <a:ahLst/>
              <a:cxnLst/>
              <a:rect l="l" t="t" r="r" b="b"/>
              <a:pathLst>
                <a:path w="417469" h="130471">
                  <a:moveTo>
                    <a:pt x="65235" y="0"/>
                  </a:moveTo>
                  <a:lnTo>
                    <a:pt x="352234" y="0"/>
                  </a:lnTo>
                  <a:cubicBezTo>
                    <a:pt x="388262" y="0"/>
                    <a:pt x="417469" y="29207"/>
                    <a:pt x="417469" y="65235"/>
                  </a:cubicBezTo>
                  <a:lnTo>
                    <a:pt x="417469" y="65235"/>
                  </a:lnTo>
                  <a:cubicBezTo>
                    <a:pt x="417469" y="101264"/>
                    <a:pt x="388262" y="130471"/>
                    <a:pt x="352234" y="130471"/>
                  </a:cubicBezTo>
                  <a:lnTo>
                    <a:pt x="65235" y="130471"/>
                  </a:lnTo>
                  <a:cubicBezTo>
                    <a:pt x="29207" y="130471"/>
                    <a:pt x="0" y="101264"/>
                    <a:pt x="0" y="65235"/>
                  </a:cubicBezTo>
                  <a:lnTo>
                    <a:pt x="0" y="65235"/>
                  </a:lnTo>
                  <a:cubicBezTo>
                    <a:pt x="0" y="29207"/>
                    <a:pt x="29207" y="0"/>
                    <a:pt x="65235" y="0"/>
                  </a:cubicBezTo>
                  <a:close/>
                </a:path>
              </a:pathLst>
            </a:custGeom>
            <a:gradFill rotWithShape="1">
              <a:gsLst>
                <a:gs pos="0">
                  <a:srgbClr val="00FFBA">
                    <a:alpha val="74500"/>
                  </a:srgbClr>
                </a:gs>
                <a:gs pos="100000">
                  <a:srgbClr val="00FFBA">
                    <a:alpha val="0"/>
                  </a:srgbClr>
                </a:gs>
              </a:gsLst>
              <a:path path="circle">
                <a:fillToRect r="100000" b="100000"/>
              </a:path>
              <a:tileRect l="-100000" t="-100000"/>
            </a:gradFill>
          </p:spPr>
          <p:txBody>
            <a:bodyPr/>
            <a:lstStyle/>
            <a:p>
              <a:endParaRPr lang="en-GB"/>
            </a:p>
          </p:txBody>
        </p:sp>
        <p:sp>
          <p:nvSpPr>
            <p:cNvPr id="18" name="TextBox 18">
              <a:extLst>
                <a:ext uri="{FF2B5EF4-FFF2-40B4-BE49-F238E27FC236}">
                  <a16:creationId xmlns:a16="http://schemas.microsoft.com/office/drawing/2014/main" id="{811EF199-B534-7B66-577B-B25998F1231C}"/>
                </a:ext>
              </a:extLst>
            </p:cNvPr>
            <p:cNvSpPr txBox="1"/>
            <p:nvPr/>
          </p:nvSpPr>
          <p:spPr>
            <a:xfrm>
              <a:off x="0" y="-47625"/>
              <a:ext cx="417469" cy="178096"/>
            </a:xfrm>
            <a:prstGeom prst="rect">
              <a:avLst/>
            </a:prstGeom>
          </p:spPr>
          <p:txBody>
            <a:bodyPr lIns="50800" tIns="50800" rIns="50800" bIns="50800" rtlCol="0" anchor="ctr"/>
            <a:lstStyle/>
            <a:p>
              <a:pPr algn="ctr">
                <a:lnSpc>
                  <a:spcPts val="2659"/>
                </a:lnSpc>
              </a:pPr>
              <a:endParaRPr/>
            </a:p>
          </p:txBody>
        </p:sp>
      </p:grpSp>
      <p:sp>
        <p:nvSpPr>
          <p:cNvPr id="22" name="TextBox 22">
            <a:extLst>
              <a:ext uri="{FF2B5EF4-FFF2-40B4-BE49-F238E27FC236}">
                <a16:creationId xmlns:a16="http://schemas.microsoft.com/office/drawing/2014/main" id="{B774FBBE-725F-24C6-769C-5B71CB6016C0}"/>
              </a:ext>
            </a:extLst>
          </p:cNvPr>
          <p:cNvSpPr txBox="1"/>
          <p:nvPr/>
        </p:nvSpPr>
        <p:spPr>
          <a:xfrm>
            <a:off x="9084538" y="1749173"/>
            <a:ext cx="8009565" cy="923330"/>
          </a:xfrm>
          <a:prstGeom prst="rect">
            <a:avLst/>
          </a:prstGeom>
        </p:spPr>
        <p:txBody>
          <a:bodyPr lIns="0" tIns="0" rIns="0" bIns="0" rtlCol="0" anchor="t">
            <a:spAutoFit/>
          </a:bodyPr>
          <a:lstStyle/>
          <a:p>
            <a:r>
              <a:rPr lang="en-GB" sz="6000" dirty="0">
                <a:solidFill>
                  <a:schemeClr val="bg1"/>
                </a:solidFill>
                <a:latin typeface="Questrial" pitchFamily="2" charset="0"/>
                <a:ea typeface="Questrial" pitchFamily="2" charset="0"/>
                <a:cs typeface="Questrial" pitchFamily="2" charset="0"/>
              </a:rPr>
              <a:t>Social Determinants</a:t>
            </a:r>
            <a:endParaRPr lang="en-US" sz="6600" spc="-484" dirty="0">
              <a:solidFill>
                <a:schemeClr val="bg1"/>
              </a:solidFill>
              <a:latin typeface="Questrial" pitchFamily="2" charset="0"/>
              <a:ea typeface="Questrial" pitchFamily="2" charset="0"/>
              <a:cs typeface="Questrial" pitchFamily="2" charset="0"/>
              <a:sym typeface="Questrial"/>
            </a:endParaRPr>
          </a:p>
        </p:txBody>
      </p:sp>
      <p:sp>
        <p:nvSpPr>
          <p:cNvPr id="25" name="TextBox 25">
            <a:extLst>
              <a:ext uri="{FF2B5EF4-FFF2-40B4-BE49-F238E27FC236}">
                <a16:creationId xmlns:a16="http://schemas.microsoft.com/office/drawing/2014/main" id="{1FB59DD7-1246-65C9-7821-6D5EA741FAD7}"/>
              </a:ext>
            </a:extLst>
          </p:cNvPr>
          <p:cNvSpPr txBox="1"/>
          <p:nvPr/>
        </p:nvSpPr>
        <p:spPr>
          <a:xfrm>
            <a:off x="5791200" y="5368675"/>
            <a:ext cx="10729209" cy="3733010"/>
          </a:xfrm>
          <a:prstGeom prst="rect">
            <a:avLst/>
          </a:prstGeom>
        </p:spPr>
        <p:txBody>
          <a:bodyPr wrap="square" lIns="0" tIns="0" rIns="0" bIns="0" rtlCol="0" anchor="t">
            <a:spAutoFit/>
          </a:bodyPr>
          <a:lstStyle/>
          <a:p>
            <a:pPr>
              <a:lnSpc>
                <a:spcPct val="150000"/>
              </a:lnSpc>
            </a:pPr>
            <a:r>
              <a:rPr lang="en-GB" sz="2400" b="1" dirty="0">
                <a:solidFill>
                  <a:schemeClr val="bg1"/>
                </a:solidFill>
                <a:latin typeface="Questrial" pitchFamily="2" charset="0"/>
                <a:ea typeface="Questrial" pitchFamily="2" charset="0"/>
                <a:cs typeface="Questrial" pitchFamily="2" charset="0"/>
              </a:rPr>
              <a:t>Screen behaviour is not simply a child's choice.</a:t>
            </a:r>
            <a:endParaRPr lang="en-GB" sz="2400" dirty="0">
              <a:solidFill>
                <a:schemeClr val="bg1"/>
              </a:solidFill>
              <a:latin typeface="Questrial" pitchFamily="2" charset="0"/>
              <a:ea typeface="Questrial" pitchFamily="2" charset="0"/>
              <a:cs typeface="Questrial" pitchFamily="2" charset="0"/>
            </a:endParaRPr>
          </a:p>
          <a:p>
            <a:pPr>
              <a:lnSpc>
                <a:spcPct val="150000"/>
              </a:lnSpc>
            </a:pPr>
            <a:r>
              <a:rPr lang="en-GB" sz="2000" dirty="0">
                <a:solidFill>
                  <a:schemeClr val="bg1"/>
                </a:solidFill>
                <a:latin typeface="Questrial" pitchFamily="2" charset="0"/>
                <a:ea typeface="Questrial" pitchFamily="2" charset="0"/>
                <a:cs typeface="Questrial" pitchFamily="2" charset="0"/>
              </a:rPr>
              <a:t> </a:t>
            </a:r>
            <a:r>
              <a:rPr lang="en-GB" sz="2000" b="1" dirty="0">
                <a:solidFill>
                  <a:schemeClr val="bg1"/>
                </a:solidFill>
                <a:latin typeface="Questrial" pitchFamily="2" charset="0"/>
                <a:ea typeface="Questrial" pitchFamily="2" charset="0"/>
                <a:cs typeface="Questrial" pitchFamily="2" charset="0"/>
              </a:rPr>
              <a:t>Child:</a:t>
            </a:r>
            <a:r>
              <a:rPr lang="en-GB" sz="2000" dirty="0">
                <a:solidFill>
                  <a:schemeClr val="bg1"/>
                </a:solidFill>
                <a:latin typeface="Questrial" pitchFamily="2" charset="0"/>
                <a:ea typeface="Questrial" pitchFamily="2" charset="0"/>
                <a:cs typeface="Questrial" pitchFamily="2" charset="0"/>
              </a:rPr>
              <a:t> habits and preferences</a:t>
            </a:r>
            <a:br>
              <a:rPr lang="en-GB" sz="2000" dirty="0">
                <a:solidFill>
                  <a:schemeClr val="bg1"/>
                </a:solidFill>
                <a:latin typeface="Questrial" pitchFamily="2" charset="0"/>
                <a:ea typeface="Questrial" pitchFamily="2" charset="0"/>
                <a:cs typeface="Questrial" pitchFamily="2" charset="0"/>
              </a:rPr>
            </a:br>
            <a:r>
              <a:rPr lang="en-GB" sz="2000" dirty="0">
                <a:solidFill>
                  <a:schemeClr val="bg1"/>
                </a:solidFill>
                <a:latin typeface="Questrial" pitchFamily="2" charset="0"/>
                <a:ea typeface="Questrial" pitchFamily="2" charset="0"/>
                <a:cs typeface="Questrial" pitchFamily="2" charset="0"/>
              </a:rPr>
              <a:t> </a:t>
            </a:r>
            <a:r>
              <a:rPr lang="en-GB" sz="2000" b="1" dirty="0">
                <a:solidFill>
                  <a:schemeClr val="bg1"/>
                </a:solidFill>
                <a:latin typeface="Questrial" pitchFamily="2" charset="0"/>
                <a:ea typeface="Questrial" pitchFamily="2" charset="0"/>
                <a:cs typeface="Questrial" pitchFamily="2" charset="0"/>
              </a:rPr>
              <a:t>Family:</a:t>
            </a:r>
            <a:r>
              <a:rPr lang="en-GB" sz="2000" dirty="0">
                <a:solidFill>
                  <a:schemeClr val="bg1"/>
                </a:solidFill>
                <a:latin typeface="Questrial" pitchFamily="2" charset="0"/>
                <a:ea typeface="Questrial" pitchFamily="2" charset="0"/>
                <a:cs typeface="Questrial" pitchFamily="2" charset="0"/>
              </a:rPr>
              <a:t> parental modelling and rules</a:t>
            </a:r>
            <a:br>
              <a:rPr lang="en-GB" sz="2000" dirty="0">
                <a:solidFill>
                  <a:schemeClr val="bg1"/>
                </a:solidFill>
                <a:latin typeface="Questrial" pitchFamily="2" charset="0"/>
                <a:ea typeface="Questrial" pitchFamily="2" charset="0"/>
                <a:cs typeface="Questrial" pitchFamily="2" charset="0"/>
              </a:rPr>
            </a:br>
            <a:r>
              <a:rPr lang="en-GB" sz="2000" dirty="0">
                <a:solidFill>
                  <a:schemeClr val="bg1"/>
                </a:solidFill>
                <a:latin typeface="Questrial" pitchFamily="2" charset="0"/>
                <a:ea typeface="Questrial" pitchFamily="2" charset="0"/>
                <a:cs typeface="Questrial" pitchFamily="2" charset="0"/>
              </a:rPr>
              <a:t> </a:t>
            </a:r>
            <a:r>
              <a:rPr lang="en-GB" sz="2000" b="1" dirty="0">
                <a:solidFill>
                  <a:schemeClr val="bg1"/>
                </a:solidFill>
                <a:latin typeface="Questrial" pitchFamily="2" charset="0"/>
                <a:ea typeface="Questrial" pitchFamily="2" charset="0"/>
                <a:cs typeface="Questrial" pitchFamily="2" charset="0"/>
              </a:rPr>
              <a:t>School:</a:t>
            </a:r>
            <a:r>
              <a:rPr lang="en-GB" sz="2000" dirty="0">
                <a:solidFill>
                  <a:schemeClr val="bg1"/>
                </a:solidFill>
                <a:latin typeface="Questrial" pitchFamily="2" charset="0"/>
                <a:ea typeface="Questrial" pitchFamily="2" charset="0"/>
                <a:cs typeface="Questrial" pitchFamily="2" charset="0"/>
              </a:rPr>
              <a:t> educational technology</a:t>
            </a:r>
            <a:br>
              <a:rPr lang="en-GB" sz="2000" dirty="0">
                <a:solidFill>
                  <a:schemeClr val="bg1"/>
                </a:solidFill>
                <a:latin typeface="Questrial" pitchFamily="2" charset="0"/>
                <a:ea typeface="Questrial" pitchFamily="2" charset="0"/>
                <a:cs typeface="Questrial" pitchFamily="2" charset="0"/>
              </a:rPr>
            </a:br>
            <a:r>
              <a:rPr lang="en-GB" sz="2000" dirty="0">
                <a:solidFill>
                  <a:schemeClr val="bg1"/>
                </a:solidFill>
                <a:latin typeface="Questrial" pitchFamily="2" charset="0"/>
                <a:ea typeface="Questrial" pitchFamily="2" charset="0"/>
                <a:cs typeface="Questrial" pitchFamily="2" charset="0"/>
              </a:rPr>
              <a:t> </a:t>
            </a:r>
            <a:r>
              <a:rPr lang="en-GB" sz="2000" b="1" dirty="0">
                <a:solidFill>
                  <a:schemeClr val="bg1"/>
                </a:solidFill>
                <a:latin typeface="Questrial" pitchFamily="2" charset="0"/>
                <a:ea typeface="Questrial" pitchFamily="2" charset="0"/>
                <a:cs typeface="Questrial" pitchFamily="2" charset="0"/>
              </a:rPr>
              <a:t>Environment:</a:t>
            </a:r>
            <a:r>
              <a:rPr lang="en-GB" sz="2000" dirty="0">
                <a:solidFill>
                  <a:schemeClr val="bg1"/>
                </a:solidFill>
                <a:latin typeface="Questrial" pitchFamily="2" charset="0"/>
                <a:ea typeface="Questrial" pitchFamily="2" charset="0"/>
                <a:cs typeface="Questrial" pitchFamily="2" charset="0"/>
              </a:rPr>
              <a:t> safe places to play</a:t>
            </a:r>
            <a:br>
              <a:rPr lang="en-GB" sz="2000" dirty="0">
                <a:solidFill>
                  <a:schemeClr val="bg1"/>
                </a:solidFill>
                <a:latin typeface="Questrial" pitchFamily="2" charset="0"/>
                <a:ea typeface="Questrial" pitchFamily="2" charset="0"/>
                <a:cs typeface="Questrial" pitchFamily="2" charset="0"/>
              </a:rPr>
            </a:br>
            <a:r>
              <a:rPr lang="en-GB" sz="2000" dirty="0">
                <a:solidFill>
                  <a:schemeClr val="bg1"/>
                </a:solidFill>
                <a:latin typeface="Questrial" pitchFamily="2" charset="0"/>
                <a:ea typeface="Questrial" pitchFamily="2" charset="0"/>
                <a:cs typeface="Questrial" pitchFamily="2" charset="0"/>
              </a:rPr>
              <a:t> </a:t>
            </a:r>
            <a:r>
              <a:rPr lang="en-GB" sz="2000" b="1" dirty="0">
                <a:solidFill>
                  <a:schemeClr val="bg1"/>
                </a:solidFill>
                <a:latin typeface="Questrial" pitchFamily="2" charset="0"/>
                <a:ea typeface="Questrial" pitchFamily="2" charset="0"/>
                <a:cs typeface="Questrial" pitchFamily="2" charset="0"/>
              </a:rPr>
              <a:t>Income:</a:t>
            </a:r>
            <a:r>
              <a:rPr lang="en-GB" sz="2000" dirty="0">
                <a:solidFill>
                  <a:schemeClr val="bg1"/>
                </a:solidFill>
                <a:latin typeface="Questrial" pitchFamily="2" charset="0"/>
                <a:ea typeface="Questrial" pitchFamily="2" charset="0"/>
                <a:cs typeface="Questrial" pitchFamily="2" charset="0"/>
              </a:rPr>
              <a:t> affordability of activities</a:t>
            </a:r>
            <a:br>
              <a:rPr lang="en-GB" sz="2000" dirty="0">
                <a:solidFill>
                  <a:schemeClr val="bg1"/>
                </a:solidFill>
                <a:latin typeface="Questrial" pitchFamily="2" charset="0"/>
                <a:ea typeface="Questrial" pitchFamily="2" charset="0"/>
                <a:cs typeface="Questrial" pitchFamily="2" charset="0"/>
              </a:rPr>
            </a:br>
            <a:r>
              <a:rPr lang="en-GB" sz="2000" b="1" dirty="0">
                <a:solidFill>
                  <a:schemeClr val="bg1"/>
                </a:solidFill>
                <a:latin typeface="Questrial" pitchFamily="2" charset="0"/>
                <a:ea typeface="Questrial" pitchFamily="2" charset="0"/>
                <a:cs typeface="Questrial" pitchFamily="2" charset="0"/>
              </a:rPr>
              <a:t>Technology:</a:t>
            </a:r>
            <a:r>
              <a:rPr lang="en-GB" sz="2000" dirty="0">
                <a:solidFill>
                  <a:schemeClr val="bg1"/>
                </a:solidFill>
                <a:latin typeface="Questrial" pitchFamily="2" charset="0"/>
                <a:ea typeface="Questrial" pitchFamily="2" charset="0"/>
                <a:cs typeface="Questrial" pitchFamily="2" charset="0"/>
              </a:rPr>
              <a:t> engaging digital platforms </a:t>
            </a:r>
            <a:r>
              <a:rPr lang="en-GB" sz="2000" i="1" dirty="0">
                <a:solidFill>
                  <a:schemeClr val="bg1"/>
                </a:solidFill>
                <a:latin typeface="Questrial" pitchFamily="2" charset="0"/>
                <a:ea typeface="Questrial" pitchFamily="2" charset="0"/>
                <a:cs typeface="Questrial" pitchFamily="2" charset="0"/>
              </a:rPr>
              <a:t>(WHO, 1986; Naidoo and Wills, 2009; Ofcom, 2026).</a:t>
            </a:r>
            <a:endParaRPr lang="en-GB" sz="2000" dirty="0">
              <a:solidFill>
                <a:schemeClr val="bg1"/>
              </a:solidFill>
              <a:latin typeface="Questrial" pitchFamily="2" charset="0"/>
              <a:ea typeface="Questrial" pitchFamily="2" charset="0"/>
              <a:cs typeface="Questrial" pitchFamily="2" charset="0"/>
            </a:endParaRPr>
          </a:p>
          <a:p>
            <a:pPr>
              <a:lnSpc>
                <a:spcPct val="150000"/>
              </a:lnSpc>
            </a:pPr>
            <a:r>
              <a:rPr lang="en-GB" sz="2000" b="1" dirty="0">
                <a:solidFill>
                  <a:schemeClr val="bg1"/>
                </a:solidFill>
                <a:latin typeface="Questrial" pitchFamily="2" charset="0"/>
                <a:ea typeface="Questrial" pitchFamily="2" charset="0"/>
                <a:cs typeface="Questrial" pitchFamily="2" charset="0"/>
              </a:rPr>
              <a:t>Therefore:</a:t>
            </a:r>
            <a:r>
              <a:rPr lang="en-GB" sz="2000" dirty="0">
                <a:solidFill>
                  <a:schemeClr val="bg1"/>
                </a:solidFill>
                <a:latin typeface="Questrial" pitchFamily="2" charset="0"/>
                <a:ea typeface="Questrial" pitchFamily="2" charset="0"/>
                <a:cs typeface="Questrial" pitchFamily="2" charset="0"/>
              </a:rPr>
              <a:t> education alone is unlikely to be enough.</a:t>
            </a:r>
          </a:p>
        </p:txBody>
      </p:sp>
      <p:pic>
        <p:nvPicPr>
          <p:cNvPr id="2" name="Picture 1" descr="https://images.openai.com/static-rsc-4/MYAXvURU8BZmAk3TCV8V1hPsQWQ4OVS96sTwnHMRdeQszW67UFqLIU-9ZOjjdvy4NDA5v_At-j6pWxyr_6__iQX7kCHKPCL05YAwjYZUv-_ZseOAdotJv6v-z5O2QxLdaoqAGFF7GbCnZ_fHdmMdBofU2x39UdhNXIYBo5hAa61TY7oYfQUk6wb8TakYGmtg?purpose=fullsize">
            <a:extLst>
              <a:ext uri="{FF2B5EF4-FFF2-40B4-BE49-F238E27FC236}">
                <a16:creationId xmlns:a16="http://schemas.microsoft.com/office/drawing/2014/main" id="{1A3415A3-C6E7-7052-6114-D3C6C4161CEE}"/>
              </a:ext>
            </a:extLst>
          </p:cNvPr>
          <p:cNvPicPr>
            <a:picLocks noChangeAspect="1"/>
          </p:cNvPicPr>
          <p:nvPr/>
        </p:nvPicPr>
        <p:blipFill>
          <a:blip r:embed="rId3"/>
          <a:stretch>
            <a:fillRect/>
          </a:stretch>
        </p:blipFill>
        <p:spPr>
          <a:xfrm>
            <a:off x="990600" y="339598"/>
            <a:ext cx="7046163" cy="4699736"/>
          </a:xfrm>
          <a:prstGeom prst="rect">
            <a:avLst/>
          </a:prstGeom>
        </p:spPr>
      </p:pic>
      <p:sp>
        <p:nvSpPr>
          <p:cNvPr id="9" name="TextBox 25">
            <a:extLst>
              <a:ext uri="{FF2B5EF4-FFF2-40B4-BE49-F238E27FC236}">
                <a16:creationId xmlns:a16="http://schemas.microsoft.com/office/drawing/2014/main" id="{7F5EA340-D492-2320-A347-2133E174AB81}"/>
              </a:ext>
            </a:extLst>
          </p:cNvPr>
          <p:cNvSpPr txBox="1"/>
          <p:nvPr/>
        </p:nvSpPr>
        <p:spPr>
          <a:xfrm>
            <a:off x="609600" y="5220160"/>
            <a:ext cx="10729209" cy="307777"/>
          </a:xfrm>
          <a:prstGeom prst="rect">
            <a:avLst/>
          </a:prstGeom>
        </p:spPr>
        <p:txBody>
          <a:bodyPr wrap="square" lIns="0" tIns="0" rIns="0" bIns="0" rtlCol="0" anchor="t">
            <a:spAutoFit/>
          </a:bodyPr>
          <a:lstStyle/>
          <a:p>
            <a:pPr>
              <a:lnSpc>
                <a:spcPct val="100000"/>
              </a:lnSpc>
            </a:pPr>
            <a:r>
              <a:rPr lang="en-GB" sz="2000" dirty="0">
                <a:solidFill>
                  <a:schemeClr val="bg1"/>
                </a:solidFill>
              </a:rPr>
              <a:t>(Wavebreak, 2013)</a:t>
            </a:r>
            <a:endParaRPr lang="en-GB" sz="2000" dirty="0">
              <a:solidFill>
                <a:schemeClr val="bg1"/>
              </a:solidFill>
              <a:latin typeface="Questrial" pitchFamily="2" charset="0"/>
              <a:ea typeface="Questrial" pitchFamily="2" charset="0"/>
              <a:cs typeface="Questrial" pitchFamily="2" charset="0"/>
            </a:endParaRPr>
          </a:p>
        </p:txBody>
      </p:sp>
    </p:spTree>
    <p:extLst>
      <p:ext uri="{BB962C8B-B14F-4D97-AF65-F5344CB8AC3E}">
        <p14:creationId xmlns:p14="http://schemas.microsoft.com/office/powerpoint/2010/main" val="238269598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gradFill rotWithShape="1">
          <a:gsLst>
            <a:gs pos="0">
              <a:srgbClr val="133754">
                <a:alpha val="100000"/>
              </a:srgbClr>
            </a:gs>
            <a:gs pos="50000">
              <a:srgbClr val="021328">
                <a:alpha val="100000"/>
              </a:srgbClr>
            </a:gs>
            <a:gs pos="100000">
              <a:srgbClr val="223476">
                <a:alpha val="100000"/>
              </a:srgbClr>
            </a:gs>
          </a:gsLst>
          <a:lin ang="2700000"/>
        </a:gradFill>
        <a:effectLst/>
      </p:bgPr>
    </p:bg>
    <p:spTree>
      <p:nvGrpSpPr>
        <p:cNvPr id="1" name="">
          <a:extLst>
            <a:ext uri="{FF2B5EF4-FFF2-40B4-BE49-F238E27FC236}">
              <a16:creationId xmlns:a16="http://schemas.microsoft.com/office/drawing/2014/main" id="{685EC345-FDB2-9B94-8D22-2E7129377155}"/>
            </a:ext>
          </a:extLst>
        </p:cNvPr>
        <p:cNvGrpSpPr/>
        <p:nvPr/>
      </p:nvGrpSpPr>
      <p:grpSpPr>
        <a:xfrm>
          <a:off x="0" y="0"/>
          <a:ext cx="0" cy="0"/>
          <a:chOff x="0" y="0"/>
          <a:chExt cx="0" cy="0"/>
        </a:xfrm>
      </p:grpSpPr>
      <p:sp>
        <p:nvSpPr>
          <p:cNvPr id="9" name="AutoShape 9">
            <a:extLst>
              <a:ext uri="{FF2B5EF4-FFF2-40B4-BE49-F238E27FC236}">
                <a16:creationId xmlns:a16="http://schemas.microsoft.com/office/drawing/2014/main" id="{593FA8EB-B88A-8F81-ECD1-8F6F30253304}"/>
              </a:ext>
            </a:extLst>
          </p:cNvPr>
          <p:cNvSpPr/>
          <p:nvPr/>
        </p:nvSpPr>
        <p:spPr>
          <a:xfrm>
            <a:off x="10744200" y="5600700"/>
            <a:ext cx="1543050" cy="0"/>
          </a:xfrm>
          <a:prstGeom prst="line">
            <a:avLst/>
          </a:prstGeom>
          <a:ln w="171450" cap="rnd">
            <a:gradFill>
              <a:gsLst>
                <a:gs pos="0">
                  <a:srgbClr val="D478FF">
                    <a:alpha val="100000"/>
                  </a:srgbClr>
                </a:gs>
                <a:gs pos="100000">
                  <a:srgbClr val="D478FF">
                    <a:alpha val="25000"/>
                  </a:srgbClr>
                </a:gs>
              </a:gsLst>
              <a:path path="circle">
                <a:fillToRect r="100000" b="100000"/>
              </a:path>
              <a:tileRect l="-100000" t="-100000"/>
            </a:gradFill>
            <a:prstDash val="solid"/>
            <a:headEnd type="none" w="sm" len="sm"/>
            <a:tailEnd type="none" w="sm" len="sm"/>
          </a:ln>
        </p:spPr>
        <p:txBody>
          <a:bodyPr/>
          <a:lstStyle/>
          <a:p>
            <a:endParaRPr lang="en-GB"/>
          </a:p>
        </p:txBody>
      </p:sp>
      <p:grpSp>
        <p:nvGrpSpPr>
          <p:cNvPr id="12" name="Group 12">
            <a:extLst>
              <a:ext uri="{FF2B5EF4-FFF2-40B4-BE49-F238E27FC236}">
                <a16:creationId xmlns:a16="http://schemas.microsoft.com/office/drawing/2014/main" id="{545F8E2F-9892-7746-FA36-DE6CAB5EB3CC}"/>
              </a:ext>
            </a:extLst>
          </p:cNvPr>
          <p:cNvGrpSpPr/>
          <p:nvPr/>
        </p:nvGrpSpPr>
        <p:grpSpPr>
          <a:xfrm rot="-10800000">
            <a:off x="761999" y="2095498"/>
            <a:ext cx="8839200" cy="6324599"/>
            <a:chOff x="0" y="0"/>
            <a:chExt cx="1673221" cy="203200"/>
          </a:xfrm>
        </p:grpSpPr>
        <p:sp>
          <p:nvSpPr>
            <p:cNvPr id="13" name="Freeform 13">
              <a:extLst>
                <a:ext uri="{FF2B5EF4-FFF2-40B4-BE49-F238E27FC236}">
                  <a16:creationId xmlns:a16="http://schemas.microsoft.com/office/drawing/2014/main" id="{D78B417C-1D17-0389-D103-A5E583917C96}"/>
                </a:ext>
              </a:extLst>
            </p:cNvPr>
            <p:cNvSpPr/>
            <p:nvPr/>
          </p:nvSpPr>
          <p:spPr>
            <a:xfrm>
              <a:off x="0" y="0"/>
              <a:ext cx="1673221" cy="203200"/>
            </a:xfrm>
            <a:custGeom>
              <a:avLst/>
              <a:gdLst/>
              <a:ahLst/>
              <a:cxnLst/>
              <a:rect l="l" t="t" r="r" b="b"/>
              <a:pathLst>
                <a:path w="1673221" h="203200">
                  <a:moveTo>
                    <a:pt x="101600" y="0"/>
                  </a:moveTo>
                  <a:lnTo>
                    <a:pt x="1571621" y="0"/>
                  </a:lnTo>
                  <a:cubicBezTo>
                    <a:pt x="1627733" y="0"/>
                    <a:pt x="1673221" y="45488"/>
                    <a:pt x="1673221" y="101600"/>
                  </a:cubicBezTo>
                  <a:lnTo>
                    <a:pt x="1673221" y="101600"/>
                  </a:lnTo>
                  <a:cubicBezTo>
                    <a:pt x="1673221" y="128546"/>
                    <a:pt x="1662517" y="154388"/>
                    <a:pt x="1643463" y="173442"/>
                  </a:cubicBezTo>
                  <a:cubicBezTo>
                    <a:pt x="1624409" y="192496"/>
                    <a:pt x="1598567" y="203200"/>
                    <a:pt x="1571621" y="203200"/>
                  </a:cubicBezTo>
                  <a:lnTo>
                    <a:pt x="101600" y="203200"/>
                  </a:lnTo>
                  <a:cubicBezTo>
                    <a:pt x="45488" y="203200"/>
                    <a:pt x="0" y="157712"/>
                    <a:pt x="0" y="101600"/>
                  </a:cubicBezTo>
                  <a:lnTo>
                    <a:pt x="0" y="101600"/>
                  </a:lnTo>
                  <a:cubicBezTo>
                    <a:pt x="0" y="45488"/>
                    <a:pt x="45488" y="0"/>
                    <a:pt x="101600" y="0"/>
                  </a:cubicBezTo>
                  <a:close/>
                </a:path>
              </a:pathLst>
            </a:custGeom>
            <a:gradFill rotWithShape="1">
              <a:gsLst>
                <a:gs pos="0">
                  <a:srgbClr val="00FFBA">
                    <a:alpha val="74500"/>
                  </a:srgbClr>
                </a:gs>
                <a:gs pos="100000">
                  <a:srgbClr val="00FFBA">
                    <a:alpha val="0"/>
                  </a:srgbClr>
                </a:gs>
              </a:gsLst>
              <a:path path="circle">
                <a:fillToRect r="100000" b="100000"/>
              </a:path>
              <a:tileRect l="-100000" t="-100000"/>
            </a:gradFill>
          </p:spPr>
          <p:txBody>
            <a:bodyPr/>
            <a:lstStyle/>
            <a:p>
              <a:endParaRPr lang="en-GB"/>
            </a:p>
          </p:txBody>
        </p:sp>
        <p:sp>
          <p:nvSpPr>
            <p:cNvPr id="14" name="TextBox 14">
              <a:extLst>
                <a:ext uri="{FF2B5EF4-FFF2-40B4-BE49-F238E27FC236}">
                  <a16:creationId xmlns:a16="http://schemas.microsoft.com/office/drawing/2014/main" id="{E5F855CC-3FEC-9827-671A-401556D9D2EB}"/>
                </a:ext>
              </a:extLst>
            </p:cNvPr>
            <p:cNvSpPr txBox="1"/>
            <p:nvPr/>
          </p:nvSpPr>
          <p:spPr>
            <a:xfrm>
              <a:off x="0" y="-47625"/>
              <a:ext cx="1673221" cy="250825"/>
            </a:xfrm>
            <a:prstGeom prst="rect">
              <a:avLst/>
            </a:prstGeom>
          </p:spPr>
          <p:txBody>
            <a:bodyPr lIns="50800" tIns="50800" rIns="50800" bIns="50800" rtlCol="0" anchor="ctr"/>
            <a:lstStyle/>
            <a:p>
              <a:pPr algn="ctr">
                <a:lnSpc>
                  <a:spcPts val="2659"/>
                </a:lnSpc>
              </a:pPr>
              <a:endParaRPr/>
            </a:p>
          </p:txBody>
        </p:sp>
      </p:grpSp>
      <p:grpSp>
        <p:nvGrpSpPr>
          <p:cNvPr id="15" name="Group 15">
            <a:extLst>
              <a:ext uri="{FF2B5EF4-FFF2-40B4-BE49-F238E27FC236}">
                <a16:creationId xmlns:a16="http://schemas.microsoft.com/office/drawing/2014/main" id="{9E6E9E92-B3AA-EC5C-F964-17E70E88498E}"/>
              </a:ext>
            </a:extLst>
          </p:cNvPr>
          <p:cNvGrpSpPr/>
          <p:nvPr/>
        </p:nvGrpSpPr>
        <p:grpSpPr>
          <a:xfrm>
            <a:off x="1101030" y="7028222"/>
            <a:ext cx="9219830" cy="2157748"/>
            <a:chOff x="76200" y="-1536583"/>
            <a:chExt cx="9713072" cy="2273183"/>
          </a:xfrm>
        </p:grpSpPr>
        <p:sp>
          <p:nvSpPr>
            <p:cNvPr id="16" name="Freeform 16">
              <a:extLst>
                <a:ext uri="{FF2B5EF4-FFF2-40B4-BE49-F238E27FC236}">
                  <a16:creationId xmlns:a16="http://schemas.microsoft.com/office/drawing/2014/main" id="{B08A8233-F26F-99EB-AFF4-F001F951B008}"/>
                </a:ext>
              </a:extLst>
            </p:cNvPr>
            <p:cNvSpPr/>
            <p:nvPr/>
          </p:nvSpPr>
          <p:spPr>
            <a:xfrm>
              <a:off x="8976472" y="-1536583"/>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D478FF">
                    <a:alpha val="100000"/>
                  </a:srgbClr>
                </a:gs>
                <a:gs pos="100000">
                  <a:srgbClr val="D478FF">
                    <a:alpha val="25000"/>
                  </a:srgbClr>
                </a:gs>
              </a:gsLst>
              <a:path path="circle">
                <a:fillToRect r="100000" b="100000"/>
              </a:path>
              <a:tileRect l="-100000" t="-100000"/>
            </a:gradFill>
            <a:ln cap="sq">
              <a:noFill/>
              <a:prstDash val="solid"/>
              <a:miter/>
            </a:ln>
          </p:spPr>
          <p:txBody>
            <a:bodyPr/>
            <a:lstStyle/>
            <a:p>
              <a:endParaRPr lang="en-GB"/>
            </a:p>
          </p:txBody>
        </p:sp>
        <p:sp>
          <p:nvSpPr>
            <p:cNvPr id="17" name="TextBox 17">
              <a:extLst>
                <a:ext uri="{FF2B5EF4-FFF2-40B4-BE49-F238E27FC236}">
                  <a16:creationId xmlns:a16="http://schemas.microsoft.com/office/drawing/2014/main" id="{76592B92-19F7-0940-B22C-F709BB1CCC81}"/>
                </a:ext>
              </a:extLst>
            </p:cNvPr>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18" name="Freeform 18">
            <a:extLst>
              <a:ext uri="{FF2B5EF4-FFF2-40B4-BE49-F238E27FC236}">
                <a16:creationId xmlns:a16="http://schemas.microsoft.com/office/drawing/2014/main" id="{1F63547C-905E-E08A-E98D-F69383D5E8C7}"/>
              </a:ext>
            </a:extLst>
          </p:cNvPr>
          <p:cNvSpPr/>
          <p:nvPr/>
        </p:nvSpPr>
        <p:spPr>
          <a:xfrm rot="13615737">
            <a:off x="9843280" y="7293247"/>
            <a:ext cx="241472" cy="241472"/>
          </a:xfrm>
          <a:custGeom>
            <a:avLst/>
            <a:gdLst/>
            <a:ahLst/>
            <a:cxnLst/>
            <a:rect l="l" t="t" r="r" b="b"/>
            <a:pathLst>
              <a:path w="241472" h="241472">
                <a:moveTo>
                  <a:pt x="0" y="0"/>
                </a:moveTo>
                <a:lnTo>
                  <a:pt x="241471" y="0"/>
                </a:lnTo>
                <a:lnTo>
                  <a:pt x="241471" y="241471"/>
                </a:lnTo>
                <a:lnTo>
                  <a:pt x="0" y="241471"/>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20" name="TextBox 20">
            <a:extLst>
              <a:ext uri="{FF2B5EF4-FFF2-40B4-BE49-F238E27FC236}">
                <a16:creationId xmlns:a16="http://schemas.microsoft.com/office/drawing/2014/main" id="{ABA3F275-6C2F-64F4-015C-08CD69A4D957}"/>
              </a:ext>
            </a:extLst>
          </p:cNvPr>
          <p:cNvSpPr txBox="1"/>
          <p:nvPr/>
        </p:nvSpPr>
        <p:spPr>
          <a:xfrm>
            <a:off x="10134764" y="6752227"/>
            <a:ext cx="7720043" cy="2215991"/>
          </a:xfrm>
          <a:prstGeom prst="rect">
            <a:avLst/>
          </a:prstGeom>
        </p:spPr>
        <p:txBody>
          <a:bodyPr lIns="0" tIns="0" rIns="0" bIns="0" rtlCol="0" anchor="t">
            <a:spAutoFit/>
          </a:bodyPr>
          <a:lstStyle/>
          <a:p>
            <a:pPr algn="ctr"/>
            <a:r>
              <a:rPr lang="en-GB" sz="7200" dirty="0">
                <a:solidFill>
                  <a:schemeClr val="bg1"/>
                </a:solidFill>
                <a:latin typeface="Questrial" pitchFamily="2" charset="0"/>
                <a:ea typeface="Questrial" pitchFamily="2" charset="0"/>
                <a:cs typeface="Questrial" pitchFamily="2" charset="0"/>
              </a:rPr>
              <a:t>Health Promotion Approach</a:t>
            </a:r>
            <a:endParaRPr lang="en-US" sz="8000" spc="-499" dirty="0">
              <a:solidFill>
                <a:schemeClr val="bg1"/>
              </a:solidFill>
              <a:latin typeface="Questrial" pitchFamily="2" charset="0"/>
              <a:ea typeface="Questrial" pitchFamily="2" charset="0"/>
              <a:cs typeface="Questrial" pitchFamily="2" charset="0"/>
              <a:sym typeface="Questrial"/>
            </a:endParaRPr>
          </a:p>
        </p:txBody>
      </p:sp>
      <p:sp>
        <p:nvSpPr>
          <p:cNvPr id="24" name="TextBox 24">
            <a:extLst>
              <a:ext uri="{FF2B5EF4-FFF2-40B4-BE49-F238E27FC236}">
                <a16:creationId xmlns:a16="http://schemas.microsoft.com/office/drawing/2014/main" id="{8F12BF1E-35E3-5471-1760-18F8CBAE6077}"/>
              </a:ext>
            </a:extLst>
          </p:cNvPr>
          <p:cNvSpPr txBox="1"/>
          <p:nvPr/>
        </p:nvSpPr>
        <p:spPr>
          <a:xfrm>
            <a:off x="1435655" y="1997280"/>
            <a:ext cx="7580116" cy="6600268"/>
          </a:xfrm>
          <a:prstGeom prst="rect">
            <a:avLst/>
          </a:prstGeom>
        </p:spPr>
        <p:txBody>
          <a:bodyPr lIns="0" tIns="0" rIns="0" bIns="0" rtlCol="0" anchor="t">
            <a:spAutoFit/>
          </a:bodyPr>
          <a:lstStyle/>
          <a:p>
            <a:pPr algn="ctr">
              <a:lnSpc>
                <a:spcPct val="150000"/>
              </a:lnSpc>
            </a:pPr>
            <a:r>
              <a:rPr lang="en-GB" sz="2800" b="1" dirty="0">
                <a:solidFill>
                  <a:schemeClr val="bg1"/>
                </a:solidFill>
                <a:latin typeface="Questrial" pitchFamily="2" charset="0"/>
                <a:ea typeface="Questrial" pitchFamily="2" charset="0"/>
                <a:cs typeface="Questrial" pitchFamily="2" charset="0"/>
              </a:rPr>
              <a:t>Ottawa Charter</a:t>
            </a:r>
          </a:p>
          <a:p>
            <a:pPr>
              <a:lnSpc>
                <a:spcPct val="150000"/>
              </a:lnSpc>
            </a:pPr>
            <a:r>
              <a:rPr lang="en-GB" sz="2000" dirty="0">
                <a:solidFill>
                  <a:schemeClr val="bg1"/>
                </a:solidFill>
                <a:latin typeface="Questrial" pitchFamily="2" charset="0"/>
                <a:ea typeface="Questrial" pitchFamily="2" charset="0"/>
                <a:cs typeface="Questrial" pitchFamily="2" charset="0"/>
              </a:rPr>
              <a:t>🟢 </a:t>
            </a:r>
            <a:r>
              <a:rPr lang="en-GB" sz="2000" b="1" dirty="0">
                <a:solidFill>
                  <a:schemeClr val="bg1"/>
                </a:solidFill>
                <a:latin typeface="Questrial" pitchFamily="2" charset="0"/>
                <a:ea typeface="Questrial" pitchFamily="2" charset="0"/>
                <a:cs typeface="Questrial" pitchFamily="2" charset="0"/>
              </a:rPr>
              <a:t>ENABLE</a:t>
            </a:r>
            <a:br>
              <a:rPr lang="en-GB" sz="2000" dirty="0">
                <a:solidFill>
                  <a:schemeClr val="bg1"/>
                </a:solidFill>
                <a:latin typeface="Questrial" pitchFamily="2" charset="0"/>
                <a:ea typeface="Questrial" pitchFamily="2" charset="0"/>
                <a:cs typeface="Questrial" pitchFamily="2" charset="0"/>
              </a:rPr>
            </a:br>
            <a:r>
              <a:rPr lang="en-GB" sz="2000" dirty="0">
                <a:solidFill>
                  <a:schemeClr val="bg1"/>
                </a:solidFill>
                <a:latin typeface="Questrial" pitchFamily="2" charset="0"/>
                <a:ea typeface="Questrial" pitchFamily="2" charset="0"/>
                <a:cs typeface="Questrial" pitchFamily="2" charset="0"/>
              </a:rPr>
              <a:t>Teach children and families practical skills for healthy screen habits.</a:t>
            </a:r>
          </a:p>
          <a:p>
            <a:pPr>
              <a:lnSpc>
                <a:spcPct val="150000"/>
              </a:lnSpc>
            </a:pPr>
            <a:r>
              <a:rPr lang="en-GB" sz="2000" dirty="0">
                <a:solidFill>
                  <a:schemeClr val="bg1"/>
                </a:solidFill>
                <a:latin typeface="Questrial" pitchFamily="2" charset="0"/>
                <a:ea typeface="Questrial" pitchFamily="2" charset="0"/>
                <a:cs typeface="Questrial" pitchFamily="2" charset="0"/>
              </a:rPr>
              <a:t>🔵 </a:t>
            </a:r>
            <a:r>
              <a:rPr lang="en-GB" sz="2000" b="1" dirty="0">
                <a:solidFill>
                  <a:schemeClr val="bg1"/>
                </a:solidFill>
                <a:latin typeface="Questrial" pitchFamily="2" charset="0"/>
                <a:ea typeface="Questrial" pitchFamily="2" charset="0"/>
                <a:cs typeface="Questrial" pitchFamily="2" charset="0"/>
              </a:rPr>
              <a:t>MEDIATE</a:t>
            </a:r>
            <a:br>
              <a:rPr lang="en-GB" sz="2000" dirty="0">
                <a:solidFill>
                  <a:schemeClr val="bg1"/>
                </a:solidFill>
                <a:latin typeface="Questrial" pitchFamily="2" charset="0"/>
                <a:ea typeface="Questrial" pitchFamily="2" charset="0"/>
                <a:cs typeface="Questrial" pitchFamily="2" charset="0"/>
              </a:rPr>
            </a:br>
            <a:r>
              <a:rPr lang="en-GB" sz="2000" dirty="0">
                <a:solidFill>
                  <a:schemeClr val="bg1"/>
                </a:solidFill>
                <a:latin typeface="Questrial" pitchFamily="2" charset="0"/>
                <a:ea typeface="Questrial" pitchFamily="2" charset="0"/>
                <a:cs typeface="Questrial" pitchFamily="2" charset="0"/>
              </a:rPr>
              <a:t>Bring together children, parents and schools to support healthier routines.</a:t>
            </a:r>
          </a:p>
          <a:p>
            <a:pPr>
              <a:lnSpc>
                <a:spcPct val="150000"/>
              </a:lnSpc>
            </a:pPr>
            <a:r>
              <a:rPr lang="en-GB" sz="2000" dirty="0">
                <a:solidFill>
                  <a:schemeClr val="bg1"/>
                </a:solidFill>
                <a:latin typeface="Questrial" pitchFamily="2" charset="0"/>
                <a:ea typeface="Questrial" pitchFamily="2" charset="0"/>
                <a:cs typeface="Questrial" pitchFamily="2" charset="0"/>
              </a:rPr>
              <a:t>🟠 </a:t>
            </a:r>
            <a:r>
              <a:rPr lang="en-GB" sz="2000" b="1" dirty="0">
                <a:solidFill>
                  <a:schemeClr val="bg1"/>
                </a:solidFill>
                <a:latin typeface="Questrial" pitchFamily="2" charset="0"/>
                <a:ea typeface="Questrial" pitchFamily="2" charset="0"/>
                <a:cs typeface="Questrial" pitchFamily="2" charset="0"/>
              </a:rPr>
              <a:t>ADVOCATE</a:t>
            </a:r>
            <a:br>
              <a:rPr lang="en-GB" sz="2000" dirty="0">
                <a:solidFill>
                  <a:schemeClr val="bg1"/>
                </a:solidFill>
                <a:latin typeface="Questrial" pitchFamily="2" charset="0"/>
                <a:ea typeface="Questrial" pitchFamily="2" charset="0"/>
                <a:cs typeface="Questrial" pitchFamily="2" charset="0"/>
              </a:rPr>
            </a:br>
            <a:r>
              <a:rPr lang="en-GB" sz="2000" dirty="0">
                <a:solidFill>
                  <a:schemeClr val="bg1"/>
                </a:solidFill>
                <a:latin typeface="Questrial" pitchFamily="2" charset="0"/>
                <a:ea typeface="Questrial" pitchFamily="2" charset="0"/>
                <a:cs typeface="Questrial" pitchFamily="2" charset="0"/>
              </a:rPr>
              <a:t>Promote supportive environments and accessible alternatives to recreational screen time.</a:t>
            </a:r>
          </a:p>
          <a:p>
            <a:pPr>
              <a:lnSpc>
                <a:spcPct val="150000"/>
              </a:lnSpc>
            </a:pPr>
            <a:r>
              <a:rPr lang="en-GB" sz="2000" dirty="0">
                <a:solidFill>
                  <a:schemeClr val="bg1"/>
                </a:solidFill>
                <a:latin typeface="Questrial" pitchFamily="2" charset="0"/>
                <a:ea typeface="Questrial" pitchFamily="2" charset="0"/>
                <a:cs typeface="Questrial" pitchFamily="2" charset="0"/>
              </a:rPr>
              <a:t>Not: “Screens are bad.”</a:t>
            </a:r>
            <a:br>
              <a:rPr lang="en-GB" sz="2000" dirty="0">
                <a:solidFill>
                  <a:schemeClr val="bg1"/>
                </a:solidFill>
                <a:latin typeface="Questrial" pitchFamily="2" charset="0"/>
                <a:ea typeface="Questrial" pitchFamily="2" charset="0"/>
                <a:cs typeface="Questrial" pitchFamily="2" charset="0"/>
              </a:rPr>
            </a:br>
            <a:r>
              <a:rPr lang="en-GB" sz="2000" dirty="0">
                <a:solidFill>
                  <a:schemeClr val="bg1"/>
                </a:solidFill>
                <a:latin typeface="Questrial" pitchFamily="2" charset="0"/>
                <a:ea typeface="Questrial" pitchFamily="2" charset="0"/>
                <a:cs typeface="Questrial" pitchFamily="2" charset="0"/>
              </a:rPr>
              <a:t>Instead: Use screens wisely and create a healthy balance (WHO, 1986; Naidoo and Wills, 2009). </a:t>
            </a:r>
          </a:p>
          <a:p>
            <a:pPr>
              <a:lnSpc>
                <a:spcPct val="150000"/>
              </a:lnSpc>
            </a:pPr>
            <a:endParaRPr lang="en-GB" sz="2000" i="1" dirty="0">
              <a:solidFill>
                <a:schemeClr val="bg1"/>
              </a:solidFill>
              <a:latin typeface="Arial" panose="020B0604020202020204" pitchFamily="34" charset="0"/>
            </a:endParaRPr>
          </a:p>
        </p:txBody>
      </p:sp>
      <p:pic>
        <p:nvPicPr>
          <p:cNvPr id="3" name="Picture 2" descr="Family Having Wheelbarrow Race In Garden">
            <a:extLst>
              <a:ext uri="{FF2B5EF4-FFF2-40B4-BE49-F238E27FC236}">
                <a16:creationId xmlns:a16="http://schemas.microsoft.com/office/drawing/2014/main" id="{0F47F4E8-1A88-27D5-712E-F44B7196DEF3}"/>
              </a:ext>
            </a:extLst>
          </p:cNvPr>
          <p:cNvPicPr>
            <a:picLocks noChangeAspect="1"/>
          </p:cNvPicPr>
          <p:nvPr/>
        </p:nvPicPr>
        <p:blipFill>
          <a:blip r:embed="rId3"/>
          <a:stretch>
            <a:fillRect/>
          </a:stretch>
        </p:blipFill>
        <p:spPr>
          <a:xfrm>
            <a:off x="13208000" y="507301"/>
            <a:ext cx="4038600" cy="6054943"/>
          </a:xfrm>
          <a:prstGeom prst="rect">
            <a:avLst/>
          </a:prstGeom>
        </p:spPr>
      </p:pic>
      <p:sp>
        <p:nvSpPr>
          <p:cNvPr id="6" name="TextBox 29">
            <a:extLst>
              <a:ext uri="{FF2B5EF4-FFF2-40B4-BE49-F238E27FC236}">
                <a16:creationId xmlns:a16="http://schemas.microsoft.com/office/drawing/2014/main" id="{76E41A4E-ED30-B9F8-4A8C-0F8344E2D8D7}"/>
              </a:ext>
            </a:extLst>
          </p:cNvPr>
          <p:cNvSpPr txBox="1"/>
          <p:nvPr/>
        </p:nvSpPr>
        <p:spPr>
          <a:xfrm>
            <a:off x="14935200" y="6598338"/>
            <a:ext cx="4038600" cy="307777"/>
          </a:xfrm>
          <a:prstGeom prst="rect">
            <a:avLst/>
          </a:prstGeom>
        </p:spPr>
        <p:txBody>
          <a:bodyPr wrap="square" lIns="0" tIns="0" rIns="0" bIns="0" rtlCol="0" anchor="t">
            <a:spAutoFit/>
          </a:bodyPr>
          <a:lstStyle/>
          <a:p>
            <a:pPr>
              <a:lnSpc>
                <a:spcPct val="100000"/>
              </a:lnSpc>
            </a:pPr>
            <a:r>
              <a:rPr lang="en-GB" sz="2000" dirty="0">
                <a:solidFill>
                  <a:schemeClr val="bg1"/>
                </a:solidFill>
              </a:rPr>
              <a:t>(Getty Images, 2026)</a:t>
            </a:r>
            <a:endParaRPr lang="en-GB" sz="2000" dirty="0">
              <a:solidFill>
                <a:schemeClr val="bg1"/>
              </a:solidFill>
              <a:latin typeface="Questrial" pitchFamily="2" charset="0"/>
              <a:ea typeface="Questrial" pitchFamily="2" charset="0"/>
              <a:cs typeface="Questrial" pitchFamily="2" charset="0"/>
            </a:endParaRPr>
          </a:p>
        </p:txBody>
      </p:sp>
    </p:spTree>
    <p:extLst>
      <p:ext uri="{BB962C8B-B14F-4D97-AF65-F5344CB8AC3E}">
        <p14:creationId xmlns:p14="http://schemas.microsoft.com/office/powerpoint/2010/main" val="154601235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gradFill rotWithShape="1">
          <a:gsLst>
            <a:gs pos="0">
              <a:srgbClr val="133754">
                <a:alpha val="100000"/>
              </a:srgbClr>
            </a:gs>
            <a:gs pos="50000">
              <a:srgbClr val="021328">
                <a:alpha val="100000"/>
              </a:srgbClr>
            </a:gs>
            <a:gs pos="100000">
              <a:srgbClr val="223476">
                <a:alpha val="100000"/>
              </a:srgbClr>
            </a:gs>
          </a:gsLst>
          <a:lin ang="2700000"/>
        </a:gradFill>
        <a:effectLst/>
      </p:bgPr>
    </p:bg>
    <p:spTree>
      <p:nvGrpSpPr>
        <p:cNvPr id="1" name="">
          <a:extLst>
            <a:ext uri="{FF2B5EF4-FFF2-40B4-BE49-F238E27FC236}">
              <a16:creationId xmlns:a16="http://schemas.microsoft.com/office/drawing/2014/main" id="{983575DD-C08F-F487-9048-BC6031A31DAD}"/>
            </a:ext>
          </a:extLst>
        </p:cNvPr>
        <p:cNvGrpSpPr/>
        <p:nvPr/>
      </p:nvGrpSpPr>
      <p:grpSpPr>
        <a:xfrm>
          <a:off x="0" y="0"/>
          <a:ext cx="0" cy="0"/>
          <a:chOff x="0" y="0"/>
          <a:chExt cx="0" cy="0"/>
        </a:xfrm>
      </p:grpSpPr>
      <p:grpSp>
        <p:nvGrpSpPr>
          <p:cNvPr id="2" name="Group 2">
            <a:extLst>
              <a:ext uri="{FF2B5EF4-FFF2-40B4-BE49-F238E27FC236}">
                <a16:creationId xmlns:a16="http://schemas.microsoft.com/office/drawing/2014/main" id="{99C49AF3-4B7E-5156-99F8-329F0415FF95}"/>
              </a:ext>
            </a:extLst>
          </p:cNvPr>
          <p:cNvGrpSpPr/>
          <p:nvPr/>
        </p:nvGrpSpPr>
        <p:grpSpPr>
          <a:xfrm>
            <a:off x="0" y="0"/>
            <a:ext cx="6843352" cy="10287000"/>
            <a:chOff x="0" y="0"/>
            <a:chExt cx="1802364" cy="2709333"/>
          </a:xfrm>
        </p:grpSpPr>
        <p:sp>
          <p:nvSpPr>
            <p:cNvPr id="3" name="Freeform 3">
              <a:extLst>
                <a:ext uri="{FF2B5EF4-FFF2-40B4-BE49-F238E27FC236}">
                  <a16:creationId xmlns:a16="http://schemas.microsoft.com/office/drawing/2014/main" id="{F8D73426-CB72-8B9C-2879-FDF6B80C5B30}"/>
                </a:ext>
              </a:extLst>
            </p:cNvPr>
            <p:cNvSpPr/>
            <p:nvPr/>
          </p:nvSpPr>
          <p:spPr>
            <a:xfrm>
              <a:off x="0" y="0"/>
              <a:ext cx="1802364" cy="2709333"/>
            </a:xfrm>
            <a:custGeom>
              <a:avLst/>
              <a:gdLst/>
              <a:ahLst/>
              <a:cxnLst/>
              <a:rect l="l" t="t" r="r" b="b"/>
              <a:pathLst>
                <a:path w="1802364" h="2709333">
                  <a:moveTo>
                    <a:pt x="0" y="0"/>
                  </a:moveTo>
                  <a:lnTo>
                    <a:pt x="1802364" y="0"/>
                  </a:lnTo>
                  <a:lnTo>
                    <a:pt x="1802364" y="2709333"/>
                  </a:lnTo>
                  <a:lnTo>
                    <a:pt x="0" y="2709333"/>
                  </a:lnTo>
                  <a:close/>
                </a:path>
              </a:pathLst>
            </a:custGeom>
            <a:solidFill>
              <a:srgbClr val="030032"/>
            </a:solidFill>
          </p:spPr>
          <p:txBody>
            <a:bodyPr/>
            <a:lstStyle/>
            <a:p>
              <a:endParaRPr lang="en-GB"/>
            </a:p>
          </p:txBody>
        </p:sp>
        <p:sp>
          <p:nvSpPr>
            <p:cNvPr id="4" name="TextBox 4">
              <a:extLst>
                <a:ext uri="{FF2B5EF4-FFF2-40B4-BE49-F238E27FC236}">
                  <a16:creationId xmlns:a16="http://schemas.microsoft.com/office/drawing/2014/main" id="{9A35E47F-3C94-D366-0E89-5F1346B639EA}"/>
                </a:ext>
              </a:extLst>
            </p:cNvPr>
            <p:cNvSpPr txBox="1"/>
            <p:nvPr/>
          </p:nvSpPr>
          <p:spPr>
            <a:xfrm>
              <a:off x="0" y="-47625"/>
              <a:ext cx="1802364" cy="2756958"/>
            </a:xfrm>
            <a:prstGeom prst="rect">
              <a:avLst/>
            </a:prstGeom>
          </p:spPr>
          <p:txBody>
            <a:bodyPr lIns="50800" tIns="50800" rIns="50800" bIns="50800" rtlCol="0" anchor="ctr"/>
            <a:lstStyle/>
            <a:p>
              <a:pPr algn="ctr">
                <a:lnSpc>
                  <a:spcPts val="2659"/>
                </a:lnSpc>
              </a:pPr>
              <a:endParaRPr/>
            </a:p>
          </p:txBody>
        </p:sp>
      </p:grpSp>
      <p:sp>
        <p:nvSpPr>
          <p:cNvPr id="5" name="TextBox 5">
            <a:extLst>
              <a:ext uri="{FF2B5EF4-FFF2-40B4-BE49-F238E27FC236}">
                <a16:creationId xmlns:a16="http://schemas.microsoft.com/office/drawing/2014/main" id="{A22BEE57-931E-AFE1-8663-C0F74DF74EB3}"/>
              </a:ext>
            </a:extLst>
          </p:cNvPr>
          <p:cNvSpPr txBox="1"/>
          <p:nvPr/>
        </p:nvSpPr>
        <p:spPr>
          <a:xfrm>
            <a:off x="3024535" y="905953"/>
            <a:ext cx="14135163" cy="1477328"/>
          </a:xfrm>
          <a:prstGeom prst="rect">
            <a:avLst/>
          </a:prstGeom>
        </p:spPr>
        <p:txBody>
          <a:bodyPr lIns="0" tIns="0" rIns="0" bIns="0" rtlCol="0" anchor="t">
            <a:spAutoFit/>
          </a:bodyPr>
          <a:lstStyle/>
          <a:p>
            <a:r>
              <a:rPr lang="en-GB" sz="9600" dirty="0">
                <a:solidFill>
                  <a:schemeClr val="bg1"/>
                </a:solidFill>
                <a:latin typeface="Questrial" pitchFamily="2" charset="0"/>
                <a:ea typeface="Questrial" pitchFamily="2" charset="0"/>
                <a:cs typeface="Questrial" pitchFamily="2" charset="0"/>
              </a:rPr>
              <a:t>Three Campaign Aims</a:t>
            </a:r>
            <a:endParaRPr lang="en-US" sz="11008" spc="-550" dirty="0">
              <a:solidFill>
                <a:schemeClr val="bg1"/>
              </a:solidFill>
              <a:latin typeface="Questrial" pitchFamily="2" charset="0"/>
              <a:ea typeface="Questrial" pitchFamily="2" charset="0"/>
              <a:cs typeface="Questrial" pitchFamily="2" charset="0"/>
              <a:sym typeface="Questrial"/>
            </a:endParaRPr>
          </a:p>
        </p:txBody>
      </p:sp>
      <p:sp>
        <p:nvSpPr>
          <p:cNvPr id="9" name="AutoShape 9">
            <a:extLst>
              <a:ext uri="{FF2B5EF4-FFF2-40B4-BE49-F238E27FC236}">
                <a16:creationId xmlns:a16="http://schemas.microsoft.com/office/drawing/2014/main" id="{E69B5DEC-F472-F25E-96F3-9151A8A77FFB}"/>
              </a:ext>
            </a:extLst>
          </p:cNvPr>
          <p:cNvSpPr/>
          <p:nvPr/>
        </p:nvSpPr>
        <p:spPr>
          <a:xfrm>
            <a:off x="15716250" y="1114425"/>
            <a:ext cx="1543050" cy="0"/>
          </a:xfrm>
          <a:prstGeom prst="line">
            <a:avLst/>
          </a:prstGeom>
          <a:ln w="171450" cap="rnd">
            <a:gradFill>
              <a:gsLst>
                <a:gs pos="0">
                  <a:srgbClr val="D478FF">
                    <a:alpha val="100000"/>
                  </a:srgbClr>
                </a:gs>
                <a:gs pos="100000">
                  <a:srgbClr val="D478FF">
                    <a:alpha val="25000"/>
                  </a:srgbClr>
                </a:gs>
              </a:gsLst>
              <a:path path="circle">
                <a:fillToRect r="100000" b="100000"/>
              </a:path>
              <a:tileRect l="-100000" t="-100000"/>
            </a:gradFill>
            <a:prstDash val="solid"/>
            <a:headEnd type="none" w="sm" len="sm"/>
            <a:tailEnd type="none" w="sm" len="sm"/>
          </a:ln>
        </p:spPr>
        <p:txBody>
          <a:bodyPr/>
          <a:lstStyle/>
          <a:p>
            <a:endParaRPr lang="en-GB"/>
          </a:p>
        </p:txBody>
      </p:sp>
      <p:grpSp>
        <p:nvGrpSpPr>
          <p:cNvPr id="10" name="Group 10">
            <a:extLst>
              <a:ext uri="{FF2B5EF4-FFF2-40B4-BE49-F238E27FC236}">
                <a16:creationId xmlns:a16="http://schemas.microsoft.com/office/drawing/2014/main" id="{19A3E08E-0F72-E1C4-F13A-80FB725DA329}"/>
              </a:ext>
            </a:extLst>
          </p:cNvPr>
          <p:cNvGrpSpPr/>
          <p:nvPr/>
        </p:nvGrpSpPr>
        <p:grpSpPr>
          <a:xfrm rot="-10800000">
            <a:off x="1512525" y="3138491"/>
            <a:ext cx="14039850" cy="7256018"/>
            <a:chOff x="0" y="0"/>
            <a:chExt cx="1771839" cy="130471"/>
          </a:xfrm>
        </p:grpSpPr>
        <p:sp>
          <p:nvSpPr>
            <p:cNvPr id="11" name="Freeform 11">
              <a:extLst>
                <a:ext uri="{FF2B5EF4-FFF2-40B4-BE49-F238E27FC236}">
                  <a16:creationId xmlns:a16="http://schemas.microsoft.com/office/drawing/2014/main" id="{4E099DB8-04C1-CA1F-3B40-91085EE999C2}"/>
                </a:ext>
              </a:extLst>
            </p:cNvPr>
            <p:cNvSpPr/>
            <p:nvPr/>
          </p:nvSpPr>
          <p:spPr>
            <a:xfrm>
              <a:off x="0" y="0"/>
              <a:ext cx="1771839" cy="130471"/>
            </a:xfrm>
            <a:custGeom>
              <a:avLst/>
              <a:gdLst/>
              <a:ahLst/>
              <a:cxnLst/>
              <a:rect l="l" t="t" r="r" b="b"/>
              <a:pathLst>
                <a:path w="1771839" h="130471">
                  <a:moveTo>
                    <a:pt x="65235" y="0"/>
                  </a:moveTo>
                  <a:lnTo>
                    <a:pt x="1706604" y="0"/>
                  </a:lnTo>
                  <a:cubicBezTo>
                    <a:pt x="1742632" y="0"/>
                    <a:pt x="1771839" y="29207"/>
                    <a:pt x="1771839" y="65235"/>
                  </a:cubicBezTo>
                  <a:lnTo>
                    <a:pt x="1771839" y="65235"/>
                  </a:lnTo>
                  <a:cubicBezTo>
                    <a:pt x="1771839" y="101264"/>
                    <a:pt x="1742632" y="130471"/>
                    <a:pt x="1706604" y="130471"/>
                  </a:cubicBezTo>
                  <a:lnTo>
                    <a:pt x="65235" y="130471"/>
                  </a:lnTo>
                  <a:cubicBezTo>
                    <a:pt x="29207" y="130471"/>
                    <a:pt x="0" y="101264"/>
                    <a:pt x="0" y="65235"/>
                  </a:cubicBezTo>
                  <a:lnTo>
                    <a:pt x="0" y="65235"/>
                  </a:lnTo>
                  <a:cubicBezTo>
                    <a:pt x="0" y="29207"/>
                    <a:pt x="29207" y="0"/>
                    <a:pt x="65235" y="0"/>
                  </a:cubicBezTo>
                  <a:close/>
                </a:path>
              </a:pathLst>
            </a:custGeom>
            <a:gradFill rotWithShape="1">
              <a:gsLst>
                <a:gs pos="0">
                  <a:srgbClr val="00FFBA">
                    <a:alpha val="74500"/>
                  </a:srgbClr>
                </a:gs>
                <a:gs pos="100000">
                  <a:srgbClr val="00FFBA">
                    <a:alpha val="0"/>
                  </a:srgbClr>
                </a:gs>
              </a:gsLst>
              <a:path path="circle">
                <a:fillToRect r="100000" b="100000"/>
              </a:path>
              <a:tileRect l="-100000" t="-100000"/>
            </a:gradFill>
          </p:spPr>
          <p:txBody>
            <a:bodyPr/>
            <a:lstStyle/>
            <a:p>
              <a:endParaRPr lang="en-GB"/>
            </a:p>
          </p:txBody>
        </p:sp>
        <p:sp>
          <p:nvSpPr>
            <p:cNvPr id="12" name="TextBox 12">
              <a:extLst>
                <a:ext uri="{FF2B5EF4-FFF2-40B4-BE49-F238E27FC236}">
                  <a16:creationId xmlns:a16="http://schemas.microsoft.com/office/drawing/2014/main" id="{2E04749A-7CCE-9E22-B105-08B2C30CFF72}"/>
                </a:ext>
              </a:extLst>
            </p:cNvPr>
            <p:cNvSpPr txBox="1"/>
            <p:nvPr/>
          </p:nvSpPr>
          <p:spPr>
            <a:xfrm>
              <a:off x="0" y="-47625"/>
              <a:ext cx="1771839" cy="178096"/>
            </a:xfrm>
            <a:prstGeom prst="rect">
              <a:avLst/>
            </a:prstGeom>
          </p:spPr>
          <p:txBody>
            <a:bodyPr lIns="50800" tIns="50800" rIns="50800" bIns="50800" rtlCol="0" anchor="ctr"/>
            <a:lstStyle/>
            <a:p>
              <a:pPr algn="ctr">
                <a:lnSpc>
                  <a:spcPts val="2659"/>
                </a:lnSpc>
              </a:pPr>
              <a:endParaRPr/>
            </a:p>
          </p:txBody>
        </p:sp>
      </p:grpSp>
      <p:grpSp>
        <p:nvGrpSpPr>
          <p:cNvPr id="19" name="Group 19">
            <a:extLst>
              <a:ext uri="{FF2B5EF4-FFF2-40B4-BE49-F238E27FC236}">
                <a16:creationId xmlns:a16="http://schemas.microsoft.com/office/drawing/2014/main" id="{2CFF4F92-7906-FAF1-1BFF-52B63E9BA940}"/>
              </a:ext>
            </a:extLst>
          </p:cNvPr>
          <p:cNvGrpSpPr/>
          <p:nvPr/>
        </p:nvGrpSpPr>
        <p:grpSpPr>
          <a:xfrm>
            <a:off x="7391400" y="2162467"/>
            <a:ext cx="9795570" cy="3256365"/>
            <a:chOff x="-9583013" y="-2693974"/>
            <a:chExt cx="10319613" cy="3430574"/>
          </a:xfrm>
        </p:grpSpPr>
        <p:sp>
          <p:nvSpPr>
            <p:cNvPr id="20" name="Freeform 20">
              <a:extLst>
                <a:ext uri="{FF2B5EF4-FFF2-40B4-BE49-F238E27FC236}">
                  <a16:creationId xmlns:a16="http://schemas.microsoft.com/office/drawing/2014/main" id="{C1EED9A8-924F-0D21-7656-46E5555A4F25}"/>
                </a:ext>
              </a:extLst>
            </p:cNvPr>
            <p:cNvSpPr/>
            <p:nvPr/>
          </p:nvSpPr>
          <p:spPr>
            <a:xfrm>
              <a:off x="-9583013" y="-2693974"/>
              <a:ext cx="812800" cy="812800"/>
            </a:xfrm>
            <a:custGeom>
              <a:avLst/>
              <a:gdLst/>
              <a:ahLst/>
              <a:cxnLst/>
              <a:rect l="l" t="t" r="r" b="b"/>
              <a:pathLst>
                <a:path w="812800" h="81280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gradFill rotWithShape="1">
              <a:gsLst>
                <a:gs pos="0">
                  <a:srgbClr val="D478FF">
                    <a:alpha val="100000"/>
                  </a:srgbClr>
                </a:gs>
                <a:gs pos="100000">
                  <a:srgbClr val="D478FF">
                    <a:alpha val="25000"/>
                  </a:srgbClr>
                </a:gs>
              </a:gsLst>
              <a:path path="circle">
                <a:fillToRect r="100000" b="100000"/>
              </a:path>
              <a:tileRect l="-100000" t="-100000"/>
            </a:gradFill>
            <a:ln cap="sq">
              <a:noFill/>
              <a:prstDash val="solid"/>
              <a:miter/>
            </a:ln>
          </p:spPr>
          <p:txBody>
            <a:bodyPr/>
            <a:lstStyle/>
            <a:p>
              <a:endParaRPr lang="en-GB"/>
            </a:p>
          </p:txBody>
        </p:sp>
        <p:sp>
          <p:nvSpPr>
            <p:cNvPr id="21" name="TextBox 21">
              <a:extLst>
                <a:ext uri="{FF2B5EF4-FFF2-40B4-BE49-F238E27FC236}">
                  <a16:creationId xmlns:a16="http://schemas.microsoft.com/office/drawing/2014/main" id="{69A8DDDD-6164-F6C4-6ADD-1C759000B812}"/>
                </a:ext>
              </a:extLst>
            </p:cNvPr>
            <p:cNvSpPr txBox="1"/>
            <p:nvPr/>
          </p:nvSpPr>
          <p:spPr>
            <a:xfrm>
              <a:off x="76200" y="38100"/>
              <a:ext cx="660400" cy="698500"/>
            </a:xfrm>
            <a:prstGeom prst="rect">
              <a:avLst/>
            </a:prstGeom>
          </p:spPr>
          <p:txBody>
            <a:bodyPr lIns="50800" tIns="50800" rIns="50800" bIns="50800" rtlCol="0" anchor="ctr"/>
            <a:lstStyle/>
            <a:p>
              <a:pPr algn="ctr">
                <a:lnSpc>
                  <a:spcPts val="2100"/>
                </a:lnSpc>
              </a:pPr>
              <a:endParaRPr/>
            </a:p>
          </p:txBody>
        </p:sp>
      </p:grpSp>
      <p:sp>
        <p:nvSpPr>
          <p:cNvPr id="22" name="Freeform 22">
            <a:extLst>
              <a:ext uri="{FF2B5EF4-FFF2-40B4-BE49-F238E27FC236}">
                <a16:creationId xmlns:a16="http://schemas.microsoft.com/office/drawing/2014/main" id="{8E040AC8-9585-B983-934C-346697A88E17}"/>
              </a:ext>
            </a:extLst>
          </p:cNvPr>
          <p:cNvSpPr/>
          <p:nvPr/>
        </p:nvSpPr>
        <p:spPr>
          <a:xfrm rot="8100000">
            <a:off x="7656425" y="2427491"/>
            <a:ext cx="241472" cy="241472"/>
          </a:xfrm>
          <a:custGeom>
            <a:avLst/>
            <a:gdLst/>
            <a:ahLst/>
            <a:cxnLst/>
            <a:rect l="l" t="t" r="r" b="b"/>
            <a:pathLst>
              <a:path w="241472" h="241472">
                <a:moveTo>
                  <a:pt x="0" y="0"/>
                </a:moveTo>
                <a:lnTo>
                  <a:pt x="241471" y="0"/>
                </a:lnTo>
                <a:lnTo>
                  <a:pt x="241471" y="241472"/>
                </a:lnTo>
                <a:lnTo>
                  <a:pt x="0" y="241472"/>
                </a:lnTo>
                <a:lnTo>
                  <a:pt x="0" y="0"/>
                </a:lnTo>
                <a:close/>
              </a:path>
            </a:pathLst>
          </a:custGeom>
          <a:blipFill>
            <a:blip>
              <a:extLst>
                <a:ext uri="{96DAC541-7B7A-43D3-8B79-37D633B846F1}">
                  <asvg:svgBlip xmlns:asvg="http://schemas.microsoft.com/office/drawing/2016/SVG/main" r:embed="rId2"/>
                </a:ext>
              </a:extLst>
            </a:blip>
            <a:stretch>
              <a:fillRect/>
            </a:stretch>
          </a:blipFill>
        </p:spPr>
        <p:txBody>
          <a:bodyPr/>
          <a:lstStyle/>
          <a:p>
            <a:endParaRPr lang="en-GB"/>
          </a:p>
        </p:txBody>
      </p:sp>
      <p:sp>
        <p:nvSpPr>
          <p:cNvPr id="29" name="TextBox 29">
            <a:extLst>
              <a:ext uri="{FF2B5EF4-FFF2-40B4-BE49-F238E27FC236}">
                <a16:creationId xmlns:a16="http://schemas.microsoft.com/office/drawing/2014/main" id="{CA93F65A-3012-6944-59B4-C6B8EBD6B898}"/>
              </a:ext>
            </a:extLst>
          </p:cNvPr>
          <p:cNvSpPr txBox="1"/>
          <p:nvPr/>
        </p:nvSpPr>
        <p:spPr>
          <a:xfrm>
            <a:off x="2145576" y="3114818"/>
            <a:ext cx="12420600" cy="7051739"/>
          </a:xfrm>
          <a:prstGeom prst="rect">
            <a:avLst/>
          </a:prstGeom>
        </p:spPr>
        <p:txBody>
          <a:bodyPr wrap="square" lIns="0" tIns="0" rIns="0" bIns="0" rtlCol="0" anchor="t">
            <a:spAutoFit/>
          </a:bodyPr>
          <a:lstStyle/>
          <a:p>
            <a:pPr algn="ctr">
              <a:lnSpc>
                <a:spcPct val="150000"/>
              </a:lnSpc>
            </a:pPr>
            <a:r>
              <a:rPr lang="en-GB" sz="2200" b="1" dirty="0">
                <a:solidFill>
                  <a:schemeClr val="bg1"/>
                </a:solidFill>
                <a:latin typeface="Questrial" pitchFamily="2" charset="0"/>
                <a:ea typeface="Questrial" pitchFamily="2" charset="0"/>
                <a:cs typeface="Questrial" pitchFamily="2" charset="0"/>
              </a:rPr>
              <a:t>Three Campaign Aims</a:t>
            </a:r>
          </a:p>
          <a:p>
            <a:pPr>
              <a:lnSpc>
                <a:spcPct val="150000"/>
              </a:lnSpc>
            </a:pPr>
            <a:r>
              <a:rPr lang="en-GB" dirty="0"/>
              <a:t>🟢 </a:t>
            </a:r>
            <a:r>
              <a:rPr lang="en-GB" sz="2200" b="1" dirty="0">
                <a:solidFill>
                  <a:schemeClr val="bg1"/>
                </a:solidFill>
                <a:latin typeface="Questrial" pitchFamily="2" charset="0"/>
                <a:ea typeface="Questrial" pitchFamily="2" charset="0"/>
                <a:cs typeface="Questrial" pitchFamily="2" charset="0"/>
              </a:rPr>
              <a:t>AIM 1 – Reduce Screen Time</a:t>
            </a:r>
            <a:br>
              <a:rPr lang="en-GB" sz="2200" dirty="0">
                <a:solidFill>
                  <a:schemeClr val="bg1"/>
                </a:solidFill>
                <a:latin typeface="Questrial" pitchFamily="2" charset="0"/>
                <a:ea typeface="Questrial" pitchFamily="2" charset="0"/>
                <a:cs typeface="Questrial" pitchFamily="2" charset="0"/>
              </a:rPr>
            </a:br>
            <a:r>
              <a:rPr lang="en-GB" sz="2200" dirty="0">
                <a:solidFill>
                  <a:schemeClr val="bg1"/>
                </a:solidFill>
                <a:latin typeface="Questrial" pitchFamily="2" charset="0"/>
                <a:ea typeface="Questrial" pitchFamily="2" charset="0"/>
                <a:cs typeface="Questrial" pitchFamily="2" charset="0"/>
              </a:rPr>
              <a:t>≥70% reduce recreational screen time by ≥20% from baseline.</a:t>
            </a:r>
            <a:br>
              <a:rPr lang="en-GB" sz="2200" dirty="0">
                <a:solidFill>
                  <a:schemeClr val="bg1"/>
                </a:solidFill>
                <a:latin typeface="Questrial" pitchFamily="2" charset="0"/>
                <a:ea typeface="Questrial" pitchFamily="2" charset="0"/>
                <a:cs typeface="Questrial" pitchFamily="2" charset="0"/>
              </a:rPr>
            </a:br>
            <a:r>
              <a:rPr lang="en-GB" sz="2200" dirty="0">
                <a:solidFill>
                  <a:schemeClr val="bg1"/>
                </a:solidFill>
                <a:latin typeface="Questrial" pitchFamily="2" charset="0"/>
                <a:ea typeface="Questrial" pitchFamily="2" charset="0"/>
                <a:cs typeface="Questrial" pitchFamily="2" charset="0"/>
              </a:rPr>
              <a:t>Benefit: More time for active play and family interaction.</a:t>
            </a:r>
          </a:p>
          <a:p>
            <a:pPr>
              <a:lnSpc>
                <a:spcPct val="150000"/>
              </a:lnSpc>
            </a:pPr>
            <a:endParaRPr lang="en-GB" sz="2200" dirty="0">
              <a:solidFill>
                <a:schemeClr val="bg1"/>
              </a:solidFill>
              <a:latin typeface="Questrial" pitchFamily="2" charset="0"/>
              <a:ea typeface="Questrial" pitchFamily="2" charset="0"/>
              <a:cs typeface="Questrial" pitchFamily="2" charset="0"/>
            </a:endParaRPr>
          </a:p>
          <a:p>
            <a:pPr>
              <a:lnSpc>
                <a:spcPct val="150000"/>
              </a:lnSpc>
            </a:pPr>
            <a:r>
              <a:rPr lang="en-GB" dirty="0"/>
              <a:t>🔵 </a:t>
            </a:r>
            <a:r>
              <a:rPr lang="en-GB" sz="2200" b="1" dirty="0">
                <a:solidFill>
                  <a:schemeClr val="bg1"/>
                </a:solidFill>
                <a:latin typeface="Questrial" pitchFamily="2" charset="0"/>
                <a:ea typeface="Questrial" pitchFamily="2" charset="0"/>
                <a:cs typeface="Questrial" pitchFamily="2" charset="0"/>
              </a:rPr>
              <a:t>AIM 2 – Sleep Better</a:t>
            </a:r>
            <a:br>
              <a:rPr lang="en-GB" sz="2200" dirty="0">
                <a:solidFill>
                  <a:schemeClr val="bg1"/>
                </a:solidFill>
                <a:latin typeface="Questrial" pitchFamily="2" charset="0"/>
                <a:ea typeface="Questrial" pitchFamily="2" charset="0"/>
                <a:cs typeface="Questrial" pitchFamily="2" charset="0"/>
              </a:rPr>
            </a:br>
            <a:r>
              <a:rPr lang="en-GB" sz="2200" dirty="0">
                <a:solidFill>
                  <a:schemeClr val="bg1"/>
                </a:solidFill>
                <a:latin typeface="Questrial" pitchFamily="2" charset="0"/>
                <a:ea typeface="Questrial" pitchFamily="2" charset="0"/>
                <a:cs typeface="Questrial" pitchFamily="2" charset="0"/>
              </a:rPr>
              <a:t>≥70% achieve 60 screen-free minutes before bed, ≥5 nights/week.</a:t>
            </a:r>
            <a:br>
              <a:rPr lang="en-GB" sz="2200" dirty="0">
                <a:solidFill>
                  <a:schemeClr val="bg1"/>
                </a:solidFill>
                <a:latin typeface="Questrial" pitchFamily="2" charset="0"/>
                <a:ea typeface="Questrial" pitchFamily="2" charset="0"/>
                <a:cs typeface="Questrial" pitchFamily="2" charset="0"/>
              </a:rPr>
            </a:br>
            <a:r>
              <a:rPr lang="en-GB" sz="2200" dirty="0">
                <a:solidFill>
                  <a:schemeClr val="bg1"/>
                </a:solidFill>
                <a:latin typeface="Questrial" pitchFamily="2" charset="0"/>
                <a:ea typeface="Questrial" pitchFamily="2" charset="0"/>
                <a:cs typeface="Questrial" pitchFamily="2" charset="0"/>
              </a:rPr>
              <a:t>Benefit: Supports better sleep and daytime functioning.</a:t>
            </a:r>
          </a:p>
          <a:p>
            <a:pPr>
              <a:lnSpc>
                <a:spcPct val="150000"/>
              </a:lnSpc>
            </a:pPr>
            <a:endParaRPr lang="en-GB" sz="2200" dirty="0">
              <a:solidFill>
                <a:schemeClr val="bg1"/>
              </a:solidFill>
              <a:latin typeface="Questrial" pitchFamily="2" charset="0"/>
              <a:ea typeface="Questrial" pitchFamily="2" charset="0"/>
              <a:cs typeface="Questrial" pitchFamily="2" charset="0"/>
            </a:endParaRPr>
          </a:p>
          <a:p>
            <a:pPr>
              <a:lnSpc>
                <a:spcPct val="150000"/>
              </a:lnSpc>
            </a:pPr>
            <a:r>
              <a:rPr lang="en-GB" sz="2000" dirty="0">
                <a:solidFill>
                  <a:schemeClr val="bg1"/>
                </a:solidFill>
                <a:latin typeface="Questrial" pitchFamily="2" charset="0"/>
                <a:ea typeface="Questrial" pitchFamily="2" charset="0"/>
                <a:cs typeface="Questrial" pitchFamily="2" charset="0"/>
              </a:rPr>
              <a:t>🟠 </a:t>
            </a:r>
            <a:r>
              <a:rPr lang="en-GB" sz="2200" dirty="0">
                <a:solidFill>
                  <a:schemeClr val="bg1"/>
                </a:solidFill>
                <a:latin typeface="Questrial" pitchFamily="2" charset="0"/>
                <a:ea typeface="Questrial" pitchFamily="2" charset="0"/>
                <a:cs typeface="Questrial" pitchFamily="2" charset="0"/>
              </a:rPr>
              <a:t>AIM 3 – Play More</a:t>
            </a:r>
            <a:br>
              <a:rPr lang="en-GB" sz="2200" dirty="0">
                <a:solidFill>
                  <a:schemeClr val="bg1"/>
                </a:solidFill>
                <a:latin typeface="Questrial" pitchFamily="2" charset="0"/>
                <a:ea typeface="Questrial" pitchFamily="2" charset="0"/>
                <a:cs typeface="Questrial" pitchFamily="2" charset="0"/>
              </a:rPr>
            </a:br>
            <a:r>
              <a:rPr lang="en-GB" sz="2200" dirty="0">
                <a:solidFill>
                  <a:schemeClr val="bg1"/>
                </a:solidFill>
                <a:latin typeface="Questrial" pitchFamily="2" charset="0"/>
                <a:ea typeface="Questrial" pitchFamily="2" charset="0"/>
                <a:cs typeface="Questrial" pitchFamily="2" charset="0"/>
              </a:rPr>
              <a:t>≥70% replace ≥30 minutes screen time with offline activity, ≥5 days/week.</a:t>
            </a:r>
            <a:br>
              <a:rPr lang="en-GB" sz="2200" dirty="0">
                <a:solidFill>
                  <a:schemeClr val="bg1"/>
                </a:solidFill>
                <a:latin typeface="Questrial" pitchFamily="2" charset="0"/>
                <a:ea typeface="Questrial" pitchFamily="2" charset="0"/>
                <a:cs typeface="Questrial" pitchFamily="2" charset="0"/>
              </a:rPr>
            </a:br>
            <a:r>
              <a:rPr lang="en-GB" sz="2200" dirty="0">
                <a:solidFill>
                  <a:schemeClr val="bg1"/>
                </a:solidFill>
                <a:latin typeface="Questrial" pitchFamily="2" charset="0"/>
                <a:ea typeface="Questrial" pitchFamily="2" charset="0"/>
                <a:cs typeface="Questrial" pitchFamily="2" charset="0"/>
              </a:rPr>
              <a:t>Benefit: Promotes physical activity, fitness and social interaction.(WHO, 2020; Bacil et al., 2024; HM Treasury, 2020)</a:t>
            </a:r>
          </a:p>
          <a:p>
            <a:pPr algn="ctr">
              <a:lnSpc>
                <a:spcPct val="150000"/>
              </a:lnSpc>
            </a:pPr>
            <a:r>
              <a:rPr lang="en-GB" sz="2200" b="1" dirty="0">
                <a:solidFill>
                  <a:schemeClr val="bg1"/>
                </a:solidFill>
                <a:latin typeface="Questrial" pitchFamily="2" charset="0"/>
                <a:ea typeface="Questrial" pitchFamily="2" charset="0"/>
                <a:cs typeface="Questrial" pitchFamily="2" charset="0"/>
              </a:rPr>
              <a:t>Benefits:  </a:t>
            </a:r>
            <a:r>
              <a:rPr lang="en-GB" sz="2200" dirty="0">
                <a:solidFill>
                  <a:schemeClr val="bg1"/>
                </a:solidFill>
                <a:latin typeface="Questrial" pitchFamily="2" charset="0"/>
                <a:ea typeface="Questrial" pitchFamily="2" charset="0"/>
                <a:cs typeface="Questrial" pitchFamily="2" charset="0"/>
              </a:rPr>
              <a:t>More opportunity for sleep, movement, play and family interaction.</a:t>
            </a:r>
          </a:p>
        </p:txBody>
      </p:sp>
      <p:pic>
        <p:nvPicPr>
          <p:cNvPr id="18" name="Picture 17" descr="A red circle with a white bullseye and a red arrow pointing towards it, symbolizing aim and focus.&#10;&#10;AI-generated content may be incorrect.">
            <a:extLst>
              <a:ext uri="{FF2B5EF4-FFF2-40B4-BE49-F238E27FC236}">
                <a16:creationId xmlns:a16="http://schemas.microsoft.com/office/drawing/2014/main" id="{98EEF8DD-C184-5251-202E-59D0D9E93CAD}"/>
              </a:ext>
            </a:extLst>
          </p:cNvPr>
          <p:cNvPicPr>
            <a:picLocks noChangeAspect="1"/>
          </p:cNvPicPr>
          <p:nvPr/>
        </p:nvPicPr>
        <p:blipFill>
          <a:blip r:embed="rId3" cstate="print">
            <a:extLst>
              <a:ext uri="{28A0092B-C50C-407E-A947-70E740481C1C}">
                <a14:useLocalDpi xmlns:a14="http://schemas.microsoft.com/office/drawing/2010/main" val="0"/>
              </a:ext>
              <a:ext uri="{837473B0-CC2E-450A-ABE3-18F120FF3D39}">
                <a1611:picAttrSrcUrl xmlns:a1611="http://schemas.microsoft.com/office/drawing/2016/11/main" r:id="rId4"/>
              </a:ext>
            </a:extLst>
          </a:blip>
          <a:stretch>
            <a:fillRect/>
          </a:stretch>
        </p:blipFill>
        <p:spPr>
          <a:xfrm>
            <a:off x="14323940" y="7029450"/>
            <a:ext cx="2784619" cy="2933700"/>
          </a:xfrm>
          <a:prstGeom prst="rect">
            <a:avLst/>
          </a:prstGeom>
        </p:spPr>
      </p:pic>
    </p:spTree>
    <p:extLst>
      <p:ext uri="{BB962C8B-B14F-4D97-AF65-F5344CB8AC3E}">
        <p14:creationId xmlns:p14="http://schemas.microsoft.com/office/powerpoint/2010/main" val="4764468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gradFill rotWithShape="1">
          <a:gsLst>
            <a:gs pos="0">
              <a:srgbClr val="133754">
                <a:alpha val="100000"/>
              </a:srgbClr>
            </a:gs>
            <a:gs pos="50000">
              <a:srgbClr val="021328">
                <a:alpha val="100000"/>
              </a:srgbClr>
            </a:gs>
            <a:gs pos="100000">
              <a:srgbClr val="223476">
                <a:alpha val="100000"/>
              </a:srgbClr>
            </a:gs>
          </a:gsLst>
          <a:lin ang="2700000"/>
        </a:gradFill>
        <a:effectLst/>
      </p:bgPr>
    </p:bg>
    <p:spTree>
      <p:nvGrpSpPr>
        <p:cNvPr id="1" name=""/>
        <p:cNvGrpSpPr/>
        <p:nvPr/>
      </p:nvGrpSpPr>
      <p:grpSpPr>
        <a:xfrm>
          <a:off x="0" y="0"/>
          <a:ext cx="0" cy="0"/>
          <a:chOff x="0" y="0"/>
          <a:chExt cx="0" cy="0"/>
        </a:xfrm>
      </p:grpSpPr>
      <p:grpSp>
        <p:nvGrpSpPr>
          <p:cNvPr id="2" name="Group 2"/>
          <p:cNvGrpSpPr/>
          <p:nvPr/>
        </p:nvGrpSpPr>
        <p:grpSpPr>
          <a:xfrm>
            <a:off x="0" y="6039335"/>
            <a:ext cx="18288000" cy="4247665"/>
            <a:chOff x="0" y="0"/>
            <a:chExt cx="4816593" cy="1118727"/>
          </a:xfrm>
        </p:grpSpPr>
        <p:sp>
          <p:nvSpPr>
            <p:cNvPr id="3" name="Freeform 3"/>
            <p:cNvSpPr/>
            <p:nvPr/>
          </p:nvSpPr>
          <p:spPr>
            <a:xfrm>
              <a:off x="0" y="0"/>
              <a:ext cx="4816592" cy="1118727"/>
            </a:xfrm>
            <a:custGeom>
              <a:avLst/>
              <a:gdLst/>
              <a:ahLst/>
              <a:cxnLst/>
              <a:rect l="l" t="t" r="r" b="b"/>
              <a:pathLst>
                <a:path w="4816592" h="1118727">
                  <a:moveTo>
                    <a:pt x="0" y="0"/>
                  </a:moveTo>
                  <a:lnTo>
                    <a:pt x="4816592" y="0"/>
                  </a:lnTo>
                  <a:lnTo>
                    <a:pt x="4816592" y="1118727"/>
                  </a:lnTo>
                  <a:lnTo>
                    <a:pt x="0" y="1118727"/>
                  </a:lnTo>
                  <a:close/>
                </a:path>
              </a:pathLst>
            </a:custGeom>
            <a:solidFill>
              <a:srgbClr val="030032"/>
            </a:solidFill>
          </p:spPr>
          <p:txBody>
            <a:bodyPr/>
            <a:lstStyle/>
            <a:p>
              <a:endParaRPr lang="en-GB"/>
            </a:p>
          </p:txBody>
        </p:sp>
        <p:sp>
          <p:nvSpPr>
            <p:cNvPr id="4" name="TextBox 4"/>
            <p:cNvSpPr txBox="1"/>
            <p:nvPr/>
          </p:nvSpPr>
          <p:spPr>
            <a:xfrm>
              <a:off x="0" y="-47625"/>
              <a:ext cx="4816593" cy="1166352"/>
            </a:xfrm>
            <a:prstGeom prst="rect">
              <a:avLst/>
            </a:prstGeom>
          </p:spPr>
          <p:txBody>
            <a:bodyPr lIns="50800" tIns="50800" rIns="50800" bIns="50800" rtlCol="0" anchor="ctr"/>
            <a:lstStyle/>
            <a:p>
              <a:pPr algn="ctr">
                <a:lnSpc>
                  <a:spcPts val="2659"/>
                </a:lnSpc>
              </a:pPr>
              <a:endParaRPr/>
            </a:p>
          </p:txBody>
        </p:sp>
      </p:grpSp>
      <p:sp>
        <p:nvSpPr>
          <p:cNvPr id="23" name="TextBox 23"/>
          <p:cNvSpPr txBox="1"/>
          <p:nvPr/>
        </p:nvSpPr>
        <p:spPr>
          <a:xfrm>
            <a:off x="6629400" y="-647700"/>
            <a:ext cx="3771900" cy="1533946"/>
          </a:xfrm>
          <a:prstGeom prst="rect">
            <a:avLst/>
          </a:prstGeom>
        </p:spPr>
        <p:txBody>
          <a:bodyPr wrap="square" lIns="0" tIns="0" rIns="0" bIns="0" rtlCol="0" anchor="t">
            <a:spAutoFit/>
          </a:bodyPr>
          <a:lstStyle/>
          <a:p>
            <a:pPr algn="l">
              <a:lnSpc>
                <a:spcPts val="13597"/>
              </a:lnSpc>
            </a:pPr>
            <a:r>
              <a:rPr lang="en-US" sz="6000" spc="-715" dirty="0">
                <a:solidFill>
                  <a:schemeClr val="bg2">
                    <a:lumMod val="90000"/>
                  </a:schemeClr>
                </a:solidFill>
                <a:latin typeface="Questrial"/>
                <a:ea typeface="Questrial"/>
                <a:cs typeface="Questrial"/>
                <a:sym typeface="Questrial"/>
              </a:rPr>
              <a:t>Refrences</a:t>
            </a:r>
          </a:p>
        </p:txBody>
      </p:sp>
      <p:sp>
        <p:nvSpPr>
          <p:cNvPr id="25" name="TextBox 25"/>
          <p:cNvSpPr txBox="1"/>
          <p:nvPr/>
        </p:nvSpPr>
        <p:spPr>
          <a:xfrm>
            <a:off x="381000" y="898946"/>
            <a:ext cx="17106900" cy="8814721"/>
          </a:xfrm>
          <a:prstGeom prst="rect">
            <a:avLst/>
          </a:prstGeom>
        </p:spPr>
        <p:txBody>
          <a:bodyPr wrap="square" lIns="0" tIns="0" rIns="0" bIns="0" rtlCol="0" anchor="t">
            <a:spAutoFit/>
          </a:bodyPr>
          <a:lstStyle/>
          <a:p>
            <a:pPr>
              <a:lnSpc>
                <a:spcPct val="120000"/>
              </a:lnSpc>
            </a:pPr>
            <a:r>
              <a:rPr lang="en-GB" sz="1600" dirty="0">
                <a:solidFill>
                  <a:schemeClr val="bg1"/>
                </a:solidFill>
              </a:rPr>
              <a:t>Bacil, E.D.A., da Silva, M.P., Martins, R.V., da Costa, C.G. and de Campos, W. (2024) ‘Exposure to smartphones and tablets, physical activity and sleep in children from 5 to 10 years old: a systematic review and meta-analysis’, </a:t>
            </a:r>
            <a:r>
              <a:rPr lang="en-GB" sz="1600" i="1" dirty="0">
                <a:solidFill>
                  <a:schemeClr val="bg1"/>
                </a:solidFill>
              </a:rPr>
              <a:t>American Journal of Health Promotion</a:t>
            </a:r>
            <a:r>
              <a:rPr lang="en-GB" sz="1600" dirty="0">
                <a:solidFill>
                  <a:schemeClr val="bg1"/>
                </a:solidFill>
              </a:rPr>
              <a:t>, 38(7), pp. 1033–1047. Available at: https://doi.org/10.1177/08901171241242556. </a:t>
            </a:r>
          </a:p>
          <a:p>
            <a:pPr>
              <a:lnSpc>
                <a:spcPct val="120000"/>
              </a:lnSpc>
            </a:pPr>
            <a:r>
              <a:rPr lang="en-GB" sz="1600" dirty="0">
                <a:solidFill>
                  <a:schemeClr val="bg1"/>
                </a:solidFill>
              </a:rPr>
              <a:t>Department of Health and Social Care (2019) </a:t>
            </a:r>
            <a:r>
              <a:rPr lang="en-GB" sz="1600" i="1" dirty="0">
                <a:solidFill>
                  <a:schemeClr val="bg1"/>
                </a:solidFill>
              </a:rPr>
              <a:t>UK Chief Medical Officers’ commentary on screen time and social media</a:t>
            </a:r>
            <a:r>
              <a:rPr lang="en-GB" sz="1600" dirty="0">
                <a:solidFill>
                  <a:schemeClr val="bg1"/>
                </a:solidFill>
              </a:rPr>
              <a:t>. London: Department of Health and Social Care. Available at: </a:t>
            </a:r>
            <a:r>
              <a:rPr lang="en-GB" sz="1600" dirty="0">
                <a:solidFill>
                  <a:schemeClr val="bg1"/>
                </a:solidFill>
                <a:hlinkClick r:id="rId2">
                  <a:extLst>
                    <a:ext uri="{A12FA001-AC4F-418D-AE19-62706E023703}">
                      <ahyp:hlinkClr xmlns:ahyp="http://schemas.microsoft.com/office/drawing/2018/hyperlinkcolor" val="tx"/>
                    </a:ext>
                  </a:extLst>
                </a:hlinkClick>
              </a:rPr>
              <a:t>https://www.gov.uk/government/publications/uk-cmo-commentary-on-screen-time-and-social-media-map-of-reviews</a:t>
            </a:r>
            <a:r>
              <a:rPr lang="en-GB" sz="1600" dirty="0">
                <a:solidFill>
                  <a:schemeClr val="bg1"/>
                </a:solidFill>
              </a:rPr>
              <a:t> (Accessed: 23 September 2026).</a:t>
            </a:r>
          </a:p>
          <a:p>
            <a:pPr>
              <a:lnSpc>
                <a:spcPct val="120000"/>
              </a:lnSpc>
            </a:pPr>
            <a:r>
              <a:rPr lang="en-GB" sz="1600" dirty="0">
                <a:solidFill>
                  <a:schemeClr val="bg1"/>
                </a:solidFill>
              </a:rPr>
              <a:t>Dergaa, I., Dhahbi, W., Dergaa, M.A., Razzak, M., Ceylan, H.İ., Stefanica, V., Muntean, R.I. and Guelmami, N. (2026) ‘Physical activity, sedentary behavior, and cognitive function in children and adolescents: a scoping review of dose-response relationships, screen time interactions, and public health implications’, </a:t>
            </a:r>
            <a:r>
              <a:rPr lang="en-GB" sz="1600" i="1" dirty="0">
                <a:solidFill>
                  <a:schemeClr val="bg1"/>
                </a:solidFill>
              </a:rPr>
              <a:t>Frontiers in Behavioral Neuroscience</a:t>
            </a:r>
            <a:r>
              <a:rPr lang="en-GB" sz="1600" dirty="0">
                <a:solidFill>
                  <a:schemeClr val="bg1"/>
                </a:solidFill>
              </a:rPr>
              <a:t>, 20, 1848119. Available at: </a:t>
            </a:r>
            <a:r>
              <a:rPr lang="en-GB" sz="1600" dirty="0">
                <a:solidFill>
                  <a:schemeClr val="bg1"/>
                </a:solidFill>
                <a:hlinkClick r:id="rId3">
                  <a:extLst>
                    <a:ext uri="{A12FA001-AC4F-418D-AE19-62706E023703}">
                      <ahyp:hlinkClr xmlns:ahyp="http://schemas.microsoft.com/office/drawing/2018/hyperlinkcolor" val="tx"/>
                    </a:ext>
                  </a:extLst>
                </a:hlinkClick>
              </a:rPr>
              <a:t>https://doi.org/10.3389/fnbeh.2026.1848119</a:t>
            </a:r>
            <a:r>
              <a:rPr lang="en-GB" sz="1600" dirty="0">
                <a:solidFill>
                  <a:schemeClr val="bg1"/>
                </a:solidFill>
              </a:rPr>
              <a:t>. </a:t>
            </a:r>
          </a:p>
          <a:p>
            <a:pPr>
              <a:lnSpc>
                <a:spcPct val="120000"/>
              </a:lnSpc>
            </a:pPr>
            <a:r>
              <a:rPr lang="en-GB" sz="1600" dirty="0">
                <a:solidFill>
                  <a:schemeClr val="bg1"/>
                </a:solidFill>
              </a:rPr>
              <a:t>Getty Images (2026) </a:t>
            </a:r>
            <a:r>
              <a:rPr lang="en-GB" sz="1600" i="1" dirty="0">
                <a:solidFill>
                  <a:schemeClr val="bg1"/>
                </a:solidFill>
              </a:rPr>
              <a:t>Royalty-free stock photos, creative images &amp; vectors</a:t>
            </a:r>
            <a:r>
              <a:rPr lang="en-GB" sz="1600" dirty="0">
                <a:solidFill>
                  <a:schemeClr val="bg1"/>
                </a:solidFill>
              </a:rPr>
              <a:t>. Available at: </a:t>
            </a:r>
            <a:r>
              <a:rPr lang="en-GB" sz="1600" dirty="0">
                <a:solidFill>
                  <a:schemeClr val="bg1"/>
                </a:solidFill>
                <a:hlinkClick r:id="rId4">
                  <a:extLst>
                    <a:ext uri="{A12FA001-AC4F-418D-AE19-62706E023703}">
                      <ahyp:hlinkClr xmlns:ahyp="http://schemas.microsoft.com/office/drawing/2018/hyperlinkcolor" val="tx"/>
                    </a:ext>
                  </a:extLst>
                </a:hlinkClick>
              </a:rPr>
              <a:t>https://www.gettyimages.co.uk/</a:t>
            </a:r>
            <a:r>
              <a:rPr lang="en-GB" sz="1600" dirty="0">
                <a:solidFill>
                  <a:schemeClr val="bg1"/>
                </a:solidFill>
              </a:rPr>
              <a:t> (Accessed: 23 September 2026).</a:t>
            </a:r>
          </a:p>
          <a:p>
            <a:pPr>
              <a:lnSpc>
                <a:spcPct val="120000"/>
              </a:lnSpc>
            </a:pPr>
            <a:r>
              <a:rPr lang="en-GB" sz="1600" dirty="0">
                <a:solidFill>
                  <a:schemeClr val="bg1"/>
                </a:solidFill>
              </a:rPr>
              <a:t>HM Treasury (2020) </a:t>
            </a:r>
            <a:r>
              <a:rPr lang="en-GB" sz="1600" i="1" dirty="0">
                <a:solidFill>
                  <a:schemeClr val="bg1"/>
                </a:solidFill>
              </a:rPr>
              <a:t>Magenta Book: Central Government Guidance on Evaluation</a:t>
            </a:r>
            <a:r>
              <a:rPr lang="en-GB" sz="1600" dirty="0">
                <a:solidFill>
                  <a:schemeClr val="bg1"/>
                </a:solidFill>
              </a:rPr>
              <a:t>. London: HM Treasury. Available at: </a:t>
            </a:r>
            <a:r>
              <a:rPr lang="en-GB" sz="1600" dirty="0">
                <a:solidFill>
                  <a:schemeClr val="bg1"/>
                </a:solidFill>
                <a:hlinkClick r:id="rId5">
                  <a:extLst>
                    <a:ext uri="{A12FA001-AC4F-418D-AE19-62706E023703}">
                      <ahyp:hlinkClr xmlns:ahyp="http://schemas.microsoft.com/office/drawing/2018/hyperlinkcolor" val="tx"/>
                    </a:ext>
                  </a:extLst>
                </a:hlinkClick>
              </a:rPr>
              <a:t>https://www.gov.uk/government/publications/the-magenta-book</a:t>
            </a:r>
            <a:r>
              <a:rPr lang="en-GB" sz="1600" dirty="0">
                <a:solidFill>
                  <a:schemeClr val="bg1"/>
                </a:solidFill>
              </a:rPr>
              <a:t> (Accessed: 23 September 2026).</a:t>
            </a:r>
          </a:p>
          <a:p>
            <a:pPr>
              <a:lnSpc>
                <a:spcPct val="120000"/>
              </a:lnSpc>
            </a:pPr>
            <a:r>
              <a:rPr lang="en-GB" sz="1600" dirty="0">
                <a:solidFill>
                  <a:schemeClr val="bg1"/>
                </a:solidFill>
              </a:rPr>
              <a:t>Naidoo, J. and Wills, J. (2009) </a:t>
            </a:r>
            <a:r>
              <a:rPr lang="en-GB" sz="1600" i="1" dirty="0">
                <a:solidFill>
                  <a:schemeClr val="bg1"/>
                </a:solidFill>
              </a:rPr>
              <a:t>Foundations for Health Promotion</a:t>
            </a:r>
            <a:r>
              <a:rPr lang="en-GB" sz="1600" dirty="0">
                <a:solidFill>
                  <a:schemeClr val="bg1"/>
                </a:solidFill>
              </a:rPr>
              <a:t>. 3rd edn. Edinburgh: Baillière Tindall Elsevier.</a:t>
            </a:r>
          </a:p>
          <a:p>
            <a:pPr>
              <a:lnSpc>
                <a:spcPct val="120000"/>
              </a:lnSpc>
            </a:pPr>
            <a:r>
              <a:rPr lang="en-GB" sz="1600" dirty="0">
                <a:solidFill>
                  <a:schemeClr val="bg1"/>
                </a:solidFill>
              </a:rPr>
              <a:t>Ofcom (2025) </a:t>
            </a:r>
            <a:r>
              <a:rPr lang="en-GB" sz="1600" i="1" dirty="0">
                <a:solidFill>
                  <a:schemeClr val="bg1"/>
                </a:solidFill>
              </a:rPr>
              <a:t>Children and Parents: Media Use and Attitudes Report 2025</a:t>
            </a:r>
            <a:r>
              <a:rPr lang="en-GB" sz="1600" dirty="0">
                <a:solidFill>
                  <a:schemeClr val="bg1"/>
                </a:solidFill>
              </a:rPr>
              <a:t>. London: Ofcom. Available at: </a:t>
            </a:r>
            <a:r>
              <a:rPr lang="en-GB" sz="1600" dirty="0">
                <a:solidFill>
                  <a:schemeClr val="bg1"/>
                </a:solidFill>
                <a:hlinkClick r:id="rId6">
                  <a:extLst>
                    <a:ext uri="{A12FA001-AC4F-418D-AE19-62706E023703}">
                      <ahyp:hlinkClr xmlns:ahyp="http://schemas.microsoft.com/office/drawing/2018/hyperlinkcolor" val="tx"/>
                    </a:ext>
                  </a:extLst>
                </a:hlinkClick>
              </a:rPr>
              <a:t>https://www.ofcom.org.uk/media-use-and-attitudes/media-habits-children/children-and-parents-media-use-and-attitudes-report-2025</a:t>
            </a:r>
            <a:r>
              <a:rPr lang="en-GB" sz="1600" dirty="0">
                <a:solidFill>
                  <a:schemeClr val="bg1"/>
                </a:solidFill>
              </a:rPr>
              <a:t> (Accessed: 20 September 2026).</a:t>
            </a:r>
          </a:p>
          <a:p>
            <a:pPr>
              <a:lnSpc>
                <a:spcPct val="120000"/>
              </a:lnSpc>
            </a:pPr>
            <a:r>
              <a:rPr lang="en-GB" sz="1600" dirty="0">
                <a:solidFill>
                  <a:schemeClr val="bg1"/>
                </a:solidFill>
              </a:rPr>
              <a:t>Ofcom (2026) </a:t>
            </a:r>
            <a:r>
              <a:rPr lang="en-GB" sz="1600" i="1" dirty="0">
                <a:solidFill>
                  <a:schemeClr val="bg1"/>
                </a:solidFill>
              </a:rPr>
              <a:t>Children and Parents: Media Use and Attitudes Report 2025–6</a:t>
            </a:r>
            <a:r>
              <a:rPr lang="en-GB" sz="1600" dirty="0">
                <a:solidFill>
                  <a:schemeClr val="bg1"/>
                </a:solidFill>
              </a:rPr>
              <a:t>. London: Ofcom. Available at: </a:t>
            </a:r>
            <a:r>
              <a:rPr lang="en-GB" sz="1600" dirty="0">
                <a:solidFill>
                  <a:schemeClr val="bg1"/>
                </a:solidFill>
                <a:hlinkClick r:id="rId7">
                  <a:extLst>
                    <a:ext uri="{A12FA001-AC4F-418D-AE19-62706E023703}">
                      <ahyp:hlinkClr xmlns:ahyp="http://schemas.microsoft.com/office/drawing/2018/hyperlinkcolor" val="tx"/>
                    </a:ext>
                  </a:extLst>
                </a:hlinkClick>
              </a:rPr>
              <a:t>https://www.ofcom.org.uk/siteassets/resources/documents/research-and-data/media-literacy-research/children/2026-children-and-parents-report/children-and-parents-media-use-and-attitudes-report-2025-6.pdf?v=418231</a:t>
            </a:r>
            <a:r>
              <a:rPr lang="en-GB" sz="1600" dirty="0">
                <a:solidFill>
                  <a:schemeClr val="bg1"/>
                </a:solidFill>
              </a:rPr>
              <a:t> (Accessed: 21 September 2026).</a:t>
            </a:r>
          </a:p>
          <a:p>
            <a:pPr>
              <a:lnSpc>
                <a:spcPct val="120000"/>
              </a:lnSpc>
            </a:pPr>
            <a:r>
              <a:rPr lang="en-GB" sz="1600" dirty="0">
                <a:solidFill>
                  <a:schemeClr val="bg1"/>
                </a:solidFill>
              </a:rPr>
              <a:t>Ofcom (2026) </a:t>
            </a:r>
            <a:r>
              <a:rPr lang="en-GB" sz="1600" i="1" dirty="0">
                <a:solidFill>
                  <a:schemeClr val="bg1"/>
                </a:solidFill>
              </a:rPr>
              <a:t>Children’s Media Lives 2026</a:t>
            </a:r>
            <a:r>
              <a:rPr lang="en-GB" sz="1600" dirty="0">
                <a:solidFill>
                  <a:schemeClr val="bg1"/>
                </a:solidFill>
              </a:rPr>
              <a:t>. London: Ofcom. Available at: </a:t>
            </a:r>
            <a:r>
              <a:rPr lang="en-GB" sz="1600" dirty="0">
                <a:solidFill>
                  <a:schemeClr val="bg1"/>
                </a:solidFill>
                <a:hlinkClick r:id="rId8">
                  <a:extLst>
                    <a:ext uri="{A12FA001-AC4F-418D-AE19-62706E023703}">
                      <ahyp:hlinkClr xmlns:ahyp="http://schemas.microsoft.com/office/drawing/2018/hyperlinkcolor" val="tx"/>
                    </a:ext>
                  </a:extLst>
                </a:hlinkClick>
              </a:rPr>
              <a:t>https://www.ofcom.org.uk/media-use-and-attitudes/media-habits-children/childrens-media-lives</a:t>
            </a:r>
            <a:r>
              <a:rPr lang="en-GB" sz="1600" dirty="0">
                <a:solidFill>
                  <a:schemeClr val="bg1"/>
                </a:solidFill>
              </a:rPr>
              <a:t> (Accessed: 23 September 2026).</a:t>
            </a:r>
          </a:p>
          <a:p>
            <a:pPr>
              <a:lnSpc>
                <a:spcPct val="120000"/>
              </a:lnSpc>
            </a:pPr>
            <a:r>
              <a:rPr lang="en-GB" sz="1600" dirty="0">
                <a:solidFill>
                  <a:schemeClr val="bg1"/>
                </a:solidFill>
              </a:rPr>
              <a:t>Ofcom (2026) </a:t>
            </a:r>
            <a:r>
              <a:rPr lang="en-GB" sz="1600" i="1" dirty="0">
                <a:solidFill>
                  <a:schemeClr val="bg1"/>
                </a:solidFill>
              </a:rPr>
              <a:t>Children’s Online Experiences Research Report</a:t>
            </a:r>
            <a:r>
              <a:rPr lang="en-GB" sz="1600" dirty="0">
                <a:solidFill>
                  <a:schemeClr val="bg1"/>
                </a:solidFill>
              </a:rPr>
              <a:t>. London: Ofcom. Available at: </a:t>
            </a:r>
            <a:r>
              <a:rPr lang="en-GB" sz="1600" dirty="0">
                <a:solidFill>
                  <a:schemeClr val="bg1"/>
                </a:solidFill>
                <a:hlinkClick r:id="rId9">
                  <a:extLst>
                    <a:ext uri="{A12FA001-AC4F-418D-AE19-62706E023703}">
                      <ahyp:hlinkClr xmlns:ahyp="http://schemas.microsoft.com/office/drawing/2018/hyperlinkcolor" val="tx"/>
                    </a:ext>
                  </a:extLst>
                </a:hlinkClick>
              </a:rPr>
              <a:t>https://www.ofcom.org.uk/siteassets/resources/documents/online-safety/research-statistics-and-data/protecting-children/childrens-online-experiences-research-report.pdf?v=418198</a:t>
            </a:r>
            <a:r>
              <a:rPr lang="en-GB" sz="1600" dirty="0">
                <a:solidFill>
                  <a:schemeClr val="bg1"/>
                </a:solidFill>
              </a:rPr>
              <a:t> (Accessed: 23 September 2026).</a:t>
            </a:r>
          </a:p>
          <a:p>
            <a:pPr>
              <a:lnSpc>
                <a:spcPct val="120000"/>
              </a:lnSpc>
            </a:pPr>
            <a:r>
              <a:rPr lang="en-GB" sz="1600" dirty="0">
                <a:solidFill>
                  <a:schemeClr val="bg1"/>
                </a:solidFill>
              </a:rPr>
              <a:t>Santos, R.M.S., Ventura, S.A., Gonçalves, M.E.O.A., Nogueira, Y.J.A., Mendes, C.G., Miranda, D.M. and Romano-Silva, M.A. (2026) ‘The associations between screen time and mental health in children aged 0–12: a systematic review’, </a:t>
            </a:r>
            <a:r>
              <a:rPr lang="en-GB" sz="1600" i="1" dirty="0">
                <a:solidFill>
                  <a:schemeClr val="bg1"/>
                </a:solidFill>
              </a:rPr>
              <a:t>Journal of Child &amp; Adolescent Mental Health</a:t>
            </a:r>
            <a:r>
              <a:rPr lang="en-GB" sz="1600" dirty="0">
                <a:solidFill>
                  <a:schemeClr val="bg1"/>
                </a:solidFill>
              </a:rPr>
              <a:t>, 37(2), pp. 201–231. Available at: https://doi.org/10.2989/17280583.2026.2661687. </a:t>
            </a:r>
          </a:p>
          <a:p>
            <a:pPr>
              <a:lnSpc>
                <a:spcPct val="120000"/>
              </a:lnSpc>
            </a:pPr>
            <a:r>
              <a:rPr lang="en-GB" sz="1600" dirty="0">
                <a:solidFill>
                  <a:schemeClr val="bg1"/>
                </a:solidFill>
              </a:rPr>
              <a:t>World Health Organization (1986) </a:t>
            </a:r>
            <a:r>
              <a:rPr lang="en-GB" sz="1600" i="1" dirty="0">
                <a:solidFill>
                  <a:schemeClr val="bg1"/>
                </a:solidFill>
              </a:rPr>
              <a:t>Ottawa Charter for Health Promotion</a:t>
            </a:r>
            <a:r>
              <a:rPr lang="en-GB" sz="1600" dirty="0">
                <a:solidFill>
                  <a:schemeClr val="bg1"/>
                </a:solidFill>
              </a:rPr>
              <a:t>. Geneva: World Health Organization. Available at: </a:t>
            </a:r>
            <a:r>
              <a:rPr lang="en-GB" sz="1600" dirty="0">
                <a:solidFill>
                  <a:schemeClr val="bg1"/>
                </a:solidFill>
                <a:hlinkClick r:id="rId10">
                  <a:extLst>
                    <a:ext uri="{A12FA001-AC4F-418D-AE19-62706E023703}">
                      <ahyp:hlinkClr xmlns:ahyp="http://schemas.microsoft.com/office/drawing/2018/hyperlinkcolor" val="tx"/>
                    </a:ext>
                  </a:extLst>
                </a:hlinkClick>
              </a:rPr>
              <a:t>https://www.who.int/publications/i/item/WH-1987</a:t>
            </a:r>
            <a:r>
              <a:rPr lang="en-GB" sz="1600" dirty="0">
                <a:solidFill>
                  <a:schemeClr val="bg1"/>
                </a:solidFill>
              </a:rPr>
              <a:t> (Accessed: 23 September 2026).</a:t>
            </a:r>
          </a:p>
          <a:p>
            <a:pPr>
              <a:lnSpc>
                <a:spcPct val="120000"/>
              </a:lnSpc>
            </a:pPr>
            <a:r>
              <a:rPr lang="en-GB" sz="1600" dirty="0">
                <a:solidFill>
                  <a:schemeClr val="bg1"/>
                </a:solidFill>
              </a:rPr>
              <a:t>World Health Organization (2020) </a:t>
            </a:r>
            <a:r>
              <a:rPr lang="en-GB" sz="1600" i="1" dirty="0">
                <a:solidFill>
                  <a:schemeClr val="bg1"/>
                </a:solidFill>
              </a:rPr>
              <a:t>WHO Guidelines on Physical Activity and Sedentary Behaviour</a:t>
            </a:r>
            <a:r>
              <a:rPr lang="en-GB" sz="1600" dirty="0">
                <a:solidFill>
                  <a:schemeClr val="bg1"/>
                </a:solidFill>
              </a:rPr>
              <a:t>. Geneva: World Health Organization. Available at: </a:t>
            </a:r>
            <a:r>
              <a:rPr lang="en-GB" sz="1600" dirty="0">
                <a:solidFill>
                  <a:schemeClr val="bg1"/>
                </a:solidFill>
                <a:hlinkClick r:id="rId11">
                  <a:extLst>
                    <a:ext uri="{A12FA001-AC4F-418D-AE19-62706E023703}">
                      <ahyp:hlinkClr xmlns:ahyp="http://schemas.microsoft.com/office/drawing/2018/hyperlinkcolor" val="tx"/>
                    </a:ext>
                  </a:extLst>
                </a:hlinkClick>
              </a:rPr>
              <a:t>https://www.who.int/publications/i/item/9789240015128</a:t>
            </a:r>
            <a:r>
              <a:rPr lang="en-GB" sz="1600" dirty="0">
                <a:solidFill>
                  <a:schemeClr val="bg1"/>
                </a:solidFill>
              </a:rPr>
              <a:t> (Accessed: 23 September 2026).</a:t>
            </a:r>
          </a:p>
          <a:p>
            <a:pPr>
              <a:lnSpc>
                <a:spcPct val="120000"/>
              </a:lnSpc>
            </a:pPr>
            <a:r>
              <a:rPr lang="en-GB" sz="1600" dirty="0">
                <a:solidFill>
                  <a:schemeClr val="bg1"/>
                </a:solidFill>
              </a:rPr>
              <a:t>World Health Organization (2020) </a:t>
            </a:r>
            <a:r>
              <a:rPr lang="en-GB" sz="1600" i="1" dirty="0">
                <a:solidFill>
                  <a:schemeClr val="bg1"/>
                </a:solidFill>
              </a:rPr>
              <a:t>WHO Guidelines on Physical Activity and Sedentary Behaviour: Web Annex – Evidence Profiles</a:t>
            </a:r>
            <a:r>
              <a:rPr lang="en-GB" sz="1600" dirty="0">
                <a:solidFill>
                  <a:schemeClr val="bg1"/>
                </a:solidFill>
              </a:rPr>
              <a:t>. Geneva: World Health Organization. Available at: </a:t>
            </a:r>
            <a:r>
              <a:rPr lang="en-GB" sz="1600" dirty="0">
                <a:solidFill>
                  <a:schemeClr val="bg1"/>
                </a:solidFill>
                <a:hlinkClick r:id="rId12">
                  <a:extLst>
                    <a:ext uri="{A12FA001-AC4F-418D-AE19-62706E023703}">
                      <ahyp:hlinkClr xmlns:ahyp="http://schemas.microsoft.com/office/drawing/2018/hyperlinkcolor" val="tx"/>
                    </a:ext>
                  </a:extLst>
                </a:hlinkClick>
              </a:rPr>
              <a:t>https://www.who.int/publications/i/item/9789240015111</a:t>
            </a:r>
            <a:r>
              <a:rPr lang="en-GB" sz="1600" dirty="0">
                <a:solidFill>
                  <a:schemeClr val="bg1"/>
                </a:solidFill>
              </a:rPr>
              <a:t> (Accessed: 21 September 2026).</a:t>
            </a:r>
          </a:p>
          <a:p>
            <a:pPr>
              <a:lnSpc>
                <a:spcPct val="120000"/>
              </a:lnSpc>
            </a:pPr>
            <a:r>
              <a:rPr lang="en-GB" sz="1600" dirty="0">
                <a:solidFill>
                  <a:schemeClr val="bg1"/>
                </a:solidFill>
              </a:rPr>
              <a:t>World Health Organization (2024) </a:t>
            </a:r>
            <a:r>
              <a:rPr lang="en-GB" sz="1600" i="1" dirty="0">
                <a:solidFill>
                  <a:schemeClr val="bg1"/>
                </a:solidFill>
              </a:rPr>
              <a:t>Physical Activity</a:t>
            </a:r>
            <a:r>
              <a:rPr lang="en-GB" sz="1600" dirty="0">
                <a:solidFill>
                  <a:schemeClr val="bg1"/>
                </a:solidFill>
              </a:rPr>
              <a:t>. Geneva: World Health Organization. Available at: </a:t>
            </a:r>
            <a:r>
              <a:rPr lang="en-GB" sz="1600" dirty="0">
                <a:solidFill>
                  <a:schemeClr val="bg1"/>
                </a:solidFill>
                <a:hlinkClick r:id="rId13">
                  <a:extLst>
                    <a:ext uri="{A12FA001-AC4F-418D-AE19-62706E023703}">
                      <ahyp:hlinkClr xmlns:ahyp="http://schemas.microsoft.com/office/drawing/2018/hyperlinkcolor" val="tx"/>
                    </a:ext>
                  </a:extLst>
                </a:hlinkClick>
              </a:rPr>
              <a:t>https://www.who.int/news-room/fact-sheets/detail/physical-activity</a:t>
            </a:r>
            <a:r>
              <a:rPr lang="en-GB" sz="1600" dirty="0">
                <a:solidFill>
                  <a:schemeClr val="bg1"/>
                </a:solidFill>
              </a:rPr>
              <a:t> (Accessed: 23 September 2026).</a:t>
            </a:r>
          </a:p>
          <a:p>
            <a:pPr>
              <a:lnSpc>
                <a:spcPct val="120000"/>
              </a:lnSpc>
            </a:pPr>
            <a:r>
              <a:rPr lang="en-GB" sz="1600" dirty="0">
                <a:solidFill>
                  <a:schemeClr val="bg1"/>
                </a:solidFill>
              </a:rPr>
              <a:t>Zhao, H., Fu, Y., Zheng, W., Wen, H., Chen, Z., Huang, L., Wu, N. and Chen, X. (2026) ‘Compliance with physical activity, sedentary behaviour and sleep recommendations in children aged 5–13 years: a systematic review and meta-analysis across 15 countries’, </a:t>
            </a:r>
            <a:r>
              <a:rPr lang="en-GB" sz="1600" i="1" dirty="0">
                <a:solidFill>
                  <a:schemeClr val="bg1"/>
                </a:solidFill>
              </a:rPr>
              <a:t>Child: Care, Health and Development</a:t>
            </a:r>
            <a:r>
              <a:rPr lang="en-GB" sz="1600" dirty="0">
                <a:solidFill>
                  <a:schemeClr val="bg1"/>
                </a:solidFill>
              </a:rPr>
              <a:t>, 52(4), e70307. Available at: https://doi.org/10.1111/cch.70307. </a:t>
            </a:r>
          </a:p>
          <a:p>
            <a:pPr>
              <a:lnSpc>
                <a:spcPct val="120000"/>
              </a:lnSpc>
            </a:pPr>
            <a:endParaRPr lang="en-GB" sz="1600" dirty="0">
              <a:solidFill>
                <a:schemeClr val="bg1"/>
              </a:solidFill>
            </a:endParaRPr>
          </a:p>
          <a:p>
            <a:pPr>
              <a:lnSpc>
                <a:spcPct val="100000"/>
              </a:lnSpc>
            </a:pPr>
            <a:endParaRPr lang="en-GB" sz="1600" dirty="0">
              <a:solidFill>
                <a:schemeClr val="bg1"/>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181818"/>
        </a:solidFill>
        <a:effectLst/>
      </p:bgPr>
    </p:bg>
    <p:spTree>
      <p:nvGrpSpPr>
        <p:cNvPr id="1" name=""/>
        <p:cNvGrpSpPr/>
        <p:nvPr/>
      </p:nvGrpSpPr>
      <p:grpSpPr>
        <a:xfrm>
          <a:off x="0" y="0"/>
          <a:ext cx="0" cy="0"/>
          <a:chOff x="0" y="0"/>
          <a:chExt cx="0" cy="0"/>
        </a:xfrm>
      </p:grpSpPr>
      <p:grpSp>
        <p:nvGrpSpPr>
          <p:cNvPr id="2" name="Group 2"/>
          <p:cNvGrpSpPr/>
          <p:nvPr/>
        </p:nvGrpSpPr>
        <p:grpSpPr>
          <a:xfrm>
            <a:off x="0" y="0"/>
            <a:ext cx="10186921" cy="10287000"/>
            <a:chOff x="0" y="0"/>
            <a:chExt cx="1578221" cy="1593725"/>
          </a:xfrm>
        </p:grpSpPr>
        <p:sp>
          <p:nvSpPr>
            <p:cNvPr id="3" name="Freeform 3"/>
            <p:cNvSpPr/>
            <p:nvPr/>
          </p:nvSpPr>
          <p:spPr>
            <a:xfrm flipH="1">
              <a:off x="0" y="0"/>
              <a:ext cx="1578221" cy="1593725"/>
            </a:xfrm>
            <a:custGeom>
              <a:avLst/>
              <a:gdLst/>
              <a:ahLst/>
              <a:cxnLst/>
              <a:rect l="l" t="t" r="r" b="b"/>
              <a:pathLst>
                <a:path w="1578221" h="1593725">
                  <a:moveTo>
                    <a:pt x="1578221" y="0"/>
                  </a:moveTo>
                  <a:lnTo>
                    <a:pt x="0" y="0"/>
                  </a:lnTo>
                  <a:lnTo>
                    <a:pt x="0" y="1593725"/>
                  </a:lnTo>
                  <a:lnTo>
                    <a:pt x="1578221" y="1593725"/>
                  </a:lnTo>
                  <a:close/>
                </a:path>
              </a:pathLst>
            </a:custGeom>
            <a:blipFill>
              <a:blip r:embed="rId2"/>
              <a:stretch>
                <a:fillRect t="-13823" b="-34809"/>
              </a:stretch>
            </a:blipFill>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4" name="TextBox 4"/>
          <p:cNvSpPr txBox="1"/>
          <p:nvPr/>
        </p:nvSpPr>
        <p:spPr>
          <a:xfrm>
            <a:off x="7100821" y="723900"/>
            <a:ext cx="10544452" cy="2031325"/>
          </a:xfrm>
          <a:prstGeom prst="rect">
            <a:avLst/>
          </a:prstGeom>
        </p:spPr>
        <p:txBody>
          <a:bodyPr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0" i="0" u="none" strike="noStrike" kern="1200" cap="none" spc="-480" normalizeH="0" baseline="0" noProof="0" dirty="0">
                <a:ln>
                  <a:noFill/>
                </a:ln>
                <a:solidFill>
                  <a:srgbClr val="FFDE59"/>
                </a:solidFill>
                <a:effectLst/>
                <a:uLnTx/>
                <a:uFillTx/>
                <a:latin typeface="Roca Two"/>
                <a:ea typeface="+mn-ea"/>
                <a:cs typeface="+mn-cs"/>
              </a:rPr>
              <a:t>PERSON 2 – </a:t>
            </a:r>
          </a:p>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6600" b="0" i="0" u="none" strike="noStrike" kern="1200" cap="none" spc="-480" normalizeH="0" baseline="0" noProof="0" dirty="0">
                <a:ln>
                  <a:noFill/>
                </a:ln>
                <a:solidFill>
                  <a:srgbClr val="FFDE59"/>
                </a:solidFill>
                <a:effectLst/>
                <a:uLnTx/>
                <a:uFillTx/>
                <a:latin typeface="Roca Two"/>
                <a:ea typeface="+mn-ea"/>
                <a:cs typeface="+mn-cs"/>
              </a:rPr>
              <a:t>CAMPAIGN &amp; EVALUATION</a:t>
            </a:r>
            <a:r>
              <a:rPr kumimoji="0" lang="en-US" sz="6600" b="0" i="0" u="none" strike="noStrike" kern="1200" cap="none" spc="-480" normalizeH="0" baseline="0" noProof="0" dirty="0">
                <a:ln>
                  <a:noFill/>
                </a:ln>
                <a:solidFill>
                  <a:srgbClr val="FFDE59"/>
                </a:solidFill>
                <a:effectLst/>
                <a:uLnTx/>
                <a:uFillTx/>
                <a:latin typeface="Roca Two"/>
                <a:ea typeface="+mn-ea"/>
                <a:cs typeface="+mn-cs"/>
                <a:sym typeface="Roca Two"/>
              </a:rPr>
              <a:t> </a:t>
            </a:r>
          </a:p>
        </p:txBody>
      </p:sp>
      <p:sp>
        <p:nvSpPr>
          <p:cNvPr id="5" name="TextBox 5"/>
          <p:cNvSpPr txBox="1"/>
          <p:nvPr/>
        </p:nvSpPr>
        <p:spPr>
          <a:xfrm>
            <a:off x="10520224" y="3154494"/>
            <a:ext cx="7615376" cy="5178341"/>
          </a:xfrm>
          <a:prstGeom prst="rect">
            <a:avLst/>
          </a:prstGeom>
        </p:spPr>
        <p:txBody>
          <a:bodyPr wrap="square" lIns="0" tIns="0" rIns="0" bIns="0" rtlCol="0" anchor="t">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4400" b="0" i="0" u="none" strike="noStrike" kern="1200" cap="none" spc="-316" normalizeH="0" baseline="0" noProof="0" dirty="0">
                <a:ln>
                  <a:noFill/>
                </a:ln>
                <a:solidFill>
                  <a:srgbClr val="FFFFFF"/>
                </a:solidFill>
                <a:effectLst/>
                <a:uLnTx/>
                <a:uFillTx/>
                <a:latin typeface="Roca Two"/>
                <a:ea typeface="+mn-ea"/>
                <a:cs typeface="+mn-cs"/>
              </a:rPr>
              <a:t>SCREEN SMART KIDS Campaign</a:t>
            </a:r>
            <a:br>
              <a:rPr kumimoji="0" lang="en-GB" sz="4400" b="0" i="0" u="none" strike="noStrike" kern="1200" cap="none" spc="-316" normalizeH="0" baseline="0" noProof="0" dirty="0">
                <a:ln>
                  <a:noFill/>
                </a:ln>
                <a:solidFill>
                  <a:srgbClr val="FFFFFF"/>
                </a:solidFill>
                <a:effectLst/>
                <a:uLnTx/>
                <a:uFillTx/>
                <a:latin typeface="Roca Two"/>
                <a:ea typeface="+mn-ea"/>
                <a:cs typeface="+mn-cs"/>
              </a:rPr>
            </a:br>
            <a:r>
              <a:rPr kumimoji="0" lang="en-GB" sz="3200" b="0" i="0" u="none" strike="noStrike" kern="1200" cap="none" spc="-316" normalizeH="0" baseline="0" noProof="0" dirty="0">
                <a:ln>
                  <a:noFill/>
                </a:ln>
                <a:solidFill>
                  <a:srgbClr val="FFFFFF"/>
                </a:solidFill>
                <a:effectLst/>
                <a:uLnTx/>
                <a:uFillTx/>
                <a:latin typeface="Roca Two"/>
                <a:ea typeface="+mn-ea"/>
                <a:cs typeface="+mn-cs"/>
              </a:rPr>
              <a:t>Presented By: Ume  Zainab Shah</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3200" b="0" i="0" u="none" strike="noStrike" kern="1200" cap="none" spc="-316" normalizeH="0" baseline="0" noProof="0" dirty="0">
                <a:ln>
                  <a:noFill/>
                </a:ln>
                <a:solidFill>
                  <a:srgbClr val="FFFFFF"/>
                </a:solidFill>
                <a:effectLst/>
                <a:uLnTx/>
                <a:uFillTx/>
                <a:latin typeface="Roca Two"/>
                <a:ea typeface="+mn-ea"/>
                <a:cs typeface="+mn-cs"/>
              </a:rPr>
              <a:t>Student  ID</a:t>
            </a:r>
            <a:r>
              <a:rPr kumimoji="0" lang="en-GB" sz="3200" b="0" i="0" u="none" strike="noStrike" kern="1200" cap="none" spc="-316" normalizeH="0" baseline="0" noProof="0">
                <a:ln>
                  <a:noFill/>
                </a:ln>
                <a:solidFill>
                  <a:srgbClr val="FFFFFF"/>
                </a:solidFill>
                <a:effectLst/>
                <a:uLnTx/>
                <a:uFillTx/>
                <a:latin typeface="Roca Two"/>
                <a:ea typeface="+mn-ea"/>
                <a:cs typeface="+mn-cs"/>
              </a:rPr>
              <a:t>:   2127507</a:t>
            </a:r>
            <a:endParaRPr kumimoji="0" lang="en-GB" sz="3200" b="0" i="0" u="none" strike="noStrike" kern="1200" cap="none" spc="-316" normalizeH="0" baseline="0" noProof="0" dirty="0">
              <a:ln>
                <a:noFill/>
              </a:ln>
              <a:solidFill>
                <a:srgbClr val="FFFFFF"/>
              </a:solidFill>
              <a:effectLst/>
              <a:uLnTx/>
              <a:uFillTx/>
              <a:latin typeface="Roca Two"/>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GB" sz="3200" b="0" i="0" u="none" strike="noStrike" kern="1200" cap="none" spc="-316" normalizeH="0" baseline="0" noProof="0" dirty="0">
              <a:ln>
                <a:noFill/>
              </a:ln>
              <a:solidFill>
                <a:srgbClr val="FFFFFF"/>
              </a:solidFill>
              <a:effectLst/>
              <a:uLnTx/>
              <a:uFillTx/>
              <a:latin typeface="Roca Two"/>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400" b="0" i="0" u="none" strike="noStrike" kern="1200" cap="none" spc="-316" normalizeH="0" baseline="0" noProof="0" dirty="0">
              <a:ln>
                <a:noFill/>
              </a:ln>
              <a:solidFill>
                <a:srgbClr val="FFFFFF"/>
              </a:solidFill>
              <a:effectLst/>
              <a:uLnTx/>
              <a:uFillTx/>
              <a:latin typeface="Roca Two"/>
              <a:ea typeface="+mn-ea"/>
              <a:cs typeface="+mn-cs"/>
              <a:sym typeface="Roca Two"/>
            </a:endParaRPr>
          </a:p>
          <a:p>
            <a:pPr marL="0" marR="0" lvl="0" indent="0" algn="l" defTabSz="914400" rtl="0" eaLnBrk="1" fontAlgn="auto" latinLnBrk="0" hangingPunct="1">
              <a:lnSpc>
                <a:spcPct val="150000"/>
              </a:lnSpc>
              <a:spcBef>
                <a:spcPts val="0"/>
              </a:spcBef>
              <a:spcAft>
                <a:spcPts val="0"/>
              </a:spcAft>
              <a:buClrTx/>
              <a:buSzTx/>
              <a:buFontTx/>
              <a:buNone/>
              <a:tabLst/>
              <a:defRPr/>
            </a:pPr>
            <a:endParaRPr kumimoji="0" lang="en-US" sz="4400" b="0" i="0" u="none" strike="noStrike" kern="1200" cap="none" spc="-48" normalizeH="0" baseline="0" noProof="0" dirty="0">
              <a:ln>
                <a:noFill/>
              </a:ln>
              <a:solidFill>
                <a:srgbClr val="FFFFFF"/>
              </a:solidFill>
              <a:effectLst/>
              <a:uLnTx/>
              <a:uFillTx/>
              <a:latin typeface="Roca Two"/>
              <a:ea typeface="Roca Two"/>
              <a:cs typeface="Roca Two"/>
              <a:sym typeface="Roca Two"/>
            </a:endParaRPr>
          </a:p>
        </p:txBody>
      </p:sp>
      <p:sp>
        <p:nvSpPr>
          <p:cNvPr id="6" name="TextBox 6"/>
          <p:cNvSpPr txBox="1"/>
          <p:nvPr/>
        </p:nvSpPr>
        <p:spPr>
          <a:xfrm>
            <a:off x="9296400" y="5807482"/>
            <a:ext cx="8361573" cy="3831818"/>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prstClr val="white"/>
                </a:solidFill>
                <a:effectLst/>
                <a:uLnTx/>
                <a:uFillTx/>
                <a:latin typeface="Roca Two" panose="020B0604020202020204" charset="0"/>
                <a:ea typeface="+mn-ea"/>
                <a:cs typeface="+mn-cs"/>
              </a:rPr>
              <a:t>Scroll Less • Play More • Sleep Better</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Roca Two" panose="020B0604020202020204" charset="0"/>
                <a:ea typeface="+mn-ea"/>
                <a:cs typeface="+mn-cs"/>
              </a:rPr>
              <a:t>6-week campaign for children aged 5–11</a:t>
            </a:r>
            <a:endPar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School-based</a:t>
            </a:r>
            <a:b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Family-supported</a:t>
            </a:r>
            <a:b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Behaviour-focused</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Roca Two" panose="020B0604020202020204" charset="0"/>
                <a:ea typeface="+mn-ea"/>
                <a:cs typeface="+mn-cs"/>
              </a:rPr>
              <a:t>Goal:</a:t>
            </a: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 Build healthier and sustainable screen habits </a:t>
            </a:r>
            <a:r>
              <a:rPr kumimoji="0" lang="en-GB" sz="2400" b="0" i="1" u="none" strike="noStrike" kern="1200" cap="none" spc="0" normalizeH="0" baseline="0" noProof="0" dirty="0">
                <a:ln>
                  <a:noFill/>
                </a:ln>
                <a:solidFill>
                  <a:prstClr val="white"/>
                </a:solidFill>
                <a:effectLst/>
                <a:uLnTx/>
                <a:uFillTx/>
                <a:latin typeface="Roca Two" panose="020B0604020202020204" charset="0"/>
                <a:ea typeface="+mn-ea"/>
                <a:cs typeface="+mn-cs"/>
              </a:rPr>
              <a:t>(WHO, 2020; Ofcom, 2026).</a:t>
            </a:r>
            <a:endPar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p:txBody>
      </p:sp>
      <p:sp>
        <p:nvSpPr>
          <p:cNvPr id="8" name="AutoShape 8"/>
          <p:cNvSpPr/>
          <p:nvPr/>
        </p:nvSpPr>
        <p:spPr>
          <a:xfrm>
            <a:off x="13273021" y="5166742"/>
            <a:ext cx="3986279" cy="0"/>
          </a:xfrm>
          <a:prstGeom prst="line">
            <a:avLst/>
          </a:prstGeom>
          <a:ln w="9525" cap="flat">
            <a:solidFill>
              <a:srgbClr val="4C4C4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181818"/>
        </a:solidFill>
        <a:effectLst/>
      </p:bgPr>
    </p:bg>
    <p:spTree>
      <p:nvGrpSpPr>
        <p:cNvPr id="1" name=""/>
        <p:cNvGrpSpPr/>
        <p:nvPr/>
      </p:nvGrpSpPr>
      <p:grpSpPr>
        <a:xfrm>
          <a:off x="0" y="0"/>
          <a:ext cx="0" cy="0"/>
          <a:chOff x="0" y="0"/>
          <a:chExt cx="0" cy="0"/>
        </a:xfrm>
      </p:grpSpPr>
      <p:sp>
        <p:nvSpPr>
          <p:cNvPr id="4" name="TextBox 4"/>
          <p:cNvSpPr txBox="1"/>
          <p:nvPr/>
        </p:nvSpPr>
        <p:spPr>
          <a:xfrm>
            <a:off x="1028700" y="1447800"/>
            <a:ext cx="16230600" cy="1558760"/>
          </a:xfrm>
          <a:prstGeom prst="rect">
            <a:avLst/>
          </a:prstGeom>
        </p:spPr>
        <p:txBody>
          <a:bodyPr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129" b="0" i="0" u="none" strike="noStrike" kern="1200" cap="none" spc="-405" normalizeH="0" baseline="0" noProof="0" dirty="0">
                <a:ln>
                  <a:noFill/>
                </a:ln>
                <a:solidFill>
                  <a:srgbClr val="FFDE59"/>
                </a:solidFill>
                <a:effectLst/>
                <a:uLnTx/>
                <a:uFillTx/>
                <a:latin typeface="Roca Two"/>
                <a:ea typeface="+mn-ea"/>
                <a:cs typeface="+mn-cs"/>
              </a:rPr>
              <a:t>How the Campaign Works</a:t>
            </a:r>
            <a:endParaRPr kumimoji="0" lang="en-US" sz="10129" b="0" i="0" u="none" strike="noStrike" kern="1200" cap="none" spc="-405" normalizeH="0" baseline="0" noProof="0" dirty="0">
              <a:ln>
                <a:noFill/>
              </a:ln>
              <a:solidFill>
                <a:srgbClr val="FFDE59"/>
              </a:solidFill>
              <a:effectLst/>
              <a:uLnTx/>
              <a:uFillTx/>
              <a:latin typeface="Roca Two"/>
              <a:ea typeface="+mn-ea"/>
              <a:cs typeface="+mn-cs"/>
              <a:sym typeface="Roca Two"/>
            </a:endParaRPr>
          </a:p>
        </p:txBody>
      </p:sp>
      <p:sp>
        <p:nvSpPr>
          <p:cNvPr id="9" name="TextBox 9"/>
          <p:cNvSpPr txBox="1"/>
          <p:nvPr/>
        </p:nvSpPr>
        <p:spPr>
          <a:xfrm>
            <a:off x="2362200" y="2982724"/>
            <a:ext cx="14480608" cy="553998"/>
          </a:xfrm>
          <a:prstGeom prst="rect">
            <a:avLst/>
          </a:prstGeom>
        </p:spPr>
        <p:txBody>
          <a:bodyPr wrap="square" lIns="0" tIns="0" rIns="0" bIns="0" rtlCol="0" anchor="t">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GB" sz="3600" b="0" i="0" u="none" strike="noStrike" kern="1200" cap="none" spc="0" normalizeH="0" baseline="0" noProof="0" dirty="0">
                <a:ln>
                  <a:noFill/>
                </a:ln>
                <a:solidFill>
                  <a:prstClr val="white"/>
                </a:solidFill>
                <a:effectLst/>
                <a:uLnTx/>
                <a:uFillTx/>
                <a:latin typeface="Roca Two" panose="020B0604020202020204" charset="0"/>
                <a:ea typeface="+mn-ea"/>
                <a:cs typeface="+mn-cs"/>
              </a:rPr>
              <a:t>6 Weeks → Small Changes → Healthy Habits</a:t>
            </a:r>
          </a:p>
        </p:txBody>
      </p:sp>
      <p:pic>
        <p:nvPicPr>
          <p:cNvPr id="3" name="Picture 2" descr="The image depicts a weekly plan to help reduce screen time, with activities and goals for each week, aiming to encourage healthier habits and family engagement.&#10;&#10;AI-generated content may be incorrect.">
            <a:extLst>
              <a:ext uri="{FF2B5EF4-FFF2-40B4-BE49-F238E27FC236}">
                <a16:creationId xmlns:a16="http://schemas.microsoft.com/office/drawing/2014/main" id="{D5B39C42-FB3A-5764-0B3A-4FCF2EA9F4C9}"/>
              </a:ext>
            </a:extLst>
          </p:cNvPr>
          <p:cNvPicPr>
            <a:picLocks noChangeAspect="1"/>
          </p:cNvPicPr>
          <p:nvPr/>
        </p:nvPicPr>
        <p:blipFill>
          <a:blip r:embed="rId2"/>
          <a:stretch>
            <a:fillRect/>
          </a:stretch>
        </p:blipFill>
        <p:spPr>
          <a:xfrm>
            <a:off x="0" y="3259723"/>
            <a:ext cx="18288000" cy="6098808"/>
          </a:xfrm>
          <a:prstGeom prst="rect">
            <a:avLst/>
          </a:prstGeom>
        </p:spPr>
      </p:pic>
      <p:sp>
        <p:nvSpPr>
          <p:cNvPr id="6" name="TextBox 7">
            <a:extLst>
              <a:ext uri="{FF2B5EF4-FFF2-40B4-BE49-F238E27FC236}">
                <a16:creationId xmlns:a16="http://schemas.microsoft.com/office/drawing/2014/main" id="{503FFB09-FC7C-0B9B-BC5C-94F10C61B519}"/>
              </a:ext>
            </a:extLst>
          </p:cNvPr>
          <p:cNvSpPr txBox="1"/>
          <p:nvPr/>
        </p:nvSpPr>
        <p:spPr>
          <a:xfrm>
            <a:off x="15561508" y="8904374"/>
            <a:ext cx="2742731" cy="383875"/>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a:ea typeface="+mn-ea"/>
                <a:cs typeface="+mn-cs"/>
              </a:rPr>
              <a:t>Canva, 2026)</a:t>
            </a:r>
          </a:p>
        </p:txBody>
      </p:sp>
      <p:sp>
        <p:nvSpPr>
          <p:cNvPr id="8" name="TextBox 7">
            <a:extLst>
              <a:ext uri="{FF2B5EF4-FFF2-40B4-BE49-F238E27FC236}">
                <a16:creationId xmlns:a16="http://schemas.microsoft.com/office/drawing/2014/main" id="{95C0DB57-8ACF-8C6D-85AF-D71F020A1251}"/>
              </a:ext>
            </a:extLst>
          </p:cNvPr>
          <p:cNvSpPr txBox="1"/>
          <p:nvPr/>
        </p:nvSpPr>
        <p:spPr>
          <a:xfrm>
            <a:off x="4420227" y="8904374"/>
            <a:ext cx="9263920" cy="461665"/>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1" u="none" strike="noStrike" kern="1200" cap="none" spc="0" normalizeH="0" baseline="0" noProof="0" dirty="0">
                <a:ln>
                  <a:noFill/>
                </a:ln>
                <a:solidFill>
                  <a:prstClr val="white"/>
                </a:solidFill>
                <a:effectLst/>
                <a:uLnTx/>
                <a:uFillTx/>
                <a:latin typeface="Roca Two" panose="020B0604020202020204" charset="0"/>
                <a:ea typeface="+mn-ea"/>
                <a:cs typeface="+mn-cs"/>
              </a:rPr>
              <a:t>(WHO, 2020; HM Treasury, 2026).</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181818"/>
        </a:solidFill>
        <a:effectLst/>
      </p:bgPr>
    </p:bg>
    <p:spTree>
      <p:nvGrpSpPr>
        <p:cNvPr id="1" name=""/>
        <p:cNvGrpSpPr/>
        <p:nvPr/>
      </p:nvGrpSpPr>
      <p:grpSpPr>
        <a:xfrm>
          <a:off x="0" y="0"/>
          <a:ext cx="0" cy="0"/>
          <a:chOff x="0" y="0"/>
          <a:chExt cx="0" cy="0"/>
        </a:xfrm>
      </p:grpSpPr>
      <p:sp>
        <p:nvSpPr>
          <p:cNvPr id="4" name="TextBox 4"/>
          <p:cNvSpPr txBox="1"/>
          <p:nvPr/>
        </p:nvSpPr>
        <p:spPr>
          <a:xfrm>
            <a:off x="764006" y="494434"/>
            <a:ext cx="13408706" cy="1815882"/>
          </a:xfrm>
          <a:prstGeom prst="rect">
            <a:avLst/>
          </a:prstGeom>
        </p:spPr>
        <p:txBody>
          <a:bodyPr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1800" b="0" i="0" u="none" strike="noStrike" kern="1200" cap="none" spc="-811" normalizeH="0" baseline="0" noProof="0" dirty="0">
                <a:ln>
                  <a:noFill/>
                </a:ln>
                <a:solidFill>
                  <a:srgbClr val="FFDE59"/>
                </a:solidFill>
                <a:effectLst/>
                <a:uLnTx/>
                <a:uFillTx/>
                <a:latin typeface="Roca Two"/>
                <a:ea typeface="Roca Two"/>
                <a:cs typeface="Roca Two"/>
                <a:sym typeface="Roca Two"/>
              </a:rPr>
              <a:t> </a:t>
            </a:r>
            <a:r>
              <a:rPr kumimoji="0" lang="en-GB" sz="11800" b="0" i="0" u="none" strike="noStrike" kern="1200" cap="none" spc="-811" normalizeH="0" baseline="0" noProof="0" dirty="0">
                <a:ln>
                  <a:noFill/>
                </a:ln>
                <a:solidFill>
                  <a:srgbClr val="FFDE59"/>
                </a:solidFill>
                <a:effectLst/>
                <a:uLnTx/>
                <a:uFillTx/>
                <a:latin typeface="Roca Two"/>
                <a:ea typeface="+mn-ea"/>
                <a:cs typeface="+mn-cs"/>
              </a:rPr>
              <a:t>Campaign Activities</a:t>
            </a:r>
            <a:endParaRPr kumimoji="0" lang="en-US" sz="11800" b="0" i="0" u="none" strike="noStrike" kern="1200" cap="none" spc="-811" normalizeH="0" baseline="0" noProof="0" dirty="0">
              <a:ln>
                <a:noFill/>
              </a:ln>
              <a:solidFill>
                <a:srgbClr val="FFDE59"/>
              </a:solidFill>
              <a:effectLst/>
              <a:uLnTx/>
              <a:uFillTx/>
              <a:latin typeface="Roca Two"/>
              <a:ea typeface="+mn-ea"/>
              <a:cs typeface="+mn-cs"/>
              <a:sym typeface="Roca Two"/>
            </a:endParaRPr>
          </a:p>
        </p:txBody>
      </p:sp>
      <p:sp>
        <p:nvSpPr>
          <p:cNvPr id="7" name="TextBox 7"/>
          <p:cNvSpPr txBox="1"/>
          <p:nvPr/>
        </p:nvSpPr>
        <p:spPr>
          <a:xfrm>
            <a:off x="9157741" y="2234515"/>
            <a:ext cx="6686062" cy="430887"/>
          </a:xfrm>
          <a:prstGeom prst="rect">
            <a:avLst/>
          </a:prstGeom>
        </p:spPr>
        <p:txBody>
          <a:bodyPr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t>Children will:</a:t>
            </a:r>
            <a:endParaRPr kumimoji="0" lang="en-US" sz="2800" b="0" i="0" u="none" strike="noStrike" kern="1200" cap="none" spc="-48" normalizeH="0" baseline="0" noProof="0" dirty="0">
              <a:ln>
                <a:noFill/>
              </a:ln>
              <a:solidFill>
                <a:prstClr val="white"/>
              </a:solidFill>
              <a:effectLst/>
              <a:uLnTx/>
              <a:uFillTx/>
              <a:latin typeface="Roca Two" panose="020B0604020202020204" charset="0"/>
              <a:ea typeface="Roca Two"/>
              <a:cs typeface="Roca Two"/>
              <a:sym typeface="Roca Two"/>
            </a:endParaRPr>
          </a:p>
        </p:txBody>
      </p:sp>
      <p:sp>
        <p:nvSpPr>
          <p:cNvPr id="8" name="TextBox 8"/>
          <p:cNvSpPr txBox="1"/>
          <p:nvPr/>
        </p:nvSpPr>
        <p:spPr>
          <a:xfrm>
            <a:off x="10225790" y="3238500"/>
            <a:ext cx="6193256" cy="4655121"/>
          </a:xfrm>
          <a:prstGeom prst="rect">
            <a:avLst/>
          </a:prstGeom>
        </p:spPr>
        <p:txBody>
          <a:bodyPr wrap="square" lIns="0" tIns="0" rIns="0" bIns="0" rtlCol="0" anchor="t">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200" b="0" i="0" u="none" strike="noStrike" kern="1200" cap="none" spc="0" normalizeH="0" baseline="0" noProof="0" dirty="0">
                <a:ln>
                  <a:noFill/>
                </a:ln>
                <a:solidFill>
                  <a:prstClr val="white"/>
                </a:solidFill>
                <a:effectLst/>
                <a:uLnTx/>
                <a:uFillTx/>
                <a:latin typeface="Roca Two" panose="020B0604020202020204" charset="0"/>
                <a:ea typeface="+mn-ea"/>
                <a:cs typeface="+mn-cs"/>
              </a:rPr>
              <a:t>Complete a </a:t>
            </a:r>
            <a:r>
              <a:rPr kumimoji="0" lang="en-GB" sz="2200" b="1" i="0" u="none" strike="noStrike" kern="1200" cap="none" spc="0" normalizeH="0" baseline="0" noProof="0" dirty="0">
                <a:ln>
                  <a:noFill/>
                </a:ln>
                <a:solidFill>
                  <a:prstClr val="white"/>
                </a:solidFill>
                <a:effectLst/>
                <a:uLnTx/>
                <a:uFillTx/>
                <a:latin typeface="Roca Two" panose="020B0604020202020204" charset="0"/>
                <a:ea typeface="+mn-ea"/>
                <a:cs typeface="+mn-cs"/>
              </a:rPr>
              <a:t>screen-time diary</a:t>
            </a:r>
            <a:br>
              <a:rPr kumimoji="0" lang="en-GB" sz="22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200" b="0" i="0" u="none" strike="noStrike" kern="1200" cap="none" spc="0" normalizeH="0" baseline="0" noProof="0" dirty="0">
                <a:ln>
                  <a:noFill/>
                </a:ln>
                <a:solidFill>
                  <a:prstClr val="white"/>
                </a:solidFill>
                <a:effectLst/>
                <a:uLnTx/>
                <a:uFillTx/>
                <a:latin typeface="Roca Two" panose="020B0604020202020204" charset="0"/>
                <a:ea typeface="+mn-ea"/>
                <a:cs typeface="+mn-cs"/>
              </a:rPr>
              <a:t> Set weekly goals</a:t>
            </a:r>
            <a:br>
              <a:rPr kumimoji="0" lang="en-GB" sz="22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200" b="0" i="0" u="none" strike="noStrike" kern="1200" cap="none" spc="0" normalizeH="0" baseline="0" noProof="0" dirty="0">
                <a:ln>
                  <a:noFill/>
                </a:ln>
                <a:solidFill>
                  <a:prstClr val="white"/>
                </a:solidFill>
                <a:effectLst/>
                <a:uLnTx/>
                <a:uFillTx/>
                <a:latin typeface="Roca Two" panose="020B0604020202020204" charset="0"/>
                <a:ea typeface="+mn-ea"/>
                <a:cs typeface="+mn-cs"/>
              </a:rPr>
              <a:t>Practise a </a:t>
            </a:r>
            <a:r>
              <a:rPr kumimoji="0" lang="en-GB" sz="2200" b="1" i="0" u="none" strike="noStrike" kern="1200" cap="none" spc="0" normalizeH="0" baseline="0" noProof="0" dirty="0">
                <a:ln>
                  <a:noFill/>
                </a:ln>
                <a:solidFill>
                  <a:prstClr val="white"/>
                </a:solidFill>
                <a:effectLst/>
                <a:uLnTx/>
                <a:uFillTx/>
                <a:latin typeface="Roca Two" panose="020B0604020202020204" charset="0"/>
                <a:ea typeface="+mn-ea"/>
                <a:cs typeface="+mn-cs"/>
              </a:rPr>
              <a:t>screen-free bedtime routine</a:t>
            </a:r>
            <a:br>
              <a:rPr kumimoji="0" lang="en-GB" sz="22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200" b="0" i="0" u="none" strike="noStrike" kern="1200" cap="none" spc="0" normalizeH="0" baseline="0" noProof="0" dirty="0">
                <a:ln>
                  <a:noFill/>
                </a:ln>
                <a:solidFill>
                  <a:prstClr val="white"/>
                </a:solidFill>
                <a:effectLst/>
                <a:uLnTx/>
                <a:uFillTx/>
                <a:latin typeface="Roca Two" panose="020B0604020202020204" charset="0"/>
                <a:ea typeface="+mn-ea"/>
                <a:cs typeface="+mn-cs"/>
              </a:rPr>
              <a:t>Swap screen time for active play</a:t>
            </a:r>
            <a:br>
              <a:rPr kumimoji="0" lang="en-GB" sz="22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200" b="0" i="0" u="none" strike="noStrike" kern="1200" cap="none" spc="0" normalizeH="0" baseline="0" noProof="0" dirty="0">
                <a:ln>
                  <a:noFill/>
                </a:ln>
                <a:solidFill>
                  <a:prstClr val="white"/>
                </a:solidFill>
                <a:effectLst/>
                <a:uLnTx/>
                <a:uFillTx/>
                <a:latin typeface="Roca Two" panose="020B0604020202020204" charset="0"/>
                <a:ea typeface="+mn-ea"/>
                <a:cs typeface="+mn-cs"/>
              </a:rPr>
              <a:t> Complete family challenges</a:t>
            </a:r>
            <a:br>
              <a:rPr kumimoji="0" lang="en-GB" sz="22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200" b="0" i="0" u="none" strike="noStrike" kern="1200" cap="none" spc="0" normalizeH="0" baseline="0" noProof="0" dirty="0">
                <a:ln>
                  <a:noFill/>
                </a:ln>
                <a:solidFill>
                  <a:prstClr val="white"/>
                </a:solidFill>
                <a:effectLst/>
                <a:uLnTx/>
                <a:uFillTx/>
                <a:latin typeface="Roca Two" panose="020B0604020202020204" charset="0"/>
                <a:ea typeface="+mn-ea"/>
                <a:cs typeface="+mn-cs"/>
              </a:rPr>
              <a:t> Receive certificates/rewards </a:t>
            </a:r>
            <a:r>
              <a:rPr kumimoji="0" lang="en-GB" sz="2200" b="0" i="1" u="none" strike="noStrike" kern="1200" cap="none" spc="0" normalizeH="0" baseline="0" noProof="0" dirty="0">
                <a:ln>
                  <a:noFill/>
                </a:ln>
                <a:solidFill>
                  <a:prstClr val="white"/>
                </a:solidFill>
                <a:effectLst/>
                <a:uLnTx/>
                <a:uFillTx/>
                <a:latin typeface="Roca Two" panose="020B0604020202020204" charset="0"/>
                <a:ea typeface="+mn-ea"/>
                <a:cs typeface="+mn-cs"/>
              </a:rPr>
              <a:t>(Bacil et al., 2024; WHO, 2020)</a:t>
            </a:r>
            <a:endParaRPr kumimoji="0" lang="en-GB" sz="22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p:txBody>
      </p:sp>
      <p:sp>
        <p:nvSpPr>
          <p:cNvPr id="10" name="AutoShape 10"/>
          <p:cNvSpPr/>
          <p:nvPr/>
        </p:nvSpPr>
        <p:spPr>
          <a:xfrm>
            <a:off x="10210800" y="3009900"/>
            <a:ext cx="6686062" cy="0"/>
          </a:xfrm>
          <a:prstGeom prst="line">
            <a:avLst/>
          </a:prstGeom>
          <a:ln w="9525" cap="flat">
            <a:solidFill>
              <a:srgbClr val="4C4C4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pic>
        <p:nvPicPr>
          <p:cNvPr id="12" name="Picture 11" descr="Hula hoop to keep whole family busy outdoors">
            <a:extLst>
              <a:ext uri="{FF2B5EF4-FFF2-40B4-BE49-F238E27FC236}">
                <a16:creationId xmlns:a16="http://schemas.microsoft.com/office/drawing/2014/main" id="{F7D6E369-59AE-8D46-15F1-42E81372FE10}"/>
              </a:ext>
            </a:extLst>
          </p:cNvPr>
          <p:cNvPicPr>
            <a:picLocks noChangeAspect="1"/>
          </p:cNvPicPr>
          <p:nvPr/>
        </p:nvPicPr>
        <p:blipFill>
          <a:blip r:embed="rId2"/>
          <a:stretch>
            <a:fillRect/>
          </a:stretch>
        </p:blipFill>
        <p:spPr>
          <a:xfrm>
            <a:off x="533400" y="3451376"/>
            <a:ext cx="8363400" cy="5578323"/>
          </a:xfrm>
          <a:prstGeom prst="rect">
            <a:avLst/>
          </a:prstGeom>
        </p:spPr>
      </p:pic>
      <p:sp>
        <p:nvSpPr>
          <p:cNvPr id="13" name="TextBox 7">
            <a:extLst>
              <a:ext uri="{FF2B5EF4-FFF2-40B4-BE49-F238E27FC236}">
                <a16:creationId xmlns:a16="http://schemas.microsoft.com/office/drawing/2014/main" id="{5DF4FFD9-7255-677F-7A51-C5C41C088086}"/>
              </a:ext>
            </a:extLst>
          </p:cNvPr>
          <p:cNvSpPr txBox="1"/>
          <p:nvPr/>
        </p:nvSpPr>
        <p:spPr>
          <a:xfrm>
            <a:off x="1372069" y="9407824"/>
            <a:ext cx="2742731" cy="383875"/>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a:ea typeface="+mn-ea"/>
                <a:cs typeface="+mn-cs"/>
              </a:rPr>
              <a:t>(Getty Images, 2026)</a:t>
            </a:r>
          </a:p>
        </p:txBody>
      </p:sp>
      <p:sp>
        <p:nvSpPr>
          <p:cNvPr id="6" name="TextBox 8">
            <a:extLst>
              <a:ext uri="{FF2B5EF4-FFF2-40B4-BE49-F238E27FC236}">
                <a16:creationId xmlns:a16="http://schemas.microsoft.com/office/drawing/2014/main" id="{DF3E1013-CFCA-1CAD-0DDD-9E0BE16D0ABF}"/>
              </a:ext>
            </a:extLst>
          </p:cNvPr>
          <p:cNvSpPr txBox="1"/>
          <p:nvPr/>
        </p:nvSpPr>
        <p:spPr>
          <a:xfrm>
            <a:off x="9601200" y="8308997"/>
            <a:ext cx="8363400" cy="1269578"/>
          </a:xfrm>
          <a:prstGeom prst="rect">
            <a:avLst/>
          </a:prstGeom>
        </p:spPr>
        <p:txBody>
          <a:bodyPr wrap="square" lIns="0" tIns="0" rIns="0" bIns="0" rtlCol="0" anchor="t">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200" b="1" i="0" u="none" strike="noStrike" kern="1200" cap="none" spc="0" normalizeH="0" baseline="0" noProof="0" dirty="0">
                <a:ln>
                  <a:noFill/>
                </a:ln>
                <a:solidFill>
                  <a:srgbClr val="FFDE59"/>
                </a:solidFill>
                <a:effectLst/>
                <a:uLnTx/>
                <a:uFillTx/>
                <a:latin typeface="Roca Two" panose="020B0604020202020204" charset="0"/>
                <a:ea typeface="+mn-ea"/>
                <a:cs typeface="+mn-cs"/>
              </a:rPr>
              <a:t>Key approach</a:t>
            </a:r>
            <a:r>
              <a:rPr kumimoji="0" lang="en-GB" sz="2200" b="1" i="0" u="none" strike="noStrike" kern="1200" cap="none" spc="0" normalizeH="0" baseline="0" noProof="0" dirty="0">
                <a:ln>
                  <a:noFill/>
                </a:ln>
                <a:solidFill>
                  <a:prstClr val="white"/>
                </a:solidFill>
                <a:effectLst/>
                <a:uLnTx/>
                <a:uFillTx/>
                <a:latin typeface="Roca Two" panose="020B0604020202020204" charset="0"/>
                <a:ea typeface="+mn-ea"/>
                <a:cs typeface="+mn-cs"/>
              </a:rPr>
              <a:t>:</a:t>
            </a:r>
            <a:r>
              <a:rPr kumimoji="0" lang="en-GB" sz="2200" b="0" i="0" u="none" strike="noStrike" kern="1200" cap="none" spc="0" normalizeH="0" baseline="0" noProof="0" dirty="0">
                <a:ln>
                  <a:noFill/>
                </a:ln>
                <a:solidFill>
                  <a:prstClr val="white"/>
                </a:solidFill>
                <a:effectLst/>
                <a:uLnTx/>
                <a:uFillTx/>
                <a:latin typeface="Roca Two" panose="020B0604020202020204" charset="0"/>
                <a:ea typeface="+mn-ea"/>
                <a:cs typeface="+mn-cs"/>
              </a:rPr>
              <a:t> Encourage healthier alternatives rather than simply banning screens.</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181818"/>
        </a:solidFill>
        <a:effectLst/>
      </p:bgPr>
    </p:bg>
    <p:spTree>
      <p:nvGrpSpPr>
        <p:cNvPr id="1" name=""/>
        <p:cNvGrpSpPr/>
        <p:nvPr/>
      </p:nvGrpSpPr>
      <p:grpSpPr>
        <a:xfrm>
          <a:off x="0" y="0"/>
          <a:ext cx="0" cy="0"/>
          <a:chOff x="0" y="0"/>
          <a:chExt cx="0" cy="0"/>
        </a:xfrm>
      </p:grpSpPr>
      <p:grpSp>
        <p:nvGrpSpPr>
          <p:cNvPr id="4" name="Group 4"/>
          <p:cNvGrpSpPr/>
          <p:nvPr/>
        </p:nvGrpSpPr>
        <p:grpSpPr>
          <a:xfrm>
            <a:off x="12506022" y="1028700"/>
            <a:ext cx="4753278" cy="6094712"/>
            <a:chOff x="0" y="0"/>
            <a:chExt cx="2352212" cy="3016035"/>
          </a:xfrm>
        </p:grpSpPr>
        <p:sp>
          <p:nvSpPr>
            <p:cNvPr id="5" name="Freeform 5"/>
            <p:cNvSpPr/>
            <p:nvPr/>
          </p:nvSpPr>
          <p:spPr>
            <a:xfrm>
              <a:off x="0" y="0"/>
              <a:ext cx="2352212" cy="3016035"/>
            </a:xfrm>
            <a:custGeom>
              <a:avLst/>
              <a:gdLst/>
              <a:ahLst/>
              <a:cxnLst/>
              <a:rect l="l" t="t" r="r" b="b"/>
              <a:pathLst>
                <a:path w="2352212" h="3016035">
                  <a:moveTo>
                    <a:pt x="0" y="0"/>
                  </a:moveTo>
                  <a:lnTo>
                    <a:pt x="2352212" y="0"/>
                  </a:lnTo>
                  <a:lnTo>
                    <a:pt x="2352212" y="3016035"/>
                  </a:lnTo>
                  <a:lnTo>
                    <a:pt x="0" y="3016035"/>
                  </a:lnTo>
                  <a:close/>
                </a:path>
              </a:pathLst>
            </a:cu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 name="TextBox 6"/>
          <p:cNvSpPr txBox="1"/>
          <p:nvPr/>
        </p:nvSpPr>
        <p:spPr>
          <a:xfrm>
            <a:off x="1028700" y="1485900"/>
            <a:ext cx="15735300" cy="1769715"/>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1500" b="0" i="0" u="none" strike="noStrike" kern="1200" cap="none" spc="-542" normalizeH="0" baseline="0" noProof="0" dirty="0">
                <a:ln>
                  <a:noFill/>
                </a:ln>
                <a:solidFill>
                  <a:srgbClr val="FFDE59"/>
                </a:solidFill>
                <a:effectLst/>
                <a:uLnTx/>
                <a:uFillTx/>
                <a:latin typeface="Roca Two"/>
                <a:ea typeface="+mn-ea"/>
                <a:cs typeface="+mn-cs"/>
              </a:rPr>
              <a:t>How Will We Evaluate It?</a:t>
            </a:r>
            <a:endParaRPr kumimoji="0" lang="en-US" sz="11500" b="0" i="0" u="none" strike="noStrike" kern="1200" cap="none" spc="-542" normalizeH="0" baseline="0" noProof="0" dirty="0">
              <a:ln>
                <a:noFill/>
              </a:ln>
              <a:solidFill>
                <a:srgbClr val="FFDE59"/>
              </a:solidFill>
              <a:effectLst/>
              <a:uLnTx/>
              <a:uFillTx/>
              <a:latin typeface="Roca Two"/>
              <a:ea typeface="+mn-ea"/>
              <a:cs typeface="+mn-cs"/>
              <a:sym typeface="Roca Two"/>
            </a:endParaRPr>
          </a:p>
        </p:txBody>
      </p:sp>
      <p:sp>
        <p:nvSpPr>
          <p:cNvPr id="7" name="TextBox 7"/>
          <p:cNvSpPr txBox="1"/>
          <p:nvPr/>
        </p:nvSpPr>
        <p:spPr>
          <a:xfrm>
            <a:off x="2209800" y="3315565"/>
            <a:ext cx="4753278" cy="430887"/>
          </a:xfrm>
          <a:prstGeom prst="rect">
            <a:avLst/>
          </a:prstGeom>
        </p:spPr>
        <p:txBody>
          <a:bodyPr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Roca Two" panose="020B0604020202020204" charset="0"/>
                <a:ea typeface="+mn-ea"/>
                <a:cs typeface="+mn-cs"/>
              </a:rPr>
              <a:t>Three Levels of Evaluation</a:t>
            </a:r>
          </a:p>
        </p:txBody>
      </p:sp>
      <p:sp>
        <p:nvSpPr>
          <p:cNvPr id="13" name="AutoShape 13"/>
          <p:cNvSpPr/>
          <p:nvPr/>
        </p:nvSpPr>
        <p:spPr>
          <a:xfrm>
            <a:off x="2597150" y="3924300"/>
            <a:ext cx="4753278" cy="0"/>
          </a:xfrm>
          <a:prstGeom prst="line">
            <a:avLst/>
          </a:prstGeom>
          <a:ln w="9525" cap="flat">
            <a:solidFill>
              <a:srgbClr val="4C4C4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TextBox 8">
            <a:extLst>
              <a:ext uri="{FF2B5EF4-FFF2-40B4-BE49-F238E27FC236}">
                <a16:creationId xmlns:a16="http://schemas.microsoft.com/office/drawing/2014/main" id="{E14BA984-04D5-4120-7928-7E8566B5D51E}"/>
              </a:ext>
            </a:extLst>
          </p:cNvPr>
          <p:cNvSpPr txBox="1"/>
          <p:nvPr/>
        </p:nvSpPr>
        <p:spPr>
          <a:xfrm>
            <a:off x="1646349" y="8857558"/>
            <a:ext cx="14876351" cy="579518"/>
          </a:xfrm>
          <a:prstGeom prst="rect">
            <a:avLst/>
          </a:prstGeom>
        </p:spPr>
        <p:txBody>
          <a:bodyPr wrap="square" lIns="0" tIns="0" rIns="0" bIns="0" rtlCol="0" anchor="t">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Calibri"/>
                <a:ea typeface="+mn-ea"/>
                <a:cs typeface="+mn-cs"/>
              </a:rPr>
              <a:t>Evaluation should be planned from the beginning, not added after the intervention.</a:t>
            </a:r>
          </a:p>
        </p:txBody>
      </p:sp>
      <p:pic>
        <p:nvPicPr>
          <p:cNvPr id="3" name="Picture 2" descr="The diagram illustrates a three-step process for evaluating a campaign's effectiveness: delivery success, behavioral change in children, and contribution to healthier habits.&#10;&#10;AI-generated content may be incorrect.">
            <a:extLst>
              <a:ext uri="{FF2B5EF4-FFF2-40B4-BE49-F238E27FC236}">
                <a16:creationId xmlns:a16="http://schemas.microsoft.com/office/drawing/2014/main" id="{A3CEEBAC-58B9-AF81-000C-15928B98FF0C}"/>
              </a:ext>
            </a:extLst>
          </p:cNvPr>
          <p:cNvPicPr>
            <a:picLocks noChangeAspect="1"/>
          </p:cNvPicPr>
          <p:nvPr/>
        </p:nvPicPr>
        <p:blipFill>
          <a:blip r:embed="rId2"/>
          <a:stretch>
            <a:fillRect/>
          </a:stretch>
        </p:blipFill>
        <p:spPr>
          <a:xfrm>
            <a:off x="7924800" y="3658668"/>
            <a:ext cx="9591674" cy="4795837"/>
          </a:xfrm>
          <a:prstGeom prst="rect">
            <a:avLst/>
          </a:prstGeom>
        </p:spPr>
      </p:pic>
      <p:sp>
        <p:nvSpPr>
          <p:cNvPr id="12" name="TextBox 11">
            <a:extLst>
              <a:ext uri="{FF2B5EF4-FFF2-40B4-BE49-F238E27FC236}">
                <a16:creationId xmlns:a16="http://schemas.microsoft.com/office/drawing/2014/main" id="{58EC2DAD-2C18-6893-A2EE-C7C0A005E7C1}"/>
              </a:ext>
            </a:extLst>
          </p:cNvPr>
          <p:cNvSpPr txBox="1"/>
          <p:nvPr/>
        </p:nvSpPr>
        <p:spPr>
          <a:xfrm>
            <a:off x="12908675" y="8441724"/>
            <a:ext cx="9151494"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1" u="none" strike="noStrike" kern="1200" cap="none" spc="0" normalizeH="0" baseline="0" noProof="0" dirty="0">
                <a:ln>
                  <a:noFill/>
                </a:ln>
                <a:solidFill>
                  <a:prstClr val="white"/>
                </a:solidFill>
                <a:effectLst/>
                <a:uLnTx/>
                <a:uFillTx/>
                <a:latin typeface="Calibri"/>
                <a:ea typeface="+mn-ea"/>
                <a:cs typeface="+mn-cs"/>
              </a:rPr>
              <a:t>(HM Treasury, 2026; </a:t>
            </a:r>
            <a:r>
              <a:rPr kumimoji="0" lang="en-GB" sz="2400" b="0" i="0" u="none" strike="noStrike" kern="1200" cap="none" spc="0" normalizeH="0" baseline="0" noProof="0" dirty="0">
                <a:ln>
                  <a:noFill/>
                </a:ln>
                <a:solidFill>
                  <a:prstClr val="white"/>
                </a:solidFill>
                <a:effectLst/>
                <a:uLnTx/>
                <a:uFillTx/>
                <a:latin typeface="Calibri"/>
                <a:ea typeface="+mn-ea"/>
                <a:cs typeface="+mn-cs"/>
              </a:rPr>
              <a:t>Canva, 2026)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1" u="none" strike="noStrike" kern="1200" cap="none" spc="0" normalizeH="0" baseline="0" noProof="0" dirty="0">
                <a:ln>
                  <a:noFill/>
                </a:ln>
                <a:solidFill>
                  <a:prstClr val="white"/>
                </a:solidFill>
                <a:effectLst/>
                <a:uLnTx/>
                <a:uFillTx/>
                <a:latin typeface="Calibri"/>
                <a:ea typeface="+mn-ea"/>
                <a:cs typeface="+mn-cs"/>
              </a:rPr>
              <a:t>.</a:t>
            </a: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181818"/>
        </a:solidFill>
        <a:effectLst/>
      </p:bgPr>
    </p:bg>
    <p:spTree>
      <p:nvGrpSpPr>
        <p:cNvPr id="1" name=""/>
        <p:cNvGrpSpPr/>
        <p:nvPr/>
      </p:nvGrpSpPr>
      <p:grpSpPr>
        <a:xfrm>
          <a:off x="0" y="0"/>
          <a:ext cx="0" cy="0"/>
          <a:chOff x="0" y="0"/>
          <a:chExt cx="0" cy="0"/>
        </a:xfrm>
      </p:grpSpPr>
      <p:sp>
        <p:nvSpPr>
          <p:cNvPr id="8" name="TextBox 8"/>
          <p:cNvSpPr txBox="1"/>
          <p:nvPr/>
        </p:nvSpPr>
        <p:spPr>
          <a:xfrm>
            <a:off x="1390264" y="495300"/>
            <a:ext cx="10363201" cy="1505027"/>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780" b="0" i="0" u="none" strike="noStrike" kern="1200" cap="none" spc="-391" normalizeH="0" baseline="0" noProof="0" dirty="0">
                <a:ln>
                  <a:noFill/>
                </a:ln>
                <a:solidFill>
                  <a:srgbClr val="FFDE59"/>
                </a:solidFill>
                <a:effectLst/>
                <a:uLnTx/>
                <a:uFillTx/>
                <a:latin typeface="Roca Two"/>
                <a:ea typeface="+mn-ea"/>
                <a:cs typeface="+mn-cs"/>
              </a:rPr>
              <a:t>Process Evaluation</a:t>
            </a:r>
            <a:endParaRPr kumimoji="0" lang="en-US" sz="9780" b="0" i="0" u="none" strike="noStrike" kern="1200" cap="none" spc="-391" normalizeH="0" baseline="0" noProof="0" dirty="0">
              <a:ln>
                <a:noFill/>
              </a:ln>
              <a:solidFill>
                <a:srgbClr val="FFDE59"/>
              </a:solidFill>
              <a:effectLst/>
              <a:uLnTx/>
              <a:uFillTx/>
              <a:latin typeface="Roca Two"/>
              <a:ea typeface="+mn-ea"/>
              <a:cs typeface="+mn-cs"/>
              <a:sym typeface="Roca Two"/>
            </a:endParaRPr>
          </a:p>
        </p:txBody>
      </p:sp>
      <p:sp>
        <p:nvSpPr>
          <p:cNvPr id="9" name="TextBox 9"/>
          <p:cNvSpPr txBox="1"/>
          <p:nvPr/>
        </p:nvSpPr>
        <p:spPr>
          <a:xfrm>
            <a:off x="7772400" y="1946316"/>
            <a:ext cx="8382000" cy="492443"/>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Roca Two" panose="020B0604020202020204" charset="0"/>
                <a:ea typeface="+mn-ea"/>
                <a:cs typeface="+mn-cs"/>
              </a:rPr>
              <a:t>Did We Deliver the Campaign Successfully?</a:t>
            </a:r>
            <a:endParaRPr kumimoji="0" lang="en-US" sz="3200" b="0" i="0" u="none" strike="noStrike" kern="1200" cap="none" spc="-48" normalizeH="0" baseline="0" noProof="0" dirty="0">
              <a:ln>
                <a:noFill/>
              </a:ln>
              <a:solidFill>
                <a:prstClr val="white"/>
              </a:solidFill>
              <a:effectLst/>
              <a:uLnTx/>
              <a:uFillTx/>
              <a:latin typeface="Roca Two" panose="020B0604020202020204" charset="0"/>
              <a:ea typeface="Roca Two"/>
              <a:cs typeface="Roca Two"/>
              <a:sym typeface="Roca Two"/>
            </a:endParaRPr>
          </a:p>
        </p:txBody>
      </p:sp>
      <p:sp>
        <p:nvSpPr>
          <p:cNvPr id="20" name="AutoShape 20"/>
          <p:cNvSpPr/>
          <p:nvPr/>
        </p:nvSpPr>
        <p:spPr>
          <a:xfrm>
            <a:off x="1028700" y="9280529"/>
            <a:ext cx="3524634" cy="0"/>
          </a:xfrm>
          <a:prstGeom prst="line">
            <a:avLst/>
          </a:prstGeom>
          <a:ln w="9525" cap="flat">
            <a:solidFill>
              <a:srgbClr val="4C4C4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21" name="AutoShape 21"/>
          <p:cNvSpPr/>
          <p:nvPr/>
        </p:nvSpPr>
        <p:spPr>
          <a:xfrm>
            <a:off x="5264022" y="9280529"/>
            <a:ext cx="3524634" cy="0"/>
          </a:xfrm>
          <a:prstGeom prst="line">
            <a:avLst/>
          </a:prstGeom>
          <a:ln w="9525" cap="flat">
            <a:solidFill>
              <a:srgbClr val="4C4C4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22" name="AutoShape 22"/>
          <p:cNvSpPr/>
          <p:nvPr/>
        </p:nvSpPr>
        <p:spPr>
          <a:xfrm>
            <a:off x="9499344" y="9280529"/>
            <a:ext cx="3524634" cy="0"/>
          </a:xfrm>
          <a:prstGeom prst="line">
            <a:avLst/>
          </a:prstGeom>
          <a:ln w="9525" cap="flat">
            <a:solidFill>
              <a:srgbClr val="4C4C4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23" name="AutoShape 23"/>
          <p:cNvSpPr/>
          <p:nvPr/>
        </p:nvSpPr>
        <p:spPr>
          <a:xfrm>
            <a:off x="13734666" y="9280529"/>
            <a:ext cx="3524634" cy="0"/>
          </a:xfrm>
          <a:prstGeom prst="line">
            <a:avLst/>
          </a:prstGeom>
          <a:ln w="9525" cap="flat">
            <a:solidFill>
              <a:srgbClr val="4C4C4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24" name="TextBox 13">
            <a:extLst>
              <a:ext uri="{FF2B5EF4-FFF2-40B4-BE49-F238E27FC236}">
                <a16:creationId xmlns:a16="http://schemas.microsoft.com/office/drawing/2014/main" id="{2F4FD214-2170-211F-A4B1-C23EE5A699EB}"/>
              </a:ext>
            </a:extLst>
          </p:cNvPr>
          <p:cNvSpPr txBox="1"/>
          <p:nvPr/>
        </p:nvSpPr>
        <p:spPr>
          <a:xfrm>
            <a:off x="2791017" y="8634198"/>
            <a:ext cx="12972665" cy="646331"/>
          </a:xfrm>
          <a:prstGeom prst="rect">
            <a:avLst/>
          </a:prstGeom>
        </p:spPr>
        <p:txBody>
          <a:bodyPr wrap="square" lIns="0" tIns="0" rIns="0" bIns="0" rtlCol="0" anchor="t">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DE59"/>
                </a:solidFill>
                <a:effectLst/>
                <a:uLnTx/>
                <a:uFillTx/>
                <a:latin typeface="Roca Two" panose="020B0604020202020204" charset="0"/>
                <a:ea typeface="+mn-ea"/>
                <a:cs typeface="+mn-cs"/>
              </a:rPr>
              <a:t>Limitation</a:t>
            </a: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 Good attendance shows participation, but does not prove behaviour changed.</a:t>
            </a:r>
          </a:p>
        </p:txBody>
      </p:sp>
      <p:pic>
        <p:nvPicPr>
          <p:cNvPr id="3" name="Picture 2" descr="The image depicts a five-step process for engaging parents and children in weekly activities, including attendance, participation, feedback, and campaign involvement.&#10;&#10;AI-generated content may be incorrect.">
            <a:extLst>
              <a:ext uri="{FF2B5EF4-FFF2-40B4-BE49-F238E27FC236}">
                <a16:creationId xmlns:a16="http://schemas.microsoft.com/office/drawing/2014/main" id="{DD82E038-F73B-15DB-CFDC-56031158D924}"/>
              </a:ext>
            </a:extLst>
          </p:cNvPr>
          <p:cNvPicPr>
            <a:picLocks noChangeAspect="1"/>
          </p:cNvPicPr>
          <p:nvPr/>
        </p:nvPicPr>
        <p:blipFill>
          <a:blip r:embed="rId2"/>
          <a:srcRect b="11964"/>
          <a:stretch>
            <a:fillRect/>
          </a:stretch>
        </p:blipFill>
        <p:spPr>
          <a:xfrm>
            <a:off x="1752600" y="2896397"/>
            <a:ext cx="14782800" cy="5648860"/>
          </a:xfrm>
          <a:prstGeom prst="rect">
            <a:avLst/>
          </a:prstGeom>
        </p:spPr>
      </p:pic>
      <p:sp>
        <p:nvSpPr>
          <p:cNvPr id="5" name="TextBox 7">
            <a:extLst>
              <a:ext uri="{FF2B5EF4-FFF2-40B4-BE49-F238E27FC236}">
                <a16:creationId xmlns:a16="http://schemas.microsoft.com/office/drawing/2014/main" id="{41AA5BEA-16C2-96BD-2E80-5F8BB8F1CD82}"/>
              </a:ext>
            </a:extLst>
          </p:cNvPr>
          <p:cNvSpPr txBox="1"/>
          <p:nvPr/>
        </p:nvSpPr>
        <p:spPr>
          <a:xfrm>
            <a:off x="13023978" y="8442259"/>
            <a:ext cx="4882787" cy="738664"/>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1" u="none" strike="noStrike" kern="1200" cap="none" spc="0" normalizeH="0" baseline="0" noProof="0" dirty="0">
                <a:ln>
                  <a:noFill/>
                </a:ln>
                <a:solidFill>
                  <a:prstClr val="white"/>
                </a:solidFill>
                <a:effectLst/>
                <a:uLnTx/>
                <a:uFillTx/>
                <a:latin typeface="Calibri"/>
                <a:ea typeface="+mn-ea"/>
                <a:cs typeface="+mn-cs"/>
              </a:rPr>
              <a:t>(HM Treasury, 2026; </a:t>
            </a:r>
            <a:r>
              <a:rPr kumimoji="0" lang="en-GB" sz="2400" b="0" i="0" u="none" strike="noStrike" kern="1200" cap="none" spc="0" normalizeH="0" baseline="0" noProof="0" dirty="0">
                <a:ln>
                  <a:noFill/>
                </a:ln>
                <a:solidFill>
                  <a:prstClr val="white"/>
                </a:solidFill>
                <a:effectLst/>
                <a:uLnTx/>
                <a:uFillTx/>
                <a:latin typeface="Calibri"/>
                <a:ea typeface="+mn-ea"/>
                <a:cs typeface="+mn-cs"/>
              </a:rPr>
              <a:t>Canva, 2026)</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1" u="none" strike="noStrike" kern="1200" cap="none" spc="0" normalizeH="0" baseline="0" noProof="0" dirty="0">
                <a:ln>
                  <a:noFill/>
                </a:ln>
                <a:solidFill>
                  <a:prstClr val="white"/>
                </a:solidFill>
                <a:effectLst/>
                <a:uLnTx/>
                <a:uFillTx/>
                <a:latin typeface="Calibri"/>
                <a:ea typeface="+mn-ea"/>
                <a:cs typeface="+mn-cs"/>
              </a:rPr>
              <a:t>.</a:t>
            </a:r>
            <a:endParaRPr kumimoji="0" lang="en-GB" sz="16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181818"/>
        </a:solidFill>
        <a:effectLst/>
      </p:bgPr>
    </p:bg>
    <p:spTree>
      <p:nvGrpSpPr>
        <p:cNvPr id="1" name=""/>
        <p:cNvGrpSpPr/>
        <p:nvPr/>
      </p:nvGrpSpPr>
      <p:grpSpPr>
        <a:xfrm>
          <a:off x="0" y="0"/>
          <a:ext cx="0" cy="0"/>
          <a:chOff x="0" y="0"/>
          <a:chExt cx="0" cy="0"/>
        </a:xfrm>
      </p:grpSpPr>
      <p:sp>
        <p:nvSpPr>
          <p:cNvPr id="4" name="TextBox 4"/>
          <p:cNvSpPr txBox="1"/>
          <p:nvPr/>
        </p:nvSpPr>
        <p:spPr>
          <a:xfrm>
            <a:off x="304800" y="403329"/>
            <a:ext cx="12707309" cy="1643527"/>
          </a:xfrm>
          <a:prstGeom prst="rect">
            <a:avLst/>
          </a:prstGeom>
        </p:spPr>
        <p:txBody>
          <a:bodyPr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0680" b="0" i="0" u="none" strike="noStrike" kern="1200" cap="none" spc="-427" normalizeH="0" baseline="0" noProof="0" dirty="0">
                <a:ln>
                  <a:noFill/>
                </a:ln>
                <a:solidFill>
                  <a:srgbClr val="FFDE59"/>
                </a:solidFill>
                <a:effectLst/>
                <a:uLnTx/>
                <a:uFillTx/>
                <a:latin typeface="Roca Two"/>
                <a:ea typeface="+mn-ea"/>
                <a:cs typeface="+mn-cs"/>
              </a:rPr>
              <a:t>Outcome Evaluation</a:t>
            </a:r>
            <a:endParaRPr kumimoji="0" lang="en-US" sz="10680" b="0" i="0" u="none" strike="noStrike" kern="1200" cap="none" spc="-427" normalizeH="0" baseline="0" noProof="0" dirty="0">
              <a:ln>
                <a:noFill/>
              </a:ln>
              <a:solidFill>
                <a:srgbClr val="FFDE59"/>
              </a:solidFill>
              <a:effectLst/>
              <a:uLnTx/>
              <a:uFillTx/>
              <a:latin typeface="Roca Two"/>
              <a:ea typeface="+mn-ea"/>
              <a:cs typeface="+mn-cs"/>
              <a:sym typeface="Roca Two"/>
            </a:endParaRPr>
          </a:p>
        </p:txBody>
      </p:sp>
      <p:sp>
        <p:nvSpPr>
          <p:cNvPr id="5" name="TextBox 5"/>
          <p:cNvSpPr txBox="1"/>
          <p:nvPr/>
        </p:nvSpPr>
        <p:spPr>
          <a:xfrm>
            <a:off x="12573000" y="1850758"/>
            <a:ext cx="5992092" cy="430887"/>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1" i="0" u="none" strike="noStrike" kern="1200" cap="none" spc="0" normalizeH="0" baseline="0" noProof="0" dirty="0">
                <a:ln>
                  <a:noFill/>
                </a:ln>
                <a:solidFill>
                  <a:prstClr val="white"/>
                </a:solidFill>
                <a:effectLst/>
                <a:uLnTx/>
                <a:uFillTx/>
                <a:latin typeface="Roca Two" panose="020B0604020202020204" charset="0"/>
                <a:ea typeface="+mn-ea"/>
                <a:cs typeface="+mn-cs"/>
              </a:rPr>
              <a:t>Did Screen Behaviour Change?</a:t>
            </a:r>
          </a:p>
        </p:txBody>
      </p:sp>
      <p:sp>
        <p:nvSpPr>
          <p:cNvPr id="9" name="AutoShape 9"/>
          <p:cNvSpPr/>
          <p:nvPr/>
        </p:nvSpPr>
        <p:spPr>
          <a:xfrm>
            <a:off x="12707309" y="1577276"/>
            <a:ext cx="4551991" cy="0"/>
          </a:xfrm>
          <a:prstGeom prst="line">
            <a:avLst/>
          </a:prstGeom>
          <a:ln w="9525" cap="flat">
            <a:solidFill>
              <a:srgbClr val="4C4C4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4" name="TextBox 7">
            <a:extLst>
              <a:ext uri="{FF2B5EF4-FFF2-40B4-BE49-F238E27FC236}">
                <a16:creationId xmlns:a16="http://schemas.microsoft.com/office/drawing/2014/main" id="{B20CE6CE-AA79-E1E9-7629-51EA3FEE4EEF}"/>
              </a:ext>
            </a:extLst>
          </p:cNvPr>
          <p:cNvSpPr txBox="1"/>
          <p:nvPr/>
        </p:nvSpPr>
        <p:spPr>
          <a:xfrm>
            <a:off x="9525000" y="9205404"/>
            <a:ext cx="6477000" cy="307777"/>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1" u="none" strike="noStrike" kern="1200" cap="none" spc="0" normalizeH="0" baseline="0" noProof="0" dirty="0">
                <a:ln>
                  <a:noFill/>
                </a:ln>
                <a:solidFill>
                  <a:prstClr val="white"/>
                </a:solidFill>
                <a:effectLst/>
                <a:uLnTx/>
                <a:uFillTx/>
                <a:latin typeface="Roca Two" panose="020B0604020202020204" charset="0"/>
                <a:ea typeface="+mn-ea"/>
                <a:cs typeface="+mn-cs"/>
              </a:rPr>
              <a:t>(WHO, 2020; HM Treasury, 2026; Canva, 2026)</a:t>
            </a:r>
          </a:p>
        </p:txBody>
      </p:sp>
      <p:pic>
        <p:nvPicPr>
          <p:cNvPr id="11" name="Picture 10" descr="The diagram illustrates a weekly schedule for reducing screen time, with activities like recreational screen minutes, screen-free bedtime nights, offline play, and family screen-free activities, culminating in a final measurement for comparison.&#10;&#10;AI-generated content may be incorrect.">
            <a:extLst>
              <a:ext uri="{FF2B5EF4-FFF2-40B4-BE49-F238E27FC236}">
                <a16:creationId xmlns:a16="http://schemas.microsoft.com/office/drawing/2014/main" id="{823379E3-E53F-8F59-70D7-4F052C97EC89}"/>
              </a:ext>
            </a:extLst>
          </p:cNvPr>
          <p:cNvPicPr>
            <a:picLocks noChangeAspect="1"/>
          </p:cNvPicPr>
          <p:nvPr/>
        </p:nvPicPr>
        <p:blipFill>
          <a:blip r:embed="rId2"/>
          <a:srcRect b="5746"/>
          <a:stretch>
            <a:fillRect/>
          </a:stretch>
        </p:blipFill>
        <p:spPr>
          <a:xfrm>
            <a:off x="914400" y="2328489"/>
            <a:ext cx="13595837" cy="6407336"/>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181818"/>
        </a:solidFill>
        <a:effectLst/>
      </p:bgPr>
    </p:bg>
    <p:spTree>
      <p:nvGrpSpPr>
        <p:cNvPr id="1" name=""/>
        <p:cNvGrpSpPr/>
        <p:nvPr/>
      </p:nvGrpSpPr>
      <p:grpSpPr>
        <a:xfrm>
          <a:off x="0" y="0"/>
          <a:ext cx="0" cy="0"/>
          <a:chOff x="0" y="0"/>
          <a:chExt cx="0" cy="0"/>
        </a:xfrm>
      </p:grpSpPr>
      <p:sp>
        <p:nvSpPr>
          <p:cNvPr id="5" name="TextBox 5"/>
          <p:cNvSpPr txBox="1"/>
          <p:nvPr/>
        </p:nvSpPr>
        <p:spPr>
          <a:xfrm>
            <a:off x="1665546" y="3749661"/>
            <a:ext cx="7097453" cy="492443"/>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Roca Two" panose="020B0604020202020204" charset="0"/>
                <a:ea typeface="+mn-ea"/>
                <a:cs typeface="+mn-cs"/>
              </a:rPr>
              <a:t>Reduce Recreational Screen Time</a:t>
            </a:r>
            <a:endParaRPr kumimoji="0" lang="en-US" sz="3200" b="0" i="0" u="none" strike="noStrike" kern="1200" cap="none" spc="-48" normalizeH="0" baseline="0" noProof="0" dirty="0">
              <a:ln>
                <a:noFill/>
              </a:ln>
              <a:solidFill>
                <a:prstClr val="white"/>
              </a:solidFill>
              <a:effectLst/>
              <a:uLnTx/>
              <a:uFillTx/>
              <a:latin typeface="Roca Two" panose="020B0604020202020204" charset="0"/>
              <a:ea typeface="Roca Two"/>
              <a:cs typeface="Roca Two"/>
              <a:sym typeface="Roca Two"/>
            </a:endParaRPr>
          </a:p>
        </p:txBody>
      </p:sp>
      <p:sp>
        <p:nvSpPr>
          <p:cNvPr id="14" name="AutoShape 14"/>
          <p:cNvSpPr/>
          <p:nvPr/>
        </p:nvSpPr>
        <p:spPr>
          <a:xfrm>
            <a:off x="2362200" y="4305300"/>
            <a:ext cx="5066440" cy="0"/>
          </a:xfrm>
          <a:prstGeom prst="line">
            <a:avLst/>
          </a:prstGeom>
          <a:ln w="9525" cap="flat">
            <a:solidFill>
              <a:srgbClr val="4C4C4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5" name="TextBox 9">
            <a:extLst>
              <a:ext uri="{FF2B5EF4-FFF2-40B4-BE49-F238E27FC236}">
                <a16:creationId xmlns:a16="http://schemas.microsoft.com/office/drawing/2014/main" id="{4A57A99C-0CB4-2181-68E4-D135DAF1EB5A}"/>
              </a:ext>
            </a:extLst>
          </p:cNvPr>
          <p:cNvSpPr txBox="1"/>
          <p:nvPr/>
        </p:nvSpPr>
        <p:spPr>
          <a:xfrm>
            <a:off x="2667000" y="8935234"/>
            <a:ext cx="13316666" cy="754053"/>
          </a:xfrm>
          <a:prstGeom prst="rect">
            <a:avLst/>
          </a:prstGeom>
        </p:spPr>
        <p:txBody>
          <a:bodyPr wrap="square" lIns="0" tIns="0" rIns="0" bIns="0" rtlCol="0" anchor="t">
            <a:spAutoFit/>
          </a:bodyPr>
          <a:lstStyle/>
          <a:p>
            <a:pPr marL="0" marR="0" lvl="0" indent="0" algn="ctr" defTabSz="914400" rtl="0" eaLnBrk="1" fontAlgn="auto" latinLnBrk="0" hangingPunct="1">
              <a:lnSpc>
                <a:spcPct val="200000"/>
              </a:lnSpc>
              <a:spcBef>
                <a:spcPts val="0"/>
              </a:spcBef>
              <a:spcAft>
                <a:spcPts val="0"/>
              </a:spcAft>
              <a:buClrTx/>
              <a:buSzTx/>
              <a:buFontTx/>
              <a:buNone/>
              <a:tabLst/>
              <a:defRPr/>
            </a:pPr>
            <a:r>
              <a:rPr kumimoji="0" lang="en-GB" sz="2800" b="1" i="0" u="none" strike="noStrike" kern="1200" cap="none" spc="0" normalizeH="0" baseline="0" noProof="0" dirty="0">
                <a:ln>
                  <a:noFill/>
                </a:ln>
                <a:solidFill>
                  <a:srgbClr val="FFDE59"/>
                </a:solidFill>
                <a:effectLst/>
                <a:uLnTx/>
                <a:uFillTx/>
                <a:latin typeface="Roca Two" panose="020B0604020202020204" charset="0"/>
                <a:ea typeface="+mn-ea"/>
                <a:cs typeface="+mn-cs"/>
              </a:rPr>
              <a:t>Strength</a:t>
            </a:r>
            <a:r>
              <a:rPr kumimoji="0" lang="en-GB" sz="2800" b="1" i="0" u="none" strike="noStrike" kern="1200" cap="none" spc="0" normalizeH="0" baseline="0" noProof="0" dirty="0">
                <a:ln>
                  <a:noFill/>
                </a:ln>
                <a:solidFill>
                  <a:prstClr val="white"/>
                </a:solidFill>
                <a:effectLst/>
                <a:uLnTx/>
                <a:uFillTx/>
                <a:latin typeface="Roca Two" panose="020B0604020202020204" charset="0"/>
                <a:ea typeface="+mn-ea"/>
                <a:cs typeface="+mn-cs"/>
              </a:rPr>
              <a:t>:</a:t>
            </a:r>
            <a: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t> Objective device data can support children's/parents' reports.</a:t>
            </a:r>
          </a:p>
        </p:txBody>
      </p:sp>
      <p:sp>
        <p:nvSpPr>
          <p:cNvPr id="4" name="TextBox 4"/>
          <p:cNvSpPr txBox="1"/>
          <p:nvPr/>
        </p:nvSpPr>
        <p:spPr>
          <a:xfrm>
            <a:off x="3213971" y="1160484"/>
            <a:ext cx="13316666" cy="1915461"/>
          </a:xfrm>
          <a:prstGeom prst="rect">
            <a:avLst/>
          </a:prstGeom>
        </p:spPr>
        <p:txBody>
          <a:bodyPr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447" b="0" i="0" u="none" strike="noStrike" kern="1200" cap="none" spc="-497" normalizeH="0" baseline="0" noProof="0" dirty="0">
                <a:ln>
                  <a:noFill/>
                </a:ln>
                <a:solidFill>
                  <a:srgbClr val="FFDE59"/>
                </a:solidFill>
                <a:effectLst/>
                <a:uLnTx/>
                <a:uFillTx/>
                <a:latin typeface="Roca Two"/>
                <a:ea typeface="+mn-ea"/>
                <a:cs typeface="+mn-cs"/>
              </a:rPr>
              <a:t>Measuring AIM 1</a:t>
            </a:r>
            <a:endParaRPr kumimoji="0" lang="en-US" sz="12447" b="0" i="0" u="none" strike="noStrike" kern="1200" cap="none" spc="-497" normalizeH="0" baseline="0" noProof="0" dirty="0">
              <a:ln>
                <a:noFill/>
              </a:ln>
              <a:solidFill>
                <a:srgbClr val="FFDE59"/>
              </a:solidFill>
              <a:effectLst/>
              <a:uLnTx/>
              <a:uFillTx/>
              <a:latin typeface="Roca Two"/>
              <a:ea typeface="+mn-ea"/>
              <a:cs typeface="+mn-cs"/>
              <a:sym typeface="Roca Two"/>
            </a:endParaRPr>
          </a:p>
        </p:txBody>
      </p:sp>
      <p:pic>
        <p:nvPicPr>
          <p:cNvPr id="7" name="Picture 6" descr="The image illustrates a progress chart showing that by the sixth week, children's recreational screen time has decreased by at least 20% from their initial baseline measurement.&#10;&#10;AI-generated content may be incorrect.">
            <a:extLst>
              <a:ext uri="{FF2B5EF4-FFF2-40B4-BE49-F238E27FC236}">
                <a16:creationId xmlns:a16="http://schemas.microsoft.com/office/drawing/2014/main" id="{BD27C0E8-A2D0-3CDA-4326-9C6263DCCCCB}"/>
              </a:ext>
            </a:extLst>
          </p:cNvPr>
          <p:cNvPicPr>
            <a:picLocks noChangeAspect="1"/>
          </p:cNvPicPr>
          <p:nvPr/>
        </p:nvPicPr>
        <p:blipFill>
          <a:blip r:embed="rId2"/>
          <a:srcRect t="17306" b="16539"/>
          <a:stretch>
            <a:fillRect/>
          </a:stretch>
        </p:blipFill>
        <p:spPr>
          <a:xfrm>
            <a:off x="3213971" y="4692401"/>
            <a:ext cx="13316666" cy="3764429"/>
          </a:xfrm>
          <a:prstGeom prst="rect">
            <a:avLst/>
          </a:prstGeom>
        </p:spPr>
      </p:pic>
      <p:sp>
        <p:nvSpPr>
          <p:cNvPr id="10" name="TextBox 9">
            <a:extLst>
              <a:ext uri="{FF2B5EF4-FFF2-40B4-BE49-F238E27FC236}">
                <a16:creationId xmlns:a16="http://schemas.microsoft.com/office/drawing/2014/main" id="{C7D2319B-3A77-4BBB-5589-17D7CFBAAEF9}"/>
              </a:ext>
            </a:extLst>
          </p:cNvPr>
          <p:cNvSpPr txBox="1"/>
          <p:nvPr/>
        </p:nvSpPr>
        <p:spPr>
          <a:xfrm>
            <a:off x="9891042" y="8535124"/>
            <a:ext cx="9144000"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1" u="none" strike="noStrike" kern="1200" cap="none" spc="0" normalizeH="0" baseline="0" noProof="0" dirty="0">
                <a:ln>
                  <a:noFill/>
                </a:ln>
                <a:solidFill>
                  <a:prstClr val="white"/>
                </a:solidFill>
                <a:effectLst/>
                <a:uLnTx/>
                <a:uFillTx/>
                <a:latin typeface="Roca Two" panose="020B0604020202020204" charset="0"/>
                <a:ea typeface="+mn-ea"/>
                <a:cs typeface="+mn-cs"/>
              </a:rPr>
              <a:t>(WHO, 2020; Ofcom, 2026; Canva, 2026)</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181818"/>
        </a:solidFill>
        <a:effectLst/>
      </p:bgPr>
    </p:bg>
    <p:spTree>
      <p:nvGrpSpPr>
        <p:cNvPr id="1" name="">
          <a:extLst>
            <a:ext uri="{FF2B5EF4-FFF2-40B4-BE49-F238E27FC236}">
              <a16:creationId xmlns:a16="http://schemas.microsoft.com/office/drawing/2014/main" id="{2F1C55D7-74A9-B00B-C197-29AC6BA403A3}"/>
            </a:ext>
          </a:extLst>
        </p:cNvPr>
        <p:cNvGrpSpPr/>
        <p:nvPr/>
      </p:nvGrpSpPr>
      <p:grpSpPr>
        <a:xfrm>
          <a:off x="0" y="0"/>
          <a:ext cx="0" cy="0"/>
          <a:chOff x="0" y="0"/>
          <a:chExt cx="0" cy="0"/>
        </a:xfrm>
      </p:grpSpPr>
      <p:sp>
        <p:nvSpPr>
          <p:cNvPr id="4" name="TextBox 4">
            <a:extLst>
              <a:ext uri="{FF2B5EF4-FFF2-40B4-BE49-F238E27FC236}">
                <a16:creationId xmlns:a16="http://schemas.microsoft.com/office/drawing/2014/main" id="{A9B14311-D9E9-BA2D-A48D-3DC1BA085D57}"/>
              </a:ext>
            </a:extLst>
          </p:cNvPr>
          <p:cNvSpPr txBox="1"/>
          <p:nvPr/>
        </p:nvSpPr>
        <p:spPr>
          <a:xfrm>
            <a:off x="824640" y="791649"/>
            <a:ext cx="15525750" cy="1915461"/>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2447" b="0" i="0" u="none" strike="noStrike" kern="1200" cap="none" spc="-497" normalizeH="0" baseline="0" noProof="0" dirty="0">
                <a:ln>
                  <a:noFill/>
                </a:ln>
                <a:solidFill>
                  <a:srgbClr val="FFDE59"/>
                </a:solidFill>
                <a:effectLst/>
                <a:uLnTx/>
                <a:uFillTx/>
                <a:latin typeface="Roca Two"/>
                <a:ea typeface="+mn-ea"/>
                <a:cs typeface="+mn-cs"/>
              </a:rPr>
              <a:t>Measuring AIM 2 &amp; 3</a:t>
            </a:r>
            <a:endParaRPr kumimoji="0" lang="en-US" sz="12447" b="0" i="0" u="none" strike="noStrike" kern="1200" cap="none" spc="-497" normalizeH="0" baseline="0" noProof="0" dirty="0">
              <a:ln>
                <a:noFill/>
              </a:ln>
              <a:solidFill>
                <a:srgbClr val="FFDE59"/>
              </a:solidFill>
              <a:effectLst/>
              <a:uLnTx/>
              <a:uFillTx/>
              <a:latin typeface="Roca Two"/>
              <a:ea typeface="+mn-ea"/>
              <a:cs typeface="+mn-cs"/>
              <a:sym typeface="Roca Two"/>
            </a:endParaRPr>
          </a:p>
        </p:txBody>
      </p:sp>
      <p:sp>
        <p:nvSpPr>
          <p:cNvPr id="5" name="TextBox 5">
            <a:extLst>
              <a:ext uri="{FF2B5EF4-FFF2-40B4-BE49-F238E27FC236}">
                <a16:creationId xmlns:a16="http://schemas.microsoft.com/office/drawing/2014/main" id="{73C32CEA-6300-6248-4724-9D14B0E42585}"/>
              </a:ext>
            </a:extLst>
          </p:cNvPr>
          <p:cNvSpPr txBox="1"/>
          <p:nvPr/>
        </p:nvSpPr>
        <p:spPr>
          <a:xfrm>
            <a:off x="1675970" y="2993110"/>
            <a:ext cx="4000500" cy="430887"/>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DE59"/>
                </a:solidFill>
                <a:effectLst/>
                <a:uLnTx/>
                <a:uFillTx/>
                <a:latin typeface="Roca Two" panose="020B0604020202020204" charset="0"/>
                <a:ea typeface="+mn-ea"/>
                <a:cs typeface="+mn-cs"/>
              </a:rPr>
              <a:t>AIM 2 – Sleep Better</a:t>
            </a:r>
            <a:endParaRPr kumimoji="0" lang="en-US" sz="2800" b="0" i="0" u="none" strike="noStrike" kern="1200" cap="none" spc="-48" normalizeH="0" baseline="0" noProof="0" dirty="0">
              <a:ln>
                <a:noFill/>
              </a:ln>
              <a:solidFill>
                <a:srgbClr val="FFDE59"/>
              </a:solidFill>
              <a:effectLst/>
              <a:uLnTx/>
              <a:uFillTx/>
              <a:latin typeface="Roca Two" panose="020B0604020202020204" charset="0"/>
              <a:ea typeface="Roca Two"/>
              <a:cs typeface="Roca Two"/>
              <a:sym typeface="Roca Two"/>
            </a:endParaRPr>
          </a:p>
        </p:txBody>
      </p:sp>
      <p:sp>
        <p:nvSpPr>
          <p:cNvPr id="9" name="TextBox 9">
            <a:extLst>
              <a:ext uri="{FF2B5EF4-FFF2-40B4-BE49-F238E27FC236}">
                <a16:creationId xmlns:a16="http://schemas.microsoft.com/office/drawing/2014/main" id="{4B8B7E3D-BBF2-D18F-65AD-06154A291AC2}"/>
              </a:ext>
            </a:extLst>
          </p:cNvPr>
          <p:cNvSpPr txBox="1"/>
          <p:nvPr/>
        </p:nvSpPr>
        <p:spPr>
          <a:xfrm>
            <a:off x="837340" y="3675127"/>
            <a:ext cx="5372100" cy="2723823"/>
          </a:xfrm>
          <a:prstGeom prst="rect">
            <a:avLst/>
          </a:prstGeom>
        </p:spPr>
        <p:txBody>
          <a:bodyPr wrap="square" lIns="0" tIns="0" rIns="0" bIns="0" rtlCol="0" anchor="t">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Roca Two" panose="020B0604020202020204" charset="0"/>
                <a:ea typeface="+mn-ea"/>
                <a:cs typeface="+mn-cs"/>
              </a:rPr>
              <a:t>Target:</a:t>
            </a: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 at least 70% achieve </a:t>
            </a:r>
            <a:r>
              <a:rPr kumimoji="0" lang="en-GB" sz="2400" b="1" i="0" u="none" strike="noStrike" kern="1200" cap="none" spc="0" normalizeH="0" baseline="0" noProof="0" dirty="0">
                <a:ln>
                  <a:noFill/>
                </a:ln>
                <a:solidFill>
                  <a:prstClr val="white"/>
                </a:solidFill>
                <a:effectLst/>
                <a:uLnTx/>
                <a:uFillTx/>
                <a:latin typeface="Roca Two" panose="020B0604020202020204" charset="0"/>
                <a:ea typeface="+mn-ea"/>
                <a:cs typeface="+mn-cs"/>
              </a:rPr>
              <a:t>60 screen-free minutes before bed</a:t>
            </a: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 ≥5 nights/week.</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Roca Two" panose="020B0604020202020204" charset="0"/>
                <a:ea typeface="+mn-ea"/>
                <a:cs typeface="+mn-cs"/>
              </a:rPr>
              <a:t>Measure:</a:t>
            </a: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 Weekly parent-child bedtime checklist.</a:t>
            </a:r>
          </a:p>
        </p:txBody>
      </p:sp>
      <p:sp>
        <p:nvSpPr>
          <p:cNvPr id="14" name="AutoShape 14">
            <a:extLst>
              <a:ext uri="{FF2B5EF4-FFF2-40B4-BE49-F238E27FC236}">
                <a16:creationId xmlns:a16="http://schemas.microsoft.com/office/drawing/2014/main" id="{F6683AC7-30AD-73C3-3639-B734F3A9D982}"/>
              </a:ext>
            </a:extLst>
          </p:cNvPr>
          <p:cNvSpPr/>
          <p:nvPr/>
        </p:nvSpPr>
        <p:spPr>
          <a:xfrm>
            <a:off x="1143000" y="3695700"/>
            <a:ext cx="5066440" cy="0"/>
          </a:xfrm>
          <a:prstGeom prst="line">
            <a:avLst/>
          </a:prstGeom>
          <a:ln w="9525" cap="flat">
            <a:solidFill>
              <a:srgbClr val="4C4C4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6" name="TextBox 5">
            <a:extLst>
              <a:ext uri="{FF2B5EF4-FFF2-40B4-BE49-F238E27FC236}">
                <a16:creationId xmlns:a16="http://schemas.microsoft.com/office/drawing/2014/main" id="{9C9DB52C-E585-ED55-C3FB-A7A9AF0A9049}"/>
              </a:ext>
            </a:extLst>
          </p:cNvPr>
          <p:cNvSpPr txBox="1"/>
          <p:nvPr/>
        </p:nvSpPr>
        <p:spPr>
          <a:xfrm>
            <a:off x="1952983" y="6668047"/>
            <a:ext cx="5753100" cy="430887"/>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DE59"/>
                </a:solidFill>
                <a:effectLst/>
                <a:uLnTx/>
                <a:uFillTx/>
                <a:latin typeface="Roca Two" panose="020B0604020202020204" charset="0"/>
                <a:ea typeface="+mn-ea"/>
                <a:cs typeface="+mn-cs"/>
              </a:rPr>
              <a:t>AIM 3 – Play More</a:t>
            </a:r>
            <a:endParaRPr kumimoji="0" lang="en-US" sz="2800" b="0" i="0" u="none" strike="noStrike" kern="1200" cap="none" spc="-48" normalizeH="0" baseline="0" noProof="0" dirty="0">
              <a:ln>
                <a:noFill/>
              </a:ln>
              <a:solidFill>
                <a:srgbClr val="FFDE59"/>
              </a:solidFill>
              <a:effectLst/>
              <a:uLnTx/>
              <a:uFillTx/>
              <a:latin typeface="Roca Two" panose="020B0604020202020204" charset="0"/>
              <a:ea typeface="Roca Two"/>
              <a:cs typeface="Roca Two"/>
              <a:sym typeface="Roca Two"/>
            </a:endParaRPr>
          </a:p>
        </p:txBody>
      </p:sp>
      <p:sp>
        <p:nvSpPr>
          <p:cNvPr id="7" name="TextBox 9">
            <a:extLst>
              <a:ext uri="{FF2B5EF4-FFF2-40B4-BE49-F238E27FC236}">
                <a16:creationId xmlns:a16="http://schemas.microsoft.com/office/drawing/2014/main" id="{9741B3C2-CB92-F5D4-DFF0-E332C4401FEE}"/>
              </a:ext>
            </a:extLst>
          </p:cNvPr>
          <p:cNvSpPr txBox="1"/>
          <p:nvPr/>
        </p:nvSpPr>
        <p:spPr>
          <a:xfrm>
            <a:off x="1028700" y="7088084"/>
            <a:ext cx="5372100" cy="2723823"/>
          </a:xfrm>
          <a:prstGeom prst="rect">
            <a:avLst/>
          </a:prstGeom>
        </p:spPr>
        <p:txBody>
          <a:bodyPr wrap="square" lIns="0" tIns="0" rIns="0" bIns="0" rtlCol="0" anchor="t">
            <a:spAutoFit/>
          </a:bodyPr>
          <a:lstStyle/>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Roca Two" panose="020B0604020202020204" charset="0"/>
                <a:ea typeface="+mn-ea"/>
                <a:cs typeface="+mn-cs"/>
              </a:rPr>
              <a:t>Target:</a:t>
            </a: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 at least 70% replace </a:t>
            </a:r>
            <a:r>
              <a:rPr kumimoji="0" lang="en-GB" sz="2400" b="1" i="0" u="none" strike="noStrike" kern="1200" cap="none" spc="0" normalizeH="0" baseline="0" noProof="0" dirty="0">
                <a:ln>
                  <a:noFill/>
                </a:ln>
                <a:solidFill>
                  <a:prstClr val="white"/>
                </a:solidFill>
                <a:effectLst/>
                <a:uLnTx/>
                <a:uFillTx/>
                <a:latin typeface="Roca Two" panose="020B0604020202020204" charset="0"/>
                <a:ea typeface="+mn-ea"/>
                <a:cs typeface="+mn-cs"/>
              </a:rPr>
              <a:t>30 minutes of screen time with offline activity</a:t>
            </a: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 at least 5 days/week.</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Roca Two" panose="020B0604020202020204" charset="0"/>
                <a:ea typeface="+mn-ea"/>
                <a:cs typeface="+mn-cs"/>
              </a:rPr>
              <a:t>Measure:</a:t>
            </a: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 Weekly activity tracker.</a:t>
            </a:r>
          </a:p>
          <a:p>
            <a:pPr marL="0" marR="0" lvl="0" indent="0" algn="l" defTabSz="914400" rtl="0" eaLnBrk="1" fontAlgn="auto" latinLnBrk="0" hangingPunct="1">
              <a:lnSpc>
                <a:spcPct val="150000"/>
              </a:lnSpc>
              <a:spcBef>
                <a:spcPts val="0"/>
              </a:spcBef>
              <a:spcAft>
                <a:spcPts val="0"/>
              </a:spcAft>
              <a:buClrTx/>
              <a:buSzTx/>
              <a:buFontTx/>
              <a:buNone/>
              <a:tabLst/>
              <a:defRPr/>
            </a:pPr>
            <a:r>
              <a:rPr kumimoji="0" lang="en-GB" sz="2400" b="0" i="1" u="none" strike="noStrike" kern="1200" cap="none" spc="0" normalizeH="0" baseline="0" noProof="0" dirty="0">
                <a:ln>
                  <a:noFill/>
                </a:ln>
                <a:solidFill>
                  <a:prstClr val="white"/>
                </a:solidFill>
                <a:effectLst/>
                <a:uLnTx/>
                <a:uFillTx/>
                <a:latin typeface="Roca Two" panose="020B0604020202020204" charset="0"/>
                <a:ea typeface="+mn-ea"/>
                <a:cs typeface="+mn-cs"/>
              </a:rPr>
              <a:t>(WHO, 2020; Bacil et al., 2024)</a:t>
            </a:r>
            <a:endPar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p:txBody>
      </p:sp>
      <p:pic>
        <p:nvPicPr>
          <p:cNvPr id="8" name="Picture 7" descr="racing to the schoolyard together - primary school playground uk stock pictures, royalty-free photos &amp; images">
            <a:extLst>
              <a:ext uri="{FF2B5EF4-FFF2-40B4-BE49-F238E27FC236}">
                <a16:creationId xmlns:a16="http://schemas.microsoft.com/office/drawing/2014/main" id="{DBB50307-13DA-D4AA-8788-60E7706E8A00}"/>
              </a:ext>
            </a:extLst>
          </p:cNvPr>
          <p:cNvPicPr>
            <a:picLocks noChangeAspect="1"/>
          </p:cNvPicPr>
          <p:nvPr/>
        </p:nvPicPr>
        <p:blipFill>
          <a:blip r:embed="rId2"/>
          <a:stretch>
            <a:fillRect/>
          </a:stretch>
        </p:blipFill>
        <p:spPr>
          <a:xfrm>
            <a:off x="8036283" y="2993110"/>
            <a:ext cx="9096017" cy="6064011"/>
          </a:xfrm>
          <a:prstGeom prst="rect">
            <a:avLst/>
          </a:prstGeom>
        </p:spPr>
      </p:pic>
      <p:sp>
        <p:nvSpPr>
          <p:cNvPr id="11" name="TextBox 7">
            <a:extLst>
              <a:ext uri="{FF2B5EF4-FFF2-40B4-BE49-F238E27FC236}">
                <a16:creationId xmlns:a16="http://schemas.microsoft.com/office/drawing/2014/main" id="{C7195E8E-181F-EDD3-B3C6-BC3341BE7C8E}"/>
              </a:ext>
            </a:extLst>
          </p:cNvPr>
          <p:cNvSpPr txBox="1"/>
          <p:nvPr/>
        </p:nvSpPr>
        <p:spPr>
          <a:xfrm>
            <a:off x="12115800" y="9258300"/>
            <a:ext cx="2742731" cy="383875"/>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a:ea typeface="+mn-ea"/>
                <a:cs typeface="+mn-cs"/>
              </a:rPr>
              <a:t>(Getty Images, 2026)</a:t>
            </a:r>
          </a:p>
        </p:txBody>
      </p:sp>
    </p:spTree>
    <p:extLst>
      <p:ext uri="{BB962C8B-B14F-4D97-AF65-F5344CB8AC3E}">
        <p14:creationId xmlns:p14="http://schemas.microsoft.com/office/powerpoint/2010/main" val="400493945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181818"/>
        </a:solidFill>
        <a:effectLst/>
      </p:bgPr>
    </p:bg>
    <p:spTree>
      <p:nvGrpSpPr>
        <p:cNvPr id="1" name=""/>
        <p:cNvGrpSpPr/>
        <p:nvPr/>
      </p:nvGrpSpPr>
      <p:grpSpPr>
        <a:xfrm>
          <a:off x="0" y="0"/>
          <a:ext cx="0" cy="0"/>
          <a:chOff x="0" y="0"/>
          <a:chExt cx="0" cy="0"/>
        </a:xfrm>
      </p:grpSpPr>
      <p:sp>
        <p:nvSpPr>
          <p:cNvPr id="4" name="TextBox 4"/>
          <p:cNvSpPr txBox="1"/>
          <p:nvPr/>
        </p:nvSpPr>
        <p:spPr>
          <a:xfrm>
            <a:off x="6248400" y="607413"/>
            <a:ext cx="12591196" cy="1015663"/>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6600" b="0" i="0" u="none" strike="noStrike" kern="1200" cap="none" spc="-543" normalizeH="0" baseline="0" noProof="0" dirty="0">
                <a:ln>
                  <a:noFill/>
                </a:ln>
                <a:solidFill>
                  <a:srgbClr val="FFDE59"/>
                </a:solidFill>
                <a:effectLst/>
                <a:uLnTx/>
                <a:uFillTx/>
                <a:latin typeface="Roca Two"/>
                <a:ea typeface="+mn-ea"/>
                <a:cs typeface="+mn-cs"/>
              </a:rPr>
              <a:t>Evaluation Strengths &amp; Limitations</a:t>
            </a:r>
            <a:endParaRPr kumimoji="0" lang="en-US" sz="6600" b="0" i="0" u="none" strike="noStrike" kern="1200" cap="none" spc="-543" normalizeH="0" baseline="0" noProof="0" dirty="0">
              <a:ln>
                <a:noFill/>
              </a:ln>
              <a:solidFill>
                <a:srgbClr val="FFDE59"/>
              </a:solidFill>
              <a:effectLst/>
              <a:uLnTx/>
              <a:uFillTx/>
              <a:latin typeface="Roca Two"/>
              <a:ea typeface="+mn-ea"/>
              <a:cs typeface="+mn-cs"/>
              <a:sym typeface="Roca Two"/>
            </a:endParaRPr>
          </a:p>
        </p:txBody>
      </p:sp>
      <p:sp>
        <p:nvSpPr>
          <p:cNvPr id="14" name="AutoShape 14"/>
          <p:cNvSpPr/>
          <p:nvPr/>
        </p:nvSpPr>
        <p:spPr>
          <a:xfrm>
            <a:off x="843680" y="952500"/>
            <a:ext cx="4165927" cy="0"/>
          </a:xfrm>
          <a:prstGeom prst="line">
            <a:avLst/>
          </a:prstGeom>
          <a:ln w="9525" cap="flat">
            <a:solidFill>
              <a:srgbClr val="4C4C4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7" name="TextBox 11">
            <a:extLst>
              <a:ext uri="{FF2B5EF4-FFF2-40B4-BE49-F238E27FC236}">
                <a16:creationId xmlns:a16="http://schemas.microsoft.com/office/drawing/2014/main" id="{6A442692-AA96-6614-AD81-EEF702275576}"/>
              </a:ext>
            </a:extLst>
          </p:cNvPr>
          <p:cNvSpPr txBox="1"/>
          <p:nvPr/>
        </p:nvSpPr>
        <p:spPr>
          <a:xfrm>
            <a:off x="1048603" y="8442660"/>
            <a:ext cx="14648597" cy="592470"/>
          </a:xfrm>
          <a:prstGeom prst="rect">
            <a:avLst/>
          </a:prstGeom>
        </p:spPr>
        <p:txBody>
          <a:bodyPr wrap="square" lIns="0" tIns="0" rIns="0" bIns="0" rtlCol="0" anchor="t">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srgbClr val="FFDE59"/>
                </a:solidFill>
                <a:effectLst/>
                <a:uLnTx/>
                <a:uFillTx/>
                <a:latin typeface="Calibri"/>
                <a:ea typeface="+mn-ea"/>
                <a:cs typeface="+mn-cs"/>
              </a:rPr>
              <a:t>Therefore</a:t>
            </a:r>
            <a:r>
              <a:rPr kumimoji="0" lang="en-GB" sz="2800" b="0" i="0" u="none" strike="noStrike" kern="1200" cap="none" spc="0" normalizeH="0" baseline="0" noProof="0" dirty="0">
                <a:ln>
                  <a:noFill/>
                </a:ln>
                <a:solidFill>
                  <a:prstClr val="white"/>
                </a:solidFill>
                <a:effectLst/>
                <a:uLnTx/>
                <a:uFillTx/>
                <a:latin typeface="Calibri"/>
                <a:ea typeface="+mn-ea"/>
                <a:cs typeface="+mn-cs"/>
              </a:rPr>
              <a:t>,</a:t>
            </a:r>
            <a:r>
              <a:rPr kumimoji="0" lang="en-GB" sz="2800" b="1" i="0" u="none" strike="noStrike" kern="1200" cap="none" spc="0" normalizeH="0" baseline="0" noProof="0" dirty="0">
                <a:ln>
                  <a:noFill/>
                </a:ln>
                <a:solidFill>
                  <a:prstClr val="white"/>
                </a:solidFill>
                <a:effectLst/>
                <a:uLnTx/>
                <a:uFillTx/>
                <a:latin typeface="Calibri"/>
                <a:ea typeface="+mn-ea"/>
                <a:cs typeface="+mn-cs"/>
              </a:rPr>
              <a:t> </a:t>
            </a:r>
            <a:r>
              <a:rPr kumimoji="0" lang="en-GB" sz="2800" b="0" i="0" u="none" strike="noStrike" kern="1200" cap="none" spc="0" normalizeH="0" baseline="0" noProof="0" dirty="0">
                <a:ln>
                  <a:noFill/>
                </a:ln>
                <a:solidFill>
                  <a:prstClr val="white"/>
                </a:solidFill>
                <a:effectLst/>
                <a:uLnTx/>
                <a:uFillTx/>
                <a:latin typeface="Calibri"/>
                <a:ea typeface="+mn-ea"/>
                <a:cs typeface="+mn-cs"/>
              </a:rPr>
              <a:t>improvement can be identified, but causation should not automatically be assumed. </a:t>
            </a:r>
            <a:endPar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p:txBody>
      </p:sp>
      <p:pic>
        <p:nvPicPr>
          <p:cNvPr id="8" name="Picture 7" descr="The image compares two factors: Strengths (Strengths) such as low cost, ease of delivery, and short duration, and Limitations (Limitations) including self-report bias, family involvement, multiple measures, and lack of a control group.&#10;&#10;AI-generated content may be incorrect.">
            <a:extLst>
              <a:ext uri="{FF2B5EF4-FFF2-40B4-BE49-F238E27FC236}">
                <a16:creationId xmlns:a16="http://schemas.microsoft.com/office/drawing/2014/main" id="{F3D0DC4F-5BBD-780F-C1FF-99505A8D23D7}"/>
              </a:ext>
            </a:extLst>
          </p:cNvPr>
          <p:cNvPicPr>
            <a:picLocks noChangeAspect="1"/>
          </p:cNvPicPr>
          <p:nvPr/>
        </p:nvPicPr>
        <p:blipFill>
          <a:blip r:embed="rId2"/>
          <a:srcRect t="5055" b="4672"/>
          <a:stretch>
            <a:fillRect/>
          </a:stretch>
        </p:blipFill>
        <p:spPr>
          <a:xfrm>
            <a:off x="3200400" y="2543909"/>
            <a:ext cx="11272837" cy="5571391"/>
          </a:xfrm>
          <a:prstGeom prst="rect">
            <a:avLst/>
          </a:prstGeom>
        </p:spPr>
      </p:pic>
      <p:sp>
        <p:nvSpPr>
          <p:cNvPr id="10" name="TextBox 9">
            <a:extLst>
              <a:ext uri="{FF2B5EF4-FFF2-40B4-BE49-F238E27FC236}">
                <a16:creationId xmlns:a16="http://schemas.microsoft.com/office/drawing/2014/main" id="{3EAC7EF2-D7B7-FA7B-43DE-3C94653096B5}"/>
              </a:ext>
            </a:extLst>
          </p:cNvPr>
          <p:cNvSpPr txBox="1"/>
          <p:nvPr/>
        </p:nvSpPr>
        <p:spPr>
          <a:xfrm>
            <a:off x="9418278" y="8042550"/>
            <a:ext cx="9421318" cy="4001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0" i="1" u="none" strike="noStrike" kern="1200" cap="none" spc="0" normalizeH="0" baseline="0" noProof="0" dirty="0">
                <a:ln>
                  <a:noFill/>
                </a:ln>
                <a:solidFill>
                  <a:prstClr val="white"/>
                </a:solidFill>
                <a:effectLst/>
                <a:uLnTx/>
                <a:uFillTx/>
                <a:latin typeface="Roca Two" panose="020B0604020202020204" charset="0"/>
                <a:ea typeface="+mn-ea"/>
                <a:cs typeface="+mn-cs"/>
              </a:rPr>
              <a:t>(WHO, 2020; Ofcom, 2026; Canva, 2026)</a:t>
            </a:r>
            <a:endParaRPr kumimoji="0" lang="en-GB" sz="1800" b="0" i="0" u="none" strike="noStrike" kern="1200" cap="none" spc="0" normalizeH="0" baseline="0" noProof="0" dirty="0">
              <a:ln>
                <a:noFill/>
              </a:ln>
              <a:solidFill>
                <a:prstClr val="black"/>
              </a:solidFill>
              <a:effectLst/>
              <a:uLnTx/>
              <a:uFillTx/>
              <a:latin typeface="Calibri"/>
              <a:ea typeface="+mn-ea"/>
              <a:cs typeface="+mn-cs"/>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rgbClr val="181818"/>
        </a:solidFill>
        <a:effectLst/>
      </p:bgPr>
    </p:bg>
    <p:spTree>
      <p:nvGrpSpPr>
        <p:cNvPr id="1" name=""/>
        <p:cNvGrpSpPr/>
        <p:nvPr/>
      </p:nvGrpSpPr>
      <p:grpSpPr>
        <a:xfrm>
          <a:off x="0" y="0"/>
          <a:ext cx="0" cy="0"/>
          <a:chOff x="0" y="0"/>
          <a:chExt cx="0" cy="0"/>
        </a:xfrm>
      </p:grpSpPr>
      <p:sp>
        <p:nvSpPr>
          <p:cNvPr id="2" name="TextBox 2"/>
          <p:cNvSpPr txBox="1"/>
          <p:nvPr/>
        </p:nvSpPr>
        <p:spPr>
          <a:xfrm>
            <a:off x="381000" y="7605410"/>
            <a:ext cx="10419182" cy="1477328"/>
          </a:xfrm>
          <a:prstGeom prst="rect">
            <a:avLst/>
          </a:prstGeom>
        </p:spPr>
        <p:txBody>
          <a:bodyPr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600" b="0" i="0" u="none" strike="noStrike" kern="1200" cap="none" spc="-471" normalizeH="0" baseline="0" noProof="0" dirty="0">
                <a:ln>
                  <a:noFill/>
                </a:ln>
                <a:solidFill>
                  <a:srgbClr val="FFDE59"/>
                </a:solidFill>
                <a:effectLst/>
                <a:uLnTx/>
                <a:uFillTx/>
                <a:latin typeface="Roca Two"/>
                <a:ea typeface="+mn-ea"/>
                <a:cs typeface="+mn-cs"/>
              </a:rPr>
              <a:t>Campaign Poster</a:t>
            </a:r>
            <a:endParaRPr kumimoji="0" lang="en-US" sz="9600" b="0" i="0" u="none" strike="noStrike" kern="1200" cap="none" spc="-471" normalizeH="0" baseline="0" noProof="0" dirty="0">
              <a:ln>
                <a:noFill/>
              </a:ln>
              <a:solidFill>
                <a:srgbClr val="FFDE59"/>
              </a:solidFill>
              <a:effectLst/>
              <a:uLnTx/>
              <a:uFillTx/>
              <a:latin typeface="Roca Two"/>
              <a:ea typeface="+mn-ea"/>
              <a:cs typeface="+mn-cs"/>
              <a:sym typeface="Roca Two"/>
            </a:endParaRPr>
          </a:p>
        </p:txBody>
      </p:sp>
      <p:sp>
        <p:nvSpPr>
          <p:cNvPr id="4" name="TextBox 4"/>
          <p:cNvSpPr txBox="1"/>
          <p:nvPr/>
        </p:nvSpPr>
        <p:spPr>
          <a:xfrm>
            <a:off x="12420600" y="585415"/>
            <a:ext cx="5400653" cy="7702108"/>
          </a:xfrm>
          <a:prstGeom prst="rect">
            <a:avLst/>
          </a:prstGeom>
        </p:spPr>
        <p:txBody>
          <a:bodyPr wrap="square" lIns="0" tIns="0" rIns="0" bIns="0" rtlCol="0" anchor="t">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t>SCROLL LESS • PLAY MORE • SLEEP BETTER</a:t>
            </a:r>
          </a:p>
          <a:p>
            <a:pPr marL="0" marR="0" lvl="0" indent="0" algn="ctr" defTabSz="914400" rtl="0" eaLnBrk="1" fontAlgn="auto" latinLnBrk="0" hangingPunct="1">
              <a:lnSpc>
                <a:spcPct val="150000"/>
              </a:lnSpc>
              <a:spcBef>
                <a:spcPts val="0"/>
              </a:spcBef>
              <a:spcAft>
                <a:spcPts val="0"/>
              </a:spcAft>
              <a:buClrTx/>
              <a:buSzTx/>
              <a:buFontTx/>
              <a:buNone/>
              <a:tabLst/>
              <a:defRPr/>
            </a:pPr>
            <a:b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t>6-Week Challenge for Children Aged 5–11</a:t>
            </a:r>
          </a:p>
          <a:p>
            <a:pPr marL="0" marR="0" lvl="0" indent="0" algn="l" defTabSz="914400" rtl="0" eaLnBrk="1" fontAlgn="auto" latinLnBrk="0" hangingPunct="1">
              <a:lnSpc>
                <a:spcPct val="150000"/>
              </a:lnSpc>
              <a:spcBef>
                <a:spcPts val="0"/>
              </a:spcBef>
              <a:spcAft>
                <a:spcPts val="0"/>
              </a:spcAft>
              <a:buClrTx/>
              <a:buSzTx/>
              <a:buFontTx/>
              <a:buNone/>
              <a:tabLst/>
              <a:defRPr/>
            </a:pPr>
            <a:b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t>Week 1 – Know Your Screen</a:t>
            </a:r>
            <a:b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t>Week 2 – Screen Smart Skills</a:t>
            </a:r>
            <a:b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t>Week 3 – Sleep Better</a:t>
            </a:r>
            <a:b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t>Week 4 – Play More</a:t>
            </a:r>
            <a:b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t>Week 5 – Family Challenge</a:t>
            </a:r>
            <a:b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t>Week 6 – Keep the Change</a:t>
            </a:r>
          </a:p>
        </p:txBody>
      </p:sp>
      <p:sp>
        <p:nvSpPr>
          <p:cNvPr id="10" name="AutoShape 10"/>
          <p:cNvSpPr/>
          <p:nvPr/>
        </p:nvSpPr>
        <p:spPr>
          <a:xfrm>
            <a:off x="2286000" y="8953500"/>
            <a:ext cx="3853656" cy="0"/>
          </a:xfrm>
          <a:prstGeom prst="line">
            <a:avLst/>
          </a:prstGeom>
          <a:ln w="9525" cap="flat">
            <a:solidFill>
              <a:srgbClr val="4C4C4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3" name="TextBox 5">
            <a:extLst>
              <a:ext uri="{FF2B5EF4-FFF2-40B4-BE49-F238E27FC236}">
                <a16:creationId xmlns:a16="http://schemas.microsoft.com/office/drawing/2014/main" id="{B7AA28CF-D01F-3787-7437-C34C536BB92B}"/>
              </a:ext>
            </a:extLst>
          </p:cNvPr>
          <p:cNvSpPr txBox="1"/>
          <p:nvPr/>
        </p:nvSpPr>
        <p:spPr>
          <a:xfrm>
            <a:off x="1181101" y="9186519"/>
            <a:ext cx="5825321" cy="615553"/>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000" b="0" i="0" u="none" strike="noStrike" kern="1200" cap="none" spc="0" normalizeH="0" baseline="0" noProof="0" dirty="0">
                <a:ln>
                  <a:noFill/>
                </a:ln>
                <a:solidFill>
                  <a:prstClr val="white"/>
                </a:solidFill>
                <a:effectLst/>
                <a:uLnTx/>
                <a:uFillTx/>
                <a:latin typeface="Roca Two" panose="020B0604020202020204" charset="0"/>
                <a:ea typeface="+mn-ea"/>
                <a:cs typeface="+mn-cs"/>
              </a:rPr>
              <a:t>SCREEN SMART KIDS</a:t>
            </a:r>
            <a:endParaRPr kumimoji="0" lang="en-US" sz="4000" b="0" i="0" u="none" strike="noStrike" kern="1200" cap="none" spc="-48" normalizeH="0" baseline="0" noProof="0" dirty="0">
              <a:ln>
                <a:noFill/>
              </a:ln>
              <a:solidFill>
                <a:prstClr val="white"/>
              </a:solidFill>
              <a:effectLst/>
              <a:uLnTx/>
              <a:uFillTx/>
              <a:latin typeface="Roca Two" panose="020B0604020202020204" charset="0"/>
              <a:ea typeface="Roca Two"/>
              <a:cs typeface="Roca Two"/>
              <a:sym typeface="Roca Two"/>
            </a:endParaRPr>
          </a:p>
        </p:txBody>
      </p:sp>
      <p:sp>
        <p:nvSpPr>
          <p:cNvPr id="16" name="TextBox 4">
            <a:extLst>
              <a:ext uri="{FF2B5EF4-FFF2-40B4-BE49-F238E27FC236}">
                <a16:creationId xmlns:a16="http://schemas.microsoft.com/office/drawing/2014/main" id="{F011B4D7-D49E-C917-BBAB-61E3B7EC72CB}"/>
              </a:ext>
            </a:extLst>
          </p:cNvPr>
          <p:cNvSpPr txBox="1"/>
          <p:nvPr/>
        </p:nvSpPr>
        <p:spPr>
          <a:xfrm>
            <a:off x="9972654" y="8400624"/>
            <a:ext cx="7543799" cy="1384995"/>
          </a:xfrm>
          <a:prstGeom prst="rect">
            <a:avLst/>
          </a:prstGeom>
        </p:spPr>
        <p:txBody>
          <a:bodyPr wrap="square" lIns="0" tIns="0" rIns="0" bIns="0" rtlCol="0" anchor="t">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400" b="1" i="0" u="none" strike="noStrike" kern="1200" cap="none" spc="0" normalizeH="0" baseline="0" noProof="0" dirty="0">
                <a:ln>
                  <a:noFill/>
                </a:ln>
                <a:solidFill>
                  <a:prstClr val="white"/>
                </a:solidFill>
                <a:effectLst/>
                <a:uLnTx/>
                <a:uFillTx/>
                <a:latin typeface="Roca Two" panose="020B0604020202020204" charset="0"/>
                <a:ea typeface="+mn-ea"/>
                <a:cs typeface="+mn-cs"/>
              </a:rPr>
              <a:t>Small changes today → healthier habits tomorrow </a:t>
            </a:r>
            <a:r>
              <a:rPr kumimoji="0" lang="en-GB" sz="2400" b="0" i="1" u="none" strike="noStrike" kern="1200" cap="none" spc="0" normalizeH="0" baseline="0" noProof="0" dirty="0">
                <a:ln>
                  <a:noFill/>
                </a:ln>
                <a:solidFill>
                  <a:prstClr val="white"/>
                </a:solidFill>
                <a:effectLst/>
                <a:uLnTx/>
                <a:uFillTx/>
                <a:latin typeface="Roca Two" panose="020B0604020202020204" charset="0"/>
                <a:ea typeface="+mn-ea"/>
                <a:cs typeface="+mn-cs"/>
              </a:rPr>
              <a:t>(WHO, 2020; Ofcom, 2026).</a:t>
            </a:r>
            <a:endPar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p:txBody>
      </p:sp>
      <p:pic>
        <p:nvPicPr>
          <p:cNvPr id="18" name="Picture 17" descr="A screen time challenge poster for children aged 5-11, promoting healthy and safe screen habits, featuring a fun, colorful layout with activities and benefits.&#10;&#10;AI-generated content may be incorrect.">
            <a:extLst>
              <a:ext uri="{FF2B5EF4-FFF2-40B4-BE49-F238E27FC236}">
                <a16:creationId xmlns:a16="http://schemas.microsoft.com/office/drawing/2014/main" id="{9F1C41FA-4EFE-92E5-DFBF-E8CE06FCF6B8}"/>
              </a:ext>
            </a:extLst>
          </p:cNvPr>
          <p:cNvPicPr>
            <a:picLocks noChangeAspect="1"/>
          </p:cNvPicPr>
          <p:nvPr/>
        </p:nvPicPr>
        <p:blipFill>
          <a:blip r:embed="rId2"/>
          <a:stretch>
            <a:fillRect/>
          </a:stretch>
        </p:blipFill>
        <p:spPr>
          <a:xfrm>
            <a:off x="466747" y="266700"/>
            <a:ext cx="9972654" cy="7056439"/>
          </a:xfrm>
          <a:prstGeom prst="rect">
            <a:avLst/>
          </a:prstGeom>
        </p:spPr>
      </p:pic>
      <p:sp>
        <p:nvSpPr>
          <p:cNvPr id="20" name="TextBox 7">
            <a:extLst>
              <a:ext uri="{FF2B5EF4-FFF2-40B4-BE49-F238E27FC236}">
                <a16:creationId xmlns:a16="http://schemas.microsoft.com/office/drawing/2014/main" id="{AB0B0C06-DF30-F0D3-CD93-885FC738C14F}"/>
              </a:ext>
            </a:extLst>
          </p:cNvPr>
          <p:cNvSpPr txBox="1"/>
          <p:nvPr/>
        </p:nvSpPr>
        <p:spPr>
          <a:xfrm>
            <a:off x="8687269" y="7323139"/>
            <a:ext cx="2742731" cy="383875"/>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a:ea typeface="+mn-ea"/>
                <a:cs typeface="+mn-cs"/>
              </a:rPr>
              <a:t>(Canva, 2026)</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181818"/>
        </a:solidFill>
        <a:effectLst/>
      </p:bgPr>
    </p:bg>
    <p:spTree>
      <p:nvGrpSpPr>
        <p:cNvPr id="1" name="">
          <a:extLst>
            <a:ext uri="{FF2B5EF4-FFF2-40B4-BE49-F238E27FC236}">
              <a16:creationId xmlns:a16="http://schemas.microsoft.com/office/drawing/2014/main" id="{8907C934-6F64-7909-4085-BDF5CEC18557}"/>
            </a:ext>
          </a:extLst>
        </p:cNvPr>
        <p:cNvGrpSpPr/>
        <p:nvPr/>
      </p:nvGrpSpPr>
      <p:grpSpPr>
        <a:xfrm>
          <a:off x="0" y="0"/>
          <a:ext cx="0" cy="0"/>
          <a:chOff x="0" y="0"/>
          <a:chExt cx="0" cy="0"/>
        </a:xfrm>
      </p:grpSpPr>
      <p:grpSp>
        <p:nvGrpSpPr>
          <p:cNvPr id="4" name="Group 4">
            <a:extLst>
              <a:ext uri="{FF2B5EF4-FFF2-40B4-BE49-F238E27FC236}">
                <a16:creationId xmlns:a16="http://schemas.microsoft.com/office/drawing/2014/main" id="{815B0F6F-59FC-584A-F85B-C72D8D361973}"/>
              </a:ext>
            </a:extLst>
          </p:cNvPr>
          <p:cNvGrpSpPr/>
          <p:nvPr/>
        </p:nvGrpSpPr>
        <p:grpSpPr>
          <a:xfrm>
            <a:off x="12506022" y="1028700"/>
            <a:ext cx="4753278" cy="6094712"/>
            <a:chOff x="0" y="0"/>
            <a:chExt cx="2352212" cy="3016035"/>
          </a:xfrm>
        </p:grpSpPr>
        <p:sp>
          <p:nvSpPr>
            <p:cNvPr id="5" name="Freeform 5">
              <a:extLst>
                <a:ext uri="{FF2B5EF4-FFF2-40B4-BE49-F238E27FC236}">
                  <a16:creationId xmlns:a16="http://schemas.microsoft.com/office/drawing/2014/main" id="{9031EC91-5DC4-8BDA-489D-6846BCA4A1EB}"/>
                </a:ext>
              </a:extLst>
            </p:cNvPr>
            <p:cNvSpPr/>
            <p:nvPr/>
          </p:nvSpPr>
          <p:spPr>
            <a:xfrm>
              <a:off x="0" y="0"/>
              <a:ext cx="2352212" cy="3016035"/>
            </a:xfrm>
            <a:custGeom>
              <a:avLst/>
              <a:gdLst/>
              <a:ahLst/>
              <a:cxnLst/>
              <a:rect l="l" t="t" r="r" b="b"/>
              <a:pathLst>
                <a:path w="2352212" h="3016035">
                  <a:moveTo>
                    <a:pt x="0" y="0"/>
                  </a:moveTo>
                  <a:lnTo>
                    <a:pt x="2352212" y="0"/>
                  </a:lnTo>
                  <a:lnTo>
                    <a:pt x="2352212" y="3016035"/>
                  </a:lnTo>
                  <a:lnTo>
                    <a:pt x="0" y="3016035"/>
                  </a:lnTo>
                  <a:close/>
                </a:path>
              </a:pathLst>
            </a:custGeom>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grpSp>
      <p:sp>
        <p:nvSpPr>
          <p:cNvPr id="6" name="TextBox 6">
            <a:extLst>
              <a:ext uri="{FF2B5EF4-FFF2-40B4-BE49-F238E27FC236}">
                <a16:creationId xmlns:a16="http://schemas.microsoft.com/office/drawing/2014/main" id="{EE1D517C-AE79-0470-7831-E706C892ED75}"/>
              </a:ext>
            </a:extLst>
          </p:cNvPr>
          <p:cNvSpPr txBox="1"/>
          <p:nvPr/>
        </p:nvSpPr>
        <p:spPr>
          <a:xfrm>
            <a:off x="3429000" y="397395"/>
            <a:ext cx="11811000" cy="1354217"/>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8800" b="0" i="0" u="none" strike="noStrike" kern="1200" cap="none" spc="-542" normalizeH="0" baseline="0" noProof="0" dirty="0">
                <a:ln>
                  <a:noFill/>
                </a:ln>
                <a:solidFill>
                  <a:srgbClr val="FFDE59"/>
                </a:solidFill>
                <a:effectLst/>
                <a:uLnTx/>
                <a:uFillTx/>
                <a:latin typeface="Roca Two"/>
                <a:ea typeface="+mn-ea"/>
                <a:cs typeface="+mn-cs"/>
              </a:rPr>
              <a:t>Partnership Working</a:t>
            </a:r>
            <a:endParaRPr kumimoji="0" lang="en-US" sz="8800" b="0" i="0" u="none" strike="noStrike" kern="1200" cap="none" spc="-542" normalizeH="0" baseline="0" noProof="0" dirty="0">
              <a:ln>
                <a:noFill/>
              </a:ln>
              <a:solidFill>
                <a:srgbClr val="FFDE59"/>
              </a:solidFill>
              <a:effectLst/>
              <a:uLnTx/>
              <a:uFillTx/>
              <a:latin typeface="Roca Two"/>
              <a:ea typeface="+mn-ea"/>
              <a:cs typeface="+mn-cs"/>
              <a:sym typeface="Roca Two"/>
            </a:endParaRPr>
          </a:p>
        </p:txBody>
      </p:sp>
      <p:sp>
        <p:nvSpPr>
          <p:cNvPr id="7" name="TextBox 7">
            <a:extLst>
              <a:ext uri="{FF2B5EF4-FFF2-40B4-BE49-F238E27FC236}">
                <a16:creationId xmlns:a16="http://schemas.microsoft.com/office/drawing/2014/main" id="{91DBCEAE-A3AB-17F9-BF14-83D132D5E45D}"/>
              </a:ext>
            </a:extLst>
          </p:cNvPr>
          <p:cNvSpPr txBox="1"/>
          <p:nvPr/>
        </p:nvSpPr>
        <p:spPr>
          <a:xfrm>
            <a:off x="11035997" y="1730623"/>
            <a:ext cx="6448728" cy="430887"/>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800" b="0" i="0" u="none" strike="noStrike" kern="1200" cap="none" spc="0" normalizeH="0" baseline="0" noProof="0" dirty="0">
                <a:ln>
                  <a:noFill/>
                </a:ln>
                <a:solidFill>
                  <a:prstClr val="white"/>
                </a:solidFill>
                <a:effectLst/>
                <a:uLnTx/>
                <a:uFillTx/>
                <a:latin typeface="Roca Two" panose="020B0604020202020204" charset="0"/>
                <a:ea typeface="+mn-ea"/>
                <a:cs typeface="+mn-cs"/>
              </a:rPr>
              <a:t>Who Can Support the Campaign?</a:t>
            </a:r>
          </a:p>
        </p:txBody>
      </p:sp>
      <p:sp>
        <p:nvSpPr>
          <p:cNvPr id="8" name="TextBox 8">
            <a:extLst>
              <a:ext uri="{FF2B5EF4-FFF2-40B4-BE49-F238E27FC236}">
                <a16:creationId xmlns:a16="http://schemas.microsoft.com/office/drawing/2014/main" id="{A0B824B9-D572-EF4B-E8C5-CCB6F0681054}"/>
              </a:ext>
            </a:extLst>
          </p:cNvPr>
          <p:cNvSpPr txBox="1"/>
          <p:nvPr/>
        </p:nvSpPr>
        <p:spPr>
          <a:xfrm>
            <a:off x="552450" y="1349169"/>
            <a:ext cx="8820150" cy="2437590"/>
          </a:xfrm>
          <a:prstGeom prst="rect">
            <a:avLst/>
          </a:prstGeom>
        </p:spPr>
        <p:txBody>
          <a:bodyPr wrap="square" lIns="0" tIns="0" rIns="0" bIns="0" rtlCol="0" anchor="t">
            <a:sp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DE59"/>
                </a:solidFill>
                <a:effectLst/>
                <a:uLnTx/>
                <a:uFillTx/>
                <a:latin typeface="Roca Two" panose="020B0604020202020204" charset="0"/>
                <a:ea typeface="+mn-ea"/>
                <a:cs typeface="+mn-cs"/>
              </a:rPr>
              <a:t>NHS</a:t>
            </a:r>
            <a:b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Aim: Promote healthy lifestyles for children and young people.</a:t>
            </a:r>
            <a:b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Campaign role: Provide trusted health, sleep and physical-activity guidance.</a:t>
            </a:r>
          </a:p>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p:txBody>
      </p:sp>
      <p:sp>
        <p:nvSpPr>
          <p:cNvPr id="13" name="AutoShape 13">
            <a:extLst>
              <a:ext uri="{FF2B5EF4-FFF2-40B4-BE49-F238E27FC236}">
                <a16:creationId xmlns:a16="http://schemas.microsoft.com/office/drawing/2014/main" id="{B43D8B50-5948-EA48-B3FB-4B743E6A3FB1}"/>
              </a:ext>
            </a:extLst>
          </p:cNvPr>
          <p:cNvSpPr/>
          <p:nvPr/>
        </p:nvSpPr>
        <p:spPr>
          <a:xfrm>
            <a:off x="8305800" y="1562100"/>
            <a:ext cx="4753278" cy="0"/>
          </a:xfrm>
          <a:prstGeom prst="line">
            <a:avLst/>
          </a:prstGeom>
          <a:ln w="9525" cap="flat">
            <a:solidFill>
              <a:srgbClr val="4C4C4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9" name="TextBox 8">
            <a:extLst>
              <a:ext uri="{FF2B5EF4-FFF2-40B4-BE49-F238E27FC236}">
                <a16:creationId xmlns:a16="http://schemas.microsoft.com/office/drawing/2014/main" id="{8F17BE5D-215B-8BF2-6C87-C25C48905663}"/>
              </a:ext>
            </a:extLst>
          </p:cNvPr>
          <p:cNvSpPr txBox="1"/>
          <p:nvPr/>
        </p:nvSpPr>
        <p:spPr>
          <a:xfrm>
            <a:off x="1247943" y="4912930"/>
            <a:ext cx="5562600" cy="307777"/>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a:ea typeface="+mn-ea"/>
                <a:cs typeface="+mn-cs"/>
              </a:rPr>
              <a:t>(NHS University Hospitals of Liverpool Group, 2024)</a:t>
            </a:r>
            <a:endParaRPr kumimoji="0" lang="en-GB" sz="20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10" name="Picture 9" descr="File:National Health Service (England) logo.svg - Wikimedia Commons">
            <a:extLst>
              <a:ext uri="{FF2B5EF4-FFF2-40B4-BE49-F238E27FC236}">
                <a16:creationId xmlns:a16="http://schemas.microsoft.com/office/drawing/2014/main" id="{B664EB93-518E-6844-75EE-7EFD2A3C6323}"/>
              </a:ext>
            </a:extLst>
          </p:cNvPr>
          <p:cNvPicPr>
            <a:picLocks noChangeAspect="1"/>
          </p:cNvPicPr>
          <p:nvPr/>
        </p:nvPicPr>
        <p:blipFill>
          <a:blip r:embed="rId2"/>
          <a:stretch>
            <a:fillRect/>
          </a:stretch>
        </p:blipFill>
        <p:spPr>
          <a:xfrm>
            <a:off x="3675214" y="3228350"/>
            <a:ext cx="4016375" cy="1626423"/>
          </a:xfrm>
          <a:prstGeom prst="rect">
            <a:avLst/>
          </a:prstGeom>
        </p:spPr>
      </p:pic>
      <p:sp>
        <p:nvSpPr>
          <p:cNvPr id="11" name="TextBox 8">
            <a:extLst>
              <a:ext uri="{FF2B5EF4-FFF2-40B4-BE49-F238E27FC236}">
                <a16:creationId xmlns:a16="http://schemas.microsoft.com/office/drawing/2014/main" id="{B5123307-5F60-43FD-C56B-1F8AF7A46474}"/>
              </a:ext>
            </a:extLst>
          </p:cNvPr>
          <p:cNvSpPr txBox="1"/>
          <p:nvPr/>
        </p:nvSpPr>
        <p:spPr>
          <a:xfrm>
            <a:off x="9296400" y="2726806"/>
            <a:ext cx="8572651" cy="7275838"/>
          </a:xfrm>
          <a:prstGeom prst="rect">
            <a:avLst/>
          </a:prstGeom>
        </p:spPr>
        <p:txBody>
          <a:bodyPr wrap="square" lIns="0" tIns="0" rIns="0" bIns="0" rtlCol="0" anchor="t">
            <a:sp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DE59"/>
                </a:solidFill>
                <a:effectLst/>
                <a:uLnTx/>
                <a:uFillTx/>
                <a:latin typeface="Roca Two" panose="020B0604020202020204" charset="0"/>
                <a:ea typeface="+mn-ea"/>
                <a:cs typeface="+mn-cs"/>
              </a:rPr>
              <a:t>Internet Matters</a:t>
            </a:r>
            <a:b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Aim: Support children's online safety and digital wellbeing.</a:t>
            </a:r>
            <a:b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Campaign role: Provide screen-time advice and family digital resources.</a:t>
            </a: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a:p>
            <a:pPr marL="0" marR="0" lvl="0" indent="0" algn="l" defTabSz="914400" rtl="0" eaLnBrk="1" fontAlgn="auto" latinLnBrk="0" hangingPunct="1">
              <a:lnSpc>
                <a:spcPct val="11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DE59"/>
                </a:solidFill>
                <a:effectLst/>
                <a:uLnTx/>
                <a:uFillTx/>
                <a:latin typeface="Roca Two" panose="020B0604020202020204" charset="0"/>
                <a:ea typeface="+mn-ea"/>
                <a:cs typeface="+mn-cs"/>
              </a:rPr>
              <a:t>Schools &amp; Parents/Carers</a:t>
            </a:r>
            <a:b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Campaign role: Deliver weekly activities and support healthy routines at home.</a:t>
            </a:r>
          </a:p>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a:p>
            <a:pPr marL="0" marR="0" lvl="0" indent="0" algn="l" defTabSz="914400" rtl="0" eaLnBrk="1" fontAlgn="auto" latinLnBrk="0" hangingPunct="1">
              <a:lnSpc>
                <a:spcPct val="11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DE59"/>
                </a:solidFill>
                <a:effectLst/>
                <a:uLnTx/>
                <a:uFillTx/>
                <a:latin typeface="Roca Two" panose="020B0604020202020204" charset="0"/>
                <a:ea typeface="+mn-ea"/>
                <a:cs typeface="+mn-cs"/>
              </a:rPr>
              <a:t>Why partnership matters:</a:t>
            </a:r>
            <a:b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Children's screen habits are influenced by home, school and the wider environment—not the child alone. (NHS, 2025; Sport England, 2025; Internet Matters, 2026). </a:t>
            </a:r>
          </a:p>
        </p:txBody>
      </p:sp>
      <p:sp>
        <p:nvSpPr>
          <p:cNvPr id="12" name="TextBox 8">
            <a:extLst>
              <a:ext uri="{FF2B5EF4-FFF2-40B4-BE49-F238E27FC236}">
                <a16:creationId xmlns:a16="http://schemas.microsoft.com/office/drawing/2014/main" id="{04980FE9-5756-EFBE-16FB-61B01C68B621}"/>
              </a:ext>
            </a:extLst>
          </p:cNvPr>
          <p:cNvSpPr txBox="1"/>
          <p:nvPr/>
        </p:nvSpPr>
        <p:spPr>
          <a:xfrm>
            <a:off x="182562" y="5586642"/>
            <a:ext cx="8572651" cy="2437590"/>
          </a:xfrm>
          <a:prstGeom prst="rect">
            <a:avLst/>
          </a:prstGeom>
        </p:spPr>
        <p:txBody>
          <a:bodyPr wrap="square" lIns="0" tIns="0" rIns="0" bIns="0" rtlCol="0" anchor="t">
            <a:spAutoFit/>
          </a:bodyPr>
          <a:lstStyle/>
          <a:p>
            <a:pPr marL="0" marR="0" lvl="0" indent="0" algn="l" defTabSz="914400" rtl="0" eaLnBrk="1" fontAlgn="auto" latinLnBrk="0" hangingPunct="1">
              <a:lnSpc>
                <a:spcPct val="11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DE59"/>
                </a:solidFill>
                <a:effectLst/>
                <a:uLnTx/>
                <a:uFillTx/>
                <a:latin typeface="Roca Two" panose="020B0604020202020204" charset="0"/>
                <a:ea typeface="+mn-ea"/>
                <a:cs typeface="+mn-cs"/>
              </a:rPr>
              <a:t>Sport England</a:t>
            </a:r>
            <a:b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Aim: Help children and young people become more physically active.</a:t>
            </a:r>
            <a:b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Campaign role: Provide active-play ideas and activity resources.</a:t>
            </a:r>
          </a:p>
          <a:p>
            <a:pPr marL="0" marR="0" lvl="0" indent="0" algn="l" defTabSz="914400" rtl="0" eaLnBrk="1" fontAlgn="auto" latinLnBrk="0" hangingPunct="1">
              <a:lnSpc>
                <a:spcPct val="110000"/>
              </a:lnSpc>
              <a:spcBef>
                <a:spcPts val="0"/>
              </a:spcBef>
              <a:spcAft>
                <a:spcPts val="0"/>
              </a:spcAft>
              <a:buClrTx/>
              <a:buSzTx/>
              <a:buFontTx/>
              <a:buNone/>
              <a:tabLst/>
              <a:defRPr/>
            </a:pPr>
            <a:endPar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p:txBody>
      </p:sp>
      <p:pic>
        <p:nvPicPr>
          <p:cNvPr id="14" name="Picture 13">
            <a:extLst>
              <a:ext uri="{FF2B5EF4-FFF2-40B4-BE49-F238E27FC236}">
                <a16:creationId xmlns:a16="http://schemas.microsoft.com/office/drawing/2014/main" id="{76A1ECE0-AC71-8FDD-8469-90C7E6FB4C7F}"/>
              </a:ext>
            </a:extLst>
          </p:cNvPr>
          <p:cNvPicPr>
            <a:picLocks noChangeAspect="1"/>
          </p:cNvPicPr>
          <p:nvPr/>
        </p:nvPicPr>
        <p:blipFill>
          <a:blip r:embed="rId3"/>
          <a:stretch>
            <a:fillRect/>
          </a:stretch>
        </p:blipFill>
        <p:spPr>
          <a:xfrm>
            <a:off x="2424187" y="7314460"/>
            <a:ext cx="3514725" cy="2575145"/>
          </a:xfrm>
          <a:prstGeom prst="rect">
            <a:avLst/>
          </a:prstGeom>
        </p:spPr>
      </p:pic>
      <p:sp>
        <p:nvSpPr>
          <p:cNvPr id="15" name="TextBox 14">
            <a:extLst>
              <a:ext uri="{FF2B5EF4-FFF2-40B4-BE49-F238E27FC236}">
                <a16:creationId xmlns:a16="http://schemas.microsoft.com/office/drawing/2014/main" id="{343AAB1E-F55D-111F-EF22-3E00854019BB}"/>
              </a:ext>
            </a:extLst>
          </p:cNvPr>
          <p:cNvSpPr txBox="1"/>
          <p:nvPr/>
        </p:nvSpPr>
        <p:spPr>
          <a:xfrm>
            <a:off x="4343400" y="9909903"/>
            <a:ext cx="5562600" cy="307777"/>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a:ea typeface="+mn-ea"/>
                <a:cs typeface="+mn-cs"/>
              </a:rPr>
              <a:t>(Veterans Response CIC, n.d.)</a:t>
            </a:r>
            <a:endParaRPr kumimoji="0" lang="en-GB" sz="2000" b="0" i="0" u="none" strike="noStrike" kern="1200" cap="none" spc="0" normalizeH="0" baseline="0" noProof="0" dirty="0">
              <a:ln>
                <a:noFill/>
              </a:ln>
              <a:solidFill>
                <a:prstClr val="white"/>
              </a:solidFill>
              <a:effectLst/>
              <a:uLnTx/>
              <a:uFillTx/>
              <a:latin typeface="Calibri"/>
              <a:ea typeface="+mn-ea"/>
              <a:cs typeface="+mn-cs"/>
            </a:endParaRPr>
          </a:p>
        </p:txBody>
      </p:sp>
      <p:pic>
        <p:nvPicPr>
          <p:cNvPr id="16" name="Picture 15" descr="Internet Matters' logo - a green rounded rectangle with internetmatters.org written in white">
            <a:extLst>
              <a:ext uri="{FF2B5EF4-FFF2-40B4-BE49-F238E27FC236}">
                <a16:creationId xmlns:a16="http://schemas.microsoft.com/office/drawing/2014/main" id="{E8EB7E2B-FD91-2F4D-B079-3168586AF5CC}"/>
              </a:ext>
            </a:extLst>
          </p:cNvPr>
          <p:cNvPicPr>
            <a:picLocks noChangeAspect="1"/>
          </p:cNvPicPr>
          <p:nvPr/>
        </p:nvPicPr>
        <p:blipFill>
          <a:blip r:embed="rId4"/>
          <a:stretch>
            <a:fillRect/>
          </a:stretch>
        </p:blipFill>
        <p:spPr>
          <a:xfrm>
            <a:off x="14273061" y="4256914"/>
            <a:ext cx="2792396" cy="1764793"/>
          </a:xfrm>
          <a:prstGeom prst="rect">
            <a:avLst/>
          </a:prstGeom>
        </p:spPr>
      </p:pic>
      <p:sp>
        <p:nvSpPr>
          <p:cNvPr id="17" name="TextBox 16">
            <a:extLst>
              <a:ext uri="{FF2B5EF4-FFF2-40B4-BE49-F238E27FC236}">
                <a16:creationId xmlns:a16="http://schemas.microsoft.com/office/drawing/2014/main" id="{F7572F03-3B92-610D-B449-4A08AC56263C}"/>
              </a:ext>
            </a:extLst>
          </p:cNvPr>
          <p:cNvSpPr txBox="1"/>
          <p:nvPr/>
        </p:nvSpPr>
        <p:spPr>
          <a:xfrm>
            <a:off x="14667064" y="6114505"/>
            <a:ext cx="2209800" cy="307777"/>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000" b="1" i="0" u="none" strike="noStrike" kern="1200" cap="none" spc="0" normalizeH="0" baseline="0" noProof="0" dirty="0">
                <a:ln>
                  <a:noFill/>
                </a:ln>
                <a:solidFill>
                  <a:prstClr val="white"/>
                </a:solidFill>
                <a:effectLst/>
                <a:uLnTx/>
                <a:uFillTx/>
                <a:latin typeface="Calibri"/>
                <a:ea typeface="+mn-ea"/>
                <a:cs typeface="+mn-cs"/>
              </a:rPr>
              <a:t> (Wikipedia, 2026)</a:t>
            </a:r>
            <a:endParaRPr kumimoji="0" lang="en-GB" sz="2000" b="0" i="0" u="none" strike="noStrike" kern="1200" cap="none" spc="0" normalizeH="0" baseline="0" noProof="0" dirty="0">
              <a:ln>
                <a:noFill/>
              </a:ln>
              <a:solidFill>
                <a:prstClr val="white"/>
              </a:solidFill>
              <a:effectLst/>
              <a:uLnTx/>
              <a:uFillTx/>
              <a:latin typeface="Calibri"/>
              <a:ea typeface="+mn-ea"/>
              <a:cs typeface="+mn-cs"/>
            </a:endParaRPr>
          </a:p>
        </p:txBody>
      </p:sp>
    </p:spTree>
    <p:extLst>
      <p:ext uri="{BB962C8B-B14F-4D97-AF65-F5344CB8AC3E}">
        <p14:creationId xmlns:p14="http://schemas.microsoft.com/office/powerpoint/2010/main" val="568599362"/>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rgbClr val="181818"/>
        </a:solidFill>
        <a:effectLst/>
      </p:bgPr>
    </p:bg>
    <p:spTree>
      <p:nvGrpSpPr>
        <p:cNvPr id="1" name=""/>
        <p:cNvGrpSpPr/>
        <p:nvPr/>
      </p:nvGrpSpPr>
      <p:grpSpPr>
        <a:xfrm>
          <a:off x="0" y="0"/>
          <a:ext cx="0" cy="0"/>
          <a:chOff x="0" y="0"/>
          <a:chExt cx="0" cy="0"/>
        </a:xfrm>
      </p:grpSpPr>
      <p:sp>
        <p:nvSpPr>
          <p:cNvPr id="2" name="TextBox 2"/>
          <p:cNvSpPr txBox="1"/>
          <p:nvPr/>
        </p:nvSpPr>
        <p:spPr>
          <a:xfrm>
            <a:off x="3505200" y="526906"/>
            <a:ext cx="14415179" cy="1477328"/>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9600" b="0" i="0" u="none" strike="noStrike" kern="1200" cap="none" spc="-395" normalizeH="0" baseline="0" noProof="0" dirty="0">
                <a:ln>
                  <a:noFill/>
                </a:ln>
                <a:solidFill>
                  <a:srgbClr val="FFDE59"/>
                </a:solidFill>
                <a:effectLst/>
                <a:uLnTx/>
                <a:uFillTx/>
                <a:latin typeface="Roca Two"/>
                <a:ea typeface="+mn-ea"/>
                <a:cs typeface="+mn-cs"/>
              </a:rPr>
              <a:t>Using Existing Resources</a:t>
            </a:r>
            <a:endParaRPr kumimoji="0" lang="en-US" sz="9600" b="0" i="0" u="none" strike="noStrike" kern="1200" cap="none" spc="-395" normalizeH="0" baseline="0" noProof="0" dirty="0">
              <a:ln>
                <a:noFill/>
              </a:ln>
              <a:solidFill>
                <a:srgbClr val="FFDE59"/>
              </a:solidFill>
              <a:effectLst/>
              <a:uLnTx/>
              <a:uFillTx/>
              <a:latin typeface="Roca Two"/>
              <a:ea typeface="+mn-ea"/>
              <a:cs typeface="+mn-cs"/>
              <a:sym typeface="Roca Two"/>
            </a:endParaRPr>
          </a:p>
        </p:txBody>
      </p:sp>
      <p:sp>
        <p:nvSpPr>
          <p:cNvPr id="3" name="TextBox 3"/>
          <p:cNvSpPr txBox="1"/>
          <p:nvPr/>
        </p:nvSpPr>
        <p:spPr>
          <a:xfrm>
            <a:off x="5317323" y="1880148"/>
            <a:ext cx="6069163" cy="492443"/>
          </a:xfrm>
          <a:prstGeom prst="rect">
            <a:avLst/>
          </a:prstGeom>
        </p:spPr>
        <p:txBody>
          <a:bodyPr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0" i="0" u="none" strike="noStrike" kern="1200" cap="none" spc="0" normalizeH="0" baseline="0" noProof="0" dirty="0">
                <a:ln>
                  <a:noFill/>
                </a:ln>
                <a:solidFill>
                  <a:prstClr val="white"/>
                </a:solidFill>
                <a:effectLst/>
                <a:uLnTx/>
                <a:uFillTx/>
                <a:latin typeface="Roca Two" panose="020B0604020202020204" charset="0"/>
                <a:ea typeface="+mn-ea"/>
                <a:cs typeface="+mn-cs"/>
              </a:rPr>
              <a:t>Don't Reinvent Everything</a:t>
            </a:r>
          </a:p>
        </p:txBody>
      </p:sp>
      <p:sp>
        <p:nvSpPr>
          <p:cNvPr id="4" name="TextBox 4"/>
          <p:cNvSpPr txBox="1"/>
          <p:nvPr/>
        </p:nvSpPr>
        <p:spPr>
          <a:xfrm>
            <a:off x="453007" y="2633065"/>
            <a:ext cx="10950522" cy="6382516"/>
          </a:xfrm>
          <a:prstGeom prst="rect">
            <a:avLst/>
          </a:prstGeom>
        </p:spPr>
        <p:txBody>
          <a:bodyPr wrap="square" lIns="0" tIns="0" rIns="0" bIns="0" rtlCol="0" anchor="t">
            <a:spAutoFit/>
          </a:bodyPr>
          <a:lstStyle/>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100" b="0" i="0" u="none" strike="noStrike" kern="1200" cap="none" spc="0" normalizeH="0" baseline="0" noProof="0" dirty="0">
                <a:ln>
                  <a:noFill/>
                </a:ln>
                <a:solidFill>
                  <a:srgbClr val="FFDE59"/>
                </a:solidFill>
                <a:effectLst/>
                <a:uLnTx/>
                <a:uFillTx/>
                <a:latin typeface="Roca Two" panose="020B0604020202020204" charset="0"/>
                <a:ea typeface="+mn-ea"/>
                <a:cs typeface="+mn-cs"/>
              </a:rPr>
              <a:t>Resources we can adapt:</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100" b="0" i="0" u="none" strike="noStrike" kern="1200" cap="none" spc="0" normalizeH="0" baseline="0" noProof="0" dirty="0">
                <a:ln>
                  <a:noFill/>
                </a:ln>
                <a:solidFill>
                  <a:prstClr val="white"/>
                </a:solidFill>
                <a:effectLst/>
                <a:uLnTx/>
                <a:uFillTx/>
                <a:latin typeface="Roca Two" panose="020B0604020202020204" charset="0"/>
                <a:ea typeface="+mn-ea"/>
                <a:cs typeface="+mn-cs"/>
              </a:rPr>
              <a:t> </a:t>
            </a:r>
            <a:r>
              <a:rPr kumimoji="0" lang="en-GB" sz="2100" b="1" i="0" u="none" strike="noStrike" kern="1200" cap="none" spc="0" normalizeH="0" baseline="0" noProof="0" dirty="0">
                <a:ln>
                  <a:noFill/>
                </a:ln>
                <a:solidFill>
                  <a:prstClr val="white"/>
                </a:solidFill>
                <a:effectLst/>
                <a:uLnTx/>
                <a:uFillTx/>
                <a:latin typeface="Roca Two" panose="020B0604020202020204" charset="0"/>
                <a:ea typeface="+mn-ea"/>
                <a:cs typeface="+mn-cs"/>
              </a:rPr>
              <a:t>Internet Matters</a:t>
            </a:r>
            <a:r>
              <a:rPr kumimoji="0" lang="en-GB" sz="2100" b="0" i="0" u="none" strike="noStrike" kern="1200" cap="none" spc="0" normalizeH="0" baseline="0" noProof="0" dirty="0">
                <a:ln>
                  <a:noFill/>
                </a:ln>
                <a:solidFill>
                  <a:prstClr val="white"/>
                </a:solidFill>
                <a:effectLst/>
                <a:uLnTx/>
                <a:uFillTx/>
                <a:latin typeface="Roca Two" panose="020B0604020202020204" charset="0"/>
                <a:ea typeface="+mn-ea"/>
                <a:cs typeface="+mn-cs"/>
              </a:rPr>
              <a:t> – family digital agreements &amp; screen-time advice</a:t>
            </a:r>
            <a:br>
              <a:rPr kumimoji="0" lang="en-GB" sz="21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100" b="1" i="0" u="none" strike="noStrike" kern="1200" cap="none" spc="0" normalizeH="0" baseline="0" noProof="0" dirty="0">
                <a:ln>
                  <a:noFill/>
                </a:ln>
                <a:solidFill>
                  <a:prstClr val="white"/>
                </a:solidFill>
                <a:effectLst/>
                <a:uLnTx/>
                <a:uFillTx/>
                <a:latin typeface="Roca Two" panose="020B0604020202020204" charset="0"/>
                <a:ea typeface="+mn-ea"/>
                <a:cs typeface="+mn-cs"/>
              </a:rPr>
              <a:t>Sport England</a:t>
            </a:r>
            <a:r>
              <a:rPr kumimoji="0" lang="en-GB" sz="2100" b="0" i="0" u="none" strike="noStrike" kern="1200" cap="none" spc="0" normalizeH="0" baseline="0" noProof="0" dirty="0">
                <a:ln>
                  <a:noFill/>
                </a:ln>
                <a:solidFill>
                  <a:prstClr val="white"/>
                </a:solidFill>
                <a:effectLst/>
                <a:uLnTx/>
                <a:uFillTx/>
                <a:latin typeface="Roca Two" panose="020B0604020202020204" charset="0"/>
                <a:ea typeface="+mn-ea"/>
                <a:cs typeface="+mn-cs"/>
              </a:rPr>
              <a:t> – active-play ideas and activity resources</a:t>
            </a:r>
            <a:br>
              <a:rPr kumimoji="0" lang="en-GB" sz="21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100" b="1" i="0" u="none" strike="noStrike" kern="1200" cap="none" spc="0" normalizeH="0" baseline="0" noProof="0" dirty="0">
                <a:ln>
                  <a:noFill/>
                </a:ln>
                <a:solidFill>
                  <a:prstClr val="white"/>
                </a:solidFill>
                <a:effectLst/>
                <a:uLnTx/>
                <a:uFillTx/>
                <a:latin typeface="Roca Two" panose="020B0604020202020204" charset="0"/>
                <a:ea typeface="+mn-ea"/>
                <a:cs typeface="+mn-cs"/>
              </a:rPr>
              <a:t>NHS</a:t>
            </a:r>
            <a:r>
              <a:rPr kumimoji="0" lang="en-GB" sz="2100" b="0" i="0" u="none" strike="noStrike" kern="1200" cap="none" spc="0" normalizeH="0" baseline="0" noProof="0" dirty="0">
                <a:ln>
                  <a:noFill/>
                </a:ln>
                <a:solidFill>
                  <a:prstClr val="white"/>
                </a:solidFill>
                <a:effectLst/>
                <a:uLnTx/>
                <a:uFillTx/>
                <a:latin typeface="Roca Two" panose="020B0604020202020204" charset="0"/>
                <a:ea typeface="+mn-ea"/>
                <a:cs typeface="+mn-cs"/>
              </a:rPr>
              <a:t> – sleep and physical-activity advice</a:t>
            </a:r>
            <a:br>
              <a:rPr kumimoji="0" lang="en-GB" sz="21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100" b="1" i="0" u="none" strike="noStrike" kern="1200" cap="none" spc="0" normalizeH="0" baseline="0" noProof="0" dirty="0">
                <a:ln>
                  <a:noFill/>
                </a:ln>
                <a:solidFill>
                  <a:prstClr val="white"/>
                </a:solidFill>
                <a:effectLst/>
                <a:uLnTx/>
                <a:uFillTx/>
                <a:latin typeface="Roca Two" panose="020B0604020202020204" charset="0"/>
                <a:ea typeface="+mn-ea"/>
                <a:cs typeface="+mn-cs"/>
              </a:rPr>
              <a:t>WHO</a:t>
            </a:r>
            <a:r>
              <a:rPr kumimoji="0" lang="en-GB" sz="2100" b="0" i="0" u="none" strike="noStrike" kern="1200" cap="none" spc="0" normalizeH="0" baseline="0" noProof="0" dirty="0">
                <a:ln>
                  <a:noFill/>
                </a:ln>
                <a:solidFill>
                  <a:prstClr val="white"/>
                </a:solidFill>
                <a:effectLst/>
                <a:uLnTx/>
                <a:uFillTx/>
                <a:latin typeface="Roca Two" panose="020B0604020202020204" charset="0"/>
                <a:ea typeface="+mn-ea"/>
                <a:cs typeface="+mn-cs"/>
              </a:rPr>
              <a:t> – physical-activity and sedentary-behaviour guidance</a:t>
            </a:r>
            <a:br>
              <a:rPr kumimoji="0" lang="en-GB" sz="2100" b="0" i="0" u="none" strike="noStrike" kern="1200" cap="none" spc="0" normalizeH="0" baseline="0" noProof="0" dirty="0">
                <a:ln>
                  <a:noFill/>
                </a:ln>
                <a:solidFill>
                  <a:prstClr val="white"/>
                </a:solidFill>
                <a:effectLst/>
                <a:uLnTx/>
                <a:uFillTx/>
                <a:latin typeface="Roca Two" panose="020B0604020202020204" charset="0"/>
                <a:ea typeface="+mn-ea"/>
                <a:cs typeface="+mn-cs"/>
              </a:rPr>
            </a:br>
            <a:r>
              <a:rPr kumimoji="0" lang="en-GB" sz="2100" b="1" i="0" u="none" strike="noStrike" kern="1200" cap="none" spc="0" normalizeH="0" baseline="0" noProof="0" dirty="0">
                <a:ln>
                  <a:noFill/>
                </a:ln>
                <a:solidFill>
                  <a:prstClr val="white"/>
                </a:solidFill>
                <a:effectLst/>
                <a:uLnTx/>
                <a:uFillTx/>
                <a:latin typeface="Roca Two" panose="020B0604020202020204" charset="0"/>
                <a:ea typeface="+mn-ea"/>
                <a:cs typeface="+mn-cs"/>
              </a:rPr>
              <a:t>School</a:t>
            </a:r>
            <a:r>
              <a:rPr kumimoji="0" lang="en-GB" sz="2100" b="0" i="0" u="none" strike="noStrike" kern="1200" cap="none" spc="0" normalizeH="0" baseline="0" noProof="0" dirty="0">
                <a:ln>
                  <a:noFill/>
                </a:ln>
                <a:solidFill>
                  <a:prstClr val="white"/>
                </a:solidFill>
                <a:effectLst/>
                <a:uLnTx/>
                <a:uFillTx/>
                <a:latin typeface="Roca Two" panose="020B0604020202020204" charset="0"/>
                <a:ea typeface="+mn-ea"/>
                <a:cs typeface="+mn-cs"/>
              </a:rPr>
              <a:t> – newsletters, classrooms and parent communication</a:t>
            </a: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100" b="0" i="1" u="none" strike="noStrike" kern="1200" cap="none" spc="0" normalizeH="0" baseline="0" noProof="0" dirty="0">
                <a:ln>
                  <a:noFill/>
                </a:ln>
                <a:solidFill>
                  <a:prstClr val="white"/>
                </a:solidFill>
                <a:effectLst/>
                <a:uLnTx/>
                <a:uFillTx/>
                <a:latin typeface="Roca Two" panose="020B0604020202020204" charset="0"/>
                <a:ea typeface="+mn-ea"/>
                <a:cs typeface="+mn-cs"/>
              </a:rPr>
              <a:t>(WHO, 2020; Sport England, 2025; Internet Matters, 2026)</a:t>
            </a:r>
            <a:endParaRPr kumimoji="0" lang="en-GB" sz="2100" b="0" i="0" u="none" strike="noStrike" kern="1200" cap="none" spc="0" normalizeH="0" baseline="0" noProof="0" dirty="0">
              <a:ln>
                <a:noFill/>
              </a:ln>
              <a:solidFill>
                <a:prstClr val="white"/>
              </a:solidFill>
              <a:effectLst/>
              <a:uLnTx/>
              <a:uFillTx/>
              <a:latin typeface="Roca Two" panose="020B0604020202020204" charset="0"/>
              <a:ea typeface="+mn-ea"/>
              <a:cs typeface="+mn-cs"/>
            </a:endParaRPr>
          </a:p>
          <a:p>
            <a:pPr marL="0" marR="0" lvl="0" indent="0" algn="l" defTabSz="914400" rtl="0" eaLnBrk="1" fontAlgn="auto" latinLnBrk="0" hangingPunct="1">
              <a:lnSpc>
                <a:spcPct val="200000"/>
              </a:lnSpc>
              <a:spcBef>
                <a:spcPts val="0"/>
              </a:spcBef>
              <a:spcAft>
                <a:spcPts val="0"/>
              </a:spcAft>
              <a:buClrTx/>
              <a:buSzTx/>
              <a:buFontTx/>
              <a:buNone/>
              <a:tabLst/>
              <a:defRPr/>
            </a:pPr>
            <a:r>
              <a:rPr kumimoji="0" lang="en-GB" sz="2100" b="0" i="0" u="none" strike="noStrike" kern="1200" cap="none" spc="0" normalizeH="0" baseline="0" noProof="0" dirty="0">
                <a:ln>
                  <a:noFill/>
                </a:ln>
                <a:solidFill>
                  <a:prstClr val="white"/>
                </a:solidFill>
                <a:effectLst/>
                <a:uLnTx/>
                <a:uFillTx/>
                <a:latin typeface="Roca Two" panose="020B0604020202020204" charset="0"/>
                <a:ea typeface="+mn-ea"/>
                <a:cs typeface="+mn-cs"/>
              </a:rPr>
              <a:t>Sport England's latest Active Lives Children and Young People data cover physical-activity behaviours among </a:t>
            </a:r>
            <a:r>
              <a:rPr kumimoji="0" lang="en-GB" sz="2100" b="1" i="0" u="none" strike="noStrike" kern="1200" cap="none" spc="0" normalizeH="0" baseline="0" noProof="0" dirty="0">
                <a:ln>
                  <a:noFill/>
                </a:ln>
                <a:solidFill>
                  <a:prstClr val="white"/>
                </a:solidFill>
                <a:effectLst/>
                <a:uLnTx/>
                <a:uFillTx/>
                <a:latin typeface="Roca Two" panose="020B0604020202020204" charset="0"/>
                <a:ea typeface="+mn-ea"/>
                <a:cs typeface="+mn-cs"/>
              </a:rPr>
              <a:t>5–16-year-olds in England</a:t>
            </a:r>
            <a:r>
              <a:rPr kumimoji="0" lang="en-GB" sz="2100" b="0" i="0" u="none" strike="noStrike" kern="1200" cap="none" spc="0" normalizeH="0" baseline="0" noProof="0" dirty="0">
                <a:ln>
                  <a:noFill/>
                </a:ln>
                <a:solidFill>
                  <a:prstClr val="white"/>
                </a:solidFill>
                <a:effectLst/>
                <a:uLnTx/>
                <a:uFillTx/>
                <a:latin typeface="Roca Two" panose="020B0604020202020204" charset="0"/>
                <a:ea typeface="+mn-ea"/>
                <a:cs typeface="+mn-cs"/>
              </a:rPr>
              <a:t>, making the source particularly relevant to the campaign population.</a:t>
            </a:r>
          </a:p>
        </p:txBody>
      </p:sp>
      <p:sp>
        <p:nvSpPr>
          <p:cNvPr id="9" name="AutoShape 9"/>
          <p:cNvSpPr/>
          <p:nvPr/>
        </p:nvSpPr>
        <p:spPr>
          <a:xfrm>
            <a:off x="1219200" y="2552700"/>
            <a:ext cx="6059858" cy="0"/>
          </a:xfrm>
          <a:prstGeom prst="line">
            <a:avLst/>
          </a:prstGeom>
          <a:ln w="9525" cap="flat">
            <a:solidFill>
              <a:srgbClr val="4C4C4C"/>
            </a:solidFill>
            <a:prstDash val="solid"/>
            <a:headEnd type="none" w="sm" len="sm"/>
            <a:tailEnd type="none" w="sm" len="sm"/>
          </a:ln>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1800" b="0" i="0" u="none" strike="noStrike" kern="1200" cap="none" spc="0" normalizeH="0" baseline="0" noProof="0">
              <a:ln>
                <a:noFill/>
              </a:ln>
              <a:solidFill>
                <a:prstClr val="black"/>
              </a:solidFill>
              <a:effectLst/>
              <a:uLnTx/>
              <a:uFillTx/>
              <a:latin typeface="Calibri"/>
              <a:ea typeface="+mn-ea"/>
              <a:cs typeface="+mn-cs"/>
            </a:endParaRPr>
          </a:p>
        </p:txBody>
      </p:sp>
      <p:sp>
        <p:nvSpPr>
          <p:cNvPr id="11" name="TextBox 4">
            <a:extLst>
              <a:ext uri="{FF2B5EF4-FFF2-40B4-BE49-F238E27FC236}">
                <a16:creationId xmlns:a16="http://schemas.microsoft.com/office/drawing/2014/main" id="{B8D79BAC-D08D-E14F-1681-64032EA3225B}"/>
              </a:ext>
            </a:extLst>
          </p:cNvPr>
          <p:cNvSpPr txBox="1"/>
          <p:nvPr/>
        </p:nvSpPr>
        <p:spPr>
          <a:xfrm>
            <a:off x="4725379" y="9015581"/>
            <a:ext cx="8837242" cy="1061829"/>
          </a:xfrm>
          <a:prstGeom prst="rect">
            <a:avLst/>
          </a:prstGeom>
        </p:spPr>
        <p:txBody>
          <a:bodyPr wrap="square" lIns="0" tIns="0" rIns="0" bIns="0" rtlCol="0" anchor="t">
            <a:spAutoFit/>
          </a:bodyPr>
          <a:lstStyle/>
          <a:p>
            <a:pPr marL="0" marR="0" lvl="0" indent="0" algn="ctr" defTabSz="914400" rtl="0" eaLnBrk="1" fontAlgn="auto" latinLnBrk="0" hangingPunct="1">
              <a:lnSpc>
                <a:spcPct val="150000"/>
              </a:lnSpc>
              <a:spcBef>
                <a:spcPts val="0"/>
              </a:spcBef>
              <a:spcAft>
                <a:spcPts val="0"/>
              </a:spcAft>
              <a:buClrTx/>
              <a:buSzTx/>
              <a:buFontTx/>
              <a:buNone/>
              <a:tabLst/>
              <a:defRPr/>
            </a:pPr>
            <a:r>
              <a:rPr kumimoji="0" lang="en-GB" sz="2400" b="0" i="0" u="none" strike="noStrike" kern="1200" cap="none" spc="0" normalizeH="0" baseline="0" noProof="0" dirty="0">
                <a:ln>
                  <a:noFill/>
                </a:ln>
                <a:solidFill>
                  <a:srgbClr val="FFDE59"/>
                </a:solidFill>
                <a:effectLst/>
                <a:uLnTx/>
                <a:uFillTx/>
                <a:latin typeface="Roca Two" panose="020B0604020202020204" charset="0"/>
                <a:ea typeface="+mn-ea"/>
                <a:cs typeface="+mn-cs"/>
              </a:rPr>
              <a:t>Critical point</a:t>
            </a:r>
            <a:r>
              <a:rPr kumimoji="0" lang="en-GB" sz="2400" b="0" i="0" u="none" strike="noStrike" kern="1200" cap="none" spc="0" normalizeH="0" baseline="0" noProof="0" dirty="0">
                <a:ln>
                  <a:noFill/>
                </a:ln>
                <a:solidFill>
                  <a:prstClr val="white"/>
                </a:solidFill>
                <a:effectLst/>
                <a:uLnTx/>
                <a:uFillTx/>
                <a:latin typeface="Roca Two" panose="020B0604020202020204" charset="0"/>
                <a:ea typeface="+mn-ea"/>
                <a:cs typeface="+mn-cs"/>
              </a:rPr>
              <a:t>: Existing resources improve feasibility, but they must be adapted to the 5–11 age group and local families.</a:t>
            </a:r>
          </a:p>
        </p:txBody>
      </p:sp>
      <p:pic>
        <p:nvPicPr>
          <p:cNvPr id="12" name="Picture 11" descr="Portrait of male teacher with his pupils in classroom using tablet pc">
            <a:extLst>
              <a:ext uri="{FF2B5EF4-FFF2-40B4-BE49-F238E27FC236}">
                <a16:creationId xmlns:a16="http://schemas.microsoft.com/office/drawing/2014/main" id="{699FEDA7-9F30-000E-0A58-6DEBAED61379}"/>
              </a:ext>
            </a:extLst>
          </p:cNvPr>
          <p:cNvPicPr>
            <a:picLocks noChangeAspect="1"/>
          </p:cNvPicPr>
          <p:nvPr/>
        </p:nvPicPr>
        <p:blipFill>
          <a:blip r:embed="rId2"/>
          <a:stretch>
            <a:fillRect/>
          </a:stretch>
        </p:blipFill>
        <p:spPr>
          <a:xfrm>
            <a:off x="11734800" y="1762650"/>
            <a:ext cx="4800600" cy="7202659"/>
          </a:xfrm>
          <a:prstGeom prst="rect">
            <a:avLst/>
          </a:prstGeom>
        </p:spPr>
      </p:pic>
      <p:sp>
        <p:nvSpPr>
          <p:cNvPr id="13" name="TextBox 4">
            <a:extLst>
              <a:ext uri="{FF2B5EF4-FFF2-40B4-BE49-F238E27FC236}">
                <a16:creationId xmlns:a16="http://schemas.microsoft.com/office/drawing/2014/main" id="{52B42EFA-351B-8F9B-177C-DD62DC93C41A}"/>
              </a:ext>
            </a:extLst>
          </p:cNvPr>
          <p:cNvSpPr txBox="1"/>
          <p:nvPr/>
        </p:nvSpPr>
        <p:spPr>
          <a:xfrm>
            <a:off x="14249400" y="9015581"/>
            <a:ext cx="3805441" cy="369332"/>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2400" b="0" i="0" u="none" strike="noStrike" kern="1200" cap="none" spc="0" normalizeH="0" baseline="0" noProof="0" dirty="0">
                <a:ln>
                  <a:noFill/>
                </a:ln>
                <a:solidFill>
                  <a:prstClr val="white"/>
                </a:solidFill>
                <a:effectLst/>
                <a:uLnTx/>
                <a:uFillTx/>
                <a:latin typeface="Calibri"/>
                <a:ea typeface="+mn-ea"/>
                <a:cs typeface="+mn-cs"/>
              </a:rPr>
              <a:t>(Science Photo Library, n.d.)</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rgbClr val="181818"/>
        </a:solidFill>
        <a:effectLst/>
      </p:bgPr>
    </p:bg>
    <p:spTree>
      <p:nvGrpSpPr>
        <p:cNvPr id="1" name="">
          <a:extLst>
            <a:ext uri="{FF2B5EF4-FFF2-40B4-BE49-F238E27FC236}">
              <a16:creationId xmlns:a16="http://schemas.microsoft.com/office/drawing/2014/main" id="{25DA7700-D5CD-52C8-4F57-13360CBB626B}"/>
            </a:ext>
          </a:extLst>
        </p:cNvPr>
        <p:cNvGrpSpPr/>
        <p:nvPr/>
      </p:nvGrpSpPr>
      <p:grpSpPr>
        <a:xfrm>
          <a:off x="0" y="0"/>
          <a:ext cx="0" cy="0"/>
          <a:chOff x="0" y="0"/>
          <a:chExt cx="0" cy="0"/>
        </a:xfrm>
      </p:grpSpPr>
      <p:sp>
        <p:nvSpPr>
          <p:cNvPr id="2" name="TextBox 2">
            <a:extLst>
              <a:ext uri="{FF2B5EF4-FFF2-40B4-BE49-F238E27FC236}">
                <a16:creationId xmlns:a16="http://schemas.microsoft.com/office/drawing/2014/main" id="{913579EE-5666-7C01-E67D-FC6E1368463E}"/>
              </a:ext>
            </a:extLst>
          </p:cNvPr>
          <p:cNvSpPr txBox="1"/>
          <p:nvPr/>
        </p:nvSpPr>
        <p:spPr>
          <a:xfrm>
            <a:off x="533400" y="180380"/>
            <a:ext cx="14415179" cy="738664"/>
          </a:xfrm>
          <a:prstGeom prst="rect">
            <a:avLst/>
          </a:prstGeom>
        </p:spPr>
        <p:txBody>
          <a:bodyPr wrap="square" lIns="0" tIns="0" rIns="0" bIns="0" rtlCol="0" anchor="t">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0" i="0" u="none" strike="noStrike" kern="1200" cap="none" spc="-395" normalizeH="0" baseline="0" noProof="0" dirty="0">
                <a:ln>
                  <a:noFill/>
                </a:ln>
                <a:solidFill>
                  <a:srgbClr val="FFDE59"/>
                </a:solidFill>
                <a:effectLst/>
                <a:uLnTx/>
                <a:uFillTx/>
                <a:latin typeface="Roca Two"/>
                <a:ea typeface="+mn-ea"/>
                <a:cs typeface="+mn-cs"/>
              </a:rPr>
              <a:t>Refrences</a:t>
            </a:r>
            <a:endParaRPr kumimoji="0" lang="en-US" sz="4800" b="0" i="0" u="none" strike="noStrike" kern="1200" cap="none" spc="-395" normalizeH="0" baseline="0" noProof="0" dirty="0">
              <a:ln>
                <a:noFill/>
              </a:ln>
              <a:solidFill>
                <a:srgbClr val="FFDE59"/>
              </a:solidFill>
              <a:effectLst/>
              <a:uLnTx/>
              <a:uFillTx/>
              <a:latin typeface="Roca Two"/>
              <a:ea typeface="+mn-ea"/>
              <a:cs typeface="+mn-cs"/>
              <a:sym typeface="Roca Two"/>
            </a:endParaRPr>
          </a:p>
        </p:txBody>
      </p:sp>
      <p:sp>
        <p:nvSpPr>
          <p:cNvPr id="4" name="TextBox 4">
            <a:extLst>
              <a:ext uri="{FF2B5EF4-FFF2-40B4-BE49-F238E27FC236}">
                <a16:creationId xmlns:a16="http://schemas.microsoft.com/office/drawing/2014/main" id="{01E502D1-73A4-193F-82F3-40D2845B8DCC}"/>
              </a:ext>
            </a:extLst>
          </p:cNvPr>
          <p:cNvSpPr txBox="1"/>
          <p:nvPr/>
        </p:nvSpPr>
        <p:spPr>
          <a:xfrm>
            <a:off x="533400" y="1181100"/>
            <a:ext cx="17068800" cy="8933279"/>
          </a:xfrm>
          <a:prstGeom prst="rect">
            <a:avLst/>
          </a:prstGeom>
        </p:spPr>
        <p:txBody>
          <a:bodyPr wrap="square" lIns="0" tIns="0" rIns="0" bIns="0" rtlCol="0" anchor="t">
            <a:spAutoFit/>
          </a:bodyPr>
          <a:lstStyle/>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Bacil, E.D.A.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et al.</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(2024) ‘Exposure to smartphones and tablets, physical activity and sleep in children from 5 to 10 years old: a systematic review and meta-analysis’,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American Journal of Health Promotion</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38(7), pp. 1033–1047. DOI: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2">
                  <a:extLst>
                    <a:ext uri="{A12FA001-AC4F-418D-AE19-62706E023703}">
                      <ahyp:hlinkClr xmlns:ahyp="http://schemas.microsoft.com/office/drawing/2018/hyperlinkcolor" val="tx"/>
                    </a:ext>
                  </a:extLst>
                </a:hlinkClick>
              </a:rPr>
              <a:t>https://doi.org/10.1177/08901171241242556.</a:t>
            </a:r>
            <a:endPar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endParaRP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Brown, N. (2023) ‘Schools and parents – collaborating to best support children’,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Tandem International Multilingual School</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20 April.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3">
                  <a:extLst>
                    <a:ext uri="{A12FA001-AC4F-418D-AE19-62706E023703}">
                      <ahyp:hlinkClr xmlns:ahyp="http://schemas.microsoft.com/office/drawing/2018/hyperlinkcolor" val="tx"/>
                    </a:ext>
                  </a:extLst>
                </a:hlinkClick>
              </a:rPr>
              <a:t>https://www.tandem-ims.ch/en/blog/parent-teacher-colaboration</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20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Cabinet Office and HM Treasury (2022)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Evaluation Action Plan</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London: Cabinet Office and HM Treasury.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4">
                  <a:extLst>
                    <a:ext uri="{A12FA001-AC4F-418D-AE19-62706E023703}">
                      <ahyp:hlinkClr xmlns:ahyp="http://schemas.microsoft.com/office/drawing/2018/hyperlinkcolor" val="tx"/>
                    </a:ext>
                  </a:extLst>
                </a:hlinkClick>
              </a:rPr>
              <a:t>https://www.gov.uk/government/publications/evaluation-action-plan/evaluation-action-plan</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24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Department of Health and Social Care (2019)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UK Chief Medical Officers’ commentary on screen time and social media</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London: Department of Health and Social Care.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5">
                  <a:extLst>
                    <a:ext uri="{A12FA001-AC4F-418D-AE19-62706E023703}">
                      <ahyp:hlinkClr xmlns:ahyp="http://schemas.microsoft.com/office/drawing/2018/hyperlinkcolor" val="tx"/>
                    </a:ext>
                  </a:extLst>
                </a:hlinkClick>
              </a:rPr>
              <a:t>https://www.gov.uk/government/publications/uk-cmo-commentary-on-screen-time-and-social-media-map-of-reviews</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24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Getty Images (2026)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Royalty-Free Stock Photos, Creative Images &amp; Vectors</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6">
                  <a:extLst>
                    <a:ext uri="{A12FA001-AC4F-418D-AE19-62706E023703}">
                      <ahyp:hlinkClr xmlns:ahyp="http://schemas.microsoft.com/office/drawing/2018/hyperlinkcolor" val="tx"/>
                    </a:ext>
                  </a:extLst>
                </a:hlinkClick>
              </a:rPr>
              <a:t>https://www.gettyimages.co.uk/</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24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HM Treasury (2025)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Quality in Policy Impact Evaluation</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London: HM Treasury.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7">
                  <a:extLst>
                    <a:ext uri="{A12FA001-AC4F-418D-AE19-62706E023703}">
                      <ahyp:hlinkClr xmlns:ahyp="http://schemas.microsoft.com/office/drawing/2018/hyperlinkcolor" val="tx"/>
                    </a:ext>
                  </a:extLst>
                </a:hlinkClick>
              </a:rPr>
              <a:t>https://www.gov.uk/government/publications/the-magenta-book/quality-in-policy-impact-evaluation-qpie-html</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24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HM Treasury (2026)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Magenta Book: Central Government Guidance on Evaluation</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London: HM Treasury.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8">
                  <a:extLst>
                    <a:ext uri="{A12FA001-AC4F-418D-AE19-62706E023703}">
                      <ahyp:hlinkClr xmlns:ahyp="http://schemas.microsoft.com/office/drawing/2018/hyperlinkcolor" val="tx"/>
                    </a:ext>
                  </a:extLst>
                </a:hlinkClick>
              </a:rPr>
              <a:t>https://www.gov.uk/government/publications/the-magenta-book/magenta-book-central-government-guidance-on-evaluation-html</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24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HM Treasury and Evaluation Task Force (2026a)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Magenta Book Annex A: Analytical Methods for Use within an Evaluation</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London: HM Treasury.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9">
                  <a:extLst>
                    <a:ext uri="{A12FA001-AC4F-418D-AE19-62706E023703}">
                      <ahyp:hlinkClr xmlns:ahyp="http://schemas.microsoft.com/office/drawing/2018/hyperlinkcolor" val="tx"/>
                    </a:ext>
                  </a:extLst>
                </a:hlinkClick>
              </a:rPr>
              <a:t>https://www.gov.uk/government/publications/the-magenta-book/magenta-book-annex-a-analytical-methods-for-use-within-an-evaluation-html</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24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HM Treasury and Evaluation Task Force (2026b)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Test and Learn</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London: HM Treasury.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10">
                  <a:extLst>
                    <a:ext uri="{A12FA001-AC4F-418D-AE19-62706E023703}">
                      <ahyp:hlinkClr xmlns:ahyp="http://schemas.microsoft.com/office/drawing/2018/hyperlinkcolor" val="tx"/>
                    </a:ext>
                  </a:extLst>
                </a:hlinkClick>
              </a:rPr>
              <a:t>https://www.gov.uk/government/publications/the-magenta-book/test-and-learn-html</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24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Internet Matters (2026)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Screen Time Advice Hub</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11">
                  <a:extLst>
                    <a:ext uri="{A12FA001-AC4F-418D-AE19-62706E023703}">
                      <ahyp:hlinkClr xmlns:ahyp="http://schemas.microsoft.com/office/drawing/2018/hyperlinkcolor" val="tx"/>
                    </a:ext>
                  </a:extLst>
                </a:hlinkClick>
              </a:rPr>
              <a:t>https://www.internetmatters.org/issues/screen-time/</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24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Naidoo, J. and Wills, J. (2009)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Foundations for Health Promotion</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3rd edn. Edinburgh: Baillière Tindall Elsevier.</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NHS (2025)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Physical Activity Guidelines for Children and Young People</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12">
                  <a:extLst>
                    <a:ext uri="{A12FA001-AC4F-418D-AE19-62706E023703}">
                      <ahyp:hlinkClr xmlns:ahyp="http://schemas.microsoft.com/office/drawing/2018/hyperlinkcolor" val="tx"/>
                    </a:ext>
                  </a:extLst>
                </a:hlinkClick>
              </a:rPr>
              <a:t>https://www.nhs.uk/live-well/exercise/physical-activity-guidelines-children-and-young-people/</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24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NHS University Hospitals of Liverpool Group (2024)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NHS University Hospitals of Liverpool Group (UHLG) receives formal approval</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13">
                  <a:extLst>
                    <a:ext uri="{A12FA001-AC4F-418D-AE19-62706E023703}">
                      <ahyp:hlinkClr xmlns:ahyp="http://schemas.microsoft.com/office/drawing/2018/hyperlinkcolor" val="tx"/>
                    </a:ext>
                  </a:extLst>
                </a:hlinkClick>
              </a:rPr>
              <a:t>NHS University Hospitals of Liverpool Group</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25 September 2026). </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Ofcom (2025)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Children and Parents: Media Use and Attitudes Report 2025</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London: Ofcom.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14">
                  <a:extLst>
                    <a:ext uri="{A12FA001-AC4F-418D-AE19-62706E023703}">
                      <ahyp:hlinkClr xmlns:ahyp="http://schemas.microsoft.com/office/drawing/2018/hyperlinkcolor" val="tx"/>
                    </a:ext>
                  </a:extLst>
                </a:hlinkClick>
              </a:rPr>
              <a:t>https://www.ofcom.org.uk/media-use-and-attitudes/media-habits-children/children-and-parents-media-use-and-attitudes-report-2025</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24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Ofcom (2026)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Children and Parents: Media Use and Attitudes Report 2025–26</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London: Ofcom. Available at: https://www.ofcom.org.uk/media-use-and-attitudes/media-habits-children/children-and-parents-media-use-and-attitudes-report (Accessed: 24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Science Photo Library (n.d.)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Pupil learning using book and tablet PC</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[Photograph].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15">
                  <a:extLst>
                    <a:ext uri="{A12FA001-AC4F-418D-AE19-62706E023703}">
                      <ahyp:hlinkClr xmlns:ahyp="http://schemas.microsoft.com/office/drawing/2018/hyperlinkcolor" val="tx"/>
                    </a:ext>
                  </a:extLst>
                </a:hlinkClick>
              </a:rPr>
              <a:t>https://www.sciencephoto.com/media/749232/view</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20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Sport England (2025)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Active Lives Children and Young People Survey: Academic Year 2024–25</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London: Sport England.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16">
                  <a:extLst>
                    <a:ext uri="{A12FA001-AC4F-418D-AE19-62706E023703}">
                      <ahyp:hlinkClr xmlns:ahyp="http://schemas.microsoft.com/office/drawing/2018/hyperlinkcolor" val="tx"/>
                    </a:ext>
                  </a:extLst>
                </a:hlinkClick>
              </a:rPr>
              <a:t>https://www.sportengland.org/research-and-data/data/active-lives/active-lives-data-tables</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24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Veterans Response CIC (n.d.)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Making a change in the community</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17">
                  <a:extLst>
                    <a:ext uri="{A12FA001-AC4F-418D-AE19-62706E023703}">
                      <ahyp:hlinkClr xmlns:ahyp="http://schemas.microsoft.com/office/drawing/2018/hyperlinkcolor" val="tx"/>
                    </a:ext>
                  </a:extLst>
                </a:hlinkClick>
              </a:rPr>
              <a:t>Veterans Response CIC</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25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World Health Organization (1986)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Ottawa Charter for Health Promotion</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Geneva: World Health Organization.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18">
                  <a:extLst>
                    <a:ext uri="{A12FA001-AC4F-418D-AE19-62706E023703}">
                      <ahyp:hlinkClr xmlns:ahyp="http://schemas.microsoft.com/office/drawing/2018/hyperlinkcolor" val="tx"/>
                    </a:ext>
                  </a:extLst>
                </a:hlinkClick>
              </a:rPr>
              <a:t>https://www.who.int/publications/i/item/WH-1987</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24 September 2026).</a:t>
            </a:r>
          </a:p>
          <a:p>
            <a:pPr marL="0" marR="0" lvl="0" indent="0" algn="l" defTabSz="914400" rtl="0" eaLnBrk="1" fontAlgn="auto" latinLnBrk="0" hangingPunct="1">
              <a:lnSpc>
                <a:spcPct val="130000"/>
              </a:lnSpc>
              <a:spcBef>
                <a:spcPts val="0"/>
              </a:spcBef>
              <a:spcAft>
                <a:spcPts val="0"/>
              </a:spcAft>
              <a:buClrTx/>
              <a:buSzTx/>
              <a:buFontTx/>
              <a:buNone/>
              <a:tabLst/>
              <a:defRPr/>
            </a:pP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World Health Organization (2020) </a:t>
            </a:r>
            <a:r>
              <a:rPr kumimoji="0" lang="en-GB" sz="1400" b="0" i="1"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WHO Guidelines on Physical Activity and Sedentary Behaviour</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Geneva: World Health Organization. Available at: </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hlinkClick r:id="rId19">
                  <a:extLst>
                    <a:ext uri="{A12FA001-AC4F-418D-AE19-62706E023703}">
                      <ahyp:hlinkClr xmlns:ahyp="http://schemas.microsoft.com/office/drawing/2018/hyperlinkcolor" val="tx"/>
                    </a:ext>
                  </a:extLst>
                </a:hlinkClick>
              </a:rPr>
              <a:t>https://www.who.int/publications/i/item/9789240015128</a:t>
            </a:r>
            <a:r>
              <a:rPr kumimoji="0" lang="en-GB" sz="1400" b="0" i="0" u="none" strike="noStrike" kern="1200" cap="none" spc="0" normalizeH="0" baseline="0" noProof="0" dirty="0">
                <a:ln>
                  <a:noFill/>
                </a:ln>
                <a:solidFill>
                  <a:prstClr val="white"/>
                </a:solidFill>
                <a:effectLst/>
                <a:uLnTx/>
                <a:uFillTx/>
                <a:latin typeface="Arial" panose="020B0604020202020204" pitchFamily="34" charset="0"/>
                <a:ea typeface="+mn-ea"/>
                <a:cs typeface="Arial" panose="020B0604020202020204" pitchFamily="34" charset="0"/>
              </a:rPr>
              <a:t> (Accessed: 24 September 2026).</a:t>
            </a:r>
          </a:p>
        </p:txBody>
      </p:sp>
    </p:spTree>
    <p:extLst>
      <p:ext uri="{BB962C8B-B14F-4D97-AF65-F5344CB8AC3E}">
        <p14:creationId xmlns:p14="http://schemas.microsoft.com/office/powerpoint/2010/main" val="1698795837"/>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15000">
              <a:srgbClr val="002060"/>
            </a:gs>
            <a:gs pos="74000">
              <a:schemeClr val="accent1">
                <a:lumMod val="45000"/>
                <a:lumOff val="55000"/>
              </a:schemeClr>
            </a:gs>
            <a:gs pos="36000">
              <a:srgbClr val="00B0F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4698AB-2098-5B5D-0FBD-0C26295453EB}"/>
              </a:ext>
            </a:extLst>
          </p:cNvPr>
          <p:cNvSpPr>
            <a:spLocks noGrp="1"/>
          </p:cNvSpPr>
          <p:nvPr>
            <p:ph type="ctrTitle"/>
          </p:nvPr>
        </p:nvSpPr>
        <p:spPr>
          <a:xfrm>
            <a:off x="9144000" y="79268"/>
            <a:ext cx="8929869" cy="1585035"/>
          </a:xfrm>
          <a:gradFill>
            <a:gsLst>
              <a:gs pos="91000">
                <a:srgbClr val="002060"/>
              </a:gs>
              <a:gs pos="36000">
                <a:schemeClr val="accent6">
                  <a:lumMod val="75000"/>
                </a:schemeClr>
              </a:gs>
              <a:gs pos="86000">
                <a:srgbClr val="7030A0"/>
              </a:gs>
            </a:gsLst>
            <a:lin ang="5400000" scaled="1"/>
          </a:gradFill>
        </p:spPr>
        <p:txBody>
          <a:bodyPr vert="horz" lIns="137160" tIns="68580" rIns="137160" bIns="68580" rtlCol="0" anchor="b">
            <a:normAutofit/>
          </a:bodyPr>
          <a:lstStyle/>
          <a:p>
            <a:pPr algn="l"/>
            <a:r>
              <a:rPr lang="en-US" sz="3600" dirty="0">
                <a:solidFill>
                  <a:schemeClr val="bg1"/>
                </a:solidFill>
                <a:latin typeface="Arial" panose="020B0604020202020204" pitchFamily="34" charset="0"/>
                <a:cs typeface="Arial" panose="020B0604020202020204" pitchFamily="34" charset="0"/>
              </a:rPr>
              <a:t>Benefits and Challenges of Reducing Screen Time</a:t>
            </a:r>
            <a:br>
              <a:rPr lang="en-US" sz="3600" dirty="0">
                <a:solidFill>
                  <a:schemeClr val="bg1"/>
                </a:solidFill>
                <a:latin typeface="Arial" panose="020B0604020202020204" pitchFamily="34" charset="0"/>
                <a:cs typeface="Arial" panose="020B0604020202020204" pitchFamily="34" charset="0"/>
              </a:rPr>
            </a:br>
            <a:endParaRPr lang="en-US" sz="3600" dirty="0">
              <a:solidFill>
                <a:schemeClr val="bg1"/>
              </a:solidFill>
              <a:latin typeface="Arial" panose="020B0604020202020204" pitchFamily="34" charset="0"/>
              <a:cs typeface="Arial" panose="020B0604020202020204" pitchFamily="34" charset="0"/>
            </a:endParaRPr>
          </a:p>
        </p:txBody>
      </p:sp>
      <p:pic>
        <p:nvPicPr>
          <p:cNvPr id="7" name="Picture 6" descr="Pic Of Kids Running">
            <a:extLst>
              <a:ext uri="{FF2B5EF4-FFF2-40B4-BE49-F238E27FC236}">
                <a16:creationId xmlns:a16="http://schemas.microsoft.com/office/drawing/2014/main" id="{9EFA2A76-8879-9EF3-921A-B297B454E67E}"/>
              </a:ext>
            </a:extLst>
          </p:cNvPr>
          <p:cNvPicPr>
            <a:picLocks noChangeAspect="1"/>
          </p:cNvPicPr>
          <p:nvPr/>
        </p:nvPicPr>
        <p:blipFill>
          <a:blip r:embed="rId2">
            <a:alphaModFix/>
            <a:extLst>
              <a:ext uri="{28A0092B-C50C-407E-A947-70E740481C1C}">
                <a14:useLocalDpi xmlns:a14="http://schemas.microsoft.com/office/drawing/2010/main" val="0"/>
              </a:ext>
            </a:extLst>
          </a:blip>
          <a:srcRect l="13835" r="11391" b="-3"/>
          <a:stretch>
            <a:fillRect/>
          </a:stretch>
        </p:blipFill>
        <p:spPr bwMode="auto">
          <a:xfrm>
            <a:off x="-31455" y="126444"/>
            <a:ext cx="6668193" cy="5596071"/>
          </a:xfrm>
          <a:custGeom>
            <a:avLst/>
            <a:gdLst/>
            <a:ahLst/>
            <a:cxnLst/>
            <a:rect l="l" t="t" r="r" b="b"/>
            <a:pathLst>
              <a:path w="4443799" h="3776782">
                <a:moveTo>
                  <a:pt x="0" y="0"/>
                </a:moveTo>
                <a:lnTo>
                  <a:pt x="4164578" y="0"/>
                </a:lnTo>
                <a:lnTo>
                  <a:pt x="4238884" y="154250"/>
                </a:lnTo>
                <a:cubicBezTo>
                  <a:pt x="4370833" y="466214"/>
                  <a:pt x="4443799" y="809200"/>
                  <a:pt x="4443799" y="1169228"/>
                </a:cubicBezTo>
                <a:cubicBezTo>
                  <a:pt x="4443799" y="2609341"/>
                  <a:pt x="3276357" y="3776782"/>
                  <a:pt x="1836244" y="3776782"/>
                </a:cubicBezTo>
                <a:cubicBezTo>
                  <a:pt x="1206195" y="3776782"/>
                  <a:pt x="628337" y="3553326"/>
                  <a:pt x="177598" y="3181344"/>
                </a:cubicBezTo>
                <a:lnTo>
                  <a:pt x="0" y="3019932"/>
                </a:lnTo>
                <a:close/>
              </a:path>
            </a:pathLst>
          </a:custGeom>
          <a:noFill/>
          <a:effectLst>
            <a:softEdge rad="0"/>
          </a:effectLst>
        </p:spPr>
      </p:pic>
      <p:pic>
        <p:nvPicPr>
          <p:cNvPr id="8" name="Picture 7" descr="Can therapy help my child build resilience? - Center for Therapeutic ...">
            <a:extLst>
              <a:ext uri="{FF2B5EF4-FFF2-40B4-BE49-F238E27FC236}">
                <a16:creationId xmlns:a16="http://schemas.microsoft.com/office/drawing/2014/main" id="{8627F08C-8E5B-5D97-FF4A-2772E4D1165E}"/>
              </a:ext>
            </a:extLst>
          </p:cNvPr>
          <p:cNvPicPr>
            <a:picLocks noChangeAspect="1"/>
          </p:cNvPicPr>
          <p:nvPr/>
        </p:nvPicPr>
        <p:blipFill>
          <a:blip r:embed="rId3">
            <a:alphaModFix/>
            <a:extLst>
              <a:ext uri="{28A0092B-C50C-407E-A947-70E740481C1C}">
                <a14:useLocalDpi xmlns:a14="http://schemas.microsoft.com/office/drawing/2010/main" val="0"/>
              </a:ext>
            </a:extLst>
          </a:blip>
          <a:srcRect l="12195" r="9957" b="-4"/>
          <a:stretch>
            <a:fillRect/>
          </a:stretch>
        </p:blipFill>
        <p:spPr bwMode="auto">
          <a:xfrm>
            <a:off x="12867" y="5875919"/>
            <a:ext cx="5160879" cy="4425308"/>
          </a:xfrm>
          <a:custGeom>
            <a:avLst/>
            <a:gdLst/>
            <a:ahLst/>
            <a:cxnLst/>
            <a:rect l="l" t="t" r="r" b="b"/>
            <a:pathLst>
              <a:path w="3440586" h="2950205">
                <a:moveTo>
                  <a:pt x="1539166" y="0"/>
                </a:moveTo>
                <a:cubicBezTo>
                  <a:pt x="2589292" y="0"/>
                  <a:pt x="3440586" y="851294"/>
                  <a:pt x="3440586" y="1901419"/>
                </a:cubicBezTo>
                <a:cubicBezTo>
                  <a:pt x="3440586" y="2229583"/>
                  <a:pt x="3357452" y="2538330"/>
                  <a:pt x="3211095" y="2807749"/>
                </a:cubicBezTo>
                <a:lnTo>
                  <a:pt x="3124550" y="2950205"/>
                </a:lnTo>
                <a:lnTo>
                  <a:pt x="0" y="2950205"/>
                </a:lnTo>
                <a:lnTo>
                  <a:pt x="0" y="788141"/>
                </a:lnTo>
                <a:lnTo>
                  <a:pt x="71938" y="691940"/>
                </a:lnTo>
                <a:cubicBezTo>
                  <a:pt x="420687" y="269355"/>
                  <a:pt x="948471" y="0"/>
                  <a:pt x="1539166" y="0"/>
                </a:cubicBezTo>
                <a:close/>
              </a:path>
            </a:pathLst>
          </a:custGeom>
          <a:noFill/>
          <a:effectLst>
            <a:softEdge rad="0"/>
          </a:effectLst>
        </p:spPr>
      </p:pic>
      <p:pic>
        <p:nvPicPr>
          <p:cNvPr id="9" name="Picture 8" descr="Age by age social development checklist – Artofit">
            <a:extLst>
              <a:ext uri="{FF2B5EF4-FFF2-40B4-BE49-F238E27FC236}">
                <a16:creationId xmlns:a16="http://schemas.microsoft.com/office/drawing/2014/main" id="{87EBA171-433A-972C-0E9D-8913FDF10FEF}"/>
              </a:ext>
            </a:extLst>
          </p:cNvPr>
          <p:cNvPicPr>
            <a:picLocks noChangeAspect="1"/>
          </p:cNvPicPr>
          <p:nvPr/>
        </p:nvPicPr>
        <p:blipFill>
          <a:blip r:embed="rId4">
            <a:alphaModFix/>
          </a:blip>
          <a:srcRect l="18669" r="5469" b="2"/>
          <a:stretch>
            <a:fillRect/>
          </a:stretch>
        </p:blipFill>
        <p:spPr>
          <a:xfrm>
            <a:off x="3775238" y="4289151"/>
            <a:ext cx="4974582" cy="4917948"/>
          </a:xfrm>
          <a:custGeom>
            <a:avLst/>
            <a:gdLst/>
            <a:ahLst/>
            <a:cxnLst/>
            <a:rect l="l" t="t" r="r" b="b"/>
            <a:pathLst>
              <a:path w="6057610" h="6057610">
                <a:moveTo>
                  <a:pt x="3028805" y="0"/>
                </a:moveTo>
                <a:cubicBezTo>
                  <a:pt x="4701568" y="0"/>
                  <a:pt x="6057610" y="1356042"/>
                  <a:pt x="6057610" y="3028805"/>
                </a:cubicBezTo>
                <a:cubicBezTo>
                  <a:pt x="6057610" y="4701568"/>
                  <a:pt x="4701568" y="6057610"/>
                  <a:pt x="3028805" y="6057610"/>
                </a:cubicBezTo>
                <a:cubicBezTo>
                  <a:pt x="1356042" y="6057610"/>
                  <a:pt x="0" y="4701568"/>
                  <a:pt x="0" y="3028805"/>
                </a:cubicBezTo>
                <a:cubicBezTo>
                  <a:pt x="0" y="1356042"/>
                  <a:pt x="1356042" y="0"/>
                  <a:pt x="3028805" y="0"/>
                </a:cubicBezTo>
                <a:close/>
              </a:path>
            </a:pathLst>
          </a:custGeom>
          <a:effectLst>
            <a:softEdge rad="0"/>
          </a:effectLst>
        </p:spPr>
      </p:pic>
      <p:sp>
        <p:nvSpPr>
          <p:cNvPr id="6" name="TextBox 5">
            <a:extLst>
              <a:ext uri="{FF2B5EF4-FFF2-40B4-BE49-F238E27FC236}">
                <a16:creationId xmlns:a16="http://schemas.microsoft.com/office/drawing/2014/main" id="{EABEE8A4-EF86-D5A3-B561-2B53CC0DA36E}"/>
              </a:ext>
            </a:extLst>
          </p:cNvPr>
          <p:cNvSpPr txBox="1"/>
          <p:nvPr/>
        </p:nvSpPr>
        <p:spPr>
          <a:xfrm>
            <a:off x="8893560" y="1664303"/>
            <a:ext cx="9381573" cy="8592218"/>
          </a:xfrm>
          <a:prstGeom prst="rect">
            <a:avLst/>
          </a:prstGeom>
          <a:noFill/>
        </p:spPr>
        <p:txBody>
          <a:bodyPr vert="horz" lIns="137160" tIns="68580" rIns="137160" bIns="68580" rtlCol="0" anchor="ctr">
            <a:normAutofit fontScale="92500" lnSpcReduction="20000"/>
          </a:bodyPr>
          <a:lstStyle/>
          <a:p>
            <a:pPr indent="-342900" defTabSz="1371600">
              <a:lnSpc>
                <a:spcPct val="110000"/>
              </a:lnSpc>
              <a:spcAft>
                <a:spcPts val="900"/>
              </a:spcAft>
              <a:buFont typeface="Arial" panose="020B0604020202020204" pitchFamily="34" charset="0"/>
              <a:buChar char="•"/>
            </a:pPr>
            <a:r>
              <a:rPr lang="en-US" sz="2100" b="1" dirty="0">
                <a:solidFill>
                  <a:srgbClr val="000000"/>
                </a:solidFill>
                <a:latin typeface="Arial" panose="020B0604020202020204" pitchFamily="34" charset="0"/>
                <a:cs typeface="Arial" panose="020B0604020202020204" pitchFamily="34" charset="0"/>
              </a:rPr>
              <a:t>Screen Smart  Kids</a:t>
            </a:r>
          </a:p>
          <a:p>
            <a:pPr indent="-342900" defTabSz="1371600">
              <a:lnSpc>
                <a:spcPct val="110000"/>
              </a:lnSpc>
              <a:spcAft>
                <a:spcPts val="900"/>
              </a:spcAft>
              <a:buFont typeface="Arial" panose="020B0604020202020204" pitchFamily="34" charset="0"/>
              <a:buChar char="•"/>
            </a:pPr>
            <a:r>
              <a:rPr lang="en-US" sz="2100" b="1" dirty="0">
                <a:solidFill>
                  <a:srgbClr val="000000"/>
                </a:solidFill>
                <a:latin typeface="Arial" panose="020B0604020202020204" pitchFamily="34" charset="0"/>
                <a:cs typeface="Arial" panose="020B0604020202020204" pitchFamily="34" charset="0"/>
              </a:rPr>
              <a:t>Target group:</a:t>
            </a:r>
            <a:r>
              <a:rPr lang="en-US" sz="2100" dirty="0">
                <a:solidFill>
                  <a:srgbClr val="000000"/>
                </a:solidFill>
                <a:latin typeface="Arial" panose="020B0604020202020204" pitchFamily="34" charset="0"/>
                <a:cs typeface="Arial" panose="020B0604020202020204" pitchFamily="34" charset="0"/>
              </a:rPr>
              <a:t> Children aged 5-11 years</a:t>
            </a:r>
            <a:br>
              <a:rPr lang="en-US" sz="2100" dirty="0">
                <a:solidFill>
                  <a:srgbClr val="000000"/>
                </a:solidFill>
                <a:latin typeface="Arial" panose="020B0604020202020204" pitchFamily="34" charset="0"/>
                <a:cs typeface="Arial" panose="020B0604020202020204" pitchFamily="34" charset="0"/>
              </a:rPr>
            </a:br>
            <a:endParaRPr lang="en-US" sz="2100" dirty="0">
              <a:solidFill>
                <a:srgbClr val="000000"/>
              </a:solidFill>
              <a:latin typeface="Arial" panose="020B0604020202020204" pitchFamily="34" charset="0"/>
              <a:cs typeface="Arial" panose="020B0604020202020204" pitchFamily="34" charset="0"/>
            </a:endParaRPr>
          </a:p>
          <a:p>
            <a:pPr defTabSz="1371600">
              <a:lnSpc>
                <a:spcPct val="110000"/>
              </a:lnSpc>
              <a:spcAft>
                <a:spcPts val="900"/>
              </a:spcAft>
            </a:pPr>
            <a:r>
              <a:rPr lang="en-US" sz="2100" b="1" dirty="0" err="1">
                <a:solidFill>
                  <a:srgbClr val="000000"/>
                </a:solidFill>
                <a:latin typeface="Arial" panose="020B0604020202020204" pitchFamily="34" charset="0"/>
                <a:cs typeface="Arial" panose="020B0604020202020204" pitchFamily="34" charset="0"/>
              </a:rPr>
              <a:t>Behaviour</a:t>
            </a:r>
            <a:r>
              <a:rPr lang="en-US" sz="2100" b="1" dirty="0">
                <a:solidFill>
                  <a:srgbClr val="000000"/>
                </a:solidFill>
                <a:latin typeface="Arial" panose="020B0604020202020204" pitchFamily="34" charset="0"/>
                <a:cs typeface="Arial" panose="020B0604020202020204" pitchFamily="34" charset="0"/>
              </a:rPr>
              <a:t>:</a:t>
            </a:r>
            <a:r>
              <a:rPr lang="en-US" sz="2100" dirty="0">
                <a:solidFill>
                  <a:srgbClr val="000000"/>
                </a:solidFill>
                <a:latin typeface="Arial" panose="020B0604020202020204" pitchFamily="34" charset="0"/>
                <a:cs typeface="Arial" panose="020B0604020202020204" pitchFamily="34" charset="0"/>
              </a:rPr>
              <a:t> Reducing excessive recreational screen time and promoting a healthier balance between screen use, physical activity, sleep, play and social interaction.</a:t>
            </a:r>
          </a:p>
          <a:p>
            <a:pPr indent="-342900" defTabSz="1371600">
              <a:lnSpc>
                <a:spcPct val="110000"/>
              </a:lnSpc>
              <a:spcAft>
                <a:spcPts val="900"/>
              </a:spcAft>
              <a:buFont typeface="Arial" panose="020B0604020202020204" pitchFamily="34" charset="0"/>
              <a:buChar char="•"/>
            </a:pPr>
            <a:endParaRPr lang="en-US" sz="2100" b="1" dirty="0">
              <a:solidFill>
                <a:srgbClr val="000000"/>
              </a:solidFill>
              <a:latin typeface="Arial" panose="020B0604020202020204" pitchFamily="34" charset="0"/>
              <a:cs typeface="Arial" panose="020B0604020202020204" pitchFamily="34" charset="0"/>
            </a:endParaRPr>
          </a:p>
          <a:p>
            <a:pPr defTabSz="1371600">
              <a:lnSpc>
                <a:spcPct val="110000"/>
              </a:lnSpc>
              <a:spcAft>
                <a:spcPts val="900"/>
              </a:spcAft>
            </a:pPr>
            <a:r>
              <a:rPr lang="en-US" sz="2100" b="1" dirty="0">
                <a:solidFill>
                  <a:srgbClr val="000000"/>
                </a:solidFill>
                <a:latin typeface="Arial" panose="020B0604020202020204" pitchFamily="34" charset="0"/>
                <a:cs typeface="Arial" panose="020B0604020202020204" pitchFamily="34" charset="0"/>
              </a:rPr>
              <a:t>POTENTIAL BENEFITS</a:t>
            </a:r>
            <a:endParaRPr lang="en-US" sz="2100" dirty="0">
              <a:solidFill>
                <a:srgbClr val="000000"/>
              </a:solidFill>
              <a:latin typeface="Arial" panose="020B0604020202020204" pitchFamily="34" charset="0"/>
              <a:cs typeface="Arial" panose="020B0604020202020204" pitchFamily="34" charset="0"/>
            </a:endParaRPr>
          </a:p>
          <a:p>
            <a:pPr defTabSz="1371600">
              <a:lnSpc>
                <a:spcPct val="110000"/>
              </a:lnSpc>
              <a:spcAft>
                <a:spcPts val="900"/>
              </a:spcAft>
            </a:pPr>
            <a:endParaRPr lang="en-US" sz="2100" dirty="0">
              <a:solidFill>
                <a:srgbClr val="000000"/>
              </a:solidFill>
              <a:latin typeface="Arial" panose="020B0604020202020204" pitchFamily="34" charset="0"/>
              <a:cs typeface="Arial" panose="020B0604020202020204" pitchFamily="34" charset="0"/>
            </a:endParaRPr>
          </a:p>
          <a:p>
            <a:pPr indent="-342900" defTabSz="1371600">
              <a:lnSpc>
                <a:spcPct val="110000"/>
              </a:lnSpc>
              <a:spcAft>
                <a:spcPts val="900"/>
              </a:spcAft>
              <a:buFont typeface="Arial" panose="020B0604020202020204" pitchFamily="34" charset="0"/>
              <a:buChar char="•"/>
            </a:pPr>
            <a:r>
              <a:rPr lang="en-US" sz="2100" b="1" dirty="0">
                <a:solidFill>
                  <a:srgbClr val="000000"/>
                </a:solidFill>
                <a:latin typeface="Arial" panose="020B0604020202020204" pitchFamily="34" charset="0"/>
                <a:cs typeface="Arial" panose="020B0604020202020204" pitchFamily="34" charset="0"/>
              </a:rPr>
              <a:t>Physiological:</a:t>
            </a:r>
            <a:r>
              <a:rPr lang="en-US" sz="2100" dirty="0">
                <a:solidFill>
                  <a:srgbClr val="000000"/>
                </a:solidFill>
                <a:latin typeface="Arial" panose="020B0604020202020204" pitchFamily="34" charset="0"/>
                <a:cs typeface="Arial" panose="020B0604020202020204" pitchFamily="34" charset="0"/>
              </a:rPr>
              <a:t> Greater opportunities for physical activity, healthier sleep routines and support for healthy physical development (Bull </a:t>
            </a:r>
            <a:r>
              <a:rPr lang="en-US" sz="2100" i="1" dirty="0">
                <a:solidFill>
                  <a:srgbClr val="000000"/>
                </a:solidFill>
                <a:latin typeface="Arial" panose="020B0604020202020204" pitchFamily="34" charset="0"/>
                <a:cs typeface="Arial" panose="020B0604020202020204" pitchFamily="34" charset="0"/>
              </a:rPr>
              <a:t>et al</a:t>
            </a:r>
            <a:r>
              <a:rPr lang="en-US" sz="2100" dirty="0">
                <a:solidFill>
                  <a:srgbClr val="000000"/>
                </a:solidFill>
                <a:latin typeface="Arial" panose="020B0604020202020204" pitchFamily="34" charset="0"/>
                <a:cs typeface="Arial" panose="020B0604020202020204" pitchFamily="34" charset="0"/>
              </a:rPr>
              <a:t>., 2020; Lister </a:t>
            </a:r>
            <a:r>
              <a:rPr lang="en-US" sz="2100" i="1" dirty="0">
                <a:solidFill>
                  <a:srgbClr val="000000"/>
                </a:solidFill>
                <a:latin typeface="Arial" panose="020B0604020202020204" pitchFamily="34" charset="0"/>
                <a:cs typeface="Arial" panose="020B0604020202020204" pitchFamily="34" charset="0"/>
              </a:rPr>
              <a:t>et al</a:t>
            </a:r>
            <a:r>
              <a:rPr lang="en-US" sz="2100" dirty="0">
                <a:solidFill>
                  <a:srgbClr val="000000"/>
                </a:solidFill>
                <a:latin typeface="Arial" panose="020B0604020202020204" pitchFamily="34" charset="0"/>
                <a:cs typeface="Arial" panose="020B0604020202020204" pitchFamily="34" charset="0"/>
              </a:rPr>
              <a:t>., 2023)</a:t>
            </a:r>
          </a:p>
          <a:p>
            <a:pPr indent="-342900" defTabSz="1371600">
              <a:lnSpc>
                <a:spcPct val="110000"/>
              </a:lnSpc>
              <a:spcAft>
                <a:spcPts val="900"/>
              </a:spcAft>
              <a:buFont typeface="Arial" panose="020B0604020202020204" pitchFamily="34" charset="0"/>
              <a:buChar char="•"/>
            </a:pPr>
            <a:r>
              <a:rPr lang="en-US" sz="2100" dirty="0">
                <a:solidFill>
                  <a:srgbClr val="000000"/>
                </a:solidFill>
                <a:latin typeface="Arial" panose="020B0604020202020204" pitchFamily="34" charset="0"/>
                <a:cs typeface="Arial" panose="020B0604020202020204" pitchFamily="34" charset="0"/>
              </a:rPr>
              <a:t> </a:t>
            </a:r>
            <a:r>
              <a:rPr lang="en-US" sz="2100" b="1" dirty="0">
                <a:solidFill>
                  <a:srgbClr val="000000"/>
                </a:solidFill>
                <a:latin typeface="Arial" panose="020B0604020202020204" pitchFamily="34" charset="0"/>
                <a:cs typeface="Arial" panose="020B0604020202020204" pitchFamily="34" charset="0"/>
              </a:rPr>
              <a:t>Psychological:</a:t>
            </a:r>
            <a:r>
              <a:rPr lang="en-US" sz="2100" dirty="0">
                <a:solidFill>
                  <a:srgbClr val="000000"/>
                </a:solidFill>
                <a:latin typeface="Arial" panose="020B0604020202020204" pitchFamily="34" charset="0"/>
                <a:cs typeface="Arial" panose="020B0604020202020204" pitchFamily="34" charset="0"/>
              </a:rPr>
              <a:t> Improved well-being, mood, concentration and opportunities for creativity  (Oswald </a:t>
            </a:r>
            <a:r>
              <a:rPr lang="en-US" sz="2100" i="1" dirty="0">
                <a:solidFill>
                  <a:srgbClr val="000000"/>
                </a:solidFill>
                <a:latin typeface="Arial" panose="020B0604020202020204" pitchFamily="34" charset="0"/>
                <a:cs typeface="Arial" panose="020B0604020202020204" pitchFamily="34" charset="0"/>
              </a:rPr>
              <a:t>et al</a:t>
            </a:r>
            <a:r>
              <a:rPr lang="en-US" sz="2100" dirty="0">
                <a:solidFill>
                  <a:srgbClr val="000000"/>
                </a:solidFill>
                <a:latin typeface="Arial" panose="020B0604020202020204" pitchFamily="34" charset="0"/>
                <a:cs typeface="Arial" panose="020B0604020202020204" pitchFamily="34" charset="0"/>
              </a:rPr>
              <a:t>., 2020; Santos </a:t>
            </a:r>
            <a:r>
              <a:rPr lang="en-US" sz="2100" i="1" dirty="0">
                <a:solidFill>
                  <a:srgbClr val="000000"/>
                </a:solidFill>
                <a:latin typeface="Arial" panose="020B0604020202020204" pitchFamily="34" charset="0"/>
                <a:cs typeface="Arial" panose="020B0604020202020204" pitchFamily="34" charset="0"/>
              </a:rPr>
              <a:t>et al</a:t>
            </a:r>
            <a:r>
              <a:rPr lang="en-US" sz="2100" dirty="0">
                <a:solidFill>
                  <a:srgbClr val="000000"/>
                </a:solidFill>
                <a:latin typeface="Arial" panose="020B0604020202020204" pitchFamily="34" charset="0"/>
                <a:cs typeface="Arial" panose="020B0604020202020204" pitchFamily="34" charset="0"/>
              </a:rPr>
              <a:t>., 2022).                                                                                  </a:t>
            </a:r>
          </a:p>
          <a:p>
            <a:pPr indent="-342900" defTabSz="1371600">
              <a:lnSpc>
                <a:spcPct val="110000"/>
              </a:lnSpc>
              <a:spcAft>
                <a:spcPts val="900"/>
              </a:spcAft>
              <a:buFont typeface="Arial" panose="020B0604020202020204" pitchFamily="34" charset="0"/>
              <a:buChar char="•"/>
            </a:pPr>
            <a:r>
              <a:rPr lang="en-US" sz="2100" dirty="0">
                <a:solidFill>
                  <a:srgbClr val="000000"/>
                </a:solidFill>
                <a:latin typeface="Arial" panose="020B0604020202020204" pitchFamily="34" charset="0"/>
                <a:cs typeface="Arial" panose="020B0604020202020204" pitchFamily="34" charset="0"/>
              </a:rPr>
              <a:t> </a:t>
            </a:r>
            <a:r>
              <a:rPr lang="en-US" sz="2100" b="1" dirty="0">
                <a:solidFill>
                  <a:srgbClr val="000000"/>
                </a:solidFill>
                <a:latin typeface="Arial" panose="020B0604020202020204" pitchFamily="34" charset="0"/>
                <a:cs typeface="Arial" panose="020B0604020202020204" pitchFamily="34" charset="0"/>
              </a:rPr>
              <a:t>Sociological:</a:t>
            </a:r>
            <a:r>
              <a:rPr lang="en-US" sz="2100" dirty="0">
                <a:solidFill>
                  <a:srgbClr val="000000"/>
                </a:solidFill>
                <a:latin typeface="Arial" panose="020B0604020202020204" pitchFamily="34" charset="0"/>
                <a:cs typeface="Arial" panose="020B0604020202020204" pitchFamily="34" charset="0"/>
              </a:rPr>
              <a:t> More family interaction, friendship and face-to-face play (Ofcom, 2024).</a:t>
            </a:r>
          </a:p>
          <a:p>
            <a:pPr indent="-342900" defTabSz="1371600">
              <a:lnSpc>
                <a:spcPct val="110000"/>
              </a:lnSpc>
              <a:spcAft>
                <a:spcPts val="900"/>
              </a:spcAft>
              <a:buFont typeface="Arial" panose="020B0604020202020204" pitchFamily="34" charset="0"/>
              <a:buChar char="•"/>
            </a:pPr>
            <a:endParaRPr lang="en-US" sz="2100" b="1" dirty="0">
              <a:solidFill>
                <a:srgbClr val="000000"/>
              </a:solidFill>
              <a:latin typeface="Arial" panose="020B0604020202020204" pitchFamily="34" charset="0"/>
              <a:cs typeface="Arial" panose="020B0604020202020204" pitchFamily="34" charset="0"/>
            </a:endParaRPr>
          </a:p>
          <a:p>
            <a:pPr defTabSz="1371600">
              <a:lnSpc>
                <a:spcPct val="110000"/>
              </a:lnSpc>
              <a:spcAft>
                <a:spcPts val="900"/>
              </a:spcAft>
            </a:pPr>
            <a:r>
              <a:rPr lang="en-US" sz="2100" b="1" dirty="0">
                <a:solidFill>
                  <a:srgbClr val="000000"/>
                </a:solidFill>
                <a:latin typeface="Arial" panose="020B0604020202020204" pitchFamily="34" charset="0"/>
                <a:cs typeface="Arial" panose="020B0604020202020204" pitchFamily="34" charset="0"/>
              </a:rPr>
              <a:t>CHALLENGES</a:t>
            </a:r>
            <a:endParaRPr lang="en-US" sz="2100" dirty="0">
              <a:solidFill>
                <a:srgbClr val="000000"/>
              </a:solidFill>
              <a:latin typeface="Arial" panose="020B0604020202020204" pitchFamily="34" charset="0"/>
              <a:cs typeface="Arial" panose="020B0604020202020204" pitchFamily="34" charset="0"/>
            </a:endParaRPr>
          </a:p>
          <a:p>
            <a:pPr indent="-342900" defTabSz="1371600">
              <a:lnSpc>
                <a:spcPct val="110000"/>
              </a:lnSpc>
              <a:spcAft>
                <a:spcPts val="900"/>
              </a:spcAft>
              <a:buFont typeface="Arial" panose="020B0604020202020204" pitchFamily="34" charset="0"/>
              <a:buChar char="•"/>
            </a:pPr>
            <a:endParaRPr lang="en-US" sz="2100" dirty="0">
              <a:solidFill>
                <a:srgbClr val="000000"/>
              </a:solidFill>
              <a:latin typeface="Arial" panose="020B0604020202020204" pitchFamily="34" charset="0"/>
              <a:cs typeface="Arial" panose="020B0604020202020204" pitchFamily="34" charset="0"/>
            </a:endParaRPr>
          </a:p>
          <a:p>
            <a:pPr indent="-342900" defTabSz="1371600">
              <a:lnSpc>
                <a:spcPct val="110000"/>
              </a:lnSpc>
              <a:spcAft>
                <a:spcPts val="900"/>
              </a:spcAft>
              <a:buFont typeface="Arial" panose="020B0604020202020204" pitchFamily="34" charset="0"/>
              <a:buChar char="•"/>
            </a:pPr>
            <a:r>
              <a:rPr lang="en-US" sz="2100" dirty="0">
                <a:solidFill>
                  <a:srgbClr val="000000"/>
                </a:solidFill>
                <a:latin typeface="Arial" panose="020B0604020202020204" pitchFamily="34" charset="0"/>
                <a:cs typeface="Arial" panose="020B0604020202020204" pitchFamily="34" charset="0"/>
              </a:rPr>
              <a:t>🎮 Enjoyment and entertainment: Screens offer accessible, engaging recreational activities.</a:t>
            </a:r>
          </a:p>
          <a:p>
            <a:pPr indent="-342900" defTabSz="1371600">
              <a:lnSpc>
                <a:spcPct val="110000"/>
              </a:lnSpc>
              <a:spcAft>
                <a:spcPts val="900"/>
              </a:spcAft>
              <a:buFont typeface="Arial" panose="020B0604020202020204" pitchFamily="34" charset="0"/>
              <a:buChar char="•"/>
            </a:pPr>
            <a:r>
              <a:rPr lang="en-US" sz="2100" dirty="0">
                <a:solidFill>
                  <a:srgbClr val="000000"/>
                </a:solidFill>
                <a:latin typeface="Arial" panose="020B0604020202020204" pitchFamily="34" charset="0"/>
                <a:cs typeface="Arial" panose="020B0604020202020204" pitchFamily="34" charset="0"/>
              </a:rPr>
              <a:t>📱 Easy access to phones, tablets and games by age 5-7, nearly all children go online independently (Ofcom, 2024).</a:t>
            </a:r>
          </a:p>
          <a:p>
            <a:pPr indent="-342900" defTabSz="1371600">
              <a:lnSpc>
                <a:spcPct val="110000"/>
              </a:lnSpc>
              <a:spcAft>
                <a:spcPts val="900"/>
              </a:spcAft>
              <a:buFont typeface="Arial" panose="020B0604020202020204" pitchFamily="34" charset="0"/>
              <a:buChar char="•"/>
            </a:pPr>
            <a:r>
              <a:rPr lang="en-US" sz="2100" dirty="0">
                <a:solidFill>
                  <a:srgbClr val="000000"/>
                </a:solidFill>
                <a:latin typeface="Arial" panose="020B0604020202020204" pitchFamily="34" charset="0"/>
                <a:cs typeface="Arial" panose="020B0604020202020204" pitchFamily="34" charset="0"/>
              </a:rPr>
              <a:t>👥 Friends and social activities online</a:t>
            </a:r>
          </a:p>
          <a:p>
            <a:pPr indent="-342900" defTabSz="1371600">
              <a:lnSpc>
                <a:spcPct val="110000"/>
              </a:lnSpc>
              <a:spcAft>
                <a:spcPts val="900"/>
              </a:spcAft>
              <a:buFont typeface="Arial" panose="020B0604020202020204" pitchFamily="34" charset="0"/>
              <a:buChar char="•"/>
            </a:pPr>
            <a:r>
              <a:rPr lang="en-US" sz="2100" dirty="0">
                <a:solidFill>
                  <a:srgbClr val="000000"/>
                </a:solidFill>
                <a:latin typeface="Arial" panose="020B0604020202020204" pitchFamily="34" charset="0"/>
                <a:cs typeface="Arial" panose="020B0604020202020204" pitchFamily="34" charset="0"/>
              </a:rPr>
              <a:t>🏠 Family screen-use habits</a:t>
            </a:r>
          </a:p>
          <a:p>
            <a:pPr indent="-342900" defTabSz="1371600">
              <a:lnSpc>
                <a:spcPct val="110000"/>
              </a:lnSpc>
              <a:spcAft>
                <a:spcPts val="900"/>
              </a:spcAft>
              <a:buFont typeface="Arial" panose="020B0604020202020204" pitchFamily="34" charset="0"/>
              <a:buChar char="•"/>
            </a:pPr>
            <a:r>
              <a:rPr lang="en-US" sz="2100" dirty="0">
                <a:solidFill>
                  <a:srgbClr val="000000"/>
                </a:solidFill>
                <a:latin typeface="Arial" panose="020B0604020202020204" pitchFamily="34" charset="0"/>
                <a:cs typeface="Arial" panose="020B0604020202020204" pitchFamily="34" charset="0"/>
              </a:rPr>
              <a:t>😴 Difficulty creating screen-free routines</a:t>
            </a:r>
          </a:p>
          <a:p>
            <a:pPr indent="-342900" defTabSz="1371600">
              <a:lnSpc>
                <a:spcPct val="90000"/>
              </a:lnSpc>
              <a:spcAft>
                <a:spcPts val="900"/>
              </a:spcAft>
              <a:buFont typeface="Arial" panose="020B0604020202020204" pitchFamily="34" charset="0"/>
              <a:buChar char="•"/>
            </a:pPr>
            <a:endParaRPr lang="en-US" sz="1050" dirty="0">
              <a:solidFill>
                <a:srgbClr val="000000"/>
              </a:solidFill>
              <a:latin typeface="Raleway"/>
            </a:endParaRPr>
          </a:p>
          <a:p>
            <a:pPr indent="-342900" defTabSz="1371600">
              <a:lnSpc>
                <a:spcPct val="90000"/>
              </a:lnSpc>
              <a:spcAft>
                <a:spcPts val="900"/>
              </a:spcAft>
              <a:buFont typeface="Arial" panose="020B0604020202020204" pitchFamily="34" charset="0"/>
              <a:buChar char="•"/>
            </a:pPr>
            <a:endParaRPr lang="en-US" sz="1050" dirty="0">
              <a:solidFill>
                <a:srgbClr val="000000"/>
              </a:solidFill>
              <a:latin typeface="Raleway"/>
            </a:endParaRPr>
          </a:p>
        </p:txBody>
      </p:sp>
    </p:spTree>
    <p:extLst>
      <p:ext uri="{BB962C8B-B14F-4D97-AF65-F5344CB8AC3E}">
        <p14:creationId xmlns:p14="http://schemas.microsoft.com/office/powerpoint/2010/main" val="191108113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bg>
      <p:bgPr>
        <a:gradFill>
          <a:gsLst>
            <a:gs pos="15000">
              <a:srgbClr val="002060"/>
            </a:gs>
            <a:gs pos="74000">
              <a:schemeClr val="accent1">
                <a:lumMod val="45000"/>
                <a:lumOff val="55000"/>
              </a:schemeClr>
            </a:gs>
            <a:gs pos="36000">
              <a:srgbClr val="00B0F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345BA1-6379-1AF4-8D12-DE3127F85EE7}"/>
              </a:ext>
            </a:extLst>
          </p:cNvPr>
          <p:cNvSpPr>
            <a:spLocks noGrp="1"/>
          </p:cNvSpPr>
          <p:nvPr>
            <p:ph type="title"/>
          </p:nvPr>
        </p:nvSpPr>
        <p:spPr>
          <a:xfrm>
            <a:off x="1402529" y="-12131"/>
            <a:ext cx="7085256" cy="1033686"/>
          </a:xfrm>
        </p:spPr>
        <p:txBody>
          <a:bodyPr>
            <a:normAutofit/>
          </a:bodyPr>
          <a:lstStyle/>
          <a:p>
            <a:r>
              <a:rPr lang="en-US" sz="3600" dirty="0">
                <a:solidFill>
                  <a:schemeClr val="bg2"/>
                </a:solidFill>
                <a:latin typeface="Arial" panose="020B0604020202020204" pitchFamily="34" charset="0"/>
                <a:cs typeface="Arial" panose="020B0604020202020204" pitchFamily="34" charset="0"/>
              </a:rPr>
              <a:t>Why Does Screen Time Matter?</a:t>
            </a:r>
            <a:endParaRPr lang="en-GB" sz="3600" dirty="0">
              <a:solidFill>
                <a:schemeClr val="bg2"/>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357F4B25-DF8D-2D89-42B9-BE0671FF994F}"/>
              </a:ext>
            </a:extLst>
          </p:cNvPr>
          <p:cNvSpPr>
            <a:spLocks noGrp="1"/>
          </p:cNvSpPr>
          <p:nvPr>
            <p:ph idx="1"/>
          </p:nvPr>
        </p:nvSpPr>
        <p:spPr>
          <a:xfrm>
            <a:off x="579569" y="1431384"/>
            <a:ext cx="9425940" cy="6527007"/>
          </a:xfrm>
        </p:spPr>
        <p:txBody>
          <a:bodyPr>
            <a:normAutofit/>
          </a:bodyPr>
          <a:lstStyle/>
          <a:p>
            <a:r>
              <a:rPr lang="en-US" dirty="0">
                <a:solidFill>
                  <a:schemeClr val="bg1"/>
                </a:solidFill>
                <a:latin typeface="Arial" panose="020B0604020202020204" pitchFamily="34" charset="0"/>
                <a:cs typeface="Arial" panose="020B0604020202020204" pitchFamily="34" charset="0"/>
              </a:rPr>
              <a:t>Excessive recreational screen use can displace time that could be spent on physical activity, sleep, interacting with family and friends, or being creative </a:t>
            </a:r>
            <a:r>
              <a:rPr lang="en-GB" dirty="0">
                <a:solidFill>
                  <a:schemeClr val="bg1"/>
                </a:solidFill>
                <a:latin typeface="Arial" panose="020B0604020202020204" pitchFamily="34" charset="0"/>
                <a:cs typeface="Arial" panose="020B0604020202020204" pitchFamily="34" charset="0"/>
              </a:rPr>
              <a:t>(Chaput </a:t>
            </a:r>
            <a:r>
              <a:rPr lang="en-GB" i="1" dirty="0">
                <a:solidFill>
                  <a:schemeClr val="bg1"/>
                </a:solidFill>
                <a:latin typeface="Arial" panose="020B0604020202020204" pitchFamily="34" charset="0"/>
                <a:cs typeface="Arial" panose="020B0604020202020204" pitchFamily="34" charset="0"/>
              </a:rPr>
              <a:t>et al</a:t>
            </a:r>
            <a:r>
              <a:rPr lang="en-GB" dirty="0">
                <a:solidFill>
                  <a:schemeClr val="bg1"/>
                </a:solidFill>
                <a:latin typeface="Arial" panose="020B0604020202020204" pitchFamily="34" charset="0"/>
                <a:cs typeface="Arial" panose="020B0604020202020204" pitchFamily="34" charset="0"/>
              </a:rPr>
              <a:t>., 2020).</a:t>
            </a:r>
            <a:endParaRPr lang="en-US" dirty="0">
              <a:solidFill>
                <a:schemeClr val="bg1"/>
              </a:solidFill>
              <a:latin typeface="Arial" panose="020B0604020202020204" pitchFamily="34" charset="0"/>
              <a:cs typeface="Arial" panose="020B0604020202020204" pitchFamily="34" charset="0"/>
            </a:endParaRPr>
          </a:p>
          <a:p>
            <a:r>
              <a:rPr lang="en-US" dirty="0">
                <a:solidFill>
                  <a:schemeClr val="bg1"/>
                </a:solidFill>
                <a:latin typeface="Arial" panose="020B0604020202020204" pitchFamily="34" charset="0"/>
                <a:cs typeface="Arial" panose="020B0604020202020204" pitchFamily="34" charset="0"/>
              </a:rPr>
              <a:t>Screen use is not automatically harmful: content, context, duration and the individual child all matter </a:t>
            </a:r>
            <a:r>
              <a:rPr lang="en-GB" dirty="0">
                <a:solidFill>
                  <a:schemeClr val="bg1"/>
                </a:solidFill>
              </a:rPr>
              <a:t>(Ofcom, 2024).</a:t>
            </a:r>
            <a:endParaRPr lang="en-US" dirty="0">
              <a:solidFill>
                <a:schemeClr val="bg1"/>
              </a:solidFill>
              <a:latin typeface="Arial" panose="020B0604020202020204" pitchFamily="34" charset="0"/>
              <a:cs typeface="Arial" panose="020B0604020202020204" pitchFamily="34" charset="0"/>
            </a:endParaRPr>
          </a:p>
          <a:p>
            <a:r>
              <a:rPr lang="en-US" dirty="0">
                <a:solidFill>
                  <a:schemeClr val="bg1"/>
                </a:solidFill>
                <a:latin typeface="Arial" panose="020B0604020202020204" pitchFamily="34" charset="0"/>
                <a:cs typeface="Arial" panose="020B0604020202020204" pitchFamily="34" charset="0"/>
              </a:rPr>
              <a:t>The campaign therefore focuses on balance rather than eliminating technology.</a:t>
            </a:r>
          </a:p>
          <a:p>
            <a:endParaRPr lang="en-GB" dirty="0">
              <a:solidFill>
                <a:schemeClr val="bg1"/>
              </a:solidFill>
              <a:latin typeface="Arial" panose="020B0604020202020204" pitchFamily="34" charset="0"/>
              <a:cs typeface="Arial" panose="020B0604020202020204" pitchFamily="34" charset="0"/>
            </a:endParaRPr>
          </a:p>
        </p:txBody>
      </p:sp>
      <p:pic>
        <p:nvPicPr>
          <p:cNvPr id="5" name="Picture 4">
            <a:extLst>
              <a:ext uri="{FF2B5EF4-FFF2-40B4-BE49-F238E27FC236}">
                <a16:creationId xmlns:a16="http://schemas.microsoft.com/office/drawing/2014/main" id="{9325E63A-DE64-58DF-133C-2D3789276E71}"/>
              </a:ext>
            </a:extLst>
          </p:cNvPr>
          <p:cNvPicPr>
            <a:picLocks noChangeAspect="1"/>
          </p:cNvPicPr>
          <p:nvPr/>
        </p:nvPicPr>
        <p:blipFill>
          <a:blip r:embed="rId2"/>
          <a:srcRect l="29538" t="76825" r="30715" b="7789"/>
          <a:stretch>
            <a:fillRect/>
          </a:stretch>
        </p:blipFill>
        <p:spPr>
          <a:xfrm>
            <a:off x="377192" y="5430192"/>
            <a:ext cx="8282492" cy="3162750"/>
          </a:xfrm>
          <a:prstGeom prst="rect">
            <a:avLst/>
          </a:prstGeom>
        </p:spPr>
      </p:pic>
      <p:graphicFrame>
        <p:nvGraphicFramePr>
          <p:cNvPr id="6" name="Table 5">
            <a:extLst>
              <a:ext uri="{FF2B5EF4-FFF2-40B4-BE49-F238E27FC236}">
                <a16:creationId xmlns:a16="http://schemas.microsoft.com/office/drawing/2014/main" id="{E94937F7-9A1D-4538-B5FA-E1075587C9E4}"/>
              </a:ext>
            </a:extLst>
          </p:cNvPr>
          <p:cNvGraphicFramePr>
            <a:graphicFrameLocks noGrp="1"/>
          </p:cNvGraphicFramePr>
          <p:nvPr>
            <p:extLst>
              <p:ext uri="{D42A27DB-BD31-4B8C-83A1-F6EECF244321}">
                <p14:modId xmlns:p14="http://schemas.microsoft.com/office/powerpoint/2010/main" val="756080016"/>
              </p:ext>
            </p:extLst>
          </p:nvPr>
        </p:nvGraphicFramePr>
        <p:xfrm>
          <a:off x="10363199" y="534159"/>
          <a:ext cx="7547607" cy="5928313"/>
        </p:xfrm>
        <a:graphic>
          <a:graphicData uri="http://schemas.openxmlformats.org/drawingml/2006/table">
            <a:tbl>
              <a:tblPr firstRow="1" bandRow="1">
                <a:tableStyleId>{93296810-A885-4BE3-A3E7-6D5BEEA58F35}</a:tableStyleId>
              </a:tblPr>
              <a:tblGrid>
                <a:gridCol w="2515869">
                  <a:extLst>
                    <a:ext uri="{9D8B030D-6E8A-4147-A177-3AD203B41FA5}">
                      <a16:colId xmlns:a16="http://schemas.microsoft.com/office/drawing/2014/main" val="1488716804"/>
                    </a:ext>
                  </a:extLst>
                </a:gridCol>
                <a:gridCol w="2515869">
                  <a:extLst>
                    <a:ext uri="{9D8B030D-6E8A-4147-A177-3AD203B41FA5}">
                      <a16:colId xmlns:a16="http://schemas.microsoft.com/office/drawing/2014/main" val="4024352380"/>
                    </a:ext>
                  </a:extLst>
                </a:gridCol>
                <a:gridCol w="2515869">
                  <a:extLst>
                    <a:ext uri="{9D8B030D-6E8A-4147-A177-3AD203B41FA5}">
                      <a16:colId xmlns:a16="http://schemas.microsoft.com/office/drawing/2014/main" val="4239941566"/>
                    </a:ext>
                  </a:extLst>
                </a:gridCol>
              </a:tblGrid>
              <a:tr h="1691593">
                <a:tc>
                  <a:txBody>
                    <a:bodyPr/>
                    <a:lstStyle/>
                    <a:p>
                      <a:r>
                        <a:rPr lang="en-GB" sz="2400" dirty="0">
                          <a:latin typeface="Arial" panose="020B0604020202020204" pitchFamily="34" charset="0"/>
                          <a:cs typeface="Arial" panose="020B0604020202020204" pitchFamily="34" charset="0"/>
                        </a:rPr>
                        <a:t>Type of content/service</a:t>
                      </a:r>
                    </a:p>
                  </a:txBody>
                  <a:tcPr marL="137160" marR="137160" marT="68580" marB="68580"/>
                </a:tc>
                <a:tc>
                  <a:txBody>
                    <a:bodyPr/>
                    <a:lstStyle/>
                    <a:p>
                      <a:r>
                        <a:rPr lang="en-GB" sz="2400" dirty="0">
                          <a:latin typeface="Arial" panose="020B0604020202020204" pitchFamily="34" charset="0"/>
                          <a:cs typeface="Arial" panose="020B0604020202020204" pitchFamily="34" charset="0"/>
                        </a:rPr>
                        <a:t>Measure</a:t>
                      </a:r>
                    </a:p>
                  </a:txBody>
                  <a:tcPr marL="137160" marR="137160" marT="68580" marB="68580"/>
                </a:tc>
                <a:tc>
                  <a:txBody>
                    <a:bodyPr/>
                    <a:lstStyle/>
                    <a:p>
                      <a:r>
                        <a:rPr lang="en-GB" sz="2400" dirty="0">
                          <a:latin typeface="Arial" panose="020B0604020202020204" pitchFamily="34" charset="0"/>
                          <a:cs typeface="Arial" panose="020B0604020202020204" pitchFamily="34" charset="0"/>
                        </a:rPr>
                        <a:t>Children aged</a:t>
                      </a:r>
                    </a:p>
                    <a:p>
                      <a:r>
                        <a:rPr lang="en-GB" sz="2400" dirty="0">
                          <a:latin typeface="Arial" panose="020B0604020202020204" pitchFamily="34" charset="0"/>
                          <a:cs typeface="Arial" panose="020B0604020202020204" pitchFamily="34" charset="0"/>
                        </a:rPr>
                        <a:t>4 -15</a:t>
                      </a:r>
                    </a:p>
                  </a:txBody>
                  <a:tcPr marL="137160" marR="137160" marT="68580" marB="68580"/>
                </a:tc>
                <a:extLst>
                  <a:ext uri="{0D108BD9-81ED-4DB2-BD59-A6C34878D82A}">
                    <a16:rowId xmlns:a16="http://schemas.microsoft.com/office/drawing/2014/main" val="1039991830"/>
                  </a:ext>
                </a:extLst>
              </a:tr>
              <a:tr h="933293">
                <a:tc>
                  <a:txBody>
                    <a:bodyPr/>
                    <a:lstStyle/>
                    <a:p>
                      <a:r>
                        <a:rPr lang="en-GB" sz="2100" dirty="0">
                          <a:latin typeface="Arial" panose="020B0604020202020204" pitchFamily="34" charset="0"/>
                          <a:cs typeface="Arial" panose="020B0604020202020204" pitchFamily="34" charset="0"/>
                        </a:rPr>
                        <a:t>Broadcaster TV</a:t>
                      </a:r>
                    </a:p>
                    <a:p>
                      <a:r>
                        <a:rPr lang="en-GB" sz="2100" dirty="0">
                          <a:latin typeface="Arial" panose="020B0604020202020204" pitchFamily="34" charset="0"/>
                          <a:cs typeface="Arial" panose="020B0604020202020204" pitchFamily="34" charset="0"/>
                        </a:rPr>
                        <a:t>(including BVOD)</a:t>
                      </a:r>
                    </a:p>
                  </a:txBody>
                  <a:tcPr marL="137160" marR="137160" marT="68580" marB="68580"/>
                </a:tc>
                <a:tc>
                  <a:txBody>
                    <a:bodyPr/>
                    <a:lstStyle/>
                    <a:p>
                      <a:r>
                        <a:rPr lang="en-GB" sz="2100" dirty="0">
                          <a:latin typeface="Arial" panose="020B0604020202020204" pitchFamily="34" charset="0"/>
                          <a:cs typeface="Arial" panose="020B0604020202020204" pitchFamily="34" charset="0"/>
                        </a:rPr>
                        <a:t>% weekly reach </a:t>
                      </a:r>
                    </a:p>
                    <a:p>
                      <a:r>
                        <a:rPr lang="en-GB" sz="2100" dirty="0">
                          <a:latin typeface="Arial" panose="020B0604020202020204" pitchFamily="34" charset="0"/>
                          <a:cs typeface="Arial" panose="020B0604020202020204" pitchFamily="34" charset="0"/>
                        </a:rPr>
                        <a:t>Average weekly minutes </a:t>
                      </a:r>
                    </a:p>
                  </a:txBody>
                  <a:tcPr marL="137160" marR="137160" marT="68580" marB="68580"/>
                </a:tc>
                <a:tc>
                  <a:txBody>
                    <a:bodyPr/>
                    <a:lstStyle/>
                    <a:p>
                      <a:r>
                        <a:rPr lang="en-GB" sz="2100" dirty="0">
                          <a:latin typeface="Arial" panose="020B0604020202020204" pitchFamily="34" charset="0"/>
                          <a:cs typeface="Arial" panose="020B0604020202020204" pitchFamily="34" charset="0"/>
                        </a:rPr>
                        <a:t>72% </a:t>
                      </a:r>
                    </a:p>
                    <a:p>
                      <a:r>
                        <a:rPr lang="en-GB" sz="2100" dirty="0">
                          <a:latin typeface="Arial" panose="020B0604020202020204" pitchFamily="34" charset="0"/>
                          <a:cs typeface="Arial" panose="020B0604020202020204" pitchFamily="34" charset="0"/>
                        </a:rPr>
                        <a:t>309</a:t>
                      </a:r>
                    </a:p>
                  </a:txBody>
                  <a:tcPr marL="137160" marR="137160" marT="68580" marB="68580"/>
                </a:tc>
                <a:extLst>
                  <a:ext uri="{0D108BD9-81ED-4DB2-BD59-A6C34878D82A}">
                    <a16:rowId xmlns:a16="http://schemas.microsoft.com/office/drawing/2014/main" val="109240060"/>
                  </a:ext>
                </a:extLst>
              </a:tr>
              <a:tr h="1205503">
                <a:tc>
                  <a:txBody>
                    <a:bodyPr/>
                    <a:lstStyle/>
                    <a:p>
                      <a:r>
                        <a:rPr lang="en-GB" sz="2100" dirty="0">
                          <a:latin typeface="Arial" panose="020B0604020202020204" pitchFamily="34" charset="0"/>
                          <a:cs typeface="Arial" panose="020B0604020202020204" pitchFamily="34" charset="0"/>
                        </a:rPr>
                        <a:t>BVOD</a:t>
                      </a:r>
                    </a:p>
                    <a:p>
                      <a:r>
                        <a:rPr lang="en-GB" sz="2100" dirty="0">
                          <a:latin typeface="Arial" panose="020B0604020202020204" pitchFamily="34" charset="0"/>
                          <a:cs typeface="Arial" panose="020B0604020202020204" pitchFamily="34" charset="0"/>
                        </a:rPr>
                        <a:t>(catch-up)</a:t>
                      </a:r>
                    </a:p>
                  </a:txBody>
                  <a:tcPr marL="137160" marR="137160" marT="68580" marB="68580"/>
                </a:tc>
                <a:tc>
                  <a:txBody>
                    <a:bodyPr/>
                    <a:lstStyle/>
                    <a:p>
                      <a:r>
                        <a:rPr lang="en-GB" sz="2100" dirty="0">
                          <a:latin typeface="Arial" panose="020B0604020202020204" pitchFamily="34" charset="0"/>
                          <a:cs typeface="Arial" panose="020B0604020202020204" pitchFamily="34" charset="0"/>
                        </a:rPr>
                        <a:t>% weekly reach </a:t>
                      </a:r>
                    </a:p>
                    <a:p>
                      <a:r>
                        <a:rPr lang="en-GB" sz="2100" dirty="0">
                          <a:latin typeface="Arial" panose="020B0604020202020204" pitchFamily="34" charset="0"/>
                          <a:cs typeface="Arial" panose="020B0604020202020204" pitchFamily="34" charset="0"/>
                        </a:rPr>
                        <a:t>Average weekly minutes </a:t>
                      </a:r>
                    </a:p>
                    <a:p>
                      <a:endParaRPr lang="en-GB" sz="2100" dirty="0">
                        <a:latin typeface="Arial" panose="020B0604020202020204" pitchFamily="34" charset="0"/>
                        <a:cs typeface="Arial" panose="020B0604020202020204" pitchFamily="34" charset="0"/>
                      </a:endParaRPr>
                    </a:p>
                  </a:txBody>
                  <a:tcPr marL="137160" marR="137160" marT="68580" marB="68580"/>
                </a:tc>
                <a:tc>
                  <a:txBody>
                    <a:bodyPr/>
                    <a:lstStyle/>
                    <a:p>
                      <a:r>
                        <a:rPr lang="en-US" sz="2100" dirty="0">
                          <a:latin typeface="Arial" panose="020B0604020202020204" pitchFamily="34" charset="0"/>
                          <a:cs typeface="Arial" panose="020B0604020202020204" pitchFamily="34" charset="0"/>
                        </a:rPr>
                        <a:t>45%</a:t>
                      </a:r>
                    </a:p>
                    <a:p>
                      <a:r>
                        <a:rPr lang="en-US" sz="2100" dirty="0">
                          <a:latin typeface="Arial" panose="020B0604020202020204" pitchFamily="34" charset="0"/>
                          <a:cs typeface="Arial" panose="020B0604020202020204" pitchFamily="34" charset="0"/>
                        </a:rPr>
                        <a:t>84</a:t>
                      </a:r>
                      <a:endParaRPr lang="en-GB" sz="2100" dirty="0">
                        <a:latin typeface="Arial" panose="020B0604020202020204" pitchFamily="34" charset="0"/>
                        <a:cs typeface="Arial" panose="020B0604020202020204" pitchFamily="34" charset="0"/>
                      </a:endParaRPr>
                    </a:p>
                  </a:txBody>
                  <a:tcPr marL="137160" marR="137160" marT="68580" marB="68580"/>
                </a:tc>
                <a:extLst>
                  <a:ext uri="{0D108BD9-81ED-4DB2-BD59-A6C34878D82A}">
                    <a16:rowId xmlns:a16="http://schemas.microsoft.com/office/drawing/2014/main" val="4111353760"/>
                  </a:ext>
                </a:extLst>
              </a:tr>
              <a:tr h="1464751">
                <a:tc>
                  <a:txBody>
                    <a:bodyPr/>
                    <a:lstStyle/>
                    <a:p>
                      <a:r>
                        <a:rPr lang="en-GB" sz="2100" dirty="0" err="1">
                          <a:latin typeface="Arial" panose="020B0604020202020204" pitchFamily="34" charset="0"/>
                          <a:cs typeface="Arial" panose="020B0604020202020204" pitchFamily="34" charset="0"/>
                        </a:rPr>
                        <a:t>SVoD</a:t>
                      </a:r>
                      <a:r>
                        <a:rPr lang="en-GB" sz="2100" dirty="0">
                          <a:latin typeface="Arial" panose="020B0604020202020204" pitchFamily="34" charset="0"/>
                          <a:cs typeface="Arial" panose="020B0604020202020204" pitchFamily="34" charset="0"/>
                        </a:rPr>
                        <a:t> / </a:t>
                      </a:r>
                      <a:r>
                        <a:rPr lang="en-GB" sz="2100" dirty="0" err="1">
                          <a:latin typeface="Arial" panose="020B0604020202020204" pitchFamily="34" charset="0"/>
                          <a:cs typeface="Arial" panose="020B0604020202020204" pitchFamily="34" charset="0"/>
                        </a:rPr>
                        <a:t>AVoD</a:t>
                      </a:r>
                      <a:endParaRPr lang="en-GB" sz="2100" dirty="0">
                        <a:latin typeface="Arial" panose="020B0604020202020204" pitchFamily="34" charset="0"/>
                        <a:cs typeface="Arial" panose="020B0604020202020204" pitchFamily="34" charset="0"/>
                      </a:endParaRPr>
                    </a:p>
                    <a:p>
                      <a:r>
                        <a:rPr lang="en-GB" sz="2100" dirty="0">
                          <a:latin typeface="Arial" panose="020B0604020202020204" pitchFamily="34" charset="0"/>
                          <a:cs typeface="Arial" panose="020B0604020202020204" pitchFamily="34" charset="0"/>
                        </a:rPr>
                        <a:t>(Netflix, Prime, etc.)</a:t>
                      </a:r>
                    </a:p>
                  </a:txBody>
                  <a:tcPr marL="137160" marR="137160" marT="68580" marB="68580"/>
                </a:tc>
                <a:tc>
                  <a:txBody>
                    <a:bodyPr/>
                    <a:lstStyle/>
                    <a:p>
                      <a:r>
                        <a:rPr lang="en-GB" sz="2100" dirty="0">
                          <a:latin typeface="Arial" panose="020B0604020202020204" pitchFamily="34" charset="0"/>
                          <a:cs typeface="Arial" panose="020B0604020202020204" pitchFamily="34" charset="0"/>
                        </a:rPr>
                        <a:t>% weekly reach </a:t>
                      </a:r>
                    </a:p>
                    <a:p>
                      <a:r>
                        <a:rPr lang="en-GB" sz="2100" dirty="0">
                          <a:latin typeface="Arial" panose="020B0604020202020204" pitchFamily="34" charset="0"/>
                          <a:cs typeface="Arial" panose="020B0604020202020204" pitchFamily="34" charset="0"/>
                        </a:rPr>
                        <a:t>Average weekly minutes </a:t>
                      </a:r>
                    </a:p>
                    <a:p>
                      <a:endParaRPr lang="en-GB" sz="4100" dirty="0"/>
                    </a:p>
                  </a:txBody>
                  <a:tcPr marL="137160" marR="137160" marT="68580" marB="68580"/>
                </a:tc>
                <a:tc>
                  <a:txBody>
                    <a:bodyPr/>
                    <a:lstStyle/>
                    <a:p>
                      <a:r>
                        <a:rPr lang="en-US" sz="2100" dirty="0">
                          <a:latin typeface="Arial" panose="020B0604020202020204" pitchFamily="34" charset="0"/>
                          <a:cs typeface="Arial" panose="020B0604020202020204" pitchFamily="34" charset="0"/>
                        </a:rPr>
                        <a:t>75%</a:t>
                      </a:r>
                    </a:p>
                    <a:p>
                      <a:r>
                        <a:rPr lang="en-US" sz="2100" dirty="0">
                          <a:latin typeface="Arial" panose="020B0604020202020204" pitchFamily="34" charset="0"/>
                          <a:cs typeface="Arial" panose="020B0604020202020204" pitchFamily="34" charset="0"/>
                        </a:rPr>
                        <a:t>322</a:t>
                      </a:r>
                      <a:endParaRPr lang="en-GB" sz="2100" dirty="0">
                        <a:latin typeface="Arial" panose="020B0604020202020204" pitchFamily="34" charset="0"/>
                        <a:cs typeface="Arial" panose="020B0604020202020204" pitchFamily="34" charset="0"/>
                      </a:endParaRPr>
                    </a:p>
                  </a:txBody>
                  <a:tcPr marL="137160" marR="137160" marT="68580" marB="68580"/>
                </a:tc>
                <a:extLst>
                  <a:ext uri="{0D108BD9-81ED-4DB2-BD59-A6C34878D82A}">
                    <a16:rowId xmlns:a16="http://schemas.microsoft.com/office/drawing/2014/main" val="1793958676"/>
                  </a:ext>
                </a:extLst>
              </a:tr>
            </a:tbl>
          </a:graphicData>
        </a:graphic>
      </p:graphicFrame>
      <p:sp>
        <p:nvSpPr>
          <p:cNvPr id="8" name="TextBox 7">
            <a:extLst>
              <a:ext uri="{FF2B5EF4-FFF2-40B4-BE49-F238E27FC236}">
                <a16:creationId xmlns:a16="http://schemas.microsoft.com/office/drawing/2014/main" id="{D06ECCFA-AA97-1DCB-3DD3-A811F768C333}"/>
              </a:ext>
            </a:extLst>
          </p:cNvPr>
          <p:cNvSpPr txBox="1"/>
          <p:nvPr/>
        </p:nvSpPr>
        <p:spPr>
          <a:xfrm>
            <a:off x="278355" y="9227493"/>
            <a:ext cx="9166860" cy="646331"/>
          </a:xfrm>
          <a:prstGeom prst="rect">
            <a:avLst/>
          </a:prstGeom>
          <a:noFill/>
        </p:spPr>
        <p:txBody>
          <a:bodyPr wrap="square">
            <a:spAutoFit/>
          </a:bodyPr>
          <a:lstStyle/>
          <a:p>
            <a:pPr defTabSz="1371600"/>
            <a:r>
              <a:rPr lang="en-GB" dirty="0">
                <a:solidFill>
                  <a:srgbClr val="000000"/>
                </a:solidFill>
                <a:latin typeface="Arial" panose="020B0604020202020204" pitchFamily="34" charset="0"/>
                <a:cs typeface="Arial" panose="020B0604020202020204" pitchFamily="34" charset="0"/>
              </a:rPr>
              <a:t>By age 5–7, 96% of children go online - independent access starts very early (Ofcom, 2024).</a:t>
            </a:r>
          </a:p>
        </p:txBody>
      </p:sp>
      <p:sp>
        <p:nvSpPr>
          <p:cNvPr id="10" name="TextBox 9">
            <a:extLst>
              <a:ext uri="{FF2B5EF4-FFF2-40B4-BE49-F238E27FC236}">
                <a16:creationId xmlns:a16="http://schemas.microsoft.com/office/drawing/2014/main" id="{2A71B0AB-1BFC-72F5-E54F-9D6FF5503955}"/>
              </a:ext>
            </a:extLst>
          </p:cNvPr>
          <p:cNvSpPr txBox="1"/>
          <p:nvPr/>
        </p:nvSpPr>
        <p:spPr>
          <a:xfrm>
            <a:off x="9071606" y="7104643"/>
            <a:ext cx="8839200" cy="646331"/>
          </a:xfrm>
          <a:prstGeom prst="rect">
            <a:avLst/>
          </a:prstGeom>
          <a:noFill/>
        </p:spPr>
        <p:txBody>
          <a:bodyPr wrap="square">
            <a:spAutoFit/>
          </a:bodyPr>
          <a:lstStyle/>
          <a:p>
            <a:pPr defTabSz="1371600"/>
            <a:r>
              <a:rPr lang="en-GB" dirty="0">
                <a:solidFill>
                  <a:srgbClr val="000000"/>
                </a:solidFill>
                <a:latin typeface="Arial" panose="020B0604020202020204" pitchFamily="34" charset="0"/>
                <a:cs typeface="Arial" panose="020B0604020202020204" pitchFamily="34" charset="0"/>
              </a:rPr>
              <a:t>Streaming is now the most popular way children watch content, reaching 75% of 4-11s (Ofcom, 2024).</a:t>
            </a:r>
          </a:p>
        </p:txBody>
      </p:sp>
    </p:spTree>
    <p:extLst>
      <p:ext uri="{BB962C8B-B14F-4D97-AF65-F5344CB8AC3E}">
        <p14:creationId xmlns:p14="http://schemas.microsoft.com/office/powerpoint/2010/main" val="406006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1399">
              <a:srgbClr val="002060"/>
            </a:gs>
            <a:gs pos="0">
              <a:srgbClr val="002060"/>
            </a:gs>
            <a:gs pos="40000">
              <a:srgbClr val="00B0F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A9C1CC-F6F8-A8E3-6765-D6FC105650D1}"/>
              </a:ext>
            </a:extLst>
          </p:cNvPr>
          <p:cNvSpPr>
            <a:spLocks noGrp="1"/>
          </p:cNvSpPr>
          <p:nvPr>
            <p:ph type="title"/>
          </p:nvPr>
        </p:nvSpPr>
        <p:spPr>
          <a:xfrm>
            <a:off x="1089661" y="1171068"/>
            <a:ext cx="15548606" cy="912375"/>
          </a:xfrm>
        </p:spPr>
        <p:txBody>
          <a:bodyPr>
            <a:noAutofit/>
          </a:bodyPr>
          <a:lstStyle/>
          <a:p>
            <a:pPr>
              <a:lnSpc>
                <a:spcPct val="100000"/>
              </a:lnSpc>
            </a:pPr>
            <a:r>
              <a:rPr lang="en-GB" sz="2400" dirty="0">
                <a:solidFill>
                  <a:schemeClr val="bg1"/>
                </a:solidFill>
                <a:latin typeface="Arial" panose="020B0604020202020204" pitchFamily="34" charset="0"/>
                <a:cs typeface="Arial" panose="020B0604020202020204" pitchFamily="34" charset="0"/>
              </a:rPr>
              <a:t>PHYSIOLOGICAL BENEFITS</a:t>
            </a:r>
            <a:br>
              <a:rPr lang="en-GB" sz="2400" dirty="0">
                <a:solidFill>
                  <a:schemeClr val="bg1"/>
                </a:solidFill>
                <a:latin typeface="Arial" panose="020B0604020202020204" pitchFamily="34" charset="0"/>
                <a:cs typeface="Arial" panose="020B0604020202020204" pitchFamily="34" charset="0"/>
              </a:rPr>
            </a:br>
            <a:r>
              <a:rPr lang="en-GB" sz="2400" dirty="0">
                <a:solidFill>
                  <a:schemeClr val="bg1"/>
                </a:solidFill>
                <a:latin typeface="Arial" panose="020B0604020202020204" pitchFamily="34" charset="0"/>
                <a:cs typeface="Arial" panose="020B0604020202020204" pitchFamily="34" charset="0"/>
              </a:rPr>
              <a:t>Reducing recreational screen time can create more opportunities for active, healthy routines</a:t>
            </a:r>
            <a:r>
              <a:rPr lang="en-GB" sz="2400" dirty="0">
                <a:latin typeface="Arial" panose="020B0604020202020204" pitchFamily="34" charset="0"/>
                <a:cs typeface="Arial" panose="020B0604020202020204" pitchFamily="34" charset="0"/>
              </a:rPr>
              <a:t>.</a:t>
            </a:r>
            <a:br>
              <a:rPr lang="en-GB" sz="2400" dirty="0">
                <a:latin typeface="Arial" panose="020B0604020202020204" pitchFamily="34" charset="0"/>
                <a:cs typeface="Arial" panose="020B0604020202020204" pitchFamily="34" charset="0"/>
              </a:rPr>
            </a:br>
            <a:br>
              <a:rPr lang="en-GB" sz="2400" dirty="0"/>
            </a:br>
            <a:endParaRPr lang="en-GB" sz="24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FCE838B4-A777-14B7-716C-D1290C6CB265}"/>
              </a:ext>
            </a:extLst>
          </p:cNvPr>
          <p:cNvSpPr>
            <a:spLocks noGrp="1"/>
          </p:cNvSpPr>
          <p:nvPr>
            <p:ph idx="1"/>
          </p:nvPr>
        </p:nvSpPr>
        <p:spPr>
          <a:xfrm>
            <a:off x="369794" y="2083444"/>
            <a:ext cx="11910060" cy="8077199"/>
          </a:xfrm>
        </p:spPr>
        <p:txBody>
          <a:bodyPr>
            <a:normAutofit fontScale="55000" lnSpcReduction="20000"/>
          </a:bodyPr>
          <a:lstStyle/>
          <a:p>
            <a:pPr marL="0" indent="0">
              <a:buNone/>
            </a:pPr>
            <a:r>
              <a:rPr lang="en-GB" sz="3000" b="1" dirty="0">
                <a:solidFill>
                  <a:schemeClr val="bg1"/>
                </a:solidFill>
              </a:rPr>
              <a:t>1</a:t>
            </a:r>
            <a:r>
              <a:rPr lang="en-GB" sz="3000" b="1" dirty="0">
                <a:solidFill>
                  <a:schemeClr val="bg1"/>
                </a:solidFill>
                <a:latin typeface="Arial" panose="020B0604020202020204" pitchFamily="34" charset="0"/>
                <a:cs typeface="Arial" panose="020B0604020202020204" pitchFamily="34" charset="0"/>
              </a:rPr>
              <a:t>. Physical activity and fitness</a:t>
            </a:r>
          </a:p>
          <a:p>
            <a:pPr lvl="0"/>
            <a:r>
              <a:rPr lang="en-GB" sz="3000" dirty="0">
                <a:solidFill>
                  <a:schemeClr val="bg1"/>
                </a:solidFill>
                <a:latin typeface="Arial" panose="020B0604020202020204" pitchFamily="34" charset="0"/>
                <a:cs typeface="Arial" panose="020B0604020202020204" pitchFamily="34" charset="0"/>
              </a:rPr>
              <a:t>More opportunities for daily movement and active play (Wu</a:t>
            </a:r>
            <a:r>
              <a:rPr lang="en-GB" sz="3000" i="1" dirty="0">
                <a:solidFill>
                  <a:schemeClr val="bg1"/>
                </a:solidFill>
                <a:latin typeface="Arial" panose="020B0604020202020204" pitchFamily="34" charset="0"/>
                <a:cs typeface="Arial" panose="020B0604020202020204" pitchFamily="34" charset="0"/>
              </a:rPr>
              <a:t> et al</a:t>
            </a:r>
            <a:r>
              <a:rPr lang="en-GB" sz="3000" dirty="0">
                <a:solidFill>
                  <a:schemeClr val="bg1"/>
                </a:solidFill>
                <a:latin typeface="Arial" panose="020B0604020202020204" pitchFamily="34" charset="0"/>
                <a:cs typeface="Arial" panose="020B0604020202020204" pitchFamily="34" charset="0"/>
              </a:rPr>
              <a:t>., 2017)</a:t>
            </a:r>
          </a:p>
          <a:p>
            <a:pPr lvl="0"/>
            <a:r>
              <a:rPr lang="en-GB" sz="3000" dirty="0">
                <a:solidFill>
                  <a:schemeClr val="bg1"/>
                </a:solidFill>
                <a:latin typeface="Arial" panose="020B0604020202020204" pitchFamily="34" charset="0"/>
                <a:cs typeface="Arial" panose="020B0604020202020204" pitchFamily="34" charset="0"/>
              </a:rPr>
              <a:t>Improved fitness, coordination and movement skills (NHS, 2024)</a:t>
            </a:r>
          </a:p>
          <a:p>
            <a:pPr lvl="0"/>
            <a:r>
              <a:rPr lang="en-GB" sz="3000" dirty="0">
                <a:solidFill>
                  <a:schemeClr val="bg1"/>
                </a:solidFill>
                <a:latin typeface="Arial" panose="020B0604020202020204" pitchFamily="34" charset="0"/>
                <a:cs typeface="Arial" panose="020B0604020202020204" pitchFamily="34" charset="0"/>
              </a:rPr>
              <a:t>Support for healthy weight maintenance (Bull </a:t>
            </a:r>
            <a:r>
              <a:rPr lang="en-GB" sz="3000" i="1" dirty="0">
                <a:solidFill>
                  <a:schemeClr val="bg1"/>
                </a:solidFill>
                <a:latin typeface="Arial" panose="020B0604020202020204" pitchFamily="34" charset="0"/>
                <a:cs typeface="Arial" panose="020B0604020202020204" pitchFamily="34" charset="0"/>
              </a:rPr>
              <a:t>et al</a:t>
            </a:r>
            <a:r>
              <a:rPr lang="en-GB" sz="3000" dirty="0">
                <a:solidFill>
                  <a:schemeClr val="bg1"/>
                </a:solidFill>
                <a:latin typeface="Arial" panose="020B0604020202020204" pitchFamily="34" charset="0"/>
                <a:cs typeface="Arial" panose="020B0604020202020204" pitchFamily="34" charset="0"/>
              </a:rPr>
              <a:t>., 2020; NICE, 2025; Lister </a:t>
            </a:r>
            <a:r>
              <a:rPr lang="en-GB" sz="3000" i="1" dirty="0">
                <a:solidFill>
                  <a:schemeClr val="bg1"/>
                </a:solidFill>
                <a:latin typeface="Arial" panose="020B0604020202020204" pitchFamily="34" charset="0"/>
                <a:cs typeface="Arial" panose="020B0604020202020204" pitchFamily="34" charset="0"/>
              </a:rPr>
              <a:t>et al</a:t>
            </a:r>
            <a:r>
              <a:rPr lang="en-GB" sz="3000" dirty="0">
                <a:solidFill>
                  <a:schemeClr val="bg1"/>
                </a:solidFill>
                <a:latin typeface="Arial" panose="020B0604020202020204" pitchFamily="34" charset="0"/>
                <a:cs typeface="Arial" panose="020B0604020202020204" pitchFamily="34" charset="0"/>
              </a:rPr>
              <a:t>., 2023)</a:t>
            </a:r>
          </a:p>
          <a:p>
            <a:pPr marL="0" indent="0">
              <a:buNone/>
            </a:pPr>
            <a:endParaRPr lang="en-GB" sz="3000" b="1" dirty="0">
              <a:solidFill>
                <a:schemeClr val="bg1"/>
              </a:solidFill>
              <a:latin typeface="Arial" panose="020B0604020202020204" pitchFamily="34" charset="0"/>
              <a:cs typeface="Arial" panose="020B0604020202020204" pitchFamily="34" charset="0"/>
            </a:endParaRPr>
          </a:p>
          <a:p>
            <a:pPr marL="0" indent="0">
              <a:buNone/>
            </a:pPr>
            <a:r>
              <a:rPr lang="en-GB" sz="3000" b="1" dirty="0">
                <a:solidFill>
                  <a:schemeClr val="bg1"/>
                </a:solidFill>
                <a:latin typeface="Arial" panose="020B0604020202020204" pitchFamily="34" charset="0"/>
                <a:cs typeface="Arial" panose="020B0604020202020204" pitchFamily="34" charset="0"/>
              </a:rPr>
              <a:t>2. Sleep</a:t>
            </a:r>
          </a:p>
          <a:p>
            <a:pPr lvl="0"/>
            <a:r>
              <a:rPr lang="en-GB" sz="3000" dirty="0">
                <a:solidFill>
                  <a:schemeClr val="bg1"/>
                </a:solidFill>
                <a:latin typeface="Arial" panose="020B0604020202020204" pitchFamily="34" charset="0"/>
                <a:cs typeface="Arial" panose="020B0604020202020204" pitchFamily="34" charset="0"/>
              </a:rPr>
              <a:t>More time for consistent and sufficient sleep</a:t>
            </a:r>
          </a:p>
          <a:p>
            <a:pPr lvl="0"/>
            <a:r>
              <a:rPr lang="en-GB" sz="3000" dirty="0">
                <a:solidFill>
                  <a:schemeClr val="bg1"/>
                </a:solidFill>
                <a:latin typeface="Arial" panose="020B0604020202020204" pitchFamily="34" charset="0"/>
                <a:cs typeface="Arial" panose="020B0604020202020204" pitchFamily="34" charset="0"/>
              </a:rPr>
              <a:t>Less screen exposure around bedtime (Healthier Together, 2026)</a:t>
            </a:r>
          </a:p>
          <a:p>
            <a:pPr marL="0" indent="0">
              <a:buNone/>
            </a:pPr>
            <a:r>
              <a:rPr lang="en-GB" sz="3000" dirty="0">
                <a:solidFill>
                  <a:schemeClr val="bg1"/>
                </a:solidFill>
                <a:latin typeface="Arial" panose="020B0604020202020204" pitchFamily="34" charset="0"/>
                <a:cs typeface="Arial" panose="020B0604020202020204" pitchFamily="34" charset="0"/>
              </a:rPr>
              <a:t>Martin </a:t>
            </a:r>
            <a:r>
              <a:rPr lang="en-GB" sz="3000" i="1" dirty="0">
                <a:solidFill>
                  <a:schemeClr val="bg1"/>
                </a:solidFill>
                <a:latin typeface="Arial" panose="020B0604020202020204" pitchFamily="34" charset="0"/>
                <a:cs typeface="Arial" panose="020B0604020202020204" pitchFamily="34" charset="0"/>
              </a:rPr>
              <a:t>et al</a:t>
            </a:r>
            <a:r>
              <a:rPr lang="en-GB" sz="3000" dirty="0">
                <a:solidFill>
                  <a:schemeClr val="bg1"/>
                </a:solidFill>
                <a:latin typeface="Arial" panose="020B0604020202020204" pitchFamily="34" charset="0"/>
                <a:cs typeface="Arial" panose="020B0604020202020204" pitchFamily="34" charset="0"/>
              </a:rPr>
              <a:t>. (2021) found small improvements</a:t>
            </a:r>
            <a:r>
              <a:rPr lang="en-US" sz="3000" dirty="0">
                <a:solidFill>
                  <a:schemeClr val="bg1"/>
                </a:solidFill>
                <a:latin typeface="Arial" panose="020B0604020202020204" pitchFamily="34" charset="0"/>
                <a:cs typeface="Arial" panose="020B0604020202020204" pitchFamily="34" charset="0"/>
              </a:rPr>
              <a:t> but could not establish that reducing screen time directly caused better sleep due to co-interventions, methodological limitations, and differences between studies.</a:t>
            </a:r>
            <a:endParaRPr lang="en-GB" sz="3000" dirty="0">
              <a:solidFill>
                <a:schemeClr val="bg1"/>
              </a:solidFill>
              <a:latin typeface="Arial" panose="020B0604020202020204" pitchFamily="34" charset="0"/>
              <a:cs typeface="Arial" panose="020B0604020202020204" pitchFamily="34" charset="0"/>
            </a:endParaRPr>
          </a:p>
          <a:p>
            <a:pPr marL="0" indent="0">
              <a:buNone/>
            </a:pPr>
            <a:endParaRPr lang="en-GB" sz="3000" dirty="0">
              <a:solidFill>
                <a:schemeClr val="bg1"/>
              </a:solidFill>
              <a:latin typeface="Arial" panose="020B0604020202020204" pitchFamily="34" charset="0"/>
              <a:cs typeface="Arial" panose="020B0604020202020204" pitchFamily="34" charset="0"/>
            </a:endParaRPr>
          </a:p>
          <a:p>
            <a:pPr lvl="0"/>
            <a:endParaRPr lang="en-GB" sz="3000" dirty="0">
              <a:solidFill>
                <a:schemeClr val="bg1"/>
              </a:solidFill>
              <a:latin typeface="Arial" panose="020B0604020202020204" pitchFamily="34" charset="0"/>
              <a:cs typeface="Arial" panose="020B0604020202020204" pitchFamily="34" charset="0"/>
            </a:endParaRPr>
          </a:p>
          <a:p>
            <a:pPr marL="0" indent="0">
              <a:buNone/>
            </a:pPr>
            <a:r>
              <a:rPr lang="en-GB" sz="3000" b="1" dirty="0">
                <a:solidFill>
                  <a:schemeClr val="bg1"/>
                </a:solidFill>
                <a:latin typeface="Arial" panose="020B0604020202020204" pitchFamily="34" charset="0"/>
                <a:cs typeface="Arial" panose="020B0604020202020204" pitchFamily="34" charset="0"/>
              </a:rPr>
              <a:t>3. Physical development</a:t>
            </a:r>
          </a:p>
          <a:p>
            <a:pPr lvl="0"/>
            <a:r>
              <a:rPr lang="en-GB" sz="3000" dirty="0">
                <a:solidFill>
                  <a:schemeClr val="bg1"/>
                </a:solidFill>
                <a:latin typeface="Arial" panose="020B0604020202020204" pitchFamily="34" charset="0"/>
                <a:cs typeface="Arial" panose="020B0604020202020204" pitchFamily="34" charset="0"/>
              </a:rPr>
              <a:t>Opportunities to develop movement skills</a:t>
            </a:r>
          </a:p>
          <a:p>
            <a:pPr lvl="0"/>
            <a:r>
              <a:rPr lang="en-GB" sz="3000" dirty="0">
                <a:solidFill>
                  <a:schemeClr val="bg1"/>
                </a:solidFill>
                <a:latin typeface="Arial" panose="020B0604020202020204" pitchFamily="34" charset="0"/>
                <a:cs typeface="Arial" panose="020B0604020202020204" pitchFamily="34" charset="0"/>
              </a:rPr>
              <a:t>Activities that strengthen muscles and bones (Bull </a:t>
            </a:r>
            <a:r>
              <a:rPr lang="en-GB" sz="3000" i="1" dirty="0">
                <a:solidFill>
                  <a:schemeClr val="bg1"/>
                </a:solidFill>
                <a:latin typeface="Arial" panose="020B0604020202020204" pitchFamily="34" charset="0"/>
                <a:cs typeface="Arial" panose="020B0604020202020204" pitchFamily="34" charset="0"/>
              </a:rPr>
              <a:t>et al</a:t>
            </a:r>
            <a:r>
              <a:rPr lang="en-GB" sz="3000" dirty="0">
                <a:solidFill>
                  <a:schemeClr val="bg1"/>
                </a:solidFill>
                <a:latin typeface="Arial" panose="020B0604020202020204" pitchFamily="34" charset="0"/>
                <a:cs typeface="Arial" panose="020B0604020202020204" pitchFamily="34" charset="0"/>
              </a:rPr>
              <a:t>., 2020)</a:t>
            </a:r>
          </a:p>
          <a:p>
            <a:pPr marL="0" indent="0">
              <a:buNone/>
            </a:pPr>
            <a:endParaRPr lang="en-GB" sz="3000" dirty="0">
              <a:solidFill>
                <a:schemeClr val="bg1"/>
              </a:solidFill>
              <a:latin typeface="Arial" panose="020B0604020202020204" pitchFamily="34" charset="0"/>
              <a:cs typeface="Arial" panose="020B0604020202020204" pitchFamily="34" charset="0"/>
            </a:endParaRPr>
          </a:p>
          <a:p>
            <a:pPr marL="0" indent="0">
              <a:buNone/>
            </a:pPr>
            <a:r>
              <a:rPr lang="en-GB" sz="3000" dirty="0">
                <a:solidFill>
                  <a:schemeClr val="bg1"/>
                </a:solidFill>
                <a:latin typeface="Arial" panose="020B0604020202020204" pitchFamily="34" charset="0"/>
                <a:cs typeface="Arial" panose="020B0604020202020204" pitchFamily="34" charset="0"/>
              </a:rPr>
              <a:t>Children and young people aged 5–18 should aim for an average of at least 60 minutes of moderate-to-vigorous physical activity per day across the week (Department of Health and Social Care, 2026). </a:t>
            </a:r>
          </a:p>
          <a:p>
            <a:pPr marL="0" indent="0">
              <a:buNone/>
            </a:pPr>
            <a:endParaRPr lang="en-GB" sz="3000" dirty="0">
              <a:solidFill>
                <a:schemeClr val="bg1"/>
              </a:solidFill>
            </a:endParaRPr>
          </a:p>
          <a:p>
            <a:pPr marL="0" indent="0">
              <a:buNone/>
            </a:pPr>
            <a:endParaRPr lang="en-GB" sz="3000" dirty="0">
              <a:solidFill>
                <a:schemeClr val="bg1"/>
              </a:solidFill>
            </a:endParaRPr>
          </a:p>
          <a:p>
            <a:pPr marL="0" indent="0">
              <a:buNone/>
            </a:pPr>
            <a:endParaRPr lang="en-US" sz="2850" dirty="0">
              <a:solidFill>
                <a:schemeClr val="bg1"/>
              </a:solidFill>
              <a:latin typeface="Arial" panose="020B0604020202020204" pitchFamily="34" charset="0"/>
              <a:cs typeface="Arial" panose="020B0604020202020204" pitchFamily="34" charset="0"/>
            </a:endParaRPr>
          </a:p>
          <a:p>
            <a:pPr marL="0" indent="0">
              <a:buNone/>
            </a:pPr>
            <a:endParaRPr lang="en-US" sz="2850" dirty="0">
              <a:solidFill>
                <a:schemeClr val="bg1"/>
              </a:solidFill>
              <a:latin typeface="Arial" panose="020B0604020202020204" pitchFamily="34" charset="0"/>
              <a:cs typeface="Arial" panose="020B0604020202020204" pitchFamily="34" charset="0"/>
            </a:endParaRPr>
          </a:p>
          <a:p>
            <a:pPr marL="0" indent="0">
              <a:buNone/>
            </a:pPr>
            <a:endParaRPr lang="en-US" sz="2850" dirty="0">
              <a:solidFill>
                <a:schemeClr val="bg1"/>
              </a:solidFill>
              <a:latin typeface="Arial" panose="020B0604020202020204" pitchFamily="34" charset="0"/>
              <a:cs typeface="Arial" panose="020B0604020202020204" pitchFamily="34" charset="0"/>
            </a:endParaRPr>
          </a:p>
          <a:p>
            <a:pPr marL="0" indent="0">
              <a:buNone/>
            </a:pPr>
            <a:endParaRPr lang="en-US" sz="2850" dirty="0">
              <a:solidFill>
                <a:schemeClr val="bg1"/>
              </a:solidFill>
              <a:latin typeface="Arial" panose="020B0604020202020204" pitchFamily="34" charset="0"/>
              <a:cs typeface="Arial" panose="020B0604020202020204" pitchFamily="34" charset="0"/>
            </a:endParaRPr>
          </a:p>
          <a:p>
            <a:pPr marL="0" indent="0">
              <a:buNone/>
            </a:pPr>
            <a:endParaRPr lang="en-US" sz="2850" dirty="0">
              <a:solidFill>
                <a:schemeClr val="bg1"/>
              </a:solidFill>
              <a:latin typeface="Arial" panose="020B0604020202020204" pitchFamily="34" charset="0"/>
              <a:cs typeface="Arial" panose="020B0604020202020204" pitchFamily="34" charset="0"/>
            </a:endParaRPr>
          </a:p>
          <a:p>
            <a:pPr marL="0" indent="0">
              <a:buNone/>
            </a:pPr>
            <a:endParaRPr lang="en-US" sz="2850" dirty="0">
              <a:solidFill>
                <a:schemeClr val="bg1"/>
              </a:solidFill>
              <a:latin typeface="Arial" panose="020B0604020202020204" pitchFamily="34" charset="0"/>
              <a:cs typeface="Arial" panose="020B0604020202020204" pitchFamily="34" charset="0"/>
            </a:endParaRPr>
          </a:p>
          <a:p>
            <a:pPr marL="0" indent="0">
              <a:buNone/>
            </a:pPr>
            <a:endParaRPr lang="en-US" sz="2850" dirty="0">
              <a:solidFill>
                <a:schemeClr val="bg1"/>
              </a:solidFill>
              <a:latin typeface="Arial" panose="020B0604020202020204" pitchFamily="34" charset="0"/>
              <a:cs typeface="Arial" panose="020B0604020202020204" pitchFamily="34" charset="0"/>
            </a:endParaRPr>
          </a:p>
          <a:p>
            <a:pPr marL="0" indent="0">
              <a:buNone/>
            </a:pPr>
            <a:endParaRPr lang="en-US" sz="2850" dirty="0">
              <a:solidFill>
                <a:schemeClr val="bg1"/>
              </a:solidFill>
              <a:latin typeface="Arial" panose="020B0604020202020204" pitchFamily="34" charset="0"/>
              <a:cs typeface="Arial" panose="020B0604020202020204" pitchFamily="34" charset="0"/>
            </a:endParaRPr>
          </a:p>
          <a:p>
            <a:pPr marL="0" indent="0">
              <a:buNone/>
            </a:pPr>
            <a:endParaRPr lang="en-US" sz="2850" dirty="0">
              <a:latin typeface="Arial" panose="020B0604020202020204" pitchFamily="34" charset="0"/>
              <a:cs typeface="Arial" panose="020B0604020202020204" pitchFamily="34" charset="0"/>
            </a:endParaRPr>
          </a:p>
          <a:p>
            <a:pPr marL="0" indent="0">
              <a:buNone/>
            </a:pPr>
            <a:endParaRPr lang="en-GB" sz="2700" dirty="0">
              <a:latin typeface="Arial" panose="020B0604020202020204" pitchFamily="34" charset="0"/>
              <a:cs typeface="Arial" panose="020B0604020202020204" pitchFamily="34" charset="0"/>
            </a:endParaRPr>
          </a:p>
        </p:txBody>
      </p:sp>
      <p:pic>
        <p:nvPicPr>
          <p:cNvPr id="4" name="Picture 3">
            <a:extLst>
              <a:ext uri="{FF2B5EF4-FFF2-40B4-BE49-F238E27FC236}">
                <a16:creationId xmlns:a16="http://schemas.microsoft.com/office/drawing/2014/main" id="{CBD92928-4673-F408-8CCE-E973E15CCE07}"/>
              </a:ext>
            </a:extLst>
          </p:cNvPr>
          <p:cNvPicPr>
            <a:picLocks noChangeAspect="1"/>
          </p:cNvPicPr>
          <p:nvPr/>
        </p:nvPicPr>
        <p:blipFill>
          <a:blip r:embed="rId3"/>
          <a:stretch>
            <a:fillRect/>
          </a:stretch>
        </p:blipFill>
        <p:spPr>
          <a:xfrm>
            <a:off x="12279854" y="1562101"/>
            <a:ext cx="5911358" cy="6857999"/>
          </a:xfrm>
          <a:prstGeom prst="rect">
            <a:avLst/>
          </a:prstGeom>
          <a:blipFill>
            <a:blip r:embed="rId4"/>
            <a:tile tx="0" ty="0" sx="100000" sy="100000" flip="none" algn="tl"/>
          </a:blipFill>
        </p:spPr>
      </p:pic>
      <p:sp>
        <p:nvSpPr>
          <p:cNvPr id="6" name="TextBox 5">
            <a:extLst>
              <a:ext uri="{FF2B5EF4-FFF2-40B4-BE49-F238E27FC236}">
                <a16:creationId xmlns:a16="http://schemas.microsoft.com/office/drawing/2014/main" id="{69DBB2FF-4C02-8A54-18E8-BF0AE5247422}"/>
              </a:ext>
            </a:extLst>
          </p:cNvPr>
          <p:cNvSpPr txBox="1"/>
          <p:nvPr/>
        </p:nvSpPr>
        <p:spPr>
          <a:xfrm>
            <a:off x="12679233" y="9323581"/>
            <a:ext cx="2941768" cy="507831"/>
          </a:xfrm>
          <a:prstGeom prst="rect">
            <a:avLst/>
          </a:prstGeom>
          <a:noFill/>
        </p:spPr>
        <p:txBody>
          <a:bodyPr wrap="square">
            <a:spAutoFit/>
          </a:bodyPr>
          <a:lstStyle/>
          <a:p>
            <a:pPr defTabSz="1371600"/>
            <a:r>
              <a:rPr lang="en-GB" sz="2700" dirty="0">
                <a:solidFill>
                  <a:srgbClr val="000000"/>
                </a:solidFill>
                <a:latin typeface="Arial" panose="020B0604020202020204" pitchFamily="34" charset="0"/>
                <a:cs typeface="Arial" panose="020B0604020202020204" pitchFamily="34" charset="0"/>
              </a:rPr>
              <a:t>(Ofcom, 2024)</a:t>
            </a:r>
            <a:endParaRPr lang="en-GB" sz="2700" dirty="0">
              <a:solidFill>
                <a:srgbClr val="000000"/>
              </a:solidFill>
              <a:latin typeface="Raleway"/>
            </a:endParaRPr>
          </a:p>
        </p:txBody>
      </p:sp>
    </p:spTree>
    <p:extLst>
      <p:ext uri="{BB962C8B-B14F-4D97-AF65-F5344CB8AC3E}">
        <p14:creationId xmlns:p14="http://schemas.microsoft.com/office/powerpoint/2010/main" val="5830773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32000">
              <a:srgbClr val="D1F3FF"/>
            </a:gs>
            <a:gs pos="1000">
              <a:srgbClr val="884FB3"/>
            </a:gs>
            <a:gs pos="69000">
              <a:srgbClr val="00B0F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7EF106-87DA-ECDB-C355-E032D6AD18F8}"/>
              </a:ext>
            </a:extLst>
          </p:cNvPr>
          <p:cNvSpPr>
            <a:spLocks noGrp="1"/>
          </p:cNvSpPr>
          <p:nvPr>
            <p:ph type="title"/>
          </p:nvPr>
        </p:nvSpPr>
        <p:spPr>
          <a:xfrm>
            <a:off x="1056132" y="1143000"/>
            <a:ext cx="9708849" cy="1075029"/>
          </a:xfrm>
        </p:spPr>
        <p:txBody>
          <a:bodyPr anchor="b">
            <a:normAutofit/>
          </a:bodyPr>
          <a:lstStyle/>
          <a:p>
            <a:br>
              <a:rPr lang="en-US" b="1" dirty="0"/>
            </a:br>
            <a:r>
              <a:rPr lang="en-US" sz="3600" dirty="0">
                <a:solidFill>
                  <a:schemeClr val="bg1"/>
                </a:solidFill>
                <a:latin typeface="Arial" panose="020B0604020202020204" pitchFamily="34" charset="0"/>
                <a:cs typeface="Arial" panose="020B0604020202020204" pitchFamily="34" charset="0"/>
              </a:rPr>
              <a:t>Psychological Benefits</a:t>
            </a:r>
            <a:endParaRPr lang="en-GB" sz="3600" dirty="0">
              <a:solidFill>
                <a:schemeClr val="bg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79FBA834-E33D-3773-ADDE-F1216884BCF2}"/>
              </a:ext>
            </a:extLst>
          </p:cNvPr>
          <p:cNvSpPr>
            <a:spLocks noGrp="1"/>
          </p:cNvSpPr>
          <p:nvPr>
            <p:ph idx="1"/>
          </p:nvPr>
        </p:nvSpPr>
        <p:spPr>
          <a:xfrm>
            <a:off x="411840" y="2379478"/>
            <a:ext cx="9708849" cy="6902549"/>
          </a:xfrm>
        </p:spPr>
        <p:txBody>
          <a:bodyPr>
            <a:normAutofit/>
          </a:bodyPr>
          <a:lstStyle/>
          <a:p>
            <a:pPr lvl="0">
              <a:lnSpc>
                <a:spcPct val="110000"/>
              </a:lnSpc>
            </a:pPr>
            <a:r>
              <a:rPr lang="en-GB" sz="1800" b="1" dirty="0">
                <a:solidFill>
                  <a:schemeClr val="tx1"/>
                </a:solidFill>
                <a:latin typeface="Arial" panose="020B0604020202020204" pitchFamily="34" charset="0"/>
                <a:cs typeface="Arial" panose="020B0604020202020204" pitchFamily="34" charset="0"/>
              </a:rPr>
              <a:t>Creativity and imaginative play: </a:t>
            </a:r>
            <a:r>
              <a:rPr lang="en-GB" sz="1800" dirty="0">
                <a:solidFill>
                  <a:schemeClr val="tx1"/>
                </a:solidFill>
                <a:latin typeface="Arial" panose="020B0604020202020204" pitchFamily="34" charset="0"/>
                <a:cs typeface="Arial" panose="020B0604020202020204" pitchFamily="34" charset="0"/>
              </a:rPr>
              <a:t>More time away from screens can create opportunities for imaginative, self-directed and creative play (Lee </a:t>
            </a:r>
            <a:r>
              <a:rPr lang="en-GB" sz="1800" i="1" dirty="0">
                <a:solidFill>
                  <a:schemeClr val="tx1"/>
                </a:solidFill>
                <a:latin typeface="Arial" panose="020B0604020202020204" pitchFamily="34" charset="0"/>
                <a:cs typeface="Arial" panose="020B0604020202020204" pitchFamily="34" charset="0"/>
              </a:rPr>
              <a:t>et al</a:t>
            </a:r>
            <a:r>
              <a:rPr lang="en-GB" sz="1800" dirty="0">
                <a:solidFill>
                  <a:schemeClr val="tx1"/>
                </a:solidFill>
                <a:latin typeface="Arial" panose="020B0604020202020204" pitchFamily="34" charset="0"/>
                <a:cs typeface="Arial" panose="020B0604020202020204" pitchFamily="34" charset="0"/>
              </a:rPr>
              <a:t>., 2020)</a:t>
            </a:r>
          </a:p>
          <a:p>
            <a:pPr lvl="0">
              <a:lnSpc>
                <a:spcPct val="110000"/>
              </a:lnSpc>
            </a:pPr>
            <a:r>
              <a:rPr lang="en-GB" sz="1800" b="1" dirty="0">
                <a:solidFill>
                  <a:schemeClr val="tx1"/>
                </a:solidFill>
                <a:latin typeface="Arial" panose="020B0604020202020204" pitchFamily="34" charset="0"/>
                <a:cs typeface="Arial" panose="020B0604020202020204" pitchFamily="34" charset="0"/>
              </a:rPr>
              <a:t>Problem-solving skills: </a:t>
            </a:r>
            <a:r>
              <a:rPr lang="en-GB" sz="1800" dirty="0">
                <a:solidFill>
                  <a:schemeClr val="tx1"/>
                </a:solidFill>
                <a:latin typeface="Arial" panose="020B0604020202020204" pitchFamily="34" charset="0"/>
                <a:cs typeface="Arial" panose="020B0604020202020204" pitchFamily="34" charset="0"/>
              </a:rPr>
              <a:t>Unstructured play can encourage children to make decisions, solve problems and explore different approaches (Lee </a:t>
            </a:r>
            <a:r>
              <a:rPr lang="en-GB" sz="1800" i="1" dirty="0">
                <a:solidFill>
                  <a:schemeClr val="tx1"/>
                </a:solidFill>
                <a:latin typeface="Arial" panose="020B0604020202020204" pitchFamily="34" charset="0"/>
                <a:cs typeface="Arial" panose="020B0604020202020204" pitchFamily="34" charset="0"/>
              </a:rPr>
              <a:t>et al</a:t>
            </a:r>
            <a:r>
              <a:rPr lang="en-GB" sz="1800" dirty="0">
                <a:solidFill>
                  <a:schemeClr val="tx1"/>
                </a:solidFill>
                <a:latin typeface="Arial" panose="020B0604020202020204" pitchFamily="34" charset="0"/>
                <a:cs typeface="Arial" panose="020B0604020202020204" pitchFamily="34" charset="0"/>
              </a:rPr>
              <a:t>., 2020).</a:t>
            </a:r>
          </a:p>
          <a:p>
            <a:pPr lvl="0">
              <a:lnSpc>
                <a:spcPct val="110000"/>
              </a:lnSpc>
            </a:pPr>
            <a:r>
              <a:rPr lang="en-GB" sz="1800" b="1" dirty="0">
                <a:solidFill>
                  <a:schemeClr val="tx1"/>
                </a:solidFill>
                <a:latin typeface="Arial" panose="020B0604020202020204" pitchFamily="34" charset="0"/>
                <a:cs typeface="Arial" panose="020B0604020202020204" pitchFamily="34" charset="0"/>
              </a:rPr>
              <a:t>Emotional wellbeing: </a:t>
            </a:r>
            <a:r>
              <a:rPr lang="en-GB" sz="1800" dirty="0">
                <a:solidFill>
                  <a:schemeClr val="tx1"/>
                </a:solidFill>
                <a:latin typeface="Arial" panose="020B0604020202020204" pitchFamily="34" charset="0"/>
                <a:cs typeface="Arial" panose="020B0604020202020204" pitchFamily="34" charset="0"/>
              </a:rPr>
              <a:t>Balanced screen use may create more opportunities for social interaction, physical activity and restorative activities that support wellbeing (Oswald </a:t>
            </a:r>
            <a:r>
              <a:rPr lang="en-GB" sz="1800" i="1" dirty="0">
                <a:solidFill>
                  <a:schemeClr val="tx1"/>
                </a:solidFill>
                <a:latin typeface="Arial" panose="020B0604020202020204" pitchFamily="34" charset="0"/>
                <a:cs typeface="Arial" panose="020B0604020202020204" pitchFamily="34" charset="0"/>
              </a:rPr>
              <a:t>et al</a:t>
            </a:r>
            <a:r>
              <a:rPr lang="en-GB" sz="1800" dirty="0">
                <a:solidFill>
                  <a:schemeClr val="tx1"/>
                </a:solidFill>
                <a:latin typeface="Arial" panose="020B0604020202020204" pitchFamily="34" charset="0"/>
                <a:cs typeface="Arial" panose="020B0604020202020204" pitchFamily="34" charset="0"/>
              </a:rPr>
              <a:t>., 2020).</a:t>
            </a:r>
          </a:p>
          <a:p>
            <a:pPr lvl="0">
              <a:lnSpc>
                <a:spcPct val="110000"/>
              </a:lnSpc>
            </a:pPr>
            <a:r>
              <a:rPr lang="en-GB" sz="1800" b="1" dirty="0">
                <a:solidFill>
                  <a:schemeClr val="tx1"/>
                </a:solidFill>
                <a:latin typeface="Arial" panose="020B0604020202020204" pitchFamily="34" charset="0"/>
                <a:cs typeface="Arial" panose="020B0604020202020204" pitchFamily="34" charset="0"/>
              </a:rPr>
              <a:t>Concentration and learning: </a:t>
            </a:r>
            <a:r>
              <a:rPr lang="en-GB" sz="1800" dirty="0">
                <a:solidFill>
                  <a:schemeClr val="tx1"/>
                </a:solidFill>
                <a:latin typeface="Arial" panose="020B0604020202020204" pitchFamily="34" charset="0"/>
                <a:cs typeface="Arial" panose="020B0604020202020204" pitchFamily="34" charset="0"/>
              </a:rPr>
              <a:t>Reducing recreational screen use can provide more time for reading, play and other activities requiring sustained attention (Santos </a:t>
            </a:r>
            <a:r>
              <a:rPr lang="en-GB" sz="1800" i="1" dirty="0">
                <a:solidFill>
                  <a:schemeClr val="tx1"/>
                </a:solidFill>
                <a:latin typeface="Arial" panose="020B0604020202020204" pitchFamily="34" charset="0"/>
                <a:cs typeface="Arial" panose="020B0604020202020204" pitchFamily="34" charset="0"/>
              </a:rPr>
              <a:t>et a</a:t>
            </a:r>
            <a:r>
              <a:rPr lang="en-GB" sz="1800" dirty="0">
                <a:solidFill>
                  <a:schemeClr val="tx1"/>
                </a:solidFill>
                <a:latin typeface="Arial" panose="020B0604020202020204" pitchFamily="34" charset="0"/>
                <a:cs typeface="Arial" panose="020B0604020202020204" pitchFamily="34" charset="0"/>
              </a:rPr>
              <a:t>l., 2022)</a:t>
            </a:r>
          </a:p>
          <a:p>
            <a:pPr lvl="0">
              <a:lnSpc>
                <a:spcPct val="110000"/>
              </a:lnSpc>
            </a:pPr>
            <a:r>
              <a:rPr lang="en-GB" sz="1800" b="1" dirty="0">
                <a:solidFill>
                  <a:schemeClr val="tx1"/>
                </a:solidFill>
                <a:latin typeface="Arial" panose="020B0604020202020204" pitchFamily="34" charset="0"/>
                <a:cs typeface="Arial" panose="020B0604020202020204" pitchFamily="34" charset="0"/>
              </a:rPr>
              <a:t>Confidence and self-efficacy: </a:t>
            </a:r>
            <a:r>
              <a:rPr lang="en-GB" sz="1800" dirty="0">
                <a:solidFill>
                  <a:schemeClr val="tx1"/>
                </a:solidFill>
                <a:latin typeface="Arial" panose="020B0604020202020204" pitchFamily="34" charset="0"/>
                <a:cs typeface="Arial" panose="020B0604020202020204" pitchFamily="34" charset="0"/>
              </a:rPr>
              <a:t>Independent play and successfully completing age-appropriate activities can support children's sense of competence. </a:t>
            </a:r>
          </a:p>
          <a:p>
            <a:pPr lvl="0">
              <a:lnSpc>
                <a:spcPct val="110000"/>
              </a:lnSpc>
            </a:pPr>
            <a:r>
              <a:rPr lang="en-GB" sz="1800" b="1" dirty="0">
                <a:solidFill>
                  <a:schemeClr val="tx1"/>
                </a:solidFill>
                <a:latin typeface="Arial" panose="020B0604020202020204" pitchFamily="34" charset="0"/>
                <a:cs typeface="Arial" panose="020B0604020202020204" pitchFamily="34" charset="0"/>
              </a:rPr>
              <a:t>Managing boredom: </a:t>
            </a:r>
            <a:r>
              <a:rPr lang="en-GB" sz="1800" dirty="0">
                <a:solidFill>
                  <a:schemeClr val="tx1"/>
                </a:solidFill>
                <a:latin typeface="Arial" panose="020B0604020202020204" pitchFamily="34" charset="0"/>
                <a:cs typeface="Arial" panose="020B0604020202020204" pitchFamily="34" charset="0"/>
              </a:rPr>
              <a:t>Children may have greater opportunities to develop alternative strategies for coping with boredom rather than immediately turning to digital entertainment.</a:t>
            </a:r>
          </a:p>
          <a:p>
            <a:pPr marL="0" indent="0">
              <a:lnSpc>
                <a:spcPct val="110000"/>
              </a:lnSpc>
              <a:buNone/>
            </a:pPr>
            <a:endParaRPr lang="en-GB" sz="1800" dirty="0">
              <a:solidFill>
                <a:schemeClr val="tx1"/>
              </a:solidFill>
              <a:latin typeface="Arial" panose="020B0604020202020204" pitchFamily="34" charset="0"/>
              <a:cs typeface="Arial" panose="020B0604020202020204" pitchFamily="34" charset="0"/>
            </a:endParaRPr>
          </a:p>
          <a:p>
            <a:pPr marL="0" indent="0">
              <a:lnSpc>
                <a:spcPct val="110000"/>
              </a:lnSpc>
              <a:buNone/>
            </a:pPr>
            <a:r>
              <a:rPr lang="en-US" sz="1800" dirty="0">
                <a:solidFill>
                  <a:schemeClr val="tx1"/>
                </a:solidFill>
                <a:latin typeface="Arial" panose="020B0604020202020204" pitchFamily="34" charset="0"/>
                <a:cs typeface="Arial" panose="020B0604020202020204" pitchFamily="34" charset="0"/>
              </a:rPr>
              <a:t>Screen time is not inherently harmful, but focusing only on hours ignores the bigger picture. Quality, context, and what activities are lost matter most. This is why our campaign does not demand less screen time; it promotes better alternatives (Ofcom, 2024; Chaput </a:t>
            </a:r>
            <a:r>
              <a:rPr lang="en-US" sz="1800" i="1" dirty="0">
                <a:solidFill>
                  <a:schemeClr val="tx1"/>
                </a:solidFill>
                <a:latin typeface="Arial" panose="020B0604020202020204" pitchFamily="34" charset="0"/>
                <a:cs typeface="Arial" panose="020B0604020202020204" pitchFamily="34" charset="0"/>
              </a:rPr>
              <a:t>et a</a:t>
            </a:r>
            <a:r>
              <a:rPr lang="en-US" sz="1800" dirty="0">
                <a:solidFill>
                  <a:schemeClr val="tx1"/>
                </a:solidFill>
                <a:latin typeface="Arial" panose="020B0604020202020204" pitchFamily="34" charset="0"/>
                <a:cs typeface="Arial" panose="020B0604020202020204" pitchFamily="34" charset="0"/>
              </a:rPr>
              <a:t>l., 2020).</a:t>
            </a:r>
            <a:endParaRPr lang="en-GB" sz="1800" dirty="0">
              <a:solidFill>
                <a:schemeClr val="tx1"/>
              </a:solidFill>
              <a:latin typeface="Arial" panose="020B0604020202020204" pitchFamily="34" charset="0"/>
              <a:cs typeface="Arial" panose="020B0604020202020204" pitchFamily="34" charset="0"/>
            </a:endParaRPr>
          </a:p>
        </p:txBody>
      </p:sp>
      <p:pic>
        <p:nvPicPr>
          <p:cNvPr id="10" name="Picture 9">
            <a:extLst>
              <a:ext uri="{FF2B5EF4-FFF2-40B4-BE49-F238E27FC236}">
                <a16:creationId xmlns:a16="http://schemas.microsoft.com/office/drawing/2014/main" id="{FFAA9928-B3E9-8A67-6239-EC446FCE49B0}"/>
              </a:ext>
            </a:extLst>
          </p:cNvPr>
          <p:cNvPicPr>
            <a:picLocks noChangeAspect="1"/>
          </p:cNvPicPr>
          <p:nvPr/>
        </p:nvPicPr>
        <p:blipFill>
          <a:blip r:embed="rId3"/>
          <a:stretch>
            <a:fillRect/>
          </a:stretch>
        </p:blipFill>
        <p:spPr>
          <a:xfrm>
            <a:off x="10556376" y="109316"/>
            <a:ext cx="7601814" cy="9334160"/>
          </a:xfrm>
          <a:prstGeom prst="rect">
            <a:avLst/>
          </a:prstGeom>
          <a:ln>
            <a:solidFill>
              <a:srgbClr val="884FB3"/>
            </a:solidFill>
          </a:ln>
          <a:effectLst>
            <a:softEdge rad="317500"/>
          </a:effectLst>
        </p:spPr>
      </p:pic>
      <p:sp>
        <p:nvSpPr>
          <p:cNvPr id="5" name="TextBox 4">
            <a:extLst>
              <a:ext uri="{FF2B5EF4-FFF2-40B4-BE49-F238E27FC236}">
                <a16:creationId xmlns:a16="http://schemas.microsoft.com/office/drawing/2014/main" id="{02432C70-93D4-11C8-97B5-62667CACF75A}"/>
              </a:ext>
            </a:extLst>
          </p:cNvPr>
          <p:cNvSpPr txBox="1"/>
          <p:nvPr/>
        </p:nvSpPr>
        <p:spPr>
          <a:xfrm>
            <a:off x="12695367" y="9623687"/>
            <a:ext cx="3001833" cy="507831"/>
          </a:xfrm>
          <a:prstGeom prst="rect">
            <a:avLst/>
          </a:prstGeom>
          <a:noFill/>
        </p:spPr>
        <p:txBody>
          <a:bodyPr wrap="square">
            <a:spAutoFit/>
          </a:bodyPr>
          <a:lstStyle/>
          <a:p>
            <a:pPr defTabSz="1371600"/>
            <a:r>
              <a:rPr lang="en-GB" sz="2700" dirty="0">
                <a:solidFill>
                  <a:srgbClr val="000000"/>
                </a:solidFill>
                <a:latin typeface="Arial" panose="020B0604020202020204" pitchFamily="34" charset="0"/>
                <a:cs typeface="Arial" panose="020B0604020202020204" pitchFamily="34" charset="0"/>
              </a:rPr>
              <a:t>(Twinkl, 2026)</a:t>
            </a:r>
          </a:p>
        </p:txBody>
      </p:sp>
    </p:spTree>
    <p:extLst>
      <p:ext uri="{BB962C8B-B14F-4D97-AF65-F5344CB8AC3E}">
        <p14:creationId xmlns:p14="http://schemas.microsoft.com/office/powerpoint/2010/main" val="339149694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gradFill>
          <a:gsLst>
            <a:gs pos="100000">
              <a:srgbClr val="002060"/>
            </a:gs>
            <a:gs pos="1000">
              <a:srgbClr val="884FB3"/>
            </a:gs>
            <a:gs pos="69000">
              <a:srgbClr val="00B0F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3D22C4D-C4E9-FFF2-AD81-6AF861CAAF88}"/>
              </a:ext>
            </a:extLst>
          </p:cNvPr>
          <p:cNvSpPr>
            <a:spLocks noGrp="1"/>
          </p:cNvSpPr>
          <p:nvPr>
            <p:ph type="title"/>
          </p:nvPr>
        </p:nvSpPr>
        <p:spPr>
          <a:xfrm>
            <a:off x="1049489" y="1421675"/>
            <a:ext cx="4583393" cy="2356460"/>
          </a:xfrm>
        </p:spPr>
        <p:txBody>
          <a:bodyPr>
            <a:noAutofit/>
          </a:bodyPr>
          <a:lstStyle/>
          <a:p>
            <a:pPr>
              <a:lnSpc>
                <a:spcPct val="100000"/>
              </a:lnSpc>
            </a:pPr>
            <a:r>
              <a:rPr lang="en-GB" sz="3600" dirty="0">
                <a:latin typeface="Arial" panose="020B0604020202020204" pitchFamily="34" charset="0"/>
                <a:cs typeface="Arial" panose="020B0604020202020204" pitchFamily="34" charset="0"/>
              </a:rPr>
              <a:t>Sociological Benefits of Reducing Recreational Screen Time</a:t>
            </a:r>
          </a:p>
        </p:txBody>
      </p:sp>
      <p:sp>
        <p:nvSpPr>
          <p:cNvPr id="3" name="Content Placeholder 2">
            <a:extLst>
              <a:ext uri="{FF2B5EF4-FFF2-40B4-BE49-F238E27FC236}">
                <a16:creationId xmlns:a16="http://schemas.microsoft.com/office/drawing/2014/main" id="{660EB972-8A74-0AA9-278A-0B0A1CC88E03}"/>
              </a:ext>
            </a:extLst>
          </p:cNvPr>
          <p:cNvSpPr>
            <a:spLocks noGrp="1"/>
          </p:cNvSpPr>
          <p:nvPr>
            <p:ph idx="1"/>
          </p:nvPr>
        </p:nvSpPr>
        <p:spPr>
          <a:xfrm>
            <a:off x="6288658" y="1421675"/>
            <a:ext cx="10948157" cy="7868360"/>
          </a:xfrm>
        </p:spPr>
        <p:txBody>
          <a:bodyPr>
            <a:normAutofit/>
          </a:bodyPr>
          <a:lstStyle/>
          <a:p>
            <a:pPr lvl="0">
              <a:lnSpc>
                <a:spcPct val="100000"/>
              </a:lnSpc>
            </a:pPr>
            <a:r>
              <a:rPr lang="en-GB" dirty="0">
                <a:solidFill>
                  <a:schemeClr val="bg2"/>
                </a:solidFill>
                <a:latin typeface="Arial" panose="020B0604020202020204" pitchFamily="34" charset="0"/>
                <a:cs typeface="Arial" panose="020B0604020202020204" pitchFamily="34" charset="0"/>
              </a:rPr>
              <a:t>More family interaction through shared activities and routines (Vasconcellos </a:t>
            </a:r>
            <a:r>
              <a:rPr lang="en-GB" i="1" dirty="0">
                <a:solidFill>
                  <a:schemeClr val="bg2"/>
                </a:solidFill>
                <a:latin typeface="Arial" panose="020B0604020202020204" pitchFamily="34" charset="0"/>
                <a:cs typeface="Arial" panose="020B0604020202020204" pitchFamily="34" charset="0"/>
              </a:rPr>
              <a:t>et al</a:t>
            </a:r>
            <a:r>
              <a:rPr lang="en-GB" dirty="0">
                <a:solidFill>
                  <a:schemeClr val="bg2"/>
                </a:solidFill>
                <a:latin typeface="Arial" panose="020B0604020202020204" pitchFamily="34" charset="0"/>
                <a:cs typeface="Arial" panose="020B0604020202020204" pitchFamily="34" charset="0"/>
              </a:rPr>
              <a:t>., 2025).</a:t>
            </a:r>
          </a:p>
          <a:p>
            <a:pPr lvl="0">
              <a:lnSpc>
                <a:spcPct val="100000"/>
              </a:lnSpc>
            </a:pPr>
            <a:r>
              <a:rPr lang="en-GB" dirty="0">
                <a:solidFill>
                  <a:schemeClr val="bg2"/>
                </a:solidFill>
                <a:latin typeface="Arial" panose="020B0604020202020204" pitchFamily="34" charset="0"/>
                <a:cs typeface="Arial" panose="020B0604020202020204" pitchFamily="34" charset="0"/>
              </a:rPr>
              <a:t>Increased face-to-face communication with parents, siblings and peers </a:t>
            </a:r>
            <a:r>
              <a:rPr lang="en-GB" i="1" dirty="0">
                <a:solidFill>
                  <a:schemeClr val="bg2"/>
                </a:solidFill>
                <a:latin typeface="Arial" panose="020B0604020202020204" pitchFamily="34" charset="0"/>
                <a:cs typeface="Arial" panose="020B0604020202020204" pitchFamily="34" charset="0"/>
              </a:rPr>
              <a:t>(Vasconcellos et al</a:t>
            </a:r>
            <a:r>
              <a:rPr lang="en-GB" dirty="0">
                <a:solidFill>
                  <a:schemeClr val="bg2"/>
                </a:solidFill>
                <a:latin typeface="Arial" panose="020B0604020202020204" pitchFamily="34" charset="0"/>
                <a:cs typeface="Arial" panose="020B0604020202020204" pitchFamily="34" charset="0"/>
              </a:rPr>
              <a:t>., 2025).</a:t>
            </a:r>
          </a:p>
          <a:p>
            <a:pPr lvl="0">
              <a:lnSpc>
                <a:spcPct val="100000"/>
              </a:lnSpc>
            </a:pPr>
            <a:r>
              <a:rPr lang="en-GB" dirty="0">
                <a:solidFill>
                  <a:schemeClr val="bg2"/>
                </a:solidFill>
                <a:latin typeface="Arial" panose="020B0604020202020204" pitchFamily="34" charset="0"/>
                <a:cs typeface="Arial" panose="020B0604020202020204" pitchFamily="34" charset="0"/>
              </a:rPr>
              <a:t>Opportunities to develop friendships through play and shared experiences (Lee </a:t>
            </a:r>
            <a:r>
              <a:rPr lang="en-GB" i="1" dirty="0">
                <a:solidFill>
                  <a:schemeClr val="bg2"/>
                </a:solidFill>
                <a:latin typeface="Arial" panose="020B0604020202020204" pitchFamily="34" charset="0"/>
                <a:cs typeface="Arial" panose="020B0604020202020204" pitchFamily="34" charset="0"/>
              </a:rPr>
              <a:t>et al</a:t>
            </a:r>
            <a:r>
              <a:rPr lang="en-GB" dirty="0">
                <a:solidFill>
                  <a:schemeClr val="bg2"/>
                </a:solidFill>
                <a:latin typeface="Arial" panose="020B0604020202020204" pitchFamily="34" charset="0"/>
                <a:cs typeface="Arial" panose="020B0604020202020204" pitchFamily="34" charset="0"/>
              </a:rPr>
              <a:t>., 2020).</a:t>
            </a:r>
          </a:p>
          <a:p>
            <a:pPr lvl="0">
              <a:lnSpc>
                <a:spcPct val="100000"/>
              </a:lnSpc>
            </a:pPr>
            <a:r>
              <a:rPr lang="en-GB" dirty="0">
                <a:solidFill>
                  <a:schemeClr val="bg2"/>
                </a:solidFill>
                <a:latin typeface="Arial" panose="020B0604020202020204" pitchFamily="34" charset="0"/>
                <a:cs typeface="Arial" panose="020B0604020202020204" pitchFamily="34" charset="0"/>
              </a:rPr>
              <a:t>Teamwork and cooperation through group games and activities (Lee </a:t>
            </a:r>
            <a:r>
              <a:rPr lang="en-GB" i="1" dirty="0">
                <a:solidFill>
                  <a:schemeClr val="bg2"/>
                </a:solidFill>
                <a:latin typeface="Arial" panose="020B0604020202020204" pitchFamily="34" charset="0"/>
                <a:cs typeface="Arial" panose="020B0604020202020204" pitchFamily="34" charset="0"/>
              </a:rPr>
              <a:t>et al</a:t>
            </a:r>
            <a:r>
              <a:rPr lang="en-GB" dirty="0">
                <a:solidFill>
                  <a:schemeClr val="bg2"/>
                </a:solidFill>
                <a:latin typeface="Arial" panose="020B0604020202020204" pitchFamily="34" charset="0"/>
                <a:cs typeface="Arial" panose="020B0604020202020204" pitchFamily="34" charset="0"/>
              </a:rPr>
              <a:t>., 2020).</a:t>
            </a:r>
          </a:p>
          <a:p>
            <a:pPr lvl="0">
              <a:lnSpc>
                <a:spcPct val="100000"/>
              </a:lnSpc>
            </a:pPr>
            <a:r>
              <a:rPr lang="en-GB" dirty="0">
                <a:solidFill>
                  <a:schemeClr val="bg2"/>
                </a:solidFill>
                <a:latin typeface="Arial" panose="020B0604020202020204" pitchFamily="34" charset="0"/>
                <a:cs typeface="Arial" panose="020B0604020202020204" pitchFamily="34" charset="0"/>
              </a:rPr>
              <a:t>Participation in group activities can strengthen children's sense of belonging. </a:t>
            </a:r>
          </a:p>
          <a:p>
            <a:pPr lvl="0">
              <a:lnSpc>
                <a:spcPct val="100000"/>
              </a:lnSpc>
            </a:pPr>
            <a:r>
              <a:rPr lang="en-GB" dirty="0">
                <a:solidFill>
                  <a:schemeClr val="bg2"/>
                </a:solidFill>
                <a:latin typeface="Arial" panose="020B0604020202020204" pitchFamily="34" charset="0"/>
                <a:cs typeface="Arial" panose="020B0604020202020204" pitchFamily="34" charset="0"/>
              </a:rPr>
              <a:t>Development of communication and social skills through real-world interaction (Lee </a:t>
            </a:r>
            <a:r>
              <a:rPr lang="en-GB" i="1" dirty="0">
                <a:solidFill>
                  <a:schemeClr val="bg2"/>
                </a:solidFill>
                <a:latin typeface="Arial" panose="020B0604020202020204" pitchFamily="34" charset="0"/>
                <a:cs typeface="Arial" panose="020B0604020202020204" pitchFamily="34" charset="0"/>
              </a:rPr>
              <a:t>et al.</a:t>
            </a:r>
            <a:r>
              <a:rPr lang="en-GB" dirty="0">
                <a:solidFill>
                  <a:schemeClr val="bg2"/>
                </a:solidFill>
                <a:latin typeface="Arial" panose="020B0604020202020204" pitchFamily="34" charset="0"/>
                <a:cs typeface="Arial" panose="020B0604020202020204" pitchFamily="34" charset="0"/>
              </a:rPr>
              <a:t>, 2020).</a:t>
            </a:r>
          </a:p>
          <a:p>
            <a:pPr marL="0" indent="0">
              <a:lnSpc>
                <a:spcPct val="100000"/>
              </a:lnSpc>
              <a:buNone/>
            </a:pPr>
            <a:endParaRPr lang="en-GB" dirty="0">
              <a:solidFill>
                <a:schemeClr val="bg2"/>
              </a:solidFill>
              <a:latin typeface="Arial" panose="020B0604020202020204" pitchFamily="34" charset="0"/>
              <a:cs typeface="Arial" panose="020B0604020202020204" pitchFamily="34" charset="0"/>
            </a:endParaRPr>
          </a:p>
          <a:p>
            <a:pPr marL="0" indent="0">
              <a:lnSpc>
                <a:spcPct val="100000"/>
              </a:lnSpc>
              <a:buNone/>
            </a:pPr>
            <a:r>
              <a:rPr lang="en-GB" dirty="0">
                <a:solidFill>
                  <a:schemeClr val="bg2"/>
                </a:solidFill>
                <a:latin typeface="Arial" panose="020B0604020202020204" pitchFamily="34" charset="0"/>
                <a:cs typeface="Arial" panose="020B0604020202020204" pitchFamily="34" charset="0"/>
              </a:rPr>
              <a:t>Reducing screen time may create more opportunities for social interaction, but the social impact depends on what replaces screen use. (Vasconcellos </a:t>
            </a:r>
            <a:r>
              <a:rPr lang="en-GB" i="1" dirty="0">
                <a:solidFill>
                  <a:schemeClr val="bg2"/>
                </a:solidFill>
                <a:latin typeface="Arial" panose="020B0604020202020204" pitchFamily="34" charset="0"/>
                <a:cs typeface="Arial" panose="020B0604020202020204" pitchFamily="34" charset="0"/>
              </a:rPr>
              <a:t>et al</a:t>
            </a:r>
            <a:r>
              <a:rPr lang="en-GB" dirty="0">
                <a:solidFill>
                  <a:schemeClr val="bg2"/>
                </a:solidFill>
                <a:latin typeface="Arial" panose="020B0604020202020204" pitchFamily="34" charset="0"/>
                <a:cs typeface="Arial" panose="020B0604020202020204" pitchFamily="34" charset="0"/>
              </a:rPr>
              <a:t>., 2025)</a:t>
            </a:r>
          </a:p>
        </p:txBody>
      </p:sp>
      <p:pic>
        <p:nvPicPr>
          <p:cNvPr id="4" name="Picture 3" descr="Premium Photo | Group of Diverse Children Engaged in Creative Play With ...">
            <a:extLst>
              <a:ext uri="{FF2B5EF4-FFF2-40B4-BE49-F238E27FC236}">
                <a16:creationId xmlns:a16="http://schemas.microsoft.com/office/drawing/2014/main" id="{D0D12A13-D347-3137-B106-E6683C9BA5C7}"/>
              </a:ext>
            </a:extLst>
          </p:cNvPr>
          <p:cNvPicPr>
            <a:picLocks noChangeAspect="1"/>
          </p:cNvPicPr>
          <p:nvPr/>
        </p:nvPicPr>
        <p:blipFill>
          <a:blip r:embed="rId2"/>
          <a:stretch>
            <a:fillRect/>
          </a:stretch>
        </p:blipFill>
        <p:spPr>
          <a:xfrm>
            <a:off x="488126" y="5198270"/>
            <a:ext cx="4918845" cy="4741797"/>
          </a:xfrm>
          <a:prstGeom prst="rect">
            <a:avLst/>
          </a:prstGeom>
        </p:spPr>
      </p:pic>
    </p:spTree>
    <p:extLst>
      <p:ext uri="{BB962C8B-B14F-4D97-AF65-F5344CB8AC3E}">
        <p14:creationId xmlns:p14="http://schemas.microsoft.com/office/powerpoint/2010/main" val="269951194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1399">
              <a:srgbClr val="002060"/>
            </a:gs>
            <a:gs pos="0">
              <a:srgbClr val="002060"/>
            </a:gs>
            <a:gs pos="40000">
              <a:srgbClr val="00B0F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D99F9D-11FB-B7D0-0AAD-6D6A4D6E148F}"/>
              </a:ext>
            </a:extLst>
          </p:cNvPr>
          <p:cNvSpPr>
            <a:spLocks noGrp="1"/>
          </p:cNvSpPr>
          <p:nvPr>
            <p:ph type="title"/>
          </p:nvPr>
        </p:nvSpPr>
        <p:spPr/>
        <p:txBody>
          <a:bodyPr>
            <a:normAutofit/>
          </a:bodyPr>
          <a:lstStyle/>
          <a:p>
            <a:r>
              <a:rPr lang="en-GB" sz="3600" dirty="0">
                <a:solidFill>
                  <a:schemeClr val="bg1"/>
                </a:solidFill>
                <a:latin typeface="Arial" panose="020B0604020202020204" pitchFamily="34" charset="0"/>
                <a:cs typeface="Arial" panose="020B0604020202020204" pitchFamily="34" charset="0"/>
              </a:rPr>
              <a:t>What Makes Behaviour Change Difficult?</a:t>
            </a:r>
          </a:p>
        </p:txBody>
      </p:sp>
      <p:sp>
        <p:nvSpPr>
          <p:cNvPr id="3" name="Content Placeholder 2">
            <a:extLst>
              <a:ext uri="{FF2B5EF4-FFF2-40B4-BE49-F238E27FC236}">
                <a16:creationId xmlns:a16="http://schemas.microsoft.com/office/drawing/2014/main" id="{B8589CB1-D3E2-6E70-98D8-46480087F8A1}"/>
              </a:ext>
            </a:extLst>
          </p:cNvPr>
          <p:cNvSpPr>
            <a:spLocks noGrp="1"/>
          </p:cNvSpPr>
          <p:nvPr>
            <p:ph idx="1"/>
          </p:nvPr>
        </p:nvSpPr>
        <p:spPr>
          <a:xfrm>
            <a:off x="611841" y="2548135"/>
            <a:ext cx="12845976" cy="6101015"/>
          </a:xfrm>
        </p:spPr>
        <p:txBody>
          <a:bodyPr>
            <a:noAutofit/>
          </a:bodyPr>
          <a:lstStyle/>
          <a:p>
            <a:pPr lvl="0"/>
            <a:r>
              <a:rPr lang="en-GB" b="1" dirty="0">
                <a:solidFill>
                  <a:schemeClr val="bg1"/>
                </a:solidFill>
                <a:latin typeface="Arial" panose="020B0604020202020204" pitchFamily="34" charset="0"/>
                <a:cs typeface="Arial" panose="020B0604020202020204" pitchFamily="34" charset="0"/>
              </a:rPr>
              <a:t>Child-related factors:</a:t>
            </a:r>
            <a:r>
              <a:rPr lang="en-GB" dirty="0">
                <a:solidFill>
                  <a:schemeClr val="bg1"/>
                </a:solidFill>
                <a:latin typeface="Arial" panose="020B0604020202020204" pitchFamily="34" charset="0"/>
                <a:cs typeface="Arial" panose="020B0604020202020204" pitchFamily="34" charset="0"/>
              </a:rPr>
              <a:t> Screens may be highly enjoyable; gaming can be difficult to stop, and boredom may encourage screen use (Ofcom, 2024).</a:t>
            </a:r>
          </a:p>
          <a:p>
            <a:pPr lvl="0"/>
            <a:r>
              <a:rPr lang="en-GB" b="1" dirty="0">
                <a:solidFill>
                  <a:schemeClr val="bg1"/>
                </a:solidFill>
                <a:latin typeface="Arial" panose="020B0604020202020204" pitchFamily="34" charset="0"/>
                <a:cs typeface="Arial" panose="020B0604020202020204" pitchFamily="34" charset="0"/>
              </a:rPr>
              <a:t>Social influences: </a:t>
            </a:r>
            <a:r>
              <a:rPr lang="en-GB" dirty="0">
                <a:solidFill>
                  <a:schemeClr val="bg1"/>
                </a:solidFill>
                <a:latin typeface="Arial" panose="020B0604020202020204" pitchFamily="34" charset="0"/>
                <a:cs typeface="Arial" panose="020B0604020202020204" pitchFamily="34" charset="0"/>
              </a:rPr>
              <a:t>Friends may use screens frequently, creating social influences around children's screen use (Ofcom, 2024).</a:t>
            </a:r>
          </a:p>
          <a:p>
            <a:pPr lvl="0"/>
            <a:r>
              <a:rPr lang="en-GB" b="1" dirty="0">
                <a:solidFill>
                  <a:schemeClr val="bg1"/>
                </a:solidFill>
                <a:latin typeface="Arial" panose="020B0604020202020204" pitchFamily="34" charset="0"/>
                <a:cs typeface="Arial" panose="020B0604020202020204" pitchFamily="34" charset="0"/>
              </a:rPr>
              <a:t>Family influences:</a:t>
            </a:r>
            <a:r>
              <a:rPr lang="en-GB" dirty="0">
                <a:solidFill>
                  <a:schemeClr val="bg1"/>
                </a:solidFill>
                <a:latin typeface="Arial" panose="020B0604020202020204" pitchFamily="34" charset="0"/>
                <a:cs typeface="Arial" panose="020B0604020202020204" pitchFamily="34" charset="0"/>
              </a:rPr>
              <a:t> Parents and siblings may model frequent screen use (NSPCC, 2026).</a:t>
            </a:r>
          </a:p>
          <a:p>
            <a:pPr lvl="0"/>
            <a:r>
              <a:rPr lang="en-GB" b="1" dirty="0">
                <a:solidFill>
                  <a:schemeClr val="bg1"/>
                </a:solidFill>
                <a:latin typeface="Arial" panose="020B0604020202020204" pitchFamily="34" charset="0"/>
                <a:cs typeface="Arial" panose="020B0604020202020204" pitchFamily="34" charset="0"/>
              </a:rPr>
              <a:t>Environmental factors:</a:t>
            </a:r>
            <a:r>
              <a:rPr lang="en-GB" dirty="0">
                <a:solidFill>
                  <a:schemeClr val="bg1"/>
                </a:solidFill>
                <a:latin typeface="Arial" panose="020B0604020202020204" pitchFamily="34" charset="0"/>
                <a:cs typeface="Arial" panose="020B0604020202020204" pitchFamily="34" charset="0"/>
              </a:rPr>
              <a:t> Limited access to safe, affordable or accessible alternatives can make reducing screen time difficult (Brazendale </a:t>
            </a:r>
            <a:r>
              <a:rPr lang="en-GB" i="1" dirty="0">
                <a:solidFill>
                  <a:schemeClr val="bg1"/>
                </a:solidFill>
                <a:latin typeface="Arial" panose="020B0604020202020204" pitchFamily="34" charset="0"/>
                <a:cs typeface="Arial" panose="020B0604020202020204" pitchFamily="34" charset="0"/>
              </a:rPr>
              <a:t>et al</a:t>
            </a:r>
            <a:r>
              <a:rPr lang="en-GB" dirty="0">
                <a:solidFill>
                  <a:schemeClr val="bg1"/>
                </a:solidFill>
                <a:latin typeface="Arial" panose="020B0604020202020204" pitchFamily="34" charset="0"/>
                <a:cs typeface="Arial" panose="020B0604020202020204" pitchFamily="34" charset="0"/>
              </a:rPr>
              <a:t>., 2017).</a:t>
            </a:r>
          </a:p>
          <a:p>
            <a:r>
              <a:rPr lang="en-GB" b="1" dirty="0">
                <a:solidFill>
                  <a:schemeClr val="bg1"/>
                </a:solidFill>
                <a:latin typeface="Arial" panose="020B0604020202020204" pitchFamily="34" charset="0"/>
                <a:cs typeface="Arial" panose="020B0604020202020204" pitchFamily="34" charset="0"/>
              </a:rPr>
              <a:t>Parent-related factors:</a:t>
            </a:r>
            <a:r>
              <a:rPr lang="en-GB" dirty="0">
                <a:solidFill>
                  <a:schemeClr val="bg1"/>
                </a:solidFill>
                <a:latin typeface="Arial" panose="020B0604020202020204" pitchFamily="34" charset="0"/>
                <a:cs typeface="Arial" panose="020B0604020202020204" pitchFamily="34" charset="0"/>
              </a:rPr>
              <a:t> Limited time, competing responsibilities or difficulties enforcing consistent boundaries can affect behaviour change (NSPCC, 2026).</a:t>
            </a:r>
          </a:p>
          <a:p>
            <a:pPr lvl="0"/>
            <a:r>
              <a:rPr lang="en-GB" b="1" dirty="0">
                <a:solidFill>
                  <a:schemeClr val="bg1"/>
                </a:solidFill>
                <a:latin typeface="Arial" panose="020B0604020202020204" pitchFamily="34" charset="0"/>
                <a:cs typeface="Arial" panose="020B0604020202020204" pitchFamily="34" charset="0"/>
              </a:rPr>
              <a:t>Weather and local opportunities:</a:t>
            </a:r>
            <a:r>
              <a:rPr lang="en-GB" dirty="0">
                <a:solidFill>
                  <a:schemeClr val="bg1"/>
                </a:solidFill>
                <a:latin typeface="Arial" panose="020B0604020202020204" pitchFamily="34" charset="0"/>
                <a:cs typeface="Arial" panose="020B0604020202020204" pitchFamily="34" charset="0"/>
              </a:rPr>
              <a:t> Poor weather or limited access to parks, facilities and activities may reduce opportunities for active play (Brazendale </a:t>
            </a:r>
            <a:r>
              <a:rPr lang="en-GB" i="1" dirty="0">
                <a:solidFill>
                  <a:schemeClr val="bg1"/>
                </a:solidFill>
                <a:latin typeface="Arial" panose="020B0604020202020204" pitchFamily="34" charset="0"/>
                <a:cs typeface="Arial" panose="020B0604020202020204" pitchFamily="34" charset="0"/>
              </a:rPr>
              <a:t>et al</a:t>
            </a:r>
            <a:r>
              <a:rPr lang="en-GB" dirty="0">
                <a:solidFill>
                  <a:schemeClr val="bg1"/>
                </a:solidFill>
                <a:latin typeface="Arial" panose="020B0604020202020204" pitchFamily="34" charset="0"/>
                <a:cs typeface="Arial" panose="020B0604020202020204" pitchFamily="34" charset="0"/>
              </a:rPr>
              <a:t>., 2017).</a:t>
            </a:r>
          </a:p>
          <a:p>
            <a:r>
              <a:rPr lang="en-GB" dirty="0">
                <a:solidFill>
                  <a:schemeClr val="bg1"/>
                </a:solidFill>
                <a:latin typeface="Arial" panose="020B0604020202020204" pitchFamily="34" charset="0"/>
                <a:cs typeface="Arial" panose="020B0604020202020204" pitchFamily="34" charset="0"/>
              </a:rPr>
              <a:t>Behaviour change is not simply a matter of children choosing to use screens less. Children's screen use is influenced by individual, family, social and environmental factors, so effective approaches need to consider the wider context in which screen habits develop (Brazendale </a:t>
            </a:r>
            <a:r>
              <a:rPr lang="en-GB" i="1" dirty="0">
                <a:solidFill>
                  <a:schemeClr val="bg1"/>
                </a:solidFill>
                <a:latin typeface="Arial" panose="020B0604020202020204" pitchFamily="34" charset="0"/>
                <a:cs typeface="Arial" panose="020B0604020202020204" pitchFamily="34" charset="0"/>
              </a:rPr>
              <a:t>et al</a:t>
            </a:r>
            <a:r>
              <a:rPr lang="en-GB" dirty="0">
                <a:solidFill>
                  <a:schemeClr val="bg1"/>
                </a:solidFill>
                <a:latin typeface="Arial" panose="020B0604020202020204" pitchFamily="34" charset="0"/>
                <a:cs typeface="Arial" panose="020B0604020202020204" pitchFamily="34" charset="0"/>
              </a:rPr>
              <a:t>., 2017; NSPCC, 2026).</a:t>
            </a:r>
          </a:p>
          <a:p>
            <a:pPr marL="0" indent="0">
              <a:buNone/>
            </a:pPr>
            <a:endParaRPr lang="en-GB" dirty="0">
              <a:solidFill>
                <a:schemeClr val="bg1"/>
              </a:solidFill>
              <a:latin typeface="Arial" panose="020B0604020202020204" pitchFamily="34" charset="0"/>
              <a:cs typeface="Arial" panose="020B0604020202020204" pitchFamily="34" charset="0"/>
            </a:endParaRPr>
          </a:p>
        </p:txBody>
      </p:sp>
      <p:pic>
        <p:nvPicPr>
          <p:cNvPr id="4" name="Picture 3" descr="A teenage boy and teenage girl are sitting side by side at a table filled with food. They are both looking at their phones.">
            <a:extLst>
              <a:ext uri="{FF2B5EF4-FFF2-40B4-BE49-F238E27FC236}">
                <a16:creationId xmlns:a16="http://schemas.microsoft.com/office/drawing/2014/main" id="{EF238E19-7E5A-C3A1-ADA3-4413FFBE8E23}"/>
              </a:ext>
            </a:extLst>
          </p:cNvPr>
          <p:cNvPicPr>
            <a:picLocks noChangeAspect="1"/>
          </p:cNvPicPr>
          <p:nvPr/>
        </p:nvPicPr>
        <p:blipFill>
          <a:blip r:embed="rId2"/>
          <a:stretch>
            <a:fillRect/>
          </a:stretch>
        </p:blipFill>
        <p:spPr>
          <a:xfrm>
            <a:off x="14209718" y="192446"/>
            <a:ext cx="3627806" cy="2038827"/>
          </a:xfrm>
          <a:prstGeom prst="rect">
            <a:avLst/>
          </a:prstGeom>
        </p:spPr>
      </p:pic>
      <p:pic>
        <p:nvPicPr>
          <p:cNvPr id="5" name="Picture 4" descr="58335-exp-2029-03.jpg">
            <a:extLst>
              <a:ext uri="{FF2B5EF4-FFF2-40B4-BE49-F238E27FC236}">
                <a16:creationId xmlns:a16="http://schemas.microsoft.com/office/drawing/2014/main" id="{1FCFDF89-FC12-C9D2-32BC-43705BABDF08}"/>
              </a:ext>
            </a:extLst>
          </p:cNvPr>
          <p:cNvPicPr>
            <a:picLocks noChangeAspect="1"/>
          </p:cNvPicPr>
          <p:nvPr/>
        </p:nvPicPr>
        <p:blipFill>
          <a:blip r:embed="rId3"/>
          <a:stretch>
            <a:fillRect/>
          </a:stretch>
        </p:blipFill>
        <p:spPr>
          <a:xfrm>
            <a:off x="13457817" y="4114801"/>
            <a:ext cx="4743225" cy="5156522"/>
          </a:xfrm>
          <a:prstGeom prst="rect">
            <a:avLst/>
          </a:prstGeom>
        </p:spPr>
      </p:pic>
      <p:sp>
        <p:nvSpPr>
          <p:cNvPr id="6" name="TextBox 5">
            <a:extLst>
              <a:ext uri="{FF2B5EF4-FFF2-40B4-BE49-F238E27FC236}">
                <a16:creationId xmlns:a16="http://schemas.microsoft.com/office/drawing/2014/main" id="{66A0C0AC-092A-3F9D-3F8C-205222265DC2}"/>
              </a:ext>
            </a:extLst>
          </p:cNvPr>
          <p:cNvSpPr txBox="1"/>
          <p:nvPr/>
        </p:nvSpPr>
        <p:spPr>
          <a:xfrm>
            <a:off x="14942372" y="2586515"/>
            <a:ext cx="2733788" cy="923330"/>
          </a:xfrm>
          <a:prstGeom prst="rect">
            <a:avLst/>
          </a:prstGeom>
          <a:noFill/>
        </p:spPr>
        <p:txBody>
          <a:bodyPr wrap="square" rtlCol="0">
            <a:spAutoFit/>
          </a:bodyPr>
          <a:lstStyle/>
          <a:p>
            <a:pPr defTabSz="1371600"/>
            <a:r>
              <a:rPr lang="en-GB" sz="2700" dirty="0">
                <a:solidFill>
                  <a:srgbClr val="FFFFFF"/>
                </a:solidFill>
                <a:latin typeface="Arial" panose="020B0604020202020204" pitchFamily="34" charset="0"/>
                <a:cs typeface="Arial" panose="020B0604020202020204" pitchFamily="34" charset="0"/>
              </a:rPr>
              <a:t>(NSPCC, 2026)</a:t>
            </a:r>
          </a:p>
          <a:p>
            <a:pPr defTabSz="1371600"/>
            <a:endParaRPr lang="en-GB" sz="2700" dirty="0">
              <a:solidFill>
                <a:srgbClr val="000000"/>
              </a:solidFill>
              <a:latin typeface="Raleway"/>
            </a:endParaRPr>
          </a:p>
        </p:txBody>
      </p:sp>
      <p:sp>
        <p:nvSpPr>
          <p:cNvPr id="8" name="TextBox 7">
            <a:extLst>
              <a:ext uri="{FF2B5EF4-FFF2-40B4-BE49-F238E27FC236}">
                <a16:creationId xmlns:a16="http://schemas.microsoft.com/office/drawing/2014/main" id="{00C75C6E-B626-F180-2B06-9810E4D369C2}"/>
              </a:ext>
            </a:extLst>
          </p:cNvPr>
          <p:cNvSpPr txBox="1"/>
          <p:nvPr/>
        </p:nvSpPr>
        <p:spPr>
          <a:xfrm>
            <a:off x="13683726" y="9271322"/>
            <a:ext cx="3487317" cy="923330"/>
          </a:xfrm>
          <a:prstGeom prst="rect">
            <a:avLst/>
          </a:prstGeom>
          <a:noFill/>
        </p:spPr>
        <p:txBody>
          <a:bodyPr wrap="square" rtlCol="0">
            <a:spAutoFit/>
          </a:bodyPr>
          <a:lstStyle/>
          <a:p>
            <a:pPr defTabSz="1371600"/>
            <a:r>
              <a:rPr lang="en-GB" sz="2700" dirty="0">
                <a:solidFill>
                  <a:srgbClr val="FFFFFF"/>
                </a:solidFill>
                <a:latin typeface="Arial" panose="020B0604020202020204" pitchFamily="34" charset="0"/>
                <a:cs typeface="Arial" panose="020B0604020202020204" pitchFamily="34" charset="0"/>
              </a:rPr>
              <a:t>(NSPCC, 2026)</a:t>
            </a:r>
          </a:p>
          <a:p>
            <a:pPr defTabSz="1371600"/>
            <a:endParaRPr lang="en-GB" sz="2700" dirty="0">
              <a:solidFill>
                <a:srgbClr val="000000"/>
              </a:solidFill>
              <a:latin typeface="Raleway"/>
            </a:endParaRPr>
          </a:p>
        </p:txBody>
      </p:sp>
    </p:spTree>
    <p:extLst>
      <p:ext uri="{BB962C8B-B14F-4D97-AF65-F5344CB8AC3E}">
        <p14:creationId xmlns:p14="http://schemas.microsoft.com/office/powerpoint/2010/main" val="2041102253"/>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1399">
              <a:srgbClr val="002060"/>
            </a:gs>
            <a:gs pos="2000">
              <a:srgbClr val="002060"/>
            </a:gs>
            <a:gs pos="30000">
              <a:srgbClr val="00B0F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CEFEB16-7E58-4692-209D-B581DA273774}"/>
              </a:ext>
            </a:extLst>
          </p:cNvPr>
          <p:cNvSpPr>
            <a:spLocks noGrp="1"/>
          </p:cNvSpPr>
          <p:nvPr>
            <p:ph type="title"/>
          </p:nvPr>
        </p:nvSpPr>
        <p:spPr>
          <a:xfrm>
            <a:off x="194256" y="241031"/>
            <a:ext cx="6470106" cy="1467612"/>
          </a:xfrm>
        </p:spPr>
        <p:txBody>
          <a:bodyPr>
            <a:normAutofit/>
          </a:bodyPr>
          <a:lstStyle/>
          <a:p>
            <a:r>
              <a:rPr lang="en-GB" sz="3600" dirty="0">
                <a:solidFill>
                  <a:schemeClr val="tx1"/>
                </a:solidFill>
                <a:latin typeface="Arial" panose="020B0604020202020204" pitchFamily="34" charset="0"/>
                <a:cs typeface="Arial" panose="020B0604020202020204" pitchFamily="34" charset="0"/>
              </a:rPr>
              <a:t>Social Cognitive Theory</a:t>
            </a:r>
            <a:br>
              <a:rPr lang="en-GB" sz="3600" dirty="0"/>
            </a:br>
            <a:endParaRPr lang="en-GB" sz="3600" dirty="0">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A159493-F13F-1EB8-39C5-62352384D790}"/>
              </a:ext>
            </a:extLst>
          </p:cNvPr>
          <p:cNvSpPr>
            <a:spLocks noGrp="1"/>
          </p:cNvSpPr>
          <p:nvPr>
            <p:ph idx="1"/>
          </p:nvPr>
        </p:nvSpPr>
        <p:spPr>
          <a:xfrm>
            <a:off x="194256" y="1723551"/>
            <a:ext cx="9593580" cy="6563061"/>
          </a:xfrm>
        </p:spPr>
        <p:txBody>
          <a:bodyPr>
            <a:noAutofit/>
          </a:bodyPr>
          <a:lstStyle/>
          <a:p>
            <a:pPr marL="0" indent="0">
              <a:buNone/>
            </a:pPr>
            <a:r>
              <a:rPr lang="en-US" dirty="0">
                <a:solidFill>
                  <a:schemeClr val="bg1"/>
                </a:solidFill>
                <a:latin typeface="Arial" panose="020B0604020202020204" pitchFamily="34" charset="0"/>
                <a:cs typeface="Arial" panose="020B0604020202020204" pitchFamily="34" charset="0"/>
              </a:rPr>
              <a:t>Social Cognitive Theory, developed by Albert Bandura, proposes that </a:t>
            </a:r>
            <a:r>
              <a:rPr lang="en-US" dirty="0" err="1">
                <a:solidFill>
                  <a:schemeClr val="bg1"/>
                </a:solidFill>
                <a:latin typeface="Arial" panose="020B0604020202020204" pitchFamily="34" charset="0"/>
                <a:cs typeface="Arial" panose="020B0604020202020204" pitchFamily="34" charset="0"/>
              </a:rPr>
              <a:t>behaviour</a:t>
            </a:r>
            <a:r>
              <a:rPr lang="en-US" dirty="0">
                <a:solidFill>
                  <a:schemeClr val="bg1"/>
                </a:solidFill>
                <a:latin typeface="Arial" panose="020B0604020202020204" pitchFamily="34" charset="0"/>
                <a:cs typeface="Arial" panose="020B0604020202020204" pitchFamily="34" charset="0"/>
              </a:rPr>
              <a:t> is influenced by the dynamic interaction between the individual, their </a:t>
            </a:r>
            <a:r>
              <a:rPr lang="en-US" dirty="0" err="1">
                <a:solidFill>
                  <a:schemeClr val="bg1"/>
                </a:solidFill>
                <a:latin typeface="Arial" panose="020B0604020202020204" pitchFamily="34" charset="0"/>
                <a:cs typeface="Arial" panose="020B0604020202020204" pitchFamily="34" charset="0"/>
              </a:rPr>
              <a:t>behaviour</a:t>
            </a:r>
            <a:r>
              <a:rPr lang="en-US" dirty="0">
                <a:solidFill>
                  <a:schemeClr val="bg1"/>
                </a:solidFill>
                <a:latin typeface="Arial" panose="020B0604020202020204" pitchFamily="34" charset="0"/>
                <a:cs typeface="Arial" panose="020B0604020202020204" pitchFamily="34" charset="0"/>
              </a:rPr>
              <a:t> and their environment (Bandura, 1997).</a:t>
            </a:r>
          </a:p>
          <a:p>
            <a:pPr marL="0" indent="0">
              <a:buNone/>
            </a:pPr>
            <a:r>
              <a:rPr lang="en-US" b="1" dirty="0">
                <a:solidFill>
                  <a:schemeClr val="bg1"/>
                </a:solidFill>
                <a:latin typeface="Arial" panose="020B0604020202020204" pitchFamily="34" charset="0"/>
                <a:cs typeface="Arial" panose="020B0604020202020204" pitchFamily="34" charset="0"/>
              </a:rPr>
              <a:t>Reciprocal determinism: </a:t>
            </a:r>
            <a:r>
              <a:rPr lang="en-US" dirty="0" err="1">
                <a:solidFill>
                  <a:schemeClr val="bg1"/>
                </a:solidFill>
                <a:latin typeface="Arial" panose="020B0604020202020204" pitchFamily="34" charset="0"/>
                <a:cs typeface="Arial" panose="020B0604020202020204" pitchFamily="34" charset="0"/>
              </a:rPr>
              <a:t>Behaviour</a:t>
            </a:r>
            <a:r>
              <a:rPr lang="en-US" dirty="0">
                <a:solidFill>
                  <a:schemeClr val="bg1"/>
                </a:solidFill>
                <a:latin typeface="Arial" panose="020B0604020202020204" pitchFamily="34" charset="0"/>
                <a:cs typeface="Arial" panose="020B0604020202020204" pitchFamily="34" charset="0"/>
              </a:rPr>
              <a:t>, personal factors and the environment continuously influence one another.</a:t>
            </a:r>
          </a:p>
          <a:p>
            <a:pPr marL="0" indent="0">
              <a:buNone/>
            </a:pPr>
            <a:r>
              <a:rPr lang="en-US" b="1" dirty="0">
                <a:solidFill>
                  <a:schemeClr val="bg1"/>
                </a:solidFill>
                <a:latin typeface="Arial" panose="020B0604020202020204" pitchFamily="34" charset="0"/>
                <a:cs typeface="Arial" panose="020B0604020202020204" pitchFamily="34" charset="0"/>
              </a:rPr>
              <a:t>Observational learning:</a:t>
            </a:r>
            <a:r>
              <a:rPr lang="en-US" dirty="0">
                <a:solidFill>
                  <a:schemeClr val="bg1"/>
                </a:solidFill>
                <a:latin typeface="Arial" panose="020B0604020202020204" pitchFamily="34" charset="0"/>
                <a:cs typeface="Arial" panose="020B0604020202020204" pitchFamily="34" charset="0"/>
              </a:rPr>
              <a:t> People can learn </a:t>
            </a:r>
            <a:r>
              <a:rPr lang="en-US" dirty="0" err="1">
                <a:solidFill>
                  <a:schemeClr val="bg1"/>
                </a:solidFill>
                <a:latin typeface="Arial" panose="020B0604020202020204" pitchFamily="34" charset="0"/>
                <a:cs typeface="Arial" panose="020B0604020202020204" pitchFamily="34" charset="0"/>
              </a:rPr>
              <a:t>behaviours</a:t>
            </a:r>
            <a:r>
              <a:rPr lang="en-US" dirty="0">
                <a:solidFill>
                  <a:schemeClr val="bg1"/>
                </a:solidFill>
                <a:latin typeface="Arial" panose="020B0604020202020204" pitchFamily="34" charset="0"/>
                <a:cs typeface="Arial" panose="020B0604020202020204" pitchFamily="34" charset="0"/>
              </a:rPr>
              <a:t> by observing and imitating others (Bandura, 1997).</a:t>
            </a:r>
          </a:p>
          <a:p>
            <a:pPr marL="0" indent="0">
              <a:buNone/>
            </a:pPr>
            <a:r>
              <a:rPr lang="en-US" b="1" dirty="0">
                <a:solidFill>
                  <a:schemeClr val="bg1"/>
                </a:solidFill>
                <a:latin typeface="Arial" panose="020B0604020202020204" pitchFamily="34" charset="0"/>
                <a:cs typeface="Arial" panose="020B0604020202020204" pitchFamily="34" charset="0"/>
              </a:rPr>
              <a:t>Self-efficacy: </a:t>
            </a:r>
            <a:r>
              <a:rPr lang="en-US" dirty="0">
                <a:solidFill>
                  <a:schemeClr val="bg1"/>
                </a:solidFill>
                <a:latin typeface="Arial" panose="020B0604020202020204" pitchFamily="34" charset="0"/>
                <a:cs typeface="Arial" panose="020B0604020202020204" pitchFamily="34" charset="0"/>
              </a:rPr>
              <a:t>An individual’s confidence in their ability to perform a </a:t>
            </a:r>
            <a:r>
              <a:rPr lang="en-US" dirty="0" err="1">
                <a:solidFill>
                  <a:schemeClr val="bg1"/>
                </a:solidFill>
                <a:latin typeface="Arial" panose="020B0604020202020204" pitchFamily="34" charset="0"/>
                <a:cs typeface="Arial" panose="020B0604020202020204" pitchFamily="34" charset="0"/>
              </a:rPr>
              <a:t>behaviour</a:t>
            </a:r>
            <a:r>
              <a:rPr lang="en-US" dirty="0">
                <a:solidFill>
                  <a:schemeClr val="bg1"/>
                </a:solidFill>
                <a:latin typeface="Arial" panose="020B0604020202020204" pitchFamily="34" charset="0"/>
                <a:cs typeface="Arial" panose="020B0604020202020204" pitchFamily="34" charset="0"/>
              </a:rPr>
              <a:t>.</a:t>
            </a:r>
          </a:p>
          <a:p>
            <a:pPr marL="0" indent="0">
              <a:buNone/>
            </a:pPr>
            <a:r>
              <a:rPr lang="en-US" dirty="0">
                <a:solidFill>
                  <a:schemeClr val="bg1"/>
                </a:solidFill>
                <a:latin typeface="Arial" panose="020B0604020202020204" pitchFamily="34" charset="0"/>
                <a:cs typeface="Arial" panose="020B0604020202020204" pitchFamily="34" charset="0"/>
              </a:rPr>
              <a:t> </a:t>
            </a:r>
            <a:r>
              <a:rPr lang="en-US" b="1" dirty="0">
                <a:solidFill>
                  <a:schemeClr val="bg1"/>
                </a:solidFill>
                <a:latin typeface="Arial" panose="020B0604020202020204" pitchFamily="34" charset="0"/>
                <a:cs typeface="Arial" panose="020B0604020202020204" pitchFamily="34" charset="0"/>
              </a:rPr>
              <a:t>Outcome expectations: </a:t>
            </a:r>
            <a:r>
              <a:rPr lang="en-US" dirty="0">
                <a:solidFill>
                  <a:schemeClr val="bg1"/>
                </a:solidFill>
                <a:latin typeface="Arial" panose="020B0604020202020204" pitchFamily="34" charset="0"/>
                <a:cs typeface="Arial" panose="020B0604020202020204" pitchFamily="34" charset="0"/>
              </a:rPr>
              <a:t>Beliefs about the likely consequences or benefits of a </a:t>
            </a:r>
            <a:r>
              <a:rPr lang="en-US" dirty="0" err="1">
                <a:solidFill>
                  <a:schemeClr val="bg1"/>
                </a:solidFill>
                <a:latin typeface="Arial" panose="020B0604020202020204" pitchFamily="34" charset="0"/>
                <a:cs typeface="Arial" panose="020B0604020202020204" pitchFamily="34" charset="0"/>
              </a:rPr>
              <a:t>behaviour</a:t>
            </a:r>
            <a:r>
              <a:rPr lang="en-US" dirty="0">
                <a:solidFill>
                  <a:schemeClr val="bg1"/>
                </a:solidFill>
                <a:latin typeface="Arial" panose="020B0604020202020204" pitchFamily="34" charset="0"/>
                <a:cs typeface="Arial" panose="020B0604020202020204" pitchFamily="34" charset="0"/>
              </a:rPr>
              <a:t> </a:t>
            </a:r>
          </a:p>
          <a:p>
            <a:pPr marL="0" indent="0">
              <a:buNone/>
            </a:pPr>
            <a:r>
              <a:rPr lang="en-US" b="1" dirty="0" err="1">
                <a:solidFill>
                  <a:schemeClr val="bg1"/>
                </a:solidFill>
                <a:latin typeface="Arial" panose="020B0604020202020204" pitchFamily="34" charset="0"/>
                <a:cs typeface="Arial" panose="020B0604020202020204" pitchFamily="34" charset="0"/>
              </a:rPr>
              <a:t>Behavioural</a:t>
            </a:r>
            <a:r>
              <a:rPr lang="en-US" b="1" dirty="0">
                <a:solidFill>
                  <a:schemeClr val="bg1"/>
                </a:solidFill>
                <a:latin typeface="Arial" panose="020B0604020202020204" pitchFamily="34" charset="0"/>
                <a:cs typeface="Arial" panose="020B0604020202020204" pitchFamily="34" charset="0"/>
              </a:rPr>
              <a:t> capability : </a:t>
            </a:r>
            <a:r>
              <a:rPr lang="en-US" dirty="0">
                <a:solidFill>
                  <a:schemeClr val="bg1"/>
                </a:solidFill>
                <a:latin typeface="Arial" panose="020B0604020202020204" pitchFamily="34" charset="0"/>
                <a:cs typeface="Arial" panose="020B0604020202020204" pitchFamily="34" charset="0"/>
              </a:rPr>
              <a:t>Having the knowledge and skills required to perform a </a:t>
            </a:r>
            <a:r>
              <a:rPr lang="en-US" dirty="0" err="1">
                <a:solidFill>
                  <a:schemeClr val="bg1"/>
                </a:solidFill>
                <a:latin typeface="Arial" panose="020B0604020202020204" pitchFamily="34" charset="0"/>
                <a:cs typeface="Arial" panose="020B0604020202020204" pitchFamily="34" charset="0"/>
              </a:rPr>
              <a:t>behaviour</a:t>
            </a:r>
            <a:r>
              <a:rPr lang="en-US" dirty="0">
                <a:solidFill>
                  <a:schemeClr val="bg1"/>
                </a:solidFill>
                <a:latin typeface="Arial" panose="020B0604020202020204" pitchFamily="34" charset="0"/>
                <a:cs typeface="Arial" panose="020B0604020202020204" pitchFamily="34" charset="0"/>
              </a:rPr>
              <a:t>.</a:t>
            </a:r>
          </a:p>
          <a:p>
            <a:pPr marL="0" indent="0">
              <a:buNone/>
            </a:pPr>
            <a:r>
              <a:rPr lang="en-US" b="1" dirty="0">
                <a:solidFill>
                  <a:schemeClr val="bg1"/>
                </a:solidFill>
                <a:latin typeface="Arial" panose="020B0604020202020204" pitchFamily="34" charset="0"/>
                <a:cs typeface="Arial" panose="020B0604020202020204" pitchFamily="34" charset="0"/>
              </a:rPr>
              <a:t>Reinforcement: </a:t>
            </a:r>
            <a:r>
              <a:rPr lang="en-US" dirty="0">
                <a:solidFill>
                  <a:schemeClr val="bg1"/>
                </a:solidFill>
                <a:latin typeface="Arial" panose="020B0604020202020204" pitchFamily="34" charset="0"/>
                <a:cs typeface="Arial" panose="020B0604020202020204" pitchFamily="34" charset="0"/>
              </a:rPr>
              <a:t>Responses or rewards that increase or decrease the likelihood of a </a:t>
            </a:r>
            <a:r>
              <a:rPr lang="en-US" dirty="0" err="1">
                <a:solidFill>
                  <a:schemeClr val="bg1"/>
                </a:solidFill>
                <a:latin typeface="Arial" panose="020B0604020202020204" pitchFamily="34" charset="0"/>
                <a:cs typeface="Arial" panose="020B0604020202020204" pitchFamily="34" charset="0"/>
              </a:rPr>
              <a:t>behaviour</a:t>
            </a:r>
            <a:r>
              <a:rPr lang="en-US" dirty="0">
                <a:solidFill>
                  <a:schemeClr val="bg1"/>
                </a:solidFill>
                <a:latin typeface="Arial" panose="020B0604020202020204" pitchFamily="34" charset="0"/>
                <a:cs typeface="Arial" panose="020B0604020202020204" pitchFamily="34" charset="0"/>
              </a:rPr>
              <a:t> being repeated.</a:t>
            </a:r>
          </a:p>
          <a:p>
            <a:pPr marL="0" indent="0">
              <a:buNone/>
            </a:pPr>
            <a:r>
              <a:rPr lang="en-US" b="1" dirty="0">
                <a:solidFill>
                  <a:schemeClr val="bg1"/>
                </a:solidFill>
                <a:latin typeface="Arial" panose="020B0604020202020204" pitchFamily="34" charset="0"/>
                <a:cs typeface="Arial" panose="020B0604020202020204" pitchFamily="34" charset="0"/>
              </a:rPr>
              <a:t>Environmental influences:</a:t>
            </a:r>
            <a:r>
              <a:rPr lang="en-US" dirty="0">
                <a:solidFill>
                  <a:schemeClr val="bg1"/>
                </a:solidFill>
                <a:latin typeface="Arial" panose="020B0604020202020204" pitchFamily="34" charset="0"/>
                <a:cs typeface="Arial" panose="020B0604020202020204" pitchFamily="34" charset="0"/>
              </a:rPr>
              <a:t> Physical and social environments can facilitate or constrain </a:t>
            </a:r>
            <a:r>
              <a:rPr lang="en-US" dirty="0" err="1">
                <a:solidFill>
                  <a:schemeClr val="bg1"/>
                </a:solidFill>
                <a:latin typeface="Arial" panose="020B0604020202020204" pitchFamily="34" charset="0"/>
                <a:cs typeface="Arial" panose="020B0604020202020204" pitchFamily="34" charset="0"/>
              </a:rPr>
              <a:t>behaviour</a:t>
            </a:r>
            <a:r>
              <a:rPr lang="en-US" dirty="0">
                <a:solidFill>
                  <a:schemeClr val="bg1"/>
                </a:solidFill>
                <a:latin typeface="Arial" panose="020B0604020202020204" pitchFamily="34" charset="0"/>
                <a:cs typeface="Arial" panose="020B0604020202020204" pitchFamily="34" charset="0"/>
              </a:rPr>
              <a:t> </a:t>
            </a:r>
            <a:r>
              <a:rPr lang="en-GB" dirty="0">
                <a:solidFill>
                  <a:schemeClr val="bg1"/>
                </a:solidFill>
                <a:latin typeface="Arial" panose="020B0604020202020204" pitchFamily="34" charset="0"/>
                <a:cs typeface="Arial" panose="020B0604020202020204" pitchFamily="34" charset="0"/>
              </a:rPr>
              <a:t>(Bandura, 1997; Raj </a:t>
            </a:r>
            <a:r>
              <a:rPr lang="en-GB" i="1" dirty="0">
                <a:solidFill>
                  <a:schemeClr val="bg1"/>
                </a:solidFill>
                <a:latin typeface="Arial" panose="020B0604020202020204" pitchFamily="34" charset="0"/>
                <a:cs typeface="Arial" panose="020B0604020202020204" pitchFamily="34" charset="0"/>
              </a:rPr>
              <a:t>et al.</a:t>
            </a:r>
            <a:r>
              <a:rPr lang="en-GB" dirty="0">
                <a:solidFill>
                  <a:schemeClr val="bg1"/>
                </a:solidFill>
                <a:latin typeface="Arial" panose="020B0604020202020204" pitchFamily="34" charset="0"/>
                <a:cs typeface="Arial" panose="020B0604020202020204" pitchFamily="34" charset="0"/>
              </a:rPr>
              <a:t>, 2023).</a:t>
            </a:r>
            <a:endParaRPr lang="en-GB" dirty="0">
              <a:solidFill>
                <a:schemeClr val="bg1"/>
              </a:solidFill>
            </a:endParaRPr>
          </a:p>
          <a:p>
            <a:pPr marL="0" indent="0">
              <a:buNone/>
            </a:pPr>
            <a:endParaRPr lang="en-GB" dirty="0">
              <a:solidFill>
                <a:schemeClr val="bg1"/>
              </a:solidFill>
              <a:latin typeface="Arial" panose="020B0604020202020204" pitchFamily="34" charset="0"/>
              <a:cs typeface="Arial" panose="020B0604020202020204" pitchFamily="34" charset="0"/>
            </a:endParaRPr>
          </a:p>
        </p:txBody>
      </p:sp>
      <p:sp>
        <p:nvSpPr>
          <p:cNvPr id="5" name="Rectangle: Rounded Corners 4">
            <a:extLst>
              <a:ext uri="{FF2B5EF4-FFF2-40B4-BE49-F238E27FC236}">
                <a16:creationId xmlns:a16="http://schemas.microsoft.com/office/drawing/2014/main" id="{A5239933-D37F-2277-512B-FC557E4D182E}"/>
              </a:ext>
            </a:extLst>
          </p:cNvPr>
          <p:cNvSpPr/>
          <p:nvPr/>
        </p:nvSpPr>
        <p:spPr>
          <a:xfrm>
            <a:off x="12504939" y="0"/>
            <a:ext cx="4733571" cy="3040380"/>
          </a:xfrm>
          <a:prstGeom prst="roundRect">
            <a:avLst/>
          </a:prstGeom>
          <a:solidFill>
            <a:schemeClr val="accent6">
              <a:lumMod val="75000"/>
            </a:schemeClr>
          </a:solidFill>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defTabSz="1371600"/>
            <a:r>
              <a:rPr lang="en-US" sz="2100" b="1" dirty="0">
                <a:solidFill>
                  <a:srgbClr val="000000"/>
                </a:solidFill>
                <a:latin typeface="Arial" panose="020B0604020202020204" pitchFamily="34" charset="0"/>
                <a:cs typeface="Arial" panose="020B0604020202020204" pitchFamily="34" charset="0"/>
              </a:rPr>
              <a:t>Cognitive influences</a:t>
            </a:r>
          </a:p>
          <a:p>
            <a:pPr algn="ctr" defTabSz="1371600"/>
            <a:r>
              <a:rPr lang="en-US" sz="1650" b="1" dirty="0">
                <a:solidFill>
                  <a:srgbClr val="FFFFFF"/>
                </a:solidFill>
                <a:latin typeface="Arial" panose="020B0604020202020204" pitchFamily="34" charset="0"/>
                <a:cs typeface="Arial" panose="020B0604020202020204" pitchFamily="34" charset="0"/>
              </a:rPr>
              <a:t>Self-efficacy: </a:t>
            </a:r>
            <a:r>
              <a:rPr lang="en-US" sz="1650" dirty="0">
                <a:solidFill>
                  <a:srgbClr val="FFFFFF"/>
                </a:solidFill>
                <a:latin typeface="Arial" panose="020B0604020202020204" pitchFamily="34" charset="0"/>
                <a:cs typeface="Arial" panose="020B0604020202020204" pitchFamily="34" charset="0"/>
              </a:rPr>
              <a:t>Builds children’s confidence to choose screen-free activities.</a:t>
            </a:r>
          </a:p>
          <a:p>
            <a:pPr algn="ctr" defTabSz="1371600"/>
            <a:r>
              <a:rPr lang="en-US" sz="1650" b="1" dirty="0">
                <a:solidFill>
                  <a:srgbClr val="FFFFFF"/>
                </a:solidFill>
                <a:latin typeface="Arial" panose="020B0604020202020204" pitchFamily="34" charset="0"/>
                <a:cs typeface="Arial" panose="020B0604020202020204" pitchFamily="34" charset="0"/>
              </a:rPr>
              <a:t>Outcome expectations</a:t>
            </a:r>
            <a:r>
              <a:rPr lang="en-US" sz="1650" dirty="0">
                <a:solidFill>
                  <a:srgbClr val="FFFFFF"/>
                </a:solidFill>
                <a:latin typeface="Arial" panose="020B0604020202020204" pitchFamily="34" charset="0"/>
                <a:cs typeface="Arial" panose="020B0604020202020204" pitchFamily="34" charset="0"/>
              </a:rPr>
              <a:t>: Families learn that screen-free play can be fun, enjoyable and rewarding for everyone.</a:t>
            </a:r>
          </a:p>
          <a:p>
            <a:pPr algn="ctr" defTabSz="1371600"/>
            <a:r>
              <a:rPr lang="en-US" sz="1650" b="1" dirty="0">
                <a:solidFill>
                  <a:srgbClr val="FFFFFF"/>
                </a:solidFill>
                <a:latin typeface="Arial" panose="020B0604020202020204" pitchFamily="34" charset="0"/>
                <a:cs typeface="Arial" panose="020B0604020202020204" pitchFamily="34" charset="0"/>
              </a:rPr>
              <a:t> Knowledge</a:t>
            </a:r>
            <a:r>
              <a:rPr lang="en-US" sz="1650" dirty="0">
                <a:solidFill>
                  <a:srgbClr val="FFFFFF"/>
                </a:solidFill>
                <a:latin typeface="Arial" panose="020B0604020202020204" pitchFamily="34" charset="0"/>
                <a:cs typeface="Arial" panose="020B0604020202020204" pitchFamily="34" charset="0"/>
              </a:rPr>
              <a:t>: Families gain practical ideas and examples of alternative shared activities they can do together.</a:t>
            </a:r>
            <a:endParaRPr lang="en-GB" sz="1650" dirty="0">
              <a:solidFill>
                <a:srgbClr val="FFFFFF"/>
              </a:solidFill>
              <a:latin typeface="Arial" panose="020B0604020202020204" pitchFamily="34" charset="0"/>
              <a:cs typeface="Arial" panose="020B0604020202020204" pitchFamily="34" charset="0"/>
            </a:endParaRPr>
          </a:p>
        </p:txBody>
      </p:sp>
      <p:sp>
        <p:nvSpPr>
          <p:cNvPr id="8" name="Rectangle: Rounded Corners 7">
            <a:extLst>
              <a:ext uri="{FF2B5EF4-FFF2-40B4-BE49-F238E27FC236}">
                <a16:creationId xmlns:a16="http://schemas.microsoft.com/office/drawing/2014/main" id="{34536708-1D74-ABE9-E108-4B95B9B9CF5A}"/>
              </a:ext>
            </a:extLst>
          </p:cNvPr>
          <p:cNvSpPr/>
          <p:nvPr/>
        </p:nvSpPr>
        <p:spPr>
          <a:xfrm>
            <a:off x="14773275" y="5867400"/>
            <a:ext cx="3514725" cy="3409857"/>
          </a:xfrm>
          <a:prstGeom prst="roundRect">
            <a:avLst/>
          </a:prstGeom>
          <a:solidFill>
            <a:srgbClr val="002060"/>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defTabSz="1371600"/>
            <a:r>
              <a:rPr lang="en-US" sz="2100" b="1" dirty="0" err="1">
                <a:solidFill>
                  <a:srgbClr val="FFFFFF"/>
                </a:solidFill>
                <a:latin typeface="Arial" panose="020B0604020202020204" pitchFamily="34" charset="0"/>
                <a:cs typeface="Arial" panose="020B0604020202020204" pitchFamily="34" charset="0"/>
              </a:rPr>
              <a:t>Behavioural</a:t>
            </a:r>
            <a:r>
              <a:rPr lang="en-US" sz="2100" b="1" dirty="0">
                <a:solidFill>
                  <a:srgbClr val="FFFFFF"/>
                </a:solidFill>
                <a:latin typeface="Arial" panose="020B0604020202020204" pitchFamily="34" charset="0"/>
                <a:cs typeface="Arial" panose="020B0604020202020204" pitchFamily="34" charset="0"/>
              </a:rPr>
              <a:t> Factors</a:t>
            </a:r>
          </a:p>
          <a:p>
            <a:pPr algn="ctr" defTabSz="1371600"/>
            <a:r>
              <a:rPr lang="en-US" sz="1650" dirty="0">
                <a:solidFill>
                  <a:srgbClr val="FFFFFF"/>
                </a:solidFill>
                <a:latin typeface="Arial" panose="020B0604020202020204" pitchFamily="34" charset="0"/>
                <a:cs typeface="Arial" panose="020B0604020202020204" pitchFamily="34" charset="0"/>
              </a:rPr>
              <a:t> </a:t>
            </a:r>
            <a:r>
              <a:rPr lang="en-US" sz="1650" b="1" dirty="0" err="1">
                <a:solidFill>
                  <a:srgbClr val="FFFFFF"/>
                </a:solidFill>
                <a:latin typeface="Arial" panose="020B0604020202020204" pitchFamily="34" charset="0"/>
                <a:cs typeface="Arial" panose="020B0604020202020204" pitchFamily="34" charset="0"/>
              </a:rPr>
              <a:t>Behavioural</a:t>
            </a:r>
            <a:r>
              <a:rPr lang="en-US" sz="1650" b="1" dirty="0">
                <a:solidFill>
                  <a:srgbClr val="FFFFFF"/>
                </a:solidFill>
                <a:latin typeface="Arial" panose="020B0604020202020204" pitchFamily="34" charset="0"/>
                <a:cs typeface="Arial" panose="020B0604020202020204" pitchFamily="34" charset="0"/>
              </a:rPr>
              <a:t> skills: </a:t>
            </a:r>
            <a:r>
              <a:rPr lang="en-US" sz="1650" dirty="0">
                <a:solidFill>
                  <a:srgbClr val="FFFFFF"/>
                </a:solidFill>
                <a:latin typeface="Arial" panose="020B0604020202020204" pitchFamily="34" charset="0"/>
                <a:cs typeface="Arial" panose="020B0604020202020204" pitchFamily="34" charset="0"/>
              </a:rPr>
              <a:t>Learns new games and ways to interact and have fun without screens.</a:t>
            </a:r>
          </a:p>
          <a:p>
            <a:pPr algn="ctr" defTabSz="1371600"/>
            <a:r>
              <a:rPr lang="en-US" sz="1650" dirty="0">
                <a:solidFill>
                  <a:srgbClr val="FFFFFF"/>
                </a:solidFill>
                <a:latin typeface="Arial" panose="020B0604020202020204" pitchFamily="34" charset="0"/>
                <a:cs typeface="Arial" panose="020B0604020202020204" pitchFamily="34" charset="0"/>
              </a:rPr>
              <a:t> </a:t>
            </a:r>
            <a:r>
              <a:rPr lang="en-US" sz="1650" b="1" dirty="0">
                <a:solidFill>
                  <a:srgbClr val="FFFFFF"/>
                </a:solidFill>
                <a:latin typeface="Arial" panose="020B0604020202020204" pitchFamily="34" charset="0"/>
                <a:cs typeface="Arial" panose="020B0604020202020204" pitchFamily="34" charset="0"/>
              </a:rPr>
              <a:t>Intentions:</a:t>
            </a:r>
            <a:r>
              <a:rPr lang="en-US" sz="1650" dirty="0">
                <a:solidFill>
                  <a:srgbClr val="FFFFFF"/>
                </a:solidFill>
                <a:latin typeface="Arial" panose="020B0604020202020204" pitchFamily="34" charset="0"/>
                <a:cs typeface="Arial" panose="020B0604020202020204" pitchFamily="34" charset="0"/>
              </a:rPr>
              <a:t> Actively chooses screen-free time instead of automatically using devices. </a:t>
            </a:r>
            <a:r>
              <a:rPr lang="en-US" sz="1650" b="1" dirty="0">
                <a:solidFill>
                  <a:srgbClr val="FFFFFF"/>
                </a:solidFill>
                <a:latin typeface="Arial" panose="020B0604020202020204" pitchFamily="34" charset="0"/>
                <a:cs typeface="Arial" panose="020B0604020202020204" pitchFamily="34" charset="0"/>
              </a:rPr>
              <a:t>Reinforcement: </a:t>
            </a:r>
            <a:r>
              <a:rPr lang="en-US" sz="1650" dirty="0">
                <a:solidFill>
                  <a:srgbClr val="FFFFFF"/>
                </a:solidFill>
                <a:latin typeface="Arial" panose="020B0604020202020204" pitchFamily="34" charset="0"/>
                <a:cs typeface="Arial" panose="020B0604020202020204" pitchFamily="34" charset="0"/>
              </a:rPr>
              <a:t>Fun, shared family play rewards and strengthens new habits.</a:t>
            </a:r>
            <a:endParaRPr lang="en-GB" sz="1650" dirty="0">
              <a:solidFill>
                <a:srgbClr val="FFFFFF"/>
              </a:solidFill>
              <a:latin typeface="Arial" panose="020B0604020202020204" pitchFamily="34" charset="0"/>
              <a:cs typeface="Arial" panose="020B0604020202020204" pitchFamily="34" charset="0"/>
            </a:endParaRPr>
          </a:p>
        </p:txBody>
      </p:sp>
      <p:sp>
        <p:nvSpPr>
          <p:cNvPr id="10" name="Rectangle: Rounded Corners 9">
            <a:extLst>
              <a:ext uri="{FF2B5EF4-FFF2-40B4-BE49-F238E27FC236}">
                <a16:creationId xmlns:a16="http://schemas.microsoft.com/office/drawing/2014/main" id="{24666DC9-0AF0-B465-8220-82B2C7DA66EE}"/>
              </a:ext>
            </a:extLst>
          </p:cNvPr>
          <p:cNvSpPr/>
          <p:nvPr/>
        </p:nvSpPr>
        <p:spPr>
          <a:xfrm>
            <a:off x="9621638" y="5867400"/>
            <a:ext cx="3780038" cy="3409857"/>
          </a:xfrm>
          <a:prstGeom prst="roundRect">
            <a:avLst/>
          </a:prstGeom>
          <a:solidFill>
            <a:srgbClr val="884FB3"/>
          </a:solidFill>
        </p:spPr>
        <p:style>
          <a:lnRef idx="1">
            <a:schemeClr val="accent1"/>
          </a:lnRef>
          <a:fillRef idx="2">
            <a:schemeClr val="accent1"/>
          </a:fillRef>
          <a:effectRef idx="1">
            <a:schemeClr val="accent1"/>
          </a:effectRef>
          <a:fontRef idx="minor">
            <a:schemeClr val="dk1"/>
          </a:fontRef>
        </p:style>
        <p:txBody>
          <a:bodyPr rtlCol="0" anchor="ctr"/>
          <a:lstStyle/>
          <a:p>
            <a:pPr algn="ctr" defTabSz="1371600"/>
            <a:r>
              <a:rPr lang="en-US" sz="2100" b="1" dirty="0">
                <a:solidFill>
                  <a:srgbClr val="000000"/>
                </a:solidFill>
                <a:latin typeface="Arial" panose="020B0604020202020204" pitchFamily="34" charset="0"/>
                <a:cs typeface="Arial" panose="020B0604020202020204" pitchFamily="34" charset="0"/>
              </a:rPr>
              <a:t>Environmental influences</a:t>
            </a:r>
          </a:p>
          <a:p>
            <a:pPr algn="ctr" defTabSz="1371600"/>
            <a:r>
              <a:rPr lang="en-US" sz="1650" b="1" dirty="0">
                <a:solidFill>
                  <a:srgbClr val="000000"/>
                </a:solidFill>
                <a:latin typeface="Arial" panose="020B0604020202020204" pitchFamily="34" charset="0"/>
                <a:cs typeface="Arial" panose="020B0604020202020204" pitchFamily="34" charset="0"/>
              </a:rPr>
              <a:t> </a:t>
            </a:r>
            <a:r>
              <a:rPr lang="en-US" sz="1650" dirty="0">
                <a:solidFill>
                  <a:srgbClr val="000000"/>
                </a:solidFill>
                <a:latin typeface="Arial" panose="020B0604020202020204" pitchFamily="34" charset="0"/>
                <a:cs typeface="Arial" panose="020B0604020202020204" pitchFamily="34" charset="0"/>
              </a:rPr>
              <a:t>Children copy parents’ and siblings’ screen-free </a:t>
            </a:r>
            <a:r>
              <a:rPr lang="en-US" sz="1650" dirty="0" err="1">
                <a:solidFill>
                  <a:srgbClr val="000000"/>
                </a:solidFill>
                <a:latin typeface="Arial" panose="020B0604020202020204" pitchFamily="34" charset="0"/>
                <a:cs typeface="Arial" panose="020B0604020202020204" pitchFamily="34" charset="0"/>
              </a:rPr>
              <a:t>behaviour</a:t>
            </a:r>
            <a:r>
              <a:rPr lang="en-US" sz="1650" dirty="0">
                <a:solidFill>
                  <a:srgbClr val="000000"/>
                </a:solidFill>
                <a:latin typeface="Arial" panose="020B0604020202020204" pitchFamily="34" charset="0"/>
                <a:cs typeface="Arial" panose="020B0604020202020204" pitchFamily="34" charset="0"/>
              </a:rPr>
              <a:t>.</a:t>
            </a:r>
          </a:p>
          <a:p>
            <a:pPr algn="ctr" defTabSz="1371600"/>
            <a:r>
              <a:rPr lang="en-US" sz="1650" dirty="0">
                <a:solidFill>
                  <a:srgbClr val="000000"/>
                </a:solidFill>
                <a:latin typeface="Arial" panose="020B0604020202020204" pitchFamily="34" charset="0"/>
                <a:cs typeface="Arial" panose="020B0604020202020204" pitchFamily="34" charset="0"/>
              </a:rPr>
              <a:t> </a:t>
            </a:r>
            <a:r>
              <a:rPr lang="en-US" sz="1650" b="1" dirty="0">
                <a:solidFill>
                  <a:srgbClr val="000000"/>
                </a:solidFill>
                <a:latin typeface="Arial" panose="020B0604020202020204" pitchFamily="34" charset="0"/>
                <a:cs typeface="Arial" panose="020B0604020202020204" pitchFamily="34" charset="0"/>
              </a:rPr>
              <a:t>Normative beliefs:</a:t>
            </a:r>
            <a:r>
              <a:rPr lang="en-US" sz="1650" dirty="0">
                <a:solidFill>
                  <a:srgbClr val="000000"/>
                </a:solidFill>
                <a:latin typeface="Arial" panose="020B0604020202020204" pitchFamily="34" charset="0"/>
                <a:cs typeface="Arial" panose="020B0604020202020204" pitchFamily="34" charset="0"/>
              </a:rPr>
              <a:t> The whole family participates together. </a:t>
            </a:r>
          </a:p>
          <a:p>
            <a:pPr algn="ctr" defTabSz="1371600"/>
            <a:r>
              <a:rPr lang="en-US" sz="1650" b="1" dirty="0">
                <a:solidFill>
                  <a:srgbClr val="000000"/>
                </a:solidFill>
                <a:latin typeface="Arial" panose="020B0604020202020204" pitchFamily="34" charset="0"/>
                <a:cs typeface="Arial" panose="020B0604020202020204" pitchFamily="34" charset="0"/>
              </a:rPr>
              <a:t>Social support: </a:t>
            </a:r>
            <a:r>
              <a:rPr lang="en-US" sz="1650" dirty="0">
                <a:solidFill>
                  <a:srgbClr val="000000"/>
                </a:solidFill>
                <a:latin typeface="Arial" panose="020B0604020202020204" pitchFamily="34" charset="0"/>
                <a:cs typeface="Arial" panose="020B0604020202020204" pitchFamily="34" charset="0"/>
              </a:rPr>
              <a:t>Shared family activity makes change easier to keep up.</a:t>
            </a:r>
          </a:p>
          <a:p>
            <a:pPr algn="ctr" defTabSz="1371600"/>
            <a:r>
              <a:rPr lang="en-US" sz="1650" b="1" dirty="0">
                <a:solidFill>
                  <a:srgbClr val="000000"/>
                </a:solidFill>
                <a:latin typeface="Arial" panose="020B0604020202020204" pitchFamily="34" charset="0"/>
                <a:cs typeface="Arial" panose="020B0604020202020204" pitchFamily="34" charset="0"/>
              </a:rPr>
              <a:t>Barriers and opportunities: </a:t>
            </a:r>
            <a:r>
              <a:rPr lang="en-US" sz="1650" dirty="0">
                <a:solidFill>
                  <a:srgbClr val="000000"/>
                </a:solidFill>
                <a:latin typeface="Arial" panose="020B0604020202020204" pitchFamily="34" charset="0"/>
                <a:cs typeface="Arial" panose="020B0604020202020204" pitchFamily="34" charset="0"/>
              </a:rPr>
              <a:t>Creates easy, enjoyable chances to spend time away from screens.</a:t>
            </a:r>
            <a:endParaRPr lang="en-GB" sz="1650" dirty="0">
              <a:solidFill>
                <a:srgbClr val="000000"/>
              </a:solidFill>
              <a:latin typeface="Arial" panose="020B0604020202020204" pitchFamily="34" charset="0"/>
              <a:cs typeface="Arial" panose="020B0604020202020204" pitchFamily="34" charset="0"/>
            </a:endParaRPr>
          </a:p>
        </p:txBody>
      </p:sp>
      <p:cxnSp>
        <p:nvCxnSpPr>
          <p:cNvPr id="12" name="Straight Arrow Connector 11">
            <a:extLst>
              <a:ext uri="{FF2B5EF4-FFF2-40B4-BE49-F238E27FC236}">
                <a16:creationId xmlns:a16="http://schemas.microsoft.com/office/drawing/2014/main" id="{53516390-6DE8-2567-C273-13B812D341F6}"/>
              </a:ext>
            </a:extLst>
          </p:cNvPr>
          <p:cNvCxnSpPr>
            <a:cxnSpLocks/>
          </p:cNvCxnSpPr>
          <p:nvPr/>
        </p:nvCxnSpPr>
        <p:spPr>
          <a:xfrm flipH="1">
            <a:off x="11851868" y="3138054"/>
            <a:ext cx="1689218" cy="2469573"/>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13" name="Straight Arrow Connector 12">
            <a:extLst>
              <a:ext uri="{FF2B5EF4-FFF2-40B4-BE49-F238E27FC236}">
                <a16:creationId xmlns:a16="http://schemas.microsoft.com/office/drawing/2014/main" id="{A8E93736-9782-7CBA-74E5-A8DDDBDE6EB6}"/>
              </a:ext>
            </a:extLst>
          </p:cNvPr>
          <p:cNvCxnSpPr>
            <a:cxnSpLocks/>
          </p:cNvCxnSpPr>
          <p:nvPr/>
        </p:nvCxnSpPr>
        <p:spPr>
          <a:xfrm>
            <a:off x="15773400" y="3138055"/>
            <a:ext cx="1652154" cy="2550623"/>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cxnSp>
        <p:nvCxnSpPr>
          <p:cNvPr id="18" name="Straight Arrow Connector 17">
            <a:extLst>
              <a:ext uri="{FF2B5EF4-FFF2-40B4-BE49-F238E27FC236}">
                <a16:creationId xmlns:a16="http://schemas.microsoft.com/office/drawing/2014/main" id="{4DF39D61-AD60-A62A-221F-F43A2E954AEF}"/>
              </a:ext>
            </a:extLst>
          </p:cNvPr>
          <p:cNvCxnSpPr>
            <a:cxnSpLocks/>
            <a:stCxn id="10" idx="3"/>
            <a:endCxn id="8" idx="1"/>
          </p:cNvCxnSpPr>
          <p:nvPr/>
        </p:nvCxnSpPr>
        <p:spPr>
          <a:xfrm>
            <a:off x="13401675" y="7572329"/>
            <a:ext cx="1371600" cy="0"/>
          </a:xfrm>
          <a:prstGeom prst="straightConnector1">
            <a:avLst/>
          </a:prstGeom>
          <a:ln>
            <a:headEnd type="triangle"/>
            <a:tailEnd type="triangle"/>
          </a:ln>
        </p:spPr>
        <p:style>
          <a:lnRef idx="2">
            <a:schemeClr val="dk1"/>
          </a:lnRef>
          <a:fillRef idx="0">
            <a:schemeClr val="dk1"/>
          </a:fillRef>
          <a:effectRef idx="1">
            <a:schemeClr val="dk1"/>
          </a:effectRef>
          <a:fontRef idx="minor">
            <a:schemeClr val="tx1"/>
          </a:fontRef>
        </p:style>
      </p:cxnSp>
      <p:sp>
        <p:nvSpPr>
          <p:cNvPr id="25" name="TextBox 24">
            <a:extLst>
              <a:ext uri="{FF2B5EF4-FFF2-40B4-BE49-F238E27FC236}">
                <a16:creationId xmlns:a16="http://schemas.microsoft.com/office/drawing/2014/main" id="{BBF596C7-5077-B46C-1242-E7AF94BCAB8A}"/>
              </a:ext>
            </a:extLst>
          </p:cNvPr>
          <p:cNvSpPr txBox="1"/>
          <p:nvPr/>
        </p:nvSpPr>
        <p:spPr>
          <a:xfrm>
            <a:off x="12715008" y="4751167"/>
            <a:ext cx="3884469" cy="461665"/>
          </a:xfrm>
          <a:prstGeom prst="rect">
            <a:avLst/>
          </a:prstGeom>
          <a:noFill/>
        </p:spPr>
        <p:txBody>
          <a:bodyPr wrap="square" rtlCol="0">
            <a:spAutoFit/>
          </a:bodyPr>
          <a:lstStyle/>
          <a:p>
            <a:pPr defTabSz="1371600"/>
            <a:r>
              <a:rPr lang="en-US" sz="2400" b="1" dirty="0">
                <a:solidFill>
                  <a:srgbClr val="000000"/>
                </a:solidFill>
                <a:latin typeface="Arial" panose="020B0604020202020204" pitchFamily="34" charset="0"/>
                <a:cs typeface="Arial" panose="020B0604020202020204" pitchFamily="34" charset="0"/>
              </a:rPr>
              <a:t>Social Cognitive Theory</a:t>
            </a:r>
            <a:endParaRPr lang="en-GB" sz="2400" b="1" dirty="0">
              <a:solidFill>
                <a:srgbClr val="000000"/>
              </a:solidFill>
              <a:latin typeface="Arial" panose="020B0604020202020204" pitchFamily="34" charset="0"/>
              <a:cs typeface="Arial" panose="020B0604020202020204" pitchFamily="34" charset="0"/>
            </a:endParaRPr>
          </a:p>
        </p:txBody>
      </p:sp>
      <p:sp>
        <p:nvSpPr>
          <p:cNvPr id="29" name="TextBox 28">
            <a:extLst>
              <a:ext uri="{FF2B5EF4-FFF2-40B4-BE49-F238E27FC236}">
                <a16:creationId xmlns:a16="http://schemas.microsoft.com/office/drawing/2014/main" id="{E1092781-CF79-05A7-CB64-0387164AD09F}"/>
              </a:ext>
            </a:extLst>
          </p:cNvPr>
          <p:cNvSpPr txBox="1"/>
          <p:nvPr/>
        </p:nvSpPr>
        <p:spPr>
          <a:xfrm>
            <a:off x="10942201" y="9491649"/>
            <a:ext cx="7662149" cy="369332"/>
          </a:xfrm>
          <a:prstGeom prst="rect">
            <a:avLst/>
          </a:prstGeom>
          <a:noFill/>
        </p:spPr>
        <p:txBody>
          <a:bodyPr wrap="square">
            <a:spAutoFit/>
          </a:bodyPr>
          <a:lstStyle/>
          <a:p>
            <a:pPr defTabSz="1371600"/>
            <a:r>
              <a:rPr lang="en-GB" dirty="0">
                <a:solidFill>
                  <a:srgbClr val="000000"/>
                </a:solidFill>
                <a:latin typeface="Arial" panose="020B0604020202020204" pitchFamily="34" charset="0"/>
                <a:cs typeface="Arial" panose="020B0604020202020204" pitchFamily="34" charset="0"/>
              </a:rPr>
              <a:t>(Bandura, 1997; Raj </a:t>
            </a:r>
            <a:r>
              <a:rPr lang="en-GB" i="1" dirty="0">
                <a:solidFill>
                  <a:srgbClr val="000000"/>
                </a:solidFill>
                <a:latin typeface="Arial" panose="020B0604020202020204" pitchFamily="34" charset="0"/>
                <a:cs typeface="Arial" panose="020B0604020202020204" pitchFamily="34" charset="0"/>
              </a:rPr>
              <a:t>et al.</a:t>
            </a:r>
            <a:r>
              <a:rPr lang="en-GB" dirty="0">
                <a:solidFill>
                  <a:srgbClr val="000000"/>
                </a:solidFill>
                <a:latin typeface="Arial" panose="020B0604020202020204" pitchFamily="34" charset="0"/>
                <a:cs typeface="Arial" panose="020B0604020202020204" pitchFamily="34" charset="0"/>
              </a:rPr>
              <a:t>, 2023).</a:t>
            </a:r>
            <a:endParaRPr lang="en-GB" dirty="0">
              <a:solidFill>
                <a:srgbClr val="000000"/>
              </a:solidFill>
              <a:latin typeface="Raleway"/>
            </a:endParaRPr>
          </a:p>
        </p:txBody>
      </p:sp>
    </p:spTree>
    <p:extLst>
      <p:ext uri="{BB962C8B-B14F-4D97-AF65-F5344CB8AC3E}">
        <p14:creationId xmlns:p14="http://schemas.microsoft.com/office/powerpoint/2010/main" val="216844956"/>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72000">
              <a:srgbClr val="7030A0"/>
            </a:gs>
            <a:gs pos="100000">
              <a:schemeClr val="accent6">
                <a:lumMod val="60000"/>
                <a:lumOff val="40000"/>
              </a:schemeClr>
            </a:gs>
          </a:gsLst>
          <a:lin ang="16200000" scaled="1"/>
          <a:tileRect/>
        </a:gradFill>
        <a:effectLst/>
      </p:bgPr>
    </p:bg>
    <p:spTree>
      <p:nvGrpSpPr>
        <p:cNvPr id="1" name=""/>
        <p:cNvGrpSpPr/>
        <p:nvPr/>
      </p:nvGrpSpPr>
      <p:grpSpPr>
        <a:xfrm>
          <a:off x="0" y="0"/>
          <a:ext cx="0" cy="0"/>
          <a:chOff x="0" y="0"/>
          <a:chExt cx="0" cy="0"/>
        </a:xfrm>
      </p:grpSpPr>
      <p:graphicFrame>
        <p:nvGraphicFramePr>
          <p:cNvPr id="4" name="Content Placeholder 3">
            <a:extLst>
              <a:ext uri="{FF2B5EF4-FFF2-40B4-BE49-F238E27FC236}">
                <a16:creationId xmlns:a16="http://schemas.microsoft.com/office/drawing/2014/main" id="{4A5BDF92-CACF-57E8-6597-354575E4B752}"/>
              </a:ext>
            </a:extLst>
          </p:cNvPr>
          <p:cNvGraphicFramePr>
            <a:graphicFrameLocks noGrp="1"/>
          </p:cNvGraphicFramePr>
          <p:nvPr>
            <p:ph idx="1"/>
            <p:extLst>
              <p:ext uri="{D42A27DB-BD31-4B8C-83A1-F6EECF244321}">
                <p14:modId xmlns:p14="http://schemas.microsoft.com/office/powerpoint/2010/main" val="2072988132"/>
              </p:ext>
            </p:extLst>
          </p:nvPr>
        </p:nvGraphicFramePr>
        <p:xfrm>
          <a:off x="2476500" y="1028700"/>
          <a:ext cx="13335000" cy="7315199"/>
        </p:xfrm>
        <a:graphic>
          <a:graphicData uri="http://schemas.openxmlformats.org/drawingml/2006/table">
            <a:tbl>
              <a:tblPr firstRow="1" bandRow="1">
                <a:tableStyleId>{93296810-A885-4BE3-A3E7-6D5BEEA58F35}</a:tableStyleId>
              </a:tblPr>
              <a:tblGrid>
                <a:gridCol w="6696488">
                  <a:extLst>
                    <a:ext uri="{9D8B030D-6E8A-4147-A177-3AD203B41FA5}">
                      <a16:colId xmlns:a16="http://schemas.microsoft.com/office/drawing/2014/main" val="1768453017"/>
                    </a:ext>
                  </a:extLst>
                </a:gridCol>
                <a:gridCol w="6638512">
                  <a:extLst>
                    <a:ext uri="{9D8B030D-6E8A-4147-A177-3AD203B41FA5}">
                      <a16:colId xmlns:a16="http://schemas.microsoft.com/office/drawing/2014/main" val="176391035"/>
                    </a:ext>
                  </a:extLst>
                </a:gridCol>
              </a:tblGrid>
              <a:tr h="624940">
                <a:tc>
                  <a:txBody>
                    <a:bodyPr/>
                    <a:lstStyle/>
                    <a:p>
                      <a:r>
                        <a:rPr lang="en-US" sz="2400" dirty="0">
                          <a:latin typeface="Arial" panose="020B0604020202020204" pitchFamily="34" charset="0"/>
                          <a:cs typeface="Arial" panose="020B0604020202020204" pitchFamily="34" charset="0"/>
                        </a:rPr>
                        <a:t>Component</a:t>
                      </a:r>
                      <a:endParaRPr lang="en-GB" sz="2400" dirty="0">
                        <a:latin typeface="Arial" panose="020B0604020202020204" pitchFamily="34" charset="0"/>
                        <a:cs typeface="Arial" panose="020B0604020202020204" pitchFamily="34" charset="0"/>
                      </a:endParaRPr>
                    </a:p>
                  </a:txBody>
                  <a:tcPr marL="137160" marR="137160" marT="68580" marB="68580"/>
                </a:tc>
                <a:tc>
                  <a:txBody>
                    <a:bodyPr/>
                    <a:lstStyle/>
                    <a:p>
                      <a:r>
                        <a:rPr lang="en-US" sz="2400" dirty="0">
                          <a:latin typeface="Arial" panose="020B0604020202020204" pitchFamily="34" charset="0"/>
                          <a:cs typeface="Arial" panose="020B0604020202020204" pitchFamily="34" charset="0"/>
                        </a:rPr>
                        <a:t>Application to children aged 5-11</a:t>
                      </a:r>
                      <a:endParaRPr lang="en-GB" sz="2400" dirty="0">
                        <a:latin typeface="Arial" panose="020B0604020202020204" pitchFamily="34" charset="0"/>
                        <a:cs typeface="Arial" panose="020B0604020202020204" pitchFamily="34" charset="0"/>
                      </a:endParaRPr>
                    </a:p>
                  </a:txBody>
                  <a:tcPr marL="137160" marR="137160" marT="68580" marB="68580"/>
                </a:tc>
                <a:extLst>
                  <a:ext uri="{0D108BD9-81ED-4DB2-BD59-A6C34878D82A}">
                    <a16:rowId xmlns:a16="http://schemas.microsoft.com/office/drawing/2014/main" val="1334619101"/>
                  </a:ext>
                </a:extLst>
              </a:tr>
              <a:tr h="1414338">
                <a:tc>
                  <a:txBody>
                    <a:bodyPr/>
                    <a:lstStyle/>
                    <a:p>
                      <a:pPr marL="0" lvl="0" indent="0">
                        <a:buFont typeface="Arial" panose="020B0604020202020204" pitchFamily="34" charset="0"/>
                        <a:buNone/>
                      </a:pPr>
                      <a:r>
                        <a:rPr lang="en-US" sz="1800" b="1" dirty="0">
                          <a:solidFill>
                            <a:schemeClr val="tx1"/>
                          </a:solidFill>
                          <a:latin typeface="Arial" panose="020B0604020202020204" pitchFamily="34" charset="0"/>
                          <a:cs typeface="Arial" panose="020B0604020202020204" pitchFamily="34" charset="0"/>
                        </a:rPr>
                        <a:t>Observational learning</a:t>
                      </a:r>
                      <a:endParaRPr lang="en-GB" sz="1800" dirty="0">
                        <a:solidFill>
                          <a:schemeClr val="tx1"/>
                        </a:solidFill>
                      </a:endParaRPr>
                    </a:p>
                  </a:txBody>
                  <a:tcPr marL="137160" marR="137160" marT="68580" marB="68580"/>
                </a:tc>
                <a:tc>
                  <a:txBody>
                    <a:bodyPr/>
                    <a:lstStyle/>
                    <a:p>
                      <a:r>
                        <a:rPr lang="en-US" sz="1800" dirty="0">
                          <a:latin typeface="Arial" panose="020B0604020202020204" pitchFamily="34" charset="0"/>
                          <a:cs typeface="Arial" panose="020B0604020202020204" pitchFamily="34" charset="0"/>
                        </a:rPr>
                        <a:t>Parents and siblings' model healthy screen-free behaviors by taking part in reading, board games, outdoor play and other activities.</a:t>
                      </a:r>
                      <a:endParaRPr lang="en-GB" sz="1800" dirty="0">
                        <a:latin typeface="Arial" panose="020B0604020202020204" pitchFamily="34" charset="0"/>
                        <a:cs typeface="Arial" panose="020B0604020202020204" pitchFamily="34" charset="0"/>
                      </a:endParaRPr>
                    </a:p>
                  </a:txBody>
                  <a:tcPr marL="137160" marR="137160" marT="68580" marB="68580"/>
                </a:tc>
                <a:extLst>
                  <a:ext uri="{0D108BD9-81ED-4DB2-BD59-A6C34878D82A}">
                    <a16:rowId xmlns:a16="http://schemas.microsoft.com/office/drawing/2014/main" val="3059710357"/>
                  </a:ext>
                </a:extLst>
              </a:tr>
              <a:tr h="1414338">
                <a:tc>
                  <a:txBody>
                    <a:bodyPr/>
                    <a:lstStyle/>
                    <a:p>
                      <a:pPr marL="0" lvl="0" indent="0">
                        <a:buFont typeface="Arial" panose="020B0604020202020204" pitchFamily="34" charset="0"/>
                        <a:buNone/>
                      </a:pPr>
                      <a:r>
                        <a:rPr lang="en-US" sz="1800" b="1" dirty="0">
                          <a:solidFill>
                            <a:schemeClr val="tx1"/>
                          </a:solidFill>
                          <a:latin typeface="Arial" panose="020B0604020202020204" pitchFamily="34" charset="0"/>
                          <a:cs typeface="Arial" panose="020B0604020202020204" pitchFamily="34" charset="0"/>
                        </a:rPr>
                        <a:t>Self-efficacy</a:t>
                      </a:r>
                      <a:endParaRPr lang="en-GB" sz="1800" dirty="0">
                        <a:solidFill>
                          <a:schemeClr val="tx1"/>
                        </a:solidFill>
                      </a:endParaRPr>
                    </a:p>
                  </a:txBody>
                  <a:tcPr marL="137160" marR="137160" marT="68580" marB="68580"/>
                </a:tc>
                <a:tc>
                  <a:txBody>
                    <a:bodyPr/>
                    <a:lstStyle/>
                    <a:p>
                      <a:r>
                        <a:rPr lang="en-US" sz="1800" dirty="0">
                          <a:latin typeface="Arial" panose="020B0604020202020204" pitchFamily="34" charset="0"/>
                          <a:cs typeface="Arial" panose="020B0604020202020204" pitchFamily="34" charset="0"/>
                        </a:rPr>
                        <a:t>Children are encouraged to start with small, achievable screen-free periods, helping them feel confident participating without screens.</a:t>
                      </a:r>
                      <a:endParaRPr lang="en-GB" sz="1800" dirty="0">
                        <a:latin typeface="Arial" panose="020B0604020202020204" pitchFamily="34" charset="0"/>
                        <a:cs typeface="Arial" panose="020B0604020202020204" pitchFamily="34" charset="0"/>
                      </a:endParaRPr>
                    </a:p>
                  </a:txBody>
                  <a:tcPr marL="137160" marR="137160" marT="68580" marB="68580"/>
                </a:tc>
                <a:extLst>
                  <a:ext uri="{0D108BD9-81ED-4DB2-BD59-A6C34878D82A}">
                    <a16:rowId xmlns:a16="http://schemas.microsoft.com/office/drawing/2014/main" val="4207213774"/>
                  </a:ext>
                </a:extLst>
              </a:tr>
              <a:tr h="1414338">
                <a:tc>
                  <a:txBody>
                    <a:bodyPr/>
                    <a:lstStyle/>
                    <a:p>
                      <a:pPr marL="0" lvl="0" indent="0">
                        <a:buFont typeface="Arial" panose="020B0604020202020204" pitchFamily="34" charset="0"/>
                        <a:buNone/>
                      </a:pPr>
                      <a:r>
                        <a:rPr lang="en-US" sz="2400" dirty="0">
                          <a:solidFill>
                            <a:schemeClr val="bg1"/>
                          </a:solidFill>
                          <a:latin typeface="Arial" panose="020B0604020202020204" pitchFamily="34" charset="0"/>
                          <a:cs typeface="Arial" panose="020B0604020202020204" pitchFamily="34" charset="0"/>
                        </a:rPr>
                        <a:t> </a:t>
                      </a:r>
                      <a:r>
                        <a:rPr lang="en-US" sz="1800" b="1" dirty="0">
                          <a:solidFill>
                            <a:schemeClr val="tx1"/>
                          </a:solidFill>
                          <a:latin typeface="Arial" panose="020B0604020202020204" pitchFamily="34" charset="0"/>
                          <a:cs typeface="Arial" panose="020B0604020202020204" pitchFamily="34" charset="0"/>
                        </a:rPr>
                        <a:t>Outcome expectations</a:t>
                      </a:r>
                      <a:endParaRPr lang="en-GB" sz="1800" dirty="0">
                        <a:solidFill>
                          <a:schemeClr val="tx1"/>
                        </a:solidFill>
                        <a:latin typeface="Arial" panose="020B0604020202020204" pitchFamily="34" charset="0"/>
                        <a:cs typeface="Arial" panose="020B0604020202020204" pitchFamily="34" charset="0"/>
                      </a:endParaRPr>
                    </a:p>
                  </a:txBody>
                  <a:tcPr marL="137160" marR="137160" marT="68580" marB="68580"/>
                </a:tc>
                <a:tc>
                  <a:txBody>
                    <a:bodyPr/>
                    <a:lstStyle/>
                    <a:p>
                      <a:r>
                        <a:rPr lang="en-US" sz="1800" dirty="0">
                          <a:latin typeface="Arial" panose="020B0604020202020204" pitchFamily="34" charset="0"/>
                          <a:cs typeface="Arial" panose="020B0604020202020204" pitchFamily="34" charset="0"/>
                        </a:rPr>
                        <a:t>Children and parents learn that screen-free activities can be enjoyable and provide opportunities for family interaction.</a:t>
                      </a:r>
                      <a:endParaRPr lang="en-GB" sz="1800" dirty="0">
                        <a:latin typeface="Arial" panose="020B0604020202020204" pitchFamily="34" charset="0"/>
                        <a:cs typeface="Arial" panose="020B0604020202020204" pitchFamily="34" charset="0"/>
                      </a:endParaRPr>
                    </a:p>
                  </a:txBody>
                  <a:tcPr marL="137160" marR="137160" marT="68580" marB="68580"/>
                </a:tc>
                <a:extLst>
                  <a:ext uri="{0D108BD9-81ED-4DB2-BD59-A6C34878D82A}">
                    <a16:rowId xmlns:a16="http://schemas.microsoft.com/office/drawing/2014/main" val="3796432912"/>
                  </a:ext>
                </a:extLst>
              </a:tr>
              <a:tr h="1151205">
                <a:tc>
                  <a:txBody>
                    <a:bodyPr/>
                    <a:lstStyle/>
                    <a:p>
                      <a:pPr marL="0" lvl="0" indent="0">
                        <a:buFont typeface="Arial" panose="020B0604020202020204" pitchFamily="34" charset="0"/>
                        <a:buNone/>
                      </a:pPr>
                      <a:r>
                        <a:rPr lang="en-US" sz="1800" b="1" dirty="0">
                          <a:solidFill>
                            <a:schemeClr val="tx1"/>
                          </a:solidFill>
                          <a:latin typeface="Arial" panose="020B0604020202020204" pitchFamily="34" charset="0"/>
                          <a:cs typeface="Arial" panose="020B0604020202020204" pitchFamily="34" charset="0"/>
                        </a:rPr>
                        <a:t>Environmental influences</a:t>
                      </a:r>
                      <a:endParaRPr lang="en-GB" sz="1800" dirty="0">
                        <a:solidFill>
                          <a:schemeClr val="tx1"/>
                        </a:solidFill>
                        <a:latin typeface="Arial" panose="020B0604020202020204" pitchFamily="34" charset="0"/>
                        <a:cs typeface="Arial" panose="020B0604020202020204" pitchFamily="34" charset="0"/>
                      </a:endParaRPr>
                    </a:p>
                  </a:txBody>
                  <a:tcPr marL="137160" marR="137160" marT="68580" marB="68580"/>
                </a:tc>
                <a:tc>
                  <a:txBody>
                    <a:bodyPr/>
                    <a:lstStyle/>
                    <a:p>
                      <a:r>
                        <a:rPr lang="en-US" sz="1800" dirty="0">
                          <a:latin typeface="Arial" panose="020B0604020202020204" pitchFamily="34" charset="0"/>
                          <a:cs typeface="Arial" panose="020B0604020202020204" pitchFamily="34" charset="0"/>
                        </a:rPr>
                        <a:t>Families create a supportive home environment by providing accessible alternatives to recreational screen use.</a:t>
                      </a:r>
                      <a:endParaRPr lang="en-GB" sz="1800" dirty="0">
                        <a:latin typeface="Arial" panose="020B0604020202020204" pitchFamily="34" charset="0"/>
                        <a:cs typeface="Arial" panose="020B0604020202020204" pitchFamily="34" charset="0"/>
                      </a:endParaRPr>
                    </a:p>
                  </a:txBody>
                  <a:tcPr marL="137160" marR="137160" marT="68580" marB="68580"/>
                </a:tc>
                <a:extLst>
                  <a:ext uri="{0D108BD9-81ED-4DB2-BD59-A6C34878D82A}">
                    <a16:rowId xmlns:a16="http://schemas.microsoft.com/office/drawing/2014/main" val="880602058"/>
                  </a:ext>
                </a:extLst>
              </a:tr>
              <a:tr h="1296040">
                <a:tc>
                  <a:txBody>
                    <a:bodyPr/>
                    <a:lstStyle/>
                    <a:p>
                      <a:pPr marL="0" lvl="0" indent="0">
                        <a:buFont typeface="Arial" panose="020B0604020202020204" pitchFamily="34" charset="0"/>
                        <a:buNone/>
                      </a:pPr>
                      <a:r>
                        <a:rPr lang="en-US" sz="1800" b="1" dirty="0">
                          <a:solidFill>
                            <a:schemeClr val="tx1"/>
                          </a:solidFill>
                          <a:latin typeface="Arial" panose="020B0604020202020204" pitchFamily="34" charset="0"/>
                          <a:cs typeface="Arial" panose="020B0604020202020204" pitchFamily="34" charset="0"/>
                        </a:rPr>
                        <a:t>Reinforcement</a:t>
                      </a:r>
                      <a:endParaRPr lang="en-GB" sz="1800" dirty="0">
                        <a:solidFill>
                          <a:schemeClr val="tx1"/>
                        </a:solidFill>
                        <a:latin typeface="Arial" panose="020B0604020202020204" pitchFamily="34" charset="0"/>
                        <a:cs typeface="Arial" panose="020B0604020202020204" pitchFamily="34" charset="0"/>
                      </a:endParaRPr>
                    </a:p>
                  </a:txBody>
                  <a:tcPr marL="137160" marR="137160" marT="68580" marB="68580"/>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1800" dirty="0">
                          <a:latin typeface="Arial" panose="020B0604020202020204" pitchFamily="34" charset="0"/>
                          <a:cs typeface="Arial" panose="020B0604020202020204" pitchFamily="34" charset="0"/>
                        </a:rPr>
                        <a:t>Families praise and celebrate children’s participation in screen-free activities, encouraging the behavior to continue.</a:t>
                      </a:r>
                      <a:endParaRPr lang="en-GB" sz="1800" dirty="0">
                        <a:latin typeface="Arial" panose="020B0604020202020204" pitchFamily="34" charset="0"/>
                        <a:cs typeface="Arial" panose="020B0604020202020204" pitchFamily="34" charset="0"/>
                      </a:endParaRPr>
                    </a:p>
                  </a:txBody>
                  <a:tcPr marL="137160" marR="137160" marT="68580" marB="68580"/>
                </a:tc>
                <a:extLst>
                  <a:ext uri="{0D108BD9-81ED-4DB2-BD59-A6C34878D82A}">
                    <a16:rowId xmlns:a16="http://schemas.microsoft.com/office/drawing/2014/main" val="2295857171"/>
                  </a:ext>
                </a:extLst>
              </a:tr>
            </a:tbl>
          </a:graphicData>
        </a:graphic>
      </p:graphicFrame>
      <p:sp>
        <p:nvSpPr>
          <p:cNvPr id="6" name="TextBox 5">
            <a:extLst>
              <a:ext uri="{FF2B5EF4-FFF2-40B4-BE49-F238E27FC236}">
                <a16:creationId xmlns:a16="http://schemas.microsoft.com/office/drawing/2014/main" id="{C240DBC7-44DC-F0C3-C41C-8F46A76CC8BF}"/>
              </a:ext>
            </a:extLst>
          </p:cNvPr>
          <p:cNvSpPr txBox="1"/>
          <p:nvPr/>
        </p:nvSpPr>
        <p:spPr>
          <a:xfrm>
            <a:off x="11201401" y="7810500"/>
            <a:ext cx="3810000" cy="369332"/>
          </a:xfrm>
          <a:prstGeom prst="rect">
            <a:avLst/>
          </a:prstGeom>
          <a:noFill/>
        </p:spPr>
        <p:txBody>
          <a:bodyPr wrap="square">
            <a:spAutoFit/>
          </a:bodyPr>
          <a:lstStyle/>
          <a:p>
            <a:pPr defTabSz="1371600">
              <a:defRPr/>
            </a:pPr>
            <a:r>
              <a:rPr lang="en-GB" dirty="0">
                <a:solidFill>
                  <a:srgbClr val="000000"/>
                </a:solidFill>
                <a:latin typeface="Arial" panose="020B0604020202020204" pitchFamily="34" charset="0"/>
                <a:cs typeface="Arial" panose="020B0604020202020204" pitchFamily="34" charset="0"/>
              </a:rPr>
              <a:t>(Bandura, 1997; Raj </a:t>
            </a:r>
            <a:r>
              <a:rPr lang="en-GB" i="1" dirty="0">
                <a:solidFill>
                  <a:srgbClr val="000000"/>
                </a:solidFill>
                <a:latin typeface="Arial" panose="020B0604020202020204" pitchFamily="34" charset="0"/>
                <a:cs typeface="Arial" panose="020B0604020202020204" pitchFamily="34" charset="0"/>
              </a:rPr>
              <a:t>et al.</a:t>
            </a:r>
            <a:r>
              <a:rPr lang="en-GB" dirty="0">
                <a:solidFill>
                  <a:srgbClr val="000000"/>
                </a:solidFill>
                <a:latin typeface="Arial" panose="020B0604020202020204" pitchFamily="34" charset="0"/>
                <a:cs typeface="Arial" panose="020B0604020202020204" pitchFamily="34" charset="0"/>
              </a:rPr>
              <a:t>,2023) </a:t>
            </a:r>
            <a:endParaRPr lang="en-GB" dirty="0">
              <a:solidFill>
                <a:srgbClr val="000000"/>
              </a:solidFill>
              <a:latin typeface="Raleway"/>
            </a:endParaRPr>
          </a:p>
        </p:txBody>
      </p:sp>
      <p:sp>
        <p:nvSpPr>
          <p:cNvPr id="3" name="TextBox 2">
            <a:extLst>
              <a:ext uri="{FF2B5EF4-FFF2-40B4-BE49-F238E27FC236}">
                <a16:creationId xmlns:a16="http://schemas.microsoft.com/office/drawing/2014/main" id="{7AA6ED69-07BB-E2E6-AC7E-91885F9DF7C0}"/>
              </a:ext>
            </a:extLst>
          </p:cNvPr>
          <p:cNvSpPr txBox="1"/>
          <p:nvPr/>
        </p:nvSpPr>
        <p:spPr>
          <a:xfrm>
            <a:off x="4267200" y="8724900"/>
            <a:ext cx="10287000" cy="923330"/>
          </a:xfrm>
          <a:prstGeom prst="rect">
            <a:avLst/>
          </a:prstGeom>
          <a:noFill/>
        </p:spPr>
        <p:txBody>
          <a:bodyPr wrap="square">
            <a:spAutoFit/>
          </a:bodyPr>
          <a:lstStyle/>
          <a:p>
            <a:pPr defTabSz="1371600">
              <a:spcAft>
                <a:spcPts val="1200"/>
              </a:spcAft>
            </a:pPr>
            <a:r>
              <a:rPr lang="en-GB" kern="100" dirty="0">
                <a:solidFill>
                  <a:srgbClr val="00B0F0"/>
                </a:solidFill>
                <a:latin typeface="Arial" panose="020B0604020202020204" pitchFamily="34" charset="0"/>
                <a:ea typeface="Aptos" panose="020B0004020202020204" pitchFamily="34" charset="0"/>
                <a:cs typeface="Arial" panose="020B0604020202020204" pitchFamily="34" charset="0"/>
              </a:rPr>
              <a:t>The campaign targets the family environment as well as the child, which reflects the Social Cognitive Theory principle that behaviour is influenced by personal and environmental factors (Bandura, 1997; Raj </a:t>
            </a:r>
            <a:r>
              <a:rPr lang="en-GB" i="1" kern="100" dirty="0">
                <a:solidFill>
                  <a:srgbClr val="00B0F0"/>
                </a:solidFill>
                <a:latin typeface="Arial" panose="020B0604020202020204" pitchFamily="34" charset="0"/>
                <a:ea typeface="Aptos" panose="020B0004020202020204" pitchFamily="34" charset="0"/>
                <a:cs typeface="Arial" panose="020B0604020202020204" pitchFamily="34" charset="0"/>
              </a:rPr>
              <a:t>et al.</a:t>
            </a:r>
            <a:r>
              <a:rPr lang="en-GB" kern="100" dirty="0">
                <a:solidFill>
                  <a:srgbClr val="00B0F0"/>
                </a:solidFill>
                <a:latin typeface="Arial" panose="020B0604020202020204" pitchFamily="34" charset="0"/>
                <a:ea typeface="Aptos" panose="020B0004020202020204" pitchFamily="34" charset="0"/>
                <a:cs typeface="Arial" panose="020B0604020202020204" pitchFamily="34" charset="0"/>
              </a:rPr>
              <a:t>, 2023).</a:t>
            </a:r>
          </a:p>
        </p:txBody>
      </p:sp>
    </p:spTree>
    <p:extLst>
      <p:ext uri="{BB962C8B-B14F-4D97-AF65-F5344CB8AC3E}">
        <p14:creationId xmlns:p14="http://schemas.microsoft.com/office/powerpoint/2010/main" val="278295406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bg>
      <p:bgPr>
        <a:gradFill>
          <a:gsLst>
            <a:gs pos="1399">
              <a:srgbClr val="884FB3"/>
            </a:gs>
            <a:gs pos="30000">
              <a:srgbClr val="00B0F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FF5470-AE15-21E0-0B6A-1DCD22A71A4E}"/>
              </a:ext>
            </a:extLst>
          </p:cNvPr>
          <p:cNvSpPr>
            <a:spLocks noGrp="1"/>
          </p:cNvSpPr>
          <p:nvPr>
            <p:ph type="title"/>
          </p:nvPr>
        </p:nvSpPr>
        <p:spPr>
          <a:xfrm>
            <a:off x="6921200" y="-74951"/>
            <a:ext cx="5520018" cy="1065960"/>
          </a:xfrm>
        </p:spPr>
        <p:txBody>
          <a:bodyPr>
            <a:normAutofit/>
          </a:bodyPr>
          <a:lstStyle/>
          <a:p>
            <a:r>
              <a:rPr lang="en-GB" sz="3600" dirty="0">
                <a:solidFill>
                  <a:schemeClr val="bg1"/>
                </a:solidFill>
                <a:latin typeface="Arial" panose="020B0604020202020204" pitchFamily="34" charset="0"/>
                <a:cs typeface="Arial" panose="020B0604020202020204" pitchFamily="34" charset="0"/>
              </a:rPr>
              <a:t>COM-B Model</a:t>
            </a:r>
            <a:br>
              <a:rPr lang="en-GB" sz="3600" dirty="0">
                <a:solidFill>
                  <a:schemeClr val="bg1"/>
                </a:solidFill>
                <a:latin typeface="Arial" panose="020B0604020202020204" pitchFamily="34" charset="0"/>
                <a:cs typeface="Arial" panose="020B0604020202020204" pitchFamily="34" charset="0"/>
              </a:rPr>
            </a:br>
            <a:endParaRPr lang="en-GB" sz="3600" dirty="0">
              <a:solidFill>
                <a:schemeClr val="bg1"/>
              </a:solidFill>
              <a:latin typeface="Arial" panose="020B0604020202020204" pitchFamily="34" charset="0"/>
              <a:cs typeface="Arial" panose="020B0604020202020204" pitchFamily="34" charset="0"/>
            </a:endParaRPr>
          </a:p>
        </p:txBody>
      </p:sp>
      <p:sp>
        <p:nvSpPr>
          <p:cNvPr id="3" name="Content Placeholder 2">
            <a:extLst>
              <a:ext uri="{FF2B5EF4-FFF2-40B4-BE49-F238E27FC236}">
                <a16:creationId xmlns:a16="http://schemas.microsoft.com/office/drawing/2014/main" id="{5FAB3EF0-33DD-2BBD-6D6B-EB167B6AD559}"/>
              </a:ext>
            </a:extLst>
          </p:cNvPr>
          <p:cNvSpPr>
            <a:spLocks noGrp="1"/>
          </p:cNvSpPr>
          <p:nvPr>
            <p:ph idx="1"/>
          </p:nvPr>
        </p:nvSpPr>
        <p:spPr>
          <a:xfrm>
            <a:off x="313992" y="830849"/>
            <a:ext cx="10457778" cy="3590544"/>
          </a:xfrm>
        </p:spPr>
        <p:txBody>
          <a:bodyPr>
            <a:normAutofit fontScale="62500" lnSpcReduction="20000"/>
          </a:bodyPr>
          <a:lstStyle/>
          <a:p>
            <a:pPr lvl="0"/>
            <a:endParaRPr lang="en-GB" sz="2250" b="1" dirty="0">
              <a:solidFill>
                <a:schemeClr val="bg2"/>
              </a:solidFill>
              <a:latin typeface="Arial" panose="020B0604020202020204" pitchFamily="34" charset="0"/>
              <a:cs typeface="Arial" panose="020B0604020202020204" pitchFamily="34" charset="0"/>
            </a:endParaRPr>
          </a:p>
          <a:p>
            <a:pPr marL="0" indent="0">
              <a:buNone/>
            </a:pPr>
            <a:r>
              <a:rPr lang="en-US" sz="2700" b="1" dirty="0">
                <a:solidFill>
                  <a:schemeClr val="bg2"/>
                </a:solidFill>
                <a:latin typeface="Arial" panose="020B0604020202020204" pitchFamily="34" charset="0"/>
                <a:cs typeface="Arial" panose="020B0604020202020204" pitchFamily="34" charset="0"/>
              </a:rPr>
              <a:t>The COM‑B Model is a widely used framework for understanding and changing human </a:t>
            </a:r>
            <a:r>
              <a:rPr lang="en-US" sz="2700" b="1" dirty="0" err="1">
                <a:solidFill>
                  <a:schemeClr val="bg2"/>
                </a:solidFill>
                <a:latin typeface="Arial" panose="020B0604020202020204" pitchFamily="34" charset="0"/>
                <a:cs typeface="Arial" panose="020B0604020202020204" pitchFamily="34" charset="0"/>
              </a:rPr>
              <a:t>behaviour</a:t>
            </a:r>
            <a:r>
              <a:rPr lang="en-US" sz="2700" b="1" dirty="0">
                <a:solidFill>
                  <a:schemeClr val="bg2"/>
                </a:solidFill>
                <a:latin typeface="Arial" panose="020B0604020202020204" pitchFamily="34" charset="0"/>
                <a:cs typeface="Arial" panose="020B0604020202020204" pitchFamily="34" charset="0"/>
              </a:rPr>
              <a:t>. It was developed by Michie, van Stralen &amp; West (2011) and is the foundation of many </a:t>
            </a:r>
            <a:r>
              <a:rPr lang="en-US" sz="2700" b="1" dirty="0" err="1">
                <a:solidFill>
                  <a:schemeClr val="bg2"/>
                </a:solidFill>
                <a:latin typeface="Arial" panose="020B0604020202020204" pitchFamily="34" charset="0"/>
                <a:cs typeface="Arial" panose="020B0604020202020204" pitchFamily="34" charset="0"/>
              </a:rPr>
              <a:t>behaviour</a:t>
            </a:r>
            <a:r>
              <a:rPr lang="en-US" sz="2700" b="1" dirty="0">
                <a:solidFill>
                  <a:schemeClr val="bg2"/>
                </a:solidFill>
                <a:latin typeface="Arial" panose="020B0604020202020204" pitchFamily="34" charset="0"/>
                <a:cs typeface="Arial" panose="020B0604020202020204" pitchFamily="34" charset="0"/>
              </a:rPr>
              <a:t> change interventions, including health promotion campaigns.</a:t>
            </a:r>
            <a:endParaRPr lang="en-GB" sz="2700" b="1" dirty="0">
              <a:solidFill>
                <a:schemeClr val="bg2"/>
              </a:solidFill>
              <a:latin typeface="Arial" panose="020B0604020202020204" pitchFamily="34" charset="0"/>
              <a:cs typeface="Arial" panose="020B0604020202020204" pitchFamily="34" charset="0"/>
            </a:endParaRPr>
          </a:p>
          <a:p>
            <a:pPr lvl="0"/>
            <a:r>
              <a:rPr lang="en-GB" sz="2700" b="1" dirty="0">
                <a:solidFill>
                  <a:schemeClr val="bg2"/>
                </a:solidFill>
                <a:latin typeface="Arial" panose="020B0604020202020204" pitchFamily="34" charset="0"/>
                <a:cs typeface="Arial" panose="020B0604020202020204" pitchFamily="34" charset="0"/>
              </a:rPr>
              <a:t>Capability</a:t>
            </a:r>
            <a:r>
              <a:rPr lang="en-GB" sz="2700" dirty="0">
                <a:solidFill>
                  <a:schemeClr val="bg2"/>
                </a:solidFill>
                <a:latin typeface="Arial" panose="020B0604020202020204" pitchFamily="34" charset="0"/>
                <a:cs typeface="Arial" panose="020B0604020202020204" pitchFamily="34" charset="0"/>
              </a:rPr>
              <a:t>: </a:t>
            </a:r>
            <a:r>
              <a:rPr lang="en-US" sz="2700" dirty="0">
                <a:solidFill>
                  <a:schemeClr val="bg2"/>
                </a:solidFill>
                <a:latin typeface="Arial" panose="020B0604020202020204" pitchFamily="34" charset="0"/>
                <a:cs typeface="Arial" panose="020B0604020202020204" pitchFamily="34" charset="0"/>
              </a:rPr>
              <a:t>An individual's psychological and physical capacity to engage in the activity </a:t>
            </a:r>
            <a:r>
              <a:rPr lang="en-GB" sz="2700" dirty="0">
                <a:solidFill>
                  <a:schemeClr val="bg2"/>
                </a:solidFill>
                <a:latin typeface="Arial" panose="020B0604020202020204" pitchFamily="34" charset="0"/>
                <a:cs typeface="Arial" panose="020B0604020202020204" pitchFamily="34" charset="0"/>
              </a:rPr>
              <a:t>(</a:t>
            </a:r>
            <a:r>
              <a:rPr lang="en-GB" sz="2700" dirty="0" err="1">
                <a:solidFill>
                  <a:schemeClr val="bg2"/>
                </a:solidFill>
                <a:latin typeface="Arial" panose="020B0604020202020204" pitchFamily="34" charset="0"/>
                <a:cs typeface="Arial" panose="020B0604020202020204" pitchFamily="34" charset="0"/>
              </a:rPr>
              <a:t>Daryabeygi-Khotbehsara</a:t>
            </a:r>
            <a:r>
              <a:rPr lang="en-GB" sz="2700" dirty="0">
                <a:solidFill>
                  <a:schemeClr val="bg2"/>
                </a:solidFill>
                <a:latin typeface="Arial" panose="020B0604020202020204" pitchFamily="34" charset="0"/>
                <a:cs typeface="Arial" panose="020B0604020202020204" pitchFamily="34" charset="0"/>
              </a:rPr>
              <a:t> </a:t>
            </a:r>
            <a:r>
              <a:rPr lang="en-GB" sz="2700" i="1" dirty="0">
                <a:solidFill>
                  <a:schemeClr val="bg2"/>
                </a:solidFill>
                <a:latin typeface="Arial" panose="020B0604020202020204" pitchFamily="34" charset="0"/>
                <a:cs typeface="Arial" panose="020B0604020202020204" pitchFamily="34" charset="0"/>
              </a:rPr>
              <a:t>et al</a:t>
            </a:r>
            <a:r>
              <a:rPr lang="en-GB" sz="2700" dirty="0">
                <a:solidFill>
                  <a:schemeClr val="bg2"/>
                </a:solidFill>
                <a:latin typeface="Arial" panose="020B0604020202020204" pitchFamily="34" charset="0"/>
                <a:cs typeface="Arial" panose="020B0604020202020204" pitchFamily="34" charset="0"/>
              </a:rPr>
              <a:t>., 2024). </a:t>
            </a:r>
          </a:p>
          <a:p>
            <a:pPr lvl="0"/>
            <a:r>
              <a:rPr lang="en-GB" sz="2700" b="1" dirty="0">
                <a:solidFill>
                  <a:schemeClr val="bg2"/>
                </a:solidFill>
                <a:latin typeface="Arial" panose="020B0604020202020204" pitchFamily="34" charset="0"/>
                <a:cs typeface="Arial" panose="020B0604020202020204" pitchFamily="34" charset="0"/>
              </a:rPr>
              <a:t>Opportunity</a:t>
            </a:r>
            <a:r>
              <a:rPr lang="en-GB" sz="2700" dirty="0">
                <a:solidFill>
                  <a:schemeClr val="bg2"/>
                </a:solidFill>
                <a:latin typeface="Arial" panose="020B0604020202020204" pitchFamily="34" charset="0"/>
                <a:cs typeface="Arial" panose="020B0604020202020204" pitchFamily="34" charset="0"/>
              </a:rPr>
              <a:t>: Supportive family routines and access to safe, affordable screen-free activities (</a:t>
            </a:r>
            <a:r>
              <a:rPr lang="en-GB" sz="2700" dirty="0" err="1">
                <a:solidFill>
                  <a:schemeClr val="bg2"/>
                </a:solidFill>
                <a:latin typeface="Arial" panose="020B0604020202020204" pitchFamily="34" charset="0"/>
                <a:cs typeface="Arial" panose="020B0604020202020204" pitchFamily="34" charset="0"/>
              </a:rPr>
              <a:t>Khalilollahi</a:t>
            </a:r>
            <a:r>
              <a:rPr lang="en-GB" sz="2700" dirty="0">
                <a:solidFill>
                  <a:schemeClr val="bg2"/>
                </a:solidFill>
                <a:latin typeface="Arial" panose="020B0604020202020204" pitchFamily="34" charset="0"/>
                <a:cs typeface="Arial" panose="020B0604020202020204" pitchFamily="34" charset="0"/>
              </a:rPr>
              <a:t> </a:t>
            </a:r>
            <a:r>
              <a:rPr lang="en-GB" sz="2700" i="1" dirty="0">
                <a:solidFill>
                  <a:schemeClr val="bg2"/>
                </a:solidFill>
                <a:latin typeface="Arial" panose="020B0604020202020204" pitchFamily="34" charset="0"/>
                <a:cs typeface="Arial" panose="020B0604020202020204" pitchFamily="34" charset="0"/>
              </a:rPr>
              <a:t>et al</a:t>
            </a:r>
            <a:r>
              <a:rPr lang="en-GB" sz="2700" dirty="0">
                <a:solidFill>
                  <a:schemeClr val="bg2"/>
                </a:solidFill>
                <a:latin typeface="Arial" panose="020B0604020202020204" pitchFamily="34" charset="0"/>
                <a:cs typeface="Arial" panose="020B0604020202020204" pitchFamily="34" charset="0"/>
              </a:rPr>
              <a:t>., 2023).</a:t>
            </a:r>
          </a:p>
          <a:p>
            <a:pPr lvl="0"/>
            <a:r>
              <a:rPr lang="en-GB" sz="2700" b="1" dirty="0">
                <a:solidFill>
                  <a:schemeClr val="bg2"/>
                </a:solidFill>
                <a:latin typeface="Arial" panose="020B0604020202020204" pitchFamily="34" charset="0"/>
                <a:cs typeface="Arial" panose="020B0604020202020204" pitchFamily="34" charset="0"/>
              </a:rPr>
              <a:t>Motivation</a:t>
            </a:r>
            <a:r>
              <a:rPr lang="en-GB" sz="2700" dirty="0">
                <a:solidFill>
                  <a:schemeClr val="bg2"/>
                </a:solidFill>
                <a:latin typeface="Arial" panose="020B0604020202020204" pitchFamily="34" charset="0"/>
                <a:cs typeface="Arial" panose="020B0604020202020204" pitchFamily="34" charset="0"/>
              </a:rPr>
              <a:t>: </a:t>
            </a:r>
            <a:r>
              <a:rPr lang="en-US" sz="2700" dirty="0">
                <a:solidFill>
                  <a:schemeClr val="bg2"/>
                </a:solidFill>
                <a:latin typeface="Arial" panose="020B0604020202020204" pitchFamily="34" charset="0"/>
                <a:cs typeface="Arial" panose="020B0604020202020204" pitchFamily="34" charset="0"/>
              </a:rPr>
              <a:t>All the brain processes that energize and direct behavior </a:t>
            </a:r>
            <a:r>
              <a:rPr lang="en-GB" sz="2700" dirty="0">
                <a:solidFill>
                  <a:schemeClr val="bg2"/>
                </a:solidFill>
                <a:latin typeface="Arial" panose="020B0604020202020204" pitchFamily="34" charset="0"/>
                <a:cs typeface="Arial" panose="020B0604020202020204" pitchFamily="34" charset="0"/>
              </a:rPr>
              <a:t>(</a:t>
            </a:r>
            <a:r>
              <a:rPr lang="en-GB" sz="2700" dirty="0" err="1">
                <a:solidFill>
                  <a:schemeClr val="bg2"/>
                </a:solidFill>
                <a:latin typeface="Arial" panose="020B0604020202020204" pitchFamily="34" charset="0"/>
                <a:cs typeface="Arial" panose="020B0604020202020204" pitchFamily="34" charset="0"/>
              </a:rPr>
              <a:t>Daryabeygi-Khotbehsara</a:t>
            </a:r>
            <a:r>
              <a:rPr lang="en-GB" sz="2700" dirty="0">
                <a:solidFill>
                  <a:schemeClr val="bg2"/>
                </a:solidFill>
                <a:latin typeface="Arial" panose="020B0604020202020204" pitchFamily="34" charset="0"/>
                <a:cs typeface="Arial" panose="020B0604020202020204" pitchFamily="34" charset="0"/>
              </a:rPr>
              <a:t> </a:t>
            </a:r>
            <a:r>
              <a:rPr lang="en-GB" sz="2700" i="1" dirty="0">
                <a:solidFill>
                  <a:schemeClr val="bg2"/>
                </a:solidFill>
                <a:latin typeface="Arial" panose="020B0604020202020204" pitchFamily="34" charset="0"/>
                <a:cs typeface="Arial" panose="020B0604020202020204" pitchFamily="34" charset="0"/>
              </a:rPr>
              <a:t>et al</a:t>
            </a:r>
            <a:r>
              <a:rPr lang="en-GB" sz="2700" dirty="0">
                <a:solidFill>
                  <a:schemeClr val="bg2"/>
                </a:solidFill>
                <a:latin typeface="Arial" panose="020B0604020202020204" pitchFamily="34" charset="0"/>
                <a:cs typeface="Arial" panose="020B0604020202020204" pitchFamily="34" charset="0"/>
              </a:rPr>
              <a:t>., 2024).</a:t>
            </a:r>
          </a:p>
          <a:p>
            <a:endParaRPr lang="en-GB" sz="2700" dirty="0">
              <a:latin typeface="Arial" panose="020B0604020202020204" pitchFamily="34" charset="0"/>
              <a:cs typeface="Arial" panose="020B0604020202020204" pitchFamily="34" charset="0"/>
            </a:endParaRPr>
          </a:p>
          <a:p>
            <a:endParaRPr lang="en-GB" sz="2700" dirty="0">
              <a:latin typeface="Arial" panose="020B0604020202020204" pitchFamily="34" charset="0"/>
              <a:cs typeface="Arial" panose="020B0604020202020204" pitchFamily="34" charset="0"/>
            </a:endParaRPr>
          </a:p>
          <a:p>
            <a:pPr marL="0" indent="0">
              <a:buNone/>
            </a:pPr>
            <a:endParaRPr lang="en-GB" sz="2700" dirty="0">
              <a:latin typeface="Arial" panose="020B0604020202020204" pitchFamily="34" charset="0"/>
              <a:cs typeface="Arial" panose="020B0604020202020204" pitchFamily="34" charset="0"/>
            </a:endParaRPr>
          </a:p>
        </p:txBody>
      </p:sp>
      <p:graphicFrame>
        <p:nvGraphicFramePr>
          <p:cNvPr id="4" name="Table 3">
            <a:extLst>
              <a:ext uri="{FF2B5EF4-FFF2-40B4-BE49-F238E27FC236}">
                <a16:creationId xmlns:a16="http://schemas.microsoft.com/office/drawing/2014/main" id="{B47A1CE5-A965-A72B-6ADC-D23A52EC46F5}"/>
              </a:ext>
            </a:extLst>
          </p:cNvPr>
          <p:cNvGraphicFramePr>
            <a:graphicFrameLocks noGrp="1"/>
          </p:cNvGraphicFramePr>
          <p:nvPr>
            <p:extLst>
              <p:ext uri="{D42A27DB-BD31-4B8C-83A1-F6EECF244321}">
                <p14:modId xmlns:p14="http://schemas.microsoft.com/office/powerpoint/2010/main" val="596702908"/>
              </p:ext>
            </p:extLst>
          </p:nvPr>
        </p:nvGraphicFramePr>
        <p:xfrm>
          <a:off x="457200" y="4377466"/>
          <a:ext cx="11506200" cy="4583262"/>
        </p:xfrm>
        <a:graphic>
          <a:graphicData uri="http://schemas.openxmlformats.org/drawingml/2006/table">
            <a:tbl>
              <a:tblPr firstRow="1" bandRow="1">
                <a:tableStyleId>{7DF18680-E054-41AD-8BC1-D1AEF772440D}</a:tableStyleId>
              </a:tblPr>
              <a:tblGrid>
                <a:gridCol w="5792033">
                  <a:extLst>
                    <a:ext uri="{9D8B030D-6E8A-4147-A177-3AD203B41FA5}">
                      <a16:colId xmlns:a16="http://schemas.microsoft.com/office/drawing/2014/main" val="706921963"/>
                    </a:ext>
                  </a:extLst>
                </a:gridCol>
                <a:gridCol w="5714167">
                  <a:extLst>
                    <a:ext uri="{9D8B030D-6E8A-4147-A177-3AD203B41FA5}">
                      <a16:colId xmlns:a16="http://schemas.microsoft.com/office/drawing/2014/main" val="3811044728"/>
                    </a:ext>
                  </a:extLst>
                </a:gridCol>
              </a:tblGrid>
              <a:tr h="834222">
                <a:tc>
                  <a:txBody>
                    <a:bodyPr/>
                    <a:lstStyle/>
                    <a:p>
                      <a:r>
                        <a:rPr lang="en-GB" sz="2400" dirty="0">
                          <a:latin typeface="Arial" panose="020B0604020202020204" pitchFamily="34" charset="0"/>
                          <a:cs typeface="Arial" panose="020B0604020202020204" pitchFamily="34" charset="0"/>
                        </a:rPr>
                        <a:t>COM-B factor</a:t>
                      </a:r>
                    </a:p>
                  </a:txBody>
                  <a:tcPr marL="137160" marR="137160" marT="68580" marB="68580"/>
                </a:tc>
                <a:tc>
                  <a:txBody>
                    <a:bodyPr/>
                    <a:lstStyle/>
                    <a:p>
                      <a:r>
                        <a:rPr lang="en-GB" sz="2400" dirty="0">
                          <a:latin typeface="Arial" panose="020B0604020202020204" pitchFamily="34" charset="0"/>
                          <a:cs typeface="Arial" panose="020B0604020202020204" pitchFamily="34" charset="0"/>
                        </a:rPr>
                        <a:t>Campaign application</a:t>
                      </a:r>
                    </a:p>
                  </a:txBody>
                  <a:tcPr marL="137160" marR="137160" marT="68580" marB="68580"/>
                </a:tc>
                <a:extLst>
                  <a:ext uri="{0D108BD9-81ED-4DB2-BD59-A6C34878D82A}">
                    <a16:rowId xmlns:a16="http://schemas.microsoft.com/office/drawing/2014/main" val="524587627"/>
                  </a:ext>
                </a:extLst>
              </a:tr>
              <a:tr h="703444">
                <a:tc>
                  <a:txBody>
                    <a:bodyPr/>
                    <a:lstStyle/>
                    <a:p>
                      <a:r>
                        <a:rPr lang="en-GB" sz="2100" dirty="0">
                          <a:latin typeface="Arial" panose="020B0604020202020204" pitchFamily="34" charset="0"/>
                          <a:cs typeface="Arial" panose="020B0604020202020204" pitchFamily="34" charset="0"/>
                        </a:rPr>
                        <a:t>Capability</a:t>
                      </a:r>
                    </a:p>
                  </a:txBody>
                  <a:tcPr marL="137160" marR="137160" marT="68580" marB="68580"/>
                </a:tc>
                <a:tc>
                  <a:txBody>
                    <a:bodyPr/>
                    <a:lstStyle/>
                    <a:p>
                      <a:r>
                        <a:rPr lang="en-GB" sz="2100" dirty="0">
                          <a:latin typeface="Arial" panose="020B0604020202020204" pitchFamily="34" charset="0"/>
                          <a:cs typeface="Arial" panose="020B0604020202020204" pitchFamily="34" charset="0"/>
                        </a:rPr>
                        <a:t>Give parents practical strategies for setting consistent screen boundaries.</a:t>
                      </a:r>
                    </a:p>
                  </a:txBody>
                  <a:tcPr marL="137160" marR="137160" marT="68580" marB="68580"/>
                </a:tc>
                <a:extLst>
                  <a:ext uri="{0D108BD9-81ED-4DB2-BD59-A6C34878D82A}">
                    <a16:rowId xmlns:a16="http://schemas.microsoft.com/office/drawing/2014/main" val="3985083968"/>
                  </a:ext>
                </a:extLst>
              </a:tr>
              <a:tr h="703444">
                <a:tc>
                  <a:txBody>
                    <a:bodyPr/>
                    <a:lstStyle/>
                    <a:p>
                      <a:r>
                        <a:rPr lang="en-GB" sz="2100" dirty="0">
                          <a:latin typeface="Arial" panose="020B0604020202020204" pitchFamily="34" charset="0"/>
                          <a:cs typeface="Arial" panose="020B0604020202020204" pitchFamily="34" charset="0"/>
                        </a:rPr>
                        <a:t>Opportunity</a:t>
                      </a:r>
                    </a:p>
                  </a:txBody>
                  <a:tcPr marL="137160" marR="137160" marT="68580" marB="68580"/>
                </a:tc>
                <a:tc>
                  <a:txBody>
                    <a:bodyPr/>
                    <a:lstStyle/>
                    <a:p>
                      <a:r>
                        <a:rPr lang="en-GB" sz="2100" dirty="0">
                          <a:latin typeface="Arial" panose="020B0604020202020204" pitchFamily="34" charset="0"/>
                          <a:cs typeface="Arial" panose="020B0604020202020204" pitchFamily="34" charset="0"/>
                        </a:rPr>
                        <a:t>Encourage accessible family activities that do not require expensive equipment.</a:t>
                      </a:r>
                    </a:p>
                  </a:txBody>
                  <a:tcPr marL="137160" marR="137160" marT="68580" marB="68580"/>
                </a:tc>
                <a:extLst>
                  <a:ext uri="{0D108BD9-81ED-4DB2-BD59-A6C34878D82A}">
                    <a16:rowId xmlns:a16="http://schemas.microsoft.com/office/drawing/2014/main" val="1608203496"/>
                  </a:ext>
                </a:extLst>
              </a:tr>
              <a:tr h="993098">
                <a:tc>
                  <a:txBody>
                    <a:bodyPr/>
                    <a:lstStyle/>
                    <a:p>
                      <a:r>
                        <a:rPr lang="en-GB" sz="2100" dirty="0">
                          <a:latin typeface="Arial" panose="020B0604020202020204" pitchFamily="34" charset="0"/>
                          <a:cs typeface="Arial" panose="020B0604020202020204" pitchFamily="34" charset="0"/>
                        </a:rPr>
                        <a:t>Motivation</a:t>
                      </a:r>
                    </a:p>
                  </a:txBody>
                  <a:tcPr marL="137160" marR="137160" marT="68580" marB="68580"/>
                </a:tc>
                <a:tc>
                  <a:txBody>
                    <a:bodyPr/>
                    <a:lstStyle/>
                    <a:p>
                      <a:r>
                        <a:rPr lang="en-GB" sz="2100" b="0" dirty="0">
                          <a:latin typeface="Arial" panose="020B0604020202020204" pitchFamily="34" charset="0"/>
                          <a:cs typeface="Arial" panose="020B0604020202020204" pitchFamily="34" charset="0"/>
                        </a:rPr>
                        <a:t>Make screen-free activities enjoyable through the Family Play Challenge </a:t>
                      </a:r>
                      <a:r>
                        <a:rPr lang="en-GB" sz="2100" dirty="0">
                          <a:latin typeface="Arial" panose="020B0604020202020204" pitchFamily="34" charset="0"/>
                          <a:cs typeface="Arial" panose="020B0604020202020204" pitchFamily="34" charset="0"/>
                        </a:rPr>
                        <a:t>(Michie, van Stralen and West, 2011)</a:t>
                      </a:r>
                      <a:endParaRPr lang="en-GB" sz="2100" b="0" dirty="0">
                        <a:latin typeface="Arial" panose="020B0604020202020204" pitchFamily="34" charset="0"/>
                        <a:cs typeface="Arial" panose="020B0604020202020204" pitchFamily="34" charset="0"/>
                      </a:endParaRPr>
                    </a:p>
                  </a:txBody>
                  <a:tcPr marL="137160" marR="137160" marT="68580" marB="68580"/>
                </a:tc>
                <a:extLst>
                  <a:ext uri="{0D108BD9-81ED-4DB2-BD59-A6C34878D82A}">
                    <a16:rowId xmlns:a16="http://schemas.microsoft.com/office/drawing/2014/main" val="2930368697"/>
                  </a:ext>
                </a:extLst>
              </a:tr>
              <a:tr h="993098">
                <a:tc>
                  <a:txBody>
                    <a:bodyPr/>
                    <a:lstStyle/>
                    <a:p>
                      <a:r>
                        <a:rPr lang="en-GB" sz="2100" dirty="0">
                          <a:latin typeface="Arial" panose="020B0604020202020204" pitchFamily="34" charset="0"/>
                          <a:cs typeface="Arial" panose="020B0604020202020204" pitchFamily="34" charset="0"/>
                        </a:rPr>
                        <a:t>Behaviour</a:t>
                      </a:r>
                    </a:p>
                  </a:txBody>
                  <a:tcPr marL="137160" marR="137160" marT="68580" marB="68580"/>
                </a:tc>
                <a:tc>
                  <a:txBody>
                    <a:bodyPr/>
                    <a:lstStyle/>
                    <a:p>
                      <a:r>
                        <a:rPr lang="en-GB" sz="2100" dirty="0">
                          <a:latin typeface="Arial" panose="020B0604020202020204" pitchFamily="34" charset="0"/>
                          <a:cs typeface="Arial" panose="020B0604020202020204" pitchFamily="34" charset="0"/>
                        </a:rPr>
                        <a:t>Encourage families to replace some recreational screen time with shared activities (</a:t>
                      </a:r>
                      <a:r>
                        <a:rPr lang="en-GB" sz="2100" dirty="0" err="1">
                          <a:latin typeface="Arial" panose="020B0604020202020204" pitchFamily="34" charset="0"/>
                          <a:cs typeface="Arial" panose="020B0604020202020204" pitchFamily="34" charset="0"/>
                        </a:rPr>
                        <a:t>Khalilollahi</a:t>
                      </a:r>
                      <a:r>
                        <a:rPr lang="en-GB" sz="2100" dirty="0">
                          <a:latin typeface="Arial" panose="020B0604020202020204" pitchFamily="34" charset="0"/>
                          <a:cs typeface="Arial" panose="020B0604020202020204" pitchFamily="34" charset="0"/>
                        </a:rPr>
                        <a:t> </a:t>
                      </a:r>
                      <a:r>
                        <a:rPr lang="en-GB" sz="2100" i="1" dirty="0">
                          <a:latin typeface="Arial" panose="020B0604020202020204" pitchFamily="34" charset="0"/>
                          <a:cs typeface="Arial" panose="020B0604020202020204" pitchFamily="34" charset="0"/>
                        </a:rPr>
                        <a:t>et al</a:t>
                      </a:r>
                      <a:r>
                        <a:rPr lang="en-GB" sz="2100" dirty="0">
                          <a:latin typeface="Arial" panose="020B0604020202020204" pitchFamily="34" charset="0"/>
                          <a:cs typeface="Arial" panose="020B0604020202020204" pitchFamily="34" charset="0"/>
                        </a:rPr>
                        <a:t>., 2023)</a:t>
                      </a:r>
                    </a:p>
                  </a:txBody>
                  <a:tcPr marL="137160" marR="137160" marT="68580" marB="68580"/>
                </a:tc>
                <a:extLst>
                  <a:ext uri="{0D108BD9-81ED-4DB2-BD59-A6C34878D82A}">
                    <a16:rowId xmlns:a16="http://schemas.microsoft.com/office/drawing/2014/main" val="3375684736"/>
                  </a:ext>
                </a:extLst>
              </a:tr>
            </a:tbl>
          </a:graphicData>
        </a:graphic>
      </p:graphicFrame>
      <p:sp>
        <p:nvSpPr>
          <p:cNvPr id="6" name="TextBox 5">
            <a:extLst>
              <a:ext uri="{FF2B5EF4-FFF2-40B4-BE49-F238E27FC236}">
                <a16:creationId xmlns:a16="http://schemas.microsoft.com/office/drawing/2014/main" id="{762C2C4D-88D1-F7D1-80BA-623E4BCF1766}"/>
              </a:ext>
            </a:extLst>
          </p:cNvPr>
          <p:cNvSpPr txBox="1"/>
          <p:nvPr/>
        </p:nvSpPr>
        <p:spPr>
          <a:xfrm>
            <a:off x="313993" y="9148627"/>
            <a:ext cx="11065583" cy="646331"/>
          </a:xfrm>
          <a:prstGeom prst="rect">
            <a:avLst/>
          </a:prstGeom>
          <a:noFill/>
        </p:spPr>
        <p:txBody>
          <a:bodyPr wrap="square">
            <a:spAutoFit/>
          </a:bodyPr>
          <a:lstStyle/>
          <a:p>
            <a:pPr defTabSz="1371600"/>
            <a:r>
              <a:rPr lang="en-GB" dirty="0">
                <a:solidFill>
                  <a:srgbClr val="FFFFFF"/>
                </a:solidFill>
                <a:latin typeface="Arial" panose="020B0604020202020204" pitchFamily="34" charset="0"/>
                <a:cs typeface="Arial" panose="020B0604020202020204" pitchFamily="34" charset="0"/>
              </a:rPr>
              <a:t>Reducing screen time requires more than motivation. If families lack capability or opportunity, behaviour change may remain difficult even when they understand the potential benefits (</a:t>
            </a:r>
            <a:r>
              <a:rPr lang="en-GB" dirty="0" err="1">
                <a:solidFill>
                  <a:srgbClr val="FFFFFF"/>
                </a:solidFill>
                <a:latin typeface="Arial" panose="020B0604020202020204" pitchFamily="34" charset="0"/>
                <a:cs typeface="Arial" panose="020B0604020202020204" pitchFamily="34" charset="0"/>
              </a:rPr>
              <a:t>Khalilollahi</a:t>
            </a:r>
            <a:r>
              <a:rPr lang="en-GB" dirty="0">
                <a:solidFill>
                  <a:srgbClr val="FFFFFF"/>
                </a:solidFill>
                <a:latin typeface="Arial" panose="020B0604020202020204" pitchFamily="34" charset="0"/>
                <a:cs typeface="Arial" panose="020B0604020202020204" pitchFamily="34" charset="0"/>
              </a:rPr>
              <a:t> </a:t>
            </a:r>
            <a:r>
              <a:rPr lang="en-GB" i="1" dirty="0">
                <a:solidFill>
                  <a:srgbClr val="FFFFFF"/>
                </a:solidFill>
                <a:latin typeface="Arial" panose="020B0604020202020204" pitchFamily="34" charset="0"/>
                <a:cs typeface="Arial" panose="020B0604020202020204" pitchFamily="34" charset="0"/>
              </a:rPr>
              <a:t>et al</a:t>
            </a:r>
            <a:r>
              <a:rPr lang="en-GB" dirty="0">
                <a:solidFill>
                  <a:srgbClr val="FFFFFF"/>
                </a:solidFill>
                <a:latin typeface="Arial" panose="020B0604020202020204" pitchFamily="34" charset="0"/>
                <a:cs typeface="Arial" panose="020B0604020202020204" pitchFamily="34" charset="0"/>
              </a:rPr>
              <a:t>., 2023).</a:t>
            </a:r>
          </a:p>
        </p:txBody>
      </p:sp>
      <p:pic>
        <p:nvPicPr>
          <p:cNvPr id="5" name="Picture 4" descr="Figure 1.  The COM-B model (Michie, 2011).">
            <a:extLst>
              <a:ext uri="{FF2B5EF4-FFF2-40B4-BE49-F238E27FC236}">
                <a16:creationId xmlns:a16="http://schemas.microsoft.com/office/drawing/2014/main" id="{20296676-0278-42A4-7502-81A0C163914E}"/>
              </a:ext>
            </a:extLst>
          </p:cNvPr>
          <p:cNvPicPr>
            <a:picLocks noChangeAspect="1"/>
          </p:cNvPicPr>
          <p:nvPr/>
        </p:nvPicPr>
        <p:blipFill>
          <a:blip r:embed="rId2"/>
          <a:stretch>
            <a:fillRect/>
          </a:stretch>
        </p:blipFill>
        <p:spPr>
          <a:xfrm>
            <a:off x="12792408" y="249910"/>
            <a:ext cx="5181600" cy="4809770"/>
          </a:xfrm>
          <a:prstGeom prst="rect">
            <a:avLst/>
          </a:prstGeom>
        </p:spPr>
      </p:pic>
      <p:sp>
        <p:nvSpPr>
          <p:cNvPr id="10" name="TextBox 9">
            <a:extLst>
              <a:ext uri="{FF2B5EF4-FFF2-40B4-BE49-F238E27FC236}">
                <a16:creationId xmlns:a16="http://schemas.microsoft.com/office/drawing/2014/main" id="{BC3A7E3D-697D-5CC8-5561-6CF6F976B7C6}"/>
              </a:ext>
            </a:extLst>
          </p:cNvPr>
          <p:cNvSpPr txBox="1"/>
          <p:nvPr/>
        </p:nvSpPr>
        <p:spPr>
          <a:xfrm>
            <a:off x="12792408" y="5600700"/>
            <a:ext cx="5455472" cy="923330"/>
          </a:xfrm>
          <a:prstGeom prst="rect">
            <a:avLst/>
          </a:prstGeom>
          <a:noFill/>
        </p:spPr>
        <p:txBody>
          <a:bodyPr wrap="square">
            <a:spAutoFit/>
          </a:bodyPr>
          <a:lstStyle/>
          <a:p>
            <a:pPr defTabSz="1371600"/>
            <a:r>
              <a:rPr lang="en-GB" sz="2700" dirty="0">
                <a:solidFill>
                  <a:srgbClr val="000000"/>
                </a:solidFill>
                <a:latin typeface="Raleway"/>
              </a:rPr>
              <a:t>(Michie, van Stralen and West, 2011)</a:t>
            </a:r>
          </a:p>
        </p:txBody>
      </p:sp>
    </p:spTree>
    <p:extLst>
      <p:ext uri="{BB962C8B-B14F-4D97-AF65-F5344CB8AC3E}">
        <p14:creationId xmlns:p14="http://schemas.microsoft.com/office/powerpoint/2010/main" val="40226852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bg>
      <p:bgPr>
        <a:gradFill>
          <a:gsLst>
            <a:gs pos="1399">
              <a:srgbClr val="884FB3"/>
            </a:gs>
            <a:gs pos="30000">
              <a:srgbClr val="00B0F0"/>
            </a:gs>
          </a:gsLst>
          <a:lin ang="5400000" scaled="1"/>
        </a:gra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48D6175-C22A-2B04-83C0-F8974152AECA}"/>
              </a:ext>
            </a:extLst>
          </p:cNvPr>
          <p:cNvSpPr>
            <a:spLocks noGrp="1"/>
          </p:cNvSpPr>
          <p:nvPr>
            <p:ph type="title"/>
          </p:nvPr>
        </p:nvSpPr>
        <p:spPr>
          <a:xfrm>
            <a:off x="355623" y="1"/>
            <a:ext cx="11311047" cy="898802"/>
          </a:xfrm>
        </p:spPr>
        <p:txBody>
          <a:bodyPr>
            <a:normAutofit/>
          </a:bodyPr>
          <a:lstStyle/>
          <a:p>
            <a:r>
              <a:rPr lang="en-GB" sz="3600" dirty="0">
                <a:solidFill>
                  <a:schemeClr val="bg1"/>
                </a:solidFill>
                <a:latin typeface="Arial" panose="020B0604020202020204" pitchFamily="34" charset="0"/>
                <a:cs typeface="Arial" panose="020B0604020202020204" pitchFamily="34" charset="0"/>
              </a:rPr>
              <a:t>Campaign Intervention - Family Play Challenge</a:t>
            </a:r>
          </a:p>
        </p:txBody>
      </p:sp>
      <p:sp>
        <p:nvSpPr>
          <p:cNvPr id="3" name="Content Placeholder 2">
            <a:extLst>
              <a:ext uri="{FF2B5EF4-FFF2-40B4-BE49-F238E27FC236}">
                <a16:creationId xmlns:a16="http://schemas.microsoft.com/office/drawing/2014/main" id="{F438C39E-5E78-794A-2C3C-B4E73D8D1836}"/>
              </a:ext>
            </a:extLst>
          </p:cNvPr>
          <p:cNvSpPr>
            <a:spLocks noGrp="1"/>
          </p:cNvSpPr>
          <p:nvPr>
            <p:ph idx="1"/>
          </p:nvPr>
        </p:nvSpPr>
        <p:spPr>
          <a:xfrm>
            <a:off x="178121" y="1363979"/>
            <a:ext cx="12166280" cy="6899148"/>
          </a:xfrm>
        </p:spPr>
        <p:txBody>
          <a:bodyPr>
            <a:normAutofit fontScale="77500" lnSpcReduction="20000"/>
          </a:bodyPr>
          <a:lstStyle/>
          <a:p>
            <a:r>
              <a:rPr lang="en-GB" sz="2700" b="1" dirty="0">
                <a:solidFill>
                  <a:schemeClr val="bg1"/>
                </a:solidFill>
                <a:latin typeface="Arial" panose="020B0604020202020204" pitchFamily="34" charset="0"/>
                <a:cs typeface="Arial" panose="020B0604020202020204" pitchFamily="34" charset="0"/>
              </a:rPr>
              <a:t>Aim:</a:t>
            </a:r>
            <a:br>
              <a:rPr lang="en-GB" sz="2700" dirty="0">
                <a:solidFill>
                  <a:schemeClr val="bg1"/>
                </a:solidFill>
                <a:latin typeface="Arial" panose="020B0604020202020204" pitchFamily="34" charset="0"/>
                <a:cs typeface="Arial" panose="020B0604020202020204" pitchFamily="34" charset="0"/>
              </a:rPr>
            </a:br>
            <a:r>
              <a:rPr lang="en-GB" sz="2700" dirty="0">
                <a:solidFill>
                  <a:schemeClr val="bg1"/>
                </a:solidFill>
                <a:latin typeface="Arial" panose="020B0604020202020204" pitchFamily="34" charset="0"/>
                <a:cs typeface="Arial" panose="020B0604020202020204" pitchFamily="34" charset="0"/>
              </a:rPr>
              <a:t>To help families replace some recreational screen time with enjoyable shared activities (</a:t>
            </a:r>
            <a:r>
              <a:rPr lang="en-GB" sz="2700" dirty="0" err="1">
                <a:solidFill>
                  <a:schemeClr val="bg1"/>
                </a:solidFill>
                <a:latin typeface="Arial" panose="020B0604020202020204" pitchFamily="34" charset="0"/>
                <a:cs typeface="Arial" panose="020B0604020202020204" pitchFamily="34" charset="0"/>
              </a:rPr>
              <a:t>Khalilollahi</a:t>
            </a:r>
            <a:r>
              <a:rPr lang="en-GB" sz="2700" dirty="0">
                <a:solidFill>
                  <a:schemeClr val="bg1"/>
                </a:solidFill>
                <a:latin typeface="Arial" panose="020B0604020202020204" pitchFamily="34" charset="0"/>
                <a:cs typeface="Arial" panose="020B0604020202020204" pitchFamily="34" charset="0"/>
              </a:rPr>
              <a:t> </a:t>
            </a:r>
            <a:r>
              <a:rPr lang="en-GB" sz="2700" i="1" dirty="0">
                <a:solidFill>
                  <a:schemeClr val="bg1"/>
                </a:solidFill>
                <a:latin typeface="Arial" panose="020B0604020202020204" pitchFamily="34" charset="0"/>
                <a:cs typeface="Arial" panose="020B0604020202020204" pitchFamily="34" charset="0"/>
              </a:rPr>
              <a:t>et al</a:t>
            </a:r>
            <a:r>
              <a:rPr lang="en-GB" sz="2700" dirty="0">
                <a:solidFill>
                  <a:schemeClr val="bg1"/>
                </a:solidFill>
                <a:latin typeface="Arial" panose="020B0604020202020204" pitchFamily="34" charset="0"/>
                <a:cs typeface="Arial" panose="020B0604020202020204" pitchFamily="34" charset="0"/>
              </a:rPr>
              <a:t>., 2023).</a:t>
            </a:r>
          </a:p>
          <a:p>
            <a:pPr lvl="0"/>
            <a:r>
              <a:rPr lang="en-GB" sz="2700" b="1" dirty="0">
                <a:solidFill>
                  <a:schemeClr val="bg1"/>
                </a:solidFill>
                <a:latin typeface="Arial" panose="020B0604020202020204" pitchFamily="34" charset="0"/>
                <a:cs typeface="Arial" panose="020B0604020202020204" pitchFamily="34" charset="0"/>
              </a:rPr>
              <a:t>Family-based approach:</a:t>
            </a:r>
            <a:r>
              <a:rPr lang="en-GB" sz="2700" dirty="0">
                <a:solidFill>
                  <a:schemeClr val="bg1"/>
                </a:solidFill>
                <a:latin typeface="Arial" panose="020B0604020202020204" pitchFamily="34" charset="0"/>
                <a:cs typeface="Arial" panose="020B0604020202020204" pitchFamily="34" charset="0"/>
              </a:rPr>
              <a:t> Parents and children participate together </a:t>
            </a:r>
            <a:r>
              <a:rPr lang="en-GB" sz="2700" dirty="0">
                <a:solidFill>
                  <a:schemeClr val="bg1"/>
                </a:solidFill>
              </a:rPr>
              <a:t>(</a:t>
            </a:r>
            <a:r>
              <a:rPr lang="en-GB" sz="2700" dirty="0" err="1">
                <a:solidFill>
                  <a:schemeClr val="bg1"/>
                </a:solidFill>
              </a:rPr>
              <a:t>Khalilollahi</a:t>
            </a:r>
            <a:r>
              <a:rPr lang="en-GB" sz="2700" dirty="0">
                <a:solidFill>
                  <a:schemeClr val="bg1"/>
                </a:solidFill>
              </a:rPr>
              <a:t> et al., 2023).</a:t>
            </a:r>
            <a:endParaRPr lang="en-GB" sz="2700" dirty="0">
              <a:solidFill>
                <a:schemeClr val="bg1"/>
              </a:solidFill>
              <a:latin typeface="Arial" panose="020B0604020202020204" pitchFamily="34" charset="0"/>
              <a:cs typeface="Arial" panose="020B0604020202020204" pitchFamily="34" charset="0"/>
            </a:endParaRPr>
          </a:p>
          <a:p>
            <a:pPr lvl="0"/>
            <a:r>
              <a:rPr lang="en-GB" sz="2700" b="1" dirty="0">
                <a:solidFill>
                  <a:schemeClr val="bg1"/>
                </a:solidFill>
                <a:latin typeface="Arial" panose="020B0604020202020204" pitchFamily="34" charset="0"/>
                <a:cs typeface="Arial" panose="020B0604020202020204" pitchFamily="34" charset="0"/>
              </a:rPr>
              <a:t>Screen-free activities:</a:t>
            </a:r>
            <a:r>
              <a:rPr lang="en-GB" sz="2700" dirty="0">
                <a:solidFill>
                  <a:schemeClr val="bg1"/>
                </a:solidFill>
                <a:latin typeface="Arial" panose="020B0604020202020204" pitchFamily="34" charset="0"/>
                <a:cs typeface="Arial" panose="020B0604020202020204" pitchFamily="34" charset="0"/>
              </a:rPr>
              <a:t> Reading, board games, outdoor play, arts and crafts, cooking and active games. </a:t>
            </a:r>
          </a:p>
          <a:p>
            <a:pPr lvl="0"/>
            <a:r>
              <a:rPr lang="en-GB" sz="2700" b="1" dirty="0">
                <a:solidFill>
                  <a:schemeClr val="bg1"/>
                </a:solidFill>
                <a:latin typeface="Arial" panose="020B0604020202020204" pitchFamily="34" charset="0"/>
                <a:cs typeface="Arial" panose="020B0604020202020204" pitchFamily="34" charset="0"/>
              </a:rPr>
              <a:t>Role modelling:</a:t>
            </a:r>
            <a:r>
              <a:rPr lang="en-GB" sz="2700" dirty="0">
                <a:solidFill>
                  <a:schemeClr val="bg1"/>
                </a:solidFill>
                <a:latin typeface="Arial" panose="020B0604020202020204" pitchFamily="34" charset="0"/>
                <a:cs typeface="Arial" panose="020B0604020202020204" pitchFamily="34" charset="0"/>
              </a:rPr>
              <a:t> Adults demonstrate healthy screen-free behaviours. </a:t>
            </a:r>
          </a:p>
          <a:p>
            <a:r>
              <a:rPr lang="en-GB" sz="2700" b="1" dirty="0">
                <a:solidFill>
                  <a:schemeClr val="bg1"/>
                </a:solidFill>
                <a:latin typeface="Arial" panose="020B0604020202020204" pitchFamily="34" charset="0"/>
                <a:cs typeface="Arial" panose="020B0604020202020204" pitchFamily="34" charset="0"/>
              </a:rPr>
              <a:t>Small achievable changes: </a:t>
            </a:r>
            <a:r>
              <a:rPr lang="en-GB" sz="2700" dirty="0">
                <a:solidFill>
                  <a:schemeClr val="bg1"/>
                </a:solidFill>
                <a:latin typeface="Arial" panose="020B0604020202020204" pitchFamily="34" charset="0"/>
                <a:cs typeface="Arial" panose="020B0604020202020204" pitchFamily="34" charset="0"/>
              </a:rPr>
              <a:t>Encourage families to introduce manageable screen-free periods (Michie, van Stralen and West, 2011).</a:t>
            </a:r>
          </a:p>
          <a:p>
            <a:pPr lvl="0"/>
            <a:endParaRPr lang="en-GB" sz="2700" dirty="0">
              <a:solidFill>
                <a:schemeClr val="bg1"/>
              </a:solidFill>
              <a:latin typeface="Arial" panose="020B0604020202020204" pitchFamily="34" charset="0"/>
              <a:cs typeface="Arial" panose="020B0604020202020204" pitchFamily="34" charset="0"/>
            </a:endParaRPr>
          </a:p>
          <a:p>
            <a:pPr lvl="0"/>
            <a:r>
              <a:rPr lang="en-GB" sz="2700" b="1" dirty="0">
                <a:solidFill>
                  <a:schemeClr val="bg1"/>
                </a:solidFill>
                <a:latin typeface="Arial" panose="020B0604020202020204" pitchFamily="34" charset="0"/>
                <a:cs typeface="Arial" panose="020B0604020202020204" pitchFamily="34" charset="0"/>
              </a:rPr>
              <a:t>Positive reinforcement:</a:t>
            </a:r>
            <a:r>
              <a:rPr lang="en-GB" sz="2700" dirty="0">
                <a:solidFill>
                  <a:schemeClr val="bg1"/>
                </a:solidFill>
                <a:latin typeface="Arial" panose="020B0604020202020204" pitchFamily="34" charset="0"/>
                <a:cs typeface="Arial" panose="020B0604020202020204" pitchFamily="34" charset="0"/>
              </a:rPr>
              <a:t> Celebrate participation rather than focusing on punishment or restriction. </a:t>
            </a:r>
          </a:p>
          <a:p>
            <a:pPr lvl="0"/>
            <a:r>
              <a:rPr lang="en-GB" sz="2700" b="1" dirty="0">
                <a:solidFill>
                  <a:schemeClr val="bg1"/>
                </a:solidFill>
                <a:latin typeface="Arial" panose="020B0604020202020204" pitchFamily="34" charset="0"/>
                <a:cs typeface="Arial" panose="020B0604020202020204" pitchFamily="34" charset="0"/>
              </a:rPr>
              <a:t>Accessible:</a:t>
            </a:r>
            <a:r>
              <a:rPr lang="en-GB" sz="2700" dirty="0">
                <a:solidFill>
                  <a:schemeClr val="bg1"/>
                </a:solidFill>
                <a:latin typeface="Arial" panose="020B0604020202020204" pitchFamily="34" charset="0"/>
                <a:cs typeface="Arial" panose="020B0604020202020204" pitchFamily="34" charset="0"/>
              </a:rPr>
              <a:t> Activities should be low-cost and adaptable to different family circumstances.</a:t>
            </a:r>
          </a:p>
          <a:p>
            <a:pPr marL="0" indent="0">
              <a:buNone/>
            </a:pPr>
            <a:r>
              <a:rPr lang="en-GB" sz="2700" dirty="0">
                <a:solidFill>
                  <a:schemeClr val="bg1"/>
                </a:solidFill>
                <a:latin typeface="Arial" panose="020B0604020202020204" pitchFamily="34" charset="0"/>
                <a:cs typeface="Arial" panose="020B0604020202020204" pitchFamily="34" charset="0"/>
              </a:rPr>
              <a:t>Reducing recreational screen time may be more achievable when children have enjoyable, accessible alternatives that involve family participation (Michie, van Stralen and West, 2011; </a:t>
            </a:r>
            <a:r>
              <a:rPr lang="en-GB" sz="2700" dirty="0" err="1">
                <a:solidFill>
                  <a:schemeClr val="bg1"/>
                </a:solidFill>
                <a:latin typeface="Arial" panose="020B0604020202020204" pitchFamily="34" charset="0"/>
                <a:cs typeface="Arial" panose="020B0604020202020204" pitchFamily="34" charset="0"/>
              </a:rPr>
              <a:t>Khalilollahi</a:t>
            </a:r>
            <a:r>
              <a:rPr lang="en-GB" sz="2700" dirty="0">
                <a:solidFill>
                  <a:schemeClr val="bg1"/>
                </a:solidFill>
                <a:latin typeface="Arial" panose="020B0604020202020204" pitchFamily="34" charset="0"/>
                <a:cs typeface="Arial" panose="020B0604020202020204" pitchFamily="34" charset="0"/>
              </a:rPr>
              <a:t> et al., 2023).</a:t>
            </a:r>
          </a:p>
        </p:txBody>
      </p:sp>
      <p:pic>
        <p:nvPicPr>
          <p:cNvPr id="6" name="Picture 5" descr="Family playing board game on floor bonding at home Happy family spending leisure time together playing board game at home 10-11 Years Stock Photo">
            <a:extLst>
              <a:ext uri="{FF2B5EF4-FFF2-40B4-BE49-F238E27FC236}">
                <a16:creationId xmlns:a16="http://schemas.microsoft.com/office/drawing/2014/main" id="{E3B8184B-33B6-0C76-4F8C-C316491906E3}"/>
              </a:ext>
            </a:extLst>
          </p:cNvPr>
          <p:cNvPicPr>
            <a:picLocks noChangeAspect="1"/>
          </p:cNvPicPr>
          <p:nvPr/>
        </p:nvPicPr>
        <p:blipFill>
          <a:blip r:embed="rId2"/>
          <a:stretch>
            <a:fillRect/>
          </a:stretch>
        </p:blipFill>
        <p:spPr>
          <a:xfrm>
            <a:off x="13428152" y="2080165"/>
            <a:ext cx="4681728" cy="5342612"/>
          </a:xfrm>
          <a:prstGeom prst="rect">
            <a:avLst/>
          </a:prstGeom>
        </p:spPr>
      </p:pic>
    </p:spTree>
    <p:extLst>
      <p:ext uri="{BB962C8B-B14F-4D97-AF65-F5344CB8AC3E}">
        <p14:creationId xmlns:p14="http://schemas.microsoft.com/office/powerpoint/2010/main" val="3240572114"/>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620CE74-DEE0-2FEE-8055-19E10D07274C}"/>
              </a:ext>
            </a:extLst>
          </p:cNvPr>
          <p:cNvSpPr>
            <a:spLocks noGrp="1"/>
          </p:cNvSpPr>
          <p:nvPr>
            <p:ph type="title"/>
          </p:nvPr>
        </p:nvSpPr>
        <p:spPr>
          <a:xfrm>
            <a:off x="1049492" y="-347382"/>
            <a:ext cx="6050558" cy="1467612"/>
          </a:xfrm>
        </p:spPr>
        <p:txBody>
          <a:bodyPr>
            <a:normAutofit/>
          </a:bodyPr>
          <a:lstStyle/>
          <a:p>
            <a:r>
              <a:rPr lang="en-GB" sz="3600" dirty="0">
                <a:latin typeface="Arial" panose="020B0604020202020204" pitchFamily="34" charset="0"/>
                <a:cs typeface="Arial" panose="020B0604020202020204" pitchFamily="34" charset="0"/>
              </a:rPr>
              <a:t>Communication Strategy</a:t>
            </a:r>
          </a:p>
        </p:txBody>
      </p:sp>
      <p:sp>
        <p:nvSpPr>
          <p:cNvPr id="3" name="Content Placeholder 2">
            <a:extLst>
              <a:ext uri="{FF2B5EF4-FFF2-40B4-BE49-F238E27FC236}">
                <a16:creationId xmlns:a16="http://schemas.microsoft.com/office/drawing/2014/main" id="{E3FDCAE5-32B2-9EF3-C2C5-D8D07F1F3E48}"/>
              </a:ext>
            </a:extLst>
          </p:cNvPr>
          <p:cNvSpPr>
            <a:spLocks noGrp="1"/>
          </p:cNvSpPr>
          <p:nvPr>
            <p:ph idx="1"/>
          </p:nvPr>
        </p:nvSpPr>
        <p:spPr>
          <a:xfrm>
            <a:off x="2" y="1318492"/>
            <a:ext cx="10069158" cy="7750205"/>
          </a:xfrm>
          <a:gradFill>
            <a:gsLst>
              <a:gs pos="1399">
                <a:srgbClr val="884FB3"/>
              </a:gs>
              <a:gs pos="30000">
                <a:srgbClr val="00B0F0"/>
              </a:gs>
            </a:gsLst>
            <a:lin ang="5400000" scaled="1"/>
          </a:gradFill>
        </p:spPr>
        <p:txBody>
          <a:bodyPr>
            <a:normAutofit fontScale="77500" lnSpcReduction="20000"/>
          </a:bodyPr>
          <a:lstStyle/>
          <a:p>
            <a:r>
              <a:rPr lang="en-GB" sz="2700" b="1" dirty="0">
                <a:solidFill>
                  <a:schemeClr val="bg1"/>
                </a:solidFill>
                <a:latin typeface="Arial" panose="020B0604020202020204" pitchFamily="34" charset="0"/>
                <a:cs typeface="Arial" panose="020B0604020202020204" pitchFamily="34" charset="0"/>
              </a:rPr>
              <a:t>Target audience:</a:t>
            </a:r>
            <a:br>
              <a:rPr lang="en-GB" sz="2700" dirty="0">
                <a:solidFill>
                  <a:schemeClr val="bg1"/>
                </a:solidFill>
                <a:latin typeface="Arial" panose="020B0604020202020204" pitchFamily="34" charset="0"/>
                <a:cs typeface="Arial" panose="020B0604020202020204" pitchFamily="34" charset="0"/>
              </a:rPr>
            </a:br>
            <a:r>
              <a:rPr lang="en-GB" sz="2700" dirty="0">
                <a:solidFill>
                  <a:schemeClr val="bg1"/>
                </a:solidFill>
                <a:latin typeface="Arial" panose="020B0604020202020204" pitchFamily="34" charset="0"/>
                <a:cs typeface="Arial" panose="020B0604020202020204" pitchFamily="34" charset="0"/>
              </a:rPr>
              <a:t>Parents and carers of children aged 5–11 years (Ofcom, 2024).</a:t>
            </a:r>
          </a:p>
          <a:p>
            <a:pPr lvl="0"/>
            <a:r>
              <a:rPr lang="en-GB" sz="2700" b="1" dirty="0">
                <a:solidFill>
                  <a:schemeClr val="bg1"/>
                </a:solidFill>
                <a:latin typeface="Arial" panose="020B0604020202020204" pitchFamily="34" charset="0"/>
                <a:cs typeface="Arial" panose="020B0604020202020204" pitchFamily="34" charset="0"/>
              </a:rPr>
              <a:t>Key message:</a:t>
            </a:r>
            <a:r>
              <a:rPr lang="en-GB" sz="2700" dirty="0">
                <a:solidFill>
                  <a:schemeClr val="bg1"/>
                </a:solidFill>
                <a:latin typeface="Arial" panose="020B0604020202020204" pitchFamily="34" charset="0"/>
                <a:cs typeface="Arial" panose="020B0604020202020204" pitchFamily="34" charset="0"/>
              </a:rPr>
              <a:t> SCREEN SMART KIDS  (Scroll less. Play More. Sleep Better)</a:t>
            </a:r>
          </a:p>
          <a:p>
            <a:pPr lvl="0"/>
            <a:r>
              <a:rPr lang="en-GB" sz="2700" b="1" dirty="0">
                <a:solidFill>
                  <a:schemeClr val="bg1"/>
                </a:solidFill>
                <a:latin typeface="Arial" panose="020B0604020202020204" pitchFamily="34" charset="0"/>
                <a:cs typeface="Arial" panose="020B0604020202020204" pitchFamily="34" charset="0"/>
              </a:rPr>
              <a:t>Social media:</a:t>
            </a:r>
            <a:r>
              <a:rPr lang="en-GB" sz="2700" dirty="0">
                <a:solidFill>
                  <a:schemeClr val="bg1"/>
                </a:solidFill>
                <a:latin typeface="Arial" panose="020B0604020202020204" pitchFamily="34" charset="0"/>
                <a:cs typeface="Arial" panose="020B0604020202020204" pitchFamily="34" charset="0"/>
              </a:rPr>
              <a:t> Short, engaging posts showing simple screen-free family activities (Ofcom, 2024).</a:t>
            </a:r>
          </a:p>
          <a:p>
            <a:pPr lvl="0"/>
            <a:r>
              <a:rPr lang="en-GB" sz="2700" b="1" dirty="0">
                <a:solidFill>
                  <a:schemeClr val="bg1"/>
                </a:solidFill>
                <a:latin typeface="Arial" panose="020B0604020202020204" pitchFamily="34" charset="0"/>
                <a:cs typeface="Arial" panose="020B0604020202020204" pitchFamily="34" charset="0"/>
              </a:rPr>
              <a:t>Schools: </a:t>
            </a:r>
            <a:r>
              <a:rPr lang="en-GB" sz="2700" dirty="0">
                <a:solidFill>
                  <a:schemeClr val="bg1"/>
                </a:solidFill>
                <a:latin typeface="Arial" panose="020B0604020202020204" pitchFamily="34" charset="0"/>
                <a:cs typeface="Arial" panose="020B0604020202020204" pitchFamily="34" charset="0"/>
              </a:rPr>
              <a:t>Information through newsletters, parent communications and school activities, supporting family engagement (Department of Health and Social Care, 2026). </a:t>
            </a:r>
          </a:p>
          <a:p>
            <a:pPr lvl="0"/>
            <a:r>
              <a:rPr lang="en-GB" sz="2700" b="1" dirty="0">
                <a:solidFill>
                  <a:schemeClr val="bg1"/>
                </a:solidFill>
                <a:latin typeface="Arial" panose="020B0604020202020204" pitchFamily="34" charset="0"/>
                <a:cs typeface="Arial" panose="020B0604020202020204" pitchFamily="34" charset="0"/>
              </a:rPr>
              <a:t>Community settings:</a:t>
            </a:r>
            <a:r>
              <a:rPr lang="en-GB" sz="2700" dirty="0">
                <a:solidFill>
                  <a:schemeClr val="bg1"/>
                </a:solidFill>
                <a:latin typeface="Arial" panose="020B0604020202020204" pitchFamily="34" charset="0"/>
                <a:cs typeface="Arial" panose="020B0604020202020204" pitchFamily="34" charset="0"/>
              </a:rPr>
              <a:t> Libraries, leisure centres and community groups (NICE, 2025). </a:t>
            </a:r>
          </a:p>
          <a:p>
            <a:pPr lvl="0"/>
            <a:r>
              <a:rPr lang="en-GB" sz="2700" b="1" dirty="0">
                <a:solidFill>
                  <a:schemeClr val="bg1"/>
                </a:solidFill>
                <a:latin typeface="Arial" panose="020B0604020202020204" pitchFamily="34" charset="0"/>
                <a:cs typeface="Arial" panose="020B0604020202020204" pitchFamily="34" charset="0"/>
              </a:rPr>
              <a:t>Take-home resources:</a:t>
            </a:r>
            <a:r>
              <a:rPr lang="en-GB" sz="2700" dirty="0">
                <a:solidFill>
                  <a:schemeClr val="bg1"/>
                </a:solidFill>
                <a:latin typeface="Arial" panose="020B0604020202020204" pitchFamily="34" charset="0"/>
                <a:cs typeface="Arial" panose="020B0604020202020204" pitchFamily="34" charset="0"/>
              </a:rPr>
              <a:t> Simple weekly Family Play Challenge activity cards. </a:t>
            </a:r>
          </a:p>
          <a:p>
            <a:pPr lvl="0"/>
            <a:r>
              <a:rPr lang="en-GB" sz="2700" b="1" dirty="0">
                <a:solidFill>
                  <a:schemeClr val="bg1"/>
                </a:solidFill>
                <a:latin typeface="Arial" panose="020B0604020202020204" pitchFamily="34" charset="0"/>
                <a:cs typeface="Arial" panose="020B0604020202020204" pitchFamily="34" charset="0"/>
              </a:rPr>
              <a:t>Positive messaging:</a:t>
            </a:r>
            <a:r>
              <a:rPr lang="en-GB" sz="2700" dirty="0">
                <a:solidFill>
                  <a:schemeClr val="bg1"/>
                </a:solidFill>
                <a:latin typeface="Arial" panose="020B0604020202020204" pitchFamily="34" charset="0"/>
                <a:cs typeface="Arial" panose="020B0604020202020204" pitchFamily="34" charset="0"/>
              </a:rPr>
              <a:t> Focus on what families can gain, rather than blaming parents or children (NICE, 2025).</a:t>
            </a:r>
          </a:p>
          <a:p>
            <a:pPr marL="0" indent="0">
              <a:buNone/>
            </a:pPr>
            <a:endParaRPr lang="en-GB" sz="2700" dirty="0">
              <a:solidFill>
                <a:schemeClr val="bg1"/>
              </a:solidFill>
              <a:latin typeface="Arial" panose="020B0604020202020204" pitchFamily="34" charset="0"/>
              <a:cs typeface="Arial" panose="020B0604020202020204" pitchFamily="34" charset="0"/>
            </a:endParaRPr>
          </a:p>
          <a:p>
            <a:pPr marL="0" indent="0">
              <a:buNone/>
            </a:pPr>
            <a:r>
              <a:rPr lang="en-GB" sz="2700" dirty="0">
                <a:solidFill>
                  <a:schemeClr val="bg1"/>
                </a:solidFill>
                <a:latin typeface="Arial" panose="020B0604020202020204" pitchFamily="34" charset="0"/>
                <a:cs typeface="Arial" panose="020B0604020202020204" pitchFamily="34" charset="0"/>
              </a:rPr>
              <a:t>Communication should be inclusive and non-judgemental, recognising that families have different levels of time, resources, access to outdoor spaces and competing responsibilities (NSPCC, 2026).</a:t>
            </a:r>
            <a:endParaRPr lang="en-GB" sz="2700" dirty="0">
              <a:solidFill>
                <a:schemeClr val="bg1"/>
              </a:solidFill>
            </a:endParaRPr>
          </a:p>
          <a:p>
            <a:pPr marL="0" indent="0">
              <a:buNone/>
            </a:pPr>
            <a:endParaRPr lang="en-GB" sz="2700" dirty="0">
              <a:latin typeface="Arial" panose="020B0604020202020204" pitchFamily="34" charset="0"/>
              <a:cs typeface="Arial" panose="020B0604020202020204" pitchFamily="34" charset="0"/>
            </a:endParaRPr>
          </a:p>
          <a:p>
            <a:endParaRPr lang="en-GB" sz="2700" dirty="0">
              <a:latin typeface="Arial" panose="020B0604020202020204" pitchFamily="34" charset="0"/>
              <a:cs typeface="Arial" panose="020B0604020202020204" pitchFamily="34" charset="0"/>
            </a:endParaRPr>
          </a:p>
        </p:txBody>
      </p:sp>
      <p:pic>
        <p:nvPicPr>
          <p:cNvPr id="8" name="Picture 7">
            <a:extLst>
              <a:ext uri="{FF2B5EF4-FFF2-40B4-BE49-F238E27FC236}">
                <a16:creationId xmlns:a16="http://schemas.microsoft.com/office/drawing/2014/main" id="{F549AA76-792E-24F6-6476-28B8573FD0F8}"/>
              </a:ext>
            </a:extLst>
          </p:cNvPr>
          <p:cNvPicPr>
            <a:picLocks noChangeAspect="1"/>
          </p:cNvPicPr>
          <p:nvPr/>
        </p:nvPicPr>
        <p:blipFill>
          <a:blip r:embed="rId2"/>
          <a:stretch>
            <a:fillRect/>
          </a:stretch>
        </p:blipFill>
        <p:spPr>
          <a:xfrm>
            <a:off x="10069160" y="1318492"/>
            <a:ext cx="8218841" cy="7750205"/>
          </a:xfrm>
          <a:prstGeom prst="rect">
            <a:avLst/>
          </a:prstGeom>
        </p:spPr>
      </p:pic>
      <p:sp>
        <p:nvSpPr>
          <p:cNvPr id="5" name="TextBox 4">
            <a:extLst>
              <a:ext uri="{FF2B5EF4-FFF2-40B4-BE49-F238E27FC236}">
                <a16:creationId xmlns:a16="http://schemas.microsoft.com/office/drawing/2014/main" id="{9784912E-957A-575A-2677-8B5E1E8EB0F8}"/>
              </a:ext>
            </a:extLst>
          </p:cNvPr>
          <p:cNvSpPr txBox="1"/>
          <p:nvPr/>
        </p:nvSpPr>
        <p:spPr>
          <a:xfrm>
            <a:off x="11646499" y="9404884"/>
            <a:ext cx="4764293" cy="507831"/>
          </a:xfrm>
          <a:prstGeom prst="rect">
            <a:avLst/>
          </a:prstGeom>
          <a:noFill/>
        </p:spPr>
        <p:txBody>
          <a:bodyPr wrap="square">
            <a:spAutoFit/>
          </a:bodyPr>
          <a:lstStyle/>
          <a:p>
            <a:pPr defTabSz="1371600"/>
            <a:r>
              <a:rPr lang="en-GB" sz="2700" dirty="0">
                <a:solidFill>
                  <a:srgbClr val="000000"/>
                </a:solidFill>
                <a:latin typeface="Arial" panose="020B0604020202020204" pitchFamily="34" charset="0"/>
                <a:cs typeface="Arial" panose="020B0604020202020204" pitchFamily="34" charset="0"/>
              </a:rPr>
              <a:t>(Twinkl, 2026)</a:t>
            </a:r>
          </a:p>
        </p:txBody>
      </p:sp>
    </p:spTree>
    <p:extLst>
      <p:ext uri="{BB962C8B-B14F-4D97-AF65-F5344CB8AC3E}">
        <p14:creationId xmlns:p14="http://schemas.microsoft.com/office/powerpoint/2010/main" val="224907963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C1ADED-8C8B-7865-3283-48731F745A9E}"/>
              </a:ext>
            </a:extLst>
          </p:cNvPr>
          <p:cNvSpPr>
            <a:spLocks noGrp="1"/>
          </p:cNvSpPr>
          <p:nvPr>
            <p:ph type="title"/>
          </p:nvPr>
        </p:nvSpPr>
        <p:spPr>
          <a:xfrm>
            <a:off x="2" y="1421675"/>
            <a:ext cx="5632881" cy="2356460"/>
          </a:xfrm>
        </p:spPr>
        <p:txBody>
          <a:bodyPr>
            <a:normAutofit/>
          </a:bodyPr>
          <a:lstStyle/>
          <a:p>
            <a:r>
              <a:rPr lang="en-GB" sz="6000" dirty="0">
                <a:latin typeface="Arial" panose="020B0604020202020204" pitchFamily="34" charset="0"/>
                <a:cs typeface="Arial" panose="020B0604020202020204" pitchFamily="34" charset="0"/>
              </a:rPr>
              <a:t>Conclusion</a:t>
            </a:r>
          </a:p>
        </p:txBody>
      </p:sp>
      <p:graphicFrame>
        <p:nvGraphicFramePr>
          <p:cNvPr id="5" name="Content Placeholder 2">
            <a:extLst>
              <a:ext uri="{FF2B5EF4-FFF2-40B4-BE49-F238E27FC236}">
                <a16:creationId xmlns:a16="http://schemas.microsoft.com/office/drawing/2014/main" id="{53955D2B-AEBC-2E7B-82FD-7771036913F0}"/>
              </a:ext>
            </a:extLst>
          </p:cNvPr>
          <p:cNvGraphicFramePr>
            <a:graphicFrameLocks noGrp="1"/>
          </p:cNvGraphicFramePr>
          <p:nvPr>
            <p:ph idx="1"/>
          </p:nvPr>
        </p:nvGraphicFramePr>
        <p:xfrm>
          <a:off x="6288657" y="954914"/>
          <a:ext cx="11999343" cy="833512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3" name="Picture 2" descr="Little boy having fun with friends in park blowing bubbles">
            <a:extLst>
              <a:ext uri="{FF2B5EF4-FFF2-40B4-BE49-F238E27FC236}">
                <a16:creationId xmlns:a16="http://schemas.microsoft.com/office/drawing/2014/main" id="{8E665C0E-CA01-967F-3AF9-8DA5BCCE1658}"/>
              </a:ext>
            </a:extLst>
          </p:cNvPr>
          <p:cNvPicPr>
            <a:picLocks noChangeAspect="1"/>
          </p:cNvPicPr>
          <p:nvPr/>
        </p:nvPicPr>
        <p:blipFill>
          <a:blip r:embed="rId7"/>
          <a:stretch>
            <a:fillRect/>
          </a:stretch>
        </p:blipFill>
        <p:spPr>
          <a:xfrm>
            <a:off x="475578" y="5198270"/>
            <a:ext cx="4681728" cy="4431345"/>
          </a:xfrm>
          <a:prstGeom prst="rect">
            <a:avLst/>
          </a:prstGeom>
        </p:spPr>
      </p:pic>
    </p:spTree>
    <p:extLst>
      <p:ext uri="{BB962C8B-B14F-4D97-AF65-F5344CB8AC3E}">
        <p14:creationId xmlns:p14="http://schemas.microsoft.com/office/powerpoint/2010/main" val="1771247973"/>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38C8DB7-AD80-801A-258A-0DEC5A8E21AC}"/>
              </a:ext>
            </a:extLst>
          </p:cNvPr>
          <p:cNvSpPr>
            <a:spLocks noGrp="1"/>
          </p:cNvSpPr>
          <p:nvPr>
            <p:ph idx="1"/>
          </p:nvPr>
        </p:nvSpPr>
        <p:spPr>
          <a:xfrm>
            <a:off x="742950" y="1105795"/>
            <a:ext cx="15773400" cy="8608361"/>
          </a:xfrm>
        </p:spPr>
        <p:txBody>
          <a:bodyPr>
            <a:normAutofit fontScale="92500" lnSpcReduction="10000"/>
          </a:bodyPr>
          <a:lstStyle/>
          <a:p>
            <a:pPr marL="0" indent="0">
              <a:buNone/>
            </a:pPr>
            <a:r>
              <a:rPr lang="en-US" b="1" dirty="0">
                <a:latin typeface="Arial" panose="020B0604020202020204" pitchFamily="34" charset="0"/>
                <a:cs typeface="Arial" panose="020B0604020202020204" pitchFamily="34" charset="0"/>
              </a:rPr>
              <a:t>Reference List</a:t>
            </a:r>
          </a:p>
          <a:p>
            <a:r>
              <a:rPr lang="en-GB" sz="2250" dirty="0" err="1">
                <a:latin typeface="Arial" panose="020B0604020202020204" pitchFamily="34" charset="0"/>
                <a:cs typeface="Arial" panose="020B0604020202020204" pitchFamily="34" charset="0"/>
              </a:rPr>
              <a:t>AcademicHelp</a:t>
            </a:r>
            <a:r>
              <a:rPr lang="en-GB" sz="2250" dirty="0">
                <a:latin typeface="Arial" panose="020B0604020202020204" pitchFamily="34" charset="0"/>
                <a:cs typeface="Arial" panose="020B0604020202020204" pitchFamily="34" charset="0"/>
              </a:rPr>
              <a:t> (2024) </a:t>
            </a:r>
            <a:r>
              <a:rPr lang="en-GB" sz="2250" i="1" dirty="0">
                <a:latin typeface="Arial" panose="020B0604020202020204" pitchFamily="34" charset="0"/>
                <a:cs typeface="Arial" panose="020B0604020202020204" pitchFamily="34" charset="0"/>
              </a:rPr>
              <a:t>The benefits of reduced screen time</a:t>
            </a:r>
            <a:r>
              <a:rPr lang="en-GB" sz="2250" dirty="0">
                <a:latin typeface="Arial" panose="020B0604020202020204" pitchFamily="34" charset="0"/>
                <a:cs typeface="Arial" panose="020B0604020202020204" pitchFamily="34" charset="0"/>
              </a:rPr>
              <a:t>. Available at: </a:t>
            </a:r>
            <a:r>
              <a:rPr lang="en-GB" sz="2250" dirty="0">
                <a:latin typeface="Arial" panose="020B0604020202020204" pitchFamily="34" charset="0"/>
                <a:cs typeface="Arial" panose="020B0604020202020204" pitchFamily="34" charset="0"/>
                <a:hlinkClick r:id="rId2"/>
              </a:rPr>
              <a:t>https://academichelp.net/wp-content/uploads/2024/08/Blog-Posts-and-Guides.png</a:t>
            </a:r>
            <a:r>
              <a:rPr lang="en-GB" sz="2250" dirty="0">
                <a:latin typeface="Arial" panose="020B0604020202020204" pitchFamily="34" charset="0"/>
                <a:cs typeface="Arial" panose="020B0604020202020204" pitchFamily="34" charset="0"/>
              </a:rPr>
              <a:t> (Accessed: 4 October 2026).</a:t>
            </a:r>
            <a:endParaRPr lang="en-US" sz="2250" b="1" dirty="0">
              <a:latin typeface="Arial" panose="020B0604020202020204" pitchFamily="34" charset="0"/>
              <a:cs typeface="Arial" panose="020B0604020202020204" pitchFamily="34" charset="0"/>
            </a:endParaRPr>
          </a:p>
          <a:p>
            <a:r>
              <a:rPr lang="en-GB" dirty="0">
                <a:latin typeface="Arial" panose="020B0604020202020204" pitchFamily="34" charset="0"/>
                <a:cs typeface="Arial" panose="020B0604020202020204" pitchFamily="34" charset="0"/>
              </a:rPr>
              <a:t>Bandura, A. (1997) </a:t>
            </a:r>
            <a:r>
              <a:rPr lang="en-GB" i="1" dirty="0">
                <a:latin typeface="Arial" panose="020B0604020202020204" pitchFamily="34" charset="0"/>
                <a:cs typeface="Arial" panose="020B0604020202020204" pitchFamily="34" charset="0"/>
              </a:rPr>
              <a:t>Self-efficacy: The exercise of control</a:t>
            </a:r>
            <a:r>
              <a:rPr lang="en-GB" dirty="0">
                <a:latin typeface="Arial" panose="020B0604020202020204" pitchFamily="34" charset="0"/>
                <a:cs typeface="Arial" panose="020B0604020202020204" pitchFamily="34" charset="0"/>
              </a:rPr>
              <a:t>. New York: W.H. Freeman.</a:t>
            </a:r>
          </a:p>
          <a:p>
            <a:r>
              <a:rPr lang="nl-NL" dirty="0">
                <a:latin typeface="Arial" panose="020B0604020202020204" pitchFamily="34" charset="0"/>
                <a:cs typeface="Arial" panose="020B0604020202020204" pitchFamily="34" charset="0"/>
              </a:rPr>
              <a:t>Bull, F.C. </a:t>
            </a:r>
            <a:r>
              <a:rPr lang="nl-NL" i="1" dirty="0">
                <a:latin typeface="Arial" panose="020B0604020202020204" pitchFamily="34" charset="0"/>
                <a:cs typeface="Arial" panose="020B0604020202020204" pitchFamily="34" charset="0"/>
              </a:rPr>
              <a:t>et al.</a:t>
            </a:r>
            <a:r>
              <a:rPr lang="nl-NL" dirty="0">
                <a:latin typeface="Arial" panose="020B0604020202020204" pitchFamily="34" charset="0"/>
                <a:cs typeface="Arial" panose="020B0604020202020204" pitchFamily="34" charset="0"/>
              </a:rPr>
              <a:t> </a:t>
            </a:r>
            <a:r>
              <a:rPr lang="en-GB" dirty="0">
                <a:latin typeface="Arial" panose="020B0604020202020204" pitchFamily="34" charset="0"/>
                <a:cs typeface="Arial" panose="020B0604020202020204" pitchFamily="34" charset="0"/>
              </a:rPr>
              <a:t>(2020) ‘World Health Organization 2020 guidelines on physical activity and sedentary behaviour’, </a:t>
            </a:r>
            <a:r>
              <a:rPr lang="en-GB" i="1" dirty="0">
                <a:latin typeface="Arial" panose="020B0604020202020204" pitchFamily="34" charset="0"/>
                <a:cs typeface="Arial" panose="020B0604020202020204" pitchFamily="34" charset="0"/>
              </a:rPr>
              <a:t>British Journal of Sports Medicine</a:t>
            </a:r>
            <a:r>
              <a:rPr lang="en-GB" dirty="0">
                <a:latin typeface="Arial" panose="020B0604020202020204" pitchFamily="34" charset="0"/>
                <a:cs typeface="Arial" panose="020B0604020202020204" pitchFamily="34" charset="0"/>
              </a:rPr>
              <a:t>, 54(24), pp. 1451–1462. Available at: </a:t>
            </a:r>
            <a:r>
              <a:rPr lang="en-GB" u="sng" dirty="0">
                <a:latin typeface="Arial" panose="020B0604020202020204" pitchFamily="34" charset="0"/>
                <a:cs typeface="Arial" panose="020B0604020202020204" pitchFamily="34" charset="0"/>
                <a:hlinkClick r:id="rId3"/>
              </a:rPr>
              <a:t>https://doi.org/10.1136/bjsports-2020-102955</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Chaput, J.P.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(2020) ‘2020 WHO guidelines on physical activity and sedentary behaviour for children and adolescents aged 5–17 years: summary of the evidence’, </a:t>
            </a:r>
            <a:r>
              <a:rPr lang="en-GB" i="1" dirty="0">
                <a:latin typeface="Arial" panose="020B0604020202020204" pitchFamily="34" charset="0"/>
                <a:cs typeface="Arial" panose="020B0604020202020204" pitchFamily="34" charset="0"/>
              </a:rPr>
              <a:t>International Journal of </a:t>
            </a:r>
            <a:r>
              <a:rPr lang="en-GB" i="1" dirty="0" err="1">
                <a:latin typeface="Arial" panose="020B0604020202020204" pitchFamily="34" charset="0"/>
                <a:cs typeface="Arial" panose="020B0604020202020204" pitchFamily="34" charset="0"/>
              </a:rPr>
              <a:t>Behavioral</a:t>
            </a:r>
            <a:r>
              <a:rPr lang="en-GB" i="1" dirty="0">
                <a:latin typeface="Arial" panose="020B0604020202020204" pitchFamily="34" charset="0"/>
                <a:cs typeface="Arial" panose="020B0604020202020204" pitchFamily="34" charset="0"/>
              </a:rPr>
              <a:t> Nutrition and Physical Activity</a:t>
            </a:r>
            <a:r>
              <a:rPr lang="en-GB" dirty="0">
                <a:latin typeface="Arial" panose="020B0604020202020204" pitchFamily="34" charset="0"/>
                <a:cs typeface="Arial" panose="020B0604020202020204" pitchFamily="34" charset="0"/>
              </a:rPr>
              <a:t>, 17, 141. Available at: </a:t>
            </a:r>
            <a:r>
              <a:rPr lang="en-GB" u="sng" dirty="0">
                <a:latin typeface="Arial" panose="020B0604020202020204" pitchFamily="34" charset="0"/>
                <a:cs typeface="Arial" panose="020B0604020202020204" pitchFamily="34" charset="0"/>
                <a:hlinkClick r:id="rId4"/>
              </a:rPr>
              <a:t>https://doi.org/10.1186/s12966-020-01037-z</a:t>
            </a:r>
            <a:r>
              <a:rPr lang="en-GB" dirty="0">
                <a:latin typeface="Arial" panose="020B0604020202020204" pitchFamily="34" charset="0"/>
                <a:cs typeface="Arial" panose="020B0604020202020204" pitchFamily="34" charset="0"/>
              </a:rPr>
              <a:t>.</a:t>
            </a:r>
          </a:p>
          <a:p>
            <a:r>
              <a:rPr lang="en-GB" dirty="0" err="1">
                <a:latin typeface="Arial" panose="020B0604020202020204" pitchFamily="34" charset="0"/>
                <a:cs typeface="Arial" panose="020B0604020202020204" pitchFamily="34" charset="0"/>
              </a:rPr>
              <a:t>Daryabeygi-Khotbehsara</a:t>
            </a:r>
            <a:r>
              <a:rPr lang="en-GB" dirty="0">
                <a:latin typeface="Arial" panose="020B0604020202020204" pitchFamily="34" charset="0"/>
                <a:cs typeface="Arial" panose="020B0604020202020204" pitchFamily="34" charset="0"/>
              </a:rPr>
              <a:t>, R.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(2024) ‘A control system model of capability-opportunity-motivation and behaviour (COM-B) framework for sedentary and physical activity behaviours’, </a:t>
            </a:r>
            <a:r>
              <a:rPr lang="en-GB" i="1" dirty="0">
                <a:latin typeface="Arial" panose="020B0604020202020204" pitchFamily="34" charset="0"/>
                <a:cs typeface="Arial" panose="020B0604020202020204" pitchFamily="34" charset="0"/>
              </a:rPr>
              <a:t>Digital Health</a:t>
            </a:r>
            <a:r>
              <a:rPr lang="en-GB" dirty="0">
                <a:latin typeface="Arial" panose="020B0604020202020204" pitchFamily="34" charset="0"/>
                <a:cs typeface="Arial" panose="020B0604020202020204" pitchFamily="34" charset="0"/>
              </a:rPr>
              <a:t>, 10, pp. 1–13. Available at: </a:t>
            </a:r>
            <a:r>
              <a:rPr lang="en-GB" u="sng" dirty="0">
                <a:latin typeface="Arial" panose="020B0604020202020204" pitchFamily="34" charset="0"/>
                <a:cs typeface="Arial" panose="020B0604020202020204" pitchFamily="34" charset="0"/>
                <a:hlinkClick r:id="rId5"/>
              </a:rPr>
              <a:t>https://doi.org/10.1177/20552076241255658</a:t>
            </a:r>
            <a:r>
              <a:rPr lang="en-GB" dirty="0">
                <a:latin typeface="Arial" panose="020B0604020202020204" pitchFamily="34" charset="0"/>
                <a:cs typeface="Arial" panose="020B0604020202020204" pitchFamily="34" charset="0"/>
              </a:rPr>
              <a:t> (Accessed: 1 October 2026).</a:t>
            </a:r>
          </a:p>
          <a:p>
            <a:r>
              <a:rPr lang="en-GB" dirty="0">
                <a:latin typeface="Arial" panose="020B0604020202020204" pitchFamily="34" charset="0"/>
                <a:cs typeface="Arial" panose="020B0604020202020204" pitchFamily="34" charset="0"/>
              </a:rPr>
              <a:t>Department of Health and Social Care (2026) </a:t>
            </a:r>
            <a:r>
              <a:rPr lang="en-GB" i="1" dirty="0">
                <a:latin typeface="Arial" panose="020B0604020202020204" pitchFamily="34" charset="0"/>
                <a:cs typeface="Arial" panose="020B0604020202020204" pitchFamily="34" charset="0"/>
              </a:rPr>
              <a:t>Physical activity guidelines: children and young people (5 to 18 years)</a:t>
            </a:r>
            <a:r>
              <a:rPr lang="en-GB" dirty="0">
                <a:latin typeface="Arial" panose="020B0604020202020204" pitchFamily="34" charset="0"/>
                <a:cs typeface="Arial" panose="020B0604020202020204" pitchFamily="34" charset="0"/>
              </a:rPr>
              <a:t>. Available at: </a:t>
            </a:r>
            <a:r>
              <a:rPr lang="en-GB" u="sng" dirty="0">
                <a:latin typeface="Arial" panose="020B0604020202020204" pitchFamily="34" charset="0"/>
                <a:cs typeface="Arial" panose="020B0604020202020204" pitchFamily="34" charset="0"/>
                <a:hlinkClick r:id="rId6"/>
              </a:rPr>
              <a:t>https://www.gov.uk/government/publications/physical-activity-guidelines-children-and-young-people-5-to-18-years</a:t>
            </a:r>
            <a:r>
              <a:rPr lang="en-GB" dirty="0">
                <a:latin typeface="Arial" panose="020B0604020202020204" pitchFamily="34" charset="0"/>
                <a:cs typeface="Arial" panose="020B0604020202020204" pitchFamily="34" charset="0"/>
              </a:rPr>
              <a:t> (Accessed: 1 October 2026).</a:t>
            </a:r>
          </a:p>
          <a:p>
            <a:r>
              <a:rPr lang="en-GB" dirty="0">
                <a:latin typeface="Arial" panose="020B0604020202020204" pitchFamily="34" charset="0"/>
                <a:cs typeface="Arial" panose="020B0604020202020204" pitchFamily="34" charset="0"/>
              </a:rPr>
              <a:t>Healthier Together (2026) </a:t>
            </a:r>
            <a:r>
              <a:rPr lang="en-GB" i="1" dirty="0">
                <a:latin typeface="Arial" panose="020B0604020202020204" pitchFamily="34" charset="0"/>
                <a:cs typeface="Arial" panose="020B0604020202020204" pitchFamily="34" charset="0"/>
              </a:rPr>
              <a:t>Screen time: staying safe and healthy – child 5 to 12 years</a:t>
            </a:r>
            <a:r>
              <a:rPr lang="en-GB" dirty="0">
                <a:latin typeface="Arial" panose="020B0604020202020204" pitchFamily="34" charset="0"/>
                <a:cs typeface="Arial" panose="020B0604020202020204" pitchFamily="34" charset="0"/>
              </a:rPr>
              <a:t>. Available at: </a:t>
            </a:r>
            <a:r>
              <a:rPr lang="en-GB" u="sng" dirty="0">
                <a:latin typeface="Arial" panose="020B0604020202020204" pitchFamily="34" charset="0"/>
                <a:cs typeface="Arial" panose="020B0604020202020204" pitchFamily="34" charset="0"/>
                <a:hlinkClick r:id="rId7"/>
              </a:rPr>
              <a:t>https://www.healthiertogether.nhs.uk/child-under-12-years/screen-time</a:t>
            </a:r>
            <a:r>
              <a:rPr lang="en-GB" dirty="0">
                <a:latin typeface="Arial" panose="020B0604020202020204" pitchFamily="34" charset="0"/>
                <a:cs typeface="Arial" panose="020B0604020202020204" pitchFamily="34" charset="0"/>
              </a:rPr>
              <a:t> (Accessed: 1 October 2026).</a:t>
            </a:r>
          </a:p>
          <a:p>
            <a:r>
              <a:rPr lang="en-GB" dirty="0" err="1">
                <a:latin typeface="Arial" panose="020B0604020202020204" pitchFamily="34" charset="0"/>
                <a:cs typeface="Arial" panose="020B0604020202020204" pitchFamily="34" charset="0"/>
              </a:rPr>
              <a:t>Khalilollahi</a:t>
            </a:r>
            <a:r>
              <a:rPr lang="en-GB" dirty="0">
                <a:latin typeface="Arial" panose="020B0604020202020204" pitchFamily="34" charset="0"/>
                <a:cs typeface="Arial" panose="020B0604020202020204" pitchFamily="34" charset="0"/>
              </a:rPr>
              <a:t>, A.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(2023) ‘Application of the COM-B model to the correlates of children’s outdoor playing and the potential role of digital interventions: a systematic literature review’, </a:t>
            </a:r>
            <a:r>
              <a:rPr lang="en-GB" i="1" dirty="0">
                <a:latin typeface="Arial" panose="020B0604020202020204" pitchFamily="34" charset="0"/>
                <a:cs typeface="Arial" panose="020B0604020202020204" pitchFamily="34" charset="0"/>
              </a:rPr>
              <a:t>Children’s Geographies</a:t>
            </a:r>
            <a:r>
              <a:rPr lang="en-GB" dirty="0">
                <a:latin typeface="Arial" panose="020B0604020202020204" pitchFamily="34" charset="0"/>
                <a:cs typeface="Arial" panose="020B0604020202020204" pitchFamily="34" charset="0"/>
              </a:rPr>
              <a:t>, 21(3), pp. 442–458. Available at: </a:t>
            </a:r>
            <a:r>
              <a:rPr lang="en-GB" u="sng" dirty="0">
                <a:latin typeface="Arial" panose="020B0604020202020204" pitchFamily="34" charset="0"/>
                <a:cs typeface="Arial" panose="020B0604020202020204" pitchFamily="34" charset="0"/>
                <a:hlinkClick r:id="rId8"/>
              </a:rPr>
              <a:t>https://www.tandfonline.com/doi/full/10.1080/14733285.2022.2075692#abstract</a:t>
            </a:r>
            <a:r>
              <a:rPr lang="en-GB" dirty="0">
                <a:latin typeface="Arial" panose="020B0604020202020204" pitchFamily="34" charset="0"/>
                <a:cs typeface="Arial" panose="020B0604020202020204" pitchFamily="34" charset="0"/>
              </a:rPr>
              <a:t> (Accessed: 1 October 2026).</a:t>
            </a:r>
          </a:p>
          <a:p>
            <a:pPr marL="0" indent="0">
              <a:buNone/>
            </a:pPr>
            <a:r>
              <a:rPr lang="en-GB" dirty="0"/>
              <a:t> </a:t>
            </a:r>
          </a:p>
          <a:p>
            <a:endParaRPr lang="en-GB" dirty="0"/>
          </a:p>
          <a:p>
            <a:endParaRPr lang="en-GB" dirty="0"/>
          </a:p>
          <a:p>
            <a:pPr marL="0" indent="0">
              <a:buNone/>
            </a:pPr>
            <a:endParaRPr lang="en-GB" b="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215760723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EE39390-A92B-4F12-B443-AA3579F88DF3}"/>
              </a:ext>
            </a:extLst>
          </p:cNvPr>
          <p:cNvSpPr>
            <a:spLocks noGrp="1"/>
          </p:cNvSpPr>
          <p:nvPr>
            <p:ph idx="1"/>
          </p:nvPr>
        </p:nvSpPr>
        <p:spPr>
          <a:xfrm>
            <a:off x="1049490" y="548640"/>
            <a:ext cx="15773400" cy="8939604"/>
          </a:xfrm>
        </p:spPr>
        <p:txBody>
          <a:bodyPr/>
          <a:lstStyle/>
          <a:p>
            <a:r>
              <a:rPr lang="en-GB" dirty="0">
                <a:latin typeface="Arial" panose="020B0604020202020204" pitchFamily="34" charset="0"/>
                <a:cs typeface="Arial" panose="020B0604020202020204" pitchFamily="34" charset="0"/>
              </a:rPr>
              <a:t>Lee, R.L.T.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(2020) ‘Systematic review of the impact of unstructured play interventions to improve young children's physical, social, and emotional wellbeing’, </a:t>
            </a:r>
            <a:r>
              <a:rPr lang="en-GB" i="1" dirty="0">
                <a:latin typeface="Arial" panose="020B0604020202020204" pitchFamily="34" charset="0"/>
                <a:cs typeface="Arial" panose="020B0604020202020204" pitchFamily="34" charset="0"/>
              </a:rPr>
              <a:t>Nursing &amp; Health Sciences</a:t>
            </a:r>
            <a:r>
              <a:rPr lang="en-GB" dirty="0">
                <a:latin typeface="Arial" panose="020B0604020202020204" pitchFamily="34" charset="0"/>
                <a:cs typeface="Arial" panose="020B0604020202020204" pitchFamily="34" charset="0"/>
              </a:rPr>
              <a:t>, 22(3), pp. 497–510. Available at: </a:t>
            </a:r>
            <a:r>
              <a:rPr lang="en-GB" dirty="0">
                <a:latin typeface="Arial" panose="020B0604020202020204" pitchFamily="34" charset="0"/>
                <a:cs typeface="Arial" panose="020B0604020202020204" pitchFamily="34" charset="0"/>
                <a:hlinkClick r:id="rId2"/>
              </a:rPr>
              <a:t>https://doi.org/10.1111/nhs.12732</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Lister, N.B.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(2023) ‘Child and adolescent obesity’, </a:t>
            </a:r>
            <a:r>
              <a:rPr lang="en-GB" i="1" dirty="0">
                <a:latin typeface="Arial" panose="020B0604020202020204" pitchFamily="34" charset="0"/>
                <a:cs typeface="Arial" panose="020B0604020202020204" pitchFamily="34" charset="0"/>
              </a:rPr>
              <a:t>Nature Reviews Disease Primers</a:t>
            </a:r>
            <a:r>
              <a:rPr lang="en-GB" dirty="0">
                <a:latin typeface="Arial" panose="020B0604020202020204" pitchFamily="34" charset="0"/>
                <a:cs typeface="Arial" panose="020B0604020202020204" pitchFamily="34" charset="0"/>
              </a:rPr>
              <a:t>, 9, 24. Available at: </a:t>
            </a:r>
            <a:r>
              <a:rPr lang="en-GB" dirty="0">
                <a:latin typeface="Arial" panose="020B0604020202020204" pitchFamily="34" charset="0"/>
                <a:cs typeface="Arial" panose="020B0604020202020204" pitchFamily="34" charset="0"/>
                <a:hlinkClick r:id="rId3"/>
              </a:rPr>
              <a:t>https://doi.org/10.1038/s41572-023-00435-4</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Martin, K.B.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(2021) ‘Interventions to control children's screen use and their effect on sleep: a systematic review and meta-analysis’, </a:t>
            </a:r>
            <a:r>
              <a:rPr lang="en-GB" i="1" dirty="0">
                <a:latin typeface="Arial" panose="020B0604020202020204" pitchFamily="34" charset="0"/>
                <a:cs typeface="Arial" panose="020B0604020202020204" pitchFamily="34" charset="0"/>
              </a:rPr>
              <a:t>Journal of Sleep Research</a:t>
            </a:r>
            <a:r>
              <a:rPr lang="en-GB" dirty="0">
                <a:latin typeface="Arial" panose="020B0604020202020204" pitchFamily="34" charset="0"/>
                <a:cs typeface="Arial" panose="020B0604020202020204" pitchFamily="34" charset="0"/>
              </a:rPr>
              <a:t>, 30(3), e13130. Available at: </a:t>
            </a:r>
            <a:r>
              <a:rPr lang="en-GB" dirty="0">
                <a:latin typeface="Arial" panose="020B0604020202020204" pitchFamily="34" charset="0"/>
                <a:cs typeface="Arial" panose="020B0604020202020204" pitchFamily="34" charset="0"/>
                <a:hlinkClick r:id="rId4"/>
              </a:rPr>
              <a:t>https://doi.org/10.1111/jsr.13130</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Michie, S., van Stralen, M.M. and West, R. (2011) ‘The behaviour change wheel: a new method for characterising and designing behaviour change interventions’, </a:t>
            </a:r>
            <a:r>
              <a:rPr lang="en-GB" i="1" dirty="0">
                <a:latin typeface="Arial" panose="020B0604020202020204" pitchFamily="34" charset="0"/>
                <a:cs typeface="Arial" panose="020B0604020202020204" pitchFamily="34" charset="0"/>
              </a:rPr>
              <a:t>Implementation Science</a:t>
            </a:r>
            <a:r>
              <a:rPr lang="en-GB" dirty="0">
                <a:latin typeface="Arial" panose="020B0604020202020204" pitchFamily="34" charset="0"/>
                <a:cs typeface="Arial" panose="020B0604020202020204" pitchFamily="34" charset="0"/>
              </a:rPr>
              <a:t>, 6, 42. Available at: </a:t>
            </a:r>
            <a:r>
              <a:rPr lang="en-GB" dirty="0">
                <a:latin typeface="Arial" panose="020B0604020202020204" pitchFamily="34" charset="0"/>
                <a:cs typeface="Arial" panose="020B0604020202020204" pitchFamily="34" charset="0"/>
                <a:hlinkClick r:id="rId5"/>
              </a:rPr>
              <a:t>https://doi.org/10.1186/1748-5908-6-42</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National Institute for Health and Care Excellence (2025) </a:t>
            </a:r>
            <a:r>
              <a:rPr lang="en-GB" i="1" dirty="0">
                <a:latin typeface="Arial" panose="020B0604020202020204" pitchFamily="34" charset="0"/>
                <a:cs typeface="Arial" panose="020B0604020202020204" pitchFamily="34" charset="0"/>
              </a:rPr>
              <a:t>Overweight and obesity management</a:t>
            </a:r>
            <a:r>
              <a:rPr lang="en-GB" dirty="0">
                <a:latin typeface="Arial" panose="020B0604020202020204" pitchFamily="34" charset="0"/>
                <a:cs typeface="Arial" panose="020B0604020202020204" pitchFamily="34" charset="0"/>
              </a:rPr>
              <a:t>. NICE guideline NG246. Available at: </a:t>
            </a:r>
            <a:r>
              <a:rPr lang="en-GB" dirty="0">
                <a:latin typeface="Arial" panose="020B0604020202020204" pitchFamily="34" charset="0"/>
                <a:cs typeface="Arial" panose="020B0604020202020204" pitchFamily="34" charset="0"/>
                <a:hlinkClick r:id="rId6"/>
              </a:rPr>
              <a:t>https://www.nice.org.uk/guidance/ng246/resources/overweight-and-obesity-management-pdf-66143959958725</a:t>
            </a:r>
            <a:r>
              <a:rPr lang="en-GB" dirty="0">
                <a:latin typeface="Arial" panose="020B0604020202020204" pitchFamily="34" charset="0"/>
                <a:cs typeface="Arial" panose="020B0604020202020204" pitchFamily="34" charset="0"/>
              </a:rPr>
              <a:t> (Accessed: 1 October 2026).</a:t>
            </a:r>
          </a:p>
          <a:p>
            <a:r>
              <a:rPr lang="en-GB" dirty="0">
                <a:latin typeface="Arial" panose="020B0604020202020204" pitchFamily="34" charset="0"/>
                <a:cs typeface="Arial" panose="020B0604020202020204" pitchFamily="34" charset="0"/>
              </a:rPr>
              <a:t>NHS (2024) </a:t>
            </a:r>
            <a:r>
              <a:rPr lang="en-GB" i="1" dirty="0">
                <a:latin typeface="Arial" panose="020B0604020202020204" pitchFamily="34" charset="0"/>
                <a:cs typeface="Arial" panose="020B0604020202020204" pitchFamily="34" charset="0"/>
              </a:rPr>
              <a:t>Physical activity guidelines for children and young people</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7"/>
              </a:rPr>
              <a:t>https://www.nhs.uk/live-well/exercise/physical-activity-guidelines-children-and-young-people/</a:t>
            </a:r>
            <a:r>
              <a:rPr lang="en-GB" dirty="0">
                <a:latin typeface="Arial" panose="020B0604020202020204" pitchFamily="34" charset="0"/>
                <a:cs typeface="Arial" panose="020B0604020202020204" pitchFamily="34" charset="0"/>
              </a:rPr>
              <a:t> (Accessed: 1 October 2026).</a:t>
            </a:r>
          </a:p>
          <a:p>
            <a:r>
              <a:rPr lang="en-GB" dirty="0">
                <a:latin typeface="Arial" panose="020B0604020202020204" pitchFamily="34" charset="0"/>
                <a:cs typeface="Arial" panose="020B0604020202020204" pitchFamily="34" charset="0"/>
              </a:rPr>
              <a:t>NSPCC (2026) </a:t>
            </a:r>
            <a:r>
              <a:rPr lang="en-GB" i="1" dirty="0">
                <a:latin typeface="Arial" panose="020B0604020202020204" pitchFamily="34" charset="0"/>
                <a:cs typeface="Arial" panose="020B0604020202020204" pitchFamily="34" charset="0"/>
              </a:rPr>
              <a:t>Keeping children safe online</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8"/>
              </a:rPr>
              <a:t>https://www.nspcc.org.uk/keeping-children-safe/online-safety/</a:t>
            </a:r>
            <a:r>
              <a:rPr lang="en-GB" dirty="0">
                <a:latin typeface="Arial" panose="020B0604020202020204" pitchFamily="34" charset="0"/>
                <a:cs typeface="Arial" panose="020B0604020202020204" pitchFamily="34" charset="0"/>
              </a:rPr>
              <a:t> (Accessed: 1 October 2026).</a:t>
            </a:r>
          </a:p>
          <a:p>
            <a:r>
              <a:rPr lang="en-GB" dirty="0">
                <a:latin typeface="Arial" panose="020B0604020202020204" pitchFamily="34" charset="0"/>
                <a:cs typeface="Arial" panose="020B0604020202020204" pitchFamily="34" charset="0"/>
              </a:rPr>
              <a:t>Ofcom (2024) </a:t>
            </a:r>
            <a:r>
              <a:rPr lang="en-GB" i="1" dirty="0">
                <a:latin typeface="Arial" panose="020B0604020202020204" pitchFamily="34" charset="0"/>
                <a:cs typeface="Arial" panose="020B0604020202020204" pitchFamily="34" charset="0"/>
              </a:rPr>
              <a:t>Children and parents: media use and attitudes report 2024</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9"/>
              </a:rPr>
              <a:t>https://www.ofcom.org.uk/siteassets/resources/documents/research-and-data/media-literacy-research/children/children-media-use-and-attitudes-2024/childrens-media-literacy-report-2024.pdf</a:t>
            </a:r>
            <a:r>
              <a:rPr lang="en-GB" dirty="0">
                <a:latin typeface="Arial" panose="020B0604020202020204" pitchFamily="34" charset="0"/>
                <a:cs typeface="Arial" panose="020B0604020202020204" pitchFamily="34" charset="0"/>
              </a:rPr>
              <a:t> (Accessed: 1 October 2026).</a:t>
            </a:r>
          </a:p>
          <a:p>
            <a:pPr marL="0" indent="0">
              <a:buNone/>
            </a:pPr>
            <a:endParaRPr lang="en-GB" dirty="0">
              <a:latin typeface="Arial" panose="020B0604020202020204" pitchFamily="34" charset="0"/>
              <a:cs typeface="Arial" panose="020B0604020202020204" pitchFamily="34" charset="0"/>
            </a:endParaRPr>
          </a:p>
          <a:p>
            <a:endParaRPr lang="en-GB" dirty="0"/>
          </a:p>
          <a:p>
            <a:pPr marL="0" indent="0">
              <a:buNone/>
            </a:pPr>
            <a:endParaRPr lang="en-GB"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4798710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6D9B86-2FB6-B9F2-4675-E3FBC1EC314A}"/>
              </a:ext>
            </a:extLst>
          </p:cNvPr>
          <p:cNvSpPr>
            <a:spLocks noGrp="1"/>
          </p:cNvSpPr>
          <p:nvPr>
            <p:ph idx="1"/>
          </p:nvPr>
        </p:nvSpPr>
        <p:spPr>
          <a:xfrm>
            <a:off x="1049490" y="242048"/>
            <a:ext cx="15773400" cy="8924723"/>
          </a:xfrm>
        </p:spPr>
        <p:txBody>
          <a:bodyPr/>
          <a:lstStyle/>
          <a:p>
            <a:r>
              <a:rPr lang="en-GB" dirty="0">
                <a:latin typeface="Arial" panose="020B0604020202020204" pitchFamily="34" charset="0"/>
                <a:cs typeface="Arial" panose="020B0604020202020204" pitchFamily="34" charset="0"/>
              </a:rPr>
              <a:t>Oswald, T.K.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(2020) ‘Psychological impacts of “screen time” and “green time” for children and adolescents: a systematic scoping review’, </a:t>
            </a:r>
            <a:r>
              <a:rPr lang="en-GB" i="1" dirty="0" err="1">
                <a:latin typeface="Arial" panose="020B0604020202020204" pitchFamily="34" charset="0"/>
                <a:cs typeface="Arial" panose="020B0604020202020204" pitchFamily="34" charset="0"/>
              </a:rPr>
              <a:t>PLoS</a:t>
            </a:r>
            <a:r>
              <a:rPr lang="en-GB" i="1" dirty="0">
                <a:latin typeface="Arial" panose="020B0604020202020204" pitchFamily="34" charset="0"/>
                <a:cs typeface="Arial" panose="020B0604020202020204" pitchFamily="34" charset="0"/>
              </a:rPr>
              <a:t> ONE</a:t>
            </a:r>
            <a:r>
              <a:rPr lang="en-GB" dirty="0">
                <a:latin typeface="Arial" panose="020B0604020202020204" pitchFamily="34" charset="0"/>
                <a:cs typeface="Arial" panose="020B0604020202020204" pitchFamily="34" charset="0"/>
              </a:rPr>
              <a:t>, 15(9), e0237725. Available at: </a:t>
            </a:r>
            <a:r>
              <a:rPr lang="en-GB" dirty="0">
                <a:latin typeface="Arial" panose="020B0604020202020204" pitchFamily="34" charset="0"/>
                <a:cs typeface="Arial" panose="020B0604020202020204" pitchFamily="34" charset="0"/>
                <a:hlinkClick r:id="rId2"/>
              </a:rPr>
              <a:t>https://doi.org/10.1371/journal.pone.0237725</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Raj, D.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(2023) ‘Stop and Play digital health education intervention for reducing excessive screen time among preschoolers from low socioeconomic families: cluster randomized controlled trial’, </a:t>
            </a:r>
            <a:r>
              <a:rPr lang="en-GB" i="1" dirty="0">
                <a:latin typeface="Arial" panose="020B0604020202020204" pitchFamily="34" charset="0"/>
                <a:cs typeface="Arial" panose="020B0604020202020204" pitchFamily="34" charset="0"/>
              </a:rPr>
              <a:t>Journal of Medical Internet Research</a:t>
            </a:r>
            <a:r>
              <a:rPr lang="en-GB" dirty="0">
                <a:latin typeface="Arial" panose="020B0604020202020204" pitchFamily="34" charset="0"/>
                <a:cs typeface="Arial" panose="020B0604020202020204" pitchFamily="34" charset="0"/>
              </a:rPr>
              <a:t>, 25, e40955. Available at: </a:t>
            </a:r>
            <a:r>
              <a:rPr lang="en-GB" dirty="0">
                <a:latin typeface="Arial" panose="020B0604020202020204" pitchFamily="34" charset="0"/>
                <a:cs typeface="Arial" panose="020B0604020202020204" pitchFamily="34" charset="0"/>
                <a:hlinkClick r:id="rId3"/>
              </a:rPr>
              <a:t>https://doi.org/10.2196/40955</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Santos, R.M.S.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(2022) ‘The association between screen time and attention in children: a systematic review’, </a:t>
            </a:r>
            <a:r>
              <a:rPr lang="en-GB" i="1" dirty="0">
                <a:latin typeface="Arial" panose="020B0604020202020204" pitchFamily="34" charset="0"/>
                <a:cs typeface="Arial" panose="020B0604020202020204" pitchFamily="34" charset="0"/>
              </a:rPr>
              <a:t>Developmental Neuropsychology</a:t>
            </a:r>
            <a:r>
              <a:rPr lang="en-GB" dirty="0">
                <a:latin typeface="Arial" panose="020B0604020202020204" pitchFamily="34" charset="0"/>
                <a:cs typeface="Arial" panose="020B0604020202020204" pitchFamily="34" charset="0"/>
              </a:rPr>
              <a:t>, 47(4), pp. 175–192. Available at: </a:t>
            </a:r>
            <a:r>
              <a:rPr lang="en-GB" dirty="0">
                <a:latin typeface="Arial" panose="020B0604020202020204" pitchFamily="34" charset="0"/>
                <a:cs typeface="Arial" panose="020B0604020202020204" pitchFamily="34" charset="0"/>
                <a:hlinkClick r:id="rId4"/>
              </a:rPr>
              <a:t>https://doi.org/10.1080/87565641.2022.2064863</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Twinkl (2026) </a:t>
            </a:r>
            <a:r>
              <a:rPr lang="en-GB" i="1" dirty="0">
                <a:latin typeface="Arial" panose="020B0604020202020204" pitchFamily="34" charset="0"/>
                <a:cs typeface="Arial" panose="020B0604020202020204" pitchFamily="34" charset="0"/>
              </a:rPr>
              <a:t>Healthy and Unhealthy Screen Time</a:t>
            </a:r>
            <a:r>
              <a:rPr lang="en-GB" dirty="0">
                <a:latin typeface="Arial" panose="020B0604020202020204" pitchFamily="34" charset="0"/>
                <a:cs typeface="Arial" panose="020B0604020202020204" pitchFamily="34" charset="0"/>
              </a:rPr>
              <a:t>. Available at: </a:t>
            </a:r>
            <a:r>
              <a:rPr lang="en-GB" dirty="0">
                <a:latin typeface="Arial" panose="020B0604020202020204" pitchFamily="34" charset="0"/>
                <a:cs typeface="Arial" panose="020B0604020202020204" pitchFamily="34" charset="0"/>
                <a:hlinkClick r:id="rId5"/>
              </a:rPr>
              <a:t>https://www.twinkl.co.uk/resource/healthy-and-unhealthy-screen-time-t-p-1717586727</a:t>
            </a:r>
            <a:r>
              <a:rPr lang="en-GB" dirty="0">
                <a:latin typeface="Arial" panose="020B0604020202020204" pitchFamily="34" charset="0"/>
                <a:cs typeface="Arial" panose="020B0604020202020204" pitchFamily="34" charset="0"/>
              </a:rPr>
              <a:t> (Accessed: 4 October 2026).</a:t>
            </a:r>
          </a:p>
          <a:p>
            <a:r>
              <a:rPr lang="en-GB" dirty="0">
                <a:latin typeface="Arial" panose="020B0604020202020204" pitchFamily="34" charset="0"/>
                <a:cs typeface="Arial" panose="020B0604020202020204" pitchFamily="34" charset="0"/>
              </a:rPr>
              <a:t>Vasconcellos, R.P.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(2025) ‘Electronic screen use and children's socioemotional problems: a systematic review and meta-analysis of longitudinal studies’, </a:t>
            </a:r>
            <a:r>
              <a:rPr lang="en-GB" i="1" dirty="0">
                <a:latin typeface="Arial" panose="020B0604020202020204" pitchFamily="34" charset="0"/>
                <a:cs typeface="Arial" panose="020B0604020202020204" pitchFamily="34" charset="0"/>
              </a:rPr>
              <a:t>Psychological Bulletin</a:t>
            </a:r>
            <a:r>
              <a:rPr lang="en-GB" dirty="0">
                <a:latin typeface="Arial" panose="020B0604020202020204" pitchFamily="34" charset="0"/>
                <a:cs typeface="Arial" panose="020B0604020202020204" pitchFamily="34" charset="0"/>
              </a:rPr>
              <a:t>, 151(5), pp. 513–543. Available at: </a:t>
            </a:r>
            <a:r>
              <a:rPr lang="en-GB" dirty="0">
                <a:latin typeface="Arial" panose="020B0604020202020204" pitchFamily="34" charset="0"/>
                <a:cs typeface="Arial" panose="020B0604020202020204" pitchFamily="34" charset="0"/>
                <a:hlinkClick r:id="rId6"/>
              </a:rPr>
              <a:t>https://doi.org/10.1037/bul0000468</a:t>
            </a:r>
            <a:r>
              <a:rPr lang="en-GB" dirty="0">
                <a:latin typeface="Arial" panose="020B0604020202020204" pitchFamily="34" charset="0"/>
                <a:cs typeface="Arial" panose="020B0604020202020204" pitchFamily="34" charset="0"/>
              </a:rPr>
              <a:t>.</a:t>
            </a:r>
          </a:p>
          <a:p>
            <a:r>
              <a:rPr lang="en-GB" dirty="0">
                <a:latin typeface="Arial" panose="020B0604020202020204" pitchFamily="34" charset="0"/>
                <a:cs typeface="Arial" panose="020B0604020202020204" pitchFamily="34" charset="0"/>
              </a:rPr>
              <a:t>Wu, X.Y. </a:t>
            </a:r>
            <a:r>
              <a:rPr lang="en-GB" i="1" dirty="0">
                <a:latin typeface="Arial" panose="020B0604020202020204" pitchFamily="34" charset="0"/>
                <a:cs typeface="Arial" panose="020B0604020202020204" pitchFamily="34" charset="0"/>
              </a:rPr>
              <a:t>et al.</a:t>
            </a:r>
            <a:r>
              <a:rPr lang="en-GB" dirty="0">
                <a:latin typeface="Arial" panose="020B0604020202020204" pitchFamily="34" charset="0"/>
                <a:cs typeface="Arial" panose="020B0604020202020204" pitchFamily="34" charset="0"/>
              </a:rPr>
              <a:t> (2017) ‘The influence of physical activity, sedentary </a:t>
            </a:r>
            <a:r>
              <a:rPr lang="en-GB" dirty="0" err="1">
                <a:latin typeface="Arial" panose="020B0604020202020204" pitchFamily="34" charset="0"/>
                <a:cs typeface="Arial" panose="020B0604020202020204" pitchFamily="34" charset="0"/>
              </a:rPr>
              <a:t>behavior</a:t>
            </a:r>
            <a:r>
              <a:rPr lang="en-GB" dirty="0">
                <a:latin typeface="Arial" panose="020B0604020202020204" pitchFamily="34" charset="0"/>
                <a:cs typeface="Arial" panose="020B0604020202020204" pitchFamily="34" charset="0"/>
              </a:rPr>
              <a:t> on health-related quality of life among the general population of children and adolescents: a systematic review’, </a:t>
            </a:r>
            <a:r>
              <a:rPr lang="en-GB" i="1" dirty="0" err="1">
                <a:latin typeface="Arial" panose="020B0604020202020204" pitchFamily="34" charset="0"/>
                <a:cs typeface="Arial" panose="020B0604020202020204" pitchFamily="34" charset="0"/>
              </a:rPr>
              <a:t>PLoS</a:t>
            </a:r>
            <a:r>
              <a:rPr lang="en-GB" i="1" dirty="0">
                <a:latin typeface="Arial" panose="020B0604020202020204" pitchFamily="34" charset="0"/>
                <a:cs typeface="Arial" panose="020B0604020202020204" pitchFamily="34" charset="0"/>
              </a:rPr>
              <a:t> ONE</a:t>
            </a:r>
            <a:r>
              <a:rPr lang="en-GB" dirty="0">
                <a:latin typeface="Arial" panose="020B0604020202020204" pitchFamily="34" charset="0"/>
                <a:cs typeface="Arial" panose="020B0604020202020204" pitchFamily="34" charset="0"/>
              </a:rPr>
              <a:t>, 12(11), e0187668. Available at: </a:t>
            </a:r>
            <a:r>
              <a:rPr lang="en-GB" dirty="0">
                <a:latin typeface="Arial" panose="020B0604020202020204" pitchFamily="34" charset="0"/>
                <a:cs typeface="Arial" panose="020B0604020202020204" pitchFamily="34" charset="0"/>
                <a:hlinkClick r:id="rId7"/>
              </a:rPr>
              <a:t>https://doi.org/10.1371/journal.pone.0187668</a:t>
            </a:r>
            <a:r>
              <a:rPr lang="en-GB" dirty="0">
                <a:latin typeface="Arial" panose="020B0604020202020204" pitchFamily="34" charset="0"/>
                <a:cs typeface="Arial" panose="020B0604020202020204" pitchFamily="34" charset="0"/>
              </a:rPr>
              <a:t>.</a:t>
            </a:r>
          </a:p>
        </p:txBody>
      </p:sp>
    </p:spTree>
    <p:extLst>
      <p:ext uri="{BB962C8B-B14F-4D97-AF65-F5344CB8AC3E}">
        <p14:creationId xmlns:p14="http://schemas.microsoft.com/office/powerpoint/2010/main" val="5730010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School Days">
  <a:themeElements>
    <a:clrScheme name="Custom 1">
      <a:dk1>
        <a:srgbClr val="000000"/>
      </a:dk1>
      <a:lt1>
        <a:srgbClr val="FFFFFF"/>
      </a:lt1>
      <a:dk2>
        <a:srgbClr val="2C3431"/>
      </a:dk2>
      <a:lt2>
        <a:srgbClr val="F7F5F1"/>
      </a:lt2>
      <a:accent1>
        <a:srgbClr val="D0805C"/>
      </a:accent1>
      <a:accent2>
        <a:srgbClr val="CD972B"/>
      </a:accent2>
      <a:accent3>
        <a:srgbClr val="568A80"/>
      </a:accent3>
      <a:accent4>
        <a:srgbClr val="9FA757"/>
      </a:accent4>
      <a:accent5>
        <a:srgbClr val="78A080"/>
      </a:accent5>
      <a:accent6>
        <a:srgbClr val="93A3C5"/>
      </a:accent6>
      <a:hlink>
        <a:srgbClr val="CB6D48"/>
      </a:hlink>
      <a:folHlink>
        <a:srgbClr val="568A80"/>
      </a:folHlink>
    </a:clrScheme>
    <a:fontScheme name="Custom 1">
      <a:majorFont>
        <a:latin typeface="JasmineUPC"/>
        <a:ea typeface=""/>
        <a:cs typeface=""/>
      </a:majorFont>
      <a:minorFont>
        <a:latin typeface="Raleway"/>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School days" id="{A3F6A081-B6B6-4005-A8B4-E4DB51F0D83A}" vid="{06B4A534-080E-4F92-B8E7-6D90CB76FF92}"/>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1501</TotalTime>
  <Words>6829</Words>
  <Application>Microsoft Office PowerPoint</Application>
  <PresentationFormat>Custom</PresentationFormat>
  <Paragraphs>438</Paragraphs>
  <Slides>42</Slides>
  <Notes>2</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42</vt:i4>
      </vt:variant>
    </vt:vector>
  </HeadingPairs>
  <TitlesOfParts>
    <vt:vector size="51" baseType="lpstr">
      <vt:lpstr>Arial</vt:lpstr>
      <vt:lpstr>JasmineUPC</vt:lpstr>
      <vt:lpstr>Aptos</vt:lpstr>
      <vt:lpstr>Questrial</vt:lpstr>
      <vt:lpstr>Calibri</vt:lpstr>
      <vt:lpstr>Roca Two</vt:lpstr>
      <vt:lpstr>Raleway</vt:lpstr>
      <vt:lpstr>Office Theme</vt:lpstr>
      <vt:lpstr>School Days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Benefits and Challenges of Reducing Screen Time </vt:lpstr>
      <vt:lpstr>Why Does Screen Time Matter?</vt:lpstr>
      <vt:lpstr>PHYSIOLOGICAL BENEFITS Reducing recreational screen time can create more opportunities for active, healthy routines.  </vt:lpstr>
      <vt:lpstr> Psychological Benefits</vt:lpstr>
      <vt:lpstr>Sociological Benefits of Reducing Recreational Screen Time</vt:lpstr>
      <vt:lpstr>What Makes Behaviour Change Difficult?</vt:lpstr>
      <vt:lpstr>Social Cognitive Theory </vt:lpstr>
      <vt:lpstr>PowerPoint Presentation</vt:lpstr>
      <vt:lpstr>COM-B Model </vt:lpstr>
      <vt:lpstr>Campaign Intervention - Family Play Challenge</vt:lpstr>
      <vt:lpstr>Communication Strategy</vt:lpstr>
      <vt:lpstr>Conclusion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Blue White Modern Screen Time Education Presentation</dc:title>
  <cp:lastModifiedBy>Nazia Haroon (2208947)</cp:lastModifiedBy>
  <cp:revision>27</cp:revision>
  <dcterms:created xsi:type="dcterms:W3CDTF">2006-08-16T00:00:00Z</dcterms:created>
  <dcterms:modified xsi:type="dcterms:W3CDTF">2026-10-10T22:02:28Z</dcterms:modified>
  <dc:identifier>DAHWCkBARvM</dc:identifier>
</cp:coreProperties>
</file>