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80B32-DA8F-5CD8-FDA4-5066A1C6B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38D49E-DE36-D885-6304-B7C7BF123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CA8F8-6FD2-63BF-4307-1858C9A99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4BFE40-3F4C-E8BE-A229-B8C62FA4C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E54B2-BA37-4772-8FAB-A267EF0A7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57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1A9CE-9F7F-ACE8-1A3A-D4809466A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CEFBB-6137-E7BD-4B36-88F8B0B8A5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D6E94-45E6-07A8-DFD9-6ED8253E4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3581E3-009B-C36A-203C-958C95EAC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5027A-A139-96CB-85E4-C4E2776AA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763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8CAA5-405B-B7EA-9A1F-2CE012D5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F10091-6199-1DD0-A72E-53376E967B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140DF-98C6-8CE5-9BD6-59B19AB60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DD7AB4-22EB-0A51-E0B0-1C1599079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E433B-8B25-7B7C-2DFD-AC5AAB4C9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00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926B1-B076-5BA9-A40A-BF933371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8ACAA-7AD0-09CB-6AA5-CA725287C5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FC045F-D248-8EF3-A872-715E37F5DA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2D2097-603B-9BE2-80BA-6E6EFC057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0AAAB3-A3C7-99CF-E2E6-AFF85D4BB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C7281-0086-A9FE-5DF4-0B5B7C7F0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000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9D3F0-0640-EEF3-DE9F-9C10C2521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BD34B2-0EA2-4FE2-FBC5-7DCDCDE15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E576BD-19D7-87EB-AD7A-324B76D196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A0A473-A6D0-420A-C667-8A93D8DD44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F8600F-DE85-9F24-2AC3-A2FBF31236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C2C501-FA9C-9B6A-D37F-E6C888AD7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1D3395-AC7A-C8DB-3021-98CA88A11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B6047E-1AB8-EA80-B75B-0197D9DB6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562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1A980-3B07-BDA7-A4CF-ACF7838EB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139234-8F2A-4DA6-A767-C7F71D32A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947191-CF45-F69B-5607-D92421C94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749DC2-9A99-E29C-AFD4-7F18E2205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562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DED541-630C-E3EF-44A1-B9437D27A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F33917-3899-417E-EC25-E0E9D0694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9696BC-B155-A921-D17F-DD2BD97CC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69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FC7EA-C567-F501-C0DA-F28385DA8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61A2D-D608-9E1C-A5FB-93B698A12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273547-AE3A-579E-A8CD-B033380372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6311A5-07B8-EE8C-70C0-D7647AC59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352EF-8CEC-2461-44B3-0E1DC71FA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7EFC85-9E0F-5084-07E5-BA30ECACD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94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B79A3-B190-EDF6-4773-DB8D4A85C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C38F14-65A6-2593-E6DF-3AA5D77188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8B775E-BE30-94AE-CEB2-D687CC281E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EFA9B8-3B03-39DD-61F1-5AC8B98F8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3D25D3-5BF6-E5B0-C328-47E0051FE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E926D-FAE4-B464-2193-52B832DED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587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DC014-3013-864E-B6D6-7F548E202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20D8D1-1CAF-D8D5-863D-12EDFC6C06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8B97B-0B80-4201-B874-DF10E2B95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1564C9-65DD-BA87-F03E-1D7EEF990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D9511-9871-3A06-2DEE-B2AFB4837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12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A39DE6-93F3-9F90-D007-452C09FE89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69E6E9-A383-3018-7169-B8EA88B800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9E436-8D20-C1F7-ED14-F16890418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379415-F361-EFE2-1D6D-14F081010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60309-A9AF-DFE9-88C9-81F37C506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328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993252-2838-4C43-347D-CF4FB242B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F2D87E-F607-538E-C9C2-DBE99D0EE3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AD99F-9672-D90B-BE7A-B7D6C7F79D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65E1DA-8B95-4C77-9A3B-1A61B7A03DED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3F883-82F2-277F-A052-E954D72E55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57575-5540-52BA-3FB3-92C77D2D7A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8DE0B1-354D-4E9D-A748-E6FA1EA8C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255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D65F6-5C8B-5C09-C394-1D804DD1EB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Digital marketing definition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C4F3D5-33F6-CF46-C879-C1BF9E9A55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The application of the internet and related digital technologies in conjunction with traditional communications to achieve marketing objectives (Fiona and Dave, 2012)</a:t>
            </a:r>
          </a:p>
        </p:txBody>
      </p:sp>
    </p:spTree>
    <p:extLst>
      <p:ext uri="{BB962C8B-B14F-4D97-AF65-F5344CB8AC3E}">
        <p14:creationId xmlns:p14="http://schemas.microsoft.com/office/powerpoint/2010/main" val="2230430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232EC-7625-8DE0-9580-E9FAE8384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Benefits and negatives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60DB2-DF3B-27B8-AD10-416894B7B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698" y="1608667"/>
            <a:ext cx="3421958" cy="4501127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/>
              <a:t>Digital marketing benefits</a:t>
            </a:r>
          </a:p>
          <a:p>
            <a:r>
              <a:rPr lang="en-US" sz="2000"/>
              <a:t>Increase customer loyalty with frequent communications and engagements (Membrillo, 2021) </a:t>
            </a:r>
          </a:p>
          <a:p>
            <a:endParaRPr lang="en-US" sz="2000"/>
          </a:p>
          <a:p>
            <a:endParaRPr lang="en-US" sz="2000"/>
          </a:p>
          <a:p>
            <a:pPr marL="0"/>
            <a:r>
              <a:rPr lang="en-US" sz="2000"/>
              <a:t>Digital marketing negatives</a:t>
            </a:r>
          </a:p>
          <a:p>
            <a:r>
              <a:rPr lang="en-US" sz="2000"/>
              <a:t>‘’ Digital marketing is purely based on technology, and the internet is prone to errors.’’ (Deepak, 2020)</a:t>
            </a:r>
          </a:p>
          <a:p>
            <a:endParaRPr lang="en-US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FB5CEC-A60A-A1CE-4AF1-8606274D092C}"/>
              </a:ext>
            </a:extLst>
          </p:cNvPr>
          <p:cNvSpPr txBox="1"/>
          <p:nvPr/>
        </p:nvSpPr>
        <p:spPr>
          <a:xfrm>
            <a:off x="8289696" y="1608667"/>
            <a:ext cx="3421957" cy="45011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Social media marketing benefits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‘’…the practice of using social media to find and connect with the audience, build a brand, and drive revenue’’ (Daly, 2020).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Social media marketing disadvantages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‘’…is a gradual process that requires a lot of consistency for the company to be known’’(Jonas, 2021).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707350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2ED9029-64A6-4BAE-BA25-DC2A13D43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34" y="0"/>
            <a:ext cx="12192000" cy="6858000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FABACF-DDBE-415C-8EE1-F7DD68C63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E17A99-1553-4633-ADFB-5CCDCF801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3215640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A47DE3-23A5-048C-B1DB-0AA1C0C40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6173" y="1608667"/>
            <a:ext cx="2556390" cy="4491015"/>
          </a:xfrm>
        </p:spPr>
        <p:txBody>
          <a:bodyPr anchor="t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CD2A6-5F02-138A-B716-2E1641293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29" y="1608667"/>
            <a:ext cx="6291241" cy="4491015"/>
          </a:xfrm>
        </p:spPr>
        <p:txBody>
          <a:bodyPr>
            <a:normAutofit/>
          </a:bodyPr>
          <a:lstStyle/>
          <a:p>
            <a:endParaRPr lang="en-GB" sz="1400">
              <a:solidFill>
                <a:srgbClr val="FFFFFF"/>
              </a:solidFill>
            </a:endParaRPr>
          </a:p>
          <a:p>
            <a:r>
              <a:rPr lang="en-GB" sz="1400">
                <a:solidFill>
                  <a:srgbClr val="FFFFFF"/>
                </a:solidFill>
              </a:rPr>
              <a:t>  Chaffey, D. and Ellis-Chadwick, F. (2012) Digital marketing strategy, implementation and practice. 5th ed. Harlow: Pearson p10.</a:t>
            </a:r>
          </a:p>
          <a:p>
            <a:r>
              <a:rPr lang="en-GB" sz="1400">
                <a:solidFill>
                  <a:srgbClr val="FFFFFF"/>
                </a:solidFill>
              </a:rPr>
              <a:t>Membrillo, A. (2021). Top 9 Benefits of Digital Marketing. [online] Cardinal Digital Marketing. Available at: https://www.cardinaldigitalmarketing.com/healthcare-resources/blog/top-9-benefits-of-digital-marketing/ [Accessed 9 Dec. 2022</a:t>
            </a:r>
          </a:p>
          <a:p>
            <a:r>
              <a:rPr lang="en-GB" sz="1400">
                <a:solidFill>
                  <a:srgbClr val="FFFFFF"/>
                </a:solidFill>
              </a:rPr>
              <a:t>Daly, D. (2020). What is Social Media Marketing &amp; What are the Benefits? [online] blog.hurree.co. Available at: https://blog.hurree.co/blog/social-media-marketing-benefits [Accessed 9 Dec. 2022]</a:t>
            </a:r>
          </a:p>
          <a:p>
            <a:r>
              <a:rPr lang="en-GB" sz="1400">
                <a:solidFill>
                  <a:srgbClr val="FFFFFF"/>
                </a:solidFill>
              </a:rPr>
              <a:t>G, D. (2020). What Are the Main Advantages and Disadvantages of Digital Marketing. [online] Digital Catalyst. Available at: https://digitalcatalyst.in/blog/what-are-the-main-advantages-and-disadvantages-of-digital-marketing/ [Accessed 9 Dec. 2022]</a:t>
            </a:r>
          </a:p>
          <a:p>
            <a:r>
              <a:rPr lang="en-GB" sz="1400">
                <a:solidFill>
                  <a:srgbClr val="FFFFFF"/>
                </a:solidFill>
              </a:rPr>
              <a:t>Jonas Muthoni (2021). Top 7 Disadvantages of Social Media Advertising | 2021. [online] Available at: https://jonasmuthoni.com/blog/disadvantages-social-media-advertising/ [Accessed 9 Dec. 2022</a:t>
            </a:r>
          </a:p>
          <a:p>
            <a:endParaRPr lang="en-GB" sz="1400">
              <a:solidFill>
                <a:srgbClr val="FFFFFF"/>
              </a:solidFill>
            </a:endParaRPr>
          </a:p>
          <a:p>
            <a:endParaRPr lang="en-GB" sz="1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243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333</Words>
  <Application>Microsoft Office PowerPoint</Application>
  <PresentationFormat>Widescreen</PresentationFormat>
  <Paragraphs>23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Digital marketing definition</vt:lpstr>
      <vt:lpstr>Benefits and negatives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Andrei Selaru</dc:creator>
  <cp:lastModifiedBy>Andrei Selaru</cp:lastModifiedBy>
  <cp:revision>2</cp:revision>
  <dcterms:created xsi:type="dcterms:W3CDTF">2022-12-07T11:16:23Z</dcterms:created>
  <dcterms:modified xsi:type="dcterms:W3CDTF">2022-12-09T12:32:54Z</dcterms:modified>
</cp:coreProperties>
</file>