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7ED1C1-96F5-901B-C668-C6F5100A7BB5}" v="216" dt="2026-04-19T20:10:50.399"/>
    <p1510:client id="{D6B2F38E-EBA5-A892-5565-C0940A6D3A43}" v="1146" dt="2026-04-19T23:11:47.542"/>
    <p1510:client id="{F4428217-B40E-8B1D-D117-D56F9B48432E}" v="161" dt="2026-04-19T19:43:47.1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nesis Daniela Llaguno Arteaga (2435955)" userId="S::2435955@student.uwtsd.ac.uk::64f7618f-2716-41d3-93be-b8f6b5680968" providerId="AD" clId="Web-{947ED1C1-96F5-901B-C668-C6F5100A7BB5}"/>
    <pc:docChg chg="mod addSld modSld addMainMaster delMainMaster">
      <pc:chgData name="Genesis Daniela Llaguno Arteaga (2435955)" userId="S::2435955@student.uwtsd.ac.uk::64f7618f-2716-41d3-93be-b8f6b5680968" providerId="AD" clId="Web-{947ED1C1-96F5-901B-C668-C6F5100A7BB5}" dt="2026-04-19T20:10:50.399" v="242" actId="14100"/>
      <pc:docMkLst>
        <pc:docMk/>
      </pc:docMkLst>
      <pc:sldChg chg="addSp delSp modSp mod setBg modClrScheme delDesignElem chgLayout">
        <pc:chgData name="Genesis Daniela Llaguno Arteaga (2435955)" userId="S::2435955@student.uwtsd.ac.uk::64f7618f-2716-41d3-93be-b8f6b5680968" providerId="AD" clId="Web-{947ED1C1-96F5-901B-C668-C6F5100A7BB5}" dt="2026-04-19T20:04:36.239" v="208" actId="20577"/>
        <pc:sldMkLst>
          <pc:docMk/>
          <pc:sldMk cId="109857222" sldId="256"/>
        </pc:sldMkLst>
        <pc:spChg chg="mod ord">
          <ac:chgData name="Genesis Daniela Llaguno Arteaga (2435955)" userId="S::2435955@student.uwtsd.ac.uk::64f7618f-2716-41d3-93be-b8f6b5680968" providerId="AD" clId="Web-{947ED1C1-96F5-901B-C668-C6F5100A7BB5}" dt="2026-04-19T20:04:36.239" v="208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4:13.458" v="205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4:47.658" v="2"/>
          <ac:spMkLst>
            <pc:docMk/>
            <pc:sldMk cId="109857222" sldId="256"/>
            <ac:spMk id="9" creationId="{B5A8AFA4-5C32-4100-9C6D-839A47E15FA0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41.737" v="26"/>
          <ac:spMkLst>
            <pc:docMk/>
            <pc:sldMk cId="109857222" sldId="256"/>
            <ac:spMk id="10" creationId="{9F79630B-0F0B-446E-A637-38FA8F61D10E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4:47.658" v="2"/>
          <ac:spMkLst>
            <pc:docMk/>
            <pc:sldMk cId="109857222" sldId="256"/>
            <ac:spMk id="11" creationId="{96B5F253-7949-47C2-9DBD-1570ECDA2296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41.737" v="26"/>
          <ac:spMkLst>
            <pc:docMk/>
            <pc:sldMk cId="109857222" sldId="256"/>
            <ac:spMk id="12" creationId="{B3437C99-FC8E-4311-B48A-F0C4C329B154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4:49.971" v="4"/>
          <ac:spMkLst>
            <pc:docMk/>
            <pc:sldMk cId="109857222" sldId="256"/>
            <ac:spMk id="13" creationId="{DF05ACD0-FF4A-4F8F-B5C5-6A4EBD0D1B38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4:49.971" v="4"/>
          <ac:spMkLst>
            <pc:docMk/>
            <pc:sldMk cId="109857222" sldId="256"/>
            <ac:spMk id="14" creationId="{4C9AFA28-B5ED-4346-9AF7-68A157F16C7E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52.253" v="28"/>
          <ac:spMkLst>
            <pc:docMk/>
            <pc:sldMk cId="109857222" sldId="256"/>
            <ac:spMk id="15" creationId="{131BAD53-4E89-4F62-BBB7-26359763ED39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2.549" v="6"/>
          <ac:spMkLst>
            <pc:docMk/>
            <pc:sldMk cId="109857222" sldId="256"/>
            <ac:spMk id="16" creationId="{23E547B5-89CF-4EC0-96DE-25771AED0799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2.549" v="6"/>
          <ac:spMkLst>
            <pc:docMk/>
            <pc:sldMk cId="109857222" sldId="256"/>
            <ac:spMk id="17" creationId="{3F0B8CEB-8279-4E5E-A0CE-1FC9F71736F2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52.253" v="28"/>
          <ac:spMkLst>
            <pc:docMk/>
            <pc:sldMk cId="109857222" sldId="256"/>
            <ac:spMk id="18" creationId="{62756DA2-40EB-4C6F-B962-5822FFB54FB6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4.987" v="8"/>
          <ac:spMkLst>
            <pc:docMk/>
            <pc:sldMk cId="109857222" sldId="256"/>
            <ac:spMk id="19" creationId="{B5A8AFA4-5C32-4100-9C6D-839A47E15FA0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4.987" v="8"/>
          <ac:spMkLst>
            <pc:docMk/>
            <pc:sldMk cId="109857222" sldId="256"/>
            <ac:spMk id="20" creationId="{96B5F253-7949-47C2-9DBD-1570ECDA2296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7.315" v="10"/>
          <ac:spMkLst>
            <pc:docMk/>
            <pc:sldMk cId="109857222" sldId="256"/>
            <ac:spMk id="22" creationId="{DF05ACD0-FF4A-4F8F-B5C5-6A4EBD0D1B38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7.315" v="10"/>
          <ac:spMkLst>
            <pc:docMk/>
            <pc:sldMk cId="109857222" sldId="256"/>
            <ac:spMk id="23" creationId="{4C9AFA28-B5ED-4346-9AF7-68A157F16C7E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20:03:47.520" v="198"/>
          <ac:spMkLst>
            <pc:docMk/>
            <pc:sldMk cId="109857222" sldId="256"/>
            <ac:spMk id="24" creationId="{23E547B5-89CF-4EC0-96DE-25771AED0799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9.815" v="12"/>
          <ac:spMkLst>
            <pc:docMk/>
            <pc:sldMk cId="109857222" sldId="256"/>
            <ac:spMk id="25" creationId="{23E547B5-89CF-4EC0-96DE-25771AED0799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19.815" v="12"/>
          <ac:spMkLst>
            <pc:docMk/>
            <pc:sldMk cId="109857222" sldId="256"/>
            <ac:spMk id="26" creationId="{3F0B8CEB-8279-4E5E-A0CE-1FC9F71736F2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20:03:47.520" v="198"/>
          <ac:spMkLst>
            <pc:docMk/>
            <pc:sldMk cId="109857222" sldId="256"/>
            <ac:spMk id="27" creationId="{3F0B8CEB-8279-4E5E-A0CE-1FC9F71736F2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24.252" v="14"/>
          <ac:spMkLst>
            <pc:docMk/>
            <pc:sldMk cId="109857222" sldId="256"/>
            <ac:spMk id="28" creationId="{131BAD53-4E89-4F62-BBB7-26359763ED39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24.252" v="14"/>
          <ac:spMkLst>
            <pc:docMk/>
            <pc:sldMk cId="109857222" sldId="256"/>
            <ac:spMk id="29" creationId="{62756DA2-40EB-4C6F-B962-5822FFB54FB6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26.987" v="16"/>
          <ac:spMkLst>
            <pc:docMk/>
            <pc:sldMk cId="109857222" sldId="256"/>
            <ac:spMk id="31" creationId="{9F79630B-0F0B-446E-A637-38FA8F61D10E}"/>
          </ac:spMkLst>
        </pc:spChg>
        <pc:spChg chg="add del">
          <ac:chgData name="Genesis Daniela Llaguno Arteaga (2435955)" userId="S::2435955@student.uwtsd.ac.uk::64f7618f-2716-41d3-93be-b8f6b5680968" providerId="AD" clId="Web-{947ED1C1-96F5-901B-C668-C6F5100A7BB5}" dt="2026-04-19T19:45:26.987" v="16"/>
          <ac:spMkLst>
            <pc:docMk/>
            <pc:sldMk cId="109857222" sldId="256"/>
            <ac:spMk id="32" creationId="{B3437C99-FC8E-4311-B48A-F0C4C329B154}"/>
          </ac:spMkLst>
        </pc:spChg>
        <pc:picChg chg="add mod">
          <ac:chgData name="Genesis Daniela Llaguno Arteaga (2435955)" userId="S::2435955@student.uwtsd.ac.uk::64f7618f-2716-41d3-93be-b8f6b5680968" providerId="AD" clId="Web-{947ED1C1-96F5-901B-C668-C6F5100A7BB5}" dt="2026-04-19T19:45:58.971" v="31"/>
          <ac:picMkLst>
            <pc:docMk/>
            <pc:sldMk cId="109857222" sldId="256"/>
            <ac:picMk id="4" creationId="{4E9A4D22-52FB-A135-8AA8-631ABA80B3A1}"/>
          </ac:picMkLst>
        </pc:picChg>
        <pc:cxnChg chg="add del">
          <ac:chgData name="Genesis Daniela Llaguno Arteaga (2435955)" userId="S::2435955@student.uwtsd.ac.uk::64f7618f-2716-41d3-93be-b8f6b5680968" providerId="AD" clId="Web-{947ED1C1-96F5-901B-C668-C6F5100A7BB5}" dt="2026-04-19T19:45:36.549" v="22"/>
          <ac:cxnSpMkLst>
            <pc:docMk/>
            <pc:sldMk cId="109857222" sldId="256"/>
            <ac:cxnSpMk id="6" creationId="{249EDD1B-F94D-B4E6-ACAA-566B9A26FDE3}"/>
          </ac:cxnSpMkLst>
        </pc:cxnChg>
        <pc:cxnChg chg="add del">
          <ac:chgData name="Genesis Daniela Llaguno Arteaga (2435955)" userId="S::2435955@student.uwtsd.ac.uk::64f7618f-2716-41d3-93be-b8f6b5680968" providerId="AD" clId="Web-{947ED1C1-96F5-901B-C668-C6F5100A7BB5}" dt="2026-04-19T19:45:39.081" v="24"/>
          <ac:cxnSpMkLst>
            <pc:docMk/>
            <pc:sldMk cId="109857222" sldId="256"/>
            <ac:cxnSpMk id="8" creationId="{1503BFE4-729B-D9D0-C17B-501E6AF1127A}"/>
          </ac:cxnSpMkLst>
        </pc:cxnChg>
        <pc:cxnChg chg="add del">
          <ac:chgData name="Genesis Daniela Llaguno Arteaga (2435955)" userId="S::2435955@student.uwtsd.ac.uk::64f7618f-2716-41d3-93be-b8f6b5680968" providerId="AD" clId="Web-{947ED1C1-96F5-901B-C668-C6F5100A7BB5}" dt="2026-04-19T19:45:58.956" v="30"/>
          <ac:cxnSpMkLst>
            <pc:docMk/>
            <pc:sldMk cId="109857222" sldId="256"/>
            <ac:cxnSpMk id="21" creationId="{249EDD1B-F94D-B4E6-ACAA-566B9A26FDE3}"/>
          </ac:cxnSpMkLst>
        </pc:cxnChg>
        <pc:cxnChg chg="add del">
          <ac:chgData name="Genesis Daniela Llaguno Arteaga (2435955)" userId="S::2435955@student.uwtsd.ac.uk::64f7618f-2716-41d3-93be-b8f6b5680968" providerId="AD" clId="Web-{947ED1C1-96F5-901B-C668-C6F5100A7BB5}" dt="2026-04-19T19:45:31.471" v="18"/>
          <ac:cxnSpMkLst>
            <pc:docMk/>
            <pc:sldMk cId="109857222" sldId="256"/>
            <ac:cxnSpMk id="34" creationId="{1503BFE4-729B-D9D0-C17B-501E6AF1127A}"/>
          </ac:cxnSpMkLst>
        </pc:cxnChg>
      </pc:sldChg>
      <pc:sldChg chg="addSp modSp new mod modClrScheme chgLayout">
        <pc:chgData name="Genesis Daniela Llaguno Arteaga (2435955)" userId="S::2435955@student.uwtsd.ac.uk::64f7618f-2716-41d3-93be-b8f6b5680968" providerId="AD" clId="Web-{947ED1C1-96F5-901B-C668-C6F5100A7BB5}" dt="2026-04-19T20:05:13.677" v="221" actId="20577"/>
        <pc:sldMkLst>
          <pc:docMk/>
          <pc:sldMk cId="2447995052" sldId="257"/>
        </pc:sldMkLst>
        <pc:spChg chg="mod ord">
          <ac:chgData name="Genesis Daniela Llaguno Arteaga (2435955)" userId="S::2435955@student.uwtsd.ac.uk::64f7618f-2716-41d3-93be-b8f6b5680968" providerId="AD" clId="Web-{947ED1C1-96F5-901B-C668-C6F5100A7BB5}" dt="2026-04-19T20:04:13.458" v="205"/>
          <ac:spMkLst>
            <pc:docMk/>
            <pc:sldMk cId="2447995052" sldId="257"/>
            <ac:spMk id="2" creationId="{2C56593E-4A2F-01FF-7A5B-690E85A378CF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5:13.677" v="221" actId="20577"/>
          <ac:spMkLst>
            <pc:docMk/>
            <pc:sldMk cId="2447995052" sldId="257"/>
            <ac:spMk id="3" creationId="{AE6C9D9D-144F-32AC-DA69-1A1801253EFA}"/>
          </ac:spMkLst>
        </pc:spChg>
        <pc:spChg chg="add mod ord">
          <ac:chgData name="Genesis Daniela Llaguno Arteaga (2435955)" userId="S::2435955@student.uwtsd.ac.uk::64f7618f-2716-41d3-93be-b8f6b5680968" providerId="AD" clId="Web-{947ED1C1-96F5-901B-C668-C6F5100A7BB5}" dt="2026-04-19T20:05:04.005" v="216" actId="20577"/>
          <ac:spMkLst>
            <pc:docMk/>
            <pc:sldMk cId="2447995052" sldId="257"/>
            <ac:spMk id="4" creationId="{DAD7FEE2-08B7-636D-7EE6-46C9DB9D3C25}"/>
          </ac:spMkLst>
        </pc:spChg>
        <pc:spChg chg="add mod ord">
          <ac:chgData name="Genesis Daniela Llaguno Arteaga (2435955)" userId="S::2435955@student.uwtsd.ac.uk::64f7618f-2716-41d3-93be-b8f6b5680968" providerId="AD" clId="Web-{947ED1C1-96F5-901B-C668-C6F5100A7BB5}" dt="2026-04-19T20:05:01.646" v="215" actId="20577"/>
          <ac:spMkLst>
            <pc:docMk/>
            <pc:sldMk cId="2447995052" sldId="257"/>
            <ac:spMk id="5" creationId="{D50C90D4-4AF4-BB50-9D2C-6544577FFF76}"/>
          </ac:spMkLst>
        </pc:spChg>
        <pc:spChg chg="add mod ord">
          <ac:chgData name="Genesis Daniela Llaguno Arteaga (2435955)" userId="S::2435955@student.uwtsd.ac.uk::64f7618f-2716-41d3-93be-b8f6b5680968" providerId="AD" clId="Web-{947ED1C1-96F5-901B-C668-C6F5100A7BB5}" dt="2026-04-19T20:05:12.396" v="220" actId="20577"/>
          <ac:spMkLst>
            <pc:docMk/>
            <pc:sldMk cId="2447995052" sldId="257"/>
            <ac:spMk id="6" creationId="{EE7A252A-9C84-F288-0B35-6FDAE13F522A}"/>
          </ac:spMkLst>
        </pc:spChg>
      </pc:sldChg>
      <pc:sldChg chg="addSp delSp modSp new mod modClrScheme chgLayout">
        <pc:chgData name="Genesis Daniela Llaguno Arteaga (2435955)" userId="S::2435955@student.uwtsd.ac.uk::64f7618f-2716-41d3-93be-b8f6b5680968" providerId="AD" clId="Web-{947ED1C1-96F5-901B-C668-C6F5100A7BB5}" dt="2026-04-19T20:10:50.399" v="242" actId="14100"/>
        <pc:sldMkLst>
          <pc:docMk/>
          <pc:sldMk cId="211150558" sldId="258"/>
        </pc:sldMkLst>
        <pc:spChg chg="mod ord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2" creationId="{B6DC1654-E86E-E980-F315-787DD91074A4}"/>
          </ac:spMkLst>
        </pc:spChg>
        <pc:spChg chg="del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3" creationId="{37116476-0CCF-6A6C-9642-5182E463A38E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9:45.740" v="224" actId="14100"/>
          <ac:spMkLst>
            <pc:docMk/>
            <pc:sldMk cId="211150558" sldId="258"/>
            <ac:spMk id="4" creationId="{EBA74262-1E23-198A-A6F4-97F67C5AC04F}"/>
          </ac:spMkLst>
        </pc:spChg>
        <pc:spChg chg="del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5" creationId="{6FE0DD68-62B8-EBE2-6A66-BC57CB72DC09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9:53.412" v="227" actId="14100"/>
          <ac:spMkLst>
            <pc:docMk/>
            <pc:sldMk cId="211150558" sldId="258"/>
            <ac:spMk id="6" creationId="{16846E81-4B8E-E7F5-08D3-BD94E05C4568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7" creationId="{941D704B-15DC-0675-D80E-C1A3F7F4A7B2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8" creationId="{0AC2EEE8-7E48-F614-AD56-4A4FE17607B7}"/>
          </ac:spMkLst>
        </pc:spChg>
        <pc:spChg chg="mod ord">
          <ac:chgData name="Genesis Daniela Llaguno Arteaga (2435955)" userId="S::2435955@student.uwtsd.ac.uk::64f7618f-2716-41d3-93be-b8f6b5680968" providerId="AD" clId="Web-{947ED1C1-96F5-901B-C668-C6F5100A7BB5}" dt="2026-04-19T20:09:39.020" v="223"/>
          <ac:spMkLst>
            <pc:docMk/>
            <pc:sldMk cId="211150558" sldId="258"/>
            <ac:spMk id="9" creationId="{78C4D981-546A-530A-94B1-5C84AE9E545B}"/>
          </ac:spMkLst>
        </pc:spChg>
        <pc:spChg chg="add del mod">
          <ac:chgData name="Genesis Daniela Llaguno Arteaga (2435955)" userId="S::2435955@student.uwtsd.ac.uk::64f7618f-2716-41d3-93be-b8f6b5680968" providerId="AD" clId="Web-{947ED1C1-96F5-901B-C668-C6F5100A7BB5}" dt="2026-04-19T20:10:22.851" v="235"/>
          <ac:spMkLst>
            <pc:docMk/>
            <pc:sldMk cId="211150558" sldId="258"/>
            <ac:spMk id="10" creationId="{A317119D-B1F5-6ECD-1C6D-D3B535F991C0}"/>
          </ac:spMkLst>
        </pc:spChg>
        <pc:spChg chg="add mod">
          <ac:chgData name="Genesis Daniela Llaguno Arteaga (2435955)" userId="S::2435955@student.uwtsd.ac.uk::64f7618f-2716-41d3-93be-b8f6b5680968" providerId="AD" clId="Web-{947ED1C1-96F5-901B-C668-C6F5100A7BB5}" dt="2026-04-19T20:10:50.399" v="242" actId="14100"/>
          <ac:spMkLst>
            <pc:docMk/>
            <pc:sldMk cId="211150558" sldId="258"/>
            <ac:spMk id="11" creationId="{EE2686E2-6C4F-9C9F-07CC-47D9617FEB30}"/>
          </ac:spMkLst>
        </pc:spChg>
      </pc:sldChg>
      <pc:sldMasterChg chg="del delSldLayout">
        <pc:chgData name="Genesis Daniela Llaguno Arteaga (2435955)" userId="S::2435955@student.uwtsd.ac.uk::64f7618f-2716-41d3-93be-b8f6b5680968" providerId="AD" clId="Web-{947ED1C1-96F5-901B-C668-C6F5100A7BB5}" dt="2026-04-19T20:03:47.520" v="198"/>
        <pc:sldMasterMkLst>
          <pc:docMk/>
          <pc:sldMasterMk cId="2460954070" sldId="2147483660"/>
        </pc:sldMasterMkLst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Genesis Daniela Llaguno Arteaga (2435955)" userId="S::2435955@student.uwtsd.ac.uk::64f7618f-2716-41d3-93be-b8f6b5680968" providerId="AD" clId="Web-{947ED1C1-96F5-901B-C668-C6F5100A7BB5}" dt="2026-04-19T20:03:47.520" v="19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3:51.989" v="199"/>
        <pc:sldMasterMkLst>
          <pc:docMk/>
          <pc:sldMasterMk cId="2620382691" sldId="2147483672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3699309083" sldId="214748367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1152457541" sldId="214748367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3341537718" sldId="214748367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1857050538" sldId="214748367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2117573894" sldId="214748367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2994021523" sldId="214748367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530218362" sldId="214748367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135050783" sldId="214748368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2485831594" sldId="214748368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64310147" sldId="214748368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1.989" v="199"/>
          <pc:sldLayoutMkLst>
            <pc:docMk/>
            <pc:sldMasterMk cId="2620382691" sldId="2147483672"/>
            <pc:sldLayoutMk cId="4282740155" sldId="2147483683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3:53.504" v="200"/>
        <pc:sldMasterMkLst>
          <pc:docMk/>
          <pc:sldMasterMk cId="586208315" sldId="2147483684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3633195356" sldId="214748368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903754416" sldId="214748368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3647096698" sldId="214748368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1262935850" sldId="214748368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458759895" sldId="214748368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2303819868" sldId="214748369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3915277689" sldId="214748369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3200409876" sldId="214748369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4044592672" sldId="214748369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870597904" sldId="214748369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3.504" v="200"/>
          <pc:sldLayoutMkLst>
            <pc:docMk/>
            <pc:sldMasterMk cId="586208315" sldId="2147483684"/>
            <pc:sldLayoutMk cId="1357467584" sldId="2147483695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3:55.161" v="201"/>
        <pc:sldMasterMkLst>
          <pc:docMk/>
          <pc:sldMasterMk cId="725876464" sldId="2147483696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4154200370" sldId="214748369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3172674623" sldId="214748369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1080208843" sldId="214748369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2955230586" sldId="214748370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2031900231" sldId="214748370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4036649546" sldId="214748370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461269447" sldId="214748370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1281480294" sldId="214748370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1914022973" sldId="214748370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2775249037" sldId="214748370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5.161" v="201"/>
          <pc:sldLayoutMkLst>
            <pc:docMk/>
            <pc:sldMasterMk cId="725876464" sldId="2147483696"/>
            <pc:sldLayoutMk cId="467708532" sldId="2147483707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3:57.458" v="202"/>
        <pc:sldMasterMkLst>
          <pc:docMk/>
          <pc:sldMasterMk cId="3700248639" sldId="2147483708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1603902721" sldId="214748370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1181349454" sldId="214748371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3580161254" sldId="214748371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896125862" sldId="214748371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3475510376" sldId="214748371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1779484696" sldId="214748371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3350919050" sldId="214748371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2900898312" sldId="214748371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574635123" sldId="214748371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3861789799" sldId="214748371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7.458" v="202"/>
          <pc:sldLayoutMkLst>
            <pc:docMk/>
            <pc:sldMasterMk cId="3700248639" sldId="2147483708"/>
            <pc:sldLayoutMk cId="3728060259" sldId="2147483719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3:59.973" v="203"/>
        <pc:sldMasterMkLst>
          <pc:docMk/>
          <pc:sldMasterMk cId="1231277501" sldId="2147483720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2292498049" sldId="214748372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209828218" sldId="214748372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2673144549" sldId="214748372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1167089571" sldId="214748372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3846466565" sldId="214748372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1294836373" sldId="214748372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734340658" sldId="214748372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3717497992" sldId="214748372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2298707626" sldId="214748372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1449505339" sldId="214748373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3:59.973" v="203"/>
          <pc:sldLayoutMkLst>
            <pc:docMk/>
            <pc:sldMasterMk cId="1231277501" sldId="2147483720"/>
            <pc:sldLayoutMk cId="1927279674" sldId="2147483731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4:05.817" v="204"/>
        <pc:sldMasterMkLst>
          <pc:docMk/>
          <pc:sldMasterMk cId="3955566237" sldId="2147483732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397139174" sldId="214748373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296112873" sldId="214748373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4263694346" sldId="214748373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1442566739" sldId="214748373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1722832490" sldId="214748373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192483483" sldId="214748373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3916606198" sldId="214748373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2885046934" sldId="214748374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20870370" sldId="214748374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764788911" sldId="214748374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05.817" v="204"/>
          <pc:sldLayoutMkLst>
            <pc:docMk/>
            <pc:sldMasterMk cId="3955566237" sldId="2147483732"/>
            <pc:sldLayoutMk cId="1399954239" sldId="2147483743"/>
          </pc:sldLayoutMkLst>
        </pc:sldLayoutChg>
      </pc:sldMasterChg>
      <pc:sldMasterChg chg="add del addSldLayout delSldLayout modSldLayout">
        <pc:chgData name="Genesis Daniela Llaguno Arteaga (2435955)" userId="S::2435955@student.uwtsd.ac.uk::64f7618f-2716-41d3-93be-b8f6b5680968" providerId="AD" clId="Web-{947ED1C1-96F5-901B-C668-C6F5100A7BB5}" dt="2026-04-19T20:04:13.458" v="205"/>
        <pc:sldMasterMkLst>
          <pc:docMk/>
          <pc:sldMasterMk cId="1443676611" sldId="2147483744"/>
        </pc:sldMasterMkLst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425262670" sldId="214748374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3232853910" sldId="214748374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1236735956" sldId="214748374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159686686" sldId="214748374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76260497" sldId="214748374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1191176627" sldId="214748375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548819904" sldId="2147483751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30381402" sldId="2147483752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4039038429" sldId="2147483753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4163044770" sldId="2147483754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683909540" sldId="2147483755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1447285" sldId="2147483756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1932913600" sldId="2147483757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1595556728" sldId="2147483758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545867869" sldId="2147483759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573364600" sldId="2147483760"/>
          </pc:sldLayoutMkLst>
        </pc:sldLayoutChg>
        <pc:sldLayoutChg chg="add del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1443676611" sldId="2147483744"/>
            <pc:sldLayoutMk cId="2863060086" sldId="2147483761"/>
          </pc:sldLayoutMkLst>
        </pc:sldLayoutChg>
      </pc:sldMasterChg>
      <pc:sldMasterChg chg="add addSldLayout modSldLayout">
        <pc:chgData name="Genesis Daniela Llaguno Arteaga (2435955)" userId="S::2435955@student.uwtsd.ac.uk::64f7618f-2716-41d3-93be-b8f6b5680968" providerId="AD" clId="Web-{947ED1C1-96F5-901B-C668-C6F5100A7BB5}" dt="2026-04-19T20:04:13.458" v="205"/>
        <pc:sldMasterMkLst>
          <pc:docMk/>
          <pc:sldMasterMk cId="2937410234" sldId="2147483762"/>
        </pc:sldMasterMkLst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24854694" sldId="2147483763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4185490290" sldId="2147483764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1199576475" sldId="2147483765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2613930589" sldId="2147483766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1594819112" sldId="2147483767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2707545823" sldId="2147483768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1184596345" sldId="2147483769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524128612" sldId="2147483770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4195525396" sldId="2147483771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3171534963" sldId="2147483772"/>
          </pc:sldLayoutMkLst>
        </pc:sldLayoutChg>
        <pc:sldLayoutChg chg="add mod replId">
          <pc:chgData name="Genesis Daniela Llaguno Arteaga (2435955)" userId="S::2435955@student.uwtsd.ac.uk::64f7618f-2716-41d3-93be-b8f6b5680968" providerId="AD" clId="Web-{947ED1C1-96F5-901B-C668-C6F5100A7BB5}" dt="2026-04-19T20:04:13.458" v="205"/>
          <pc:sldLayoutMkLst>
            <pc:docMk/>
            <pc:sldMasterMk cId="2937410234" sldId="2147483762"/>
            <pc:sldLayoutMk cId="1638061967" sldId="2147483773"/>
          </pc:sldLayoutMkLst>
        </pc:sldLayoutChg>
      </pc:sldMasterChg>
    </pc:docChg>
  </pc:docChgLst>
  <pc:docChgLst>
    <pc:chgData name="Genesis Daniela Llaguno Arteaga (2435955)" userId="S::2435955@student.uwtsd.ac.uk::64f7618f-2716-41d3-93be-b8f6b5680968" providerId="AD" clId="Web-{F4428217-B40E-8B1D-D117-D56F9B48432E}"/>
    <pc:docChg chg="modSld">
      <pc:chgData name="Genesis Daniela Llaguno Arteaga (2435955)" userId="S::2435955@student.uwtsd.ac.uk::64f7618f-2716-41d3-93be-b8f6b5680968" providerId="AD" clId="Web-{F4428217-B40E-8B1D-D117-D56F9B48432E}" dt="2026-04-19T19:43:47.112" v="163" actId="14100"/>
      <pc:docMkLst>
        <pc:docMk/>
      </pc:docMkLst>
      <pc:sldChg chg="modSp">
        <pc:chgData name="Genesis Daniela Llaguno Arteaga (2435955)" userId="S::2435955@student.uwtsd.ac.uk::64f7618f-2716-41d3-93be-b8f6b5680968" providerId="AD" clId="Web-{F4428217-B40E-8B1D-D117-D56F9B48432E}" dt="2026-04-19T19:43:47.112" v="163" actId="14100"/>
        <pc:sldMkLst>
          <pc:docMk/>
          <pc:sldMk cId="109857222" sldId="256"/>
        </pc:sldMkLst>
        <pc:spChg chg="mod">
          <ac:chgData name="Genesis Daniela Llaguno Arteaga (2435955)" userId="S::2435955@student.uwtsd.ac.uk::64f7618f-2716-41d3-93be-b8f6b5680968" providerId="AD" clId="Web-{F4428217-B40E-8B1D-D117-D56F9B48432E}" dt="2026-04-19T19:43:47.112" v="163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enesis Daniela Llaguno Arteaga (2435955)" userId="S::2435955@student.uwtsd.ac.uk::64f7618f-2716-41d3-93be-b8f6b5680968" providerId="AD" clId="Web-{F4428217-B40E-8B1D-D117-D56F9B48432E}" dt="2026-04-19T19:43:35.533" v="161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Genesis Daniela Llaguno Arteaga (2435955)" userId="S::2435955@student.uwtsd.ac.uk::64f7618f-2716-41d3-93be-b8f6b5680968" providerId="AD" clId="Web-{D6B2F38E-EBA5-A892-5565-C0940A6D3A43}"/>
    <pc:docChg chg="addSld modSld sldOrd">
      <pc:chgData name="Genesis Daniela Llaguno Arteaga (2435955)" userId="S::2435955@student.uwtsd.ac.uk::64f7618f-2716-41d3-93be-b8f6b5680968" providerId="AD" clId="Web-{D6B2F38E-EBA5-A892-5565-C0940A6D3A43}" dt="2026-04-19T23:11:47.542" v="1072"/>
      <pc:docMkLst>
        <pc:docMk/>
      </pc:docMkLst>
      <pc:sldChg chg="modSp">
        <pc:chgData name="Genesis Daniela Llaguno Arteaga (2435955)" userId="S::2435955@student.uwtsd.ac.uk::64f7618f-2716-41d3-93be-b8f6b5680968" providerId="AD" clId="Web-{D6B2F38E-EBA5-A892-5565-C0940A6D3A43}" dt="2026-04-19T22:55:30.427" v="994" actId="20577"/>
        <pc:sldMkLst>
          <pc:docMk/>
          <pc:sldMk cId="109857222" sldId="256"/>
        </pc:sldMkLst>
        <pc:spChg chg="mod">
          <ac:chgData name="Genesis Daniela Llaguno Arteaga (2435955)" userId="S::2435955@student.uwtsd.ac.uk::64f7618f-2716-41d3-93be-b8f6b5680968" providerId="AD" clId="Web-{D6B2F38E-EBA5-A892-5565-C0940A6D3A43}" dt="2026-04-19T22:55:30.427" v="99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Genesis Daniela Llaguno Arteaga (2435955)" userId="S::2435955@student.uwtsd.ac.uk::64f7618f-2716-41d3-93be-b8f6b5680968" providerId="AD" clId="Web-{D6B2F38E-EBA5-A892-5565-C0940A6D3A43}" dt="2026-04-19T23:08:03.335" v="1064" actId="20577"/>
        <pc:sldMkLst>
          <pc:docMk/>
          <pc:sldMk cId="2447995052" sldId="257"/>
        </pc:sldMkLst>
        <pc:spChg chg="mod">
          <ac:chgData name="Genesis Daniela Llaguno Arteaga (2435955)" userId="S::2435955@student.uwtsd.ac.uk::64f7618f-2716-41d3-93be-b8f6b5680968" providerId="AD" clId="Web-{D6B2F38E-EBA5-A892-5565-C0940A6D3A43}" dt="2026-04-19T23:07:59.710" v="1063" actId="20577"/>
          <ac:spMkLst>
            <pc:docMk/>
            <pc:sldMk cId="2447995052" sldId="257"/>
            <ac:spMk id="3" creationId="{AE6C9D9D-144F-32AC-DA69-1A1801253EFA}"/>
          </ac:spMkLst>
        </pc:spChg>
        <pc:spChg chg="mod">
          <ac:chgData name="Genesis Daniela Llaguno Arteaga (2435955)" userId="S::2435955@student.uwtsd.ac.uk::64f7618f-2716-41d3-93be-b8f6b5680968" providerId="AD" clId="Web-{D6B2F38E-EBA5-A892-5565-C0940A6D3A43}" dt="2026-04-19T23:08:03.335" v="1064" actId="20577"/>
          <ac:spMkLst>
            <pc:docMk/>
            <pc:sldMk cId="2447995052" sldId="257"/>
            <ac:spMk id="6" creationId="{EE7A252A-9C84-F288-0B35-6FDAE13F522A}"/>
          </ac:spMkLst>
        </pc:spChg>
      </pc:sldChg>
      <pc:sldChg chg="addSp delSp modSp">
        <pc:chgData name="Genesis Daniela Llaguno Arteaga (2435955)" userId="S::2435955@student.uwtsd.ac.uk::64f7618f-2716-41d3-93be-b8f6b5680968" providerId="AD" clId="Web-{D6B2F38E-EBA5-A892-5565-C0940A6D3A43}" dt="2026-04-19T23:06:23.099" v="1060" actId="20577"/>
        <pc:sldMkLst>
          <pc:docMk/>
          <pc:sldMk cId="211150558" sldId="258"/>
        </pc:sldMkLst>
        <pc:spChg chg="mod">
          <ac:chgData name="Genesis Daniela Llaguno Arteaga (2435955)" userId="S::2435955@student.uwtsd.ac.uk::64f7618f-2716-41d3-93be-b8f6b5680968" providerId="AD" clId="Web-{D6B2F38E-EBA5-A892-5565-C0940A6D3A43}" dt="2026-04-19T21:26:04.309" v="268" actId="20577"/>
          <ac:spMkLst>
            <pc:docMk/>
            <pc:sldMk cId="211150558" sldId="258"/>
            <ac:spMk id="2" creationId="{B6DC1654-E86E-E980-F315-787DD91074A4}"/>
          </ac:spMkLst>
        </pc:spChg>
        <pc:spChg chg="mod">
          <ac:chgData name="Genesis Daniela Llaguno Arteaga (2435955)" userId="S::2435955@student.uwtsd.ac.uk::64f7618f-2716-41d3-93be-b8f6b5680968" providerId="AD" clId="Web-{D6B2F38E-EBA5-A892-5565-C0940A6D3A43}" dt="2026-04-19T20:24:55.431" v="129" actId="20577"/>
          <ac:spMkLst>
            <pc:docMk/>
            <pc:sldMk cId="211150558" sldId="258"/>
            <ac:spMk id="4" creationId="{EBA74262-1E23-198A-A6F4-97F67C5AC04F}"/>
          </ac:spMkLst>
        </pc:spChg>
        <pc:spChg chg="mod">
          <ac:chgData name="Genesis Daniela Llaguno Arteaga (2435955)" userId="S::2435955@student.uwtsd.ac.uk::64f7618f-2716-41d3-93be-b8f6b5680968" providerId="AD" clId="Web-{D6B2F38E-EBA5-A892-5565-C0940A6D3A43}" dt="2026-04-19T23:06:20.802" v="1059" actId="20577"/>
          <ac:spMkLst>
            <pc:docMk/>
            <pc:sldMk cId="211150558" sldId="258"/>
            <ac:spMk id="6" creationId="{16846E81-4B8E-E7F5-08D3-BD94E05C4568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3:06:23.099" v="1060" actId="20577"/>
          <ac:spMkLst>
            <pc:docMk/>
            <pc:sldMk cId="211150558" sldId="258"/>
            <ac:spMk id="11" creationId="{EE2686E2-6C4F-9C9F-07CC-47D9617FEB30}"/>
          </ac:spMkLst>
        </pc:spChg>
      </pc:sldChg>
      <pc:sldChg chg="addSp delSp modSp new mod modClrScheme chgLayout">
        <pc:chgData name="Genesis Daniela Llaguno Arteaga (2435955)" userId="S::2435955@student.uwtsd.ac.uk::64f7618f-2716-41d3-93be-b8f6b5680968" providerId="AD" clId="Web-{D6B2F38E-EBA5-A892-5565-C0940A6D3A43}" dt="2026-04-19T21:37:45.268" v="392" actId="20577"/>
        <pc:sldMkLst>
          <pc:docMk/>
          <pc:sldMk cId="3109257868" sldId="259"/>
        </pc:sldMkLst>
        <pc:spChg chg="mod ord">
          <ac:chgData name="Genesis Daniela Llaguno Arteaga (2435955)" userId="S::2435955@student.uwtsd.ac.uk::64f7618f-2716-41d3-93be-b8f6b5680968" providerId="AD" clId="Web-{D6B2F38E-EBA5-A892-5565-C0940A6D3A43}" dt="2026-04-19T21:36:41.533" v="383" actId="20577"/>
          <ac:spMkLst>
            <pc:docMk/>
            <pc:sldMk cId="3109257868" sldId="259"/>
            <ac:spMk id="2" creationId="{D7EE417C-B0BD-2712-8675-5616794E69C1}"/>
          </ac:spMkLst>
        </pc:spChg>
        <pc:spChg chg="del mod ord">
          <ac:chgData name="Genesis Daniela Llaguno Arteaga (2435955)" userId="S::2435955@student.uwtsd.ac.uk::64f7618f-2716-41d3-93be-b8f6b5680968" providerId="AD" clId="Web-{D6B2F38E-EBA5-A892-5565-C0940A6D3A43}" dt="2026-04-19T21:31:57.199" v="299"/>
          <ac:spMkLst>
            <pc:docMk/>
            <pc:sldMk cId="3109257868" sldId="259"/>
            <ac:spMk id="3" creationId="{A4BD3982-699B-9B09-670F-7F269AE2CCEE}"/>
          </ac:spMkLst>
        </pc:spChg>
        <pc:spChg chg="del">
          <ac:chgData name="Genesis Daniela Llaguno Arteaga (2435955)" userId="S::2435955@student.uwtsd.ac.uk::64f7618f-2716-41d3-93be-b8f6b5680968" providerId="AD" clId="Web-{D6B2F38E-EBA5-A892-5565-C0940A6D3A43}" dt="2026-04-19T21:28:45.880" v="297"/>
          <ac:spMkLst>
            <pc:docMk/>
            <pc:sldMk cId="3109257868" sldId="259"/>
            <ac:spMk id="4" creationId="{2C997416-836F-99D0-22AA-8C676E897AA3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32:11.074" v="301"/>
          <ac:spMkLst>
            <pc:docMk/>
            <pc:sldMk cId="3109257868" sldId="259"/>
            <ac:spMk id="5" creationId="{8673FCC5-A2D6-5688-5074-9E6E743F9500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32:11.074" v="301"/>
          <ac:spMkLst>
            <pc:docMk/>
            <pc:sldMk cId="3109257868" sldId="259"/>
            <ac:spMk id="6" creationId="{8B0B3D33-BAD8-6AEB-8729-90C3D8DA7858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32:11.074" v="301"/>
          <ac:spMkLst>
            <pc:docMk/>
            <pc:sldMk cId="3109257868" sldId="259"/>
            <ac:spMk id="7" creationId="{FCE67D64-8F44-DE7C-1B3A-6311AE8BDAD6}"/>
          </ac:spMkLst>
        </pc:spChg>
        <pc:spChg chg="add del mod ord">
          <ac:chgData name="Genesis Daniela Llaguno Arteaga (2435955)" userId="S::2435955@student.uwtsd.ac.uk::64f7618f-2716-41d3-93be-b8f6b5680968" providerId="AD" clId="Web-{D6B2F38E-EBA5-A892-5565-C0940A6D3A43}" dt="2026-04-19T21:32:11.074" v="301"/>
          <ac:spMkLst>
            <pc:docMk/>
            <pc:sldMk cId="3109257868" sldId="259"/>
            <ac:spMk id="8" creationId="{22056FFA-ED8B-6476-64B6-5E44C1FEE065}"/>
          </ac:spMkLst>
        </pc:spChg>
        <pc:spChg chg="add mod">
          <ac:chgData name="Genesis Daniela Llaguno Arteaga (2435955)" userId="S::2435955@student.uwtsd.ac.uk::64f7618f-2716-41d3-93be-b8f6b5680968" providerId="AD" clId="Web-{D6B2F38E-EBA5-A892-5565-C0940A6D3A43}" dt="2026-04-19T21:37:45.268" v="392" actId="20577"/>
          <ac:spMkLst>
            <pc:docMk/>
            <pc:sldMk cId="3109257868" sldId="259"/>
            <ac:spMk id="14" creationId="{225B6D2A-5736-0C8E-2441-89734C28DD1E}"/>
          </ac:spMkLst>
        </pc:spChg>
        <pc:picChg chg="add mod ord">
          <ac:chgData name="Genesis Daniela Llaguno Arteaga (2435955)" userId="S::2435955@student.uwtsd.ac.uk::64f7618f-2716-41d3-93be-b8f6b5680968" providerId="AD" clId="Web-{D6B2F38E-EBA5-A892-5565-C0940A6D3A43}" dt="2026-04-19T21:32:32.247" v="307" actId="1076"/>
          <ac:picMkLst>
            <pc:docMk/>
            <pc:sldMk cId="3109257868" sldId="259"/>
            <ac:picMk id="9" creationId="{04F7F3FA-DC15-C5C0-363D-6D717C959D91}"/>
          </ac:picMkLst>
        </pc:picChg>
      </pc:sldChg>
      <pc:sldChg chg="addSp delSp modSp new mod modClrScheme chgLayout">
        <pc:chgData name="Genesis Daniela Llaguno Arteaga (2435955)" userId="S::2435955@student.uwtsd.ac.uk::64f7618f-2716-41d3-93be-b8f6b5680968" providerId="AD" clId="Web-{D6B2F38E-EBA5-A892-5565-C0940A6D3A43}" dt="2026-04-19T23:07:45.320" v="1062" actId="20577"/>
        <pc:sldMkLst>
          <pc:docMk/>
          <pc:sldMk cId="3355632975" sldId="260"/>
        </pc:sldMkLst>
        <pc:spChg chg="mod ord">
          <ac:chgData name="Genesis Daniela Llaguno Arteaga (2435955)" userId="S::2435955@student.uwtsd.ac.uk::64f7618f-2716-41d3-93be-b8f6b5680968" providerId="AD" clId="Web-{D6B2F38E-EBA5-A892-5565-C0940A6D3A43}" dt="2026-04-19T21:46:48.032" v="506"/>
          <ac:spMkLst>
            <pc:docMk/>
            <pc:sldMk cId="3355632975" sldId="260"/>
            <ac:spMk id="2" creationId="{33E1DA32-E80A-A1AC-B94D-42A7A682C866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3:07:45.320" v="1062" actId="20577"/>
          <ac:spMkLst>
            <pc:docMk/>
            <pc:sldMk cId="3355632975" sldId="260"/>
            <ac:spMk id="3" creationId="{C9C29B10-360F-5805-222C-9137E34D05BC}"/>
          </ac:spMkLst>
        </pc:spChg>
        <pc:spChg chg="del">
          <ac:chgData name="Genesis Daniela Llaguno Arteaga (2435955)" userId="S::2435955@student.uwtsd.ac.uk::64f7618f-2716-41d3-93be-b8f6b5680968" providerId="AD" clId="Web-{D6B2F38E-EBA5-A892-5565-C0940A6D3A43}" dt="2026-04-19T21:38:13.862" v="393"/>
          <ac:spMkLst>
            <pc:docMk/>
            <pc:sldMk cId="3355632975" sldId="260"/>
            <ac:spMk id="4" creationId="{150A74B1-1548-23F7-4084-B3CF89DC718C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46:48.032" v="506"/>
          <ac:spMkLst>
            <pc:docMk/>
            <pc:sldMk cId="3355632975" sldId="260"/>
            <ac:spMk id="5" creationId="{49B55647-33D6-3F28-5334-0A226A776FE8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46:48.032" v="506"/>
          <ac:spMkLst>
            <pc:docMk/>
            <pc:sldMk cId="3355632975" sldId="260"/>
            <ac:spMk id="6" creationId="{99100439-EC53-E2D1-67EA-49F19D02C292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46:48.032" v="506"/>
          <ac:spMkLst>
            <pc:docMk/>
            <pc:sldMk cId="3355632975" sldId="260"/>
            <ac:spMk id="7" creationId="{6D0F3816-6025-590D-0614-4E7086E8915E}"/>
          </ac:spMkLst>
        </pc:spChg>
        <pc:picChg chg="add mod ord">
          <ac:chgData name="Genesis Daniela Llaguno Arteaga (2435955)" userId="S::2435955@student.uwtsd.ac.uk::64f7618f-2716-41d3-93be-b8f6b5680968" providerId="AD" clId="Web-{D6B2F38E-EBA5-A892-5565-C0940A6D3A43}" dt="2026-04-19T21:46:48.032" v="506"/>
          <ac:picMkLst>
            <pc:docMk/>
            <pc:sldMk cId="3355632975" sldId="260"/>
            <ac:picMk id="8" creationId="{B0B6E9C9-5445-F61F-1264-54A086CBCBFD}"/>
          </ac:picMkLst>
        </pc:picChg>
      </pc:sldChg>
      <pc:sldChg chg="addSp delSp modSp new mod modClrScheme chgLayout">
        <pc:chgData name="Genesis Daniela Llaguno Arteaga (2435955)" userId="S::2435955@student.uwtsd.ac.uk::64f7618f-2716-41d3-93be-b8f6b5680968" providerId="AD" clId="Web-{D6B2F38E-EBA5-A892-5565-C0940A6D3A43}" dt="2026-04-19T21:59:29.262" v="799" actId="20577"/>
        <pc:sldMkLst>
          <pc:docMk/>
          <pc:sldMk cId="174598885" sldId="261"/>
        </pc:sldMkLst>
        <pc:spChg chg="mod ord">
          <ac:chgData name="Genesis Daniela Llaguno Arteaga (2435955)" userId="S::2435955@student.uwtsd.ac.uk::64f7618f-2716-41d3-93be-b8f6b5680968" providerId="AD" clId="Web-{D6B2F38E-EBA5-A892-5565-C0940A6D3A43}" dt="2026-04-19T21:58:59.666" v="794" actId="14100"/>
          <ac:spMkLst>
            <pc:docMk/>
            <pc:sldMk cId="174598885" sldId="261"/>
            <ac:spMk id="2" creationId="{7F3E83A6-08B4-BC23-7EE2-E681B34FAC72}"/>
          </ac:spMkLst>
        </pc:spChg>
        <pc:spChg chg="del mod ord">
          <ac:chgData name="Genesis Daniela Llaguno Arteaga (2435955)" userId="S::2435955@student.uwtsd.ac.uk::64f7618f-2716-41d3-93be-b8f6b5680968" providerId="AD" clId="Web-{D6B2F38E-EBA5-A892-5565-C0940A6D3A43}" dt="2026-04-19T21:53:19.901" v="702"/>
          <ac:spMkLst>
            <pc:docMk/>
            <pc:sldMk cId="174598885" sldId="261"/>
            <ac:spMk id="3" creationId="{95CF327A-0AFE-E36C-73C2-5399B272B5DE}"/>
          </ac:spMkLst>
        </pc:spChg>
        <pc:spChg chg="del">
          <ac:chgData name="Genesis Daniela Llaguno Arteaga (2435955)" userId="S::2435955@student.uwtsd.ac.uk::64f7618f-2716-41d3-93be-b8f6b5680968" providerId="AD" clId="Web-{D6B2F38E-EBA5-A892-5565-C0940A6D3A43}" dt="2026-04-19T21:50:02.538" v="521"/>
          <ac:spMkLst>
            <pc:docMk/>
            <pc:sldMk cId="174598885" sldId="261"/>
            <ac:spMk id="4" creationId="{4CAD0780-AED9-AD6D-284D-DAFB72F371AE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53:19.901" v="702"/>
          <ac:spMkLst>
            <pc:docMk/>
            <pc:sldMk cId="174598885" sldId="261"/>
            <ac:spMk id="5" creationId="{65566F28-3191-D0FC-8E34-23900AB2389E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53:19.901" v="702"/>
          <ac:spMkLst>
            <pc:docMk/>
            <pc:sldMk cId="174598885" sldId="261"/>
            <ac:spMk id="6" creationId="{EEBA021A-27BC-0681-8EAA-46EF14F73909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1:53:19.901" v="702"/>
          <ac:spMkLst>
            <pc:docMk/>
            <pc:sldMk cId="174598885" sldId="261"/>
            <ac:spMk id="7" creationId="{F2A8EB00-B315-0A46-A996-6217D9CB337D}"/>
          </ac:spMkLst>
        </pc:spChg>
        <pc:spChg chg="add mod">
          <ac:chgData name="Genesis Daniela Llaguno Arteaga (2435955)" userId="S::2435955@student.uwtsd.ac.uk::64f7618f-2716-41d3-93be-b8f6b5680968" providerId="AD" clId="Web-{D6B2F38E-EBA5-A892-5565-C0940A6D3A43}" dt="2026-04-19T21:59:07.932" v="796" actId="20577"/>
          <ac:spMkLst>
            <pc:docMk/>
            <pc:sldMk cId="174598885" sldId="261"/>
            <ac:spMk id="13" creationId="{C2D847D5-3B37-4A1B-7051-8C9C94EFE294}"/>
          </ac:spMkLst>
        </pc:spChg>
        <pc:graphicFrameChg chg="add mod modGraphic">
          <ac:chgData name="Genesis Daniela Llaguno Arteaga (2435955)" userId="S::2435955@student.uwtsd.ac.uk::64f7618f-2716-41d3-93be-b8f6b5680968" providerId="AD" clId="Web-{D6B2F38E-EBA5-A892-5565-C0940A6D3A43}" dt="2026-04-19T21:59:29.262" v="799" actId="20577"/>
          <ac:graphicFrameMkLst>
            <pc:docMk/>
            <pc:sldMk cId="174598885" sldId="261"/>
            <ac:graphicFrameMk id="9" creationId="{AE1CF2FE-6268-37AE-883B-0D8B066044D0}"/>
          </ac:graphicFrameMkLst>
        </pc:graphicFrameChg>
      </pc:sldChg>
      <pc:sldChg chg="addSp delSp modSp new mod ord modClrScheme chgLayout">
        <pc:chgData name="Genesis Daniela Llaguno Arteaga (2435955)" userId="S::2435955@student.uwtsd.ac.uk::64f7618f-2716-41d3-93be-b8f6b5680968" providerId="AD" clId="Web-{D6B2F38E-EBA5-A892-5565-C0940A6D3A43}" dt="2026-04-19T23:11:47.542" v="1072"/>
        <pc:sldMkLst>
          <pc:docMk/>
          <pc:sldMk cId="730856850" sldId="262"/>
        </pc:sldMkLst>
        <pc:spChg chg="mod or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2" creationId="{0D3114BD-FB01-EE27-0786-26B4682E83A7}"/>
          </ac:spMkLst>
        </pc:spChg>
        <pc:spChg chg="add del mod or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3" creationId="{0CA49C23-9A7D-ED99-5D86-C1BD2A7790FB}"/>
          </ac:spMkLst>
        </pc:spChg>
        <pc:spChg chg="del">
          <ac:chgData name="Genesis Daniela Llaguno Arteaga (2435955)" userId="S::2435955@student.uwtsd.ac.uk::64f7618f-2716-41d3-93be-b8f6b5680968" providerId="AD" clId="Web-{D6B2F38E-EBA5-A892-5565-C0940A6D3A43}" dt="2026-04-19T21:59:51.889" v="801"/>
          <ac:spMkLst>
            <pc:docMk/>
            <pc:sldMk cId="730856850" sldId="262"/>
            <ac:spMk id="4" creationId="{A37E2236-D3A3-CEFC-FFF7-A4C74383811C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5" creationId="{57D6F83F-9F64-7D9B-45FA-C6191298C048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6" creationId="{2C19F92F-E0C5-8CCD-E54A-49C3A7AF5311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7" creationId="{89F673F9-954F-39A6-CCE5-721814DE0A08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9" creationId="{CFAD492B-1FC9-F5BC-CE4F-407ED2DCEA61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2:53:43.970" v="977"/>
          <ac:spMkLst>
            <pc:docMk/>
            <pc:sldMk cId="730856850" sldId="262"/>
            <ac:spMk id="12" creationId="{917C6BB7-216F-0D74-E698-8AC5B030D2B8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2:53:43.970" v="977"/>
          <ac:spMkLst>
            <pc:docMk/>
            <pc:sldMk cId="730856850" sldId="262"/>
            <ac:spMk id="14" creationId="{5F84082E-831F-6A9B-08C7-6BDA0EFF1833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3:11:47.526" v="1071"/>
          <ac:spMkLst>
            <pc:docMk/>
            <pc:sldMk cId="730856850" sldId="262"/>
            <ac:spMk id="15" creationId="{D6F91001-32C6-81CA-4251-42B7130FFDFC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2:53:43.970" v="977"/>
          <ac:spMkLst>
            <pc:docMk/>
            <pc:sldMk cId="730856850" sldId="262"/>
            <ac:spMk id="16" creationId="{7156F87D-552F-07B7-A6F9-3C3B2D3AF0A1}"/>
          </ac:spMkLst>
        </pc:spChg>
        <pc:spChg chg="add mod">
          <ac:chgData name="Genesis Daniela Llaguno Arteaga (2435955)" userId="S::2435955@student.uwtsd.ac.uk::64f7618f-2716-41d3-93be-b8f6b5680968" providerId="AD" clId="Web-{D6B2F38E-EBA5-A892-5565-C0940A6D3A43}" dt="2026-04-19T23:11:47.542" v="1072"/>
          <ac:spMkLst>
            <pc:docMk/>
            <pc:sldMk cId="730856850" sldId="262"/>
            <ac:spMk id="17" creationId="{0CA49C23-9A7D-ED99-5D86-C1BD2A7790FB}"/>
          </ac:spMkLst>
        </pc:spChg>
        <pc:spChg chg="add del mod">
          <ac:chgData name="Genesis Daniela Llaguno Arteaga (2435955)" userId="S::2435955@student.uwtsd.ac.uk::64f7618f-2716-41d3-93be-b8f6b5680968" providerId="AD" clId="Web-{D6B2F38E-EBA5-A892-5565-C0940A6D3A43}" dt="2026-04-19T22:54:03.377" v="979"/>
          <ac:spMkLst>
            <pc:docMk/>
            <pc:sldMk cId="730856850" sldId="262"/>
            <ac:spMk id="18" creationId="{3F13D2DE-EF1F-F3F2-38E3-85A0B5F82829}"/>
          </ac:spMkLst>
        </pc:spChg>
        <pc:graphicFrameChg chg="add del mod">
          <ac:chgData name="Genesis Daniela Llaguno Arteaga (2435955)" userId="S::2435955@student.uwtsd.ac.uk::64f7618f-2716-41d3-93be-b8f6b5680968" providerId="AD" clId="Web-{D6B2F38E-EBA5-A892-5565-C0940A6D3A43}" dt="2026-04-19T23:11:44.917" v="1069"/>
          <ac:graphicFrameMkLst>
            <pc:docMk/>
            <pc:sldMk cId="730856850" sldId="262"/>
            <ac:graphicFrameMk id="11" creationId="{099FC793-A1F3-C011-3EF9-ECF58C38D195}"/>
          </ac:graphicFrameMkLst>
        </pc:graphicFrameChg>
        <pc:graphicFrameChg chg="add del mod">
          <ac:chgData name="Genesis Daniela Llaguno Arteaga (2435955)" userId="S::2435955@student.uwtsd.ac.uk::64f7618f-2716-41d3-93be-b8f6b5680968" providerId="AD" clId="Web-{D6B2F38E-EBA5-A892-5565-C0940A6D3A43}" dt="2026-04-19T23:11:47.526" v="1071"/>
          <ac:graphicFrameMkLst>
            <pc:docMk/>
            <pc:sldMk cId="730856850" sldId="262"/>
            <ac:graphicFrameMk id="13" creationId="{585920D0-66F6-E4D0-7D9B-511C2AB32BA2}"/>
          </ac:graphicFrameMkLst>
        </pc:graphicFrameChg>
        <pc:picChg chg="add del mod ord">
          <ac:chgData name="Genesis Daniela Llaguno Arteaga (2435955)" userId="S::2435955@student.uwtsd.ac.uk::64f7618f-2716-41d3-93be-b8f6b5680968" providerId="AD" clId="Web-{D6B2F38E-EBA5-A892-5565-C0940A6D3A43}" dt="2026-04-19T23:11:23.604" v="1065"/>
          <ac:picMkLst>
            <pc:docMk/>
            <pc:sldMk cId="730856850" sldId="262"/>
            <ac:picMk id="4" creationId="{B01AA63B-6609-4762-026F-81B66CD81EDB}"/>
          </ac:picMkLst>
        </pc:picChg>
      </pc:sldChg>
      <pc:sldChg chg="delSp modSp new mod modClrScheme chgLayout">
        <pc:chgData name="Genesis Daniela Llaguno Arteaga (2435955)" userId="S::2435955@student.uwtsd.ac.uk::64f7618f-2716-41d3-93be-b8f6b5680968" providerId="AD" clId="Web-{D6B2F38E-EBA5-A892-5565-C0940A6D3A43}" dt="2026-04-19T23:02:25.161" v="1045" actId="20577"/>
        <pc:sldMkLst>
          <pc:docMk/>
          <pc:sldMk cId="266250612" sldId="263"/>
        </pc:sldMkLst>
        <pc:spChg chg="mod ord">
          <ac:chgData name="Genesis Daniela Llaguno Arteaga (2435955)" userId="S::2435955@student.uwtsd.ac.uk::64f7618f-2716-41d3-93be-b8f6b5680968" providerId="AD" clId="Web-{D6B2F38E-EBA5-A892-5565-C0940A6D3A43}" dt="2026-04-19T22:54:46.846" v="993"/>
          <ac:spMkLst>
            <pc:docMk/>
            <pc:sldMk cId="266250612" sldId="263"/>
            <ac:spMk id="2" creationId="{3F84A241-A4F6-7978-F596-325BC2D3DABB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3:02:25.161" v="1045" actId="20577"/>
          <ac:spMkLst>
            <pc:docMk/>
            <pc:sldMk cId="266250612" sldId="263"/>
            <ac:spMk id="3" creationId="{0B9282C0-DA8A-B0EF-8367-878100BFF08E}"/>
          </ac:spMkLst>
        </pc:spChg>
        <pc:spChg chg="del">
          <ac:chgData name="Genesis Daniela Llaguno Arteaga (2435955)" userId="S::2435955@student.uwtsd.ac.uk::64f7618f-2716-41d3-93be-b8f6b5680968" providerId="AD" clId="Web-{D6B2F38E-EBA5-A892-5565-C0940A6D3A43}" dt="2026-04-19T22:54:46.846" v="993"/>
          <ac:spMkLst>
            <pc:docMk/>
            <pc:sldMk cId="266250612" sldId="263"/>
            <ac:spMk id="4" creationId="{9A3D0217-7153-23CC-2DD6-6558CF902188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2:54:46.846" v="993"/>
          <ac:spMkLst>
            <pc:docMk/>
            <pc:sldMk cId="266250612" sldId="263"/>
            <ac:spMk id="5" creationId="{C84850B9-67DB-F144-D606-DDB290E31056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2:54:46.846" v="993"/>
          <ac:spMkLst>
            <pc:docMk/>
            <pc:sldMk cId="266250612" sldId="263"/>
            <ac:spMk id="6" creationId="{EAFE87A4-C04C-0320-A730-CD2F2D0D75E4}"/>
          </ac:spMkLst>
        </pc:spChg>
        <pc:spChg chg="mod ord">
          <ac:chgData name="Genesis Daniela Llaguno Arteaga (2435955)" userId="S::2435955@student.uwtsd.ac.uk::64f7618f-2716-41d3-93be-b8f6b5680968" providerId="AD" clId="Web-{D6B2F38E-EBA5-A892-5565-C0940A6D3A43}" dt="2026-04-19T22:54:46.846" v="993"/>
          <ac:spMkLst>
            <pc:docMk/>
            <pc:sldMk cId="266250612" sldId="263"/>
            <ac:spMk id="7" creationId="{CA53765E-56D7-B4CF-B669-CEBC844D4AEB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5EE898-3D8A-4DE5-92BA-D7294935F400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95452F-B851-4F54-8C88-5BE4EBA3C976}">
      <dgm:prSet/>
      <dgm:spPr/>
      <dgm:t>
        <a:bodyPr/>
        <a:lstStyle/>
        <a:p>
          <a:r>
            <a:rPr lang="en-GB"/>
            <a:t>Total funding needed: £42,000</a:t>
          </a:r>
          <a:endParaRPr lang="en-US"/>
        </a:p>
      </dgm:t>
    </dgm:pt>
    <dgm:pt modelId="{99D6A723-E3B1-4C49-BE57-3DA6C6DF2F9A}" type="parTrans" cxnId="{F49E2C13-4C33-456D-881A-F33850DFDA0D}">
      <dgm:prSet/>
      <dgm:spPr/>
      <dgm:t>
        <a:bodyPr/>
        <a:lstStyle/>
        <a:p>
          <a:endParaRPr lang="en-US"/>
        </a:p>
      </dgm:t>
    </dgm:pt>
    <dgm:pt modelId="{9BB7DB04-C8C8-4C2E-A19C-B3833382680B}" type="sibTrans" cxnId="{F49E2C13-4C33-456D-881A-F33850DFDA0D}">
      <dgm:prSet/>
      <dgm:spPr/>
      <dgm:t>
        <a:bodyPr/>
        <a:lstStyle/>
        <a:p>
          <a:endParaRPr lang="en-US"/>
        </a:p>
      </dgm:t>
    </dgm:pt>
    <dgm:pt modelId="{4FB82700-967F-454D-9A2D-5C340056D89B}">
      <dgm:prSet/>
      <dgm:spPr/>
      <dgm:t>
        <a:bodyPr/>
        <a:lstStyle/>
        <a:p>
          <a:r>
            <a:rPr lang="en-GB"/>
            <a:t>Sources: personal savings and Start Up Loan</a:t>
          </a:r>
          <a:endParaRPr lang="en-US"/>
        </a:p>
      </dgm:t>
    </dgm:pt>
    <dgm:pt modelId="{A4CA096D-4CC3-44F5-9DAC-6BE453A572DE}" type="parTrans" cxnId="{C0D7E7A8-EA6B-48BE-8901-1533638CDCC0}">
      <dgm:prSet/>
      <dgm:spPr/>
      <dgm:t>
        <a:bodyPr/>
        <a:lstStyle/>
        <a:p>
          <a:endParaRPr lang="en-US"/>
        </a:p>
      </dgm:t>
    </dgm:pt>
    <dgm:pt modelId="{4040F337-575A-4D7F-AE93-E828DFEB6E47}" type="sibTrans" cxnId="{C0D7E7A8-EA6B-48BE-8901-1533638CDCC0}">
      <dgm:prSet/>
      <dgm:spPr/>
      <dgm:t>
        <a:bodyPr/>
        <a:lstStyle/>
        <a:p>
          <a:endParaRPr lang="en-US"/>
        </a:p>
      </dgm:t>
    </dgm:pt>
    <dgm:pt modelId="{9F87566E-2904-454B-BE8A-0F886A6054C1}">
      <dgm:prSet/>
      <dgm:spPr/>
      <dgm:t>
        <a:bodyPr/>
        <a:lstStyle/>
        <a:p>
          <a:r>
            <a:rPr lang="en-GB"/>
            <a:t>Deposit and advance rent: £6,500</a:t>
          </a:r>
          <a:endParaRPr lang="en-US"/>
        </a:p>
      </dgm:t>
    </dgm:pt>
    <dgm:pt modelId="{89AFF263-AD1C-4BC2-92DA-A25F3CF1F89D}" type="parTrans" cxnId="{77D97C75-5672-4A19-AA60-C427D18E5391}">
      <dgm:prSet/>
      <dgm:spPr/>
      <dgm:t>
        <a:bodyPr/>
        <a:lstStyle/>
        <a:p>
          <a:endParaRPr lang="en-US"/>
        </a:p>
      </dgm:t>
    </dgm:pt>
    <dgm:pt modelId="{93EB0C5B-8506-4BAD-B209-013F8D18B222}" type="sibTrans" cxnId="{77D97C75-5672-4A19-AA60-C427D18E5391}">
      <dgm:prSet/>
      <dgm:spPr/>
      <dgm:t>
        <a:bodyPr/>
        <a:lstStyle/>
        <a:p>
          <a:endParaRPr lang="en-US"/>
        </a:p>
      </dgm:t>
    </dgm:pt>
    <dgm:pt modelId="{02A33427-D6C0-4004-982D-745F6A1D29C9}">
      <dgm:prSet/>
      <dgm:spPr/>
      <dgm:t>
        <a:bodyPr/>
        <a:lstStyle/>
        <a:p>
          <a:r>
            <a:rPr lang="en-GB"/>
            <a:t>Refurbishment and decoration: </a:t>
          </a:r>
          <a:r>
            <a:rPr lang="en-GB">
              <a:latin typeface="Walbaum Display"/>
            </a:rPr>
            <a:t>£</a:t>
          </a:r>
          <a:r>
            <a:rPr lang="en-GB"/>
            <a:t>8,000</a:t>
          </a:r>
          <a:endParaRPr lang="en-US"/>
        </a:p>
      </dgm:t>
    </dgm:pt>
    <dgm:pt modelId="{1A0C19BA-9722-494A-B275-8E3BF05E0000}" type="parTrans" cxnId="{1D281048-7BEC-4799-AED4-CF0E084FB359}">
      <dgm:prSet/>
      <dgm:spPr/>
      <dgm:t>
        <a:bodyPr/>
        <a:lstStyle/>
        <a:p>
          <a:endParaRPr lang="en-US"/>
        </a:p>
      </dgm:t>
    </dgm:pt>
    <dgm:pt modelId="{C9BE1709-8888-4125-BA61-45337ADBBCC1}" type="sibTrans" cxnId="{1D281048-7BEC-4799-AED4-CF0E084FB359}">
      <dgm:prSet/>
      <dgm:spPr/>
      <dgm:t>
        <a:bodyPr/>
        <a:lstStyle/>
        <a:p>
          <a:endParaRPr lang="en-US"/>
        </a:p>
      </dgm:t>
    </dgm:pt>
    <dgm:pt modelId="{F92DCA4E-DA89-42C5-9119-E6BAB078D30A}">
      <dgm:prSet/>
      <dgm:spPr/>
      <dgm:t>
        <a:bodyPr/>
        <a:lstStyle/>
        <a:p>
          <a:pPr rtl="0"/>
          <a:r>
            <a:rPr lang="en-GB"/>
            <a:t>Equipment and coffee machine: </a:t>
          </a:r>
          <a:r>
            <a:rPr lang="en-GB">
              <a:latin typeface="Walbaum Display"/>
            </a:rPr>
            <a:t>£</a:t>
          </a:r>
          <a:r>
            <a:rPr lang="en-GB"/>
            <a:t>9,000</a:t>
          </a:r>
          <a:endParaRPr lang="en-US"/>
        </a:p>
      </dgm:t>
    </dgm:pt>
    <dgm:pt modelId="{0D4935CD-DEA0-4C21-9CC8-112BB616B5D2}" type="parTrans" cxnId="{F9B367A0-9A50-4CD3-87E5-84CA856970FC}">
      <dgm:prSet/>
      <dgm:spPr/>
      <dgm:t>
        <a:bodyPr/>
        <a:lstStyle/>
        <a:p>
          <a:endParaRPr lang="en-US"/>
        </a:p>
      </dgm:t>
    </dgm:pt>
    <dgm:pt modelId="{59BD9993-E26D-4430-A306-4CAC595CEF0E}" type="sibTrans" cxnId="{F9B367A0-9A50-4CD3-87E5-84CA856970FC}">
      <dgm:prSet/>
      <dgm:spPr/>
      <dgm:t>
        <a:bodyPr/>
        <a:lstStyle/>
        <a:p>
          <a:endParaRPr lang="en-US"/>
        </a:p>
      </dgm:t>
    </dgm:pt>
    <dgm:pt modelId="{F86F6E52-DC05-4CC8-80ED-81D935644DE7}">
      <dgm:prSet/>
      <dgm:spPr/>
      <dgm:t>
        <a:bodyPr/>
        <a:lstStyle/>
        <a:p>
          <a:r>
            <a:rPr lang="en-GB"/>
            <a:t>First stock, licences, branding</a:t>
          </a:r>
          <a:r>
            <a:rPr lang="en-GB">
              <a:latin typeface="Walbaum Display"/>
            </a:rPr>
            <a:t>,</a:t>
          </a:r>
          <a:r>
            <a:rPr lang="en-GB"/>
            <a:t> and working capital</a:t>
          </a:r>
          <a:endParaRPr lang="en-US"/>
        </a:p>
      </dgm:t>
    </dgm:pt>
    <dgm:pt modelId="{73BF2888-590B-4E90-B64E-2B59049B8DC1}" type="parTrans" cxnId="{81509EC1-3B10-49FE-9786-16C98F935407}">
      <dgm:prSet/>
      <dgm:spPr/>
      <dgm:t>
        <a:bodyPr/>
        <a:lstStyle/>
        <a:p>
          <a:endParaRPr lang="en-US"/>
        </a:p>
      </dgm:t>
    </dgm:pt>
    <dgm:pt modelId="{307C5DE7-DBBF-40B4-B116-B98C40429568}" type="sibTrans" cxnId="{81509EC1-3B10-49FE-9786-16C98F935407}">
      <dgm:prSet/>
      <dgm:spPr/>
      <dgm:t>
        <a:bodyPr/>
        <a:lstStyle/>
        <a:p>
          <a:endParaRPr lang="en-US"/>
        </a:p>
      </dgm:t>
    </dgm:pt>
    <dgm:pt modelId="{945E8A20-E528-4BA7-B24B-48D9AD72AA3B}" type="pres">
      <dgm:prSet presAssocID="{BC5EE898-3D8A-4DE5-92BA-D7294935F400}" presName="root" presStyleCnt="0">
        <dgm:presLayoutVars>
          <dgm:dir/>
          <dgm:resizeHandles val="exact"/>
        </dgm:presLayoutVars>
      </dgm:prSet>
      <dgm:spPr/>
    </dgm:pt>
    <dgm:pt modelId="{64D0C34D-B357-4B59-B1CB-462192393B79}" type="pres">
      <dgm:prSet presAssocID="{8795452F-B851-4F54-8C88-5BE4EBA3C976}" presName="compNode" presStyleCnt="0"/>
      <dgm:spPr/>
    </dgm:pt>
    <dgm:pt modelId="{0EA252CC-DC5A-417A-B54A-49D4DB19D1FB}" type="pres">
      <dgm:prSet presAssocID="{8795452F-B851-4F54-8C88-5BE4EBA3C976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BB885A78-87AA-4E81-BFCB-6B59699BC916}" type="pres">
      <dgm:prSet presAssocID="{8795452F-B851-4F54-8C88-5BE4EBA3C976}" presName="spaceRect" presStyleCnt="0"/>
      <dgm:spPr/>
    </dgm:pt>
    <dgm:pt modelId="{CA9A4186-6D84-4E99-A67E-41965148F592}" type="pres">
      <dgm:prSet presAssocID="{8795452F-B851-4F54-8C88-5BE4EBA3C976}" presName="textRect" presStyleLbl="revTx" presStyleIdx="0" presStyleCnt="6">
        <dgm:presLayoutVars>
          <dgm:chMax val="1"/>
          <dgm:chPref val="1"/>
        </dgm:presLayoutVars>
      </dgm:prSet>
      <dgm:spPr/>
    </dgm:pt>
    <dgm:pt modelId="{64057412-51C3-4D35-9382-9DC2AB44B61F}" type="pres">
      <dgm:prSet presAssocID="{9BB7DB04-C8C8-4C2E-A19C-B3833382680B}" presName="sibTrans" presStyleCnt="0"/>
      <dgm:spPr/>
    </dgm:pt>
    <dgm:pt modelId="{123FF356-8ED3-431D-B7CC-B972EA6352B4}" type="pres">
      <dgm:prSet presAssocID="{4FB82700-967F-454D-9A2D-5C340056D89B}" presName="compNode" presStyleCnt="0"/>
      <dgm:spPr/>
    </dgm:pt>
    <dgm:pt modelId="{6D96D38F-B588-4E1A-AFC4-02601F51D89F}" type="pres">
      <dgm:prSet presAssocID="{4FB82700-967F-454D-9A2D-5C340056D89B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9532B5F2-4364-4743-9FDD-1F4B1802D0B2}" type="pres">
      <dgm:prSet presAssocID="{4FB82700-967F-454D-9A2D-5C340056D89B}" presName="spaceRect" presStyleCnt="0"/>
      <dgm:spPr/>
    </dgm:pt>
    <dgm:pt modelId="{DB10A3D8-ED0F-4245-B57F-78A23E55697D}" type="pres">
      <dgm:prSet presAssocID="{4FB82700-967F-454D-9A2D-5C340056D89B}" presName="textRect" presStyleLbl="revTx" presStyleIdx="1" presStyleCnt="6">
        <dgm:presLayoutVars>
          <dgm:chMax val="1"/>
          <dgm:chPref val="1"/>
        </dgm:presLayoutVars>
      </dgm:prSet>
      <dgm:spPr/>
    </dgm:pt>
    <dgm:pt modelId="{EC99D24A-352B-4211-AA7A-24AB8F380CDE}" type="pres">
      <dgm:prSet presAssocID="{4040F337-575A-4D7F-AE93-E828DFEB6E47}" presName="sibTrans" presStyleCnt="0"/>
      <dgm:spPr/>
    </dgm:pt>
    <dgm:pt modelId="{FC0905A4-F07E-4131-BCD6-3B772EE4A884}" type="pres">
      <dgm:prSet presAssocID="{9F87566E-2904-454B-BE8A-0F886A6054C1}" presName="compNode" presStyleCnt="0"/>
      <dgm:spPr/>
    </dgm:pt>
    <dgm:pt modelId="{7A53C0F5-F6CC-4715-8BCE-3704822487DF}" type="pres">
      <dgm:prSet presAssocID="{9F87566E-2904-454B-BE8A-0F886A6054C1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 Check"/>
        </a:ext>
      </dgm:extLst>
    </dgm:pt>
    <dgm:pt modelId="{02C42C27-B390-4B92-9B82-7A25EAE753E0}" type="pres">
      <dgm:prSet presAssocID="{9F87566E-2904-454B-BE8A-0F886A6054C1}" presName="spaceRect" presStyleCnt="0"/>
      <dgm:spPr/>
    </dgm:pt>
    <dgm:pt modelId="{0937FBEB-AF89-4FB6-B6AB-DAF78DB86D17}" type="pres">
      <dgm:prSet presAssocID="{9F87566E-2904-454B-BE8A-0F886A6054C1}" presName="textRect" presStyleLbl="revTx" presStyleIdx="2" presStyleCnt="6">
        <dgm:presLayoutVars>
          <dgm:chMax val="1"/>
          <dgm:chPref val="1"/>
        </dgm:presLayoutVars>
      </dgm:prSet>
      <dgm:spPr/>
    </dgm:pt>
    <dgm:pt modelId="{B0AE70D9-1CA6-47CD-90A9-3403585FA196}" type="pres">
      <dgm:prSet presAssocID="{93EB0C5B-8506-4BAD-B209-013F8D18B222}" presName="sibTrans" presStyleCnt="0"/>
      <dgm:spPr/>
    </dgm:pt>
    <dgm:pt modelId="{F6A310AF-346F-4E1F-99A3-3C197B48738A}" type="pres">
      <dgm:prSet presAssocID="{02A33427-D6C0-4004-982D-745F6A1D29C9}" presName="compNode" presStyleCnt="0"/>
      <dgm:spPr/>
    </dgm:pt>
    <dgm:pt modelId="{E430CC9A-E54F-4B52-BFD8-DF9AFEEC8598}" type="pres">
      <dgm:prSet presAssocID="{02A33427-D6C0-4004-982D-745F6A1D29C9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ne Decoration"/>
        </a:ext>
      </dgm:extLst>
    </dgm:pt>
    <dgm:pt modelId="{8A16981B-E484-4FB5-A177-ED5D16EC2F2D}" type="pres">
      <dgm:prSet presAssocID="{02A33427-D6C0-4004-982D-745F6A1D29C9}" presName="spaceRect" presStyleCnt="0"/>
      <dgm:spPr/>
    </dgm:pt>
    <dgm:pt modelId="{AA97A76E-5AC6-47A2-B57D-629BE4CF61E3}" type="pres">
      <dgm:prSet presAssocID="{02A33427-D6C0-4004-982D-745F6A1D29C9}" presName="textRect" presStyleLbl="revTx" presStyleIdx="3" presStyleCnt="6">
        <dgm:presLayoutVars>
          <dgm:chMax val="1"/>
          <dgm:chPref val="1"/>
        </dgm:presLayoutVars>
      </dgm:prSet>
      <dgm:spPr/>
    </dgm:pt>
    <dgm:pt modelId="{F829139D-C106-4D0F-91AC-2DFF43F66FF8}" type="pres">
      <dgm:prSet presAssocID="{C9BE1709-8888-4125-BA61-45337ADBBCC1}" presName="sibTrans" presStyleCnt="0"/>
      <dgm:spPr/>
    </dgm:pt>
    <dgm:pt modelId="{C6CAA23F-69FA-4EB8-83E0-AB3B7D533ED7}" type="pres">
      <dgm:prSet presAssocID="{F92DCA4E-DA89-42C5-9119-E6BAB078D30A}" presName="compNode" presStyleCnt="0"/>
      <dgm:spPr/>
    </dgm:pt>
    <dgm:pt modelId="{A3EDAF9B-EA4C-40C8-B4ED-34265222D122}" type="pres">
      <dgm:prSet presAssocID="{F92DCA4E-DA89-42C5-9119-E6BAB078D30A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25AE5196-0C6F-4E6B-AC2B-3487E76F2027}" type="pres">
      <dgm:prSet presAssocID="{F92DCA4E-DA89-42C5-9119-E6BAB078D30A}" presName="spaceRect" presStyleCnt="0"/>
      <dgm:spPr/>
    </dgm:pt>
    <dgm:pt modelId="{768C1941-4498-4AB8-AF9F-687DAF760046}" type="pres">
      <dgm:prSet presAssocID="{F92DCA4E-DA89-42C5-9119-E6BAB078D30A}" presName="textRect" presStyleLbl="revTx" presStyleIdx="4" presStyleCnt="6">
        <dgm:presLayoutVars>
          <dgm:chMax val="1"/>
          <dgm:chPref val="1"/>
        </dgm:presLayoutVars>
      </dgm:prSet>
      <dgm:spPr/>
    </dgm:pt>
    <dgm:pt modelId="{CA5452B4-DFB1-4A57-A0D2-E8EC21B0A9C1}" type="pres">
      <dgm:prSet presAssocID="{59BD9993-E26D-4430-A306-4CAC595CEF0E}" presName="sibTrans" presStyleCnt="0"/>
      <dgm:spPr/>
    </dgm:pt>
    <dgm:pt modelId="{A6C70B24-7810-4282-8942-63C85C120E29}" type="pres">
      <dgm:prSet presAssocID="{F86F6E52-DC05-4CC8-80ED-81D935644DE7}" presName="compNode" presStyleCnt="0"/>
      <dgm:spPr/>
    </dgm:pt>
    <dgm:pt modelId="{E2320833-EBBF-4418-9D11-ECC9DFC6CA9D}" type="pres">
      <dgm:prSet presAssocID="{F86F6E52-DC05-4CC8-80ED-81D935644DE7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E43BE2B0-AB35-4BB6-924B-B4A6527C25E5}" type="pres">
      <dgm:prSet presAssocID="{F86F6E52-DC05-4CC8-80ED-81D935644DE7}" presName="spaceRect" presStyleCnt="0"/>
      <dgm:spPr/>
    </dgm:pt>
    <dgm:pt modelId="{B38D3392-380D-40DA-9448-FA3AEF99099C}" type="pres">
      <dgm:prSet presAssocID="{F86F6E52-DC05-4CC8-80ED-81D935644DE7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A1B65401-CBF9-4A9B-88D2-B30DDC0E769C}" type="presOf" srcId="{BC5EE898-3D8A-4DE5-92BA-D7294935F400}" destId="{945E8A20-E528-4BA7-B24B-48D9AD72AA3B}" srcOrd="0" destOrd="0" presId="urn:microsoft.com/office/officeart/2018/2/layout/IconLabelList"/>
    <dgm:cxn modelId="{A11B090A-6287-475F-888E-7D85152A7585}" type="presOf" srcId="{4FB82700-967F-454D-9A2D-5C340056D89B}" destId="{DB10A3D8-ED0F-4245-B57F-78A23E55697D}" srcOrd="0" destOrd="0" presId="urn:microsoft.com/office/officeart/2018/2/layout/IconLabelList"/>
    <dgm:cxn modelId="{F49E2C13-4C33-456D-881A-F33850DFDA0D}" srcId="{BC5EE898-3D8A-4DE5-92BA-D7294935F400}" destId="{8795452F-B851-4F54-8C88-5BE4EBA3C976}" srcOrd="0" destOrd="0" parTransId="{99D6A723-E3B1-4C49-BE57-3DA6C6DF2F9A}" sibTransId="{9BB7DB04-C8C8-4C2E-A19C-B3833382680B}"/>
    <dgm:cxn modelId="{F5C7302B-095A-465E-83CD-027F5FE995F1}" type="presOf" srcId="{F86F6E52-DC05-4CC8-80ED-81D935644DE7}" destId="{B38D3392-380D-40DA-9448-FA3AEF99099C}" srcOrd="0" destOrd="0" presId="urn:microsoft.com/office/officeart/2018/2/layout/IconLabelList"/>
    <dgm:cxn modelId="{1D281048-7BEC-4799-AED4-CF0E084FB359}" srcId="{BC5EE898-3D8A-4DE5-92BA-D7294935F400}" destId="{02A33427-D6C0-4004-982D-745F6A1D29C9}" srcOrd="3" destOrd="0" parTransId="{1A0C19BA-9722-494A-B275-8E3BF05E0000}" sibTransId="{C9BE1709-8888-4125-BA61-45337ADBBCC1}"/>
    <dgm:cxn modelId="{EB3A924B-741E-43A3-8E9E-22CD3B0F3B0D}" type="presOf" srcId="{8795452F-B851-4F54-8C88-5BE4EBA3C976}" destId="{CA9A4186-6D84-4E99-A67E-41965148F592}" srcOrd="0" destOrd="0" presId="urn:microsoft.com/office/officeart/2018/2/layout/IconLabelList"/>
    <dgm:cxn modelId="{77D97C75-5672-4A19-AA60-C427D18E5391}" srcId="{BC5EE898-3D8A-4DE5-92BA-D7294935F400}" destId="{9F87566E-2904-454B-BE8A-0F886A6054C1}" srcOrd="2" destOrd="0" parTransId="{89AFF263-AD1C-4BC2-92DA-A25F3CF1F89D}" sibTransId="{93EB0C5B-8506-4BAD-B209-013F8D18B222}"/>
    <dgm:cxn modelId="{31D1F37B-E811-46C1-93B0-591FFD0FED08}" type="presOf" srcId="{02A33427-D6C0-4004-982D-745F6A1D29C9}" destId="{AA97A76E-5AC6-47A2-B57D-629BE4CF61E3}" srcOrd="0" destOrd="0" presId="urn:microsoft.com/office/officeart/2018/2/layout/IconLabelList"/>
    <dgm:cxn modelId="{AB72728F-B29A-498A-8B21-D5F08B052A60}" type="presOf" srcId="{9F87566E-2904-454B-BE8A-0F886A6054C1}" destId="{0937FBEB-AF89-4FB6-B6AB-DAF78DB86D17}" srcOrd="0" destOrd="0" presId="urn:microsoft.com/office/officeart/2018/2/layout/IconLabelList"/>
    <dgm:cxn modelId="{E4027C92-D32E-4352-ABD8-7FADC53A3E51}" type="presOf" srcId="{F92DCA4E-DA89-42C5-9119-E6BAB078D30A}" destId="{768C1941-4498-4AB8-AF9F-687DAF760046}" srcOrd="0" destOrd="0" presId="urn:microsoft.com/office/officeart/2018/2/layout/IconLabelList"/>
    <dgm:cxn modelId="{F9B367A0-9A50-4CD3-87E5-84CA856970FC}" srcId="{BC5EE898-3D8A-4DE5-92BA-D7294935F400}" destId="{F92DCA4E-DA89-42C5-9119-E6BAB078D30A}" srcOrd="4" destOrd="0" parTransId="{0D4935CD-DEA0-4C21-9CC8-112BB616B5D2}" sibTransId="{59BD9993-E26D-4430-A306-4CAC595CEF0E}"/>
    <dgm:cxn modelId="{C0D7E7A8-EA6B-48BE-8901-1533638CDCC0}" srcId="{BC5EE898-3D8A-4DE5-92BA-D7294935F400}" destId="{4FB82700-967F-454D-9A2D-5C340056D89B}" srcOrd="1" destOrd="0" parTransId="{A4CA096D-4CC3-44F5-9DAC-6BE453A572DE}" sibTransId="{4040F337-575A-4D7F-AE93-E828DFEB6E47}"/>
    <dgm:cxn modelId="{81509EC1-3B10-49FE-9786-16C98F935407}" srcId="{BC5EE898-3D8A-4DE5-92BA-D7294935F400}" destId="{F86F6E52-DC05-4CC8-80ED-81D935644DE7}" srcOrd="5" destOrd="0" parTransId="{73BF2888-590B-4E90-B64E-2B59049B8DC1}" sibTransId="{307C5DE7-DBBF-40B4-B116-B98C40429568}"/>
    <dgm:cxn modelId="{C0426E81-BFF7-43FB-93C0-CF2E16A22CB0}" type="presParOf" srcId="{945E8A20-E528-4BA7-B24B-48D9AD72AA3B}" destId="{64D0C34D-B357-4B59-B1CB-462192393B79}" srcOrd="0" destOrd="0" presId="urn:microsoft.com/office/officeart/2018/2/layout/IconLabelList"/>
    <dgm:cxn modelId="{8CCA2C43-3C70-4652-8544-19024F05354B}" type="presParOf" srcId="{64D0C34D-B357-4B59-B1CB-462192393B79}" destId="{0EA252CC-DC5A-417A-B54A-49D4DB19D1FB}" srcOrd="0" destOrd="0" presId="urn:microsoft.com/office/officeart/2018/2/layout/IconLabelList"/>
    <dgm:cxn modelId="{53BF3B65-7983-452F-BD83-52689E07BA53}" type="presParOf" srcId="{64D0C34D-B357-4B59-B1CB-462192393B79}" destId="{BB885A78-87AA-4E81-BFCB-6B59699BC916}" srcOrd="1" destOrd="0" presId="urn:microsoft.com/office/officeart/2018/2/layout/IconLabelList"/>
    <dgm:cxn modelId="{6880C927-713F-49E0-9B66-8C6C523F4391}" type="presParOf" srcId="{64D0C34D-B357-4B59-B1CB-462192393B79}" destId="{CA9A4186-6D84-4E99-A67E-41965148F592}" srcOrd="2" destOrd="0" presId="urn:microsoft.com/office/officeart/2018/2/layout/IconLabelList"/>
    <dgm:cxn modelId="{6561B7FA-23DD-4C91-84A0-7F82F3E8714D}" type="presParOf" srcId="{945E8A20-E528-4BA7-B24B-48D9AD72AA3B}" destId="{64057412-51C3-4D35-9382-9DC2AB44B61F}" srcOrd="1" destOrd="0" presId="urn:microsoft.com/office/officeart/2018/2/layout/IconLabelList"/>
    <dgm:cxn modelId="{06E23007-8DB2-48FE-AF15-D15DB2D4D9DB}" type="presParOf" srcId="{945E8A20-E528-4BA7-B24B-48D9AD72AA3B}" destId="{123FF356-8ED3-431D-B7CC-B972EA6352B4}" srcOrd="2" destOrd="0" presId="urn:microsoft.com/office/officeart/2018/2/layout/IconLabelList"/>
    <dgm:cxn modelId="{7B301DF9-FAC2-46AE-BE00-BE8CA741533A}" type="presParOf" srcId="{123FF356-8ED3-431D-B7CC-B972EA6352B4}" destId="{6D96D38F-B588-4E1A-AFC4-02601F51D89F}" srcOrd="0" destOrd="0" presId="urn:microsoft.com/office/officeart/2018/2/layout/IconLabelList"/>
    <dgm:cxn modelId="{F03D3AF0-A033-47D7-8B33-432B98F08A27}" type="presParOf" srcId="{123FF356-8ED3-431D-B7CC-B972EA6352B4}" destId="{9532B5F2-4364-4743-9FDD-1F4B1802D0B2}" srcOrd="1" destOrd="0" presId="urn:microsoft.com/office/officeart/2018/2/layout/IconLabelList"/>
    <dgm:cxn modelId="{AF9565F5-1C31-44E1-9E33-854994C27374}" type="presParOf" srcId="{123FF356-8ED3-431D-B7CC-B972EA6352B4}" destId="{DB10A3D8-ED0F-4245-B57F-78A23E55697D}" srcOrd="2" destOrd="0" presId="urn:microsoft.com/office/officeart/2018/2/layout/IconLabelList"/>
    <dgm:cxn modelId="{786E1BEE-2EA9-4417-81BF-62A245159B47}" type="presParOf" srcId="{945E8A20-E528-4BA7-B24B-48D9AD72AA3B}" destId="{EC99D24A-352B-4211-AA7A-24AB8F380CDE}" srcOrd="3" destOrd="0" presId="urn:microsoft.com/office/officeart/2018/2/layout/IconLabelList"/>
    <dgm:cxn modelId="{BB505191-F2BE-4BB7-A5CB-F8726A1798DA}" type="presParOf" srcId="{945E8A20-E528-4BA7-B24B-48D9AD72AA3B}" destId="{FC0905A4-F07E-4131-BCD6-3B772EE4A884}" srcOrd="4" destOrd="0" presId="urn:microsoft.com/office/officeart/2018/2/layout/IconLabelList"/>
    <dgm:cxn modelId="{CB5829F9-AB88-4817-BD68-4375B88BF484}" type="presParOf" srcId="{FC0905A4-F07E-4131-BCD6-3B772EE4A884}" destId="{7A53C0F5-F6CC-4715-8BCE-3704822487DF}" srcOrd="0" destOrd="0" presId="urn:microsoft.com/office/officeart/2018/2/layout/IconLabelList"/>
    <dgm:cxn modelId="{22E242EE-203E-4086-881A-C357042C915E}" type="presParOf" srcId="{FC0905A4-F07E-4131-BCD6-3B772EE4A884}" destId="{02C42C27-B390-4B92-9B82-7A25EAE753E0}" srcOrd="1" destOrd="0" presId="urn:microsoft.com/office/officeart/2018/2/layout/IconLabelList"/>
    <dgm:cxn modelId="{60B91D2E-C352-4F2A-9AD7-7A118A87660C}" type="presParOf" srcId="{FC0905A4-F07E-4131-BCD6-3B772EE4A884}" destId="{0937FBEB-AF89-4FB6-B6AB-DAF78DB86D17}" srcOrd="2" destOrd="0" presId="urn:microsoft.com/office/officeart/2018/2/layout/IconLabelList"/>
    <dgm:cxn modelId="{54FC8EB2-17FC-403A-BA06-BA437E78EC30}" type="presParOf" srcId="{945E8A20-E528-4BA7-B24B-48D9AD72AA3B}" destId="{B0AE70D9-1CA6-47CD-90A9-3403585FA196}" srcOrd="5" destOrd="0" presId="urn:microsoft.com/office/officeart/2018/2/layout/IconLabelList"/>
    <dgm:cxn modelId="{9B3C1E69-89BF-4D2A-8F5B-343B8D1C8B87}" type="presParOf" srcId="{945E8A20-E528-4BA7-B24B-48D9AD72AA3B}" destId="{F6A310AF-346F-4E1F-99A3-3C197B48738A}" srcOrd="6" destOrd="0" presId="urn:microsoft.com/office/officeart/2018/2/layout/IconLabelList"/>
    <dgm:cxn modelId="{548EA7CE-52B7-4FC8-A612-474C6BEB69C4}" type="presParOf" srcId="{F6A310AF-346F-4E1F-99A3-3C197B48738A}" destId="{E430CC9A-E54F-4B52-BFD8-DF9AFEEC8598}" srcOrd="0" destOrd="0" presId="urn:microsoft.com/office/officeart/2018/2/layout/IconLabelList"/>
    <dgm:cxn modelId="{A2B0533F-0EC9-4CFE-997F-850A5E90DCFB}" type="presParOf" srcId="{F6A310AF-346F-4E1F-99A3-3C197B48738A}" destId="{8A16981B-E484-4FB5-A177-ED5D16EC2F2D}" srcOrd="1" destOrd="0" presId="urn:microsoft.com/office/officeart/2018/2/layout/IconLabelList"/>
    <dgm:cxn modelId="{64CF2E8D-AB20-4D76-B315-F0959A812CDC}" type="presParOf" srcId="{F6A310AF-346F-4E1F-99A3-3C197B48738A}" destId="{AA97A76E-5AC6-47A2-B57D-629BE4CF61E3}" srcOrd="2" destOrd="0" presId="urn:microsoft.com/office/officeart/2018/2/layout/IconLabelList"/>
    <dgm:cxn modelId="{7119318E-A167-4C35-BF8B-AF42E1AD14B4}" type="presParOf" srcId="{945E8A20-E528-4BA7-B24B-48D9AD72AA3B}" destId="{F829139D-C106-4D0F-91AC-2DFF43F66FF8}" srcOrd="7" destOrd="0" presId="urn:microsoft.com/office/officeart/2018/2/layout/IconLabelList"/>
    <dgm:cxn modelId="{31E1B373-F0D4-4C43-ACF0-9721E3CA8F80}" type="presParOf" srcId="{945E8A20-E528-4BA7-B24B-48D9AD72AA3B}" destId="{C6CAA23F-69FA-4EB8-83E0-AB3B7D533ED7}" srcOrd="8" destOrd="0" presId="urn:microsoft.com/office/officeart/2018/2/layout/IconLabelList"/>
    <dgm:cxn modelId="{6F252ED7-457E-4300-BFFE-8FEDB351ED98}" type="presParOf" srcId="{C6CAA23F-69FA-4EB8-83E0-AB3B7D533ED7}" destId="{A3EDAF9B-EA4C-40C8-B4ED-34265222D122}" srcOrd="0" destOrd="0" presId="urn:microsoft.com/office/officeart/2018/2/layout/IconLabelList"/>
    <dgm:cxn modelId="{8DBDF9AA-2BA1-44A1-BFFA-410F0077FF35}" type="presParOf" srcId="{C6CAA23F-69FA-4EB8-83E0-AB3B7D533ED7}" destId="{25AE5196-0C6F-4E6B-AC2B-3487E76F2027}" srcOrd="1" destOrd="0" presId="urn:microsoft.com/office/officeart/2018/2/layout/IconLabelList"/>
    <dgm:cxn modelId="{18CDD06E-E879-4BAB-BD2E-3DA4C7D4993D}" type="presParOf" srcId="{C6CAA23F-69FA-4EB8-83E0-AB3B7D533ED7}" destId="{768C1941-4498-4AB8-AF9F-687DAF760046}" srcOrd="2" destOrd="0" presId="urn:microsoft.com/office/officeart/2018/2/layout/IconLabelList"/>
    <dgm:cxn modelId="{40E978AB-52D1-4048-8810-B053E4E7B11F}" type="presParOf" srcId="{945E8A20-E528-4BA7-B24B-48D9AD72AA3B}" destId="{CA5452B4-DFB1-4A57-A0D2-E8EC21B0A9C1}" srcOrd="9" destOrd="0" presId="urn:microsoft.com/office/officeart/2018/2/layout/IconLabelList"/>
    <dgm:cxn modelId="{5EE9C7BA-2A5F-4AE2-9A49-7DC59C497100}" type="presParOf" srcId="{945E8A20-E528-4BA7-B24B-48D9AD72AA3B}" destId="{A6C70B24-7810-4282-8942-63C85C120E29}" srcOrd="10" destOrd="0" presId="urn:microsoft.com/office/officeart/2018/2/layout/IconLabelList"/>
    <dgm:cxn modelId="{5F1EDF82-B909-4453-BA3B-C8F0AAA6417A}" type="presParOf" srcId="{A6C70B24-7810-4282-8942-63C85C120E29}" destId="{E2320833-EBBF-4418-9D11-ECC9DFC6CA9D}" srcOrd="0" destOrd="0" presId="urn:microsoft.com/office/officeart/2018/2/layout/IconLabelList"/>
    <dgm:cxn modelId="{76400E00-B453-441C-9839-EC017B4E987E}" type="presParOf" srcId="{A6C70B24-7810-4282-8942-63C85C120E29}" destId="{E43BE2B0-AB35-4BB6-924B-B4A6527C25E5}" srcOrd="1" destOrd="0" presId="urn:microsoft.com/office/officeart/2018/2/layout/IconLabelList"/>
    <dgm:cxn modelId="{074C86CB-6FAA-4566-A3B8-235BFA6C2E75}" type="presParOf" srcId="{A6C70B24-7810-4282-8942-63C85C120E29}" destId="{B38D3392-380D-40DA-9448-FA3AEF99099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A252CC-DC5A-417A-B54A-49D4DB19D1FB}">
      <dsp:nvSpPr>
        <dsp:cNvPr id="0" name=""/>
        <dsp:cNvSpPr/>
      </dsp:nvSpPr>
      <dsp:spPr>
        <a:xfrm>
          <a:off x="488002" y="500963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9A4186-6D84-4E99-A67E-41965148F592}">
      <dsp:nvSpPr>
        <dsp:cNvPr id="0" name=""/>
        <dsp:cNvSpPr/>
      </dsp:nvSpPr>
      <dsp:spPr>
        <a:xfrm>
          <a:off x="2186" y="1599125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Total funding needed: £42,000</a:t>
          </a:r>
          <a:endParaRPr lang="en-US" sz="1600" kern="1200"/>
        </a:p>
      </dsp:txBody>
      <dsp:txXfrm>
        <a:off x="2186" y="1599125"/>
        <a:ext cx="1766601" cy="706640"/>
      </dsp:txXfrm>
    </dsp:sp>
    <dsp:sp modelId="{6D96D38F-B588-4E1A-AFC4-02601F51D89F}">
      <dsp:nvSpPr>
        <dsp:cNvPr id="0" name=""/>
        <dsp:cNvSpPr/>
      </dsp:nvSpPr>
      <dsp:spPr>
        <a:xfrm>
          <a:off x="2563759" y="500963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0A3D8-ED0F-4245-B57F-78A23E55697D}">
      <dsp:nvSpPr>
        <dsp:cNvPr id="0" name=""/>
        <dsp:cNvSpPr/>
      </dsp:nvSpPr>
      <dsp:spPr>
        <a:xfrm>
          <a:off x="2077943" y="1599125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Sources: personal savings and Start Up Loan</a:t>
          </a:r>
          <a:endParaRPr lang="en-US" sz="1600" kern="1200"/>
        </a:p>
      </dsp:txBody>
      <dsp:txXfrm>
        <a:off x="2077943" y="1599125"/>
        <a:ext cx="1766601" cy="706640"/>
      </dsp:txXfrm>
    </dsp:sp>
    <dsp:sp modelId="{7A53C0F5-F6CC-4715-8BCE-3704822487DF}">
      <dsp:nvSpPr>
        <dsp:cNvPr id="0" name=""/>
        <dsp:cNvSpPr/>
      </dsp:nvSpPr>
      <dsp:spPr>
        <a:xfrm>
          <a:off x="4639515" y="500963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37FBEB-AF89-4FB6-B6AB-DAF78DB86D17}">
      <dsp:nvSpPr>
        <dsp:cNvPr id="0" name=""/>
        <dsp:cNvSpPr/>
      </dsp:nvSpPr>
      <dsp:spPr>
        <a:xfrm>
          <a:off x="4153700" y="1599125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Deposit and advance rent: £6,500</a:t>
          </a:r>
          <a:endParaRPr lang="en-US" sz="1600" kern="1200"/>
        </a:p>
      </dsp:txBody>
      <dsp:txXfrm>
        <a:off x="4153700" y="1599125"/>
        <a:ext cx="1766601" cy="706640"/>
      </dsp:txXfrm>
    </dsp:sp>
    <dsp:sp modelId="{E430CC9A-E54F-4B52-BFD8-DF9AFEEC8598}">
      <dsp:nvSpPr>
        <dsp:cNvPr id="0" name=""/>
        <dsp:cNvSpPr/>
      </dsp:nvSpPr>
      <dsp:spPr>
        <a:xfrm>
          <a:off x="488002" y="2747416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97A76E-5AC6-47A2-B57D-629BE4CF61E3}">
      <dsp:nvSpPr>
        <dsp:cNvPr id="0" name=""/>
        <dsp:cNvSpPr/>
      </dsp:nvSpPr>
      <dsp:spPr>
        <a:xfrm>
          <a:off x="2186" y="384557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Refurbishment and decoration: </a:t>
          </a:r>
          <a:r>
            <a:rPr lang="en-GB" sz="1600" kern="1200">
              <a:latin typeface="Walbaum Display"/>
            </a:rPr>
            <a:t>£</a:t>
          </a:r>
          <a:r>
            <a:rPr lang="en-GB" sz="1600" kern="1200"/>
            <a:t>8,000</a:t>
          </a:r>
          <a:endParaRPr lang="en-US" sz="1600" kern="1200"/>
        </a:p>
      </dsp:txBody>
      <dsp:txXfrm>
        <a:off x="2186" y="3845578"/>
        <a:ext cx="1766601" cy="706640"/>
      </dsp:txXfrm>
    </dsp:sp>
    <dsp:sp modelId="{A3EDAF9B-EA4C-40C8-B4ED-34265222D122}">
      <dsp:nvSpPr>
        <dsp:cNvPr id="0" name=""/>
        <dsp:cNvSpPr/>
      </dsp:nvSpPr>
      <dsp:spPr>
        <a:xfrm>
          <a:off x="2563759" y="2747416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8C1941-4498-4AB8-AF9F-687DAF760046}">
      <dsp:nvSpPr>
        <dsp:cNvPr id="0" name=""/>
        <dsp:cNvSpPr/>
      </dsp:nvSpPr>
      <dsp:spPr>
        <a:xfrm>
          <a:off x="2077943" y="384557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Equipment and coffee machine: </a:t>
          </a:r>
          <a:r>
            <a:rPr lang="en-GB" sz="1600" kern="1200">
              <a:latin typeface="Walbaum Display"/>
            </a:rPr>
            <a:t>£</a:t>
          </a:r>
          <a:r>
            <a:rPr lang="en-GB" sz="1600" kern="1200"/>
            <a:t>9,000</a:t>
          </a:r>
          <a:endParaRPr lang="en-US" sz="1600" kern="1200"/>
        </a:p>
      </dsp:txBody>
      <dsp:txXfrm>
        <a:off x="2077943" y="3845578"/>
        <a:ext cx="1766601" cy="706640"/>
      </dsp:txXfrm>
    </dsp:sp>
    <dsp:sp modelId="{E2320833-EBBF-4418-9D11-ECC9DFC6CA9D}">
      <dsp:nvSpPr>
        <dsp:cNvPr id="0" name=""/>
        <dsp:cNvSpPr/>
      </dsp:nvSpPr>
      <dsp:spPr>
        <a:xfrm>
          <a:off x="4639515" y="2747416"/>
          <a:ext cx="794970" cy="7949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8D3392-380D-40DA-9448-FA3AEF99099C}">
      <dsp:nvSpPr>
        <dsp:cNvPr id="0" name=""/>
        <dsp:cNvSpPr/>
      </dsp:nvSpPr>
      <dsp:spPr>
        <a:xfrm>
          <a:off x="4153700" y="3845578"/>
          <a:ext cx="1766601" cy="70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First stock, licences, branding</a:t>
          </a:r>
          <a:r>
            <a:rPr lang="en-GB" sz="1600" kern="1200">
              <a:latin typeface="Walbaum Display"/>
            </a:rPr>
            <a:t>,</a:t>
          </a:r>
          <a:r>
            <a:rPr lang="en-GB" sz="1600" kern="1200"/>
            <a:t> and working capital</a:t>
          </a:r>
          <a:endParaRPr lang="en-US" sz="1600" kern="1200"/>
        </a:p>
      </dsp:txBody>
      <dsp:txXfrm>
        <a:off x="4153700" y="3845578"/>
        <a:ext cx="1766601" cy="706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9D6F5-A9D4-C22B-732C-A31A172FB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20939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1AFD6E-3459-290F-1147-F0C47ACEEA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46774"/>
            <a:ext cx="9144000" cy="106689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cap="all" spc="300" baseline="0"/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674D3-6FB9-5549-B0F2-FD61E82D1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39B8-A7CB-4B82-AC0C-44B99F546761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39BBC-C979-2C77-493E-CF5498AEB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13B7E-A51C-D9CD-2189-650A9D63B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4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155F0-A6D4-C39B-394F-0B16E9C9C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1860F-B260-57CE-E12B-2C94860319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745C9F-D94D-E5D3-B73A-20621FA53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E3940-CA92-4FEE-A698-62CF7BC5AC36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AB243-BB42-966A-4708-15C9B11D6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3A3BD-2CC5-03D3-4CD6-E31A55BA2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490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D8633-AC3B-E617-1C54-84932DDD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236" y="1514688"/>
            <a:ext cx="8584164" cy="3138875"/>
          </a:xfrm>
        </p:spPr>
        <p:txBody>
          <a:bodyPr anchor="b">
            <a:normAutofit/>
          </a:bodyPr>
          <a:lstStyle>
            <a:lvl1pPr>
              <a:defRPr sz="36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68C242-ECAB-AEC3-7E9B-F9854AF31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4236" y="4963885"/>
            <a:ext cx="8584165" cy="1125765"/>
          </a:xfrm>
        </p:spPr>
        <p:txBody>
          <a:bodyPr>
            <a:normAutofit/>
          </a:bodyPr>
          <a:lstStyle>
            <a:lvl1pPr marL="0" indent="0">
              <a:buNone/>
              <a:defRPr sz="1600" cap="all" spc="300" baseline="0">
                <a:solidFill>
                  <a:schemeClr val="tx2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D9B82-EEF4-2CD7-61FE-BAFB2B96D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CD641-6C35-45D1-9313-2719E9EA8AD8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222B6-F7A8-70A5-B023-FCAD5D7C4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5D758-2E38-8A8D-75BC-667F6A23B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57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60DFF-11BD-F5F4-35D4-1986ABBD3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D1279-E9A9-702E-144D-61114B788E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7824" y="2159175"/>
            <a:ext cx="4977453" cy="401778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84E624-7A76-56EC-FA0D-E2AA8EF9B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391" y="2159175"/>
            <a:ext cx="4985785" cy="401778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9D7DF5-30AD-AE47-D516-5CEE82770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01268-3A74-4110-8F08-063DFB8BB885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5C503-B649-B083-6341-F6E376AF8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3EA35-CF5A-DB36-8B14-5C184B6F1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930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BA3D8-FDD9-329B-BCC6-BBF47F01B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348" y="602671"/>
            <a:ext cx="10429303" cy="7689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EEF7DC-0699-CB3C-A7CB-39035D89A4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349" y="1696325"/>
            <a:ext cx="4963538" cy="647700"/>
          </a:xfrm>
        </p:spPr>
        <p:txBody>
          <a:bodyPr anchor="b">
            <a:noAutofit/>
          </a:bodyPr>
          <a:lstStyle>
            <a:lvl1pPr marL="0" indent="0">
              <a:buNone/>
              <a:defRPr sz="1400" b="1" cap="all" spc="300" baseline="0"/>
            </a:lvl1pPr>
            <a:lvl2pPr marL="457200" indent="0">
              <a:buNone/>
              <a:defRPr sz="1400" b="1"/>
            </a:lvl2pPr>
            <a:lvl3pPr marL="914400" indent="0">
              <a:buNone/>
              <a:defRPr sz="1400" b="1"/>
            </a:lvl3pPr>
            <a:lvl4pPr marL="1371600" indent="0">
              <a:buNone/>
              <a:defRPr sz="1400" b="1"/>
            </a:lvl4pPr>
            <a:lvl5pPr marL="1828800" indent="0">
              <a:buNone/>
              <a:defRPr sz="1400" b="1"/>
            </a:lvl5pPr>
            <a:lvl6pPr marL="2286000" indent="0">
              <a:buNone/>
              <a:defRPr sz="1400" b="1"/>
            </a:lvl6pPr>
            <a:lvl7pPr marL="2743200" indent="0">
              <a:buNone/>
              <a:defRPr sz="1400" b="1"/>
            </a:lvl7pPr>
            <a:lvl8pPr marL="3200400" indent="0">
              <a:buNone/>
              <a:defRPr sz="1400" b="1"/>
            </a:lvl8pPr>
            <a:lvl9pPr marL="3657600" indent="0">
              <a:buNone/>
              <a:defRPr sz="14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52EB40-99E1-CCA4-BAFA-F51AA56CF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349" y="2344025"/>
            <a:ext cx="4963538" cy="383337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8979BC-6B50-751D-D569-F360938B05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2669" y="1696325"/>
            <a:ext cx="4987982" cy="647700"/>
          </a:xfrm>
        </p:spPr>
        <p:txBody>
          <a:bodyPr anchor="b">
            <a:noAutofit/>
          </a:bodyPr>
          <a:lstStyle>
            <a:lvl1pPr marL="0" indent="0">
              <a:buNone/>
              <a:defRPr sz="1400" b="1" cap="all" spc="300" baseline="0"/>
            </a:lvl1pPr>
            <a:lvl2pPr marL="457200" indent="0">
              <a:buNone/>
              <a:defRPr sz="1400" b="1"/>
            </a:lvl2pPr>
            <a:lvl3pPr marL="914400" indent="0">
              <a:buNone/>
              <a:defRPr sz="1400" b="1"/>
            </a:lvl3pPr>
            <a:lvl4pPr marL="1371600" indent="0">
              <a:buNone/>
              <a:defRPr sz="1400" b="1"/>
            </a:lvl4pPr>
            <a:lvl5pPr marL="1828800" indent="0">
              <a:buNone/>
              <a:defRPr sz="1400" b="1"/>
            </a:lvl5pPr>
            <a:lvl6pPr marL="2286000" indent="0">
              <a:buNone/>
              <a:defRPr sz="1400" b="1"/>
            </a:lvl6pPr>
            <a:lvl7pPr marL="2743200" indent="0">
              <a:buNone/>
              <a:defRPr sz="1400" b="1"/>
            </a:lvl7pPr>
            <a:lvl8pPr marL="3200400" indent="0">
              <a:buNone/>
              <a:defRPr sz="1400" b="1"/>
            </a:lvl8pPr>
            <a:lvl9pPr marL="3657600" indent="0">
              <a:buNone/>
              <a:defRPr sz="14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A3A26F-230E-2D25-6BDC-6ECA00FAE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2669" y="2344025"/>
            <a:ext cx="4987982" cy="383337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182A01-DE7C-3BA4-96FF-CDEF2F60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1C1AF-C1FB-48A7-98B4-E595E63F6614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CAA828-0166-8ECD-BCE8-654BEFDD7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90C0D2-459A-04AA-FD90-7687D2FE8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81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D549F-FA71-857F-E02E-3CB63CE68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569611-F911-D3D4-B613-ACCDA56C4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4C44-5F8C-4BEA-BBCE-8694F126DC43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EA1961-0B6B-8FEB-F2CB-C42E90EF2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2AA80E-3139-9F1B-9C3E-2A76628CF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45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F54789-9F96-511A-0FB6-24F6A8418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6F9-C8F2-4EF7-8042-704C94FF2795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780399-ADEF-8F74-9F59-6AD804C93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6A34F-ABAB-9C4E-38A1-C6EEB944B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59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E3917-2BF6-1CE2-F34B-49F0D09A1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807868"/>
            <a:ext cx="3640713" cy="2062594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15B8F-A9F3-8583-FFF1-175021F17A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2898" y="807867"/>
            <a:ext cx="5922489" cy="505318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D90AFF-A949-CE9E-6B94-C1B6196129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000652"/>
            <a:ext cx="3640713" cy="2868336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5267E-088F-FB9A-9469-551890F29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932DF-953D-44BD-83F8-5D8DA76EA12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A3FFC-B3A6-C0B6-5DAE-70BE0D6FB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8D35F-BC2E-8D14-060F-449CBAF7C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128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909ED-ED97-A3CE-5569-77B45F414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820881"/>
            <a:ext cx="3639312" cy="206259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83BB3A-9E24-DE4C-9619-1502F1B6F389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247408" y="919595"/>
            <a:ext cx="6107979" cy="501361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4CE1F-29E0-88BB-8489-E58236B8B1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000652"/>
            <a:ext cx="3643889" cy="2868336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4B7212-6816-FFD1-50B2-58844AD38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F326D-65F4-4B2F-9A62-9E4BD9402C47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417744-5A24-B7B7-5FD6-E98E60832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DA4D1-A71D-A7A6-3D0C-294E5D280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52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990AE-F72C-4C2E-E2D0-7A8D7EEF0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41B46D-142E-8C8E-C4F4-B6B1586A6F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D92E3-36AD-2615-0166-6B73C34F1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42F6F-0846-489A-A4BC-61B476BE2887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BFB69-319D-2284-2734-217160D39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883B0-C775-5BD2-8EC6-A41D19BCA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534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040463-6D41-8D45-088A-540B0D1883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92281"/>
            <a:ext cx="2628900" cy="558468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5F2276-7F04-F3F7-E3CE-F81C8DC63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92281"/>
            <a:ext cx="7734300" cy="558468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802BF-9E0C-3251-8FAE-81F07DB05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9DF21-A340-467A-94AB-9502647BB771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F1754-5B8F-A9FA-E8B1-06E04CE2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1E6A8-5139-ECD4-CC0C-32FFC6741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061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5858A62-FE72-978B-BE71-05908D82E1A4}"/>
              </a:ext>
            </a:extLst>
          </p:cNvPr>
          <p:cNvSpPr/>
          <p:nvPr/>
        </p:nvSpPr>
        <p:spPr>
          <a:xfrm>
            <a:off x="0" y="0"/>
            <a:ext cx="12192000" cy="6860161"/>
          </a:xfrm>
          <a:prstGeom prst="rect">
            <a:avLst/>
          </a:prstGeom>
          <a:solidFill>
            <a:schemeClr val="bg2">
              <a:lumMod val="75000"/>
              <a:alpha val="15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A14B7-4740-5D9F-6489-BAD00C3E0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108" y="588245"/>
            <a:ext cx="10449784" cy="12659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90487F-803F-C5AF-BD93-39C0FC7389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7824" y="2157984"/>
            <a:ext cx="10442448" cy="3903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6FCEF-4EDF-C2EF-7D81-FEFF7042F3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78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300" baseline="0">
                <a:solidFill>
                  <a:schemeClr val="tx2"/>
                </a:solidFill>
              </a:defRPr>
            </a:lvl1pPr>
          </a:lstStyle>
          <a:p>
            <a:fld id="{F9B0CB28-85DB-480B-8C99-FD493ACC7120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4663BC-4D46-C74D-DDF2-9D25B4D96F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32320" y="6356350"/>
            <a:ext cx="42976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B4EAE-CB5C-D14B-77EF-7B155FA68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9999" y="6356350"/>
            <a:ext cx="521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fld id="{5E4DE196-8A13-4FF7-A07E-102851959EAB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410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>
          <p15:clr>
            <a:srgbClr val="F26B43"/>
          </p15:clr>
        </p15:guide>
        <p15:guide id="4" pos="3840">
          <p15:clr>
            <a:srgbClr val="F26B43"/>
          </p15:clr>
        </p15:guide>
        <p15:guide id="5" orient="horz" pos="3816">
          <p15:clr>
            <a:srgbClr val="F26B43"/>
          </p15:clr>
        </p15:guide>
        <p15:guide id="6" orient="horz" pos="1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od.gov.uk/business-guidance/setting-up-your-food-business-premises?utm_source=chatgpt.com" TargetMode="External"/><Relationship Id="rId2" Type="http://schemas.openxmlformats.org/officeDocument/2006/relationships/hyperlink" Target="https://www.food.gov.uk/business-guidance/getting-ready-to-start-your-food-business?utm_source=chatgpt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guidance/food-business-registration?utm_source=chatgpt.com" TargetMode="External"/><Relationship Id="rId4" Type="http://schemas.openxmlformats.org/officeDocument/2006/relationships/hyperlink" Target="https://www.gov.uk/introduction-to-business-rates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0466" y="609600"/>
            <a:ext cx="4140014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dirty="0"/>
              <a:t>The Art of </a:t>
            </a:r>
            <a:r>
              <a:rPr lang="en-US" dirty="0" err="1"/>
              <a:t>Bocata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03023" y="2313372"/>
            <a:ext cx="5298930" cy="40510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Certificate in Higher Education Business Skills for the workplace.</a:t>
            </a: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Module: Enterprise and Entrepreneurship – LCLM4006.</a:t>
            </a: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Part 2: Individual Presentation Pitch.</a:t>
            </a: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Lecturer: Dr Charles </a:t>
            </a:r>
            <a:r>
              <a:rPr lang="en-US" dirty="0" err="1"/>
              <a:t>Oham</a:t>
            </a:r>
            <a:r>
              <a:rPr lang="en-US" dirty="0"/>
              <a:t>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Student name: Genesis Daniela Llaguno Arteaga.</a:t>
            </a: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Student ID: 2435955</a:t>
            </a:r>
          </a:p>
        </p:txBody>
      </p:sp>
      <p:pic>
        <p:nvPicPr>
          <p:cNvPr id="4" name="Picture 3" descr="A logo for a restaurant&#10;&#10;AI-generated content may be incorrect.">
            <a:extLst>
              <a:ext uri="{FF2B5EF4-FFF2-40B4-BE49-F238E27FC236}">
                <a16:creationId xmlns:a16="http://schemas.microsoft.com/office/drawing/2014/main" id="{4E9A4D22-52FB-A135-8AA8-631ABA80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33" r="-2" b="-2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6593E-4A2F-01FF-7A5B-690E85A37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of </a:t>
            </a:r>
            <a:r>
              <a:rPr lang="en-GB"/>
              <a:t>the Business Idea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D7FEE2-08B7-636D-7EE6-46C9DB9D3C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What the business offers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C9D9D-144F-32AC-DA69-1A1801253EF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Fresh </a:t>
            </a:r>
            <a:r>
              <a:rPr lang="en-GB" dirty="0" err="1"/>
              <a:t>bocatas</a:t>
            </a:r>
            <a:r>
              <a:rPr lang="en-GB" dirty="0"/>
              <a:t> made to order</a:t>
            </a:r>
            <a:endParaRPr lang="en-US" dirty="0"/>
          </a:p>
          <a:p>
            <a:r>
              <a:rPr lang="en-GB"/>
              <a:t>Spanish style with Latin flavours </a:t>
            </a:r>
            <a:endParaRPr lang="en-GB" dirty="0"/>
          </a:p>
          <a:p>
            <a:r>
              <a:rPr lang="en-GB"/>
              <a:t>Colombian coffee</a:t>
            </a:r>
            <a:endParaRPr lang="en-GB" dirty="0"/>
          </a:p>
          <a:p>
            <a:r>
              <a:rPr lang="en-GB" dirty="0"/>
              <a:t>Breakfast items and </a:t>
            </a:r>
            <a:r>
              <a:rPr lang="en-GB"/>
              <a:t>pastries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0C90D4-4AF4-BB50-9D2C-6544577FFF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/>
              <a:t>Business set-up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7A252A-9C84-F288-0B35-6FDAE13F522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Based in Streatham, South London </a:t>
            </a:r>
            <a:endParaRPr lang="en-GB" dirty="0"/>
          </a:p>
          <a:p>
            <a:r>
              <a:rPr lang="en-GB"/>
              <a:t>Family–run business</a:t>
            </a:r>
            <a:endParaRPr lang="en-GB" dirty="0"/>
          </a:p>
          <a:p>
            <a:r>
              <a:rPr lang="en-GB" dirty="0"/>
              <a:t>Small and easy to manage </a:t>
            </a:r>
            <a:r>
              <a:rPr lang="en-GB"/>
              <a:t>menu</a:t>
            </a:r>
            <a:endParaRPr lang="en-GB" dirty="0"/>
          </a:p>
          <a:p>
            <a:r>
              <a:rPr lang="en-GB"/>
              <a:t>Legal form: Sole trader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995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C1654-E86E-E980-F315-787DD9107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Three Important External Factors from the PESTEL </a:t>
            </a:r>
            <a:r>
              <a:rPr lang="en-GB"/>
              <a:t>Analysis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A74262-1E23-198A-A6F4-97F67C5AC0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7824" y="2159175"/>
            <a:ext cx="2578285" cy="40177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Economic:</a:t>
            </a:r>
            <a:endParaRPr lang="en-GB" dirty="0"/>
          </a:p>
          <a:p>
            <a:pPr marL="285750" indent="-285750"/>
            <a:r>
              <a:rPr lang="en-GB"/>
              <a:t>Cost of living affects customer spending.</a:t>
            </a:r>
          </a:p>
          <a:p>
            <a:pPr marL="285750" indent="-285750"/>
            <a:r>
              <a:rPr lang="en-GB"/>
              <a:t>Rising costs can reduce profit.</a:t>
            </a:r>
          </a:p>
          <a:p>
            <a:pPr marL="285750" indent="-285750"/>
            <a:r>
              <a:rPr lang="en-GB" dirty="0"/>
              <a:t>Affordable pricing is </a:t>
            </a:r>
            <a:r>
              <a:rPr lang="en-GB"/>
              <a:t>important.</a:t>
            </a:r>
            <a:br>
              <a:rPr lang="en-GB" dirty="0"/>
            </a:b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846E81-4B8E-E7F5-08D3-BD94E05C45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97263" y="2159175"/>
            <a:ext cx="2714874" cy="40177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Social:</a:t>
            </a:r>
            <a:endParaRPr lang="en-US"/>
          </a:p>
          <a:p>
            <a:pPr marL="285750" indent="-285750"/>
            <a:r>
              <a:rPr lang="en-GB"/>
              <a:t>Customers want quick and fresh food.</a:t>
            </a:r>
            <a:endParaRPr lang="en-GB" dirty="0"/>
          </a:p>
          <a:p>
            <a:pPr marL="285750" indent="-285750"/>
            <a:r>
              <a:rPr lang="en-GB"/>
              <a:t>People enjoy new flavours.</a:t>
            </a:r>
            <a:endParaRPr lang="en-GB" dirty="0"/>
          </a:p>
          <a:p>
            <a:pPr marL="285750" indent="-285750"/>
            <a:r>
              <a:rPr lang="en-GB"/>
              <a:t>Diverse</a:t>
            </a:r>
            <a:r>
              <a:rPr lang="en-GB" dirty="0"/>
              <a:t> local community </a:t>
            </a:r>
            <a:r>
              <a:rPr lang="en-GB"/>
              <a:t>in South London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1D704B-15DC-0675-D80E-C1A3F7F4A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6C15-5816-4ECD-AE6A-9725C034470E}" type="datetime1">
              <a:t>4/19/2026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C2EEE8-7E48-F614-AD56-4A4FE1760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C4D981-546A-530A-94B1-5C84AE9E5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3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2686E2-6C4F-9C9F-07CC-47D9617FEB30}"/>
              </a:ext>
            </a:extLst>
          </p:cNvPr>
          <p:cNvSpPr txBox="1"/>
          <p:nvPr/>
        </p:nvSpPr>
        <p:spPr>
          <a:xfrm>
            <a:off x="6752952" y="2160104"/>
            <a:ext cx="4465982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/>
              <a:t>Legal:</a:t>
            </a:r>
          </a:p>
          <a:p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/>
              <a:t>Food safety and hygiene rules.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Allergen information must be </a:t>
            </a:r>
            <a:r>
              <a:rPr lang="en-GB" sz="1600"/>
              <a:t>clear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Business registration is required.</a:t>
            </a:r>
          </a:p>
        </p:txBody>
      </p:sp>
    </p:spTree>
    <p:extLst>
      <p:ext uri="{BB962C8B-B14F-4D97-AF65-F5344CB8AC3E}">
        <p14:creationId xmlns:p14="http://schemas.microsoft.com/office/powerpoint/2010/main" val="211150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E417C-B0BD-2712-8675-5616794E6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807868"/>
            <a:ext cx="9325895" cy="2062594"/>
          </a:xfrm>
        </p:spPr>
        <p:txBody>
          <a:bodyPr anchor="t">
            <a:normAutofit/>
          </a:bodyPr>
          <a:lstStyle/>
          <a:p>
            <a:r>
              <a:rPr lang="en-GB"/>
              <a:t>Marketing Strategy 1:  TikTok and Instagram</a:t>
            </a:r>
            <a:endParaRPr lang="en-GB" dirty="0"/>
          </a:p>
        </p:txBody>
      </p:sp>
      <p:pic>
        <p:nvPicPr>
          <p:cNvPr id="9" name="Picture Placeholder 8" descr="A close up of logos&#10;&#10;AI-generated content may be incorrect.">
            <a:extLst>
              <a:ext uri="{FF2B5EF4-FFF2-40B4-BE49-F238E27FC236}">
                <a16:creationId xmlns:a16="http://schemas.microsoft.com/office/drawing/2014/main" id="{04F7F3FA-DC15-C5C0-363D-6D717C959D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>
          <a:xfrm>
            <a:off x="476125" y="2237006"/>
            <a:ext cx="5620707" cy="3386946"/>
          </a:xfrm>
          <a:prstGeom prst="rect">
            <a:avLst/>
          </a:prstGeom>
          <a:noFill/>
        </p:spPr>
      </p:pic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225B6D2A-5736-0C8E-2441-89734C28DD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63907" y="1838791"/>
            <a:ext cx="4005147" cy="2868336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US" dirty="0"/>
              <a:t>Show </a:t>
            </a:r>
            <a:r>
              <a:rPr lang="en-US" dirty="0" err="1"/>
              <a:t>bocatas</a:t>
            </a:r>
            <a:r>
              <a:rPr lang="en-US" dirty="0"/>
              <a:t>, </a:t>
            </a:r>
            <a:r>
              <a:rPr lang="en-US" dirty="0" err="1"/>
              <a:t>coffe</a:t>
            </a:r>
            <a:r>
              <a:rPr lang="en-US" dirty="0"/>
              <a:t> and brand style</a:t>
            </a:r>
          </a:p>
          <a:p>
            <a:pPr marL="285750" indent="-285750">
              <a:buChar char="•"/>
            </a:pPr>
            <a:r>
              <a:rPr lang="en-US"/>
              <a:t>Attract local customers in Streatham </a:t>
            </a:r>
          </a:p>
          <a:p>
            <a:pPr marL="285750" indent="-285750">
              <a:buChar char="•"/>
            </a:pPr>
            <a:r>
              <a:rPr lang="en-US" dirty="0"/>
              <a:t>Build interest before and </a:t>
            </a:r>
            <a:r>
              <a:rPr lang="en-US"/>
              <a:t>after opening</a:t>
            </a:r>
            <a:endParaRPr lang="en-US" dirty="0"/>
          </a:p>
          <a:p>
            <a:pPr marL="285750" indent="-285750">
              <a:buChar char="•"/>
            </a:pPr>
            <a:r>
              <a:rPr lang="en-US"/>
              <a:t>Share offers, deals and new products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3FCC5-A2D6-5688-5074-9E6E743F95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7824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F036592-1BFD-4F62-A28B-D73D87BA99E4}" type="datetime1">
              <a:rPr lang="en-US"/>
              <a:pPr>
                <a:spcAft>
                  <a:spcPts val="600"/>
                </a:spcAft>
              </a:pPr>
              <a:t>4/19/2026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B3D33-BAD8-6AEB-8729-90C3D8DA7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32320" y="6356350"/>
            <a:ext cx="4297680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E67D64-8F44-DE7C-1B3A-6311AE8BD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999" y="6356350"/>
            <a:ext cx="521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4DE196-8A13-4FF7-A07E-102851959EAB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57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1DA32-E80A-A1AC-B94D-42A7A682C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108" y="588245"/>
            <a:ext cx="10449784" cy="1265928"/>
          </a:xfrm>
        </p:spPr>
        <p:txBody>
          <a:bodyPr anchor="b">
            <a:normAutofit/>
          </a:bodyPr>
          <a:lstStyle/>
          <a:p>
            <a:r>
              <a:rPr lang="en-GB"/>
              <a:t>Marketing Strategy 2: Flyers and Local 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29B10-360F-5805-222C-9137E34D05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7824" y="2159175"/>
            <a:ext cx="4977453" cy="40177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Promote the business in Streatham </a:t>
            </a:r>
            <a:endParaRPr lang="en-GB" dirty="0"/>
          </a:p>
          <a:p>
            <a:r>
              <a:rPr lang="en-GB" dirty="0"/>
              <a:t>Reach local workers, students and residents </a:t>
            </a:r>
          </a:p>
          <a:p>
            <a:r>
              <a:rPr lang="en-GB"/>
              <a:t>Use opening offers and meal deals</a:t>
            </a:r>
            <a:endParaRPr lang="en-GB" dirty="0"/>
          </a:p>
          <a:p>
            <a:r>
              <a:rPr lang="en-GB"/>
              <a:t>Encourage repeat customers and word of mouth</a:t>
            </a:r>
            <a:endParaRPr lang="en-GB" dirty="0"/>
          </a:p>
          <a:p>
            <a:endParaRPr lang="en-GB" dirty="0"/>
          </a:p>
        </p:txBody>
      </p:sp>
      <p:pic>
        <p:nvPicPr>
          <p:cNvPr id="8" name="Picture 7" descr="A hand holding a menu&#10;&#10;AI-generated content may be incorrect.">
            <a:extLst>
              <a:ext uri="{FF2B5EF4-FFF2-40B4-BE49-F238E27FC236}">
                <a16:creationId xmlns:a16="http://schemas.microsoft.com/office/drawing/2014/main" id="{B0B6E9C9-5445-F61F-1264-54A086CBC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508" y="2159175"/>
            <a:ext cx="3935551" cy="4017787"/>
          </a:xfrm>
          <a:prstGeom prst="rect">
            <a:avLst/>
          </a:prstGeom>
          <a:noFill/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B55647-33D6-3F28-5334-0A226A776F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7824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C0FB172-61CC-4977-BB23-669F7D51A172}" type="datetime1">
              <a:pPr>
                <a:spcAft>
                  <a:spcPts val="600"/>
                </a:spcAft>
              </a:pPr>
              <a:t>4/19/2026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0439-EC53-E2D1-67EA-49F19D02C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32320" y="6356350"/>
            <a:ext cx="4297680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F3816-6025-590D-0614-4E7086E89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999" y="6356350"/>
            <a:ext cx="521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4DE196-8A13-4FF7-A07E-102851959EAB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632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E83A6-08B4-BC23-7EE2-E681B34FA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807868"/>
            <a:ext cx="3640713" cy="2062594"/>
          </a:xfrm>
        </p:spPr>
        <p:txBody>
          <a:bodyPr anchor="t">
            <a:normAutofit/>
          </a:bodyPr>
          <a:lstStyle/>
          <a:p>
            <a:r>
              <a:rPr lang="en-GB"/>
              <a:t>Funding </a:t>
            </a:r>
            <a:r>
              <a:rPr lang="en-GB" dirty="0"/>
              <a:t>Requirements and Allocation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2D847D5-3B37-4A1B-7051-8C9C94EFE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60798"/>
            <a:ext cx="3640713" cy="1740824"/>
          </a:xfrm>
        </p:spPr>
        <p:txBody>
          <a:bodyPr/>
          <a:lstStyle/>
          <a:p>
            <a:r>
              <a:rPr lang="en-US"/>
              <a:t>Main uses of funding </a:t>
            </a:r>
          </a:p>
          <a:p>
            <a:pPr marL="285750" indent="-285750">
              <a:buChar char="•"/>
            </a:pPr>
            <a:r>
              <a:rPr lang="en-US" dirty="0"/>
              <a:t>Shop </a:t>
            </a:r>
            <a:r>
              <a:rPr lang="en-US"/>
              <a:t>set-up before opening </a:t>
            </a:r>
          </a:p>
          <a:p>
            <a:pPr marL="285750" indent="-285750">
              <a:buChar char="•"/>
            </a:pPr>
            <a:r>
              <a:rPr lang="en-US" dirty="0"/>
              <a:t>Support early busin</a:t>
            </a:r>
            <a:r>
              <a:rPr lang="en-US"/>
              <a:t>ess costs</a:t>
            </a:r>
          </a:p>
          <a:p>
            <a:pPr marL="285750" indent="-285750">
              <a:buChar char="•"/>
            </a:pPr>
            <a:r>
              <a:rPr lang="en-US" dirty="0"/>
              <a:t>Help the business start </a:t>
            </a:r>
            <a:r>
              <a:rPr lang="en-US"/>
              <a:t>trading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566F28-3191-D0FC-8E34-23900AB238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7824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092AF2B-17E3-4796-863D-5490849BFA41}" type="datetime1">
              <a:pPr>
                <a:spcAft>
                  <a:spcPts val="600"/>
                </a:spcAft>
              </a:pPr>
              <a:t>4/19/2026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A021A-27BC-0681-8EAA-46EF14F73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32320" y="6356350"/>
            <a:ext cx="4297680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8EB00-B315-0A46-A996-6217D9CB3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999" y="6356350"/>
            <a:ext cx="521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4DE196-8A13-4FF7-A07E-102851959EAB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AE1CF2FE-6268-37AE-883B-0D8B066044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242404"/>
              </p:ext>
            </p:extLst>
          </p:nvPr>
        </p:nvGraphicFramePr>
        <p:xfrm>
          <a:off x="5432898" y="807867"/>
          <a:ext cx="5922489" cy="50531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598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114BD-FB01-EE27-0786-26B4682E8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108" y="588245"/>
            <a:ext cx="10449784" cy="1265928"/>
          </a:xfrm>
        </p:spPr>
        <p:txBody>
          <a:bodyPr anchor="b">
            <a:normAutofit/>
          </a:bodyPr>
          <a:lstStyle/>
          <a:p>
            <a:r>
              <a:rPr lang="en-GB"/>
              <a:t>Conclusion</a:t>
            </a:r>
            <a:br>
              <a:rPr lang="en-GB" dirty="0"/>
            </a:br>
            <a:endParaRPr lang="en-GB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0CA49C23-9A7D-ED99-5D86-C1BD2A779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824" y="2157984"/>
            <a:ext cx="10442448" cy="39038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Clear and different food concept in Streatham </a:t>
            </a:r>
          </a:p>
          <a:p>
            <a:r>
              <a:rPr lang="en-GB"/>
              <a:t>Spanish style </a:t>
            </a:r>
            <a:r>
              <a:rPr lang="en-GB" err="1"/>
              <a:t>bocatas</a:t>
            </a:r>
            <a:r>
              <a:rPr lang="en-GB"/>
              <a:t> with Latin flavours and Colombian Coffee</a:t>
            </a:r>
          </a:p>
          <a:p>
            <a:r>
              <a:rPr lang="en-GB"/>
              <a:t>Strong local demand from workers, students and residents</a:t>
            </a:r>
          </a:p>
          <a:p>
            <a:r>
              <a:rPr lang="en-GB"/>
              <a:t>Good potential for </a:t>
            </a:r>
            <a:r>
              <a:rPr lang="en-GB" err="1"/>
              <a:t>gro</a:t>
            </a:r>
            <a:r>
              <a:rPr lang="en-GB"/>
              <a:t>wth through delivery and a stronger local brand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6F83F-9F64-7D9B-45FA-C6191298C0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7824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7C793EDA-8B96-48CA-A4CD-B3F4043B3768}" type="datetime1">
              <a:rPr lang="en-US"/>
              <a:pPr>
                <a:spcAft>
                  <a:spcPts val="600"/>
                </a:spcAft>
              </a:pPr>
              <a:t>4/19/2026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19F92F-E0C5-8CCD-E54A-49C3A7AF5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32320" y="6356350"/>
            <a:ext cx="4297680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F673F9-954F-39A6-CCE5-721814DE0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999" y="6356350"/>
            <a:ext cx="521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4DE196-8A13-4FF7-A07E-102851959EAB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56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4A241-A4F6-7978-F596-325BC2D3D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82C0-DA8A-B0EF-8367-878100BFF0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 Standards Agency – Getting ready to start your food business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 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https://www.food.gov.uk/business-guidance/getting-ready-to-start-your-food-business?</a:t>
            </a:r>
            <a:endParaRPr lang="en-GB">
              <a:solidFill>
                <a:schemeClr val="tx1"/>
              </a:solidFill>
              <a:ea typeface="+mn-lt"/>
              <a:cs typeface="+mn-lt"/>
            </a:endParaRPr>
          </a:p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 Standards Agency – Setting up your food business premises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 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https://www.food.gov.uk/business-guidance/setting-up-your-food-business-premises?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GOV.UK – Business rates: Overview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 https://www.gov.uk/introduction-to-business-rates?</a:t>
            </a:r>
          </a:p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GOV.UK – Food business registration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 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https://www.gov.uk/guidance/food-business-registration?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UWTSD class materials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My business plan</a:t>
            </a:r>
            <a:endParaRPr lang="en-GB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50B9-67DB-F144-D606-DDB290E31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7B804-EF98-459A-B094-29615C45DA76}" type="datetime1">
              <a:t>4/19/2026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E87A4-C04C-0320-A730-CD2F2D0D7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3765E-56D7-B4CF-B669-CEBC844D4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50612"/>
      </p:ext>
    </p:extLst>
  </p:cSld>
  <p:clrMapOvr>
    <a:masterClrMapping/>
  </p:clrMapOvr>
</p:sld>
</file>

<file path=ppt/theme/theme1.xml><?xml version="1.0" encoding="utf-8"?>
<a:theme xmlns:a="http://schemas.openxmlformats.org/drawingml/2006/main" name="BohoVogueVTI">
  <a:themeElements>
    <a:clrScheme name="BohoVogueVTI">
      <a:dk1>
        <a:sysClr val="windowText" lastClr="000000"/>
      </a:dk1>
      <a:lt1>
        <a:sysClr val="window" lastClr="FFFFFF"/>
      </a:lt1>
      <a:dk2>
        <a:srgbClr val="35403A"/>
      </a:dk2>
      <a:lt2>
        <a:srgbClr val="F1EFEB"/>
      </a:lt2>
      <a:accent1>
        <a:srgbClr val="9E8B50"/>
      </a:accent1>
      <a:accent2>
        <a:srgbClr val="D5966B"/>
      </a:accent2>
      <a:accent3>
        <a:srgbClr val="9BA6BB"/>
      </a:accent3>
      <a:accent4>
        <a:srgbClr val="869880"/>
      </a:accent4>
      <a:accent5>
        <a:srgbClr val="588267"/>
      </a:accent5>
      <a:accent6>
        <a:srgbClr val="B89C46"/>
      </a:accent6>
      <a:hlink>
        <a:srgbClr val="C77138"/>
      </a:hlink>
      <a:folHlink>
        <a:srgbClr val="589374"/>
      </a:folHlink>
    </a:clrScheme>
    <a:fontScheme name="BohoVogueVTI">
      <a:majorFont>
        <a:latin typeface="Walbaum Display"/>
        <a:ea typeface=""/>
        <a:cs typeface=""/>
      </a:majorFont>
      <a:minorFont>
        <a:latin typeface="Aptos Light"/>
        <a:ea typeface=""/>
        <a:cs typeface=""/>
      </a:minorFont>
    </a:fontScheme>
    <a:fmtScheme name="BohoVogu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ohoVogueVTI" id="{587E0025-A466-4551-A341-1A9F570FDF06}" vid="{F615CBBD-D1BB-4663-887F-92A47C7C6A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BohoVogueVTI</vt:lpstr>
      <vt:lpstr>The Art of Bocata </vt:lpstr>
      <vt:lpstr>Overview of the Business Idea</vt:lpstr>
      <vt:lpstr>Three Important External Factors from the PESTEL Analysis</vt:lpstr>
      <vt:lpstr>Marketing Strategy 1:  TikTok and Instagram</vt:lpstr>
      <vt:lpstr>Marketing Strategy 2: Flyers and Local Promotion</vt:lpstr>
      <vt:lpstr>Funding Requirements and Allocation</vt:lpstr>
      <vt:lpstr>Conclusion 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432</cp:revision>
  <dcterms:created xsi:type="dcterms:W3CDTF">2026-04-19T14:45:56Z</dcterms:created>
  <dcterms:modified xsi:type="dcterms:W3CDTF">2026-04-19T23:11:49Z</dcterms:modified>
</cp:coreProperties>
</file>