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17"/>
  </p:notesMasterIdLst>
  <p:handoutMasterIdLst>
    <p:handoutMasterId r:id="rId18"/>
  </p:handoutMasterIdLst>
  <p:sldIdLst>
    <p:sldId id="359" r:id="rId5"/>
    <p:sldId id="360" r:id="rId6"/>
    <p:sldId id="361" r:id="rId7"/>
    <p:sldId id="362" r:id="rId8"/>
    <p:sldId id="363" r:id="rId9"/>
    <p:sldId id="364" r:id="rId10"/>
    <p:sldId id="366" r:id="rId11"/>
    <p:sldId id="372" r:id="rId12"/>
    <p:sldId id="368" r:id="rId13"/>
    <p:sldId id="369" r:id="rId14"/>
    <p:sldId id="370" r:id="rId15"/>
    <p:sldId id="3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80EB2-D6EE-2EAC-453D-A7290FD045AB}" v="481" dt="2026-10-10T15:36:05.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l Kiros (2535525)" userId="S::2535525@student.uwtsd.ac.uk::270849f2-0c74-417d-912a-101621e1b059" providerId="AD" clId="Web-{760C83DC-A57B-376C-5BCE-32D4F11AC5D0}"/>
    <pc:docChg chg="modSld">
      <pc:chgData name="Abel Kiros (2535525)" userId="S::2535525@student.uwtsd.ac.uk::270849f2-0c74-417d-912a-101621e1b059" providerId="AD" clId="Web-{760C83DC-A57B-376C-5BCE-32D4F11AC5D0}" dt="2026-10-06T13:47:39.867" v="31" actId="20577"/>
      <pc:docMkLst>
        <pc:docMk/>
      </pc:docMkLst>
    </pc:docChg>
  </pc:docChgLst>
  <pc:docChgLst>
    <pc:chgData name="Abel Kiros (2535525)" userId="S::2535525@student.uwtsd.ac.uk::270849f2-0c74-417d-912a-101621e1b059" providerId="AD" clId="Web-{97CA0F8F-6F10-83AF-227E-875C49B2E943}"/>
    <pc:docChg chg="addSld modSld">
      <pc:chgData name="Abel Kiros (2535525)" userId="S::2535525@student.uwtsd.ac.uk::270849f2-0c74-417d-912a-101621e1b059" providerId="AD" clId="Web-{97CA0F8F-6F10-83AF-227E-875C49B2E943}" dt="2026-10-06T13:28:20.997" v="4"/>
      <pc:docMkLst>
        <pc:docMk/>
      </pc:docMkLst>
      <pc:sldChg chg="delSp modSp">
        <pc:chgData name="Abel Kiros (2535525)" userId="S::2535525@student.uwtsd.ac.uk::270849f2-0c74-417d-912a-101621e1b059" providerId="AD" clId="Web-{97CA0F8F-6F10-83AF-227E-875C49B2E943}" dt="2026-09-30T20:28:43.928" v="2"/>
        <pc:sldMkLst>
          <pc:docMk/>
          <pc:sldMk cId="2103371280" sldId="370"/>
        </pc:sldMkLst>
      </pc:sldChg>
    </pc:docChg>
  </pc:docChgLst>
  <pc:docChgLst>
    <pc:chgData name="Abel Kiros (2535525)" userId="S::2535525@student.uwtsd.ac.uk::270849f2-0c74-417d-912a-101621e1b059" providerId="AD" clId="Web-{14EA57B8-80ED-74B3-C66D-F8BB2A3571ED}"/>
    <pc:docChg chg="modSld">
      <pc:chgData name="Abel Kiros (2535525)" userId="S::2535525@student.uwtsd.ac.uk::270849f2-0c74-417d-912a-101621e1b059" providerId="AD" clId="Web-{14EA57B8-80ED-74B3-C66D-F8BB2A3571ED}" dt="2026-09-15T16:07:04.038" v="430" actId="20577"/>
      <pc:docMkLst>
        <pc:docMk/>
      </pc:docMkLst>
      <pc:sldChg chg="modSp">
        <pc:chgData name="Abel Kiros (2535525)" userId="S::2535525@student.uwtsd.ac.uk::270849f2-0c74-417d-912a-101621e1b059" providerId="AD" clId="Web-{14EA57B8-80ED-74B3-C66D-F8BB2A3571ED}" dt="2026-09-15T16:07:04.038" v="430" actId="20577"/>
        <pc:sldMkLst>
          <pc:docMk/>
          <pc:sldMk cId="595283206" sldId="359"/>
        </pc:sldMkLst>
        <pc:spChg chg="mod">
          <ac:chgData name="Abel Kiros (2535525)" userId="S::2535525@student.uwtsd.ac.uk::270849f2-0c74-417d-912a-101621e1b059" providerId="AD" clId="Web-{14EA57B8-80ED-74B3-C66D-F8BB2A3571ED}" dt="2026-09-15T16:07:04.038" v="430" actId="20577"/>
          <ac:spMkLst>
            <pc:docMk/>
            <pc:sldMk cId="595283206" sldId="359"/>
            <ac:spMk id="2" creationId="{24FC3021-09CF-E226-5E0B-1157CE061D3E}"/>
          </ac:spMkLst>
        </pc:spChg>
        <pc:spChg chg="mod">
          <ac:chgData name="Abel Kiros (2535525)" userId="S::2535525@student.uwtsd.ac.uk::270849f2-0c74-417d-912a-101621e1b059" providerId="AD" clId="Web-{14EA57B8-80ED-74B3-C66D-F8BB2A3571ED}" dt="2026-09-15T15:01:16.480" v="72" actId="20577"/>
          <ac:spMkLst>
            <pc:docMk/>
            <pc:sldMk cId="595283206" sldId="359"/>
            <ac:spMk id="3" creationId="{AF82E112-FCBE-B3EB-6DEA-27B8B544E529}"/>
          </ac:spMkLst>
        </pc:spChg>
      </pc:sldChg>
    </pc:docChg>
  </pc:docChgLst>
  <pc:docChgLst>
    <pc:chgData name="Abel Kiros (2535525)" userId="S::2535525@student.uwtsd.ac.uk::270849f2-0c74-417d-912a-101621e1b059" providerId="AD" clId="Web-{B74C2357-7C04-5F11-FDA4-718D477985B4}"/>
    <pc:docChg chg="addSld modSld">
      <pc:chgData name="Abel Kiros (2535525)" userId="S::2535525@student.uwtsd.ac.uk::270849f2-0c74-417d-912a-101621e1b059" providerId="AD" clId="Web-{B74C2357-7C04-5F11-FDA4-718D477985B4}" dt="2026-09-30T14:37:28.465" v="88" actId="20577"/>
      <pc:docMkLst>
        <pc:docMk/>
      </pc:docMkLst>
      <pc:sldChg chg="modSp">
        <pc:chgData name="Abel Kiros (2535525)" userId="S::2535525@student.uwtsd.ac.uk::270849f2-0c74-417d-912a-101621e1b059" providerId="AD" clId="Web-{B74C2357-7C04-5F11-FDA4-718D477985B4}" dt="2026-09-29T15:08:39.940" v="22" actId="20577"/>
        <pc:sldMkLst>
          <pc:docMk/>
          <pc:sldMk cId="595283206" sldId="359"/>
        </pc:sldMkLst>
        <pc:spChg chg="mod">
          <ac:chgData name="Abel Kiros (2535525)" userId="S::2535525@student.uwtsd.ac.uk::270849f2-0c74-417d-912a-101621e1b059" providerId="AD" clId="Web-{B74C2357-7C04-5F11-FDA4-718D477985B4}" dt="2026-09-29T15:08:39.940" v="22" actId="20577"/>
          <ac:spMkLst>
            <pc:docMk/>
            <pc:sldMk cId="595283206" sldId="359"/>
            <ac:spMk id="2" creationId="{24FC3021-09CF-E226-5E0B-1157CE061D3E}"/>
          </ac:spMkLst>
        </pc:spChg>
      </pc:sldChg>
      <pc:sldChg chg="modSp new">
        <pc:chgData name="Abel Kiros (2535525)" userId="S::2535525@student.uwtsd.ac.uk::270849f2-0c74-417d-912a-101621e1b059" providerId="AD" clId="Web-{B74C2357-7C04-5F11-FDA4-718D477985B4}" dt="2026-09-30T14:20:07.484" v="59" actId="20577"/>
        <pc:sldMkLst>
          <pc:docMk/>
          <pc:sldMk cId="556207539" sldId="360"/>
        </pc:sldMkLst>
        <pc:spChg chg="mod">
          <ac:chgData name="Abel Kiros (2535525)" userId="S::2535525@student.uwtsd.ac.uk::270849f2-0c74-417d-912a-101621e1b059" providerId="AD" clId="Web-{B74C2357-7C04-5F11-FDA4-718D477985B4}" dt="2026-09-30T14:13:41.062" v="30" actId="20577"/>
          <ac:spMkLst>
            <pc:docMk/>
            <pc:sldMk cId="556207539" sldId="360"/>
            <ac:spMk id="2" creationId="{8960B015-F5DA-6E0C-E4D6-7EC93A5C3D28}"/>
          </ac:spMkLst>
        </pc:spChg>
        <pc:spChg chg="mod">
          <ac:chgData name="Abel Kiros (2535525)" userId="S::2535525@student.uwtsd.ac.uk::270849f2-0c74-417d-912a-101621e1b059" providerId="AD" clId="Web-{B74C2357-7C04-5F11-FDA4-718D477985B4}" dt="2026-09-30T14:20:07.484" v="59" actId="20577"/>
          <ac:spMkLst>
            <pc:docMk/>
            <pc:sldMk cId="556207539" sldId="360"/>
            <ac:spMk id="3" creationId="{89DEBF09-B5A3-D1AE-E64D-B304A50740A7}"/>
          </ac:spMkLst>
        </pc:spChg>
      </pc:sldChg>
      <pc:sldChg chg="modSp new">
        <pc:chgData name="Abel Kiros (2535525)" userId="S::2535525@student.uwtsd.ac.uk::270849f2-0c74-417d-912a-101621e1b059" providerId="AD" clId="Web-{B74C2357-7C04-5F11-FDA4-718D477985B4}" dt="2026-09-30T14:37:28.465" v="88" actId="20577"/>
        <pc:sldMkLst>
          <pc:docMk/>
          <pc:sldMk cId="879513700" sldId="361"/>
        </pc:sldMkLst>
        <pc:spChg chg="mod">
          <ac:chgData name="Abel Kiros (2535525)" userId="S::2535525@student.uwtsd.ac.uk::270849f2-0c74-417d-912a-101621e1b059" providerId="AD" clId="Web-{B74C2357-7C04-5F11-FDA4-718D477985B4}" dt="2026-09-30T14:34:01.816" v="62" actId="20577"/>
          <ac:spMkLst>
            <pc:docMk/>
            <pc:sldMk cId="879513700" sldId="361"/>
            <ac:spMk id="2" creationId="{0FF0EFD3-9282-06BC-4C17-B74740C26B7E}"/>
          </ac:spMkLst>
        </pc:spChg>
        <pc:spChg chg="mod">
          <ac:chgData name="Abel Kiros (2535525)" userId="S::2535525@student.uwtsd.ac.uk::270849f2-0c74-417d-912a-101621e1b059" providerId="AD" clId="Web-{B74C2357-7C04-5F11-FDA4-718D477985B4}" dt="2026-09-30T14:37:28.465" v="88" actId="20577"/>
          <ac:spMkLst>
            <pc:docMk/>
            <pc:sldMk cId="879513700" sldId="361"/>
            <ac:spMk id="3" creationId="{38A763B8-EEC7-5AF5-62DB-B80F2DED1083}"/>
          </ac:spMkLst>
        </pc:spChg>
      </pc:sldChg>
    </pc:docChg>
  </pc:docChgLst>
  <pc:docChgLst>
    <pc:chgData name="Abel Kiros (2535525)" userId="S::2535525@student.uwtsd.ac.uk::270849f2-0c74-417d-912a-101621e1b059" providerId="AD" clId="Web-{1A080EB2-D6EE-2EAC-453D-A7290FD045AB}"/>
    <pc:docChg chg="addSld delSld modSld">
      <pc:chgData name="Abel Kiros (2535525)" userId="S::2535525@student.uwtsd.ac.uk::270849f2-0c74-417d-912a-101621e1b059" providerId="AD" clId="Web-{1A080EB2-D6EE-2EAC-453D-A7290FD045AB}" dt="2026-10-10T15:36:05.255" v="360"/>
      <pc:docMkLst>
        <pc:docMk/>
      </pc:docMkLst>
      <pc:sldChg chg="addSp delSp modSp mod modClrScheme chgLayout">
        <pc:chgData name="Abel Kiros (2535525)" userId="S::2535525@student.uwtsd.ac.uk::270849f2-0c74-417d-912a-101621e1b059" providerId="AD" clId="Web-{1A080EB2-D6EE-2EAC-453D-A7290FD045AB}" dt="2026-10-08T15:09:06.491" v="323"/>
        <pc:sldMkLst>
          <pc:docMk/>
          <pc:sldMk cId="595283206" sldId="359"/>
        </pc:sldMkLst>
        <pc:spChg chg="mod">
          <ac:chgData name="Abel Kiros (2535525)" userId="S::2535525@student.uwtsd.ac.uk::270849f2-0c74-417d-912a-101621e1b059" providerId="AD" clId="Web-{1A080EB2-D6EE-2EAC-453D-A7290FD045AB}" dt="2026-10-08T15:09:06.491" v="323"/>
          <ac:spMkLst>
            <pc:docMk/>
            <pc:sldMk cId="595283206" sldId="359"/>
            <ac:spMk id="2" creationId="{24FC3021-09CF-E226-5E0B-1157CE061D3E}"/>
          </ac:spMkLst>
        </pc:spChg>
        <pc:spChg chg="mod">
          <ac:chgData name="Abel Kiros (2535525)" userId="S::2535525@student.uwtsd.ac.uk::270849f2-0c74-417d-912a-101621e1b059" providerId="AD" clId="Web-{1A080EB2-D6EE-2EAC-453D-A7290FD045AB}" dt="2026-10-08T15:09:06.491" v="323"/>
          <ac:spMkLst>
            <pc:docMk/>
            <pc:sldMk cId="595283206" sldId="359"/>
            <ac:spMk id="3" creationId="{AF82E112-FCBE-B3EB-6DEA-27B8B544E529}"/>
          </ac:spMkLst>
        </pc:spChg>
        <pc:spChg chg="mod ord">
          <ac:chgData name="Abel Kiros (2535525)" userId="S::2535525@student.uwtsd.ac.uk::270849f2-0c74-417d-912a-101621e1b059" providerId="AD" clId="Web-{1A080EB2-D6EE-2EAC-453D-A7290FD045AB}" dt="2026-10-08T15:09:06.491" v="323"/>
          <ac:spMkLst>
            <pc:docMk/>
            <pc:sldMk cId="595283206" sldId="359"/>
            <ac:spMk id="37" creationId="{FE44EB7F-9544-163E-8BD9-C9F20FB842CB}"/>
          </ac:spMkLst>
        </pc:spChg>
        <pc:spChg chg="mod">
          <ac:chgData name="Abel Kiros (2535525)" userId="S::2535525@student.uwtsd.ac.uk::270849f2-0c74-417d-912a-101621e1b059" providerId="AD" clId="Web-{1A080EB2-D6EE-2EAC-453D-A7290FD045AB}" dt="2026-10-08T15:09:06.491" v="323"/>
          <ac:spMkLst>
            <pc:docMk/>
            <pc:sldMk cId="595283206" sldId="359"/>
            <ac:spMk id="38" creationId="{1923E824-7D05-0A6B-30DA-FC203E31D105}"/>
          </ac:spMkLst>
        </pc:spChg>
        <pc:spChg chg="mod">
          <ac:chgData name="Abel Kiros (2535525)" userId="S::2535525@student.uwtsd.ac.uk::270849f2-0c74-417d-912a-101621e1b059" providerId="AD" clId="Web-{1A080EB2-D6EE-2EAC-453D-A7290FD045AB}" dt="2026-10-08T15:09:06.491" v="323"/>
          <ac:spMkLst>
            <pc:docMk/>
            <pc:sldMk cId="595283206" sldId="359"/>
            <ac:spMk id="39" creationId="{120A9BA5-9AD5-E57E-F67A-90F6EE2AEF2F}"/>
          </ac:spMkLst>
        </pc:spChg>
        <pc:picChg chg="add mod ord">
          <ac:chgData name="Abel Kiros (2535525)" userId="S::2535525@student.uwtsd.ac.uk::270849f2-0c74-417d-912a-101621e1b059" providerId="AD" clId="Web-{1A080EB2-D6EE-2EAC-453D-A7290FD045AB}" dt="2026-10-08T15:09:06.491" v="323"/>
          <ac:picMkLst>
            <pc:docMk/>
            <pc:sldMk cId="595283206" sldId="359"/>
            <ac:picMk id="4" creationId="{B289C6A6-B9AE-3CA5-E760-882D6029D9F8}"/>
          </ac:picMkLst>
        </pc:picChg>
      </pc:sldChg>
      <pc:sldChg chg="addSp delSp modSp mod modClrScheme chgLayout">
        <pc:chgData name="Abel Kiros (2535525)" userId="S::2535525@student.uwtsd.ac.uk::270849f2-0c74-417d-912a-101621e1b059" providerId="AD" clId="Web-{1A080EB2-D6EE-2EAC-453D-A7290FD045AB}" dt="2026-10-06T15:53:36.992" v="265"/>
        <pc:sldMkLst>
          <pc:docMk/>
          <pc:sldMk cId="556207539" sldId="360"/>
        </pc:sldMkLst>
        <pc:spChg chg="mod">
          <ac:chgData name="Abel Kiros (2535525)" userId="S::2535525@student.uwtsd.ac.uk::270849f2-0c74-417d-912a-101621e1b059" providerId="AD" clId="Web-{1A080EB2-D6EE-2EAC-453D-A7290FD045AB}" dt="2026-10-06T15:53:36.992" v="265"/>
          <ac:spMkLst>
            <pc:docMk/>
            <pc:sldMk cId="556207539" sldId="360"/>
            <ac:spMk id="2" creationId="{8960B015-F5DA-6E0C-E4D6-7EC93A5C3D28}"/>
          </ac:spMkLst>
        </pc:spChg>
        <pc:spChg chg="mod">
          <ac:chgData name="Abel Kiros (2535525)" userId="S::2535525@student.uwtsd.ac.uk::270849f2-0c74-417d-912a-101621e1b059" providerId="AD" clId="Web-{1A080EB2-D6EE-2EAC-453D-A7290FD045AB}" dt="2026-10-06T15:53:36.992" v="265"/>
          <ac:spMkLst>
            <pc:docMk/>
            <pc:sldMk cId="556207539" sldId="360"/>
            <ac:spMk id="3" creationId="{89DEBF09-B5A3-D1AE-E64D-B304A50740A7}"/>
          </ac:spMkLst>
        </pc:spChg>
        <pc:spChg chg="mod">
          <ac:chgData name="Abel Kiros (2535525)" userId="S::2535525@student.uwtsd.ac.uk::270849f2-0c74-417d-912a-101621e1b059" providerId="AD" clId="Web-{1A080EB2-D6EE-2EAC-453D-A7290FD045AB}" dt="2026-10-06T15:53:36.992" v="265"/>
          <ac:spMkLst>
            <pc:docMk/>
            <pc:sldMk cId="556207539" sldId="360"/>
            <ac:spMk id="4" creationId="{79F21743-EA9F-B3E8-153B-1D5C4C368B36}"/>
          </ac:spMkLst>
        </pc:spChg>
        <pc:spChg chg="mod">
          <ac:chgData name="Abel Kiros (2535525)" userId="S::2535525@student.uwtsd.ac.uk::270849f2-0c74-417d-912a-101621e1b059" providerId="AD" clId="Web-{1A080EB2-D6EE-2EAC-453D-A7290FD045AB}" dt="2026-10-06T15:53:36.992" v="265"/>
          <ac:spMkLst>
            <pc:docMk/>
            <pc:sldMk cId="556207539" sldId="360"/>
            <ac:spMk id="5" creationId="{80AE1B46-F95B-2164-C68B-07783B374DD2}"/>
          </ac:spMkLst>
        </pc:spChg>
        <pc:spChg chg="mod">
          <ac:chgData name="Abel Kiros (2535525)" userId="S::2535525@student.uwtsd.ac.uk::270849f2-0c74-417d-912a-101621e1b059" providerId="AD" clId="Web-{1A080EB2-D6EE-2EAC-453D-A7290FD045AB}" dt="2026-10-06T15:53:36.992" v="265"/>
          <ac:spMkLst>
            <pc:docMk/>
            <pc:sldMk cId="556207539" sldId="360"/>
            <ac:spMk id="6" creationId="{CD79D398-8B15-B254-8A16-A00C21A39A1F}"/>
          </ac:spMkLst>
        </pc:spChg>
        <pc:picChg chg="add mod ord">
          <ac:chgData name="Abel Kiros (2535525)" userId="S::2535525@student.uwtsd.ac.uk::270849f2-0c74-417d-912a-101621e1b059" providerId="AD" clId="Web-{1A080EB2-D6EE-2EAC-453D-A7290FD045AB}" dt="2026-10-06T15:53:36.992" v="265"/>
          <ac:picMkLst>
            <pc:docMk/>
            <pc:sldMk cId="556207539" sldId="360"/>
            <ac:picMk id="10" creationId="{7342E236-A6CA-48FB-658A-7860285C5CAD}"/>
          </ac:picMkLst>
        </pc:picChg>
      </pc:sldChg>
      <pc:sldChg chg="addSp modSp mod modClrScheme chgLayout">
        <pc:chgData name="Abel Kiros (2535525)" userId="S::2535525@student.uwtsd.ac.uk::270849f2-0c74-417d-912a-101621e1b059" providerId="AD" clId="Web-{1A080EB2-D6EE-2EAC-453D-A7290FD045AB}" dt="2026-10-08T14:11:17.804" v="266"/>
        <pc:sldMkLst>
          <pc:docMk/>
          <pc:sldMk cId="879513700" sldId="361"/>
        </pc:sldMkLst>
        <pc:spChg chg="mod">
          <ac:chgData name="Abel Kiros (2535525)" userId="S::2535525@student.uwtsd.ac.uk::270849f2-0c74-417d-912a-101621e1b059" providerId="AD" clId="Web-{1A080EB2-D6EE-2EAC-453D-A7290FD045AB}" dt="2026-10-08T14:11:17.804" v="266"/>
          <ac:spMkLst>
            <pc:docMk/>
            <pc:sldMk cId="879513700" sldId="361"/>
            <ac:spMk id="2" creationId="{0FF0EFD3-9282-06BC-4C17-B74740C26B7E}"/>
          </ac:spMkLst>
        </pc:spChg>
        <pc:spChg chg="mod">
          <ac:chgData name="Abel Kiros (2535525)" userId="S::2535525@student.uwtsd.ac.uk::270849f2-0c74-417d-912a-101621e1b059" providerId="AD" clId="Web-{1A080EB2-D6EE-2EAC-453D-A7290FD045AB}" dt="2026-10-08T14:11:17.804" v="266"/>
          <ac:spMkLst>
            <pc:docMk/>
            <pc:sldMk cId="879513700" sldId="361"/>
            <ac:spMk id="3" creationId="{38A763B8-EEC7-5AF5-62DB-B80F2DED1083}"/>
          </ac:spMkLst>
        </pc:spChg>
        <pc:spChg chg="mod">
          <ac:chgData name="Abel Kiros (2535525)" userId="S::2535525@student.uwtsd.ac.uk::270849f2-0c74-417d-912a-101621e1b059" providerId="AD" clId="Web-{1A080EB2-D6EE-2EAC-453D-A7290FD045AB}" dt="2026-10-08T14:11:17.804" v="266"/>
          <ac:spMkLst>
            <pc:docMk/>
            <pc:sldMk cId="879513700" sldId="361"/>
            <ac:spMk id="4" creationId="{9B2BD9F0-9C0D-DEDB-2099-021B575ADBBC}"/>
          </ac:spMkLst>
        </pc:spChg>
        <pc:spChg chg="mod">
          <ac:chgData name="Abel Kiros (2535525)" userId="S::2535525@student.uwtsd.ac.uk::270849f2-0c74-417d-912a-101621e1b059" providerId="AD" clId="Web-{1A080EB2-D6EE-2EAC-453D-A7290FD045AB}" dt="2026-10-08T14:11:17.804" v="266"/>
          <ac:spMkLst>
            <pc:docMk/>
            <pc:sldMk cId="879513700" sldId="361"/>
            <ac:spMk id="5" creationId="{6830335E-580E-7284-54E9-58DA1275E04C}"/>
          </ac:spMkLst>
        </pc:spChg>
        <pc:spChg chg="mod">
          <ac:chgData name="Abel Kiros (2535525)" userId="S::2535525@student.uwtsd.ac.uk::270849f2-0c74-417d-912a-101621e1b059" providerId="AD" clId="Web-{1A080EB2-D6EE-2EAC-453D-A7290FD045AB}" dt="2026-10-08T14:11:17.804" v="266"/>
          <ac:spMkLst>
            <pc:docMk/>
            <pc:sldMk cId="879513700" sldId="361"/>
            <ac:spMk id="6" creationId="{DEAD4C09-503B-2B43-D4CE-92F5DD6E29D5}"/>
          </ac:spMkLst>
        </pc:spChg>
        <pc:picChg chg="add">
          <ac:chgData name="Abel Kiros (2535525)" userId="S::2535525@student.uwtsd.ac.uk::270849f2-0c74-417d-912a-101621e1b059" providerId="AD" clId="Web-{1A080EB2-D6EE-2EAC-453D-A7290FD045AB}" dt="2026-10-08T14:11:17.804" v="266"/>
          <ac:picMkLst>
            <pc:docMk/>
            <pc:sldMk cId="879513700" sldId="361"/>
            <ac:picMk id="8" creationId="{224D98D5-AB74-5D15-BD62-18585E90DB4E}"/>
          </ac:picMkLst>
        </pc:picChg>
      </pc:sldChg>
      <pc:sldChg chg="addSp delSp modSp mod modClrScheme chgLayout">
        <pc:chgData name="Abel Kiros (2535525)" userId="S::2535525@student.uwtsd.ac.uk::270849f2-0c74-417d-912a-101621e1b059" providerId="AD" clId="Web-{1A080EB2-D6EE-2EAC-453D-A7290FD045AB}" dt="2026-10-08T14:12:09.024" v="267"/>
        <pc:sldMkLst>
          <pc:docMk/>
          <pc:sldMk cId="3410136793" sldId="362"/>
        </pc:sldMkLst>
        <pc:spChg chg="mod">
          <ac:chgData name="Abel Kiros (2535525)" userId="S::2535525@student.uwtsd.ac.uk::270849f2-0c74-417d-912a-101621e1b059" providerId="AD" clId="Web-{1A080EB2-D6EE-2EAC-453D-A7290FD045AB}" dt="2026-10-08T14:12:09.024" v="267"/>
          <ac:spMkLst>
            <pc:docMk/>
            <pc:sldMk cId="3410136793" sldId="362"/>
            <ac:spMk id="2" creationId="{5BAF464A-FE59-5A4A-D3D3-937CE80F29DC}"/>
          </ac:spMkLst>
        </pc:spChg>
        <pc:spChg chg="mod">
          <ac:chgData name="Abel Kiros (2535525)" userId="S::2535525@student.uwtsd.ac.uk::270849f2-0c74-417d-912a-101621e1b059" providerId="AD" clId="Web-{1A080EB2-D6EE-2EAC-453D-A7290FD045AB}" dt="2026-10-08T14:12:09.024" v="267"/>
          <ac:spMkLst>
            <pc:docMk/>
            <pc:sldMk cId="3410136793" sldId="362"/>
            <ac:spMk id="4" creationId="{220492BB-C8DD-A7DD-7389-6B659A7F3891}"/>
          </ac:spMkLst>
        </pc:spChg>
        <pc:spChg chg="mod">
          <ac:chgData name="Abel Kiros (2535525)" userId="S::2535525@student.uwtsd.ac.uk::270849f2-0c74-417d-912a-101621e1b059" providerId="AD" clId="Web-{1A080EB2-D6EE-2EAC-453D-A7290FD045AB}" dt="2026-10-08T14:12:09.024" v="267"/>
          <ac:spMkLst>
            <pc:docMk/>
            <pc:sldMk cId="3410136793" sldId="362"/>
            <ac:spMk id="5" creationId="{EA8AD629-603F-E371-E3B7-AE01E10D8260}"/>
          </ac:spMkLst>
        </pc:spChg>
        <pc:spChg chg="mod">
          <ac:chgData name="Abel Kiros (2535525)" userId="S::2535525@student.uwtsd.ac.uk::270849f2-0c74-417d-912a-101621e1b059" providerId="AD" clId="Web-{1A080EB2-D6EE-2EAC-453D-A7290FD045AB}" dt="2026-10-08T14:12:09.024" v="267"/>
          <ac:spMkLst>
            <pc:docMk/>
            <pc:sldMk cId="3410136793" sldId="362"/>
            <ac:spMk id="6" creationId="{AF19AB3E-C9A0-B849-CDF9-281AF1DF2AA7}"/>
          </ac:spMkLst>
        </pc:spChg>
        <pc:graphicFrameChg chg="add mod">
          <ac:chgData name="Abel Kiros (2535525)" userId="S::2535525@student.uwtsd.ac.uk::270849f2-0c74-417d-912a-101621e1b059" providerId="AD" clId="Web-{1A080EB2-D6EE-2EAC-453D-A7290FD045AB}" dt="2026-10-08T14:12:09.024" v="267"/>
          <ac:graphicFrameMkLst>
            <pc:docMk/>
            <pc:sldMk cId="3410136793" sldId="362"/>
            <ac:graphicFrameMk id="8" creationId="{AB8B7059-CD15-965C-9D40-7421F5867F6C}"/>
          </ac:graphicFrameMkLst>
        </pc:graphicFrameChg>
      </pc:sldChg>
      <pc:sldChg chg="addSp delSp modSp mod modClrScheme chgLayout">
        <pc:chgData name="Abel Kiros (2535525)" userId="S::2535525@student.uwtsd.ac.uk::270849f2-0c74-417d-912a-101621e1b059" providerId="AD" clId="Web-{1A080EB2-D6EE-2EAC-453D-A7290FD045AB}" dt="2026-10-08T15:05:21.485" v="318" actId="14100"/>
        <pc:sldMkLst>
          <pc:docMk/>
          <pc:sldMk cId="1878721127" sldId="363"/>
        </pc:sldMkLst>
        <pc:spChg chg="mod">
          <ac:chgData name="Abel Kiros (2535525)" userId="S::2535525@student.uwtsd.ac.uk::270849f2-0c74-417d-912a-101621e1b059" providerId="AD" clId="Web-{1A080EB2-D6EE-2EAC-453D-A7290FD045AB}" dt="2026-10-08T14:51:42.291" v="298"/>
          <ac:spMkLst>
            <pc:docMk/>
            <pc:sldMk cId="1878721127" sldId="363"/>
            <ac:spMk id="2" creationId="{E1727E62-8BF7-29AD-5AEE-F0CFB1DD52B0}"/>
          </ac:spMkLst>
        </pc:spChg>
        <pc:spChg chg="mod">
          <ac:chgData name="Abel Kiros (2535525)" userId="S::2535525@student.uwtsd.ac.uk::270849f2-0c74-417d-912a-101621e1b059" providerId="AD" clId="Web-{1A080EB2-D6EE-2EAC-453D-A7290FD045AB}" dt="2026-10-08T14:51:42.291" v="298"/>
          <ac:spMkLst>
            <pc:docMk/>
            <pc:sldMk cId="1878721127" sldId="363"/>
            <ac:spMk id="4" creationId="{1CA5EBB0-B040-8149-A6F3-A857044A6240}"/>
          </ac:spMkLst>
        </pc:spChg>
        <pc:spChg chg="mod">
          <ac:chgData name="Abel Kiros (2535525)" userId="S::2535525@student.uwtsd.ac.uk::270849f2-0c74-417d-912a-101621e1b059" providerId="AD" clId="Web-{1A080EB2-D6EE-2EAC-453D-A7290FD045AB}" dt="2026-10-08T14:51:42.291" v="298"/>
          <ac:spMkLst>
            <pc:docMk/>
            <pc:sldMk cId="1878721127" sldId="363"/>
            <ac:spMk id="5" creationId="{695931F4-0F64-07AB-FA2C-497E584568B7}"/>
          </ac:spMkLst>
        </pc:spChg>
        <pc:spChg chg="mod">
          <ac:chgData name="Abel Kiros (2535525)" userId="S::2535525@student.uwtsd.ac.uk::270849f2-0c74-417d-912a-101621e1b059" providerId="AD" clId="Web-{1A080EB2-D6EE-2EAC-453D-A7290FD045AB}" dt="2026-10-08T14:51:42.291" v="298"/>
          <ac:spMkLst>
            <pc:docMk/>
            <pc:sldMk cId="1878721127" sldId="363"/>
            <ac:spMk id="6" creationId="{DB898D4E-4AE2-2926-EAE9-2C704ADAF30A}"/>
          </ac:spMkLst>
        </pc:spChg>
        <pc:graphicFrameChg chg="add mod">
          <ac:chgData name="Abel Kiros (2535525)" userId="S::2535525@student.uwtsd.ac.uk::270849f2-0c74-417d-912a-101621e1b059" providerId="AD" clId="Web-{1A080EB2-D6EE-2EAC-453D-A7290FD045AB}" dt="2026-10-08T14:51:42.291" v="298"/>
          <ac:graphicFrameMkLst>
            <pc:docMk/>
            <pc:sldMk cId="1878721127" sldId="363"/>
            <ac:graphicFrameMk id="30" creationId="{C51B83AE-21D5-0B44-08A8-EDF2EF0A3668}"/>
          </ac:graphicFrameMkLst>
        </pc:graphicFrameChg>
        <pc:picChg chg="add mod ord modCrop">
          <ac:chgData name="Abel Kiros (2535525)" userId="S::2535525@student.uwtsd.ac.uk::270849f2-0c74-417d-912a-101621e1b059" providerId="AD" clId="Web-{1A080EB2-D6EE-2EAC-453D-A7290FD045AB}" dt="2026-10-08T15:04:07.498" v="308" actId="1076"/>
          <ac:picMkLst>
            <pc:docMk/>
            <pc:sldMk cId="1878721127" sldId="363"/>
            <ac:picMk id="127" creationId="{8B0B0368-61FA-BBD1-7494-6E92A713C60F}"/>
          </ac:picMkLst>
        </pc:picChg>
        <pc:picChg chg="add mod modCrop">
          <ac:chgData name="Abel Kiros (2535525)" userId="S::2535525@student.uwtsd.ac.uk::270849f2-0c74-417d-912a-101621e1b059" providerId="AD" clId="Web-{1A080EB2-D6EE-2EAC-453D-A7290FD045AB}" dt="2026-10-08T15:05:21.485" v="318" actId="14100"/>
          <ac:picMkLst>
            <pc:docMk/>
            <pc:sldMk cId="1878721127" sldId="363"/>
            <ac:picMk id="128" creationId="{E1057510-01F7-717B-95C5-C44AE23597B5}"/>
          </ac:picMkLst>
        </pc:picChg>
      </pc:sldChg>
      <pc:sldChg chg="addSp modSp mod modClrScheme chgLayout">
        <pc:chgData name="Abel Kiros (2535525)" userId="S::2535525@student.uwtsd.ac.uk::270849f2-0c74-417d-912a-101621e1b059" providerId="AD" clId="Web-{1A080EB2-D6EE-2EAC-453D-A7290FD045AB}" dt="2026-10-08T14:45:36.516" v="276" actId="20577"/>
        <pc:sldMkLst>
          <pc:docMk/>
          <pc:sldMk cId="3592590637" sldId="364"/>
        </pc:sldMkLst>
        <pc:spChg chg="mod">
          <ac:chgData name="Abel Kiros (2535525)" userId="S::2535525@student.uwtsd.ac.uk::270849f2-0c74-417d-912a-101621e1b059" providerId="AD" clId="Web-{1A080EB2-D6EE-2EAC-453D-A7290FD045AB}" dt="2026-10-08T14:39:18.798" v="268"/>
          <ac:spMkLst>
            <pc:docMk/>
            <pc:sldMk cId="3592590637" sldId="364"/>
            <ac:spMk id="2" creationId="{47329ADF-F492-A3D0-CD20-177C4B369D5C}"/>
          </ac:spMkLst>
        </pc:spChg>
        <pc:spChg chg="mod">
          <ac:chgData name="Abel Kiros (2535525)" userId="S::2535525@student.uwtsd.ac.uk::270849f2-0c74-417d-912a-101621e1b059" providerId="AD" clId="Web-{1A080EB2-D6EE-2EAC-453D-A7290FD045AB}" dt="2026-10-08T14:45:36.516" v="276" actId="20577"/>
          <ac:spMkLst>
            <pc:docMk/>
            <pc:sldMk cId="3592590637" sldId="364"/>
            <ac:spMk id="3" creationId="{A80DD2D7-2DB0-7286-AB4C-0821CE3C58F5}"/>
          </ac:spMkLst>
        </pc:spChg>
        <pc:spChg chg="mod">
          <ac:chgData name="Abel Kiros (2535525)" userId="S::2535525@student.uwtsd.ac.uk::270849f2-0c74-417d-912a-101621e1b059" providerId="AD" clId="Web-{1A080EB2-D6EE-2EAC-453D-A7290FD045AB}" dt="2026-10-08T14:39:18.798" v="268"/>
          <ac:spMkLst>
            <pc:docMk/>
            <pc:sldMk cId="3592590637" sldId="364"/>
            <ac:spMk id="4" creationId="{06770C95-60B1-3001-7BB9-A95046FE02B8}"/>
          </ac:spMkLst>
        </pc:spChg>
        <pc:spChg chg="mod">
          <ac:chgData name="Abel Kiros (2535525)" userId="S::2535525@student.uwtsd.ac.uk::270849f2-0c74-417d-912a-101621e1b059" providerId="AD" clId="Web-{1A080EB2-D6EE-2EAC-453D-A7290FD045AB}" dt="2026-10-08T14:39:18.798" v="268"/>
          <ac:spMkLst>
            <pc:docMk/>
            <pc:sldMk cId="3592590637" sldId="364"/>
            <ac:spMk id="5" creationId="{CD071E81-B859-BA5A-1A07-C16A6CC4C8A9}"/>
          </ac:spMkLst>
        </pc:spChg>
        <pc:spChg chg="mod">
          <ac:chgData name="Abel Kiros (2535525)" userId="S::2535525@student.uwtsd.ac.uk::270849f2-0c74-417d-912a-101621e1b059" providerId="AD" clId="Web-{1A080EB2-D6EE-2EAC-453D-A7290FD045AB}" dt="2026-10-08T14:39:18.798" v="268"/>
          <ac:spMkLst>
            <pc:docMk/>
            <pc:sldMk cId="3592590637" sldId="364"/>
            <ac:spMk id="6" creationId="{F8341496-EB27-12C5-D470-11A5224B0850}"/>
          </ac:spMkLst>
        </pc:spChg>
        <pc:picChg chg="add">
          <ac:chgData name="Abel Kiros (2535525)" userId="S::2535525@student.uwtsd.ac.uk::270849f2-0c74-417d-912a-101621e1b059" providerId="AD" clId="Web-{1A080EB2-D6EE-2EAC-453D-A7290FD045AB}" dt="2026-10-08T14:39:18.798" v="268"/>
          <ac:picMkLst>
            <pc:docMk/>
            <pc:sldMk cId="3592590637" sldId="364"/>
            <ac:picMk id="8" creationId="{DBA48013-442F-3311-C6B1-FCF197B7A4C9}"/>
          </ac:picMkLst>
        </pc:picChg>
      </pc:sldChg>
      <pc:sldChg chg="modSp mod modClrScheme chgLayout">
        <pc:chgData name="Abel Kiros (2535525)" userId="S::2535525@student.uwtsd.ac.uk::270849f2-0c74-417d-912a-101621e1b059" providerId="AD" clId="Web-{1A080EB2-D6EE-2EAC-453D-A7290FD045AB}" dt="2026-10-08T14:47:23.815" v="277"/>
        <pc:sldMkLst>
          <pc:docMk/>
          <pc:sldMk cId="1206578172" sldId="366"/>
        </pc:sldMkLst>
        <pc:spChg chg="mod ord">
          <ac:chgData name="Abel Kiros (2535525)" userId="S::2535525@student.uwtsd.ac.uk::270849f2-0c74-417d-912a-101621e1b059" providerId="AD" clId="Web-{1A080EB2-D6EE-2EAC-453D-A7290FD045AB}" dt="2026-10-08T14:47:23.815" v="277"/>
          <ac:spMkLst>
            <pc:docMk/>
            <pc:sldMk cId="1206578172" sldId="366"/>
            <ac:spMk id="2" creationId="{E1B6C4CB-792C-DA20-9A60-C6E69B050D47}"/>
          </ac:spMkLst>
        </pc:spChg>
        <pc:spChg chg="mod">
          <ac:chgData name="Abel Kiros (2535525)" userId="S::2535525@student.uwtsd.ac.uk::270849f2-0c74-417d-912a-101621e1b059" providerId="AD" clId="Web-{1A080EB2-D6EE-2EAC-453D-A7290FD045AB}" dt="2026-10-08T14:47:23.815" v="277"/>
          <ac:spMkLst>
            <pc:docMk/>
            <pc:sldMk cId="1206578172" sldId="366"/>
            <ac:spMk id="3" creationId="{8A0B517F-91C8-AD85-E079-7E05079A2A1D}"/>
          </ac:spMkLst>
        </pc:spChg>
        <pc:spChg chg="mod">
          <ac:chgData name="Abel Kiros (2535525)" userId="S::2535525@student.uwtsd.ac.uk::270849f2-0c74-417d-912a-101621e1b059" providerId="AD" clId="Web-{1A080EB2-D6EE-2EAC-453D-A7290FD045AB}" dt="2026-10-08T14:47:23.815" v="277"/>
          <ac:spMkLst>
            <pc:docMk/>
            <pc:sldMk cId="1206578172" sldId="366"/>
            <ac:spMk id="4" creationId="{67FBABD5-29F2-FF12-AA68-17CFF09D1AD7}"/>
          </ac:spMkLst>
        </pc:spChg>
        <pc:spChg chg="mod">
          <ac:chgData name="Abel Kiros (2535525)" userId="S::2535525@student.uwtsd.ac.uk::270849f2-0c74-417d-912a-101621e1b059" providerId="AD" clId="Web-{1A080EB2-D6EE-2EAC-453D-A7290FD045AB}" dt="2026-10-08T14:47:23.815" v="277"/>
          <ac:spMkLst>
            <pc:docMk/>
            <pc:sldMk cId="1206578172" sldId="366"/>
            <ac:spMk id="5" creationId="{2255583B-838A-A200-6ABC-3587C314537C}"/>
          </ac:spMkLst>
        </pc:spChg>
        <pc:spChg chg="mod">
          <ac:chgData name="Abel Kiros (2535525)" userId="S::2535525@student.uwtsd.ac.uk::270849f2-0c74-417d-912a-101621e1b059" providerId="AD" clId="Web-{1A080EB2-D6EE-2EAC-453D-A7290FD045AB}" dt="2026-10-08T14:47:23.815" v="277"/>
          <ac:spMkLst>
            <pc:docMk/>
            <pc:sldMk cId="1206578172" sldId="366"/>
            <ac:spMk id="6" creationId="{F59CC66D-8580-507C-12D3-649FA678815C}"/>
          </ac:spMkLst>
        </pc:spChg>
      </pc:sldChg>
      <pc:sldChg chg="addSp delSp modSp mod modClrScheme chgLayout">
        <pc:chgData name="Abel Kiros (2535525)" userId="S::2535525@student.uwtsd.ac.uk::270849f2-0c74-417d-912a-101621e1b059" providerId="AD" clId="Web-{1A080EB2-D6EE-2EAC-453D-A7290FD045AB}" dt="2026-10-10T15:30:48.138" v="326" actId="20577"/>
        <pc:sldMkLst>
          <pc:docMk/>
          <pc:sldMk cId="543954951" sldId="368"/>
        </pc:sldMkLst>
        <pc:spChg chg="mod">
          <ac:chgData name="Abel Kiros (2535525)" userId="S::2535525@student.uwtsd.ac.uk::270849f2-0c74-417d-912a-101621e1b059" providerId="AD" clId="Web-{1A080EB2-D6EE-2EAC-453D-A7290FD045AB}" dt="2026-10-06T15:45:49.180" v="258"/>
          <ac:spMkLst>
            <pc:docMk/>
            <pc:sldMk cId="543954951" sldId="368"/>
            <ac:spMk id="2" creationId="{7C19728C-58C2-345D-D470-D03670E80085}"/>
          </ac:spMkLst>
        </pc:spChg>
        <pc:spChg chg="mod ord">
          <ac:chgData name="Abel Kiros (2535525)" userId="S::2535525@student.uwtsd.ac.uk::270849f2-0c74-417d-912a-101621e1b059" providerId="AD" clId="Web-{1A080EB2-D6EE-2EAC-453D-A7290FD045AB}" dt="2026-10-10T15:30:48.138" v="326" actId="20577"/>
          <ac:spMkLst>
            <pc:docMk/>
            <pc:sldMk cId="543954951" sldId="368"/>
            <ac:spMk id="3" creationId="{75835E43-3D0C-9BC4-8872-6456580BDE11}"/>
          </ac:spMkLst>
        </pc:spChg>
        <pc:spChg chg="mod">
          <ac:chgData name="Abel Kiros (2535525)" userId="S::2535525@student.uwtsd.ac.uk::270849f2-0c74-417d-912a-101621e1b059" providerId="AD" clId="Web-{1A080EB2-D6EE-2EAC-453D-A7290FD045AB}" dt="2026-10-06T15:45:49.180" v="258"/>
          <ac:spMkLst>
            <pc:docMk/>
            <pc:sldMk cId="543954951" sldId="368"/>
            <ac:spMk id="4" creationId="{BC42AA11-D711-6A8C-25F0-2E68545D806F}"/>
          </ac:spMkLst>
        </pc:spChg>
        <pc:spChg chg="mod">
          <ac:chgData name="Abel Kiros (2535525)" userId="S::2535525@student.uwtsd.ac.uk::270849f2-0c74-417d-912a-101621e1b059" providerId="AD" clId="Web-{1A080EB2-D6EE-2EAC-453D-A7290FD045AB}" dt="2026-10-06T15:45:49.180" v="258"/>
          <ac:spMkLst>
            <pc:docMk/>
            <pc:sldMk cId="543954951" sldId="368"/>
            <ac:spMk id="5" creationId="{4FB88E78-3F18-3390-C591-4116A2610E45}"/>
          </ac:spMkLst>
        </pc:spChg>
        <pc:spChg chg="mod">
          <ac:chgData name="Abel Kiros (2535525)" userId="S::2535525@student.uwtsd.ac.uk::270849f2-0c74-417d-912a-101621e1b059" providerId="AD" clId="Web-{1A080EB2-D6EE-2EAC-453D-A7290FD045AB}" dt="2026-10-06T15:45:49.180" v="258"/>
          <ac:spMkLst>
            <pc:docMk/>
            <pc:sldMk cId="543954951" sldId="368"/>
            <ac:spMk id="6" creationId="{22E8CE05-2A59-9661-859C-9999988A93FC}"/>
          </ac:spMkLst>
        </pc:spChg>
        <pc:picChg chg="add mod ord">
          <ac:chgData name="Abel Kiros (2535525)" userId="S::2535525@student.uwtsd.ac.uk::270849f2-0c74-417d-912a-101621e1b059" providerId="AD" clId="Web-{1A080EB2-D6EE-2EAC-453D-A7290FD045AB}" dt="2026-10-06T15:45:49.180" v="258"/>
          <ac:picMkLst>
            <pc:docMk/>
            <pc:sldMk cId="543954951" sldId="368"/>
            <ac:picMk id="7" creationId="{20FB3509-D6C5-432C-4597-30EA47C20CC2}"/>
          </ac:picMkLst>
        </pc:picChg>
      </pc:sldChg>
      <pc:sldChg chg="addSp delSp modSp">
        <pc:chgData name="Abel Kiros (2535525)" userId="S::2535525@student.uwtsd.ac.uk::270849f2-0c74-417d-912a-101621e1b059" providerId="AD" clId="Web-{1A080EB2-D6EE-2EAC-453D-A7290FD045AB}" dt="2026-10-10T15:36:05.255" v="360"/>
        <pc:sldMkLst>
          <pc:docMk/>
          <pc:sldMk cId="1718480900" sldId="369"/>
        </pc:sldMkLst>
        <pc:spChg chg="mod">
          <ac:chgData name="Abel Kiros (2535525)" userId="S::2535525@student.uwtsd.ac.uk::270849f2-0c74-417d-912a-101621e1b059" providerId="AD" clId="Web-{1A080EB2-D6EE-2EAC-453D-A7290FD045AB}" dt="2026-10-10T15:34:13.465" v="353" actId="20577"/>
          <ac:spMkLst>
            <pc:docMk/>
            <pc:sldMk cId="1718480900" sldId="369"/>
            <ac:spMk id="2" creationId="{2FB8C498-8F77-F3D3-A9B8-740467FB3ED7}"/>
          </ac:spMkLst>
        </pc:spChg>
        <pc:spChg chg="mod">
          <ac:chgData name="Abel Kiros (2535525)" userId="S::2535525@student.uwtsd.ac.uk::270849f2-0c74-417d-912a-101621e1b059" providerId="AD" clId="Web-{1A080EB2-D6EE-2EAC-453D-A7290FD045AB}" dt="2026-10-10T15:34:55" v="356" actId="20577"/>
          <ac:spMkLst>
            <pc:docMk/>
            <pc:sldMk cId="1718480900" sldId="369"/>
            <ac:spMk id="3" creationId="{BBD22F47-9572-67C0-ED76-189FCD2B7D7A}"/>
          </ac:spMkLst>
        </pc:spChg>
        <pc:spChg chg="add del mod">
          <ac:chgData name="Abel Kiros (2535525)" userId="S::2535525@student.uwtsd.ac.uk::270849f2-0c74-417d-912a-101621e1b059" providerId="AD" clId="Web-{1A080EB2-D6EE-2EAC-453D-A7290FD045AB}" dt="2026-10-10T15:36:05.255" v="360"/>
          <ac:spMkLst>
            <pc:docMk/>
            <pc:sldMk cId="1718480900" sldId="369"/>
            <ac:spMk id="7" creationId="{8D56100A-A7D2-11E8-0EDD-7AA14F448132}"/>
          </ac:spMkLst>
        </pc:spChg>
      </pc:sldChg>
      <pc:sldChg chg="addSp delSp modSp add">
        <pc:chgData name="Abel Kiros (2535525)" userId="S::2535525@student.uwtsd.ac.uk::270849f2-0c74-417d-912a-101621e1b059" providerId="AD" clId="Web-{1A080EB2-D6EE-2EAC-453D-A7290FD045AB}" dt="2026-10-06T15:27:35.186" v="230" actId="20577"/>
        <pc:sldMkLst>
          <pc:docMk/>
          <pc:sldMk cId="642852813" sldId="372"/>
        </pc:sldMkLst>
        <pc:spChg chg="mod">
          <ac:chgData name="Abel Kiros (2535525)" userId="S::2535525@student.uwtsd.ac.uk::270849f2-0c74-417d-912a-101621e1b059" providerId="AD" clId="Web-{1A080EB2-D6EE-2EAC-453D-A7290FD045AB}" dt="2026-10-06T15:27:35.186" v="230" actId="20577"/>
          <ac:spMkLst>
            <pc:docMk/>
            <pc:sldMk cId="642852813" sldId="372"/>
            <ac:spMk id="5" creationId="{180A04F2-4F22-A08C-F5B4-F30F002E227B}"/>
          </ac:spMkLst>
        </pc:spChg>
        <pc:spChg chg="mod">
          <ac:chgData name="Abel Kiros (2535525)" userId="S::2535525@student.uwtsd.ac.uk::270849f2-0c74-417d-912a-101621e1b059" providerId="AD" clId="Web-{1A080EB2-D6EE-2EAC-453D-A7290FD045AB}" dt="2026-10-06T15:25:50.305" v="201" actId="20577"/>
          <ac:spMkLst>
            <pc:docMk/>
            <pc:sldMk cId="642852813" sldId="372"/>
            <ac:spMk id="22" creationId="{280A6708-DF3B-47D7-80AD-BED7584E4872}"/>
          </ac:spMkLst>
        </pc:spChg>
        <pc:spChg chg="mod">
          <ac:chgData name="Abel Kiros (2535525)" userId="S::2535525@student.uwtsd.ac.uk::270849f2-0c74-417d-912a-101621e1b059" providerId="AD" clId="Web-{1A080EB2-D6EE-2EAC-453D-A7290FD045AB}" dt="2026-10-06T15:24:28.205" v="177" actId="20577"/>
          <ac:spMkLst>
            <pc:docMk/>
            <pc:sldMk cId="642852813" sldId="372"/>
            <ac:spMk id="23" creationId="{8F167E83-1CE4-F3CA-7557-1CDDF3628DBE}"/>
          </ac:spMkLst>
        </pc:spChg>
        <pc:spChg chg="mod">
          <ac:chgData name="Abel Kiros (2535525)" userId="S::2535525@student.uwtsd.ac.uk::270849f2-0c74-417d-912a-101621e1b059" providerId="AD" clId="Web-{1A080EB2-D6EE-2EAC-453D-A7290FD045AB}" dt="2026-10-06T15:19:08.310" v="94" actId="20577"/>
          <ac:spMkLst>
            <pc:docMk/>
            <pc:sldMk cId="642852813" sldId="372"/>
            <ac:spMk id="24" creationId="{B2F0A62B-BCD1-8AD8-F315-6F09A31F7FFE}"/>
          </ac:spMkLst>
        </pc:spChg>
        <pc:spChg chg="mod">
          <ac:chgData name="Abel Kiros (2535525)" userId="S::2535525@student.uwtsd.ac.uk::270849f2-0c74-417d-912a-101621e1b059" providerId="AD" clId="Web-{1A080EB2-D6EE-2EAC-453D-A7290FD045AB}" dt="2026-10-06T15:19:33.905" v="101" actId="20577"/>
          <ac:spMkLst>
            <pc:docMk/>
            <pc:sldMk cId="642852813" sldId="372"/>
            <ac:spMk id="25" creationId="{2A30538D-67ED-A3A1-CFA1-39377D70B9B9}"/>
          </ac:spMkLst>
        </pc:spChg>
        <pc:spChg chg="mod">
          <ac:chgData name="Abel Kiros (2535525)" userId="S::2535525@student.uwtsd.ac.uk::270849f2-0c74-417d-912a-101621e1b059" providerId="AD" clId="Web-{1A080EB2-D6EE-2EAC-453D-A7290FD045AB}" dt="2026-10-06T15:22:57.731" v="170" actId="20577"/>
          <ac:spMkLst>
            <pc:docMk/>
            <pc:sldMk cId="642852813" sldId="372"/>
            <ac:spMk id="26" creationId="{19E1DBE5-167E-78C1-BCD0-8D2DCE9A4F68}"/>
          </ac:spMkLst>
        </pc:spChg>
        <pc:spChg chg="mod">
          <ac:chgData name="Abel Kiros (2535525)" userId="S::2535525@student.uwtsd.ac.uk::270849f2-0c74-417d-912a-101621e1b059" providerId="AD" clId="Web-{1A080EB2-D6EE-2EAC-453D-A7290FD045AB}" dt="2026-10-06T15:21:26.569" v="123" actId="20577"/>
          <ac:spMkLst>
            <pc:docMk/>
            <pc:sldMk cId="642852813" sldId="372"/>
            <ac:spMk id="27" creationId="{BDD08689-6B7D-0F8F-480D-F4AAD7FE2D5B}"/>
          </ac:spMkLst>
        </pc:spChg>
        <pc:spChg chg="mod">
          <ac:chgData name="Abel Kiros (2535525)" userId="S::2535525@student.uwtsd.ac.uk::270849f2-0c74-417d-912a-101621e1b059" providerId="AD" clId="Web-{1A080EB2-D6EE-2EAC-453D-A7290FD045AB}" dt="2026-10-06T15:20:52.910" v="116" actId="20577"/>
          <ac:spMkLst>
            <pc:docMk/>
            <pc:sldMk cId="642852813" sldId="372"/>
            <ac:spMk id="28" creationId="{44AB04F4-8499-0CBD-C2DD-C750D2568FD9}"/>
          </ac:spMkLst>
        </pc:spChg>
        <pc:spChg chg="mod">
          <ac:chgData name="Abel Kiros (2535525)" userId="S::2535525@student.uwtsd.ac.uk::270849f2-0c74-417d-912a-101621e1b059" providerId="AD" clId="Web-{1A080EB2-D6EE-2EAC-453D-A7290FD045AB}" dt="2026-10-06T15:20:25.002" v="108" actId="20577"/>
          <ac:spMkLst>
            <pc:docMk/>
            <pc:sldMk cId="642852813" sldId="372"/>
            <ac:spMk id="29" creationId="{327A92EC-E2CD-E0BC-131F-C601B5DE7C4F}"/>
          </ac:spMkLst>
        </pc:spChg>
        <pc:spChg chg="mod">
          <ac:chgData name="Abel Kiros (2535525)" userId="S::2535525@student.uwtsd.ac.uk::270849f2-0c74-417d-912a-101621e1b059" providerId="AD" clId="Web-{1A080EB2-D6EE-2EAC-453D-A7290FD045AB}" dt="2026-10-06T15:17:58.039" v="81" actId="20577"/>
          <ac:spMkLst>
            <pc:docMk/>
            <pc:sldMk cId="642852813" sldId="372"/>
            <ac:spMk id="30" creationId="{93894965-CBAF-C3E0-3A1E-98F25A8DA3BD}"/>
          </ac:spMkLst>
        </pc:spChg>
        <pc:spChg chg="mod">
          <ac:chgData name="Abel Kiros (2535525)" userId="S::2535525@student.uwtsd.ac.uk::270849f2-0c74-417d-912a-101621e1b059" providerId="AD" clId="Web-{1A080EB2-D6EE-2EAC-453D-A7290FD045AB}" dt="2026-10-06T15:18:30.588" v="88" actId="20577"/>
          <ac:spMkLst>
            <pc:docMk/>
            <pc:sldMk cId="642852813" sldId="372"/>
            <ac:spMk id="37" creationId="{B1E4133F-2751-3952-C07B-9EBB9CE035BD}"/>
          </ac:spMkLst>
        </pc:spChg>
        <pc:spChg chg="mod">
          <ac:chgData name="Abel Kiros (2535525)" userId="S::2535525@student.uwtsd.ac.uk::270849f2-0c74-417d-912a-101621e1b059" providerId="AD" clId="Web-{1A080EB2-D6EE-2EAC-453D-A7290FD045AB}" dt="2026-10-06T15:13:36.694" v="66" actId="20577"/>
          <ac:spMkLst>
            <pc:docMk/>
            <pc:sldMk cId="642852813" sldId="372"/>
            <ac:spMk id="39" creationId="{D9B946EB-160F-14E8-6E65-A3ACFE53BA8E}"/>
          </ac:spMkLst>
        </pc:spChg>
        <pc:spChg chg="mod">
          <ac:chgData name="Abel Kiros (2535525)" userId="S::2535525@student.uwtsd.ac.uk::270849f2-0c74-417d-912a-101621e1b059" providerId="AD" clId="Web-{1A080EB2-D6EE-2EAC-453D-A7290FD045AB}" dt="2026-10-06T15:17:36.085" v="75" actId="20577"/>
          <ac:spMkLst>
            <pc:docMk/>
            <pc:sldMk cId="642852813" sldId="372"/>
            <ac:spMk id="40" creationId="{1A129B97-8AB0-A07D-27D5-16E805A4DFB6}"/>
          </ac:spMkLst>
        </pc:spChg>
      </pc:sldChg>
      <pc:sldMasterChg chg="addSldLayout">
        <pc:chgData name="Abel Kiros (2535525)" userId="S::2535525@student.uwtsd.ac.uk::270849f2-0c74-417d-912a-101621e1b059" providerId="AD" clId="Web-{1A080EB2-D6EE-2EAC-453D-A7290FD045AB}" dt="2026-10-06T14:38:06.860" v="0"/>
        <pc:sldMasterMkLst>
          <pc:docMk/>
          <pc:sldMasterMk cId="3335085557" sldId="2147483892"/>
        </pc:sldMasterMkLst>
        <pc:sldLayoutChg chg="add">
          <pc:chgData name="Abel Kiros (2535525)" userId="S::2535525@student.uwtsd.ac.uk::270849f2-0c74-417d-912a-101621e1b059" providerId="AD" clId="Web-{1A080EB2-D6EE-2EAC-453D-A7290FD045AB}" dt="2026-10-06T14:38:06.860" v="0"/>
          <pc:sldLayoutMkLst>
            <pc:docMk/>
            <pc:sldMasterMk cId="3335085557" sldId="2147483892"/>
            <pc:sldLayoutMk cId="1973253804" sldId="2147483962"/>
          </pc:sldLayoutMkLst>
        </pc:sldLayoutChg>
      </pc:sldMasterChg>
    </pc:docChg>
  </pc:docChgLst>
  <pc:docChgLst>
    <pc:chgData name="Abel Kiros (2535525)" userId="S::2535525@student.uwtsd.ac.uk::270849f2-0c74-417d-912a-101621e1b059" providerId="AD" clId="Web-{00000000-0000-0000-0000-000000000000}"/>
    <pc:docChg chg="addSld modSld">
      <pc:chgData name="Abel Kiros (2535525)" userId="S::2535525@student.uwtsd.ac.uk::270849f2-0c74-417d-912a-101621e1b059" providerId="AD" clId="Web-{00000000-0000-0000-0000-000000000000}" dt="2026-09-30T16:19:59.750" v="403" actId="20577"/>
      <pc:docMkLst>
        <pc:docMk/>
      </pc:docMkLst>
      <pc:sldChg chg="addSp delSp modSp mod modClrScheme chgLayout">
        <pc:chgData name="Abel Kiros (2535525)" userId="S::2535525@student.uwtsd.ac.uk::270849f2-0c74-417d-912a-101621e1b059" providerId="AD" clId="Web-{00000000-0000-0000-0000-000000000000}" dt="2026-09-30T16:13:43.334" v="388" actId="20577"/>
        <pc:sldMkLst>
          <pc:docMk/>
          <pc:sldMk cId="595283206" sldId="359"/>
        </pc:sldMkLst>
        <pc:spChg chg="mod">
          <ac:chgData name="Abel Kiros (2535525)" userId="S::2535525@student.uwtsd.ac.uk::270849f2-0c74-417d-912a-101621e1b059" providerId="AD" clId="Web-{00000000-0000-0000-0000-000000000000}" dt="2026-09-30T16:13:43.334" v="388" actId="20577"/>
          <ac:spMkLst>
            <pc:docMk/>
            <pc:sldMk cId="595283206" sldId="359"/>
            <ac:spMk id="2" creationId="{24FC3021-09CF-E226-5E0B-1157CE061D3E}"/>
          </ac:spMkLst>
        </pc:spChg>
        <pc:spChg chg="mod">
          <ac:chgData name="Abel Kiros (2535525)" userId="S::2535525@student.uwtsd.ac.uk::270849f2-0c74-417d-912a-101621e1b059" providerId="AD" clId="Web-{00000000-0000-0000-0000-000000000000}" dt="2026-09-30T16:11:04.885" v="373" actId="20577"/>
          <ac:spMkLst>
            <pc:docMk/>
            <pc:sldMk cId="595283206" sldId="359"/>
            <ac:spMk id="3" creationId="{AF82E112-FCBE-B3EB-6DEA-27B8B544E529}"/>
          </ac:spMkLst>
        </pc:spChg>
        <pc:spChg chg="add mod ord">
          <ac:chgData name="Abel Kiros (2535525)" userId="S::2535525@student.uwtsd.ac.uk::270849f2-0c74-417d-912a-101621e1b059" providerId="AD" clId="Web-{00000000-0000-0000-0000-000000000000}" dt="2026-09-30T16:10:49.869" v="372"/>
          <ac:spMkLst>
            <pc:docMk/>
            <pc:sldMk cId="595283206" sldId="359"/>
            <ac:spMk id="37" creationId="{FE44EB7F-9544-163E-8BD9-C9F20FB842CB}"/>
          </ac:spMkLst>
        </pc:spChg>
        <pc:spChg chg="add mod ord">
          <ac:chgData name="Abel Kiros (2535525)" userId="S::2535525@student.uwtsd.ac.uk::270849f2-0c74-417d-912a-101621e1b059" providerId="AD" clId="Web-{00000000-0000-0000-0000-000000000000}" dt="2026-09-30T16:10:49.869" v="372"/>
          <ac:spMkLst>
            <pc:docMk/>
            <pc:sldMk cId="595283206" sldId="359"/>
            <ac:spMk id="38" creationId="{1923E824-7D05-0A6B-30DA-FC203E31D105}"/>
          </ac:spMkLst>
        </pc:spChg>
        <pc:spChg chg="add mod">
          <ac:chgData name="Abel Kiros (2535525)" userId="S::2535525@student.uwtsd.ac.uk::270849f2-0c74-417d-912a-101621e1b059" providerId="AD" clId="Web-{00000000-0000-0000-0000-000000000000}" dt="2026-09-30T16:10:49.869" v="372"/>
          <ac:spMkLst>
            <pc:docMk/>
            <pc:sldMk cId="595283206" sldId="359"/>
            <ac:spMk id="39" creationId="{120A9BA5-9AD5-E57E-F67A-90F6EE2AEF2F}"/>
          </ac:spMkLst>
        </pc:spChg>
      </pc:sldChg>
      <pc:sldChg chg="modSp">
        <pc:chgData name="Abel Kiros (2535525)" userId="S::2535525@student.uwtsd.ac.uk::270849f2-0c74-417d-912a-101621e1b059" providerId="AD" clId="Web-{00000000-0000-0000-0000-000000000000}" dt="2026-09-30T15:23:30.456" v="219" actId="20577"/>
        <pc:sldMkLst>
          <pc:docMk/>
          <pc:sldMk cId="556207539" sldId="360"/>
        </pc:sldMkLst>
        <pc:spChg chg="mod">
          <ac:chgData name="Abel Kiros (2535525)" userId="S::2535525@student.uwtsd.ac.uk::270849f2-0c74-417d-912a-101621e1b059" providerId="AD" clId="Web-{00000000-0000-0000-0000-000000000000}" dt="2026-09-30T15:08:53.943" v="60" actId="20577"/>
          <ac:spMkLst>
            <pc:docMk/>
            <pc:sldMk cId="556207539" sldId="360"/>
            <ac:spMk id="2" creationId="{8960B015-F5DA-6E0C-E4D6-7EC93A5C3D28}"/>
          </ac:spMkLst>
        </pc:spChg>
        <pc:spChg chg="mod">
          <ac:chgData name="Abel Kiros (2535525)" userId="S::2535525@student.uwtsd.ac.uk::270849f2-0c74-417d-912a-101621e1b059" providerId="AD" clId="Web-{00000000-0000-0000-0000-000000000000}" dt="2026-09-30T15:23:30.456" v="219" actId="20577"/>
          <ac:spMkLst>
            <pc:docMk/>
            <pc:sldMk cId="556207539" sldId="360"/>
            <ac:spMk id="3" creationId="{89DEBF09-B5A3-D1AE-E64D-B304A50740A7}"/>
          </ac:spMkLst>
        </pc:spChg>
      </pc:sldChg>
      <pc:sldChg chg="modSp">
        <pc:chgData name="Abel Kiros (2535525)" userId="S::2535525@student.uwtsd.ac.uk::270849f2-0c74-417d-912a-101621e1b059" providerId="AD" clId="Web-{00000000-0000-0000-0000-000000000000}" dt="2026-09-30T15:22:24.139" v="215" actId="20577"/>
        <pc:sldMkLst>
          <pc:docMk/>
          <pc:sldMk cId="879513700" sldId="361"/>
        </pc:sldMkLst>
        <pc:spChg chg="mod">
          <ac:chgData name="Abel Kiros (2535525)" userId="S::2535525@student.uwtsd.ac.uk::270849f2-0c74-417d-912a-101621e1b059" providerId="AD" clId="Web-{00000000-0000-0000-0000-000000000000}" dt="2026-09-30T15:22:24.139" v="215" actId="20577"/>
          <ac:spMkLst>
            <pc:docMk/>
            <pc:sldMk cId="879513700" sldId="361"/>
            <ac:spMk id="3" creationId="{38A763B8-EEC7-5AF5-62DB-B80F2DED1083}"/>
          </ac:spMkLst>
        </pc:spChg>
      </pc:sldChg>
      <pc:sldChg chg="modSp new">
        <pc:chgData name="Abel Kiros (2535525)" userId="S::2535525@student.uwtsd.ac.uk::270849f2-0c74-417d-912a-101621e1b059" providerId="AD" clId="Web-{00000000-0000-0000-0000-000000000000}" dt="2026-09-30T15:21:29.166" v="208" actId="20577"/>
        <pc:sldMkLst>
          <pc:docMk/>
          <pc:sldMk cId="3410136793" sldId="362"/>
        </pc:sldMkLst>
        <pc:spChg chg="mod">
          <ac:chgData name="Abel Kiros (2535525)" userId="S::2535525@student.uwtsd.ac.uk::270849f2-0c74-417d-912a-101621e1b059" providerId="AD" clId="Web-{00000000-0000-0000-0000-000000000000}" dt="2026-09-30T15:09:10.147" v="62" actId="20577"/>
          <ac:spMkLst>
            <pc:docMk/>
            <pc:sldMk cId="3410136793" sldId="362"/>
            <ac:spMk id="2" creationId="{5BAF464A-FE59-5A4A-D3D3-937CE80F29DC}"/>
          </ac:spMkLst>
        </pc:spChg>
      </pc:sldChg>
      <pc:sldChg chg="modSp new">
        <pc:chgData name="Abel Kiros (2535525)" userId="S::2535525@student.uwtsd.ac.uk::270849f2-0c74-417d-912a-101621e1b059" providerId="AD" clId="Web-{00000000-0000-0000-0000-000000000000}" dt="2026-09-30T15:47:11.584" v="287" actId="20577"/>
        <pc:sldMkLst>
          <pc:docMk/>
          <pc:sldMk cId="1878721127" sldId="363"/>
        </pc:sldMkLst>
        <pc:spChg chg="mod">
          <ac:chgData name="Abel Kiros (2535525)" userId="S::2535525@student.uwtsd.ac.uk::270849f2-0c74-417d-912a-101621e1b059" providerId="AD" clId="Web-{00000000-0000-0000-0000-000000000000}" dt="2026-09-30T15:47:11.584" v="287" actId="20577"/>
          <ac:spMkLst>
            <pc:docMk/>
            <pc:sldMk cId="1878721127" sldId="363"/>
            <ac:spMk id="2" creationId="{E1727E62-8BF7-29AD-5AEE-F0CFB1DD52B0}"/>
          </ac:spMkLst>
        </pc:spChg>
      </pc:sldChg>
      <pc:sldChg chg="modSp new">
        <pc:chgData name="Abel Kiros (2535525)" userId="S::2535525@student.uwtsd.ac.uk::270849f2-0c74-417d-912a-101621e1b059" providerId="AD" clId="Web-{00000000-0000-0000-0000-000000000000}" dt="2026-09-30T16:15:33.435" v="401" actId="20577"/>
        <pc:sldMkLst>
          <pc:docMk/>
          <pc:sldMk cId="3592590637" sldId="364"/>
        </pc:sldMkLst>
        <pc:spChg chg="mod">
          <ac:chgData name="Abel Kiros (2535525)" userId="S::2535525@student.uwtsd.ac.uk::270849f2-0c74-417d-912a-101621e1b059" providerId="AD" clId="Web-{00000000-0000-0000-0000-000000000000}" dt="2026-09-30T15:47:04.974" v="286" actId="20577"/>
          <ac:spMkLst>
            <pc:docMk/>
            <pc:sldMk cId="3592590637" sldId="364"/>
            <ac:spMk id="2" creationId="{47329ADF-F492-A3D0-CD20-177C4B369D5C}"/>
          </ac:spMkLst>
        </pc:spChg>
        <pc:spChg chg="mod">
          <ac:chgData name="Abel Kiros (2535525)" userId="S::2535525@student.uwtsd.ac.uk::270849f2-0c74-417d-912a-101621e1b059" providerId="AD" clId="Web-{00000000-0000-0000-0000-000000000000}" dt="2026-09-30T16:15:33.435" v="401" actId="20577"/>
          <ac:spMkLst>
            <pc:docMk/>
            <pc:sldMk cId="3592590637" sldId="364"/>
            <ac:spMk id="3" creationId="{A80DD2D7-2DB0-7286-AB4C-0821CE3C58F5}"/>
          </ac:spMkLst>
        </pc:spChg>
      </pc:sldChg>
      <pc:sldChg chg="addSp delSp modSp new mod modClrScheme chgLayout">
        <pc:chgData name="Abel Kiros (2535525)" userId="S::2535525@student.uwtsd.ac.uk::270849f2-0c74-417d-912a-101621e1b059" providerId="AD" clId="Web-{00000000-0000-0000-0000-000000000000}" dt="2026-09-30T15:43:36.601" v="283"/>
        <pc:sldMkLst>
          <pc:docMk/>
          <pc:sldMk cId="3213621506" sldId="365"/>
        </pc:sldMkLst>
        <pc:spChg chg="mod">
          <ac:chgData name="Abel Kiros (2535525)" userId="S::2535525@student.uwtsd.ac.uk::270849f2-0c74-417d-912a-101621e1b059" providerId="AD" clId="Web-{00000000-0000-0000-0000-000000000000}" dt="2026-09-30T15:43:32.757" v="280"/>
          <ac:spMkLst>
            <pc:docMk/>
            <pc:sldMk cId="3213621506" sldId="365"/>
            <ac:spMk id="4" creationId="{3A967174-C536-323E-B4B0-9A146A3F1E80}"/>
          </ac:spMkLst>
        </pc:spChg>
        <pc:spChg chg="mod modVis">
          <ac:chgData name="Abel Kiros (2535525)" userId="S::2535525@student.uwtsd.ac.uk::270849f2-0c74-417d-912a-101621e1b059" providerId="AD" clId="Web-{00000000-0000-0000-0000-000000000000}" dt="2026-09-30T15:43:36.601" v="283"/>
          <ac:spMkLst>
            <pc:docMk/>
            <pc:sldMk cId="3213621506" sldId="365"/>
            <ac:spMk id="5" creationId="{95940E9D-63A5-3ADA-E5E7-B8DE6A5BD4DB}"/>
          </ac:spMkLst>
        </pc:spChg>
        <pc:spChg chg="mod modVis">
          <ac:chgData name="Abel Kiros (2535525)" userId="S::2535525@student.uwtsd.ac.uk::270849f2-0c74-417d-912a-101621e1b059" providerId="AD" clId="Web-{00000000-0000-0000-0000-000000000000}" dt="2026-09-30T15:43:36.601" v="283"/>
          <ac:spMkLst>
            <pc:docMk/>
            <pc:sldMk cId="3213621506" sldId="365"/>
            <ac:spMk id="6" creationId="{D3071F19-6E73-3FEF-FCB4-40A3FFCC55C2}"/>
          </ac:spMkLst>
        </pc:spChg>
        <pc:picChg chg="add mod ord">
          <ac:chgData name="Abel Kiros (2535525)" userId="S::2535525@student.uwtsd.ac.uk::270849f2-0c74-417d-912a-101621e1b059" providerId="AD" clId="Web-{00000000-0000-0000-0000-000000000000}" dt="2026-09-30T15:43:36.601" v="283"/>
          <ac:picMkLst>
            <pc:docMk/>
            <pc:sldMk cId="3213621506" sldId="365"/>
            <ac:picMk id="7" creationId="{009DDF61-613C-660B-0BF9-605887791566}"/>
          </ac:picMkLst>
        </pc:picChg>
      </pc:sldChg>
      <pc:sldChg chg="modSp new">
        <pc:chgData name="Abel Kiros (2535525)" userId="S::2535525@student.uwtsd.ac.uk::270849f2-0c74-417d-912a-101621e1b059" providerId="AD" clId="Web-{00000000-0000-0000-0000-000000000000}" dt="2026-09-30T16:16:17.875" v="402" actId="20577"/>
        <pc:sldMkLst>
          <pc:docMk/>
          <pc:sldMk cId="1206578172" sldId="366"/>
        </pc:sldMkLst>
        <pc:spChg chg="mod">
          <ac:chgData name="Abel Kiros (2535525)" userId="S::2535525@student.uwtsd.ac.uk::270849f2-0c74-417d-912a-101621e1b059" providerId="AD" clId="Web-{00000000-0000-0000-0000-000000000000}" dt="2026-09-30T15:49:18.186" v="307" actId="20577"/>
          <ac:spMkLst>
            <pc:docMk/>
            <pc:sldMk cId="1206578172" sldId="366"/>
            <ac:spMk id="2" creationId="{E1B6C4CB-792C-DA20-9A60-C6E69B050D47}"/>
          </ac:spMkLst>
        </pc:spChg>
        <pc:spChg chg="mod">
          <ac:chgData name="Abel Kiros (2535525)" userId="S::2535525@student.uwtsd.ac.uk::270849f2-0c74-417d-912a-101621e1b059" providerId="AD" clId="Web-{00000000-0000-0000-0000-000000000000}" dt="2026-09-30T16:16:17.875" v="402" actId="20577"/>
          <ac:spMkLst>
            <pc:docMk/>
            <pc:sldMk cId="1206578172" sldId="366"/>
            <ac:spMk id="3" creationId="{8A0B517F-91C8-AD85-E079-7E05079A2A1D}"/>
          </ac:spMkLst>
        </pc:spChg>
      </pc:sldChg>
      <pc:sldChg chg="modSp new">
        <pc:chgData name="Abel Kiros (2535525)" userId="S::2535525@student.uwtsd.ac.uk::270849f2-0c74-417d-912a-101621e1b059" providerId="AD" clId="Web-{00000000-0000-0000-0000-000000000000}" dt="2026-09-30T15:55:10.195" v="349" actId="20577"/>
        <pc:sldMkLst>
          <pc:docMk/>
          <pc:sldMk cId="543954951" sldId="368"/>
        </pc:sldMkLst>
        <pc:spChg chg="mod">
          <ac:chgData name="Abel Kiros (2535525)" userId="S::2535525@student.uwtsd.ac.uk::270849f2-0c74-417d-912a-101621e1b059" providerId="AD" clId="Web-{00000000-0000-0000-0000-000000000000}" dt="2026-09-30T15:52:14.417" v="331" actId="20577"/>
          <ac:spMkLst>
            <pc:docMk/>
            <pc:sldMk cId="543954951" sldId="368"/>
            <ac:spMk id="2" creationId="{7C19728C-58C2-345D-D470-D03670E80085}"/>
          </ac:spMkLst>
        </pc:spChg>
        <pc:spChg chg="mod">
          <ac:chgData name="Abel Kiros (2535525)" userId="S::2535525@student.uwtsd.ac.uk::270849f2-0c74-417d-912a-101621e1b059" providerId="AD" clId="Web-{00000000-0000-0000-0000-000000000000}" dt="2026-09-30T15:55:10.195" v="349" actId="20577"/>
          <ac:spMkLst>
            <pc:docMk/>
            <pc:sldMk cId="543954951" sldId="368"/>
            <ac:spMk id="3" creationId="{75835E43-3D0C-9BC4-8872-6456580BDE11}"/>
          </ac:spMkLst>
        </pc:spChg>
      </pc:sldChg>
      <pc:sldChg chg="modSp new">
        <pc:chgData name="Abel Kiros (2535525)" userId="S::2535525@student.uwtsd.ac.uk::270849f2-0c74-417d-912a-101621e1b059" providerId="AD" clId="Web-{00000000-0000-0000-0000-000000000000}" dt="2026-09-30T16:19:59.750" v="403" actId="20577"/>
        <pc:sldMkLst>
          <pc:docMk/>
          <pc:sldMk cId="1718480900" sldId="369"/>
        </pc:sldMkLst>
        <pc:spChg chg="mod">
          <ac:chgData name="Abel Kiros (2535525)" userId="S::2535525@student.uwtsd.ac.uk::270849f2-0c74-417d-912a-101621e1b059" providerId="AD" clId="Web-{00000000-0000-0000-0000-000000000000}" dt="2026-09-30T15:52:58.905" v="339" actId="20577"/>
          <ac:spMkLst>
            <pc:docMk/>
            <pc:sldMk cId="1718480900" sldId="369"/>
            <ac:spMk id="2" creationId="{2FB8C498-8F77-F3D3-A9B8-740467FB3ED7}"/>
          </ac:spMkLst>
        </pc:spChg>
        <pc:spChg chg="mod">
          <ac:chgData name="Abel Kiros (2535525)" userId="S::2535525@student.uwtsd.ac.uk::270849f2-0c74-417d-912a-101621e1b059" providerId="AD" clId="Web-{00000000-0000-0000-0000-000000000000}" dt="2026-09-30T16:19:59.750" v="403" actId="20577"/>
          <ac:spMkLst>
            <pc:docMk/>
            <pc:sldMk cId="1718480900" sldId="369"/>
            <ac:spMk id="3" creationId="{BBD22F47-9572-67C0-ED76-189FCD2B7D7A}"/>
          </ac:spMkLst>
        </pc:spChg>
      </pc:sldChg>
      <pc:sldChg chg="addSp delSp modSp new mod modClrScheme chgLayout">
        <pc:chgData name="Abel Kiros (2535525)" userId="S::2535525@student.uwtsd.ac.uk::270849f2-0c74-417d-912a-101621e1b059" providerId="AD" clId="Web-{00000000-0000-0000-0000-000000000000}" dt="2026-09-30T15:43:04.802" v="276"/>
        <pc:sldMkLst>
          <pc:docMk/>
          <pc:sldMk cId="2103371280" sldId="370"/>
        </pc:sldMkLst>
        <pc:spChg chg="mod">
          <ac:chgData name="Abel Kiros (2535525)" userId="S::2535525@student.uwtsd.ac.uk::270849f2-0c74-417d-912a-101621e1b059" providerId="AD" clId="Web-{00000000-0000-0000-0000-000000000000}" dt="2026-09-30T15:43:04.802" v="276"/>
          <ac:spMkLst>
            <pc:docMk/>
            <pc:sldMk cId="2103371280" sldId="370"/>
            <ac:spMk id="3" creationId="{44844B78-3192-BCD9-07CE-91B3FCF30061}"/>
          </ac:spMkLst>
        </pc:spChg>
        <pc:spChg chg="mod">
          <ac:chgData name="Abel Kiros (2535525)" userId="S::2535525@student.uwtsd.ac.uk::270849f2-0c74-417d-912a-101621e1b059" providerId="AD" clId="Web-{00000000-0000-0000-0000-000000000000}" dt="2026-09-30T15:43:04.802" v="276"/>
          <ac:spMkLst>
            <pc:docMk/>
            <pc:sldMk cId="2103371280" sldId="370"/>
            <ac:spMk id="4" creationId="{DA664251-DB54-0ED8-D7DA-1237A0853763}"/>
          </ac:spMkLst>
        </pc:spChg>
        <pc:spChg chg="mod">
          <ac:chgData name="Abel Kiros (2535525)" userId="S::2535525@student.uwtsd.ac.uk::270849f2-0c74-417d-912a-101621e1b059" providerId="AD" clId="Web-{00000000-0000-0000-0000-000000000000}" dt="2026-09-30T15:43:04.802" v="276"/>
          <ac:spMkLst>
            <pc:docMk/>
            <pc:sldMk cId="2103371280" sldId="370"/>
            <ac:spMk id="5" creationId="{0C4F1905-6CAD-F633-0AC5-CB40ED19B8D0}"/>
          </ac:spMkLst>
        </pc:spChg>
        <pc:spChg chg="mod">
          <ac:chgData name="Abel Kiros (2535525)" userId="S::2535525@student.uwtsd.ac.uk::270849f2-0c74-417d-912a-101621e1b059" providerId="AD" clId="Web-{00000000-0000-0000-0000-000000000000}" dt="2026-09-30T15:43:04.802" v="276"/>
          <ac:spMkLst>
            <pc:docMk/>
            <pc:sldMk cId="2103371280" sldId="370"/>
            <ac:spMk id="6" creationId="{5E2C5ACF-3D91-93E6-6FB8-B9E59228F527}"/>
          </ac:spMkLst>
        </pc:spChg>
        <pc:picChg chg="add">
          <ac:chgData name="Abel Kiros (2535525)" userId="S::2535525@student.uwtsd.ac.uk::270849f2-0c74-417d-912a-101621e1b059" providerId="AD" clId="Web-{00000000-0000-0000-0000-000000000000}" dt="2026-09-30T15:43:04.802" v="276"/>
          <ac:picMkLst>
            <pc:docMk/>
            <pc:sldMk cId="2103371280" sldId="370"/>
            <ac:picMk id="8" creationId="{119B9463-EEF4-C02F-9EE8-182DF620B4D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8F8B4A-4508-47A2-AC00-7473F259AC44}" type="doc">
      <dgm:prSet loTypeId="urn:microsoft.com/office/officeart/2016/7/layout/RepeatingBendingProcessNew" loCatId="process" qsTypeId="urn:microsoft.com/office/officeart/2005/8/quickstyle/simple1" qsCatId="simple" csTypeId="urn:microsoft.com/office/officeart/2005/8/colors/accent3_2" csCatId="accent3"/>
      <dgm:spPr/>
      <dgm:t>
        <a:bodyPr/>
        <a:lstStyle/>
        <a:p>
          <a:endParaRPr lang="en-US"/>
        </a:p>
      </dgm:t>
    </dgm:pt>
    <dgm:pt modelId="{503BCB2D-A36E-40C0-B591-768E368BD11E}">
      <dgm:prSet/>
      <dgm:spPr/>
      <dgm:t>
        <a:bodyPr/>
        <a:lstStyle/>
        <a:p>
          <a:r>
            <a:rPr lang="en-GB" b="1"/>
            <a:t>Main / Root Problem</a:t>
          </a:r>
          <a:endParaRPr lang="en-US"/>
        </a:p>
      </dgm:t>
    </dgm:pt>
    <dgm:pt modelId="{7AC2981D-B850-4172-9A49-3C48D50EACAE}" type="parTrans" cxnId="{655F84A1-E27C-48D7-A01F-E2D2696EF321}">
      <dgm:prSet/>
      <dgm:spPr/>
      <dgm:t>
        <a:bodyPr/>
        <a:lstStyle/>
        <a:p>
          <a:endParaRPr lang="en-US"/>
        </a:p>
      </dgm:t>
    </dgm:pt>
    <dgm:pt modelId="{7361CBCC-C757-4AD1-99AE-F452B4EA3DDF}" type="sibTrans" cxnId="{655F84A1-E27C-48D7-A01F-E2D2696EF321}">
      <dgm:prSet/>
      <dgm:spPr/>
      <dgm:t>
        <a:bodyPr/>
        <a:lstStyle/>
        <a:p>
          <a:endParaRPr lang="en-US"/>
        </a:p>
      </dgm:t>
    </dgm:pt>
    <dgm:pt modelId="{96014B17-F364-494C-B3E5-9DD8D85CC8F9}">
      <dgm:prSet/>
      <dgm:spPr/>
      <dgm:t>
        <a:bodyPr/>
        <a:lstStyle/>
        <a:p>
          <a:r>
            <a:rPr lang="en-GB"/>
            <a:t>Sales remain around </a:t>
          </a:r>
          <a:r>
            <a:rPr lang="en-GB" b="1"/>
            <a:t>25% below 2019 levels</a:t>
          </a:r>
          <a:r>
            <a:rPr lang="en-GB"/>
            <a:t>.</a:t>
          </a:r>
          <a:endParaRPr lang="en-US"/>
        </a:p>
      </dgm:t>
    </dgm:pt>
    <dgm:pt modelId="{3A5B0B62-533C-4F4E-B74B-A1BCC6B49548}" type="parTrans" cxnId="{34712D72-798C-4AFF-8E07-6B94914CD2B2}">
      <dgm:prSet/>
      <dgm:spPr/>
      <dgm:t>
        <a:bodyPr/>
        <a:lstStyle/>
        <a:p>
          <a:endParaRPr lang="en-US"/>
        </a:p>
      </dgm:t>
    </dgm:pt>
    <dgm:pt modelId="{C81DF32F-DC4C-4895-94EB-08F2EE7F9F5A}" type="sibTrans" cxnId="{34712D72-798C-4AFF-8E07-6B94914CD2B2}">
      <dgm:prSet/>
      <dgm:spPr/>
      <dgm:t>
        <a:bodyPr/>
        <a:lstStyle/>
        <a:p>
          <a:endParaRPr lang="en-US"/>
        </a:p>
      </dgm:t>
    </dgm:pt>
    <dgm:pt modelId="{4F50EE4F-00B0-4F5A-B318-C86056B9D154}">
      <dgm:prSet/>
      <dgm:spPr/>
      <dgm:t>
        <a:bodyPr/>
        <a:lstStyle/>
        <a:p>
          <a:r>
            <a:rPr lang="en-GB"/>
            <a:t>The business is experiencing </a:t>
          </a:r>
          <a:r>
            <a:rPr lang="en-GB" b="1"/>
            <a:t>stagnation in sales growth</a:t>
          </a:r>
          <a:r>
            <a:rPr lang="en-GB"/>
            <a:t>.</a:t>
          </a:r>
          <a:endParaRPr lang="en-US"/>
        </a:p>
      </dgm:t>
    </dgm:pt>
    <dgm:pt modelId="{16AC9DF3-4CA4-4299-96DB-265B790CB628}" type="parTrans" cxnId="{88A3F5A5-C318-4F45-8755-3E610979E6C0}">
      <dgm:prSet/>
      <dgm:spPr/>
      <dgm:t>
        <a:bodyPr/>
        <a:lstStyle/>
        <a:p>
          <a:endParaRPr lang="en-US"/>
        </a:p>
      </dgm:t>
    </dgm:pt>
    <dgm:pt modelId="{472CD7CE-A87E-47E9-AFD3-C364D2D5F65A}" type="sibTrans" cxnId="{88A3F5A5-C318-4F45-8755-3E610979E6C0}">
      <dgm:prSet/>
      <dgm:spPr/>
      <dgm:t>
        <a:bodyPr/>
        <a:lstStyle/>
        <a:p>
          <a:endParaRPr lang="en-US"/>
        </a:p>
      </dgm:t>
    </dgm:pt>
    <dgm:pt modelId="{94A9B17E-8BA8-4D72-9ECA-FB4CA1626F9F}">
      <dgm:prSet/>
      <dgm:spPr/>
      <dgm:t>
        <a:bodyPr/>
        <a:lstStyle/>
        <a:p>
          <a:r>
            <a:rPr lang="en-GB" b="1"/>
            <a:t>Internal Problems</a:t>
          </a:r>
          <a:endParaRPr lang="en-US"/>
        </a:p>
      </dgm:t>
    </dgm:pt>
    <dgm:pt modelId="{EAC847D5-17BB-4BD1-8B91-DB102C969A60}" type="parTrans" cxnId="{042B822A-9D3E-420B-9A43-8DB378B4F416}">
      <dgm:prSet/>
      <dgm:spPr/>
      <dgm:t>
        <a:bodyPr/>
        <a:lstStyle/>
        <a:p>
          <a:endParaRPr lang="en-US"/>
        </a:p>
      </dgm:t>
    </dgm:pt>
    <dgm:pt modelId="{1399130F-DD57-4634-B1CE-AC5BF3E135E6}" type="sibTrans" cxnId="{042B822A-9D3E-420B-9A43-8DB378B4F416}">
      <dgm:prSet/>
      <dgm:spPr/>
      <dgm:t>
        <a:bodyPr/>
        <a:lstStyle/>
        <a:p>
          <a:endParaRPr lang="en-US"/>
        </a:p>
      </dgm:t>
    </dgm:pt>
    <dgm:pt modelId="{5255300F-968B-41B8-821A-1EA05FCC471A}">
      <dgm:prSet/>
      <dgm:spPr/>
      <dgm:t>
        <a:bodyPr/>
        <a:lstStyle/>
        <a:p>
          <a:r>
            <a:rPr lang="en-GB"/>
            <a:t>Pre-ordering by phone is unreliable and No delivery service.</a:t>
          </a:r>
          <a:endParaRPr lang="en-US"/>
        </a:p>
      </dgm:t>
    </dgm:pt>
    <dgm:pt modelId="{8574F3AA-C12E-4578-B968-2E8DD9AFBB5B}" type="parTrans" cxnId="{FFB1FC5D-F395-4145-8747-5D9E24D7F159}">
      <dgm:prSet/>
      <dgm:spPr/>
      <dgm:t>
        <a:bodyPr/>
        <a:lstStyle/>
        <a:p>
          <a:endParaRPr lang="en-US"/>
        </a:p>
      </dgm:t>
    </dgm:pt>
    <dgm:pt modelId="{5027D369-90B8-43F6-A3CE-8679024B7629}" type="sibTrans" cxnId="{FFB1FC5D-F395-4145-8747-5D9E24D7F159}">
      <dgm:prSet/>
      <dgm:spPr/>
      <dgm:t>
        <a:bodyPr/>
        <a:lstStyle/>
        <a:p>
          <a:endParaRPr lang="en-US"/>
        </a:p>
      </dgm:t>
    </dgm:pt>
    <dgm:pt modelId="{FD5E1D58-A401-470C-B8ED-C424B03CCB72}">
      <dgm:prSet/>
      <dgm:spPr/>
      <dgm:t>
        <a:bodyPr/>
        <a:lstStyle/>
        <a:p>
          <a:r>
            <a:rPr lang="en-GB"/>
            <a:t>Long waiting times during busy periods.</a:t>
          </a:r>
          <a:endParaRPr lang="en-US"/>
        </a:p>
      </dgm:t>
    </dgm:pt>
    <dgm:pt modelId="{024AC9E5-3764-43AE-8694-3EE979C777D7}" type="parTrans" cxnId="{1DBEE572-9B3E-4B85-827F-62BAA26ECAA1}">
      <dgm:prSet/>
      <dgm:spPr/>
      <dgm:t>
        <a:bodyPr/>
        <a:lstStyle/>
        <a:p>
          <a:endParaRPr lang="en-US"/>
        </a:p>
      </dgm:t>
    </dgm:pt>
    <dgm:pt modelId="{DBBBFB4E-95E7-4463-86AF-D62AFB33119E}" type="sibTrans" cxnId="{1DBEE572-9B3E-4B85-827F-62BAA26ECAA1}">
      <dgm:prSet/>
      <dgm:spPr/>
      <dgm:t>
        <a:bodyPr/>
        <a:lstStyle/>
        <a:p>
          <a:endParaRPr lang="en-US"/>
        </a:p>
      </dgm:t>
    </dgm:pt>
    <dgm:pt modelId="{6709A207-E4BE-4D80-8E5B-0A928B2316A6}">
      <dgm:prSet/>
      <dgm:spPr/>
      <dgm:t>
        <a:bodyPr/>
        <a:lstStyle/>
        <a:p>
          <a:r>
            <a:rPr lang="en-GB" b="1"/>
            <a:t>External Problems</a:t>
          </a:r>
          <a:endParaRPr lang="en-US"/>
        </a:p>
      </dgm:t>
    </dgm:pt>
    <dgm:pt modelId="{6CAB1D3D-1788-4780-93E9-976C3A9B8B88}" type="parTrans" cxnId="{77A53256-55CD-452B-9DDC-A262349C37FC}">
      <dgm:prSet/>
      <dgm:spPr/>
      <dgm:t>
        <a:bodyPr/>
        <a:lstStyle/>
        <a:p>
          <a:endParaRPr lang="en-US"/>
        </a:p>
      </dgm:t>
    </dgm:pt>
    <dgm:pt modelId="{7AF904B5-98C5-419A-9E53-CFC8A1E96289}" type="sibTrans" cxnId="{77A53256-55CD-452B-9DDC-A262349C37FC}">
      <dgm:prSet/>
      <dgm:spPr/>
      <dgm:t>
        <a:bodyPr/>
        <a:lstStyle/>
        <a:p>
          <a:endParaRPr lang="en-US"/>
        </a:p>
      </dgm:t>
    </dgm:pt>
    <dgm:pt modelId="{D649EF3C-370D-452A-8836-A919D4C4A4C2}">
      <dgm:prSet/>
      <dgm:spPr/>
      <dgm:t>
        <a:bodyPr/>
        <a:lstStyle/>
        <a:p>
          <a:r>
            <a:rPr lang="en-GB"/>
            <a:t>Lower footfall in the retail park.</a:t>
          </a:r>
          <a:endParaRPr lang="en-US"/>
        </a:p>
      </dgm:t>
    </dgm:pt>
    <dgm:pt modelId="{1554D6E7-5CF0-4F0D-8923-432D9A7BC7D1}" type="parTrans" cxnId="{0DBE7FCB-89A3-4CEA-9897-2C3DD809612E}">
      <dgm:prSet/>
      <dgm:spPr/>
      <dgm:t>
        <a:bodyPr/>
        <a:lstStyle/>
        <a:p>
          <a:endParaRPr lang="en-US"/>
        </a:p>
      </dgm:t>
    </dgm:pt>
    <dgm:pt modelId="{28FC854C-4D14-41C2-BC89-DDA76619A4CD}" type="sibTrans" cxnId="{0DBE7FCB-89A3-4CEA-9897-2C3DD809612E}">
      <dgm:prSet/>
      <dgm:spPr/>
      <dgm:t>
        <a:bodyPr/>
        <a:lstStyle/>
        <a:p>
          <a:endParaRPr lang="en-US"/>
        </a:p>
      </dgm:t>
    </dgm:pt>
    <dgm:pt modelId="{0396AB04-7118-4EF3-86B1-B42962C150BC}">
      <dgm:prSet/>
      <dgm:spPr/>
      <dgm:t>
        <a:bodyPr/>
        <a:lstStyle/>
        <a:p>
          <a:r>
            <a:rPr lang="en-GB"/>
            <a:t>More office workers working from home.</a:t>
          </a:r>
          <a:endParaRPr lang="en-US"/>
        </a:p>
      </dgm:t>
    </dgm:pt>
    <dgm:pt modelId="{BEADA826-EB13-4FC0-B224-9F26241774F8}" type="parTrans" cxnId="{A8CD1857-6E48-433F-A589-8FA7E6D11B6E}">
      <dgm:prSet/>
      <dgm:spPr/>
      <dgm:t>
        <a:bodyPr/>
        <a:lstStyle/>
        <a:p>
          <a:endParaRPr lang="en-US"/>
        </a:p>
      </dgm:t>
    </dgm:pt>
    <dgm:pt modelId="{2CD0D63C-3DD3-4829-849F-D7592E81F76A}" type="sibTrans" cxnId="{A8CD1857-6E48-433F-A589-8FA7E6D11B6E}">
      <dgm:prSet/>
      <dgm:spPr/>
      <dgm:t>
        <a:bodyPr/>
        <a:lstStyle/>
        <a:p>
          <a:endParaRPr lang="en-US"/>
        </a:p>
      </dgm:t>
    </dgm:pt>
    <dgm:pt modelId="{308EAEC7-A1F7-4E04-9EE3-B1296AD63C4D}">
      <dgm:prSet/>
      <dgm:spPr/>
      <dgm:t>
        <a:bodyPr/>
        <a:lstStyle/>
        <a:p>
          <a:r>
            <a:rPr lang="en-GB"/>
            <a:t>Local job losses and fewer regular customers.</a:t>
          </a:r>
          <a:endParaRPr lang="en-US"/>
        </a:p>
      </dgm:t>
    </dgm:pt>
    <dgm:pt modelId="{ECC91E11-455E-46A4-9C2D-924C1B7B30C6}" type="parTrans" cxnId="{693EB100-15E2-40C0-9F5B-B5EEB3C857C9}">
      <dgm:prSet/>
      <dgm:spPr/>
      <dgm:t>
        <a:bodyPr/>
        <a:lstStyle/>
        <a:p>
          <a:endParaRPr lang="en-US"/>
        </a:p>
      </dgm:t>
    </dgm:pt>
    <dgm:pt modelId="{F1D264CA-038C-48F2-8D93-33D2A24CB923}" type="sibTrans" cxnId="{693EB100-15E2-40C0-9F5B-B5EEB3C857C9}">
      <dgm:prSet/>
      <dgm:spPr/>
      <dgm:t>
        <a:bodyPr/>
        <a:lstStyle/>
        <a:p>
          <a:endParaRPr lang="en-US"/>
        </a:p>
      </dgm:t>
    </dgm:pt>
    <dgm:pt modelId="{FEDC8202-05F4-4B69-9B59-1BB9DA62584E}">
      <dgm:prSet/>
      <dgm:spPr/>
      <dgm:t>
        <a:bodyPr/>
        <a:lstStyle/>
        <a:p>
          <a:r>
            <a:rPr lang="en-GB"/>
            <a:t>Rising rent, utilities, business rates and insurance.</a:t>
          </a:r>
          <a:endParaRPr lang="en-US"/>
        </a:p>
      </dgm:t>
    </dgm:pt>
    <dgm:pt modelId="{594C2716-E590-42CB-B9D2-3EE2E0685F70}" type="parTrans" cxnId="{D185F54E-F00C-4096-B331-B6D32A89FAED}">
      <dgm:prSet/>
      <dgm:spPr/>
      <dgm:t>
        <a:bodyPr/>
        <a:lstStyle/>
        <a:p>
          <a:endParaRPr lang="en-US"/>
        </a:p>
      </dgm:t>
    </dgm:pt>
    <dgm:pt modelId="{052D39CF-9355-41FF-863E-D8A9C538213C}" type="sibTrans" cxnId="{D185F54E-F00C-4096-B331-B6D32A89FAED}">
      <dgm:prSet/>
      <dgm:spPr/>
      <dgm:t>
        <a:bodyPr/>
        <a:lstStyle/>
        <a:p>
          <a:endParaRPr lang="en-US"/>
        </a:p>
      </dgm:t>
    </dgm:pt>
    <dgm:pt modelId="{54C0613C-D588-401F-8DE1-8DF27BFADF13}">
      <dgm:prSet/>
      <dgm:spPr/>
      <dgm:t>
        <a:bodyPr/>
        <a:lstStyle/>
        <a:p>
          <a:r>
            <a:rPr lang="en-GB"/>
            <a:t>Higher and unpredictable organic ingredient costs.</a:t>
          </a:r>
          <a:endParaRPr lang="en-US"/>
        </a:p>
      </dgm:t>
    </dgm:pt>
    <dgm:pt modelId="{6F610FFB-CFFF-4AB0-B1A7-F6A740485A60}" type="parTrans" cxnId="{B13A9FBE-2F0F-49A7-A550-E32418A5B3F5}">
      <dgm:prSet/>
      <dgm:spPr/>
      <dgm:t>
        <a:bodyPr/>
        <a:lstStyle/>
        <a:p>
          <a:endParaRPr lang="en-US"/>
        </a:p>
      </dgm:t>
    </dgm:pt>
    <dgm:pt modelId="{29CC1447-318C-4AC7-838D-BFA022206A90}" type="sibTrans" cxnId="{B13A9FBE-2F0F-49A7-A550-E32418A5B3F5}">
      <dgm:prSet/>
      <dgm:spPr/>
      <dgm:t>
        <a:bodyPr/>
        <a:lstStyle/>
        <a:p>
          <a:endParaRPr lang="en-US"/>
        </a:p>
      </dgm:t>
    </dgm:pt>
    <dgm:pt modelId="{21AFEB0F-E1CE-4612-BFCE-987F9793E260}">
      <dgm:prSet/>
      <dgm:spPr/>
      <dgm:t>
        <a:bodyPr/>
        <a:lstStyle/>
        <a:p>
          <a:r>
            <a:rPr lang="en-GB" b="1"/>
            <a:t>Control</a:t>
          </a:r>
          <a:endParaRPr lang="en-US"/>
        </a:p>
      </dgm:t>
    </dgm:pt>
    <dgm:pt modelId="{67ED6AE1-5321-4B5C-AE29-3C061EF5F46D}" type="parTrans" cxnId="{608FAADC-256D-4E0C-AD12-55172CABCD82}">
      <dgm:prSet/>
      <dgm:spPr/>
      <dgm:t>
        <a:bodyPr/>
        <a:lstStyle/>
        <a:p>
          <a:endParaRPr lang="en-US"/>
        </a:p>
      </dgm:t>
    </dgm:pt>
    <dgm:pt modelId="{4AFB79E8-1A68-4DF0-8725-9B3F59F489C1}" type="sibTrans" cxnId="{608FAADC-256D-4E0C-AD12-55172CABCD82}">
      <dgm:prSet/>
      <dgm:spPr/>
      <dgm:t>
        <a:bodyPr/>
        <a:lstStyle/>
        <a:p>
          <a:endParaRPr lang="en-US"/>
        </a:p>
      </dgm:t>
    </dgm:pt>
    <dgm:pt modelId="{B36C6C9E-6C54-4412-AE83-6640A67131F9}">
      <dgm:prSet/>
      <dgm:spPr/>
      <dgm:t>
        <a:bodyPr/>
        <a:lstStyle/>
        <a:p>
          <a:r>
            <a:rPr lang="en-GB" b="1"/>
            <a:t>More control:</a:t>
          </a:r>
          <a:r>
            <a:rPr lang="en-GB"/>
            <a:t> ordering process, customer service and sales channels.</a:t>
          </a:r>
          <a:endParaRPr lang="en-US"/>
        </a:p>
      </dgm:t>
    </dgm:pt>
    <dgm:pt modelId="{6A585E69-CF5C-4BBD-AD05-41F4577B8CE1}" type="parTrans" cxnId="{F3E78B4C-EE41-4A20-98AE-CFF115997F44}">
      <dgm:prSet/>
      <dgm:spPr/>
      <dgm:t>
        <a:bodyPr/>
        <a:lstStyle/>
        <a:p>
          <a:endParaRPr lang="en-US"/>
        </a:p>
      </dgm:t>
    </dgm:pt>
    <dgm:pt modelId="{35A7BFC5-F826-4684-8B76-41DB32BE285F}" type="sibTrans" cxnId="{F3E78B4C-EE41-4A20-98AE-CFF115997F44}">
      <dgm:prSet/>
      <dgm:spPr/>
      <dgm:t>
        <a:bodyPr/>
        <a:lstStyle/>
        <a:p>
          <a:endParaRPr lang="en-US"/>
        </a:p>
      </dgm:t>
    </dgm:pt>
    <dgm:pt modelId="{B2216361-49CA-43FB-9228-5D0D90CB63CD}">
      <dgm:prSet/>
      <dgm:spPr/>
      <dgm:t>
        <a:bodyPr/>
        <a:lstStyle/>
        <a:p>
          <a:r>
            <a:rPr lang="en-GB" b="1"/>
            <a:t>Less control:</a:t>
          </a:r>
          <a:r>
            <a:rPr lang="en-GB"/>
            <a:t> footfall, home working, shop closures and rising costs.</a:t>
          </a:r>
          <a:endParaRPr lang="en-US"/>
        </a:p>
      </dgm:t>
    </dgm:pt>
    <dgm:pt modelId="{80BF61AC-D5CF-4169-A343-91E375BF9E48}" type="parTrans" cxnId="{FA2D9A7C-F82E-43BC-B761-64C6E3A433E6}">
      <dgm:prSet/>
      <dgm:spPr/>
      <dgm:t>
        <a:bodyPr/>
        <a:lstStyle/>
        <a:p>
          <a:endParaRPr lang="en-US"/>
        </a:p>
      </dgm:t>
    </dgm:pt>
    <dgm:pt modelId="{72570FBE-944B-46D0-93C7-0CE75C94C177}" type="sibTrans" cxnId="{FA2D9A7C-F82E-43BC-B761-64C6E3A433E6}">
      <dgm:prSet/>
      <dgm:spPr/>
      <dgm:t>
        <a:bodyPr/>
        <a:lstStyle/>
        <a:p>
          <a:endParaRPr lang="en-US"/>
        </a:p>
      </dgm:t>
    </dgm:pt>
    <dgm:pt modelId="{6D1D3DC2-0D84-43E9-BE6B-1FC78B2FAF66}" type="pres">
      <dgm:prSet presAssocID="{288F8B4A-4508-47A2-AC00-7473F259AC44}" presName="Name0" presStyleCnt="0">
        <dgm:presLayoutVars>
          <dgm:dir/>
          <dgm:resizeHandles val="exact"/>
        </dgm:presLayoutVars>
      </dgm:prSet>
      <dgm:spPr/>
    </dgm:pt>
    <dgm:pt modelId="{2250969F-9AA0-478F-A97A-3F40BA656E01}" type="pres">
      <dgm:prSet presAssocID="{503BCB2D-A36E-40C0-B591-768E368BD11E}" presName="node" presStyleLbl="node1" presStyleIdx="0" presStyleCnt="5">
        <dgm:presLayoutVars>
          <dgm:bulletEnabled val="1"/>
        </dgm:presLayoutVars>
      </dgm:prSet>
      <dgm:spPr/>
    </dgm:pt>
    <dgm:pt modelId="{5AA84B04-74AA-4872-A1E9-A99CE52FEBD6}" type="pres">
      <dgm:prSet presAssocID="{7361CBCC-C757-4AD1-99AE-F452B4EA3DDF}" presName="sibTrans" presStyleLbl="sibTrans1D1" presStyleIdx="0" presStyleCnt="4"/>
      <dgm:spPr/>
    </dgm:pt>
    <dgm:pt modelId="{B595FEA0-3955-4A65-A841-3978A65C55C9}" type="pres">
      <dgm:prSet presAssocID="{7361CBCC-C757-4AD1-99AE-F452B4EA3DDF}" presName="connectorText" presStyleLbl="sibTrans1D1" presStyleIdx="0" presStyleCnt="4"/>
      <dgm:spPr/>
    </dgm:pt>
    <dgm:pt modelId="{7BB1808C-A995-42E3-81A5-025986032CD2}" type="pres">
      <dgm:prSet presAssocID="{94A9B17E-8BA8-4D72-9ECA-FB4CA1626F9F}" presName="node" presStyleLbl="node1" presStyleIdx="1" presStyleCnt="5">
        <dgm:presLayoutVars>
          <dgm:bulletEnabled val="1"/>
        </dgm:presLayoutVars>
      </dgm:prSet>
      <dgm:spPr/>
    </dgm:pt>
    <dgm:pt modelId="{35C87EEC-D3AC-4559-ACB5-E50B746DED0B}" type="pres">
      <dgm:prSet presAssocID="{1399130F-DD57-4634-B1CE-AC5BF3E135E6}" presName="sibTrans" presStyleLbl="sibTrans1D1" presStyleIdx="1" presStyleCnt="4"/>
      <dgm:spPr/>
    </dgm:pt>
    <dgm:pt modelId="{E88F2B10-C059-4937-AC45-89376BBF4863}" type="pres">
      <dgm:prSet presAssocID="{1399130F-DD57-4634-B1CE-AC5BF3E135E6}" presName="connectorText" presStyleLbl="sibTrans1D1" presStyleIdx="1" presStyleCnt="4"/>
      <dgm:spPr/>
    </dgm:pt>
    <dgm:pt modelId="{AF32C635-ED2D-49BE-BA6E-47C79CCD974B}" type="pres">
      <dgm:prSet presAssocID="{5255300F-968B-41B8-821A-1EA05FCC471A}" presName="node" presStyleLbl="node1" presStyleIdx="2" presStyleCnt="5">
        <dgm:presLayoutVars>
          <dgm:bulletEnabled val="1"/>
        </dgm:presLayoutVars>
      </dgm:prSet>
      <dgm:spPr/>
    </dgm:pt>
    <dgm:pt modelId="{DCA2EE86-ED1E-4A7F-87B3-2B3034E0FA0D}" type="pres">
      <dgm:prSet presAssocID="{5027D369-90B8-43F6-A3CE-8679024B7629}" presName="sibTrans" presStyleLbl="sibTrans1D1" presStyleIdx="2" presStyleCnt="4"/>
      <dgm:spPr/>
    </dgm:pt>
    <dgm:pt modelId="{EAC05186-96DB-4AFF-9D2C-A516EFD01F66}" type="pres">
      <dgm:prSet presAssocID="{5027D369-90B8-43F6-A3CE-8679024B7629}" presName="connectorText" presStyleLbl="sibTrans1D1" presStyleIdx="2" presStyleCnt="4"/>
      <dgm:spPr/>
    </dgm:pt>
    <dgm:pt modelId="{7B689F0C-922F-4C70-BCC4-6F6399F5EFF4}" type="pres">
      <dgm:prSet presAssocID="{6709A207-E4BE-4D80-8E5B-0A928B2316A6}" presName="node" presStyleLbl="node1" presStyleIdx="3" presStyleCnt="5">
        <dgm:presLayoutVars>
          <dgm:bulletEnabled val="1"/>
        </dgm:presLayoutVars>
      </dgm:prSet>
      <dgm:spPr/>
    </dgm:pt>
    <dgm:pt modelId="{EE86D524-836D-46E2-9A3D-9F325CE4EB14}" type="pres">
      <dgm:prSet presAssocID="{7AF904B5-98C5-419A-9E53-CFC8A1E96289}" presName="sibTrans" presStyleLbl="sibTrans1D1" presStyleIdx="3" presStyleCnt="4"/>
      <dgm:spPr/>
    </dgm:pt>
    <dgm:pt modelId="{8A3E2679-8C4A-42E0-9ECB-6F5005A774A1}" type="pres">
      <dgm:prSet presAssocID="{7AF904B5-98C5-419A-9E53-CFC8A1E96289}" presName="connectorText" presStyleLbl="sibTrans1D1" presStyleIdx="3" presStyleCnt="4"/>
      <dgm:spPr/>
    </dgm:pt>
    <dgm:pt modelId="{C197012C-60DD-47B8-A5C6-1D7E47329656}" type="pres">
      <dgm:prSet presAssocID="{21AFEB0F-E1CE-4612-BFCE-987F9793E260}" presName="node" presStyleLbl="node1" presStyleIdx="4" presStyleCnt="5">
        <dgm:presLayoutVars>
          <dgm:bulletEnabled val="1"/>
        </dgm:presLayoutVars>
      </dgm:prSet>
      <dgm:spPr/>
    </dgm:pt>
  </dgm:ptLst>
  <dgm:cxnLst>
    <dgm:cxn modelId="{61AFA700-F724-4D48-8725-8D700778FDDA}" type="presOf" srcId="{7AF904B5-98C5-419A-9E53-CFC8A1E96289}" destId="{EE86D524-836D-46E2-9A3D-9F325CE4EB14}" srcOrd="0" destOrd="0" presId="urn:microsoft.com/office/officeart/2016/7/layout/RepeatingBendingProcessNew"/>
    <dgm:cxn modelId="{693EB100-15E2-40C0-9F5B-B5EEB3C857C9}" srcId="{6709A207-E4BE-4D80-8E5B-0A928B2316A6}" destId="{308EAEC7-A1F7-4E04-9EE3-B1296AD63C4D}" srcOrd="2" destOrd="0" parTransId="{ECC91E11-455E-46A4-9C2D-924C1B7B30C6}" sibTransId="{F1D264CA-038C-48F2-8D93-33D2A24CB923}"/>
    <dgm:cxn modelId="{60743C1A-28BF-4580-8C7C-00D61705FE26}" type="presOf" srcId="{0396AB04-7118-4EF3-86B1-B42962C150BC}" destId="{7B689F0C-922F-4C70-BCC4-6F6399F5EFF4}" srcOrd="0" destOrd="2" presId="urn:microsoft.com/office/officeart/2016/7/layout/RepeatingBendingProcessNew"/>
    <dgm:cxn modelId="{53CFC123-4062-48FC-8242-ECC6310472B3}" type="presOf" srcId="{5255300F-968B-41B8-821A-1EA05FCC471A}" destId="{AF32C635-ED2D-49BE-BA6E-47C79CCD974B}" srcOrd="0" destOrd="0" presId="urn:microsoft.com/office/officeart/2016/7/layout/RepeatingBendingProcessNew"/>
    <dgm:cxn modelId="{D44A2A27-E991-40C3-BF40-894CA2243323}" type="presOf" srcId="{FEDC8202-05F4-4B69-9B59-1BB9DA62584E}" destId="{7B689F0C-922F-4C70-BCC4-6F6399F5EFF4}" srcOrd="0" destOrd="4" presId="urn:microsoft.com/office/officeart/2016/7/layout/RepeatingBendingProcessNew"/>
    <dgm:cxn modelId="{042B822A-9D3E-420B-9A43-8DB378B4F416}" srcId="{288F8B4A-4508-47A2-AC00-7473F259AC44}" destId="{94A9B17E-8BA8-4D72-9ECA-FB4CA1626F9F}" srcOrd="1" destOrd="0" parTransId="{EAC847D5-17BB-4BD1-8B91-DB102C969A60}" sibTransId="{1399130F-DD57-4634-B1CE-AC5BF3E135E6}"/>
    <dgm:cxn modelId="{67E91930-3D86-4233-AE7B-D151A6A9AD08}" type="presOf" srcId="{4F50EE4F-00B0-4F5A-B318-C86056B9D154}" destId="{2250969F-9AA0-478F-A97A-3F40BA656E01}" srcOrd="0" destOrd="2" presId="urn:microsoft.com/office/officeart/2016/7/layout/RepeatingBendingProcessNew"/>
    <dgm:cxn modelId="{2FB3733B-1226-4114-95E9-CD5B3B0E3CCD}" type="presOf" srcId="{5027D369-90B8-43F6-A3CE-8679024B7629}" destId="{DCA2EE86-ED1E-4A7F-87B3-2B3034E0FA0D}" srcOrd="0" destOrd="0" presId="urn:microsoft.com/office/officeart/2016/7/layout/RepeatingBendingProcessNew"/>
    <dgm:cxn modelId="{FFB1FC5D-F395-4145-8747-5D9E24D7F159}" srcId="{288F8B4A-4508-47A2-AC00-7473F259AC44}" destId="{5255300F-968B-41B8-821A-1EA05FCC471A}" srcOrd="2" destOrd="0" parTransId="{8574F3AA-C12E-4578-B968-2E8DD9AFBB5B}" sibTransId="{5027D369-90B8-43F6-A3CE-8679024B7629}"/>
    <dgm:cxn modelId="{B64ED861-22AA-4A74-8296-3EA372A10E71}" type="presOf" srcId="{1399130F-DD57-4634-B1CE-AC5BF3E135E6}" destId="{35C87EEC-D3AC-4559-ACB5-E50B746DED0B}" srcOrd="0" destOrd="0" presId="urn:microsoft.com/office/officeart/2016/7/layout/RepeatingBendingProcessNew"/>
    <dgm:cxn modelId="{D69E1943-44A9-40AE-A00D-6A6D1F997DD8}" type="presOf" srcId="{7361CBCC-C757-4AD1-99AE-F452B4EA3DDF}" destId="{5AA84B04-74AA-4872-A1E9-A99CE52FEBD6}" srcOrd="0" destOrd="0" presId="urn:microsoft.com/office/officeart/2016/7/layout/RepeatingBendingProcessNew"/>
    <dgm:cxn modelId="{FD4B2743-ECE6-477D-B83F-560CD0F71474}" type="presOf" srcId="{308EAEC7-A1F7-4E04-9EE3-B1296AD63C4D}" destId="{7B689F0C-922F-4C70-BCC4-6F6399F5EFF4}" srcOrd="0" destOrd="3" presId="urn:microsoft.com/office/officeart/2016/7/layout/RepeatingBendingProcessNew"/>
    <dgm:cxn modelId="{472DB167-260C-4AFE-AB41-F88FCC1B5ECF}" type="presOf" srcId="{5027D369-90B8-43F6-A3CE-8679024B7629}" destId="{EAC05186-96DB-4AFF-9D2C-A516EFD01F66}" srcOrd="1" destOrd="0" presId="urn:microsoft.com/office/officeart/2016/7/layout/RepeatingBendingProcessNew"/>
    <dgm:cxn modelId="{68781448-90E9-4697-9EE4-DE0E21A60E18}" type="presOf" srcId="{54C0613C-D588-401F-8DE1-8DF27BFADF13}" destId="{7B689F0C-922F-4C70-BCC4-6F6399F5EFF4}" srcOrd="0" destOrd="5" presId="urn:microsoft.com/office/officeart/2016/7/layout/RepeatingBendingProcessNew"/>
    <dgm:cxn modelId="{F3E78B4C-EE41-4A20-98AE-CFF115997F44}" srcId="{21AFEB0F-E1CE-4612-BFCE-987F9793E260}" destId="{B36C6C9E-6C54-4412-AE83-6640A67131F9}" srcOrd="0" destOrd="0" parTransId="{6A585E69-CF5C-4BBD-AD05-41F4577B8CE1}" sibTransId="{35A7BFC5-F826-4684-8B76-41DB32BE285F}"/>
    <dgm:cxn modelId="{D185F54E-F00C-4096-B331-B6D32A89FAED}" srcId="{6709A207-E4BE-4D80-8E5B-0A928B2316A6}" destId="{FEDC8202-05F4-4B69-9B59-1BB9DA62584E}" srcOrd="3" destOrd="0" parTransId="{594C2716-E590-42CB-B9D2-3EE2E0685F70}" sibTransId="{052D39CF-9355-41FF-863E-D8A9C538213C}"/>
    <dgm:cxn modelId="{24894671-6F8B-4DDA-A675-19570DFA8B85}" type="presOf" srcId="{7AF904B5-98C5-419A-9E53-CFC8A1E96289}" destId="{8A3E2679-8C4A-42E0-9ECB-6F5005A774A1}" srcOrd="1" destOrd="0" presId="urn:microsoft.com/office/officeart/2016/7/layout/RepeatingBendingProcessNew"/>
    <dgm:cxn modelId="{4A419851-BB6B-4B7D-B37F-3BBEF8054E49}" type="presOf" srcId="{288F8B4A-4508-47A2-AC00-7473F259AC44}" destId="{6D1D3DC2-0D84-43E9-BE6B-1FC78B2FAF66}" srcOrd="0" destOrd="0" presId="urn:microsoft.com/office/officeart/2016/7/layout/RepeatingBendingProcessNew"/>
    <dgm:cxn modelId="{66379F51-FDB3-4B6B-9E1D-AF9EE1225580}" type="presOf" srcId="{D649EF3C-370D-452A-8836-A919D4C4A4C2}" destId="{7B689F0C-922F-4C70-BCC4-6F6399F5EFF4}" srcOrd="0" destOrd="1" presId="urn:microsoft.com/office/officeart/2016/7/layout/RepeatingBendingProcessNew"/>
    <dgm:cxn modelId="{34712D72-798C-4AFF-8E07-6B94914CD2B2}" srcId="{503BCB2D-A36E-40C0-B591-768E368BD11E}" destId="{96014B17-F364-494C-B3E5-9DD8D85CC8F9}" srcOrd="0" destOrd="0" parTransId="{3A5B0B62-533C-4F4E-B74B-A1BCC6B49548}" sibTransId="{C81DF32F-DC4C-4895-94EB-08F2EE7F9F5A}"/>
    <dgm:cxn modelId="{1DBEE572-9B3E-4B85-827F-62BAA26ECAA1}" srcId="{5255300F-968B-41B8-821A-1EA05FCC471A}" destId="{FD5E1D58-A401-470C-B8ED-C424B03CCB72}" srcOrd="0" destOrd="0" parTransId="{024AC9E5-3764-43AE-8694-3EE979C777D7}" sibTransId="{DBBBFB4E-95E7-4463-86AF-D62AFB33119E}"/>
    <dgm:cxn modelId="{F197F073-1E7D-426C-8CDC-5CB2F7F25E4D}" type="presOf" srcId="{6709A207-E4BE-4D80-8E5B-0A928B2316A6}" destId="{7B689F0C-922F-4C70-BCC4-6F6399F5EFF4}" srcOrd="0" destOrd="0" presId="urn:microsoft.com/office/officeart/2016/7/layout/RepeatingBendingProcessNew"/>
    <dgm:cxn modelId="{77A53256-55CD-452B-9DDC-A262349C37FC}" srcId="{288F8B4A-4508-47A2-AC00-7473F259AC44}" destId="{6709A207-E4BE-4D80-8E5B-0A928B2316A6}" srcOrd="3" destOrd="0" parTransId="{6CAB1D3D-1788-4780-93E9-976C3A9B8B88}" sibTransId="{7AF904B5-98C5-419A-9E53-CFC8A1E96289}"/>
    <dgm:cxn modelId="{A8CD1857-6E48-433F-A589-8FA7E6D11B6E}" srcId="{6709A207-E4BE-4D80-8E5B-0A928B2316A6}" destId="{0396AB04-7118-4EF3-86B1-B42962C150BC}" srcOrd="1" destOrd="0" parTransId="{BEADA826-EB13-4FC0-B224-9F26241774F8}" sibTransId="{2CD0D63C-3DD3-4829-849F-D7592E81F76A}"/>
    <dgm:cxn modelId="{86D05A58-B49D-4872-B166-DA9B5B5D0859}" type="presOf" srcId="{FD5E1D58-A401-470C-B8ED-C424B03CCB72}" destId="{AF32C635-ED2D-49BE-BA6E-47C79CCD974B}" srcOrd="0" destOrd="1" presId="urn:microsoft.com/office/officeart/2016/7/layout/RepeatingBendingProcessNew"/>
    <dgm:cxn modelId="{FA2D9A7C-F82E-43BC-B761-64C6E3A433E6}" srcId="{21AFEB0F-E1CE-4612-BFCE-987F9793E260}" destId="{B2216361-49CA-43FB-9228-5D0D90CB63CD}" srcOrd="1" destOrd="0" parTransId="{80BF61AC-D5CF-4169-A343-91E375BF9E48}" sibTransId="{72570FBE-944B-46D0-93C7-0CE75C94C177}"/>
    <dgm:cxn modelId="{D679178E-2863-41A6-A5F0-E536E9A05D69}" type="presOf" srcId="{503BCB2D-A36E-40C0-B591-768E368BD11E}" destId="{2250969F-9AA0-478F-A97A-3F40BA656E01}" srcOrd="0" destOrd="0" presId="urn:microsoft.com/office/officeart/2016/7/layout/RepeatingBendingProcessNew"/>
    <dgm:cxn modelId="{6692AF94-8C1B-4607-AD75-1A88C6CECB2E}" type="presOf" srcId="{B2216361-49CA-43FB-9228-5D0D90CB63CD}" destId="{C197012C-60DD-47B8-A5C6-1D7E47329656}" srcOrd="0" destOrd="2" presId="urn:microsoft.com/office/officeart/2016/7/layout/RepeatingBendingProcessNew"/>
    <dgm:cxn modelId="{655F84A1-E27C-48D7-A01F-E2D2696EF321}" srcId="{288F8B4A-4508-47A2-AC00-7473F259AC44}" destId="{503BCB2D-A36E-40C0-B591-768E368BD11E}" srcOrd="0" destOrd="0" parTransId="{7AC2981D-B850-4172-9A49-3C48D50EACAE}" sibTransId="{7361CBCC-C757-4AD1-99AE-F452B4EA3DDF}"/>
    <dgm:cxn modelId="{88A3F5A5-C318-4F45-8755-3E610979E6C0}" srcId="{503BCB2D-A36E-40C0-B591-768E368BD11E}" destId="{4F50EE4F-00B0-4F5A-B318-C86056B9D154}" srcOrd="1" destOrd="0" parTransId="{16AC9DF3-4CA4-4299-96DB-265B790CB628}" sibTransId="{472CD7CE-A87E-47E9-AFD3-C364D2D5F65A}"/>
    <dgm:cxn modelId="{655215B5-5BB6-4D30-835F-E5D92F59BA3B}" type="presOf" srcId="{96014B17-F364-494C-B3E5-9DD8D85CC8F9}" destId="{2250969F-9AA0-478F-A97A-3F40BA656E01}" srcOrd="0" destOrd="1" presId="urn:microsoft.com/office/officeart/2016/7/layout/RepeatingBendingProcessNew"/>
    <dgm:cxn modelId="{B13A9FBE-2F0F-49A7-A550-E32418A5B3F5}" srcId="{6709A207-E4BE-4D80-8E5B-0A928B2316A6}" destId="{54C0613C-D588-401F-8DE1-8DF27BFADF13}" srcOrd="4" destOrd="0" parTransId="{6F610FFB-CFFF-4AB0-B1A7-F6A740485A60}" sibTransId="{29CC1447-318C-4AC7-838D-BFA022206A90}"/>
    <dgm:cxn modelId="{0A5370CA-EB11-4F75-A702-7D4D5807B8E4}" type="presOf" srcId="{1399130F-DD57-4634-B1CE-AC5BF3E135E6}" destId="{E88F2B10-C059-4937-AC45-89376BBF4863}" srcOrd="1" destOrd="0" presId="urn:microsoft.com/office/officeart/2016/7/layout/RepeatingBendingProcessNew"/>
    <dgm:cxn modelId="{0DBE7FCB-89A3-4CEA-9897-2C3DD809612E}" srcId="{6709A207-E4BE-4D80-8E5B-0A928B2316A6}" destId="{D649EF3C-370D-452A-8836-A919D4C4A4C2}" srcOrd="0" destOrd="0" parTransId="{1554D6E7-5CF0-4F0D-8923-432D9A7BC7D1}" sibTransId="{28FC854C-4D14-41C2-BC89-DDA76619A4CD}"/>
    <dgm:cxn modelId="{2BF696D3-17E0-4904-94E1-48E1DC961019}" type="presOf" srcId="{94A9B17E-8BA8-4D72-9ECA-FB4CA1626F9F}" destId="{7BB1808C-A995-42E3-81A5-025986032CD2}" srcOrd="0" destOrd="0" presId="urn:microsoft.com/office/officeart/2016/7/layout/RepeatingBendingProcessNew"/>
    <dgm:cxn modelId="{608FAADC-256D-4E0C-AD12-55172CABCD82}" srcId="{288F8B4A-4508-47A2-AC00-7473F259AC44}" destId="{21AFEB0F-E1CE-4612-BFCE-987F9793E260}" srcOrd="4" destOrd="0" parTransId="{67ED6AE1-5321-4B5C-AE29-3C061EF5F46D}" sibTransId="{4AFB79E8-1A68-4DF0-8725-9B3F59F489C1}"/>
    <dgm:cxn modelId="{8FAAFCE5-6D67-44F9-8AEC-F0BBD23C1D93}" type="presOf" srcId="{21AFEB0F-E1CE-4612-BFCE-987F9793E260}" destId="{C197012C-60DD-47B8-A5C6-1D7E47329656}" srcOrd="0" destOrd="0" presId="urn:microsoft.com/office/officeart/2016/7/layout/RepeatingBendingProcessNew"/>
    <dgm:cxn modelId="{DBF004EC-83AC-4D48-B7F6-E7FBDB982BBF}" type="presOf" srcId="{7361CBCC-C757-4AD1-99AE-F452B4EA3DDF}" destId="{B595FEA0-3955-4A65-A841-3978A65C55C9}" srcOrd="1" destOrd="0" presId="urn:microsoft.com/office/officeart/2016/7/layout/RepeatingBendingProcessNew"/>
    <dgm:cxn modelId="{719FAEF5-3F46-464B-8190-5A9F220C12DD}" type="presOf" srcId="{B36C6C9E-6C54-4412-AE83-6640A67131F9}" destId="{C197012C-60DD-47B8-A5C6-1D7E47329656}" srcOrd="0" destOrd="1" presId="urn:microsoft.com/office/officeart/2016/7/layout/RepeatingBendingProcessNew"/>
    <dgm:cxn modelId="{69E202ED-C6B9-4A50-9631-E7F53C5DAA8E}" type="presParOf" srcId="{6D1D3DC2-0D84-43E9-BE6B-1FC78B2FAF66}" destId="{2250969F-9AA0-478F-A97A-3F40BA656E01}" srcOrd="0" destOrd="0" presId="urn:microsoft.com/office/officeart/2016/7/layout/RepeatingBendingProcessNew"/>
    <dgm:cxn modelId="{3F1A752A-DC94-44A6-A95D-78BD92356B29}" type="presParOf" srcId="{6D1D3DC2-0D84-43E9-BE6B-1FC78B2FAF66}" destId="{5AA84B04-74AA-4872-A1E9-A99CE52FEBD6}" srcOrd="1" destOrd="0" presId="urn:microsoft.com/office/officeart/2016/7/layout/RepeatingBendingProcessNew"/>
    <dgm:cxn modelId="{F774A658-919A-4F80-91C2-5818A8CBC2F3}" type="presParOf" srcId="{5AA84B04-74AA-4872-A1E9-A99CE52FEBD6}" destId="{B595FEA0-3955-4A65-A841-3978A65C55C9}" srcOrd="0" destOrd="0" presId="urn:microsoft.com/office/officeart/2016/7/layout/RepeatingBendingProcessNew"/>
    <dgm:cxn modelId="{D3C2A5C9-83A5-4A42-A4E4-5DDA134F45F5}" type="presParOf" srcId="{6D1D3DC2-0D84-43E9-BE6B-1FC78B2FAF66}" destId="{7BB1808C-A995-42E3-81A5-025986032CD2}" srcOrd="2" destOrd="0" presId="urn:microsoft.com/office/officeart/2016/7/layout/RepeatingBendingProcessNew"/>
    <dgm:cxn modelId="{5BE2C143-71DE-42DF-A02F-1E0B7CD38BB9}" type="presParOf" srcId="{6D1D3DC2-0D84-43E9-BE6B-1FC78B2FAF66}" destId="{35C87EEC-D3AC-4559-ACB5-E50B746DED0B}" srcOrd="3" destOrd="0" presId="urn:microsoft.com/office/officeart/2016/7/layout/RepeatingBendingProcessNew"/>
    <dgm:cxn modelId="{2147050C-05DB-408D-8091-887C7489275A}" type="presParOf" srcId="{35C87EEC-D3AC-4559-ACB5-E50B746DED0B}" destId="{E88F2B10-C059-4937-AC45-89376BBF4863}" srcOrd="0" destOrd="0" presId="urn:microsoft.com/office/officeart/2016/7/layout/RepeatingBendingProcessNew"/>
    <dgm:cxn modelId="{A657053D-DD1D-49D9-B20E-2349EAFC7DBE}" type="presParOf" srcId="{6D1D3DC2-0D84-43E9-BE6B-1FC78B2FAF66}" destId="{AF32C635-ED2D-49BE-BA6E-47C79CCD974B}" srcOrd="4" destOrd="0" presId="urn:microsoft.com/office/officeart/2016/7/layout/RepeatingBendingProcessNew"/>
    <dgm:cxn modelId="{37381E6F-682C-4855-9B01-C2FC500981EA}" type="presParOf" srcId="{6D1D3DC2-0D84-43E9-BE6B-1FC78B2FAF66}" destId="{DCA2EE86-ED1E-4A7F-87B3-2B3034E0FA0D}" srcOrd="5" destOrd="0" presId="urn:microsoft.com/office/officeart/2016/7/layout/RepeatingBendingProcessNew"/>
    <dgm:cxn modelId="{6EC32407-52FC-4FF6-8341-CD864DA846F5}" type="presParOf" srcId="{DCA2EE86-ED1E-4A7F-87B3-2B3034E0FA0D}" destId="{EAC05186-96DB-4AFF-9D2C-A516EFD01F66}" srcOrd="0" destOrd="0" presId="urn:microsoft.com/office/officeart/2016/7/layout/RepeatingBendingProcessNew"/>
    <dgm:cxn modelId="{E5ABE49A-8558-4CFE-91A5-03BB8EDC32E7}" type="presParOf" srcId="{6D1D3DC2-0D84-43E9-BE6B-1FC78B2FAF66}" destId="{7B689F0C-922F-4C70-BCC4-6F6399F5EFF4}" srcOrd="6" destOrd="0" presId="urn:microsoft.com/office/officeart/2016/7/layout/RepeatingBendingProcessNew"/>
    <dgm:cxn modelId="{63B6EE5A-2A2C-4FA7-A227-E9B5BEBDF886}" type="presParOf" srcId="{6D1D3DC2-0D84-43E9-BE6B-1FC78B2FAF66}" destId="{EE86D524-836D-46E2-9A3D-9F325CE4EB14}" srcOrd="7" destOrd="0" presId="urn:microsoft.com/office/officeart/2016/7/layout/RepeatingBendingProcessNew"/>
    <dgm:cxn modelId="{107FCFD4-5E0F-4C57-B99A-2E9F935DB393}" type="presParOf" srcId="{EE86D524-836D-46E2-9A3D-9F325CE4EB14}" destId="{8A3E2679-8C4A-42E0-9ECB-6F5005A774A1}" srcOrd="0" destOrd="0" presId="urn:microsoft.com/office/officeart/2016/7/layout/RepeatingBendingProcessNew"/>
    <dgm:cxn modelId="{CD3DCE3E-380E-416E-99EB-9A0581AA907D}" type="presParOf" srcId="{6D1D3DC2-0D84-43E9-BE6B-1FC78B2FAF66}" destId="{C197012C-60DD-47B8-A5C6-1D7E47329656}"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55A75B-77C8-4C89-BEC3-4AE8AFF11053}"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63A6CA86-A713-45FA-81F2-DE44FA5D898B}">
      <dgm:prSet/>
      <dgm:spPr/>
      <dgm:t>
        <a:bodyPr/>
        <a:lstStyle/>
        <a:p>
          <a:r>
            <a:rPr lang="en-GB" b="1"/>
            <a:t>What is PESTEL?</a:t>
          </a:r>
          <a:endParaRPr lang="en-US"/>
        </a:p>
      </dgm:t>
    </dgm:pt>
    <dgm:pt modelId="{933A6FA2-B502-4501-BCD4-7CFAF6304ED9}" type="parTrans" cxnId="{8D976468-50EA-4DEF-90B8-E768FA9BF7BE}">
      <dgm:prSet/>
      <dgm:spPr/>
      <dgm:t>
        <a:bodyPr/>
        <a:lstStyle/>
        <a:p>
          <a:endParaRPr lang="en-US"/>
        </a:p>
      </dgm:t>
    </dgm:pt>
    <dgm:pt modelId="{1A29752A-F465-406D-9C78-54894AD6D831}" type="sibTrans" cxnId="{8D976468-50EA-4DEF-90B8-E768FA9BF7BE}">
      <dgm:prSet/>
      <dgm:spPr/>
      <dgm:t>
        <a:bodyPr/>
        <a:lstStyle/>
        <a:p>
          <a:endParaRPr lang="en-US"/>
        </a:p>
      </dgm:t>
    </dgm:pt>
    <dgm:pt modelId="{D962E3B7-EBD4-4CBC-89D0-108B5C0AD8F3}">
      <dgm:prSet/>
      <dgm:spPr/>
      <dgm:t>
        <a:bodyPr/>
        <a:lstStyle/>
        <a:p>
          <a:r>
            <a:rPr lang="en-GB"/>
            <a:t>A framework for analysing the </a:t>
          </a:r>
          <a:r>
            <a:rPr lang="en-GB" b="1"/>
            <a:t>external business environment</a:t>
          </a:r>
          <a:r>
            <a:rPr lang="en-GB"/>
            <a:t>.</a:t>
          </a:r>
          <a:endParaRPr lang="en-US"/>
        </a:p>
      </dgm:t>
    </dgm:pt>
    <dgm:pt modelId="{F8EC59E4-40DF-4B24-BABC-0F8034555661}" type="parTrans" cxnId="{59D391CA-3E70-4811-A87E-6BCF70FFD532}">
      <dgm:prSet/>
      <dgm:spPr/>
      <dgm:t>
        <a:bodyPr/>
        <a:lstStyle/>
        <a:p>
          <a:endParaRPr lang="en-US"/>
        </a:p>
      </dgm:t>
    </dgm:pt>
    <dgm:pt modelId="{A75DD6B2-96E1-4327-AA9C-024C9D2F82BD}" type="sibTrans" cxnId="{59D391CA-3E70-4811-A87E-6BCF70FFD532}">
      <dgm:prSet/>
      <dgm:spPr/>
      <dgm:t>
        <a:bodyPr/>
        <a:lstStyle/>
        <a:p>
          <a:endParaRPr lang="en-US"/>
        </a:p>
      </dgm:t>
    </dgm:pt>
    <dgm:pt modelId="{9DC1171F-DE70-4685-BE9D-A6250DEEB204}">
      <dgm:prSet/>
      <dgm:spPr/>
      <dgm:t>
        <a:bodyPr/>
        <a:lstStyle/>
        <a:p>
          <a:r>
            <a:rPr lang="en-GB"/>
            <a:t>Examines </a:t>
          </a:r>
          <a:r>
            <a:rPr lang="en-GB" b="1"/>
            <a:t>Political, Economic, Social, Technological, Environmental and Legal</a:t>
          </a:r>
          <a:r>
            <a:rPr lang="en-GB"/>
            <a:t> factors.</a:t>
          </a:r>
          <a:endParaRPr lang="en-US"/>
        </a:p>
      </dgm:t>
    </dgm:pt>
    <dgm:pt modelId="{54A70AA4-FDC7-4DAA-A220-2A95ABB7CF67}" type="parTrans" cxnId="{6789209D-4F4F-4BE5-8612-EE2441B4C33D}">
      <dgm:prSet/>
      <dgm:spPr/>
      <dgm:t>
        <a:bodyPr/>
        <a:lstStyle/>
        <a:p>
          <a:endParaRPr lang="en-US"/>
        </a:p>
      </dgm:t>
    </dgm:pt>
    <dgm:pt modelId="{BEBF45E6-0DDD-4E38-883A-1AB17778FB09}" type="sibTrans" cxnId="{6789209D-4F4F-4BE5-8612-EE2441B4C33D}">
      <dgm:prSet/>
      <dgm:spPr/>
      <dgm:t>
        <a:bodyPr/>
        <a:lstStyle/>
        <a:p>
          <a:endParaRPr lang="en-US"/>
        </a:p>
      </dgm:t>
    </dgm:pt>
    <dgm:pt modelId="{B925DB5C-6D64-4615-83ED-B3E2DFF24D31}">
      <dgm:prSet/>
      <dgm:spPr/>
      <dgm:t>
        <a:bodyPr/>
        <a:lstStyle/>
        <a:p>
          <a:r>
            <a:rPr lang="en-GB"/>
            <a:t>Helps identify external factors that may affect business performance.</a:t>
          </a:r>
          <a:br>
            <a:rPr lang="en-GB"/>
          </a:br>
          <a:r>
            <a:rPr lang="en-GB" b="1"/>
            <a:t>(Brooks, Weatherston and Wilkinson, 2011)</a:t>
          </a:r>
          <a:endParaRPr lang="en-US"/>
        </a:p>
      </dgm:t>
    </dgm:pt>
    <dgm:pt modelId="{ADAB7865-97E8-429A-A39F-92CC4E76CE2B}" type="parTrans" cxnId="{3DBB70D7-83BF-4322-B6C7-0E0F3502DB07}">
      <dgm:prSet/>
      <dgm:spPr/>
      <dgm:t>
        <a:bodyPr/>
        <a:lstStyle/>
        <a:p>
          <a:endParaRPr lang="en-US"/>
        </a:p>
      </dgm:t>
    </dgm:pt>
    <dgm:pt modelId="{A8E12170-79AB-4E19-A1D9-D2098EA6A908}" type="sibTrans" cxnId="{3DBB70D7-83BF-4322-B6C7-0E0F3502DB07}">
      <dgm:prSet/>
      <dgm:spPr/>
      <dgm:t>
        <a:bodyPr/>
        <a:lstStyle/>
        <a:p>
          <a:endParaRPr lang="en-US"/>
        </a:p>
      </dgm:t>
    </dgm:pt>
    <dgm:pt modelId="{0114BD6C-14EF-424E-AC26-938A02BFF550}">
      <dgm:prSet/>
      <dgm:spPr/>
      <dgm:t>
        <a:bodyPr/>
        <a:lstStyle/>
        <a:p>
          <a:r>
            <a:rPr lang="en-GB" b="1"/>
            <a:t>Why and Where is it Used?</a:t>
          </a:r>
          <a:endParaRPr lang="en-US"/>
        </a:p>
      </dgm:t>
    </dgm:pt>
    <dgm:pt modelId="{EC4DF79C-3B63-4AF5-8847-B6DAF743723B}" type="parTrans" cxnId="{F09D7428-7677-405B-ADEE-4C648E34D19A}">
      <dgm:prSet/>
      <dgm:spPr/>
      <dgm:t>
        <a:bodyPr/>
        <a:lstStyle/>
        <a:p>
          <a:endParaRPr lang="en-US"/>
        </a:p>
      </dgm:t>
    </dgm:pt>
    <dgm:pt modelId="{889F63B5-E003-43D9-91DB-99106C2D8DA0}" type="sibTrans" cxnId="{F09D7428-7677-405B-ADEE-4C648E34D19A}">
      <dgm:prSet/>
      <dgm:spPr/>
      <dgm:t>
        <a:bodyPr/>
        <a:lstStyle/>
        <a:p>
          <a:endParaRPr lang="en-US"/>
        </a:p>
      </dgm:t>
    </dgm:pt>
    <dgm:pt modelId="{1AB3DAB0-5768-43EF-B1EB-FC8DE3C8F0CE}">
      <dgm:prSet/>
      <dgm:spPr/>
      <dgm:t>
        <a:bodyPr/>
        <a:lstStyle/>
        <a:p>
          <a:r>
            <a:rPr lang="en-GB"/>
            <a:t>Used in </a:t>
          </a:r>
          <a:r>
            <a:rPr lang="en-GB" b="1"/>
            <a:t>business planning and strategic decision-making</a:t>
          </a:r>
          <a:r>
            <a:rPr lang="en-GB"/>
            <a:t>.</a:t>
          </a:r>
          <a:endParaRPr lang="en-US"/>
        </a:p>
      </dgm:t>
    </dgm:pt>
    <dgm:pt modelId="{D588C348-C05D-4C29-994B-7D7D89D4AD5C}" type="parTrans" cxnId="{E2BA1C1A-07A2-4DCE-A12F-2E34C064569F}">
      <dgm:prSet/>
      <dgm:spPr/>
      <dgm:t>
        <a:bodyPr/>
        <a:lstStyle/>
        <a:p>
          <a:endParaRPr lang="en-US"/>
        </a:p>
      </dgm:t>
    </dgm:pt>
    <dgm:pt modelId="{8D4AE5B6-0F28-4A3C-8841-1CA45886C03C}" type="sibTrans" cxnId="{E2BA1C1A-07A2-4DCE-A12F-2E34C064569F}">
      <dgm:prSet/>
      <dgm:spPr/>
      <dgm:t>
        <a:bodyPr/>
        <a:lstStyle/>
        <a:p>
          <a:endParaRPr lang="en-US"/>
        </a:p>
      </dgm:t>
    </dgm:pt>
    <dgm:pt modelId="{A8392C56-1CEF-4676-91B8-651AE70E0B24}">
      <dgm:prSet/>
      <dgm:spPr/>
      <dgm:t>
        <a:bodyPr/>
        <a:lstStyle/>
        <a:p>
          <a:r>
            <a:rPr lang="en-GB"/>
            <a:t>Helps identify external </a:t>
          </a:r>
          <a:r>
            <a:rPr lang="en-GB" b="1"/>
            <a:t>opportunities and threats</a:t>
          </a:r>
          <a:r>
            <a:rPr lang="en-GB"/>
            <a:t>.</a:t>
          </a:r>
          <a:endParaRPr lang="en-US"/>
        </a:p>
      </dgm:t>
    </dgm:pt>
    <dgm:pt modelId="{C4C65A9E-81F8-4D52-B487-882E26913DED}" type="parTrans" cxnId="{3858CE09-E647-468E-B92A-4C459D4472B1}">
      <dgm:prSet/>
      <dgm:spPr/>
      <dgm:t>
        <a:bodyPr/>
        <a:lstStyle/>
        <a:p>
          <a:endParaRPr lang="en-US"/>
        </a:p>
      </dgm:t>
    </dgm:pt>
    <dgm:pt modelId="{83130B65-89AB-4008-9426-2835A5E8D9DC}" type="sibTrans" cxnId="{3858CE09-E647-468E-B92A-4C459D4472B1}">
      <dgm:prSet/>
      <dgm:spPr/>
      <dgm:t>
        <a:bodyPr/>
        <a:lstStyle/>
        <a:p>
          <a:endParaRPr lang="en-US"/>
        </a:p>
      </dgm:t>
    </dgm:pt>
    <dgm:pt modelId="{0EBC4824-1A27-4B1A-BF13-99DAFF9B6414}">
      <dgm:prSet/>
      <dgm:spPr/>
      <dgm:t>
        <a:bodyPr/>
        <a:lstStyle/>
        <a:p>
          <a:r>
            <a:rPr lang="en-GB"/>
            <a:t>Useful when markets and business conditions are changing.</a:t>
          </a:r>
          <a:br>
            <a:rPr lang="en-GB"/>
          </a:br>
          <a:r>
            <a:rPr lang="en-GB" b="1"/>
            <a:t>(Brooks, Weatherston and Wilkinson, 2011)</a:t>
          </a:r>
          <a:endParaRPr lang="en-US"/>
        </a:p>
      </dgm:t>
    </dgm:pt>
    <dgm:pt modelId="{4ADEE52B-41FC-492D-901B-C81302E5D8B0}" type="parTrans" cxnId="{DB8D65FF-6249-4227-9201-F96366190DA1}">
      <dgm:prSet/>
      <dgm:spPr/>
      <dgm:t>
        <a:bodyPr/>
        <a:lstStyle/>
        <a:p>
          <a:endParaRPr lang="en-US"/>
        </a:p>
      </dgm:t>
    </dgm:pt>
    <dgm:pt modelId="{58345D92-8550-42C7-9C3B-99395D58C4E0}" type="sibTrans" cxnId="{DB8D65FF-6249-4227-9201-F96366190DA1}">
      <dgm:prSet/>
      <dgm:spPr/>
      <dgm:t>
        <a:bodyPr/>
        <a:lstStyle/>
        <a:p>
          <a:endParaRPr lang="en-US"/>
        </a:p>
      </dgm:t>
    </dgm:pt>
    <dgm:pt modelId="{0FB021DF-79BC-42C3-A334-7945C104B833}">
      <dgm:prSet/>
      <dgm:spPr/>
      <dgm:t>
        <a:bodyPr/>
        <a:lstStyle/>
        <a:p>
          <a:r>
            <a:rPr lang="en-GB" b="1"/>
            <a:t>Benefits</a:t>
          </a:r>
          <a:endParaRPr lang="en-US"/>
        </a:p>
      </dgm:t>
    </dgm:pt>
    <dgm:pt modelId="{3A806AAE-7F16-4720-952C-512ACE9E04F7}" type="parTrans" cxnId="{C8F0B4B8-7663-41C9-B311-DA56B87A1B01}">
      <dgm:prSet/>
      <dgm:spPr/>
      <dgm:t>
        <a:bodyPr/>
        <a:lstStyle/>
        <a:p>
          <a:endParaRPr lang="en-US"/>
        </a:p>
      </dgm:t>
    </dgm:pt>
    <dgm:pt modelId="{D5470262-35DB-4641-BEC9-08E19D34A81E}" type="sibTrans" cxnId="{C8F0B4B8-7663-41C9-B311-DA56B87A1B01}">
      <dgm:prSet/>
      <dgm:spPr/>
      <dgm:t>
        <a:bodyPr/>
        <a:lstStyle/>
        <a:p>
          <a:endParaRPr lang="en-US"/>
        </a:p>
      </dgm:t>
    </dgm:pt>
    <dgm:pt modelId="{B34FB4F6-34EA-43E2-B1A3-7DD3DD3A9D88}">
      <dgm:prSet/>
      <dgm:spPr/>
      <dgm:t>
        <a:bodyPr/>
        <a:lstStyle/>
        <a:p>
          <a:r>
            <a:rPr lang="en-GB"/>
            <a:t>Provides a </a:t>
          </a:r>
          <a:r>
            <a:rPr lang="en-GB" b="1"/>
            <a:t>structured approach</a:t>
          </a:r>
          <a:r>
            <a:rPr lang="en-GB"/>
            <a:t> to external analysis.</a:t>
          </a:r>
          <a:endParaRPr lang="en-US"/>
        </a:p>
      </dgm:t>
    </dgm:pt>
    <dgm:pt modelId="{927D978E-2695-47CD-B712-BFFEDF5125F3}" type="parTrans" cxnId="{98E9C79A-4DA8-4301-A038-EEF6C2AE750A}">
      <dgm:prSet/>
      <dgm:spPr/>
      <dgm:t>
        <a:bodyPr/>
        <a:lstStyle/>
        <a:p>
          <a:endParaRPr lang="en-US"/>
        </a:p>
      </dgm:t>
    </dgm:pt>
    <dgm:pt modelId="{936A0121-F5D1-47B1-99D0-A879C4311475}" type="sibTrans" cxnId="{98E9C79A-4DA8-4301-A038-EEF6C2AE750A}">
      <dgm:prSet/>
      <dgm:spPr/>
      <dgm:t>
        <a:bodyPr/>
        <a:lstStyle/>
        <a:p>
          <a:endParaRPr lang="en-US"/>
        </a:p>
      </dgm:t>
    </dgm:pt>
    <dgm:pt modelId="{2209E1EB-2BB9-483D-B1F0-338EE2BD0D95}">
      <dgm:prSet/>
      <dgm:spPr/>
      <dgm:t>
        <a:bodyPr/>
        <a:lstStyle/>
        <a:p>
          <a:r>
            <a:rPr lang="en-GB"/>
            <a:t>Helps businesses understand wider environmental changes.</a:t>
          </a:r>
          <a:endParaRPr lang="en-US"/>
        </a:p>
      </dgm:t>
    </dgm:pt>
    <dgm:pt modelId="{33C60BDB-735C-44C1-9493-DA71B94E8530}" type="parTrans" cxnId="{CA0ECCAC-2E3D-4A29-B3EF-CB30E3DE67E0}">
      <dgm:prSet/>
      <dgm:spPr/>
      <dgm:t>
        <a:bodyPr/>
        <a:lstStyle/>
        <a:p>
          <a:endParaRPr lang="en-US"/>
        </a:p>
      </dgm:t>
    </dgm:pt>
    <dgm:pt modelId="{A7A3E365-6787-4038-BA87-6402045830B3}" type="sibTrans" cxnId="{CA0ECCAC-2E3D-4A29-B3EF-CB30E3DE67E0}">
      <dgm:prSet/>
      <dgm:spPr/>
      <dgm:t>
        <a:bodyPr/>
        <a:lstStyle/>
        <a:p>
          <a:endParaRPr lang="en-US"/>
        </a:p>
      </dgm:t>
    </dgm:pt>
    <dgm:pt modelId="{686BE889-BC59-4AAC-9D72-34D96DE39092}">
      <dgm:prSet/>
      <dgm:spPr/>
      <dgm:t>
        <a:bodyPr/>
        <a:lstStyle/>
        <a:p>
          <a:r>
            <a:rPr lang="en-GB"/>
            <a:t>Supports strategic planning and decision-making.</a:t>
          </a:r>
          <a:endParaRPr lang="en-US"/>
        </a:p>
      </dgm:t>
    </dgm:pt>
    <dgm:pt modelId="{50F5785F-C90A-4E68-8BE3-0230382199EB}" type="parTrans" cxnId="{3DFB95F9-257D-49F4-81A9-D61EBBA536A1}">
      <dgm:prSet/>
      <dgm:spPr/>
      <dgm:t>
        <a:bodyPr/>
        <a:lstStyle/>
        <a:p>
          <a:endParaRPr lang="en-US"/>
        </a:p>
      </dgm:t>
    </dgm:pt>
    <dgm:pt modelId="{BF8CB16E-E1F5-40C5-8236-B113FC6F03B0}" type="sibTrans" cxnId="{3DFB95F9-257D-49F4-81A9-D61EBBA536A1}">
      <dgm:prSet/>
      <dgm:spPr/>
      <dgm:t>
        <a:bodyPr/>
        <a:lstStyle/>
        <a:p>
          <a:endParaRPr lang="en-US"/>
        </a:p>
      </dgm:t>
    </dgm:pt>
    <dgm:pt modelId="{458A6E8A-0C24-4957-8486-321ABDE0ECFE}">
      <dgm:prSet/>
      <dgm:spPr/>
      <dgm:t>
        <a:bodyPr/>
        <a:lstStyle/>
        <a:p>
          <a:r>
            <a:rPr lang="en-GB" b="1"/>
            <a:t>Limitations / Criticism</a:t>
          </a:r>
          <a:endParaRPr lang="en-US"/>
        </a:p>
      </dgm:t>
    </dgm:pt>
    <dgm:pt modelId="{56157432-A99D-48CF-9C3D-CE6F36FA4583}" type="parTrans" cxnId="{74EC6A0F-07B7-4DEF-B309-FA033F1770EE}">
      <dgm:prSet/>
      <dgm:spPr/>
      <dgm:t>
        <a:bodyPr/>
        <a:lstStyle/>
        <a:p>
          <a:endParaRPr lang="en-US"/>
        </a:p>
      </dgm:t>
    </dgm:pt>
    <dgm:pt modelId="{8529D3AF-A60F-4224-B7B8-4AA03C965264}" type="sibTrans" cxnId="{74EC6A0F-07B7-4DEF-B309-FA033F1770EE}">
      <dgm:prSet/>
      <dgm:spPr/>
      <dgm:t>
        <a:bodyPr/>
        <a:lstStyle/>
        <a:p>
          <a:endParaRPr lang="en-US"/>
        </a:p>
      </dgm:t>
    </dgm:pt>
    <dgm:pt modelId="{794DAF06-94A1-4DEF-9BC3-B8E34EB8E10B}">
      <dgm:prSet/>
      <dgm:spPr/>
      <dgm:t>
        <a:bodyPr/>
        <a:lstStyle/>
        <a:p>
          <a:r>
            <a:rPr lang="en-GB"/>
            <a:t>Can become a </a:t>
          </a:r>
          <a:r>
            <a:rPr lang="en-GB" b="1"/>
            <a:t>simple checklist</a:t>
          </a:r>
          <a:r>
            <a:rPr lang="en-GB"/>
            <a:t> of factors.</a:t>
          </a:r>
          <a:endParaRPr lang="en-US"/>
        </a:p>
      </dgm:t>
    </dgm:pt>
    <dgm:pt modelId="{4C40904E-41ED-4CD7-9119-B38438DB0426}" type="parTrans" cxnId="{DC56C556-C3CC-473A-B3DB-717E8D2987D7}">
      <dgm:prSet/>
      <dgm:spPr/>
      <dgm:t>
        <a:bodyPr/>
        <a:lstStyle/>
        <a:p>
          <a:endParaRPr lang="en-US"/>
        </a:p>
      </dgm:t>
    </dgm:pt>
    <dgm:pt modelId="{1B1260F3-7FF8-467E-8428-54BF06427848}" type="sibTrans" cxnId="{DC56C556-C3CC-473A-B3DB-717E8D2987D7}">
      <dgm:prSet/>
      <dgm:spPr/>
      <dgm:t>
        <a:bodyPr/>
        <a:lstStyle/>
        <a:p>
          <a:endParaRPr lang="en-US"/>
        </a:p>
      </dgm:t>
    </dgm:pt>
    <dgm:pt modelId="{C33E85C0-A294-48DF-9241-0A53A8F1FD65}">
      <dgm:prSet/>
      <dgm:spPr/>
      <dgm:t>
        <a:bodyPr/>
        <a:lstStyle/>
        <a:p>
          <a:r>
            <a:rPr lang="en-GB"/>
            <a:t>Does not show which factors are most important.</a:t>
          </a:r>
          <a:endParaRPr lang="en-US"/>
        </a:p>
      </dgm:t>
    </dgm:pt>
    <dgm:pt modelId="{0D80993D-ABFE-4033-AA1C-185F9310BC9D}" type="parTrans" cxnId="{336E8D01-E3B3-43CA-B85F-ADAAE31D5EB2}">
      <dgm:prSet/>
      <dgm:spPr/>
      <dgm:t>
        <a:bodyPr/>
        <a:lstStyle/>
        <a:p>
          <a:endParaRPr lang="en-US"/>
        </a:p>
      </dgm:t>
    </dgm:pt>
    <dgm:pt modelId="{732ABC51-5DEC-4D1D-8C66-B03094530D6D}" type="sibTrans" cxnId="{336E8D01-E3B3-43CA-B85F-ADAAE31D5EB2}">
      <dgm:prSet/>
      <dgm:spPr/>
      <dgm:t>
        <a:bodyPr/>
        <a:lstStyle/>
        <a:p>
          <a:endParaRPr lang="en-US"/>
        </a:p>
      </dgm:t>
    </dgm:pt>
    <dgm:pt modelId="{57ADEE5D-3BFF-4FC9-85B4-3A33C26055A7}">
      <dgm:prSet/>
      <dgm:spPr/>
      <dgm:t>
        <a:bodyPr/>
        <a:lstStyle/>
        <a:p>
          <a:r>
            <a:rPr lang="en-GB"/>
            <a:t>Does not provide direct solutions.</a:t>
          </a:r>
          <a:endParaRPr lang="en-US"/>
        </a:p>
      </dgm:t>
    </dgm:pt>
    <dgm:pt modelId="{94D5C3A9-8EF2-42F6-94EB-4B038144F811}" type="parTrans" cxnId="{88400B33-DFD2-4CD3-AA54-8EFAB5AC2538}">
      <dgm:prSet/>
      <dgm:spPr/>
      <dgm:t>
        <a:bodyPr/>
        <a:lstStyle/>
        <a:p>
          <a:endParaRPr lang="en-US"/>
        </a:p>
      </dgm:t>
    </dgm:pt>
    <dgm:pt modelId="{EA9AC534-C9CE-4B5F-99C5-9CA156D87808}" type="sibTrans" cxnId="{88400B33-DFD2-4CD3-AA54-8EFAB5AC2538}">
      <dgm:prSet/>
      <dgm:spPr/>
      <dgm:t>
        <a:bodyPr/>
        <a:lstStyle/>
        <a:p>
          <a:endParaRPr lang="en-US"/>
        </a:p>
      </dgm:t>
    </dgm:pt>
    <dgm:pt modelId="{7ED0ADE1-C8DC-4A97-B71E-C3ED8B186DCD}">
      <dgm:prSet/>
      <dgm:spPr/>
      <dgm:t>
        <a:bodyPr/>
        <a:lstStyle/>
        <a:p>
          <a:r>
            <a:rPr lang="en-GB"/>
            <a:t>External factors can change quickly.</a:t>
          </a:r>
          <a:endParaRPr lang="en-US"/>
        </a:p>
      </dgm:t>
    </dgm:pt>
    <dgm:pt modelId="{3C0DF2CD-E6C7-4821-ADCE-12994DFF572F}" type="parTrans" cxnId="{1B0BA2B7-9E68-4EF8-8C8D-7D0D195986CD}">
      <dgm:prSet/>
      <dgm:spPr/>
      <dgm:t>
        <a:bodyPr/>
        <a:lstStyle/>
        <a:p>
          <a:endParaRPr lang="en-US"/>
        </a:p>
      </dgm:t>
    </dgm:pt>
    <dgm:pt modelId="{28B5E6E9-9F2F-4B43-8BCE-FCC365BDCDFE}" type="sibTrans" cxnId="{1B0BA2B7-9E68-4EF8-8C8D-7D0D195986CD}">
      <dgm:prSet/>
      <dgm:spPr/>
      <dgm:t>
        <a:bodyPr/>
        <a:lstStyle/>
        <a:p>
          <a:endParaRPr lang="en-US"/>
        </a:p>
      </dgm:t>
    </dgm:pt>
    <dgm:pt modelId="{C0ED0FA9-18EB-4504-A6E9-D19BD471B1EF}">
      <dgm:prSet/>
      <dgm:spPr/>
      <dgm:t>
        <a:bodyPr/>
        <a:lstStyle/>
        <a:p>
          <a:r>
            <a:rPr lang="en-GB" b="1"/>
            <a:t>Reference:</a:t>
          </a:r>
          <a:r>
            <a:rPr lang="en-GB"/>
            <a:t> Brooks, I., Weatherston, J. and Wilkinson, G. (2011) </a:t>
          </a:r>
          <a:r>
            <a:rPr lang="en-GB" i="1"/>
            <a:t>The International Business Environment: Challenges and Changes</a:t>
          </a:r>
          <a:r>
            <a:rPr lang="en-GB"/>
            <a:t>. 2nd edn. Harlow: Financial Times/Prentice Hall, pp. 1–347.</a:t>
          </a:r>
          <a:endParaRPr lang="en-US"/>
        </a:p>
      </dgm:t>
    </dgm:pt>
    <dgm:pt modelId="{BBE96C2D-F1F1-43BA-9B29-C8B9BFFCFB76}" type="parTrans" cxnId="{F867DF17-3BA9-4C5E-9CD2-E10EA281AA55}">
      <dgm:prSet/>
      <dgm:spPr/>
      <dgm:t>
        <a:bodyPr/>
        <a:lstStyle/>
        <a:p>
          <a:endParaRPr lang="en-US"/>
        </a:p>
      </dgm:t>
    </dgm:pt>
    <dgm:pt modelId="{488449CC-9EB5-43B5-AA5E-CF43733A4F68}" type="sibTrans" cxnId="{F867DF17-3BA9-4C5E-9CD2-E10EA281AA55}">
      <dgm:prSet/>
      <dgm:spPr/>
      <dgm:t>
        <a:bodyPr/>
        <a:lstStyle/>
        <a:p>
          <a:endParaRPr lang="en-US"/>
        </a:p>
      </dgm:t>
    </dgm:pt>
    <dgm:pt modelId="{EA4808FF-944A-42F3-8B6F-0817F6CF48DF}" type="pres">
      <dgm:prSet presAssocID="{B755A75B-77C8-4C89-BEC3-4AE8AFF11053}" presName="linear" presStyleCnt="0">
        <dgm:presLayoutVars>
          <dgm:animLvl val="lvl"/>
          <dgm:resizeHandles val="exact"/>
        </dgm:presLayoutVars>
      </dgm:prSet>
      <dgm:spPr/>
    </dgm:pt>
    <dgm:pt modelId="{58A6A299-D2DD-4BCB-BD9F-515682E7BC16}" type="pres">
      <dgm:prSet presAssocID="{63A6CA86-A713-45FA-81F2-DE44FA5D898B}" presName="parentText" presStyleLbl="node1" presStyleIdx="0" presStyleCnt="5">
        <dgm:presLayoutVars>
          <dgm:chMax val="0"/>
          <dgm:bulletEnabled val="1"/>
        </dgm:presLayoutVars>
      </dgm:prSet>
      <dgm:spPr/>
    </dgm:pt>
    <dgm:pt modelId="{4F0BE795-369A-48E9-9906-659011241CDA}" type="pres">
      <dgm:prSet presAssocID="{63A6CA86-A713-45FA-81F2-DE44FA5D898B}" presName="childText" presStyleLbl="revTx" presStyleIdx="0" presStyleCnt="4">
        <dgm:presLayoutVars>
          <dgm:bulletEnabled val="1"/>
        </dgm:presLayoutVars>
      </dgm:prSet>
      <dgm:spPr/>
    </dgm:pt>
    <dgm:pt modelId="{738900DD-A11A-4FAA-A970-7BB6765ACE05}" type="pres">
      <dgm:prSet presAssocID="{0114BD6C-14EF-424E-AC26-938A02BFF550}" presName="parentText" presStyleLbl="node1" presStyleIdx="1" presStyleCnt="5">
        <dgm:presLayoutVars>
          <dgm:chMax val="0"/>
          <dgm:bulletEnabled val="1"/>
        </dgm:presLayoutVars>
      </dgm:prSet>
      <dgm:spPr/>
    </dgm:pt>
    <dgm:pt modelId="{4CA51DEC-8B6E-4867-9849-A19029520CDD}" type="pres">
      <dgm:prSet presAssocID="{0114BD6C-14EF-424E-AC26-938A02BFF550}" presName="childText" presStyleLbl="revTx" presStyleIdx="1" presStyleCnt="4">
        <dgm:presLayoutVars>
          <dgm:bulletEnabled val="1"/>
        </dgm:presLayoutVars>
      </dgm:prSet>
      <dgm:spPr/>
    </dgm:pt>
    <dgm:pt modelId="{DDDAF51E-53AD-4886-8B58-5C380E86514A}" type="pres">
      <dgm:prSet presAssocID="{0FB021DF-79BC-42C3-A334-7945C104B833}" presName="parentText" presStyleLbl="node1" presStyleIdx="2" presStyleCnt="5">
        <dgm:presLayoutVars>
          <dgm:chMax val="0"/>
          <dgm:bulletEnabled val="1"/>
        </dgm:presLayoutVars>
      </dgm:prSet>
      <dgm:spPr/>
    </dgm:pt>
    <dgm:pt modelId="{41108DF7-9F88-4F41-8DF6-3FE07674EA73}" type="pres">
      <dgm:prSet presAssocID="{0FB021DF-79BC-42C3-A334-7945C104B833}" presName="childText" presStyleLbl="revTx" presStyleIdx="2" presStyleCnt="4">
        <dgm:presLayoutVars>
          <dgm:bulletEnabled val="1"/>
        </dgm:presLayoutVars>
      </dgm:prSet>
      <dgm:spPr/>
    </dgm:pt>
    <dgm:pt modelId="{AA1CE7C4-745C-47E3-9302-3160E40F0526}" type="pres">
      <dgm:prSet presAssocID="{458A6E8A-0C24-4957-8486-321ABDE0ECFE}" presName="parentText" presStyleLbl="node1" presStyleIdx="3" presStyleCnt="5">
        <dgm:presLayoutVars>
          <dgm:chMax val="0"/>
          <dgm:bulletEnabled val="1"/>
        </dgm:presLayoutVars>
      </dgm:prSet>
      <dgm:spPr/>
    </dgm:pt>
    <dgm:pt modelId="{9BA078F6-ED5E-488B-9B13-C23F5C22596E}" type="pres">
      <dgm:prSet presAssocID="{458A6E8A-0C24-4957-8486-321ABDE0ECFE}" presName="childText" presStyleLbl="revTx" presStyleIdx="3" presStyleCnt="4">
        <dgm:presLayoutVars>
          <dgm:bulletEnabled val="1"/>
        </dgm:presLayoutVars>
      </dgm:prSet>
      <dgm:spPr/>
    </dgm:pt>
    <dgm:pt modelId="{98F0FE1E-2283-49AE-BAF6-4FC6B80AFF6B}" type="pres">
      <dgm:prSet presAssocID="{C0ED0FA9-18EB-4504-A6E9-D19BD471B1EF}" presName="parentText" presStyleLbl="node1" presStyleIdx="4" presStyleCnt="5">
        <dgm:presLayoutVars>
          <dgm:chMax val="0"/>
          <dgm:bulletEnabled val="1"/>
        </dgm:presLayoutVars>
      </dgm:prSet>
      <dgm:spPr/>
    </dgm:pt>
  </dgm:ptLst>
  <dgm:cxnLst>
    <dgm:cxn modelId="{336E8D01-E3B3-43CA-B85F-ADAAE31D5EB2}" srcId="{458A6E8A-0C24-4957-8486-321ABDE0ECFE}" destId="{C33E85C0-A294-48DF-9241-0A53A8F1FD65}" srcOrd="1" destOrd="0" parTransId="{0D80993D-ABFE-4033-AA1C-185F9310BC9D}" sibTransId="{732ABC51-5DEC-4D1D-8C66-B03094530D6D}"/>
    <dgm:cxn modelId="{C97EF006-A97E-49F5-97DD-94AB73B833DC}" type="presOf" srcId="{0FB021DF-79BC-42C3-A334-7945C104B833}" destId="{DDDAF51E-53AD-4886-8B58-5C380E86514A}" srcOrd="0" destOrd="0" presId="urn:microsoft.com/office/officeart/2005/8/layout/vList2"/>
    <dgm:cxn modelId="{C1A4E807-A1DB-4D25-8DC1-CF83D4BC0E4D}" type="presOf" srcId="{A8392C56-1CEF-4676-91B8-651AE70E0B24}" destId="{4CA51DEC-8B6E-4867-9849-A19029520CDD}" srcOrd="0" destOrd="1" presId="urn:microsoft.com/office/officeart/2005/8/layout/vList2"/>
    <dgm:cxn modelId="{3858CE09-E647-468E-B92A-4C459D4472B1}" srcId="{0114BD6C-14EF-424E-AC26-938A02BFF550}" destId="{A8392C56-1CEF-4676-91B8-651AE70E0B24}" srcOrd="1" destOrd="0" parTransId="{C4C65A9E-81F8-4D52-B487-882E26913DED}" sibTransId="{83130B65-89AB-4008-9426-2835A5E8D9DC}"/>
    <dgm:cxn modelId="{74EC6A0F-07B7-4DEF-B309-FA033F1770EE}" srcId="{B755A75B-77C8-4C89-BEC3-4AE8AFF11053}" destId="{458A6E8A-0C24-4957-8486-321ABDE0ECFE}" srcOrd="3" destOrd="0" parTransId="{56157432-A99D-48CF-9C3D-CE6F36FA4583}" sibTransId="{8529D3AF-A60F-4224-B7B8-4AA03C965264}"/>
    <dgm:cxn modelId="{F867DF17-3BA9-4C5E-9CD2-E10EA281AA55}" srcId="{B755A75B-77C8-4C89-BEC3-4AE8AFF11053}" destId="{C0ED0FA9-18EB-4504-A6E9-D19BD471B1EF}" srcOrd="4" destOrd="0" parTransId="{BBE96C2D-F1F1-43BA-9B29-C8B9BFFCFB76}" sibTransId="{488449CC-9EB5-43B5-AA5E-CF43733A4F68}"/>
    <dgm:cxn modelId="{E2BA1C1A-07A2-4DCE-A12F-2E34C064569F}" srcId="{0114BD6C-14EF-424E-AC26-938A02BFF550}" destId="{1AB3DAB0-5768-43EF-B1EB-FC8DE3C8F0CE}" srcOrd="0" destOrd="0" parTransId="{D588C348-C05D-4C29-994B-7D7D89D4AD5C}" sibTransId="{8D4AE5B6-0F28-4A3C-8841-1CA45886C03C}"/>
    <dgm:cxn modelId="{F09D7428-7677-405B-ADEE-4C648E34D19A}" srcId="{B755A75B-77C8-4C89-BEC3-4AE8AFF11053}" destId="{0114BD6C-14EF-424E-AC26-938A02BFF550}" srcOrd="1" destOrd="0" parTransId="{EC4DF79C-3B63-4AF5-8847-B6DAF743723B}" sibTransId="{889F63B5-E003-43D9-91DB-99106C2D8DA0}"/>
    <dgm:cxn modelId="{88400B33-DFD2-4CD3-AA54-8EFAB5AC2538}" srcId="{458A6E8A-0C24-4957-8486-321ABDE0ECFE}" destId="{57ADEE5D-3BFF-4FC9-85B4-3A33C26055A7}" srcOrd="2" destOrd="0" parTransId="{94D5C3A9-8EF2-42F6-94EB-4B038144F811}" sibTransId="{EA9AC534-C9CE-4B5F-99C5-9CA156D87808}"/>
    <dgm:cxn modelId="{F6970737-CE3F-4CBA-8822-D5D6E3F8D436}" type="presOf" srcId="{9DC1171F-DE70-4685-BE9D-A6250DEEB204}" destId="{4F0BE795-369A-48E9-9906-659011241CDA}" srcOrd="0" destOrd="1" presId="urn:microsoft.com/office/officeart/2005/8/layout/vList2"/>
    <dgm:cxn modelId="{84082740-1AA3-4AC7-9667-7066C64EA5EA}" type="presOf" srcId="{458A6E8A-0C24-4957-8486-321ABDE0ECFE}" destId="{AA1CE7C4-745C-47E3-9302-3160E40F0526}" srcOrd="0" destOrd="0" presId="urn:microsoft.com/office/officeart/2005/8/layout/vList2"/>
    <dgm:cxn modelId="{AB98455B-AF56-468D-9ED5-B307795D8CDC}" type="presOf" srcId="{B925DB5C-6D64-4615-83ED-B3E2DFF24D31}" destId="{4F0BE795-369A-48E9-9906-659011241CDA}" srcOrd="0" destOrd="2" presId="urn:microsoft.com/office/officeart/2005/8/layout/vList2"/>
    <dgm:cxn modelId="{8D976468-50EA-4DEF-90B8-E768FA9BF7BE}" srcId="{B755A75B-77C8-4C89-BEC3-4AE8AFF11053}" destId="{63A6CA86-A713-45FA-81F2-DE44FA5D898B}" srcOrd="0" destOrd="0" parTransId="{933A6FA2-B502-4501-BCD4-7CFAF6304ED9}" sibTransId="{1A29752A-F465-406D-9C78-54894AD6D831}"/>
    <dgm:cxn modelId="{2F4D8C48-A5D6-47FE-A962-A94BE79C7AB5}" type="presOf" srcId="{B34FB4F6-34EA-43E2-B1A3-7DD3DD3A9D88}" destId="{41108DF7-9F88-4F41-8DF6-3FE07674EA73}" srcOrd="0" destOrd="0" presId="urn:microsoft.com/office/officeart/2005/8/layout/vList2"/>
    <dgm:cxn modelId="{DC56C556-C3CC-473A-B3DB-717E8D2987D7}" srcId="{458A6E8A-0C24-4957-8486-321ABDE0ECFE}" destId="{794DAF06-94A1-4DEF-9BC3-B8E34EB8E10B}" srcOrd="0" destOrd="0" parTransId="{4C40904E-41ED-4CD7-9119-B38438DB0426}" sibTransId="{1B1260F3-7FF8-467E-8428-54BF06427848}"/>
    <dgm:cxn modelId="{08DBF15A-36EC-41DD-8320-F9139E2DB4E5}" type="presOf" srcId="{63A6CA86-A713-45FA-81F2-DE44FA5D898B}" destId="{58A6A299-D2DD-4BCB-BD9F-515682E7BC16}" srcOrd="0" destOrd="0" presId="urn:microsoft.com/office/officeart/2005/8/layout/vList2"/>
    <dgm:cxn modelId="{8C73A97E-F37E-4EAC-962D-4F9E99DD34FF}" type="presOf" srcId="{C0ED0FA9-18EB-4504-A6E9-D19BD471B1EF}" destId="{98F0FE1E-2283-49AE-BAF6-4FC6B80AFF6B}" srcOrd="0" destOrd="0" presId="urn:microsoft.com/office/officeart/2005/8/layout/vList2"/>
    <dgm:cxn modelId="{7842E985-BD71-4708-8420-BCCFDA1CFE4C}" type="presOf" srcId="{1AB3DAB0-5768-43EF-B1EB-FC8DE3C8F0CE}" destId="{4CA51DEC-8B6E-4867-9849-A19029520CDD}" srcOrd="0" destOrd="0" presId="urn:microsoft.com/office/officeart/2005/8/layout/vList2"/>
    <dgm:cxn modelId="{49FD6B8B-47A4-4181-841B-C55A4613BF93}" type="presOf" srcId="{2209E1EB-2BB9-483D-B1F0-338EE2BD0D95}" destId="{41108DF7-9F88-4F41-8DF6-3FE07674EA73}" srcOrd="0" destOrd="1" presId="urn:microsoft.com/office/officeart/2005/8/layout/vList2"/>
    <dgm:cxn modelId="{520A6C91-6E89-4EFF-A5DD-63EA366CF542}" type="presOf" srcId="{0EBC4824-1A27-4B1A-BF13-99DAFF9B6414}" destId="{4CA51DEC-8B6E-4867-9849-A19029520CDD}" srcOrd="0" destOrd="2" presId="urn:microsoft.com/office/officeart/2005/8/layout/vList2"/>
    <dgm:cxn modelId="{EA502797-BB51-4D67-8EE8-F5B279820A05}" type="presOf" srcId="{686BE889-BC59-4AAC-9D72-34D96DE39092}" destId="{41108DF7-9F88-4F41-8DF6-3FE07674EA73}" srcOrd="0" destOrd="2" presId="urn:microsoft.com/office/officeart/2005/8/layout/vList2"/>
    <dgm:cxn modelId="{98E9C79A-4DA8-4301-A038-EEF6C2AE750A}" srcId="{0FB021DF-79BC-42C3-A334-7945C104B833}" destId="{B34FB4F6-34EA-43E2-B1A3-7DD3DD3A9D88}" srcOrd="0" destOrd="0" parTransId="{927D978E-2695-47CD-B712-BFFEDF5125F3}" sibTransId="{936A0121-F5D1-47B1-99D0-A879C4311475}"/>
    <dgm:cxn modelId="{6789209D-4F4F-4BE5-8612-EE2441B4C33D}" srcId="{63A6CA86-A713-45FA-81F2-DE44FA5D898B}" destId="{9DC1171F-DE70-4685-BE9D-A6250DEEB204}" srcOrd="1" destOrd="0" parTransId="{54A70AA4-FDC7-4DAA-A220-2A95ABB7CF67}" sibTransId="{BEBF45E6-0DDD-4E38-883A-1AB17778FB09}"/>
    <dgm:cxn modelId="{CA0ECCAC-2E3D-4A29-B3EF-CB30E3DE67E0}" srcId="{0FB021DF-79BC-42C3-A334-7945C104B833}" destId="{2209E1EB-2BB9-483D-B1F0-338EE2BD0D95}" srcOrd="1" destOrd="0" parTransId="{33C60BDB-735C-44C1-9493-DA71B94E8530}" sibTransId="{A7A3E365-6787-4038-BA87-6402045830B3}"/>
    <dgm:cxn modelId="{1B0BA2B7-9E68-4EF8-8C8D-7D0D195986CD}" srcId="{458A6E8A-0C24-4957-8486-321ABDE0ECFE}" destId="{7ED0ADE1-C8DC-4A97-B71E-C3ED8B186DCD}" srcOrd="3" destOrd="0" parTransId="{3C0DF2CD-E6C7-4821-ADCE-12994DFF572F}" sibTransId="{28B5E6E9-9F2F-4B43-8BCE-FCC365BDCDFE}"/>
    <dgm:cxn modelId="{C8F0B4B8-7663-41C9-B311-DA56B87A1B01}" srcId="{B755A75B-77C8-4C89-BEC3-4AE8AFF11053}" destId="{0FB021DF-79BC-42C3-A334-7945C104B833}" srcOrd="2" destOrd="0" parTransId="{3A806AAE-7F16-4720-952C-512ACE9E04F7}" sibTransId="{D5470262-35DB-4641-BEC9-08E19D34A81E}"/>
    <dgm:cxn modelId="{EDDA86BA-1FB0-4A67-A5C0-2617AD8C7462}" type="presOf" srcId="{C33E85C0-A294-48DF-9241-0A53A8F1FD65}" destId="{9BA078F6-ED5E-488B-9B13-C23F5C22596E}" srcOrd="0" destOrd="1" presId="urn:microsoft.com/office/officeart/2005/8/layout/vList2"/>
    <dgm:cxn modelId="{59D391CA-3E70-4811-A87E-6BCF70FFD532}" srcId="{63A6CA86-A713-45FA-81F2-DE44FA5D898B}" destId="{D962E3B7-EBD4-4CBC-89D0-108B5C0AD8F3}" srcOrd="0" destOrd="0" parTransId="{F8EC59E4-40DF-4B24-BABC-0F8034555661}" sibTransId="{A75DD6B2-96E1-4327-AA9C-024C9D2F82BD}"/>
    <dgm:cxn modelId="{C5E34FCC-1B0E-480D-ACDD-180E7394FECF}" type="presOf" srcId="{0114BD6C-14EF-424E-AC26-938A02BFF550}" destId="{738900DD-A11A-4FAA-A970-7BB6765ACE05}" srcOrd="0" destOrd="0" presId="urn:microsoft.com/office/officeart/2005/8/layout/vList2"/>
    <dgm:cxn modelId="{00DDBAD0-A258-42B5-BA86-24E537B3DCF5}" type="presOf" srcId="{B755A75B-77C8-4C89-BEC3-4AE8AFF11053}" destId="{EA4808FF-944A-42F3-8B6F-0817F6CF48DF}" srcOrd="0" destOrd="0" presId="urn:microsoft.com/office/officeart/2005/8/layout/vList2"/>
    <dgm:cxn modelId="{3DBB70D7-83BF-4322-B6C7-0E0F3502DB07}" srcId="{63A6CA86-A713-45FA-81F2-DE44FA5D898B}" destId="{B925DB5C-6D64-4615-83ED-B3E2DFF24D31}" srcOrd="2" destOrd="0" parTransId="{ADAB7865-97E8-429A-A39F-92CC4E76CE2B}" sibTransId="{A8E12170-79AB-4E19-A1D9-D2098EA6A908}"/>
    <dgm:cxn modelId="{2302D0D8-6251-4A92-9ECD-8C16D118D3EC}" type="presOf" srcId="{57ADEE5D-3BFF-4FC9-85B4-3A33C26055A7}" destId="{9BA078F6-ED5E-488B-9B13-C23F5C22596E}" srcOrd="0" destOrd="2" presId="urn:microsoft.com/office/officeart/2005/8/layout/vList2"/>
    <dgm:cxn modelId="{34C6A6DA-4C62-4400-9ADF-50E95477DE77}" type="presOf" srcId="{D962E3B7-EBD4-4CBC-89D0-108B5C0AD8F3}" destId="{4F0BE795-369A-48E9-9906-659011241CDA}" srcOrd="0" destOrd="0" presId="urn:microsoft.com/office/officeart/2005/8/layout/vList2"/>
    <dgm:cxn modelId="{6C0FBAE9-83EF-41C2-8B24-4775193AE8AA}" type="presOf" srcId="{794DAF06-94A1-4DEF-9BC3-B8E34EB8E10B}" destId="{9BA078F6-ED5E-488B-9B13-C23F5C22596E}" srcOrd="0" destOrd="0" presId="urn:microsoft.com/office/officeart/2005/8/layout/vList2"/>
    <dgm:cxn modelId="{3DFB95F9-257D-49F4-81A9-D61EBBA536A1}" srcId="{0FB021DF-79BC-42C3-A334-7945C104B833}" destId="{686BE889-BC59-4AAC-9D72-34D96DE39092}" srcOrd="2" destOrd="0" parTransId="{50F5785F-C90A-4E68-8BE3-0230382199EB}" sibTransId="{BF8CB16E-E1F5-40C5-8236-B113FC6F03B0}"/>
    <dgm:cxn modelId="{B75F29FE-1C96-4E69-8B98-C39C945A3862}" type="presOf" srcId="{7ED0ADE1-C8DC-4A97-B71E-C3ED8B186DCD}" destId="{9BA078F6-ED5E-488B-9B13-C23F5C22596E}" srcOrd="0" destOrd="3" presId="urn:microsoft.com/office/officeart/2005/8/layout/vList2"/>
    <dgm:cxn modelId="{DB8D65FF-6249-4227-9201-F96366190DA1}" srcId="{0114BD6C-14EF-424E-AC26-938A02BFF550}" destId="{0EBC4824-1A27-4B1A-BF13-99DAFF9B6414}" srcOrd="2" destOrd="0" parTransId="{4ADEE52B-41FC-492D-901B-C81302E5D8B0}" sibTransId="{58345D92-8550-42C7-9C3B-99395D58C4E0}"/>
    <dgm:cxn modelId="{44E3EF38-77C7-4BB0-9C2B-8FA0FF8393B6}" type="presParOf" srcId="{EA4808FF-944A-42F3-8B6F-0817F6CF48DF}" destId="{58A6A299-D2DD-4BCB-BD9F-515682E7BC16}" srcOrd="0" destOrd="0" presId="urn:microsoft.com/office/officeart/2005/8/layout/vList2"/>
    <dgm:cxn modelId="{37D6F0CE-9164-4434-83D7-F29146D1F14C}" type="presParOf" srcId="{EA4808FF-944A-42F3-8B6F-0817F6CF48DF}" destId="{4F0BE795-369A-48E9-9906-659011241CDA}" srcOrd="1" destOrd="0" presId="urn:microsoft.com/office/officeart/2005/8/layout/vList2"/>
    <dgm:cxn modelId="{A18C57F2-CD0B-4648-BA23-2D2C5F8BE298}" type="presParOf" srcId="{EA4808FF-944A-42F3-8B6F-0817F6CF48DF}" destId="{738900DD-A11A-4FAA-A970-7BB6765ACE05}" srcOrd="2" destOrd="0" presId="urn:microsoft.com/office/officeart/2005/8/layout/vList2"/>
    <dgm:cxn modelId="{88BA505E-20C9-4778-8E2F-D5A9BBBE6FCC}" type="presParOf" srcId="{EA4808FF-944A-42F3-8B6F-0817F6CF48DF}" destId="{4CA51DEC-8B6E-4867-9849-A19029520CDD}" srcOrd="3" destOrd="0" presId="urn:microsoft.com/office/officeart/2005/8/layout/vList2"/>
    <dgm:cxn modelId="{8F5877CC-1115-4F4A-9C9A-F7B723D7CD7F}" type="presParOf" srcId="{EA4808FF-944A-42F3-8B6F-0817F6CF48DF}" destId="{DDDAF51E-53AD-4886-8B58-5C380E86514A}" srcOrd="4" destOrd="0" presId="urn:microsoft.com/office/officeart/2005/8/layout/vList2"/>
    <dgm:cxn modelId="{3B055489-C3D2-4455-BDD6-9DC30CE4F047}" type="presParOf" srcId="{EA4808FF-944A-42F3-8B6F-0817F6CF48DF}" destId="{41108DF7-9F88-4F41-8DF6-3FE07674EA73}" srcOrd="5" destOrd="0" presId="urn:microsoft.com/office/officeart/2005/8/layout/vList2"/>
    <dgm:cxn modelId="{B8A0D0D7-9488-4A7F-8005-9C51B97D131D}" type="presParOf" srcId="{EA4808FF-944A-42F3-8B6F-0817F6CF48DF}" destId="{AA1CE7C4-745C-47E3-9302-3160E40F0526}" srcOrd="6" destOrd="0" presId="urn:microsoft.com/office/officeart/2005/8/layout/vList2"/>
    <dgm:cxn modelId="{B2186895-ACDD-4AB1-99FC-76DAB453A4F9}" type="presParOf" srcId="{EA4808FF-944A-42F3-8B6F-0817F6CF48DF}" destId="{9BA078F6-ED5E-488B-9B13-C23F5C22596E}" srcOrd="7" destOrd="0" presId="urn:microsoft.com/office/officeart/2005/8/layout/vList2"/>
    <dgm:cxn modelId="{364D7ECB-63FC-42C8-8418-0C301A11A550}" type="presParOf" srcId="{EA4808FF-944A-42F3-8B6F-0817F6CF48DF}" destId="{98F0FE1E-2283-49AE-BAF6-4FC6B80AFF6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84B04-74AA-4872-A1E9-A99CE52FEBD6}">
      <dsp:nvSpPr>
        <dsp:cNvPr id="0" name=""/>
        <dsp:cNvSpPr/>
      </dsp:nvSpPr>
      <dsp:spPr>
        <a:xfrm>
          <a:off x="2583215" y="996817"/>
          <a:ext cx="561378" cy="91440"/>
        </a:xfrm>
        <a:custGeom>
          <a:avLst/>
          <a:gdLst/>
          <a:ahLst/>
          <a:cxnLst/>
          <a:rect l="0" t="0" r="0" b="0"/>
          <a:pathLst>
            <a:path>
              <a:moveTo>
                <a:pt x="0" y="45720"/>
              </a:moveTo>
              <a:lnTo>
                <a:pt x="56137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9104" y="1039575"/>
        <a:ext cx="29598" cy="5925"/>
      </dsp:txXfrm>
    </dsp:sp>
    <dsp:sp modelId="{2250969F-9AA0-478F-A97A-3F40BA656E01}">
      <dsp:nvSpPr>
        <dsp:cNvPr id="0" name=""/>
        <dsp:cNvSpPr/>
      </dsp:nvSpPr>
      <dsp:spPr>
        <a:xfrm>
          <a:off x="11196" y="270392"/>
          <a:ext cx="2573818" cy="1544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19" tIns="132384" rIns="126119" bIns="132384" numCol="1" spcCol="1270" anchor="t" anchorCtr="0">
          <a:noAutofit/>
        </a:bodyPr>
        <a:lstStyle/>
        <a:p>
          <a:pPr marL="0" lvl="0" indent="0" algn="l" defTabSz="533400">
            <a:lnSpc>
              <a:spcPct val="90000"/>
            </a:lnSpc>
            <a:spcBef>
              <a:spcPct val="0"/>
            </a:spcBef>
            <a:spcAft>
              <a:spcPct val="35000"/>
            </a:spcAft>
            <a:buNone/>
          </a:pPr>
          <a:r>
            <a:rPr lang="en-GB" sz="1200" b="1" kern="1200"/>
            <a:t>Main / Root Problem</a:t>
          </a:r>
          <a:endParaRPr lang="en-US" sz="1200" kern="1200"/>
        </a:p>
        <a:p>
          <a:pPr marL="57150" lvl="1" indent="-57150" algn="l" defTabSz="400050">
            <a:lnSpc>
              <a:spcPct val="90000"/>
            </a:lnSpc>
            <a:spcBef>
              <a:spcPct val="0"/>
            </a:spcBef>
            <a:spcAft>
              <a:spcPct val="15000"/>
            </a:spcAft>
            <a:buChar char="•"/>
          </a:pPr>
          <a:r>
            <a:rPr lang="en-GB" sz="900" kern="1200"/>
            <a:t>Sales remain around </a:t>
          </a:r>
          <a:r>
            <a:rPr lang="en-GB" sz="900" b="1" kern="1200"/>
            <a:t>25% below 2019 levels</a:t>
          </a:r>
          <a:r>
            <a:rPr lang="en-GB" sz="900" kern="1200"/>
            <a:t>.</a:t>
          </a:r>
          <a:endParaRPr lang="en-US" sz="900" kern="1200"/>
        </a:p>
        <a:p>
          <a:pPr marL="57150" lvl="1" indent="-57150" algn="l" defTabSz="400050">
            <a:lnSpc>
              <a:spcPct val="90000"/>
            </a:lnSpc>
            <a:spcBef>
              <a:spcPct val="0"/>
            </a:spcBef>
            <a:spcAft>
              <a:spcPct val="15000"/>
            </a:spcAft>
            <a:buChar char="•"/>
          </a:pPr>
          <a:r>
            <a:rPr lang="en-GB" sz="900" kern="1200"/>
            <a:t>The business is experiencing </a:t>
          </a:r>
          <a:r>
            <a:rPr lang="en-GB" sz="900" b="1" kern="1200"/>
            <a:t>stagnation in sales growth</a:t>
          </a:r>
          <a:r>
            <a:rPr lang="en-GB" sz="900" kern="1200"/>
            <a:t>.</a:t>
          </a:r>
          <a:endParaRPr lang="en-US" sz="900" kern="1200"/>
        </a:p>
      </dsp:txBody>
      <dsp:txXfrm>
        <a:off x="11196" y="270392"/>
        <a:ext cx="2573818" cy="1544291"/>
      </dsp:txXfrm>
    </dsp:sp>
    <dsp:sp modelId="{35C87EEC-D3AC-4559-ACB5-E50B746DED0B}">
      <dsp:nvSpPr>
        <dsp:cNvPr id="0" name=""/>
        <dsp:cNvSpPr/>
      </dsp:nvSpPr>
      <dsp:spPr>
        <a:xfrm>
          <a:off x="5749011" y="996817"/>
          <a:ext cx="561378" cy="91440"/>
        </a:xfrm>
        <a:custGeom>
          <a:avLst/>
          <a:gdLst/>
          <a:ahLst/>
          <a:cxnLst/>
          <a:rect l="0" t="0" r="0" b="0"/>
          <a:pathLst>
            <a:path>
              <a:moveTo>
                <a:pt x="0" y="45720"/>
              </a:moveTo>
              <a:lnTo>
                <a:pt x="56137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14901" y="1039575"/>
        <a:ext cx="29598" cy="5925"/>
      </dsp:txXfrm>
    </dsp:sp>
    <dsp:sp modelId="{7BB1808C-A995-42E3-81A5-025986032CD2}">
      <dsp:nvSpPr>
        <dsp:cNvPr id="0" name=""/>
        <dsp:cNvSpPr/>
      </dsp:nvSpPr>
      <dsp:spPr>
        <a:xfrm>
          <a:off x="3176993" y="270392"/>
          <a:ext cx="2573818" cy="1544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19" tIns="132384" rIns="126119" bIns="132384" numCol="1" spcCol="1270" anchor="ctr" anchorCtr="0">
          <a:noAutofit/>
        </a:bodyPr>
        <a:lstStyle/>
        <a:p>
          <a:pPr marL="0" lvl="0" indent="0" algn="ctr" defTabSz="533400">
            <a:lnSpc>
              <a:spcPct val="90000"/>
            </a:lnSpc>
            <a:spcBef>
              <a:spcPct val="0"/>
            </a:spcBef>
            <a:spcAft>
              <a:spcPct val="35000"/>
            </a:spcAft>
            <a:buNone/>
          </a:pPr>
          <a:r>
            <a:rPr lang="en-GB" sz="1200" b="1" kern="1200"/>
            <a:t>Internal Problems</a:t>
          </a:r>
          <a:endParaRPr lang="en-US" sz="1200" kern="1200"/>
        </a:p>
      </dsp:txBody>
      <dsp:txXfrm>
        <a:off x="3176993" y="270392"/>
        <a:ext cx="2573818" cy="1544291"/>
      </dsp:txXfrm>
    </dsp:sp>
    <dsp:sp modelId="{DCA2EE86-ED1E-4A7F-87B3-2B3034E0FA0D}">
      <dsp:nvSpPr>
        <dsp:cNvPr id="0" name=""/>
        <dsp:cNvSpPr/>
      </dsp:nvSpPr>
      <dsp:spPr>
        <a:xfrm>
          <a:off x="1298105" y="1812883"/>
          <a:ext cx="6331593" cy="561378"/>
        </a:xfrm>
        <a:custGeom>
          <a:avLst/>
          <a:gdLst/>
          <a:ahLst/>
          <a:cxnLst/>
          <a:rect l="0" t="0" r="0" b="0"/>
          <a:pathLst>
            <a:path>
              <a:moveTo>
                <a:pt x="6331593" y="0"/>
              </a:moveTo>
              <a:lnTo>
                <a:pt x="6331593" y="297789"/>
              </a:lnTo>
              <a:lnTo>
                <a:pt x="0" y="297789"/>
              </a:lnTo>
              <a:lnTo>
                <a:pt x="0" y="561378"/>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04922" y="2090609"/>
        <a:ext cx="317960" cy="5925"/>
      </dsp:txXfrm>
    </dsp:sp>
    <dsp:sp modelId="{AF32C635-ED2D-49BE-BA6E-47C79CCD974B}">
      <dsp:nvSpPr>
        <dsp:cNvPr id="0" name=""/>
        <dsp:cNvSpPr/>
      </dsp:nvSpPr>
      <dsp:spPr>
        <a:xfrm>
          <a:off x="6342789" y="270392"/>
          <a:ext cx="2573818" cy="1544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19" tIns="132384" rIns="126119" bIns="132384" numCol="1" spcCol="1270" anchor="t" anchorCtr="0">
          <a:noAutofit/>
        </a:bodyPr>
        <a:lstStyle/>
        <a:p>
          <a:pPr marL="0" lvl="0" indent="0" algn="l" defTabSz="533400">
            <a:lnSpc>
              <a:spcPct val="90000"/>
            </a:lnSpc>
            <a:spcBef>
              <a:spcPct val="0"/>
            </a:spcBef>
            <a:spcAft>
              <a:spcPct val="35000"/>
            </a:spcAft>
            <a:buNone/>
          </a:pPr>
          <a:r>
            <a:rPr lang="en-GB" sz="1200" kern="1200"/>
            <a:t>Pre-ordering by phone is unreliable and No delivery service.</a:t>
          </a:r>
          <a:endParaRPr lang="en-US" sz="1200" kern="1200"/>
        </a:p>
        <a:p>
          <a:pPr marL="57150" lvl="1" indent="-57150" algn="l" defTabSz="400050">
            <a:lnSpc>
              <a:spcPct val="90000"/>
            </a:lnSpc>
            <a:spcBef>
              <a:spcPct val="0"/>
            </a:spcBef>
            <a:spcAft>
              <a:spcPct val="15000"/>
            </a:spcAft>
            <a:buChar char="•"/>
          </a:pPr>
          <a:r>
            <a:rPr lang="en-GB" sz="900" kern="1200"/>
            <a:t>Long waiting times during busy periods.</a:t>
          </a:r>
          <a:endParaRPr lang="en-US" sz="900" kern="1200"/>
        </a:p>
      </dsp:txBody>
      <dsp:txXfrm>
        <a:off x="6342789" y="270392"/>
        <a:ext cx="2573818" cy="1544291"/>
      </dsp:txXfrm>
    </dsp:sp>
    <dsp:sp modelId="{EE86D524-836D-46E2-9A3D-9F325CE4EB14}">
      <dsp:nvSpPr>
        <dsp:cNvPr id="0" name=""/>
        <dsp:cNvSpPr/>
      </dsp:nvSpPr>
      <dsp:spPr>
        <a:xfrm>
          <a:off x="2583215" y="3133087"/>
          <a:ext cx="561378" cy="91440"/>
        </a:xfrm>
        <a:custGeom>
          <a:avLst/>
          <a:gdLst/>
          <a:ahLst/>
          <a:cxnLst/>
          <a:rect l="0" t="0" r="0" b="0"/>
          <a:pathLst>
            <a:path>
              <a:moveTo>
                <a:pt x="0" y="45720"/>
              </a:moveTo>
              <a:lnTo>
                <a:pt x="56137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9104" y="3175844"/>
        <a:ext cx="29598" cy="5925"/>
      </dsp:txXfrm>
    </dsp:sp>
    <dsp:sp modelId="{7B689F0C-922F-4C70-BCC4-6F6399F5EFF4}">
      <dsp:nvSpPr>
        <dsp:cNvPr id="0" name=""/>
        <dsp:cNvSpPr/>
      </dsp:nvSpPr>
      <dsp:spPr>
        <a:xfrm>
          <a:off x="11196" y="2406661"/>
          <a:ext cx="2573818" cy="1544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19" tIns="132384" rIns="126119" bIns="132384" numCol="1" spcCol="1270" anchor="t" anchorCtr="0">
          <a:noAutofit/>
        </a:bodyPr>
        <a:lstStyle/>
        <a:p>
          <a:pPr marL="0" lvl="0" indent="0" algn="l" defTabSz="533400">
            <a:lnSpc>
              <a:spcPct val="90000"/>
            </a:lnSpc>
            <a:spcBef>
              <a:spcPct val="0"/>
            </a:spcBef>
            <a:spcAft>
              <a:spcPct val="35000"/>
            </a:spcAft>
            <a:buNone/>
          </a:pPr>
          <a:r>
            <a:rPr lang="en-GB" sz="1200" b="1" kern="1200"/>
            <a:t>External Problems</a:t>
          </a:r>
          <a:endParaRPr lang="en-US" sz="1200" kern="1200"/>
        </a:p>
        <a:p>
          <a:pPr marL="57150" lvl="1" indent="-57150" algn="l" defTabSz="400050">
            <a:lnSpc>
              <a:spcPct val="90000"/>
            </a:lnSpc>
            <a:spcBef>
              <a:spcPct val="0"/>
            </a:spcBef>
            <a:spcAft>
              <a:spcPct val="15000"/>
            </a:spcAft>
            <a:buChar char="•"/>
          </a:pPr>
          <a:r>
            <a:rPr lang="en-GB" sz="900" kern="1200"/>
            <a:t>Lower footfall in the retail park.</a:t>
          </a:r>
          <a:endParaRPr lang="en-US" sz="900" kern="1200"/>
        </a:p>
        <a:p>
          <a:pPr marL="57150" lvl="1" indent="-57150" algn="l" defTabSz="400050">
            <a:lnSpc>
              <a:spcPct val="90000"/>
            </a:lnSpc>
            <a:spcBef>
              <a:spcPct val="0"/>
            </a:spcBef>
            <a:spcAft>
              <a:spcPct val="15000"/>
            </a:spcAft>
            <a:buChar char="•"/>
          </a:pPr>
          <a:r>
            <a:rPr lang="en-GB" sz="900" kern="1200"/>
            <a:t>More office workers working from home.</a:t>
          </a:r>
          <a:endParaRPr lang="en-US" sz="900" kern="1200"/>
        </a:p>
        <a:p>
          <a:pPr marL="57150" lvl="1" indent="-57150" algn="l" defTabSz="400050">
            <a:lnSpc>
              <a:spcPct val="90000"/>
            </a:lnSpc>
            <a:spcBef>
              <a:spcPct val="0"/>
            </a:spcBef>
            <a:spcAft>
              <a:spcPct val="15000"/>
            </a:spcAft>
            <a:buChar char="•"/>
          </a:pPr>
          <a:r>
            <a:rPr lang="en-GB" sz="900" kern="1200"/>
            <a:t>Local job losses and fewer regular customers.</a:t>
          </a:r>
          <a:endParaRPr lang="en-US" sz="900" kern="1200"/>
        </a:p>
        <a:p>
          <a:pPr marL="57150" lvl="1" indent="-57150" algn="l" defTabSz="400050">
            <a:lnSpc>
              <a:spcPct val="90000"/>
            </a:lnSpc>
            <a:spcBef>
              <a:spcPct val="0"/>
            </a:spcBef>
            <a:spcAft>
              <a:spcPct val="15000"/>
            </a:spcAft>
            <a:buChar char="•"/>
          </a:pPr>
          <a:r>
            <a:rPr lang="en-GB" sz="900" kern="1200"/>
            <a:t>Rising rent, utilities, business rates and insurance.</a:t>
          </a:r>
          <a:endParaRPr lang="en-US" sz="900" kern="1200"/>
        </a:p>
        <a:p>
          <a:pPr marL="57150" lvl="1" indent="-57150" algn="l" defTabSz="400050">
            <a:lnSpc>
              <a:spcPct val="90000"/>
            </a:lnSpc>
            <a:spcBef>
              <a:spcPct val="0"/>
            </a:spcBef>
            <a:spcAft>
              <a:spcPct val="15000"/>
            </a:spcAft>
            <a:buChar char="•"/>
          </a:pPr>
          <a:r>
            <a:rPr lang="en-GB" sz="900" kern="1200"/>
            <a:t>Higher and unpredictable organic ingredient costs.</a:t>
          </a:r>
          <a:endParaRPr lang="en-US" sz="900" kern="1200"/>
        </a:p>
      </dsp:txBody>
      <dsp:txXfrm>
        <a:off x="11196" y="2406661"/>
        <a:ext cx="2573818" cy="1544291"/>
      </dsp:txXfrm>
    </dsp:sp>
    <dsp:sp modelId="{C197012C-60DD-47B8-A5C6-1D7E47329656}">
      <dsp:nvSpPr>
        <dsp:cNvPr id="0" name=""/>
        <dsp:cNvSpPr/>
      </dsp:nvSpPr>
      <dsp:spPr>
        <a:xfrm>
          <a:off x="3176993" y="2406661"/>
          <a:ext cx="2573818" cy="1544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19" tIns="132384" rIns="126119" bIns="132384" numCol="1" spcCol="1270" anchor="t" anchorCtr="0">
          <a:noAutofit/>
        </a:bodyPr>
        <a:lstStyle/>
        <a:p>
          <a:pPr marL="0" lvl="0" indent="0" algn="l" defTabSz="533400">
            <a:lnSpc>
              <a:spcPct val="90000"/>
            </a:lnSpc>
            <a:spcBef>
              <a:spcPct val="0"/>
            </a:spcBef>
            <a:spcAft>
              <a:spcPct val="35000"/>
            </a:spcAft>
            <a:buNone/>
          </a:pPr>
          <a:r>
            <a:rPr lang="en-GB" sz="1200" b="1" kern="1200"/>
            <a:t>Control</a:t>
          </a:r>
          <a:endParaRPr lang="en-US" sz="1200" kern="1200"/>
        </a:p>
        <a:p>
          <a:pPr marL="57150" lvl="1" indent="-57150" algn="l" defTabSz="400050">
            <a:lnSpc>
              <a:spcPct val="90000"/>
            </a:lnSpc>
            <a:spcBef>
              <a:spcPct val="0"/>
            </a:spcBef>
            <a:spcAft>
              <a:spcPct val="15000"/>
            </a:spcAft>
            <a:buChar char="•"/>
          </a:pPr>
          <a:r>
            <a:rPr lang="en-GB" sz="900" b="1" kern="1200"/>
            <a:t>More control:</a:t>
          </a:r>
          <a:r>
            <a:rPr lang="en-GB" sz="900" kern="1200"/>
            <a:t> ordering process, customer service and sales channels.</a:t>
          </a:r>
          <a:endParaRPr lang="en-US" sz="900" kern="1200"/>
        </a:p>
        <a:p>
          <a:pPr marL="57150" lvl="1" indent="-57150" algn="l" defTabSz="400050">
            <a:lnSpc>
              <a:spcPct val="90000"/>
            </a:lnSpc>
            <a:spcBef>
              <a:spcPct val="0"/>
            </a:spcBef>
            <a:spcAft>
              <a:spcPct val="15000"/>
            </a:spcAft>
            <a:buChar char="•"/>
          </a:pPr>
          <a:r>
            <a:rPr lang="en-GB" sz="900" b="1" kern="1200"/>
            <a:t>Less control:</a:t>
          </a:r>
          <a:r>
            <a:rPr lang="en-GB" sz="900" kern="1200"/>
            <a:t> footfall, home working, shop closures and rising costs.</a:t>
          </a:r>
          <a:endParaRPr lang="en-US" sz="900" kern="1200"/>
        </a:p>
      </dsp:txBody>
      <dsp:txXfrm>
        <a:off x="3176993" y="2406661"/>
        <a:ext cx="2573818" cy="15442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6A299-D2DD-4BCB-BD9F-515682E7BC16}">
      <dsp:nvSpPr>
        <dsp:cNvPr id="0" name=""/>
        <dsp:cNvSpPr/>
      </dsp:nvSpPr>
      <dsp:spPr>
        <a:xfrm>
          <a:off x="0" y="669824"/>
          <a:ext cx="6579056" cy="4738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What is PESTEL?</a:t>
          </a:r>
          <a:endParaRPr lang="en-US" sz="1000" kern="1200"/>
        </a:p>
      </dsp:txBody>
      <dsp:txXfrm>
        <a:off x="23131" y="692955"/>
        <a:ext cx="6532794" cy="427588"/>
      </dsp:txXfrm>
    </dsp:sp>
    <dsp:sp modelId="{4F0BE795-369A-48E9-9906-659011241CDA}">
      <dsp:nvSpPr>
        <dsp:cNvPr id="0" name=""/>
        <dsp:cNvSpPr/>
      </dsp:nvSpPr>
      <dsp:spPr>
        <a:xfrm>
          <a:off x="0" y="1143674"/>
          <a:ext cx="6579056" cy="641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885" tIns="12700" rIns="71120" bIns="12700" numCol="1" spcCol="1270" anchor="t" anchorCtr="0">
          <a:noAutofit/>
        </a:bodyPr>
        <a:lstStyle/>
        <a:p>
          <a:pPr marL="57150" lvl="1" indent="-57150" algn="l" defTabSz="355600">
            <a:lnSpc>
              <a:spcPct val="90000"/>
            </a:lnSpc>
            <a:spcBef>
              <a:spcPct val="0"/>
            </a:spcBef>
            <a:spcAft>
              <a:spcPct val="20000"/>
            </a:spcAft>
            <a:buChar char="•"/>
          </a:pPr>
          <a:r>
            <a:rPr lang="en-GB" sz="800" kern="1200"/>
            <a:t>A framework for analysing the </a:t>
          </a:r>
          <a:r>
            <a:rPr lang="en-GB" sz="800" b="1" kern="1200"/>
            <a:t>external business environment</a:t>
          </a:r>
          <a:r>
            <a:rPr lang="en-GB" sz="800" kern="1200"/>
            <a:t>.</a:t>
          </a:r>
          <a:endParaRPr lang="en-US" sz="800" kern="1200"/>
        </a:p>
        <a:p>
          <a:pPr marL="57150" lvl="1" indent="-57150" algn="l" defTabSz="355600">
            <a:lnSpc>
              <a:spcPct val="90000"/>
            </a:lnSpc>
            <a:spcBef>
              <a:spcPct val="0"/>
            </a:spcBef>
            <a:spcAft>
              <a:spcPct val="20000"/>
            </a:spcAft>
            <a:buChar char="•"/>
          </a:pPr>
          <a:r>
            <a:rPr lang="en-GB" sz="800" kern="1200"/>
            <a:t>Examines </a:t>
          </a:r>
          <a:r>
            <a:rPr lang="en-GB" sz="800" b="1" kern="1200"/>
            <a:t>Political, Economic, Social, Technological, Environmental and Legal</a:t>
          </a:r>
          <a:r>
            <a:rPr lang="en-GB" sz="800" kern="1200"/>
            <a:t> factors.</a:t>
          </a:r>
          <a:endParaRPr lang="en-US" sz="800" kern="1200"/>
        </a:p>
        <a:p>
          <a:pPr marL="57150" lvl="1" indent="-57150" algn="l" defTabSz="355600">
            <a:lnSpc>
              <a:spcPct val="90000"/>
            </a:lnSpc>
            <a:spcBef>
              <a:spcPct val="0"/>
            </a:spcBef>
            <a:spcAft>
              <a:spcPct val="20000"/>
            </a:spcAft>
            <a:buChar char="•"/>
          </a:pPr>
          <a:r>
            <a:rPr lang="en-GB" sz="800" kern="1200"/>
            <a:t>Helps identify external factors that may affect business performance.</a:t>
          </a:r>
          <a:br>
            <a:rPr lang="en-GB" sz="800" kern="1200"/>
          </a:br>
          <a:r>
            <a:rPr lang="en-GB" sz="800" b="1" kern="1200"/>
            <a:t>(Brooks, Weatherston and Wilkinson, 2011)</a:t>
          </a:r>
          <a:endParaRPr lang="en-US" sz="800" kern="1200"/>
        </a:p>
      </dsp:txBody>
      <dsp:txXfrm>
        <a:off x="0" y="1143674"/>
        <a:ext cx="6579056" cy="641700"/>
      </dsp:txXfrm>
    </dsp:sp>
    <dsp:sp modelId="{738900DD-A11A-4FAA-A970-7BB6765ACE05}">
      <dsp:nvSpPr>
        <dsp:cNvPr id="0" name=""/>
        <dsp:cNvSpPr/>
      </dsp:nvSpPr>
      <dsp:spPr>
        <a:xfrm>
          <a:off x="0" y="1785374"/>
          <a:ext cx="6579056" cy="4738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Why and Where is it Used?</a:t>
          </a:r>
          <a:endParaRPr lang="en-US" sz="1000" kern="1200"/>
        </a:p>
      </dsp:txBody>
      <dsp:txXfrm>
        <a:off x="23131" y="1808505"/>
        <a:ext cx="6532794" cy="427588"/>
      </dsp:txXfrm>
    </dsp:sp>
    <dsp:sp modelId="{4CA51DEC-8B6E-4867-9849-A19029520CDD}">
      <dsp:nvSpPr>
        <dsp:cNvPr id="0" name=""/>
        <dsp:cNvSpPr/>
      </dsp:nvSpPr>
      <dsp:spPr>
        <a:xfrm>
          <a:off x="0" y="2259224"/>
          <a:ext cx="6579056" cy="641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885" tIns="12700" rIns="71120" bIns="12700" numCol="1" spcCol="1270" anchor="t" anchorCtr="0">
          <a:noAutofit/>
        </a:bodyPr>
        <a:lstStyle/>
        <a:p>
          <a:pPr marL="57150" lvl="1" indent="-57150" algn="l" defTabSz="355600">
            <a:lnSpc>
              <a:spcPct val="90000"/>
            </a:lnSpc>
            <a:spcBef>
              <a:spcPct val="0"/>
            </a:spcBef>
            <a:spcAft>
              <a:spcPct val="20000"/>
            </a:spcAft>
            <a:buChar char="•"/>
          </a:pPr>
          <a:r>
            <a:rPr lang="en-GB" sz="800" kern="1200"/>
            <a:t>Used in </a:t>
          </a:r>
          <a:r>
            <a:rPr lang="en-GB" sz="800" b="1" kern="1200"/>
            <a:t>business planning and strategic decision-making</a:t>
          </a:r>
          <a:r>
            <a:rPr lang="en-GB" sz="800" kern="1200"/>
            <a:t>.</a:t>
          </a:r>
          <a:endParaRPr lang="en-US" sz="800" kern="1200"/>
        </a:p>
        <a:p>
          <a:pPr marL="57150" lvl="1" indent="-57150" algn="l" defTabSz="355600">
            <a:lnSpc>
              <a:spcPct val="90000"/>
            </a:lnSpc>
            <a:spcBef>
              <a:spcPct val="0"/>
            </a:spcBef>
            <a:spcAft>
              <a:spcPct val="20000"/>
            </a:spcAft>
            <a:buChar char="•"/>
          </a:pPr>
          <a:r>
            <a:rPr lang="en-GB" sz="800" kern="1200"/>
            <a:t>Helps identify external </a:t>
          </a:r>
          <a:r>
            <a:rPr lang="en-GB" sz="800" b="1" kern="1200"/>
            <a:t>opportunities and threats</a:t>
          </a:r>
          <a:r>
            <a:rPr lang="en-GB" sz="800" kern="1200"/>
            <a:t>.</a:t>
          </a:r>
          <a:endParaRPr lang="en-US" sz="800" kern="1200"/>
        </a:p>
        <a:p>
          <a:pPr marL="57150" lvl="1" indent="-57150" algn="l" defTabSz="355600">
            <a:lnSpc>
              <a:spcPct val="90000"/>
            </a:lnSpc>
            <a:spcBef>
              <a:spcPct val="0"/>
            </a:spcBef>
            <a:spcAft>
              <a:spcPct val="20000"/>
            </a:spcAft>
            <a:buChar char="•"/>
          </a:pPr>
          <a:r>
            <a:rPr lang="en-GB" sz="800" kern="1200"/>
            <a:t>Useful when markets and business conditions are changing.</a:t>
          </a:r>
          <a:br>
            <a:rPr lang="en-GB" sz="800" kern="1200"/>
          </a:br>
          <a:r>
            <a:rPr lang="en-GB" sz="800" b="1" kern="1200"/>
            <a:t>(Brooks, Weatherston and Wilkinson, 2011)</a:t>
          </a:r>
          <a:endParaRPr lang="en-US" sz="800" kern="1200"/>
        </a:p>
      </dsp:txBody>
      <dsp:txXfrm>
        <a:off x="0" y="2259224"/>
        <a:ext cx="6579056" cy="641700"/>
      </dsp:txXfrm>
    </dsp:sp>
    <dsp:sp modelId="{DDDAF51E-53AD-4886-8B58-5C380E86514A}">
      <dsp:nvSpPr>
        <dsp:cNvPr id="0" name=""/>
        <dsp:cNvSpPr/>
      </dsp:nvSpPr>
      <dsp:spPr>
        <a:xfrm>
          <a:off x="0" y="2900925"/>
          <a:ext cx="6579056" cy="4738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Benefits</a:t>
          </a:r>
          <a:endParaRPr lang="en-US" sz="1000" kern="1200"/>
        </a:p>
      </dsp:txBody>
      <dsp:txXfrm>
        <a:off x="23131" y="2924056"/>
        <a:ext cx="6532794" cy="427588"/>
      </dsp:txXfrm>
    </dsp:sp>
    <dsp:sp modelId="{41108DF7-9F88-4F41-8DF6-3FE07674EA73}">
      <dsp:nvSpPr>
        <dsp:cNvPr id="0" name=""/>
        <dsp:cNvSpPr/>
      </dsp:nvSpPr>
      <dsp:spPr>
        <a:xfrm>
          <a:off x="0" y="3374775"/>
          <a:ext cx="6579056"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885" tIns="12700" rIns="71120" bIns="12700" numCol="1" spcCol="1270" anchor="t" anchorCtr="0">
          <a:noAutofit/>
        </a:bodyPr>
        <a:lstStyle/>
        <a:p>
          <a:pPr marL="57150" lvl="1" indent="-57150" algn="l" defTabSz="355600">
            <a:lnSpc>
              <a:spcPct val="90000"/>
            </a:lnSpc>
            <a:spcBef>
              <a:spcPct val="0"/>
            </a:spcBef>
            <a:spcAft>
              <a:spcPct val="20000"/>
            </a:spcAft>
            <a:buChar char="•"/>
          </a:pPr>
          <a:r>
            <a:rPr lang="en-GB" sz="800" kern="1200"/>
            <a:t>Provides a </a:t>
          </a:r>
          <a:r>
            <a:rPr lang="en-GB" sz="800" b="1" kern="1200"/>
            <a:t>structured approach</a:t>
          </a:r>
          <a:r>
            <a:rPr lang="en-GB" sz="800" kern="1200"/>
            <a:t> to external analysis.</a:t>
          </a:r>
          <a:endParaRPr lang="en-US" sz="800" kern="1200"/>
        </a:p>
        <a:p>
          <a:pPr marL="57150" lvl="1" indent="-57150" algn="l" defTabSz="355600">
            <a:lnSpc>
              <a:spcPct val="90000"/>
            </a:lnSpc>
            <a:spcBef>
              <a:spcPct val="0"/>
            </a:spcBef>
            <a:spcAft>
              <a:spcPct val="20000"/>
            </a:spcAft>
            <a:buChar char="•"/>
          </a:pPr>
          <a:r>
            <a:rPr lang="en-GB" sz="800" kern="1200"/>
            <a:t>Helps businesses understand wider environmental changes.</a:t>
          </a:r>
          <a:endParaRPr lang="en-US" sz="800" kern="1200"/>
        </a:p>
        <a:p>
          <a:pPr marL="57150" lvl="1" indent="-57150" algn="l" defTabSz="355600">
            <a:lnSpc>
              <a:spcPct val="90000"/>
            </a:lnSpc>
            <a:spcBef>
              <a:spcPct val="0"/>
            </a:spcBef>
            <a:spcAft>
              <a:spcPct val="20000"/>
            </a:spcAft>
            <a:buChar char="•"/>
          </a:pPr>
          <a:r>
            <a:rPr lang="en-GB" sz="800" kern="1200"/>
            <a:t>Supports strategic planning and decision-making.</a:t>
          </a:r>
          <a:endParaRPr lang="en-US" sz="800" kern="1200"/>
        </a:p>
      </dsp:txBody>
      <dsp:txXfrm>
        <a:off x="0" y="3374775"/>
        <a:ext cx="6579056" cy="496800"/>
      </dsp:txXfrm>
    </dsp:sp>
    <dsp:sp modelId="{AA1CE7C4-745C-47E3-9302-3160E40F0526}">
      <dsp:nvSpPr>
        <dsp:cNvPr id="0" name=""/>
        <dsp:cNvSpPr/>
      </dsp:nvSpPr>
      <dsp:spPr>
        <a:xfrm>
          <a:off x="0" y="3871575"/>
          <a:ext cx="6579056" cy="4738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Limitations / Criticism</a:t>
          </a:r>
          <a:endParaRPr lang="en-US" sz="1000" kern="1200"/>
        </a:p>
      </dsp:txBody>
      <dsp:txXfrm>
        <a:off x="23131" y="3894706"/>
        <a:ext cx="6532794" cy="427588"/>
      </dsp:txXfrm>
    </dsp:sp>
    <dsp:sp modelId="{9BA078F6-ED5E-488B-9B13-C23F5C22596E}">
      <dsp:nvSpPr>
        <dsp:cNvPr id="0" name=""/>
        <dsp:cNvSpPr/>
      </dsp:nvSpPr>
      <dsp:spPr>
        <a:xfrm>
          <a:off x="0" y="4345425"/>
          <a:ext cx="6579056" cy="6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885" tIns="12700" rIns="71120" bIns="12700" numCol="1" spcCol="1270" anchor="t" anchorCtr="0">
          <a:noAutofit/>
        </a:bodyPr>
        <a:lstStyle/>
        <a:p>
          <a:pPr marL="57150" lvl="1" indent="-57150" algn="l" defTabSz="355600">
            <a:lnSpc>
              <a:spcPct val="90000"/>
            </a:lnSpc>
            <a:spcBef>
              <a:spcPct val="0"/>
            </a:spcBef>
            <a:spcAft>
              <a:spcPct val="20000"/>
            </a:spcAft>
            <a:buChar char="•"/>
          </a:pPr>
          <a:r>
            <a:rPr lang="en-GB" sz="800" kern="1200"/>
            <a:t>Can become a </a:t>
          </a:r>
          <a:r>
            <a:rPr lang="en-GB" sz="800" b="1" kern="1200"/>
            <a:t>simple checklist</a:t>
          </a:r>
          <a:r>
            <a:rPr lang="en-GB" sz="800" kern="1200"/>
            <a:t> of factors.</a:t>
          </a:r>
          <a:endParaRPr lang="en-US" sz="800" kern="1200"/>
        </a:p>
        <a:p>
          <a:pPr marL="57150" lvl="1" indent="-57150" algn="l" defTabSz="355600">
            <a:lnSpc>
              <a:spcPct val="90000"/>
            </a:lnSpc>
            <a:spcBef>
              <a:spcPct val="0"/>
            </a:spcBef>
            <a:spcAft>
              <a:spcPct val="20000"/>
            </a:spcAft>
            <a:buChar char="•"/>
          </a:pPr>
          <a:r>
            <a:rPr lang="en-GB" sz="800" kern="1200"/>
            <a:t>Does not show which factors are most important.</a:t>
          </a:r>
          <a:endParaRPr lang="en-US" sz="800" kern="1200"/>
        </a:p>
        <a:p>
          <a:pPr marL="57150" lvl="1" indent="-57150" algn="l" defTabSz="355600">
            <a:lnSpc>
              <a:spcPct val="90000"/>
            </a:lnSpc>
            <a:spcBef>
              <a:spcPct val="0"/>
            </a:spcBef>
            <a:spcAft>
              <a:spcPct val="20000"/>
            </a:spcAft>
            <a:buChar char="•"/>
          </a:pPr>
          <a:r>
            <a:rPr lang="en-GB" sz="800" kern="1200"/>
            <a:t>Does not provide direct solutions.</a:t>
          </a:r>
          <a:endParaRPr lang="en-US" sz="800" kern="1200"/>
        </a:p>
        <a:p>
          <a:pPr marL="57150" lvl="1" indent="-57150" algn="l" defTabSz="355600">
            <a:lnSpc>
              <a:spcPct val="90000"/>
            </a:lnSpc>
            <a:spcBef>
              <a:spcPct val="0"/>
            </a:spcBef>
            <a:spcAft>
              <a:spcPct val="20000"/>
            </a:spcAft>
            <a:buChar char="•"/>
          </a:pPr>
          <a:r>
            <a:rPr lang="en-GB" sz="800" kern="1200"/>
            <a:t>External factors can change quickly.</a:t>
          </a:r>
          <a:endParaRPr lang="en-US" sz="800" kern="1200"/>
        </a:p>
      </dsp:txBody>
      <dsp:txXfrm>
        <a:off x="0" y="4345425"/>
        <a:ext cx="6579056" cy="683100"/>
      </dsp:txXfrm>
    </dsp:sp>
    <dsp:sp modelId="{98F0FE1E-2283-49AE-BAF6-4FC6B80AFF6B}">
      <dsp:nvSpPr>
        <dsp:cNvPr id="0" name=""/>
        <dsp:cNvSpPr/>
      </dsp:nvSpPr>
      <dsp:spPr>
        <a:xfrm>
          <a:off x="0" y="5028525"/>
          <a:ext cx="6579056" cy="4738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Reference:</a:t>
          </a:r>
          <a:r>
            <a:rPr lang="en-GB" sz="1000" kern="1200"/>
            <a:t> Brooks, I., Weatherston, J. and Wilkinson, G. (2011) </a:t>
          </a:r>
          <a:r>
            <a:rPr lang="en-GB" sz="1000" i="1" kern="1200"/>
            <a:t>The International Business Environment: Challenges and Changes</a:t>
          </a:r>
          <a:r>
            <a:rPr lang="en-GB" sz="1000" kern="1200"/>
            <a:t>. 2nd edn. Harlow: Financial Times/Prentice Hall, pp. 1–347.</a:t>
          </a:r>
          <a:endParaRPr lang="en-US" sz="1000" kern="1200"/>
        </a:p>
      </dsp:txBody>
      <dsp:txXfrm>
        <a:off x="23131" y="5051656"/>
        <a:ext cx="6532794" cy="42758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10/10/2026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10/10/2026</a:t>
            </a:fld>
            <a:endParaRPr lang="en-US"/>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10/10/2026</a:t>
            </a:fld>
            <a:endParaRPr lang="en-US">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10/10/2026</a:t>
            </a:fld>
            <a:endParaRPr lang="en-US"/>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10/10/2026</a:t>
            </a:fld>
            <a:endParaRPr lang="en-US"/>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10/10/2026</a:t>
            </a:fld>
            <a:endParaRPr lang="en-US"/>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10/10/2026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10/10/2026</a:t>
            </a:fld>
            <a:endParaRPr lang="en-US"/>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10/10/2026</a:t>
            </a:fld>
            <a:endParaRPr lang="en-US"/>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10/10/2026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10/10/2026</a:t>
            </a:fld>
            <a:endParaRPr lang="en-US"/>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10/10/2026</a:t>
            </a:fld>
            <a:endParaRPr lang="en-US"/>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10/10/2026</a:t>
            </a:fld>
            <a:endParaRPr lang="en-US"/>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10/10/2026</a:t>
            </a:fld>
            <a:endParaRPr lang="en-US"/>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10/10/2026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10/10/2026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10/10/2026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10/10/2026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10/10/2026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10/10/2026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10/10/2026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10/10/2026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10/10/2026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10/10/2026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10/10/2026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10/10/2026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10/10/2026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10/10/2026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10/10/2026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10/10/2026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10/10/2026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10/10/2026</a:t>
            </a:fld>
            <a:endParaRPr lang="en-US"/>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7325380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10/10/2026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 id="2147483962" r:id="rId61"/>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2.xml"/><Relationship Id="rId7" Type="http://schemas.openxmlformats.org/officeDocument/2006/relationships/image" Target="../media/image10.jpeg"/><Relationship Id="rId2" Type="http://schemas.openxmlformats.org/officeDocument/2006/relationships/diagramData" Target="../diagrams/data2.xml"/><Relationship Id="rId1" Type="http://schemas.openxmlformats.org/officeDocument/2006/relationships/slideLayout" Target="../slideLayouts/slideLayout4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ifpri/43435111630/" TargetMode="External"/><Relationship Id="rId2" Type="http://schemas.openxmlformats.org/officeDocument/2006/relationships/image" Target="../media/image13.jpeg"/><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articles/homeworkingintheukregionalpatterns/2019to2022?utm_source=chatgpt.com" TargetMode="External"/><Relationship Id="rId2" Type="http://schemas.openxmlformats.org/officeDocument/2006/relationships/hyperlink" Target="https://www.gov.uk/guidance/starting-a-food-business?utm_source=chatgp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7AA7F-4A4D-B98F-DA2E-10E00EC51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FC3021-09CF-E226-5E0B-1157CE061D3E}"/>
              </a:ext>
            </a:extLst>
          </p:cNvPr>
          <p:cNvSpPr>
            <a:spLocks noGrp="1"/>
          </p:cNvSpPr>
          <p:nvPr>
            <p:ph type="ctrTitle"/>
          </p:nvPr>
        </p:nvSpPr>
        <p:spPr>
          <a:xfrm>
            <a:off x="6947163" y="1487558"/>
            <a:ext cx="4635237" cy="5370442"/>
          </a:xfrm>
        </p:spPr>
        <p:txBody>
          <a:bodyPr vert="horz" lIns="91440" tIns="45720" rIns="91440" bIns="45720" rtlCol="0" anchor="b">
            <a:normAutofit/>
          </a:bodyPr>
          <a:lstStyle/>
          <a:p>
            <a:br>
              <a:rPr lang="en-US" sz="1400" b="1"/>
            </a:br>
            <a:br>
              <a:rPr lang="en-US" sz="1400" b="1"/>
            </a:br>
            <a:br>
              <a:rPr lang="en-US" sz="1400" b="1"/>
            </a:br>
            <a:br>
              <a:rPr lang="en-US" sz="1400" b="1"/>
            </a:br>
            <a:r>
              <a:rPr lang="en-US" sz="1400" b="1"/>
              <a:t>Module Name: </a:t>
            </a:r>
            <a:r>
              <a:rPr lang="en-US" sz="1400"/>
              <a:t>  Problem Solving and Decision-Making</a:t>
            </a:r>
          </a:p>
          <a:p>
            <a:br>
              <a:rPr lang="en-US" sz="1400"/>
            </a:br>
            <a:br>
              <a:rPr lang="en-US" sz="1400"/>
            </a:br>
            <a:br>
              <a:rPr lang="en-US" sz="1400"/>
            </a:br>
            <a:r>
              <a:rPr lang="en-US" sz="1400" b="1"/>
              <a:t>Student name;</a:t>
            </a:r>
            <a:r>
              <a:rPr lang="en-US" sz="1400"/>
              <a:t> Abel Meles Kiros </a:t>
            </a:r>
            <a:br>
              <a:rPr lang="en-US" sz="1400"/>
            </a:br>
            <a:r>
              <a:rPr lang="en-US" sz="1400"/>
              <a:t>Student Id; 2535525</a:t>
            </a:r>
            <a:br>
              <a:rPr lang="en-US" sz="1400"/>
            </a:br>
            <a:br>
              <a:rPr lang="en-US" sz="1400"/>
            </a:br>
            <a:br>
              <a:rPr lang="en-US" sz="1400"/>
            </a:br>
            <a:br>
              <a:rPr lang="en-US" sz="1400"/>
            </a:br>
            <a:br>
              <a:rPr lang="en-US" sz="1400"/>
            </a:br>
            <a:br>
              <a:rPr lang="en-US" sz="1400"/>
            </a:br>
            <a:br>
              <a:rPr lang="en-US" sz="1400"/>
            </a:br>
            <a:r>
              <a:rPr lang="en-US" sz="1400"/>
              <a:t>                                                                                                                           </a:t>
            </a:r>
            <a:r>
              <a:rPr lang="en-US" sz="1400" b="1"/>
              <a:t>Lecturer’s Name:</a:t>
            </a:r>
            <a:r>
              <a:rPr lang="en-US" sz="1400"/>
              <a:t> ANNAMARIE DUFFICY </a:t>
            </a:r>
          </a:p>
          <a:p>
            <a:r>
              <a:rPr lang="en-US" sz="1400"/>
              <a:t>                                                                                                                           </a:t>
            </a:r>
            <a:r>
              <a:rPr lang="en-US" sz="1400" b="1"/>
              <a:t> Module Code: </a:t>
            </a:r>
            <a:r>
              <a:rPr lang="en-US" sz="1400"/>
              <a:t>  LCLM 400</a:t>
            </a:r>
          </a:p>
          <a:p>
            <a:r>
              <a:rPr lang="en-US" sz="1400"/>
              <a:t>                                                                                 </a:t>
            </a:r>
            <a:r>
              <a:rPr lang="en-US" sz="1400" b="1"/>
              <a:t>Component 1:</a:t>
            </a:r>
            <a:r>
              <a:rPr lang="en-US" sz="1400"/>
              <a:t>   Basil’s Bakery</a:t>
            </a:r>
          </a:p>
          <a:p>
            <a:r>
              <a:rPr lang="en-US" sz="1400"/>
              <a:t>              </a:t>
            </a:r>
          </a:p>
        </p:txBody>
      </p:sp>
      <p:sp>
        <p:nvSpPr>
          <p:cNvPr id="3" name="Subtitle 2">
            <a:extLst>
              <a:ext uri="{FF2B5EF4-FFF2-40B4-BE49-F238E27FC236}">
                <a16:creationId xmlns:a16="http://schemas.microsoft.com/office/drawing/2014/main" id="{AF82E112-FCBE-B3EB-6DEA-27B8B544E529}"/>
              </a:ext>
            </a:extLst>
          </p:cNvPr>
          <p:cNvSpPr>
            <a:spLocks noGrp="1"/>
          </p:cNvSpPr>
          <p:nvPr>
            <p:ph type="subTitle" idx="1"/>
          </p:nvPr>
        </p:nvSpPr>
        <p:spPr>
          <a:xfrm>
            <a:off x="6948064" y="152400"/>
            <a:ext cx="4628239" cy="1191042"/>
          </a:xfrm>
        </p:spPr>
        <p:txBody>
          <a:bodyPr>
            <a:normAutofit/>
          </a:bodyPr>
          <a:lstStyle/>
          <a:p>
            <a:pPr>
              <a:spcAft>
                <a:spcPts val="600"/>
              </a:spcAft>
            </a:pPr>
            <a:r>
              <a:rPr lang="en-US" b="1"/>
              <a:t> </a:t>
            </a:r>
            <a:r>
              <a:rPr lang="en-US"/>
              <a:t>Basil’s Bakery</a:t>
            </a:r>
          </a:p>
          <a:p>
            <a:pPr>
              <a:spcAft>
                <a:spcPts val="600"/>
              </a:spcAft>
            </a:pPr>
            <a:endParaRPr lang="en-US"/>
          </a:p>
        </p:txBody>
      </p:sp>
      <p:pic>
        <p:nvPicPr>
          <p:cNvPr id="4" name="Picture Placeholder 3" descr="A person standing in front of shelves of bread&#10;&#10;AI-generated content may be incorrect.">
            <a:extLst>
              <a:ext uri="{FF2B5EF4-FFF2-40B4-BE49-F238E27FC236}">
                <a16:creationId xmlns:a16="http://schemas.microsoft.com/office/drawing/2014/main" id="{B289C6A6-B9AE-3CA5-E760-882D6029D9F8}"/>
              </a:ext>
            </a:extLst>
          </p:cNvPr>
          <p:cNvPicPr>
            <a:picLocks noGrp="1" noChangeAspect="1"/>
          </p:cNvPicPr>
          <p:nvPr>
            <p:ph type="pic" sz="quarter" idx="13"/>
          </p:nvPr>
        </p:nvPicPr>
        <p:blipFill>
          <a:blip r:embed="rId2"/>
          <a:srcRect l="15330" r="15332" b="2"/>
          <a:stretch>
            <a:fillRect/>
          </a:stretch>
        </p:blipFill>
        <p:spPr>
          <a:xfrm>
            <a:off x="20" y="185331"/>
            <a:ext cx="6773143" cy="6520275"/>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noFill/>
        </p:spPr>
      </p:pic>
      <p:sp>
        <p:nvSpPr>
          <p:cNvPr id="38" name="Footer Placeholder 4">
            <a:extLst>
              <a:ext uri="{FF2B5EF4-FFF2-40B4-BE49-F238E27FC236}">
                <a16:creationId xmlns:a16="http://schemas.microsoft.com/office/drawing/2014/main" id="{1923E824-7D05-0A6B-30DA-FC203E31D105}"/>
              </a:ext>
            </a:extLst>
          </p:cNvPr>
          <p:cNvSpPr>
            <a:spLocks noGrp="1"/>
          </p:cNvSpPr>
          <p:nvPr>
            <p:ph type="ftr" sz="quarter" idx="11"/>
          </p:nvPr>
        </p:nvSpPr>
        <p:spPr>
          <a:xfrm rot="5400000">
            <a:off x="9333832" y="2394875"/>
            <a:ext cx="4948238" cy="463296"/>
          </a:xfrm>
        </p:spPr>
        <p:txBody>
          <a:bodyPr anchor="ctr">
            <a:normAutofit/>
          </a:bodyPr>
          <a:lstStyle/>
          <a:p>
            <a:pPr>
              <a:spcAft>
                <a:spcPts val="600"/>
              </a:spcAft>
            </a:pPr>
            <a:r>
              <a:rPr lang="en-US"/>
              <a:t>Sample Footer Text</a:t>
            </a:r>
          </a:p>
        </p:txBody>
      </p:sp>
      <p:sp>
        <p:nvSpPr>
          <p:cNvPr id="37" name="Date Placeholder 3">
            <a:extLst>
              <a:ext uri="{FF2B5EF4-FFF2-40B4-BE49-F238E27FC236}">
                <a16:creationId xmlns:a16="http://schemas.microsoft.com/office/drawing/2014/main" id="{FE44EB7F-9544-163E-8BD9-C9F20FB842CB}"/>
              </a:ext>
            </a:extLst>
          </p:cNvPr>
          <p:cNvSpPr>
            <a:spLocks noGrp="1"/>
          </p:cNvSpPr>
          <p:nvPr>
            <p:ph type="dt" sz="half" idx="10"/>
          </p:nvPr>
        </p:nvSpPr>
        <p:spPr>
          <a:xfrm rot="5400000">
            <a:off x="11189339" y="5493698"/>
            <a:ext cx="1243314" cy="457199"/>
          </a:xfrm>
        </p:spPr>
        <p:txBody>
          <a:bodyPr anchor="ctr">
            <a:normAutofit/>
          </a:bodyPr>
          <a:lstStyle/>
          <a:p>
            <a:pPr>
              <a:spcAft>
                <a:spcPts val="600"/>
              </a:spcAft>
            </a:pPr>
            <a:fld id="{67569CD8-AAF4-184B-8ED9-05978B8EC9F8}" type="datetime1">
              <a:rPr lang="en-US" smtClean="0"/>
              <a:pPr>
                <a:spcAft>
                  <a:spcPts val="600"/>
                </a:spcAft>
              </a:pPr>
              <a:t>10/10/2026</a:t>
            </a:fld>
            <a:endParaRPr lang="en-US"/>
          </a:p>
        </p:txBody>
      </p:sp>
      <p:sp>
        <p:nvSpPr>
          <p:cNvPr id="39" name="Slide Number Placeholder 5">
            <a:extLst>
              <a:ext uri="{FF2B5EF4-FFF2-40B4-BE49-F238E27FC236}">
                <a16:creationId xmlns:a16="http://schemas.microsoft.com/office/drawing/2014/main" id="{120A9BA5-9AD5-E57E-F67A-90F6EE2AEF2F}"/>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a:t>
            </a:fld>
            <a:endParaRPr lang="en-US"/>
          </a:p>
        </p:txBody>
      </p:sp>
    </p:spTree>
    <p:extLst>
      <p:ext uri="{BB962C8B-B14F-4D97-AF65-F5344CB8AC3E}">
        <p14:creationId xmlns:p14="http://schemas.microsoft.com/office/powerpoint/2010/main" val="595283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B015-F5DA-6E0C-E4D6-7EC93A5C3D28}"/>
              </a:ext>
            </a:extLst>
          </p:cNvPr>
          <p:cNvSpPr>
            <a:spLocks noGrp="1"/>
          </p:cNvSpPr>
          <p:nvPr>
            <p:ph type="title"/>
          </p:nvPr>
        </p:nvSpPr>
        <p:spPr>
          <a:xfrm>
            <a:off x="5665891" y="152401"/>
            <a:ext cx="5916508" cy="2238762"/>
          </a:xfrm>
        </p:spPr>
        <p:txBody>
          <a:bodyPr>
            <a:normAutofit/>
          </a:bodyPr>
          <a:lstStyle/>
          <a:p>
            <a:pPr marL="228600" indent="-228600">
              <a:spcBef>
                <a:spcPts val="1000"/>
              </a:spcBef>
            </a:pPr>
            <a:r>
              <a:rPr lang="en-GB" sz="5600" b="1"/>
              <a:t>Introduction &amp; Presentation Overview</a:t>
            </a:r>
            <a:endParaRPr lang="en-US" sz="5600"/>
          </a:p>
          <a:p>
            <a:endParaRPr lang="en-GB" sz="5600"/>
          </a:p>
        </p:txBody>
      </p:sp>
      <p:pic>
        <p:nvPicPr>
          <p:cNvPr id="10" name="Picture Placeholder 9" descr="A person in a vest and tie&#10;&#10;AI-generated content may be incorrect.">
            <a:extLst>
              <a:ext uri="{FF2B5EF4-FFF2-40B4-BE49-F238E27FC236}">
                <a16:creationId xmlns:a16="http://schemas.microsoft.com/office/drawing/2014/main" id="{7342E236-A6CA-48FB-658A-7860285C5CAD}"/>
              </a:ext>
            </a:extLst>
          </p:cNvPr>
          <p:cNvPicPr>
            <a:picLocks noGrp="1" noChangeAspect="1"/>
          </p:cNvPicPr>
          <p:nvPr>
            <p:ph type="pic" sz="quarter" idx="14"/>
          </p:nvPr>
        </p:nvPicPr>
        <p:blipFill>
          <a:blip r:embed="rId2"/>
          <a:srcRect r="2" b="1353"/>
          <a:stretch>
            <a:fillRect/>
          </a:stretch>
        </p:blipFill>
        <p:spPr>
          <a:xfrm>
            <a:off x="20" y="152401"/>
            <a:ext cx="5284144" cy="6536349"/>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noFill/>
        </p:spPr>
      </p:pic>
      <p:sp>
        <p:nvSpPr>
          <p:cNvPr id="3" name="Content Placeholder 2">
            <a:extLst>
              <a:ext uri="{FF2B5EF4-FFF2-40B4-BE49-F238E27FC236}">
                <a16:creationId xmlns:a16="http://schemas.microsoft.com/office/drawing/2014/main" id="{89DEBF09-B5A3-D1AE-E64D-B304A50740A7}"/>
              </a:ext>
            </a:extLst>
          </p:cNvPr>
          <p:cNvSpPr>
            <a:spLocks noGrp="1"/>
          </p:cNvSpPr>
          <p:nvPr>
            <p:ph sz="quarter" idx="13"/>
          </p:nvPr>
        </p:nvSpPr>
        <p:spPr>
          <a:xfrm>
            <a:off x="5665891" y="2726267"/>
            <a:ext cx="5916507" cy="3979332"/>
          </a:xfrm>
        </p:spPr>
        <p:txBody>
          <a:bodyPr vert="horz" lIns="91440" tIns="45720" rIns="91440" bIns="45720" rtlCol="0" anchor="b">
            <a:normAutofit/>
          </a:bodyPr>
          <a:lstStyle/>
          <a:p>
            <a:pPr>
              <a:lnSpc>
                <a:spcPct val="110000"/>
              </a:lnSpc>
            </a:pPr>
            <a:endParaRPr lang="en-GB" sz="1400" b="1"/>
          </a:p>
          <a:p>
            <a:pPr marL="0" indent="0">
              <a:lnSpc>
                <a:spcPct val="110000"/>
              </a:lnSpc>
              <a:buNone/>
            </a:pPr>
            <a:r>
              <a:rPr lang="en-GB" sz="1400"/>
              <a:t>My name is Abel Meles. I am originally from Eritrea and currently live in Birmingham, UK.</a:t>
            </a:r>
            <a:endParaRPr lang="en-US" sz="1400"/>
          </a:p>
          <a:p>
            <a:pPr>
              <a:lnSpc>
                <a:spcPct val="110000"/>
              </a:lnSpc>
            </a:pPr>
            <a:endParaRPr lang="en-GB" sz="1400" b="1"/>
          </a:p>
          <a:p>
            <a:pPr>
              <a:lnSpc>
                <a:spcPct val="110000"/>
              </a:lnSpc>
            </a:pPr>
            <a:r>
              <a:rPr lang="en-GB" sz="1400" b="1"/>
              <a:t>In my presentation, I will:</a:t>
            </a:r>
          </a:p>
          <a:p>
            <a:pPr>
              <a:lnSpc>
                <a:spcPct val="110000"/>
              </a:lnSpc>
              <a:buFont typeface=""/>
              <a:buChar char="•"/>
            </a:pPr>
            <a:r>
              <a:rPr lang="en-GB" sz="1400"/>
              <a:t>Provide an overview of Basil’s Bakery and the nature and scope of the problems it is encountering.</a:t>
            </a:r>
          </a:p>
          <a:p>
            <a:pPr>
              <a:lnSpc>
                <a:spcPct val="110000"/>
              </a:lnSpc>
              <a:buFont typeface=""/>
              <a:buChar char="•"/>
            </a:pPr>
            <a:r>
              <a:rPr lang="en-GB" sz="1400"/>
              <a:t>Provide a critique and application of the </a:t>
            </a:r>
            <a:r>
              <a:rPr lang="en-GB" sz="1400" b="1"/>
              <a:t>PESTEL framework.</a:t>
            </a:r>
          </a:p>
          <a:p>
            <a:pPr>
              <a:lnSpc>
                <a:spcPct val="110000"/>
              </a:lnSpc>
              <a:buFont typeface=""/>
              <a:buChar char="•"/>
            </a:pPr>
            <a:r>
              <a:rPr lang="en-GB" sz="1400"/>
              <a:t>Provide a critique and application of the </a:t>
            </a:r>
            <a:r>
              <a:rPr lang="en-GB" sz="1400" b="1"/>
              <a:t>Cause-and-Effect model.</a:t>
            </a:r>
          </a:p>
          <a:p>
            <a:pPr>
              <a:lnSpc>
                <a:spcPct val="110000"/>
              </a:lnSpc>
              <a:buFont typeface=""/>
              <a:buChar char="•"/>
            </a:pPr>
            <a:r>
              <a:rPr lang="en-GB" sz="1400"/>
              <a:t>Finally, provide a summary of the </a:t>
            </a:r>
            <a:r>
              <a:rPr lang="en-GB" sz="1400" b="1"/>
              <a:t>key findings.</a:t>
            </a:r>
          </a:p>
        </p:txBody>
      </p:sp>
      <p:sp>
        <p:nvSpPr>
          <p:cNvPr id="4" name="Footer Placeholder 3">
            <a:extLst>
              <a:ext uri="{FF2B5EF4-FFF2-40B4-BE49-F238E27FC236}">
                <a16:creationId xmlns:a16="http://schemas.microsoft.com/office/drawing/2014/main" id="{79F21743-EA9F-B3E8-153B-1D5C4C368B36}"/>
              </a:ext>
            </a:extLst>
          </p:cNvPr>
          <p:cNvSpPr>
            <a:spLocks noGrp="1"/>
          </p:cNvSpPr>
          <p:nvPr>
            <p:ph type="ftr" sz="quarter" idx="11"/>
          </p:nvPr>
        </p:nvSpPr>
        <p:spPr>
          <a:xfrm rot="5400000">
            <a:off x="9344023" y="2390777"/>
            <a:ext cx="4933950"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80AE1B46-F95B-2164-C68B-07783B374DD2}"/>
              </a:ext>
            </a:extLst>
          </p:cNvPr>
          <p:cNvSpPr>
            <a:spLocks noGrp="1"/>
          </p:cNvSpPr>
          <p:nvPr>
            <p:ph type="dt" sz="half" idx="10"/>
          </p:nvPr>
        </p:nvSpPr>
        <p:spPr>
          <a:xfrm rot="5400000">
            <a:off x="11191873" y="5476875"/>
            <a:ext cx="1238250" cy="457200"/>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CD79D398-8B15-B254-8A16-A00C21A39A1F}"/>
              </a:ext>
            </a:extLst>
          </p:cNvPr>
          <p:cNvSpPr>
            <a:spLocks noGrp="1"/>
          </p:cNvSpPr>
          <p:nvPr>
            <p:ph type="sldNum" sz="quarter" idx="12"/>
          </p:nvPr>
        </p:nvSpPr>
        <p:spPr>
          <a:xfrm>
            <a:off x="11582400" y="6343955"/>
            <a:ext cx="457200" cy="361645"/>
          </a:xfrm>
        </p:spPr>
        <p:txBody>
          <a:bodyPr anchor="b">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55620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0EFD3-9282-06BC-4C17-B74740C26B7E}"/>
              </a:ext>
            </a:extLst>
          </p:cNvPr>
          <p:cNvSpPr>
            <a:spLocks noGrp="1"/>
          </p:cNvSpPr>
          <p:nvPr>
            <p:ph type="title"/>
          </p:nvPr>
        </p:nvSpPr>
        <p:spPr>
          <a:xfrm>
            <a:off x="152401" y="152400"/>
            <a:ext cx="10741152" cy="1132258"/>
          </a:xfrm>
        </p:spPr>
        <p:txBody>
          <a:bodyPr>
            <a:normAutofit/>
          </a:bodyPr>
          <a:lstStyle/>
          <a:p>
            <a:r>
              <a:rPr lang="en-GB" b="1"/>
              <a:t>Background of Basil’s Bakery</a:t>
            </a:r>
            <a:endParaRPr lang="en-US" b="1"/>
          </a:p>
        </p:txBody>
      </p:sp>
      <p:sp>
        <p:nvSpPr>
          <p:cNvPr id="3" name="Content Placeholder 2">
            <a:extLst>
              <a:ext uri="{FF2B5EF4-FFF2-40B4-BE49-F238E27FC236}">
                <a16:creationId xmlns:a16="http://schemas.microsoft.com/office/drawing/2014/main" id="{38A763B8-EEC7-5AF5-62DB-B80F2DED1083}"/>
              </a:ext>
            </a:extLst>
          </p:cNvPr>
          <p:cNvSpPr>
            <a:spLocks noGrp="1"/>
          </p:cNvSpPr>
          <p:nvPr>
            <p:ph sz="quarter" idx="15"/>
          </p:nvPr>
        </p:nvSpPr>
        <p:spPr>
          <a:xfrm>
            <a:off x="152401" y="1676400"/>
            <a:ext cx="5074920" cy="5029199"/>
          </a:xfrm>
        </p:spPr>
        <p:txBody>
          <a:bodyPr vert="horz" lIns="91440" tIns="45720" rIns="91440" bIns="45720" rtlCol="0" anchor="t">
            <a:normAutofit/>
          </a:bodyPr>
          <a:lstStyle/>
          <a:p>
            <a:pPr marL="0" indent="0">
              <a:lnSpc>
                <a:spcPct val="110000"/>
              </a:lnSpc>
              <a:buNone/>
            </a:pPr>
            <a:r>
              <a:rPr lang="en-GB" sz="1000" b="1"/>
              <a:t>The Business</a:t>
            </a:r>
          </a:p>
          <a:p>
            <a:pPr>
              <a:lnSpc>
                <a:spcPct val="110000"/>
              </a:lnSpc>
              <a:buFont typeface=""/>
              <a:buChar char="•"/>
            </a:pPr>
            <a:r>
              <a:rPr lang="en-GB" sz="1000"/>
              <a:t>Small independent bakery in </a:t>
            </a:r>
            <a:r>
              <a:rPr lang="en-GB" sz="1000" b="1"/>
              <a:t>Coventry and it's </a:t>
            </a:r>
            <a:r>
              <a:rPr lang="en-GB" sz="1000"/>
              <a:t>established in </a:t>
            </a:r>
            <a:r>
              <a:rPr lang="en-GB" sz="1000" b="1"/>
              <a:t>2015</a:t>
            </a:r>
            <a:r>
              <a:rPr lang="en-GB" sz="1000"/>
              <a:t>.</a:t>
            </a:r>
          </a:p>
          <a:p>
            <a:pPr marL="228600" indent="-228600">
              <a:lnSpc>
                <a:spcPct val="110000"/>
              </a:lnSpc>
              <a:buFont typeface=""/>
              <a:buChar char="•"/>
            </a:pPr>
            <a:r>
              <a:rPr lang="en-GB" sz="1000"/>
              <a:t>Sells </a:t>
            </a:r>
            <a:r>
              <a:rPr lang="en-GB" sz="1000" b="1"/>
              <a:t>bread, cakes and pastries</a:t>
            </a:r>
            <a:r>
              <a:rPr lang="en-GB" sz="1000"/>
              <a:t> using organic ingredients.</a:t>
            </a:r>
          </a:p>
          <a:p>
            <a:pPr marL="228600" indent="-228600">
              <a:lnSpc>
                <a:spcPct val="110000"/>
              </a:lnSpc>
              <a:buFont typeface=""/>
              <a:buChar char="•"/>
            </a:pPr>
            <a:r>
              <a:rPr lang="en-GB" sz="1000"/>
              <a:t>Main customers: </a:t>
            </a:r>
            <a:r>
              <a:rPr lang="en-GB" sz="1000" b="1"/>
              <a:t>shoppers, office workers and warehouse workers</a:t>
            </a:r>
            <a:r>
              <a:rPr lang="en-GB" sz="1000"/>
              <a:t>.</a:t>
            </a:r>
          </a:p>
          <a:p>
            <a:pPr>
              <a:lnSpc>
                <a:spcPct val="110000"/>
              </a:lnSpc>
            </a:pPr>
            <a:r>
              <a:rPr lang="en-GB" sz="1000" b="1"/>
              <a:t>What Has Happened?</a:t>
            </a:r>
          </a:p>
          <a:p>
            <a:pPr marL="228600" indent="-228600">
              <a:lnSpc>
                <a:spcPct val="110000"/>
              </a:lnSpc>
              <a:buFont typeface=""/>
              <a:buChar char="•"/>
            </a:pPr>
            <a:r>
              <a:rPr lang="en-GB" sz="1000"/>
              <a:t>Sales grew until </a:t>
            </a:r>
            <a:r>
              <a:rPr lang="en-GB" sz="1000" b="1"/>
              <a:t>2019</a:t>
            </a:r>
            <a:r>
              <a:rPr lang="en-GB" sz="1000"/>
              <a:t>.</a:t>
            </a:r>
          </a:p>
          <a:p>
            <a:pPr marL="228600" indent="-228600">
              <a:lnSpc>
                <a:spcPct val="110000"/>
              </a:lnSpc>
              <a:buFont typeface=""/>
              <a:buChar char="•"/>
            </a:pPr>
            <a:r>
              <a:rPr lang="en-GB" sz="1000"/>
              <a:t>Sales fell significantly during </a:t>
            </a:r>
            <a:r>
              <a:rPr lang="en-GB" sz="1000" b="1"/>
              <a:t>COVID-19</a:t>
            </a:r>
            <a:r>
              <a:rPr lang="en-GB" sz="1000"/>
              <a:t>.</a:t>
            </a:r>
          </a:p>
          <a:p>
            <a:pPr marL="228600" indent="-228600">
              <a:lnSpc>
                <a:spcPct val="110000"/>
              </a:lnSpc>
              <a:buFont typeface=""/>
              <a:buChar char="•"/>
            </a:pPr>
            <a:r>
              <a:rPr lang="en-GB" sz="1000"/>
              <a:t>Sales improved but remained </a:t>
            </a:r>
            <a:r>
              <a:rPr lang="en-GB" sz="1000" b="1"/>
              <a:t>around 25% below 2019</a:t>
            </a:r>
            <a:r>
              <a:rPr lang="en-GB" sz="1000"/>
              <a:t> from 2023–2025.</a:t>
            </a:r>
          </a:p>
          <a:p>
            <a:pPr>
              <a:lnSpc>
                <a:spcPct val="110000"/>
              </a:lnSpc>
            </a:pPr>
            <a:r>
              <a:rPr lang="en-GB" sz="1000" b="1"/>
              <a:t>Current Situation</a:t>
            </a:r>
          </a:p>
          <a:p>
            <a:pPr marL="228600" indent="-228600">
              <a:lnSpc>
                <a:spcPct val="110000"/>
              </a:lnSpc>
              <a:buFont typeface=""/>
              <a:buChar char="•"/>
            </a:pPr>
            <a:r>
              <a:rPr lang="en-GB" sz="1000" b="1"/>
              <a:t>Retail-park footfall has decreased</a:t>
            </a:r>
            <a:r>
              <a:rPr lang="en-GB" sz="1000"/>
              <a:t>.</a:t>
            </a:r>
          </a:p>
          <a:p>
            <a:pPr marL="228600" indent="-228600">
              <a:lnSpc>
                <a:spcPct val="110000"/>
              </a:lnSpc>
              <a:buFont typeface=""/>
              <a:buChar char="•"/>
            </a:pPr>
            <a:r>
              <a:rPr lang="en-GB" sz="1000"/>
              <a:t>Several shops have </a:t>
            </a:r>
            <a:r>
              <a:rPr lang="en-GB" sz="1000" b="1"/>
              <a:t>closed</a:t>
            </a:r>
            <a:r>
              <a:rPr lang="en-GB" sz="1000"/>
              <a:t>.</a:t>
            </a:r>
          </a:p>
          <a:p>
            <a:pPr marL="228600" indent="-228600">
              <a:lnSpc>
                <a:spcPct val="110000"/>
              </a:lnSpc>
              <a:buFont typeface=""/>
              <a:buChar char="•"/>
            </a:pPr>
            <a:r>
              <a:rPr lang="en-GB" sz="1000"/>
              <a:t>More office workers are </a:t>
            </a:r>
            <a:r>
              <a:rPr lang="en-GB" sz="1000" b="1"/>
              <a:t>working from home</a:t>
            </a:r>
            <a:r>
              <a:rPr lang="en-GB" sz="1000"/>
              <a:t>.</a:t>
            </a:r>
          </a:p>
          <a:p>
            <a:pPr marL="228600" indent="-228600">
              <a:lnSpc>
                <a:spcPct val="110000"/>
              </a:lnSpc>
              <a:buFont typeface=""/>
              <a:buChar char="•"/>
            </a:pPr>
            <a:r>
              <a:rPr lang="en-GB" sz="1000" b="1"/>
              <a:t>Operating and ingredient costs have increased</a:t>
            </a:r>
            <a:r>
              <a:rPr lang="en-GB" sz="1000"/>
              <a:t>.</a:t>
            </a:r>
          </a:p>
          <a:p>
            <a:pPr marL="228600" indent="-228600">
              <a:lnSpc>
                <a:spcPct val="110000"/>
              </a:lnSpc>
              <a:buFont typeface=""/>
              <a:buChar char="•"/>
            </a:pPr>
            <a:r>
              <a:rPr lang="en-GB" sz="1000"/>
              <a:t>Customers want </a:t>
            </a:r>
            <a:r>
              <a:rPr lang="en-GB" sz="1000" b="1"/>
              <a:t>delivery and pre-ordering</a:t>
            </a:r>
            <a:r>
              <a:rPr lang="en-GB" sz="1000"/>
              <a:t>.</a:t>
            </a:r>
          </a:p>
          <a:p>
            <a:pPr>
              <a:lnSpc>
                <a:spcPct val="110000"/>
              </a:lnSpc>
            </a:pPr>
            <a:r>
              <a:rPr lang="en-GB" sz="1000" b="1"/>
              <a:t>Main Problem</a:t>
            </a:r>
          </a:p>
          <a:p>
            <a:pPr>
              <a:lnSpc>
                <a:spcPct val="110000"/>
              </a:lnSpc>
            </a:pPr>
            <a:r>
              <a:rPr lang="en-GB" sz="1000" b="1"/>
              <a:t>Falling sales + changing customer behaviour + rising costs.</a:t>
            </a:r>
          </a:p>
        </p:txBody>
      </p:sp>
      <p:pic>
        <p:nvPicPr>
          <p:cNvPr id="8" name="Picture 7" descr="A display of stack of bread">
            <a:extLst>
              <a:ext uri="{FF2B5EF4-FFF2-40B4-BE49-F238E27FC236}">
                <a16:creationId xmlns:a16="http://schemas.microsoft.com/office/drawing/2014/main" id="{224D98D5-AB74-5D15-BD62-18585E90DB4E}"/>
              </a:ext>
            </a:extLst>
          </p:cNvPr>
          <p:cNvPicPr>
            <a:picLocks noChangeAspect="1"/>
          </p:cNvPicPr>
          <p:nvPr/>
        </p:nvPicPr>
        <p:blipFill>
          <a:blip r:embed="rId2"/>
          <a:srcRect l="20148" r="12548" b="8"/>
          <a:stretch>
            <a:fillRect/>
          </a:stretch>
        </p:blipFill>
        <p:spPr>
          <a:xfrm>
            <a:off x="5818189" y="1676400"/>
            <a:ext cx="5075237" cy="5029199"/>
          </a:xfrm>
          <a:prstGeom prst="rect">
            <a:avLst/>
          </a:prstGeom>
          <a:noFill/>
        </p:spPr>
      </p:pic>
      <p:sp>
        <p:nvSpPr>
          <p:cNvPr id="4" name="Footer Placeholder 3">
            <a:extLst>
              <a:ext uri="{FF2B5EF4-FFF2-40B4-BE49-F238E27FC236}">
                <a16:creationId xmlns:a16="http://schemas.microsoft.com/office/drawing/2014/main" id="{9B2BD9F0-9C0D-DEDB-2099-021B575ADBBC}"/>
              </a:ext>
            </a:extLst>
          </p:cNvPr>
          <p:cNvSpPr>
            <a:spLocks noGrp="1"/>
          </p:cNvSpPr>
          <p:nvPr>
            <p:ph type="ftr" sz="quarter" idx="11"/>
          </p:nvPr>
        </p:nvSpPr>
        <p:spPr>
          <a:xfrm rot="5400000">
            <a:off x="9335141" y="2396182"/>
            <a:ext cx="4951717"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6830335E-580E-7284-54E9-58DA1275E04C}"/>
              </a:ext>
            </a:extLst>
          </p:cNvPr>
          <p:cNvSpPr>
            <a:spLocks noGrp="1"/>
          </p:cNvSpPr>
          <p:nvPr>
            <p:ph type="dt" sz="half" idx="10"/>
          </p:nvPr>
        </p:nvSpPr>
        <p:spPr>
          <a:xfrm rot="5400000">
            <a:off x="11189342" y="5493696"/>
            <a:ext cx="1243316" cy="457200"/>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DEAD4C09-503B-2B43-D4CE-92F5DD6E29D5}"/>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3</a:t>
            </a:fld>
            <a:endParaRPr lang="en-US"/>
          </a:p>
        </p:txBody>
      </p:sp>
    </p:spTree>
    <p:extLst>
      <p:ext uri="{BB962C8B-B14F-4D97-AF65-F5344CB8AC3E}">
        <p14:creationId xmlns:p14="http://schemas.microsoft.com/office/powerpoint/2010/main" val="879513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464A-FE59-5A4A-D3D3-937CE80F29DC}"/>
              </a:ext>
            </a:extLst>
          </p:cNvPr>
          <p:cNvSpPr>
            <a:spLocks noGrp="1"/>
          </p:cNvSpPr>
          <p:nvPr>
            <p:ph type="title"/>
          </p:nvPr>
        </p:nvSpPr>
        <p:spPr>
          <a:xfrm>
            <a:off x="152400" y="152400"/>
            <a:ext cx="8936272" cy="2066188"/>
          </a:xfrm>
        </p:spPr>
        <p:txBody>
          <a:bodyPr>
            <a:normAutofit/>
          </a:bodyPr>
          <a:lstStyle/>
          <a:p>
            <a:pPr marL="228600" indent="-228600">
              <a:spcBef>
                <a:spcPts val="1000"/>
              </a:spcBef>
            </a:pPr>
            <a:r>
              <a:rPr lang="en-GB" b="1"/>
              <a:t>Insight into the Problems</a:t>
            </a:r>
            <a:endParaRPr lang="en-US"/>
          </a:p>
          <a:p>
            <a:endParaRPr lang="en-GB"/>
          </a:p>
        </p:txBody>
      </p:sp>
      <p:sp>
        <p:nvSpPr>
          <p:cNvPr id="4" name="Footer Placeholder 3">
            <a:extLst>
              <a:ext uri="{FF2B5EF4-FFF2-40B4-BE49-F238E27FC236}">
                <a16:creationId xmlns:a16="http://schemas.microsoft.com/office/drawing/2014/main" id="{220492BB-C8DD-A7DD-7389-6B659A7F3891}"/>
              </a:ext>
            </a:extLst>
          </p:cNvPr>
          <p:cNvSpPr>
            <a:spLocks noGrp="1"/>
          </p:cNvSpPr>
          <p:nvPr>
            <p:ph type="ftr" sz="quarter" idx="11"/>
          </p:nvPr>
        </p:nvSpPr>
        <p:spPr>
          <a:xfrm rot="5400000">
            <a:off x="9335141" y="2396182"/>
            <a:ext cx="4951717"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EA8AD629-603F-E371-E3B7-AE01E10D8260}"/>
              </a:ext>
            </a:extLst>
          </p:cNvPr>
          <p:cNvSpPr>
            <a:spLocks noGrp="1"/>
          </p:cNvSpPr>
          <p:nvPr>
            <p:ph type="dt" sz="half" idx="10"/>
          </p:nvPr>
        </p:nvSpPr>
        <p:spPr>
          <a:xfrm rot="5400000">
            <a:off x="11189342" y="5493696"/>
            <a:ext cx="1243316" cy="457200"/>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AF19AB3E-C9A0-B849-CDF9-281AF1DF2AA7}"/>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AB8B7059-CD15-965C-9D40-7421F5867F6C}"/>
              </a:ext>
            </a:extLst>
          </p:cNvPr>
          <p:cNvGraphicFramePr>
            <a:graphicFrameLocks noGrp="1"/>
          </p:cNvGraphicFramePr>
          <p:nvPr>
            <p:ph sz="quarter" idx="13"/>
            <p:extLst>
              <p:ext uri="{D42A27DB-BD31-4B8C-83A1-F6EECF244321}">
                <p14:modId xmlns:p14="http://schemas.microsoft.com/office/powerpoint/2010/main" val="1479779174"/>
              </p:ext>
            </p:extLst>
          </p:nvPr>
        </p:nvGraphicFramePr>
        <p:xfrm>
          <a:off x="152400" y="2484254"/>
          <a:ext cx="8927805" cy="4221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0136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27E62-8BF7-29AD-5AEE-F0CFB1DD52B0}"/>
              </a:ext>
            </a:extLst>
          </p:cNvPr>
          <p:cNvSpPr>
            <a:spLocks noGrp="1"/>
          </p:cNvSpPr>
          <p:nvPr>
            <p:ph type="title"/>
          </p:nvPr>
        </p:nvSpPr>
        <p:spPr>
          <a:xfrm>
            <a:off x="152399" y="152399"/>
            <a:ext cx="4114800" cy="1828800"/>
          </a:xfrm>
        </p:spPr>
        <p:txBody>
          <a:bodyPr>
            <a:normAutofit/>
          </a:bodyPr>
          <a:lstStyle/>
          <a:p>
            <a:r>
              <a:rPr lang="en-GB" b="1"/>
              <a:t>Critique of PESTEL</a:t>
            </a:r>
            <a:endParaRPr lang="en-US" b="1"/>
          </a:p>
        </p:txBody>
      </p:sp>
      <p:sp>
        <p:nvSpPr>
          <p:cNvPr id="4" name="Footer Placeholder 3">
            <a:extLst>
              <a:ext uri="{FF2B5EF4-FFF2-40B4-BE49-F238E27FC236}">
                <a16:creationId xmlns:a16="http://schemas.microsoft.com/office/drawing/2014/main" id="{1CA5EBB0-B040-8149-A6F3-A857044A6240}"/>
              </a:ext>
            </a:extLst>
          </p:cNvPr>
          <p:cNvSpPr>
            <a:spLocks noGrp="1"/>
          </p:cNvSpPr>
          <p:nvPr>
            <p:ph type="ftr" sz="quarter" idx="11"/>
          </p:nvPr>
        </p:nvSpPr>
        <p:spPr>
          <a:xfrm>
            <a:off x="152400" y="6324600"/>
            <a:ext cx="5067300" cy="3810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695931F4-0F64-07AB-FA2C-497E584568B7}"/>
              </a:ext>
            </a:extLst>
          </p:cNvPr>
          <p:cNvSpPr>
            <a:spLocks noGrp="1"/>
          </p:cNvSpPr>
          <p:nvPr>
            <p:ph type="dt" sz="half" idx="10"/>
          </p:nvPr>
        </p:nvSpPr>
        <p:spPr>
          <a:xfrm>
            <a:off x="5219700" y="6343954"/>
            <a:ext cx="1752600" cy="361646"/>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DB898D4E-4AE2-2926-EAE9-2C704ADAF30A}"/>
              </a:ext>
            </a:extLst>
          </p:cNvPr>
          <p:cNvSpPr>
            <a:spLocks noGrp="1"/>
          </p:cNvSpPr>
          <p:nvPr>
            <p:ph type="sldNum" sz="quarter" idx="12"/>
          </p:nvPr>
        </p:nvSpPr>
        <p:spPr>
          <a:xfrm>
            <a:off x="11582400" y="6343955"/>
            <a:ext cx="457200" cy="361645"/>
          </a:xfrm>
        </p:spPr>
        <p:txBody>
          <a:bodyPr anchor="ctr">
            <a:normAutofit/>
          </a:bodyPr>
          <a:lstStyle/>
          <a:p>
            <a:pPr>
              <a:spcAft>
                <a:spcPts val="600"/>
              </a:spcAft>
            </a:pPr>
            <a:fld id="{AEAA3239-9EA4-4A65-A281-97F994456D9F}" type="slidenum">
              <a:rPr lang="en-US" smtClean="0"/>
              <a:pPr>
                <a:spcAft>
                  <a:spcPts val="600"/>
                </a:spcAft>
              </a:pPr>
              <a:t>5</a:t>
            </a:fld>
            <a:endParaRPr lang="en-US"/>
          </a:p>
        </p:txBody>
      </p:sp>
      <p:graphicFrame>
        <p:nvGraphicFramePr>
          <p:cNvPr id="30" name="Content Placeholder 2">
            <a:extLst>
              <a:ext uri="{FF2B5EF4-FFF2-40B4-BE49-F238E27FC236}">
                <a16:creationId xmlns:a16="http://schemas.microsoft.com/office/drawing/2014/main" id="{C51B83AE-21D5-0B44-08A8-EDF2EF0A3668}"/>
              </a:ext>
            </a:extLst>
          </p:cNvPr>
          <p:cNvGraphicFramePr>
            <a:graphicFrameLocks noGrp="1"/>
          </p:cNvGraphicFramePr>
          <p:nvPr>
            <p:ph sz="quarter" idx="14"/>
            <p:extLst>
              <p:ext uri="{D42A27DB-BD31-4B8C-83A1-F6EECF244321}">
                <p14:modId xmlns:p14="http://schemas.microsoft.com/office/powerpoint/2010/main" val="2054927366"/>
              </p:ext>
            </p:extLst>
          </p:nvPr>
        </p:nvGraphicFramePr>
        <p:xfrm>
          <a:off x="5460544" y="152400"/>
          <a:ext cx="6579056" cy="6172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7" name="Picture Placeholder 126" descr="A hand pointing at a graph on a computer screen&#10;&#10;AI-generated content may be incorrect.">
            <a:extLst>
              <a:ext uri="{FF2B5EF4-FFF2-40B4-BE49-F238E27FC236}">
                <a16:creationId xmlns:a16="http://schemas.microsoft.com/office/drawing/2014/main" id="{8B0B0368-61FA-BBD1-7494-6E92A713C60F}"/>
              </a:ext>
            </a:extLst>
          </p:cNvPr>
          <p:cNvPicPr>
            <a:picLocks noGrp="1" noChangeAspect="1"/>
          </p:cNvPicPr>
          <p:nvPr>
            <p:ph type="pic" sz="quarter" idx="15"/>
          </p:nvPr>
        </p:nvPicPr>
        <p:blipFill>
          <a:blip r:embed="rId7"/>
          <a:srcRect l="10369" t="3571" r="641" b="28086"/>
          <a:stretch>
            <a:fillRect/>
          </a:stretch>
        </p:blipFill>
        <p:spPr>
          <a:xfrm>
            <a:off x="-1" y="3926569"/>
            <a:ext cx="5430460" cy="2779617"/>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8">
              <a:alphaModFix amt="60000"/>
            </a:blip>
            <a:stretch>
              <a:fillRect/>
            </a:stretch>
          </a:blipFill>
        </p:spPr>
      </p:pic>
      <p:pic>
        <p:nvPicPr>
          <p:cNvPr id="128" name="Picture 127" descr="A city with many tall buildings&#10;&#10;AI-generated content may be incorrect.">
            <a:extLst>
              <a:ext uri="{FF2B5EF4-FFF2-40B4-BE49-F238E27FC236}">
                <a16:creationId xmlns:a16="http://schemas.microsoft.com/office/drawing/2014/main" id="{E1057510-01F7-717B-95C5-C44AE23597B5}"/>
              </a:ext>
            </a:extLst>
          </p:cNvPr>
          <p:cNvPicPr>
            <a:picLocks noChangeAspect="1"/>
          </p:cNvPicPr>
          <p:nvPr/>
        </p:nvPicPr>
        <p:blipFill>
          <a:blip r:embed="rId9"/>
          <a:srcRect l="-4236" t="15184" r="145" b="8801"/>
          <a:stretch>
            <a:fillRect/>
          </a:stretch>
        </p:blipFill>
        <p:spPr>
          <a:xfrm>
            <a:off x="-213995" y="1225185"/>
            <a:ext cx="5613781" cy="2761066"/>
          </a:xfrm>
          <a:prstGeom prst="rect">
            <a:avLst/>
          </a:prstGeom>
        </p:spPr>
      </p:pic>
    </p:spTree>
    <p:extLst>
      <p:ext uri="{BB962C8B-B14F-4D97-AF65-F5344CB8AC3E}">
        <p14:creationId xmlns:p14="http://schemas.microsoft.com/office/powerpoint/2010/main" val="1878721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29ADF-F492-A3D0-CD20-177C4B369D5C}"/>
              </a:ext>
            </a:extLst>
          </p:cNvPr>
          <p:cNvSpPr>
            <a:spLocks noGrp="1"/>
          </p:cNvSpPr>
          <p:nvPr>
            <p:ph type="title"/>
          </p:nvPr>
        </p:nvSpPr>
        <p:spPr>
          <a:xfrm>
            <a:off x="152400" y="152400"/>
            <a:ext cx="11887200" cy="946328"/>
          </a:xfrm>
        </p:spPr>
        <p:txBody>
          <a:bodyPr>
            <a:normAutofit/>
          </a:bodyPr>
          <a:lstStyle/>
          <a:p>
            <a:r>
              <a:rPr lang="en-GB" b="1"/>
              <a:t>Application of PESTEL to Basil’s Bakery</a:t>
            </a:r>
            <a:endParaRPr lang="en-US" b="1"/>
          </a:p>
        </p:txBody>
      </p:sp>
      <p:sp>
        <p:nvSpPr>
          <p:cNvPr id="3" name="Content Placeholder 2">
            <a:extLst>
              <a:ext uri="{FF2B5EF4-FFF2-40B4-BE49-F238E27FC236}">
                <a16:creationId xmlns:a16="http://schemas.microsoft.com/office/drawing/2014/main" id="{A80DD2D7-2DB0-7286-AB4C-0821CE3C58F5}"/>
              </a:ext>
            </a:extLst>
          </p:cNvPr>
          <p:cNvSpPr>
            <a:spLocks noGrp="1"/>
          </p:cNvSpPr>
          <p:nvPr>
            <p:ph sz="quarter" idx="14"/>
          </p:nvPr>
        </p:nvSpPr>
        <p:spPr>
          <a:xfrm>
            <a:off x="152400" y="1307153"/>
            <a:ext cx="4114800" cy="5019443"/>
          </a:xfrm>
        </p:spPr>
        <p:txBody>
          <a:bodyPr vert="horz" lIns="91440" tIns="45720" rIns="91440" bIns="45720" rtlCol="0" anchor="t">
            <a:normAutofit/>
          </a:bodyPr>
          <a:lstStyle/>
          <a:p>
            <a:pPr marL="0" indent="0">
              <a:lnSpc>
                <a:spcPct val="110000"/>
              </a:lnSpc>
              <a:buNone/>
            </a:pPr>
            <a:endParaRPr lang="en-GB" sz="1100" b="1"/>
          </a:p>
          <a:p>
            <a:pPr marL="228600" indent="-228600">
              <a:lnSpc>
                <a:spcPct val="110000"/>
              </a:lnSpc>
              <a:buFont typeface=""/>
              <a:buChar char="•"/>
            </a:pPr>
            <a:r>
              <a:rPr lang="en-GB" sz="1100" b="1" dirty="0">
                <a:ea typeface="Batang"/>
                <a:cs typeface="Kalinga"/>
              </a:rPr>
              <a:t>Political:</a:t>
            </a:r>
            <a:r>
              <a:rPr lang="en-GB" sz="1100" dirty="0">
                <a:ea typeface="Batang"/>
                <a:cs typeface="Kalinga"/>
              </a:rPr>
              <a:t> Business rates and government policies can increase operating pressure.</a:t>
            </a:r>
            <a:br>
              <a:rPr lang="en-GB" sz="1100" dirty="0"/>
            </a:br>
            <a:r>
              <a:rPr lang="en-GB" sz="1100" i="1" dirty="0">
                <a:ea typeface="Batang"/>
                <a:cs typeface="Kalinga"/>
              </a:rPr>
              <a:t>(GOV.UK, 2025)</a:t>
            </a:r>
          </a:p>
          <a:p>
            <a:pPr marL="228600" indent="-228600">
              <a:lnSpc>
                <a:spcPct val="110000"/>
              </a:lnSpc>
              <a:buFont typeface=""/>
              <a:buChar char="•"/>
            </a:pPr>
            <a:r>
              <a:rPr lang="en-GB" sz="1100" b="1" dirty="0">
                <a:ea typeface="Batang"/>
                <a:cs typeface="Kalinga"/>
              </a:rPr>
              <a:t>Economic:</a:t>
            </a:r>
            <a:r>
              <a:rPr lang="en-GB" sz="1100" dirty="0">
                <a:ea typeface="Batang"/>
                <a:cs typeface="Kalinga"/>
              </a:rPr>
              <a:t> Rising rent, utilities, insurance and ingredient costs are reducing profitability.</a:t>
            </a:r>
            <a:br>
              <a:rPr lang="en-GB" sz="1100" dirty="0"/>
            </a:br>
            <a:r>
              <a:rPr lang="en-GB" sz="1100" i="1" dirty="0">
                <a:ea typeface="Batang"/>
                <a:cs typeface="Kalinga"/>
              </a:rPr>
              <a:t>(Basil’s Bakery Case Study)</a:t>
            </a:r>
          </a:p>
          <a:p>
            <a:pPr marL="228600" indent="-228600">
              <a:lnSpc>
                <a:spcPct val="110000"/>
              </a:lnSpc>
              <a:buFont typeface=""/>
              <a:buChar char="•"/>
            </a:pPr>
            <a:r>
              <a:rPr lang="en-GB" sz="1100" b="1" dirty="0">
                <a:ea typeface="Batang"/>
                <a:cs typeface="Kalinga"/>
              </a:rPr>
              <a:t>Social:</a:t>
            </a:r>
            <a:r>
              <a:rPr lang="en-GB" sz="1100" dirty="0">
                <a:ea typeface="Batang"/>
                <a:cs typeface="Kalinga"/>
              </a:rPr>
              <a:t> Home working and lower retail-park footfall have reduced regular customers.</a:t>
            </a:r>
            <a:br>
              <a:rPr lang="en-GB" sz="1100" dirty="0"/>
            </a:br>
            <a:r>
              <a:rPr lang="en-GB" sz="1100" i="1" dirty="0">
                <a:ea typeface="Batang"/>
                <a:cs typeface="Kalinga"/>
              </a:rPr>
              <a:t>(Basil’s Bakery Case Study; ONS, 2022)</a:t>
            </a:r>
          </a:p>
          <a:p>
            <a:pPr marL="228600" indent="-228600">
              <a:lnSpc>
                <a:spcPct val="110000"/>
              </a:lnSpc>
              <a:buFont typeface=""/>
              <a:buChar char="•"/>
            </a:pPr>
            <a:r>
              <a:rPr lang="en-GB" sz="1100" b="1" dirty="0">
                <a:ea typeface="Batang"/>
                <a:cs typeface="Kalinga"/>
              </a:rPr>
              <a:t>Technological:</a:t>
            </a:r>
            <a:r>
              <a:rPr lang="en-GB" sz="1100" dirty="0">
                <a:ea typeface="Batang"/>
                <a:cs typeface="Kalinga"/>
              </a:rPr>
              <a:t> Customers want delivery and pre-ordering, but Basil has limited ordering facilities.</a:t>
            </a:r>
            <a:br>
              <a:rPr lang="en-GB" sz="1100" dirty="0"/>
            </a:br>
            <a:r>
              <a:rPr lang="en-GB" sz="1100" i="1" dirty="0">
                <a:ea typeface="Batang"/>
                <a:cs typeface="Kalinga"/>
              </a:rPr>
              <a:t>(Basil’s Bakery Case Study; FSA, 2025)</a:t>
            </a:r>
          </a:p>
          <a:p>
            <a:pPr marL="228600" indent="-228600">
              <a:lnSpc>
                <a:spcPct val="110000"/>
              </a:lnSpc>
              <a:buFont typeface=""/>
              <a:buChar char="•"/>
            </a:pPr>
            <a:r>
              <a:rPr lang="en-GB" sz="1100" b="1" dirty="0">
                <a:ea typeface="Batang"/>
                <a:cs typeface="Kalinga"/>
              </a:rPr>
              <a:t>Environmental:</a:t>
            </a:r>
            <a:r>
              <a:rPr lang="en-GB" sz="1100" dirty="0">
                <a:ea typeface="Batang"/>
                <a:cs typeface="Kalinga"/>
              </a:rPr>
              <a:t> Crop failure can affect the availability and price of organic ingredients.</a:t>
            </a:r>
            <a:br>
              <a:rPr lang="en-GB" sz="1100" dirty="0"/>
            </a:br>
            <a:r>
              <a:rPr lang="en-GB" sz="1100" i="1" dirty="0">
                <a:ea typeface="Batang"/>
                <a:cs typeface="Kalinga"/>
              </a:rPr>
              <a:t>(Basil’s Bakery Case Study)</a:t>
            </a:r>
          </a:p>
          <a:p>
            <a:pPr marL="228600" indent="-228600">
              <a:lnSpc>
                <a:spcPct val="110000"/>
              </a:lnSpc>
              <a:buFont typeface=""/>
              <a:buChar char="•"/>
            </a:pPr>
            <a:r>
              <a:rPr lang="en-GB" sz="1100" b="1" dirty="0">
                <a:ea typeface="Batang"/>
                <a:cs typeface="Kalinga"/>
              </a:rPr>
              <a:t>Legal:</a:t>
            </a:r>
            <a:r>
              <a:rPr lang="en-GB" sz="1100" dirty="0">
                <a:ea typeface="Batang"/>
                <a:cs typeface="Kalinga"/>
              </a:rPr>
              <a:t> Food safety, hygiene and allergen requirements must be followed.</a:t>
            </a:r>
            <a:br>
              <a:rPr lang="en-GB" sz="1100" dirty="0"/>
            </a:br>
            <a:r>
              <a:rPr lang="en-GB" sz="1100" i="1" dirty="0">
                <a:ea typeface="Batang"/>
                <a:cs typeface="Kalinga"/>
              </a:rPr>
              <a:t>(FSA, 2025)</a:t>
            </a:r>
          </a:p>
          <a:p>
            <a:pPr>
              <a:lnSpc>
                <a:spcPct val="110000"/>
              </a:lnSpc>
            </a:pPr>
            <a:r>
              <a:rPr lang="en-GB" sz="1100" b="1" dirty="0">
                <a:ea typeface="Batang"/>
                <a:cs typeface="Kalinga"/>
              </a:rPr>
              <a:t>Key point:</a:t>
            </a:r>
            <a:r>
              <a:rPr lang="en-GB" sz="1100" dirty="0">
                <a:ea typeface="Batang"/>
                <a:cs typeface="Kalinga"/>
              </a:rPr>
              <a:t> External changes are contributing to Basil’s falling sales and financial pressure. </a:t>
            </a:r>
          </a:p>
          <a:p>
            <a:pPr marL="0" indent="0">
              <a:lnSpc>
                <a:spcPct val="110000"/>
              </a:lnSpc>
              <a:buNone/>
            </a:pPr>
            <a:endParaRPr lang="en-GB" sz="1100" dirty="0"/>
          </a:p>
        </p:txBody>
      </p:sp>
      <p:pic>
        <p:nvPicPr>
          <p:cNvPr id="8" name="Picture 7" descr="Breads on display">
            <a:extLst>
              <a:ext uri="{FF2B5EF4-FFF2-40B4-BE49-F238E27FC236}">
                <a16:creationId xmlns:a16="http://schemas.microsoft.com/office/drawing/2014/main" id="{DBA48013-442F-3311-C6B1-FCF197B7A4C9}"/>
              </a:ext>
            </a:extLst>
          </p:cNvPr>
          <p:cNvPicPr>
            <a:picLocks noChangeAspect="1"/>
          </p:cNvPicPr>
          <p:nvPr/>
        </p:nvPicPr>
        <p:blipFill>
          <a:blip r:embed="rId2"/>
          <a:srcRect r="6487" b="-7"/>
          <a:stretch>
            <a:fillRect/>
          </a:stretch>
        </p:blipFill>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noFill/>
        </p:spPr>
      </p:pic>
      <p:sp>
        <p:nvSpPr>
          <p:cNvPr id="4" name="Footer Placeholder 3">
            <a:extLst>
              <a:ext uri="{FF2B5EF4-FFF2-40B4-BE49-F238E27FC236}">
                <a16:creationId xmlns:a16="http://schemas.microsoft.com/office/drawing/2014/main" id="{06770C95-60B1-3001-7BB9-A95046FE02B8}"/>
              </a:ext>
            </a:extLst>
          </p:cNvPr>
          <p:cNvSpPr>
            <a:spLocks noGrp="1"/>
          </p:cNvSpPr>
          <p:nvPr>
            <p:ph type="ftr" sz="quarter" idx="16"/>
          </p:nvPr>
        </p:nvSpPr>
        <p:spPr>
          <a:xfrm>
            <a:off x="152401" y="6343955"/>
            <a:ext cx="2515772" cy="36512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CD071E81-B859-BA5A-1A07-C16A6CC4C8A9}"/>
              </a:ext>
            </a:extLst>
          </p:cNvPr>
          <p:cNvSpPr>
            <a:spLocks noGrp="1"/>
          </p:cNvSpPr>
          <p:nvPr>
            <p:ph type="dt" sz="half" idx="15"/>
          </p:nvPr>
        </p:nvSpPr>
        <p:spPr>
          <a:xfrm>
            <a:off x="5318760" y="6343955"/>
            <a:ext cx="1554480" cy="365125"/>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F8341496-EB27-12C5-D470-11A5224B0850}"/>
              </a:ext>
            </a:extLst>
          </p:cNvPr>
          <p:cNvSpPr>
            <a:spLocks noGrp="1"/>
          </p:cNvSpPr>
          <p:nvPr>
            <p:ph type="sldNum" sz="quarter" idx="17"/>
          </p:nvPr>
        </p:nvSpPr>
        <p:spPr>
          <a:xfrm>
            <a:off x="11596539" y="6343955"/>
            <a:ext cx="443060" cy="365125"/>
          </a:xfrm>
        </p:spPr>
        <p:txBody>
          <a:bodyPr anchor="ctr">
            <a:normAutofit/>
          </a:bodyPr>
          <a:lstStyle/>
          <a:p>
            <a:pPr>
              <a:spcAft>
                <a:spcPts val="600"/>
              </a:spcAft>
            </a:pPr>
            <a:fld id="{AEAA3239-9EA4-4A65-A281-97F994456D9F}" type="slidenum">
              <a:rPr lang="en-US" smtClean="0"/>
              <a:pPr>
                <a:spcAft>
                  <a:spcPts val="600"/>
                </a:spcAft>
              </a:pPr>
              <a:t>6</a:t>
            </a:fld>
            <a:endParaRPr lang="en-US"/>
          </a:p>
        </p:txBody>
      </p:sp>
    </p:spTree>
    <p:extLst>
      <p:ext uri="{BB962C8B-B14F-4D97-AF65-F5344CB8AC3E}">
        <p14:creationId xmlns:p14="http://schemas.microsoft.com/office/powerpoint/2010/main" val="359259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B517F-91C8-AD85-E079-7E05079A2A1D}"/>
              </a:ext>
            </a:extLst>
          </p:cNvPr>
          <p:cNvSpPr>
            <a:spLocks noGrp="1"/>
          </p:cNvSpPr>
          <p:nvPr>
            <p:ph type="ctrTitle"/>
          </p:nvPr>
        </p:nvSpPr>
        <p:spPr>
          <a:xfrm>
            <a:off x="76199" y="1600200"/>
            <a:ext cx="10515600" cy="5334000"/>
          </a:xfrm>
        </p:spPr>
        <p:txBody>
          <a:bodyPr vert="horz" lIns="91440" tIns="45720" rIns="91440" bIns="45720" rtlCol="0" anchor="b">
            <a:normAutofit/>
          </a:bodyPr>
          <a:lstStyle/>
          <a:p>
            <a:r>
              <a:rPr lang="en-GB" sz="2000" b="1"/>
              <a:t>What is it?</a:t>
            </a:r>
            <a:endParaRPr lang="en-US" sz="2000"/>
          </a:p>
          <a:p>
            <a:pPr marL="228600" indent="-228600">
              <a:buFont typeface=""/>
              <a:buChar char="•"/>
            </a:pPr>
            <a:r>
              <a:rPr lang="en-GB" sz="2000"/>
              <a:t>A </a:t>
            </a:r>
            <a:r>
              <a:rPr lang="en-GB" sz="2000" b="1"/>
              <a:t>visual problem-solving tool</a:t>
            </a:r>
            <a:r>
              <a:rPr lang="en-GB" sz="2000"/>
              <a:t> used to identify possible causes of a problem.</a:t>
            </a:r>
          </a:p>
          <a:p>
            <a:pPr marL="228600" indent="-228600">
              <a:buFont typeface=""/>
              <a:buChar char="•"/>
            </a:pPr>
            <a:r>
              <a:rPr lang="en-GB" sz="2000"/>
              <a:t>Also called a </a:t>
            </a:r>
            <a:r>
              <a:rPr lang="en-GB" sz="2000" b="1"/>
              <a:t>Fishbone or Ishikawa diagram</a:t>
            </a:r>
            <a:r>
              <a:rPr lang="en-GB" sz="2000"/>
              <a:t>.</a:t>
            </a:r>
          </a:p>
          <a:p>
            <a:pPr marL="228600" indent="-228600">
              <a:buFont typeface=""/>
              <a:buChar char="•"/>
            </a:pPr>
            <a:r>
              <a:rPr lang="en-GB" sz="2000"/>
              <a:t>Organises possible causes into categories around one main problem.</a:t>
            </a:r>
            <a:br>
              <a:rPr lang="en-GB" sz="2000"/>
            </a:br>
            <a:r>
              <a:rPr lang="en-GB" sz="2000" b="1"/>
              <a:t>(Sproull, 2018, pp. 22–25)</a:t>
            </a:r>
          </a:p>
          <a:p>
            <a:r>
              <a:rPr lang="en-GB" sz="2000" b="1"/>
              <a:t>Why and Where is it Used?</a:t>
            </a:r>
          </a:p>
          <a:p>
            <a:pPr marL="228600" indent="-228600">
              <a:buFont typeface=""/>
              <a:buChar char="•"/>
            </a:pPr>
            <a:r>
              <a:rPr lang="en-GB" sz="2000"/>
              <a:t>Used to investigate the </a:t>
            </a:r>
            <a:r>
              <a:rPr lang="en-GB" sz="2000" b="1"/>
              <a:t>root causes</a:t>
            </a:r>
            <a:r>
              <a:rPr lang="en-GB" sz="2000"/>
              <a:t> of a problem.</a:t>
            </a:r>
          </a:p>
          <a:p>
            <a:pPr marL="228600" indent="-228600">
              <a:buFont typeface=""/>
              <a:buChar char="•"/>
            </a:pPr>
            <a:r>
              <a:rPr lang="en-GB" sz="2000"/>
              <a:t>Useful in </a:t>
            </a:r>
            <a:r>
              <a:rPr lang="en-GB" sz="2000" b="1"/>
              <a:t>business, quality management and problem-solving</a:t>
            </a:r>
            <a:r>
              <a:rPr lang="en-GB" sz="2000"/>
              <a:t>.</a:t>
            </a:r>
          </a:p>
          <a:p>
            <a:pPr marL="228600" indent="-228600">
              <a:buFont typeface=""/>
              <a:buChar char="•"/>
            </a:pPr>
            <a:r>
              <a:rPr lang="en-GB" sz="2000"/>
              <a:t>Helps teams organise and discuss possible causes systematically.</a:t>
            </a:r>
            <a:br>
              <a:rPr lang="en-GB" sz="2000"/>
            </a:br>
            <a:r>
              <a:rPr lang="en-GB" sz="2000" b="1"/>
              <a:t>(Sproull, 2018, pp. 22–25; Super Series, 2023, pp. 31–34)</a:t>
            </a:r>
          </a:p>
          <a:p>
            <a:r>
              <a:rPr lang="en-GB" sz="2000" b="1"/>
              <a:t>Benefits</a:t>
            </a:r>
          </a:p>
          <a:p>
            <a:pPr marL="228600" indent="-228600">
              <a:buFont typeface=""/>
              <a:buChar char="•"/>
            </a:pPr>
            <a:r>
              <a:rPr lang="en-GB" sz="2000"/>
              <a:t>Provides a </a:t>
            </a:r>
            <a:r>
              <a:rPr lang="en-GB" sz="2000" b="1"/>
              <a:t>clear visual structure</a:t>
            </a:r>
            <a:r>
              <a:rPr lang="en-GB" sz="2000"/>
              <a:t>.</a:t>
            </a:r>
          </a:p>
          <a:p>
            <a:pPr marL="228600" indent="-228600">
              <a:buFont typeface=""/>
              <a:buChar char="•"/>
            </a:pPr>
            <a:r>
              <a:rPr lang="en-GB" sz="2000"/>
              <a:t>Encourages systematic thinking and discussion.</a:t>
            </a:r>
          </a:p>
          <a:p>
            <a:pPr marL="228600" indent="-228600">
              <a:buFont typeface=""/>
              <a:buChar char="•"/>
            </a:pPr>
            <a:r>
              <a:rPr lang="en-GB" sz="2000"/>
              <a:t>Helps identify </a:t>
            </a:r>
            <a:r>
              <a:rPr lang="en-GB" sz="2000" b="1"/>
              <a:t>multiple possible causes</a:t>
            </a:r>
            <a:r>
              <a:rPr lang="en-GB" sz="2000"/>
              <a:t>, rather than focusing on one cause.</a:t>
            </a:r>
          </a:p>
          <a:p>
            <a:pPr marL="228600" indent="-228600">
              <a:buFont typeface=""/>
              <a:buChar char="•"/>
            </a:pPr>
            <a:r>
              <a:rPr lang="en-GB" sz="2000"/>
              <a:t>Can help a team investigate the root cause of a problem.</a:t>
            </a:r>
          </a:p>
          <a:p>
            <a:r>
              <a:rPr lang="en-GB" sz="2000" b="1"/>
              <a:t>Limitations / Criticism</a:t>
            </a:r>
          </a:p>
          <a:p>
            <a:pPr marL="228600" indent="-228600">
              <a:buFont typeface=""/>
              <a:buChar char="•"/>
            </a:pPr>
            <a:r>
              <a:rPr lang="en-GB" sz="2000"/>
              <a:t>Shows </a:t>
            </a:r>
            <a:r>
              <a:rPr lang="en-GB" sz="2000" b="1"/>
              <a:t>possible causes</a:t>
            </a:r>
            <a:r>
              <a:rPr lang="en-GB" sz="2000"/>
              <a:t>, not proven causes.</a:t>
            </a:r>
          </a:p>
          <a:p>
            <a:pPr marL="228600" indent="-228600">
              <a:buFont typeface=""/>
              <a:buChar char="•"/>
            </a:pPr>
            <a:r>
              <a:rPr lang="en-GB" sz="2000"/>
              <a:t>Does not automatically identify which cause is most important.</a:t>
            </a:r>
          </a:p>
          <a:p>
            <a:pPr marL="228600" indent="-228600">
              <a:buFont typeface=""/>
              <a:buChar char="•"/>
            </a:pPr>
            <a:r>
              <a:rPr lang="en-GB" sz="2000"/>
              <a:t>Can become too broad if too many causes are included.</a:t>
            </a:r>
          </a:p>
          <a:p>
            <a:pPr marL="228600" indent="-228600">
              <a:buFont typeface=""/>
              <a:buChar char="•"/>
            </a:pPr>
            <a:r>
              <a:rPr lang="en-GB" sz="2000"/>
              <a:t>Requires evidence and further investigation to confirm causes.</a:t>
            </a:r>
            <a:br>
              <a:rPr lang="en-GB" sz="2000"/>
            </a:br>
            <a:r>
              <a:rPr lang="en-GB" sz="2000" b="1"/>
              <a:t>(Sproull, 2018, pp. 22–25)</a:t>
            </a:r>
          </a:p>
          <a:p>
            <a:r>
              <a:rPr lang="en-GB" sz="2000" b="1"/>
              <a:t>References:</a:t>
            </a:r>
            <a:r>
              <a:rPr lang="en-GB" sz="2000"/>
              <a:t> Sproull, R. (2018); Super Series (2023).</a:t>
            </a:r>
          </a:p>
        </p:txBody>
      </p:sp>
      <p:sp>
        <p:nvSpPr>
          <p:cNvPr id="2" name="Title 1">
            <a:extLst>
              <a:ext uri="{FF2B5EF4-FFF2-40B4-BE49-F238E27FC236}">
                <a16:creationId xmlns:a16="http://schemas.microsoft.com/office/drawing/2014/main" id="{E1B6C4CB-792C-DA20-9A60-C6E69B050D47}"/>
              </a:ext>
            </a:extLst>
          </p:cNvPr>
          <p:cNvSpPr>
            <a:spLocks noGrp="1"/>
          </p:cNvSpPr>
          <p:nvPr>
            <p:ph type="subTitle" idx="1"/>
          </p:nvPr>
        </p:nvSpPr>
        <p:spPr>
          <a:xfrm>
            <a:off x="155447" y="152400"/>
            <a:ext cx="7312153" cy="1046973"/>
          </a:xfrm>
        </p:spPr>
        <p:txBody>
          <a:bodyPr>
            <a:normAutofit/>
          </a:bodyPr>
          <a:lstStyle/>
          <a:p>
            <a:pPr marL="228600" indent="-228600">
              <a:spcBef>
                <a:spcPts val="1000"/>
              </a:spcBef>
            </a:pPr>
            <a:r>
              <a:rPr lang="en-GB" b="1"/>
              <a:t>Critique of Cause-and-Effect Model</a:t>
            </a:r>
            <a:endParaRPr lang="en-US"/>
          </a:p>
          <a:p>
            <a:endParaRPr lang="en-GB"/>
          </a:p>
        </p:txBody>
      </p:sp>
      <p:sp>
        <p:nvSpPr>
          <p:cNvPr id="4" name="Footer Placeholder 3">
            <a:extLst>
              <a:ext uri="{FF2B5EF4-FFF2-40B4-BE49-F238E27FC236}">
                <a16:creationId xmlns:a16="http://schemas.microsoft.com/office/drawing/2014/main" id="{67FBABD5-29F2-FF12-AA68-17CFF09D1AD7}"/>
              </a:ext>
            </a:extLst>
          </p:cNvPr>
          <p:cNvSpPr>
            <a:spLocks noGrp="1"/>
          </p:cNvSpPr>
          <p:nvPr>
            <p:ph type="ftr" sz="quarter" idx="11"/>
          </p:nvPr>
        </p:nvSpPr>
        <p:spPr>
          <a:xfrm rot="5400000">
            <a:off x="9349115" y="2395869"/>
            <a:ext cx="4933952" cy="447013"/>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2255583B-838A-A200-6ABC-3587C314537C}"/>
              </a:ext>
            </a:extLst>
          </p:cNvPr>
          <p:cNvSpPr>
            <a:spLocks noGrp="1"/>
          </p:cNvSpPr>
          <p:nvPr>
            <p:ph type="dt" sz="half" idx="10"/>
          </p:nvPr>
        </p:nvSpPr>
        <p:spPr>
          <a:xfrm rot="5400000">
            <a:off x="11191872" y="5476877"/>
            <a:ext cx="1238252" cy="457198"/>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F59CC66D-8580-507C-12D3-649FA678815C}"/>
              </a:ext>
            </a:extLst>
          </p:cNvPr>
          <p:cNvSpPr>
            <a:spLocks noGrp="1"/>
          </p:cNvSpPr>
          <p:nvPr>
            <p:ph type="sldNum" sz="quarter" idx="12"/>
          </p:nvPr>
        </p:nvSpPr>
        <p:spPr>
          <a:xfrm>
            <a:off x="11592586" y="6343955"/>
            <a:ext cx="447014" cy="365125"/>
          </a:xfrm>
        </p:spPr>
        <p:txBody>
          <a:bodyPr anchor="b">
            <a:normAutofit/>
          </a:bodyPr>
          <a:lstStyle/>
          <a:p>
            <a:pPr>
              <a:spcAft>
                <a:spcPts val="600"/>
              </a:spcAft>
            </a:pPr>
            <a:fld id="{AEAA3239-9EA4-4A65-A281-97F994456D9F}" type="slidenum">
              <a:rPr lang="en-US" smtClean="0"/>
              <a:pPr>
                <a:spcAft>
                  <a:spcPts val="600"/>
                </a:spcAft>
              </a:pPr>
              <a:t>7</a:t>
            </a:fld>
            <a:endParaRPr lang="en-US"/>
          </a:p>
        </p:txBody>
      </p:sp>
    </p:spTree>
    <p:extLst>
      <p:ext uri="{BB962C8B-B14F-4D97-AF65-F5344CB8AC3E}">
        <p14:creationId xmlns:p14="http://schemas.microsoft.com/office/powerpoint/2010/main" val="1206578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Shops have closed and empty units remain.</a:t>
            </a:r>
          </a:p>
          <a:p>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Retail-park footfall has decreased.</a:t>
            </a:r>
          </a:p>
          <a:p>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Basil cannot always answer customer calls.</a:t>
            </a:r>
          </a:p>
          <a:p>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Some loyal customers have lost jobs.</a:t>
            </a:r>
          </a:p>
          <a:p>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1131848"/>
          </a:xfrm>
          <a:prstGeom prst="rect">
            <a:avLst/>
          </a:prstGeom>
          <a:noFill/>
          <a:ln w="12700">
            <a:solidFill>
              <a:schemeClr val="tx1"/>
            </a:solidFill>
          </a:ln>
        </p:spPr>
        <p:txBody>
          <a:bodyPr wrap="square" lIns="91440" tIns="45720" rIns="91440" bIns="45720" rtlCol="0" anchor="t">
            <a:spAutoFit/>
          </a:bodyPr>
          <a:lstStyle/>
          <a:p>
            <a:pPr>
              <a:lnSpc>
                <a:spcPct val="120000"/>
              </a:lnSpc>
              <a:spcBef>
                <a:spcPts val="1000"/>
              </a:spcBef>
            </a:pPr>
            <a:r>
              <a:rPr lang="en-GB" sz="1100" dirty="0">
                <a:latin typeface="Arial"/>
                <a:cs typeface="Arial"/>
              </a:rPr>
              <a:t>Sales data shows a continuing gap from pre-COVID performance.</a:t>
            </a:r>
            <a:endParaRPr lang="en-US" sz="1100" dirty="0">
              <a:latin typeface="Arial"/>
              <a:cs typeface="Arial"/>
            </a:endParaRPr>
          </a:p>
          <a:p>
            <a:pPr>
              <a:lnSpc>
                <a:spcPct val="120000"/>
              </a:lnSpc>
              <a:spcBef>
                <a:spcPts val="1000"/>
              </a:spcBef>
            </a:pPr>
            <a:endParaRPr lang="en-GB" dirty="0">
              <a:latin typeface="Arial"/>
              <a:cs typeface="Arial"/>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Sales remain around 25% below 2019 levels.</a:t>
            </a:r>
          </a:p>
          <a:p>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Ingredient costs are unpredictable.</a:t>
            </a:r>
          </a:p>
          <a:p>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Crop failures can affect supply and prices.</a:t>
            </a:r>
          </a:p>
          <a:p>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dedicated digital ordering system.</a:t>
            </a:r>
          </a:p>
          <a:p>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Telephone ordering can be difficult during busy periods.</a:t>
            </a:r>
          </a:p>
          <a:p>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delivery service.</a:t>
            </a:r>
          </a:p>
          <a:p>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Phone pre-ordering is unreliable.</a:t>
            </a:r>
          </a:p>
          <a:p>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lIns="91440" tIns="45720" rIns="91440" bIns="45720" rtlCol="0" anchor="t">
            <a:spAutoFit/>
          </a:bodyPr>
          <a:lstStyle/>
          <a:p>
            <a:pPr algn="ctr"/>
            <a:r>
              <a:rPr lang="en-GB" sz="2800" b="1" u="sng" dirty="0">
                <a:latin typeface="Arial"/>
                <a:cs typeface="Arial"/>
              </a:rPr>
              <a:t>Application of Cause-and-Effect diagram </a:t>
            </a:r>
            <a:r>
              <a:rPr lang="en-GB" sz="2800" dirty="0">
                <a:latin typeface="Arial"/>
                <a:cs typeface="Arial"/>
              </a:rPr>
              <a:t>.</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728C-58C2-345D-D470-D03670E80085}"/>
              </a:ext>
            </a:extLst>
          </p:cNvPr>
          <p:cNvSpPr>
            <a:spLocks noGrp="1"/>
          </p:cNvSpPr>
          <p:nvPr>
            <p:ph type="title"/>
          </p:nvPr>
        </p:nvSpPr>
        <p:spPr>
          <a:xfrm>
            <a:off x="152400" y="152400"/>
            <a:ext cx="5852160" cy="1368118"/>
          </a:xfrm>
        </p:spPr>
        <p:txBody>
          <a:bodyPr>
            <a:normAutofit/>
          </a:bodyPr>
          <a:lstStyle/>
          <a:p>
            <a:pPr marL="228600" indent="-228600">
              <a:spcBef>
                <a:spcPts val="1000"/>
              </a:spcBef>
            </a:pPr>
            <a:r>
              <a:rPr lang="en-GB" b="1"/>
              <a:t>Key Findings</a:t>
            </a:r>
            <a:endParaRPr lang="en-US" b="1"/>
          </a:p>
          <a:p>
            <a:endParaRPr lang="en-GB"/>
          </a:p>
        </p:txBody>
      </p:sp>
      <p:pic>
        <p:nvPicPr>
          <p:cNvPr id="7" name="Picture Placeholder 6" descr="A person holding a microphone with a person sitting in a chair&#10;&#10;AI-generated content may be incorrect.">
            <a:extLst>
              <a:ext uri="{FF2B5EF4-FFF2-40B4-BE49-F238E27FC236}">
                <a16:creationId xmlns:a16="http://schemas.microsoft.com/office/drawing/2014/main" id="{20FB3509-D6C5-432C-4597-30EA47C20CC2}"/>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r="18142" b="2"/>
          <a:stretch>
            <a:fillRect/>
          </a:stretch>
        </p:blipFill>
        <p:spPr>
          <a:xfrm>
            <a:off x="152400" y="1856433"/>
            <a:ext cx="5852160" cy="4468167"/>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noFill/>
        </p:spPr>
      </p:pic>
      <p:sp>
        <p:nvSpPr>
          <p:cNvPr id="3" name="Content Placeholder 2">
            <a:extLst>
              <a:ext uri="{FF2B5EF4-FFF2-40B4-BE49-F238E27FC236}">
                <a16:creationId xmlns:a16="http://schemas.microsoft.com/office/drawing/2014/main" id="{75835E43-3D0C-9BC4-8872-6456580BDE11}"/>
              </a:ext>
            </a:extLst>
          </p:cNvPr>
          <p:cNvSpPr>
            <a:spLocks noGrp="1"/>
          </p:cNvSpPr>
          <p:nvPr>
            <p:ph sz="quarter" idx="14"/>
          </p:nvPr>
        </p:nvSpPr>
        <p:spPr>
          <a:xfrm>
            <a:off x="6553200" y="152400"/>
            <a:ext cx="5486400" cy="6172200"/>
          </a:xfrm>
        </p:spPr>
        <p:txBody>
          <a:bodyPr vert="horz" lIns="91440" tIns="45720" rIns="91440" bIns="45720" rtlCol="0" anchor="t">
            <a:normAutofit/>
          </a:bodyPr>
          <a:lstStyle/>
          <a:p>
            <a:r>
              <a:rPr lang="en-GB" sz="1300" b="1" dirty="0">
                <a:ea typeface="Batang"/>
                <a:cs typeface="Kalinga"/>
              </a:rPr>
              <a:t>Key Finding 1 – Sales Decline</a:t>
            </a:r>
            <a:endParaRPr lang="en-US" sz="1300" b="1">
              <a:ea typeface="Batang"/>
              <a:cs typeface="Kalinga"/>
            </a:endParaRPr>
          </a:p>
          <a:p>
            <a:pPr marL="228600" indent="-228600">
              <a:buFont typeface=""/>
              <a:buChar char="•"/>
            </a:pPr>
            <a:r>
              <a:rPr lang="en-GB" sz="1300" dirty="0">
                <a:ea typeface="Batang"/>
                <a:cs typeface="Kalinga"/>
              </a:rPr>
              <a:t>Sales remain around </a:t>
            </a:r>
            <a:r>
              <a:rPr lang="en-GB" sz="1300" b="1" dirty="0">
                <a:ea typeface="Batang"/>
                <a:cs typeface="Kalinga"/>
              </a:rPr>
              <a:t>25% below 2019 levels</a:t>
            </a:r>
            <a:r>
              <a:rPr lang="en-GB" sz="1300" dirty="0">
                <a:ea typeface="Batang"/>
                <a:cs typeface="Kalinga"/>
              </a:rPr>
              <a:t>.</a:t>
            </a:r>
          </a:p>
          <a:p>
            <a:pPr marL="228600" indent="-228600">
              <a:buFont typeface=""/>
              <a:buChar char="•"/>
            </a:pPr>
            <a:r>
              <a:rPr lang="en-GB" sz="1300" dirty="0">
                <a:ea typeface="Batang"/>
                <a:cs typeface="Kalinga"/>
              </a:rPr>
              <a:t>The decline continued despite some recovery after COVID-19.</a:t>
            </a:r>
          </a:p>
          <a:p>
            <a:r>
              <a:rPr lang="en-GB" sz="1300" b="1" dirty="0">
                <a:ea typeface="Batang"/>
                <a:cs typeface="Kalinga"/>
              </a:rPr>
              <a:t>Key Finding 2 – Customer Behaviour Has Changed</a:t>
            </a:r>
          </a:p>
          <a:p>
            <a:pPr marL="228600" indent="-228600">
              <a:buFont typeface=""/>
              <a:buChar char="•"/>
            </a:pPr>
            <a:r>
              <a:rPr lang="en-GB" sz="1300" dirty="0">
                <a:ea typeface="Batang"/>
                <a:cs typeface="Kalinga"/>
              </a:rPr>
              <a:t>Retail-park footfall has decreased.</a:t>
            </a:r>
          </a:p>
          <a:p>
            <a:pPr marL="228600" indent="-228600">
              <a:buFont typeface=""/>
              <a:buChar char="•"/>
            </a:pPr>
            <a:r>
              <a:rPr lang="en-GB" sz="1300" dirty="0">
                <a:ea typeface="Batang"/>
                <a:cs typeface="Kalinga"/>
              </a:rPr>
              <a:t>Home working has reduced regular office-worker customers.</a:t>
            </a:r>
          </a:p>
          <a:p>
            <a:pPr marL="228600" indent="-228600">
              <a:buFont typeface=""/>
              <a:buChar char="•"/>
            </a:pPr>
            <a:r>
              <a:rPr lang="en-GB" sz="1300" dirty="0">
                <a:ea typeface="Batang"/>
                <a:cs typeface="Kalinga"/>
              </a:rPr>
              <a:t>Customers increasingly expect </a:t>
            </a:r>
            <a:r>
              <a:rPr lang="en-GB" sz="1300" b="1" dirty="0">
                <a:ea typeface="Batang"/>
                <a:cs typeface="Kalinga"/>
              </a:rPr>
              <a:t>convenient ordering and delivery</a:t>
            </a:r>
            <a:r>
              <a:rPr lang="en-GB" sz="1300" dirty="0">
                <a:ea typeface="Batang"/>
                <a:cs typeface="Kalinga"/>
              </a:rPr>
              <a:t>.</a:t>
            </a:r>
          </a:p>
          <a:p>
            <a:r>
              <a:rPr lang="en-GB" sz="1300" b="1" dirty="0">
                <a:ea typeface="Batang"/>
                <a:cs typeface="Kalinga"/>
              </a:rPr>
              <a:t>Key Finding 3 – Internal Processes Limit Sales</a:t>
            </a:r>
          </a:p>
          <a:p>
            <a:pPr marL="228600" indent="-228600">
              <a:buFont typeface=""/>
              <a:buChar char="•"/>
            </a:pPr>
            <a:r>
              <a:rPr lang="en-GB" sz="1300" dirty="0">
                <a:ea typeface="Batang"/>
                <a:cs typeface="Kalinga"/>
              </a:rPr>
              <a:t>No delivery service is currently available.</a:t>
            </a:r>
          </a:p>
          <a:p>
            <a:pPr marL="228600" indent="-228600">
              <a:buFont typeface=""/>
              <a:buChar char="•"/>
            </a:pPr>
            <a:r>
              <a:rPr lang="en-GB" sz="1300" dirty="0">
                <a:ea typeface="Batang"/>
                <a:cs typeface="Kalinga"/>
              </a:rPr>
              <a:t>Phone-based pre-ordering is difficult during busy periods.</a:t>
            </a:r>
          </a:p>
          <a:p>
            <a:pPr marL="228600" indent="-228600">
              <a:buFont typeface=""/>
              <a:buChar char="•"/>
            </a:pPr>
            <a:r>
              <a:rPr lang="en-GB" sz="1300" dirty="0">
                <a:ea typeface="Batang"/>
                <a:cs typeface="Kalinga"/>
              </a:rPr>
              <a:t>Long waiting times can affect the customer experience.</a:t>
            </a:r>
          </a:p>
          <a:p>
            <a:r>
              <a:rPr lang="en-GB" sz="1300" b="1" dirty="0">
                <a:ea typeface="Batang"/>
                <a:cs typeface="Kalinga"/>
              </a:rPr>
              <a:t>Key Finding 4 – Costs and External Pressures Have Increased</a:t>
            </a:r>
          </a:p>
          <a:p>
            <a:pPr marL="228600" indent="-228600">
              <a:buFont typeface=""/>
              <a:buChar char="•"/>
            </a:pPr>
            <a:r>
              <a:rPr lang="en-GB" sz="1300" dirty="0">
                <a:ea typeface="Batang"/>
                <a:cs typeface="Kalinga"/>
              </a:rPr>
              <a:t>Rent, utilities, business rates and insurance have increased.</a:t>
            </a:r>
          </a:p>
          <a:p>
            <a:pPr marL="228600" indent="-228600">
              <a:buFont typeface=""/>
              <a:buChar char="•"/>
            </a:pPr>
            <a:r>
              <a:rPr lang="en-GB" sz="1300" dirty="0">
                <a:ea typeface="Batang"/>
                <a:cs typeface="Kalinga"/>
              </a:rPr>
              <a:t>Organic ingredient prices are unpredictable.</a:t>
            </a:r>
          </a:p>
          <a:p>
            <a:pPr marL="228600" indent="-228600">
              <a:buFont typeface=""/>
              <a:buChar char="•"/>
            </a:pPr>
            <a:r>
              <a:rPr lang="en-GB" sz="1300" dirty="0">
                <a:ea typeface="Batang"/>
                <a:cs typeface="Kalinga"/>
              </a:rPr>
              <a:t>The bakery has limited control over many external pressures.</a:t>
            </a:r>
          </a:p>
          <a:p>
            <a:r>
              <a:rPr lang="en-GB" sz="1300" b="1" dirty="0">
                <a:ea typeface="Batang"/>
                <a:cs typeface="Kalinga"/>
              </a:rPr>
              <a:t>Source:</a:t>
            </a:r>
            <a:r>
              <a:rPr lang="en-GB" sz="1300" dirty="0">
                <a:ea typeface="Batang"/>
                <a:cs typeface="Kalinga"/>
              </a:rPr>
              <a:t> Basil’s Bakery Case Study</a:t>
            </a:r>
          </a:p>
        </p:txBody>
      </p:sp>
      <p:sp>
        <p:nvSpPr>
          <p:cNvPr id="4" name="Footer Placeholder 3">
            <a:extLst>
              <a:ext uri="{FF2B5EF4-FFF2-40B4-BE49-F238E27FC236}">
                <a16:creationId xmlns:a16="http://schemas.microsoft.com/office/drawing/2014/main" id="{BC42AA11-D711-6A8C-25F0-2E68545D806F}"/>
              </a:ext>
            </a:extLst>
          </p:cNvPr>
          <p:cNvSpPr>
            <a:spLocks noGrp="1"/>
          </p:cNvSpPr>
          <p:nvPr>
            <p:ph type="ftr" sz="quarter" idx="11"/>
          </p:nvPr>
        </p:nvSpPr>
        <p:spPr>
          <a:xfrm>
            <a:off x="152400" y="6343955"/>
            <a:ext cx="5132831" cy="36164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4FB88E78-3F18-3390-C591-4116A2610E45}"/>
              </a:ext>
            </a:extLst>
          </p:cNvPr>
          <p:cNvSpPr>
            <a:spLocks noGrp="1"/>
          </p:cNvSpPr>
          <p:nvPr>
            <p:ph type="dt" sz="half" idx="10"/>
          </p:nvPr>
        </p:nvSpPr>
        <p:spPr>
          <a:xfrm>
            <a:off x="5285231" y="6340475"/>
            <a:ext cx="1621540" cy="365125"/>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22E8CE05-2A59-9661-859C-9999988A93FC}"/>
              </a:ext>
            </a:extLst>
          </p:cNvPr>
          <p:cNvSpPr>
            <a:spLocks noGrp="1"/>
          </p:cNvSpPr>
          <p:nvPr>
            <p:ph type="sldNum" sz="quarter" idx="12"/>
          </p:nvPr>
        </p:nvSpPr>
        <p:spPr>
          <a:xfrm>
            <a:off x="11582400" y="6343955"/>
            <a:ext cx="457200" cy="365125"/>
          </a:xfrm>
        </p:spPr>
        <p:txBody>
          <a:bodyPr anchor="ctr">
            <a:normAutofit/>
          </a:bodyPr>
          <a:lstStyle/>
          <a:p>
            <a:pPr>
              <a:spcAft>
                <a:spcPts val="600"/>
              </a:spcAft>
            </a:pPr>
            <a:fld id="{AEAA3239-9EA4-4A65-A281-97F994456D9F}" type="slidenum">
              <a:rPr lang="en-US" smtClean="0"/>
              <a:pPr>
                <a:spcAft>
                  <a:spcPts val="600"/>
                </a:spcAft>
              </a:pPr>
              <a:t>9</a:t>
            </a:fld>
            <a:endParaRPr lang="en-US"/>
          </a:p>
        </p:txBody>
      </p:sp>
    </p:spTree>
    <p:extLst>
      <p:ext uri="{BB962C8B-B14F-4D97-AF65-F5344CB8AC3E}">
        <p14:creationId xmlns:p14="http://schemas.microsoft.com/office/powerpoint/2010/main" val="543954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C498-8F77-F3D3-A9B8-740467FB3ED7}"/>
              </a:ext>
            </a:extLst>
          </p:cNvPr>
          <p:cNvSpPr>
            <a:spLocks noGrp="1"/>
          </p:cNvSpPr>
          <p:nvPr>
            <p:ph type="title"/>
          </p:nvPr>
        </p:nvSpPr>
        <p:spPr/>
        <p:txBody>
          <a:bodyPr/>
          <a:lstStyle/>
          <a:p>
            <a:pPr marL="228600" indent="-228600">
              <a:lnSpc>
                <a:spcPct val="120000"/>
              </a:lnSpc>
              <a:spcBef>
                <a:spcPts val="1000"/>
              </a:spcBef>
            </a:pPr>
            <a:endParaRPr lang="en-GB" sz="1400" b="1">
              <a:latin typeface="Kalinga"/>
              <a:ea typeface="Batang"/>
              <a:cs typeface="Kalinga"/>
            </a:endParaRPr>
          </a:p>
          <a:p>
            <a:endParaRPr lang="en-GB" dirty="0"/>
          </a:p>
        </p:txBody>
      </p:sp>
      <p:sp>
        <p:nvSpPr>
          <p:cNvPr id="3" name="Content Placeholder 2">
            <a:extLst>
              <a:ext uri="{FF2B5EF4-FFF2-40B4-BE49-F238E27FC236}">
                <a16:creationId xmlns:a16="http://schemas.microsoft.com/office/drawing/2014/main" id="{BBD22F47-9572-67C0-ED76-189FCD2B7D7A}"/>
              </a:ext>
            </a:extLst>
          </p:cNvPr>
          <p:cNvSpPr>
            <a:spLocks noGrp="1"/>
          </p:cNvSpPr>
          <p:nvPr>
            <p:ph idx="1"/>
          </p:nvPr>
        </p:nvSpPr>
        <p:spPr/>
        <p:txBody>
          <a:bodyPr vert="horz" lIns="91440" tIns="45720" rIns="91440" bIns="45720" rtlCol="0" anchor="t">
            <a:normAutofit/>
          </a:bodyPr>
          <a:lstStyle/>
          <a:p>
            <a:pPr marL="0" indent="0">
              <a:buNone/>
            </a:pPr>
            <a:r>
              <a:rPr lang="en-GB" sz="1800" b="1" dirty="0">
                <a:latin typeface="Arial"/>
                <a:ea typeface="Batang"/>
                <a:cs typeface="Arial"/>
              </a:rPr>
              <a:t>   Reference List</a:t>
            </a:r>
            <a:endParaRPr lang="en-US" dirty="0">
              <a:latin typeface="Kalinga"/>
              <a:ea typeface="Batang"/>
              <a:cs typeface="Kalinga"/>
            </a:endParaRPr>
          </a:p>
          <a:p>
            <a:r>
              <a:rPr lang="en-GB" b="1" dirty="0">
                <a:latin typeface="Arial"/>
                <a:ea typeface="Batang"/>
                <a:cs typeface="Arial"/>
              </a:rPr>
              <a:t>Brooks, I., Weatherston, J. and Wilkinson, G. (2011)</a:t>
            </a:r>
            <a:r>
              <a:rPr lang="en-GB" dirty="0">
                <a:latin typeface="Arial"/>
                <a:ea typeface="Batang"/>
                <a:cs typeface="Arial"/>
              </a:rPr>
              <a:t> </a:t>
            </a:r>
            <a:r>
              <a:rPr lang="en-GB" i="1" dirty="0">
                <a:latin typeface="Arial"/>
                <a:ea typeface="Batang"/>
                <a:cs typeface="Arial"/>
              </a:rPr>
              <a:t>The International Business Environment: Challenges and Changes</a:t>
            </a:r>
            <a:r>
              <a:rPr lang="en-GB" dirty="0">
                <a:latin typeface="Arial"/>
                <a:ea typeface="Batang"/>
                <a:cs typeface="Arial"/>
              </a:rPr>
              <a:t>. 2nd </a:t>
            </a:r>
            <a:r>
              <a:rPr lang="en-GB" dirty="0" err="1">
                <a:latin typeface="Arial"/>
                <a:ea typeface="Batang"/>
                <a:cs typeface="Arial"/>
              </a:rPr>
              <a:t>edn</a:t>
            </a:r>
            <a:r>
              <a:rPr lang="en-GB" dirty="0">
                <a:latin typeface="Arial"/>
                <a:ea typeface="Batang"/>
                <a:cs typeface="Arial"/>
              </a:rPr>
              <a:t>. Harlow: Pearson Education.</a:t>
            </a:r>
            <a:endParaRPr lang="en-US"/>
          </a:p>
          <a:p>
            <a:r>
              <a:rPr lang="en-GB" b="1" dirty="0">
                <a:latin typeface="Arial"/>
                <a:ea typeface="Batang"/>
                <a:cs typeface="Arial"/>
              </a:rPr>
              <a:t>Sproull, R. (2018)</a:t>
            </a:r>
            <a:r>
              <a:rPr lang="en-GB" dirty="0">
                <a:latin typeface="Arial"/>
                <a:ea typeface="Batang"/>
                <a:cs typeface="Arial"/>
              </a:rPr>
              <a:t> </a:t>
            </a:r>
            <a:r>
              <a:rPr lang="en-GB" i="1" dirty="0">
                <a:latin typeface="Arial"/>
                <a:ea typeface="Batang"/>
                <a:cs typeface="Arial"/>
              </a:rPr>
              <a:t>The Problem-Solving, Problem-Prevention, and Decision-Making Guide: Organised and Systematic Roadmaps for Managers</a:t>
            </a:r>
            <a:r>
              <a:rPr lang="en-GB" dirty="0">
                <a:latin typeface="Arial"/>
                <a:ea typeface="Batang"/>
                <a:cs typeface="Arial"/>
              </a:rPr>
              <a:t>. New York: Taylor &amp; Francis.</a:t>
            </a:r>
          </a:p>
          <a:p>
            <a:r>
              <a:rPr lang="en-GB" b="1" dirty="0">
                <a:latin typeface="Arial"/>
                <a:ea typeface="Batang"/>
                <a:cs typeface="Arial"/>
              </a:rPr>
              <a:t>Super Series (2023)</a:t>
            </a:r>
            <a:r>
              <a:rPr lang="en-GB" dirty="0">
                <a:latin typeface="Arial"/>
                <a:ea typeface="Batang"/>
                <a:cs typeface="Arial"/>
              </a:rPr>
              <a:t> </a:t>
            </a:r>
            <a:r>
              <a:rPr lang="en-GB" i="1" dirty="0">
                <a:latin typeface="Arial"/>
                <a:ea typeface="Batang"/>
                <a:cs typeface="Arial"/>
              </a:rPr>
              <a:t>Problem Solving and Decision Making</a:t>
            </a:r>
            <a:r>
              <a:rPr lang="en-GB" dirty="0">
                <a:latin typeface="Arial"/>
                <a:ea typeface="Batang"/>
                <a:cs typeface="Arial"/>
              </a:rPr>
              <a:t>. 5th </a:t>
            </a:r>
            <a:r>
              <a:rPr lang="en-GB" dirty="0" err="1">
                <a:latin typeface="Arial"/>
                <a:ea typeface="Batang"/>
                <a:cs typeface="Arial"/>
              </a:rPr>
              <a:t>edn</a:t>
            </a:r>
            <a:r>
              <a:rPr lang="en-GB" dirty="0">
                <a:latin typeface="Arial"/>
                <a:ea typeface="Batang"/>
                <a:cs typeface="Arial"/>
              </a:rPr>
              <a:t>. Section A: ‘Analyse the Problem’, pp. 31–34.</a:t>
            </a:r>
          </a:p>
          <a:p>
            <a:r>
              <a:rPr lang="en-GB" b="1" dirty="0">
                <a:latin typeface="Arial"/>
                <a:ea typeface="Batang"/>
                <a:cs typeface="Arial"/>
              </a:rPr>
              <a:t>Food Standards Agency (2025)</a:t>
            </a:r>
            <a:r>
              <a:rPr lang="en-GB" dirty="0">
                <a:latin typeface="Arial"/>
                <a:ea typeface="Batang"/>
                <a:cs typeface="Arial"/>
              </a:rPr>
              <a:t> </a:t>
            </a:r>
            <a:r>
              <a:rPr lang="en-GB" i="1" dirty="0">
                <a:latin typeface="Arial"/>
                <a:ea typeface="Batang"/>
                <a:cs typeface="Arial"/>
              </a:rPr>
              <a:t>Starting a food business</a:t>
            </a:r>
            <a:r>
              <a:rPr lang="en-GB" dirty="0">
                <a:latin typeface="Arial"/>
                <a:ea typeface="Batang"/>
                <a:cs typeface="Arial"/>
              </a:rPr>
              <a:t>. Available at: </a:t>
            </a:r>
            <a:r>
              <a:rPr lang="en-GB" dirty="0">
                <a:latin typeface="Arial"/>
                <a:ea typeface="Batang"/>
                <a:cs typeface="Arial"/>
                <a:hlinkClick r:id="rId2"/>
              </a:rPr>
              <a:t>GOV.UK – Starting a food business</a:t>
            </a:r>
            <a:r>
              <a:rPr lang="en-GB" dirty="0">
                <a:latin typeface="Arial"/>
                <a:ea typeface="Batang"/>
                <a:cs typeface="Arial"/>
              </a:rPr>
              <a:t> (Accessed: 30 September 2026).</a:t>
            </a:r>
          </a:p>
          <a:p>
            <a:r>
              <a:rPr lang="en-GB" b="1" dirty="0">
                <a:latin typeface="Arial"/>
                <a:ea typeface="Batang"/>
                <a:cs typeface="Arial"/>
              </a:rPr>
              <a:t>Office for National Statistics (2022)</a:t>
            </a:r>
            <a:r>
              <a:rPr lang="en-GB" dirty="0">
                <a:latin typeface="Arial"/>
                <a:ea typeface="Batang"/>
                <a:cs typeface="Arial"/>
              </a:rPr>
              <a:t> </a:t>
            </a:r>
            <a:r>
              <a:rPr lang="en-GB" i="1" dirty="0">
                <a:latin typeface="Arial"/>
                <a:ea typeface="Batang"/>
                <a:cs typeface="Arial"/>
              </a:rPr>
              <a:t>Homeworking in the UK: regional patterns, 2019 to 2022</a:t>
            </a:r>
            <a:r>
              <a:rPr lang="en-GB" dirty="0">
                <a:latin typeface="Arial"/>
                <a:ea typeface="Batang"/>
                <a:cs typeface="Arial"/>
              </a:rPr>
              <a:t>. Available at: </a:t>
            </a:r>
            <a:r>
              <a:rPr lang="en-GB" dirty="0">
                <a:latin typeface="Arial"/>
                <a:ea typeface="Batang"/>
                <a:cs typeface="Arial"/>
                <a:hlinkClick r:id="rId3"/>
              </a:rPr>
              <a:t>ONS – Homeworking in the UK</a:t>
            </a:r>
            <a:r>
              <a:rPr lang="en-GB" dirty="0">
                <a:latin typeface="Arial"/>
                <a:ea typeface="Batang"/>
                <a:cs typeface="Arial"/>
              </a:rPr>
              <a:t> (Accessed: 30 September 2026).</a:t>
            </a:r>
          </a:p>
          <a:p>
            <a:r>
              <a:rPr lang="en-GB" b="1" dirty="0">
                <a:latin typeface="Arial"/>
                <a:ea typeface="Batang"/>
                <a:cs typeface="Arial"/>
              </a:rPr>
              <a:t>Basil’s Bakery Case Study</a:t>
            </a:r>
            <a:r>
              <a:rPr lang="en-GB" dirty="0">
                <a:latin typeface="Arial"/>
                <a:ea typeface="Batang"/>
                <a:cs typeface="Arial"/>
              </a:rPr>
              <a:t> (n.d.) </a:t>
            </a:r>
            <a:r>
              <a:rPr lang="en-GB" i="1" dirty="0">
                <a:latin typeface="Arial"/>
                <a:ea typeface="Batang"/>
                <a:cs typeface="Arial"/>
              </a:rPr>
              <a:t>Basil’s Bakery Case Study</a:t>
            </a:r>
            <a:r>
              <a:rPr lang="en-GB" dirty="0">
                <a:latin typeface="Arial"/>
                <a:ea typeface="Batang"/>
                <a:cs typeface="Arial"/>
              </a:rPr>
              <a:t>.</a:t>
            </a:r>
            <a:endParaRPr lang="en-GB" b="1" dirty="0">
              <a:latin typeface="Arial"/>
              <a:ea typeface="Batang"/>
              <a:cs typeface="Arial"/>
            </a:endParaRPr>
          </a:p>
        </p:txBody>
      </p:sp>
      <p:sp>
        <p:nvSpPr>
          <p:cNvPr id="4" name="Footer Placeholder 3">
            <a:extLst>
              <a:ext uri="{FF2B5EF4-FFF2-40B4-BE49-F238E27FC236}">
                <a16:creationId xmlns:a16="http://schemas.microsoft.com/office/drawing/2014/main" id="{90BAB6E1-1ABE-C670-7E51-DB6EB24884E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8609A0F-1096-E526-3C63-02BC0D18F465}"/>
              </a:ext>
            </a:extLst>
          </p:cNvPr>
          <p:cNvSpPr>
            <a:spLocks noGrp="1"/>
          </p:cNvSpPr>
          <p:nvPr>
            <p:ph type="dt" sz="half" idx="10"/>
          </p:nvPr>
        </p:nvSpPr>
        <p:spPr/>
        <p:txBody>
          <a:bodyPr/>
          <a:lstStyle/>
          <a:p>
            <a:fld id="{3ABCDE2B-09CB-AB41-9236-F141221B8AB4}" type="datetime1">
              <a:rPr lang="en-US" smtClean="0"/>
              <a:t>10/10/2026</a:t>
            </a:fld>
            <a:endParaRPr lang="en-US"/>
          </a:p>
        </p:txBody>
      </p:sp>
      <p:sp>
        <p:nvSpPr>
          <p:cNvPr id="6" name="Slide Number Placeholder 5">
            <a:extLst>
              <a:ext uri="{FF2B5EF4-FFF2-40B4-BE49-F238E27FC236}">
                <a16:creationId xmlns:a16="http://schemas.microsoft.com/office/drawing/2014/main" id="{4B12312C-95DF-28E1-695D-FFF118B001D9}"/>
              </a:ext>
            </a:extLst>
          </p:cNvPr>
          <p:cNvSpPr>
            <a:spLocks noGrp="1"/>
          </p:cNvSpPr>
          <p:nvPr>
            <p:ph type="sldNum" sz="quarter" idx="12"/>
          </p:nvPr>
        </p:nvSpPr>
        <p:spPr/>
        <p:txBody>
          <a:bodyPr/>
          <a:lstStyle/>
          <a:p>
            <a:fld id="{AEAA3239-9EA4-4A65-A281-97F994456D9F}" type="slidenum">
              <a:rPr lang="en-US" smtClean="0"/>
              <a:t>10</a:t>
            </a:fld>
            <a:endParaRPr lang="en-US"/>
          </a:p>
        </p:txBody>
      </p:sp>
    </p:spTree>
    <p:extLst>
      <p:ext uri="{BB962C8B-B14F-4D97-AF65-F5344CB8AC3E}">
        <p14:creationId xmlns:p14="http://schemas.microsoft.com/office/powerpoint/2010/main" val="171848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844B78-3192-BCD9-07CE-91B3FCF30061}"/>
              </a:ext>
            </a:extLst>
          </p:cNvPr>
          <p:cNvSpPr>
            <a:spLocks noGrp="1"/>
          </p:cNvSpPr>
          <p:nvPr>
            <p:ph type="ctrTitle"/>
          </p:nvPr>
        </p:nvSpPr>
        <p:spPr>
          <a:xfrm>
            <a:off x="6947163" y="1487558"/>
            <a:ext cx="4635237" cy="5370442"/>
          </a:xfrm>
        </p:spPr>
        <p:txBody>
          <a:bodyPr vert="horz" lIns="91440" tIns="45720" rIns="91440" bIns="45720" rtlCol="0" anchor="b">
            <a:normAutofit/>
          </a:bodyPr>
          <a:lstStyle/>
          <a:p>
            <a:pPr marL="0" indent="0">
              <a:buNone/>
            </a:pPr>
            <a:r>
              <a:rPr lang="en-GB" b="1" kern="1200"/>
              <a:t>Thank you for listening</a:t>
            </a:r>
            <a:r>
              <a:rPr lang="en-GB" b="1"/>
              <a:t>.</a:t>
            </a:r>
            <a:endParaRPr lang="en-GB"/>
          </a:p>
        </p:txBody>
      </p:sp>
      <p:pic>
        <p:nvPicPr>
          <p:cNvPr id="8" name="Picture 7" descr="Close up image of hands applauding">
            <a:extLst>
              <a:ext uri="{FF2B5EF4-FFF2-40B4-BE49-F238E27FC236}">
                <a16:creationId xmlns:a16="http://schemas.microsoft.com/office/drawing/2014/main" id="{119B9463-EEF4-C02F-9EE8-182DF620B4DD}"/>
              </a:ext>
            </a:extLst>
          </p:cNvPr>
          <p:cNvPicPr>
            <a:picLocks noChangeAspect="1"/>
          </p:cNvPicPr>
          <p:nvPr/>
        </p:nvPicPr>
        <p:blipFill>
          <a:blip r:embed="rId2"/>
          <a:srcRect l="22231" r="8435" b="5"/>
          <a:stretch>
            <a:fillRect/>
          </a:stretch>
        </p:blipFill>
        <p:spPr>
          <a:xfrm>
            <a:off x="20" y="185331"/>
            <a:ext cx="677314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noFill/>
        </p:spPr>
      </p:pic>
      <p:sp>
        <p:nvSpPr>
          <p:cNvPr id="4" name="Footer Placeholder 3">
            <a:extLst>
              <a:ext uri="{FF2B5EF4-FFF2-40B4-BE49-F238E27FC236}">
                <a16:creationId xmlns:a16="http://schemas.microsoft.com/office/drawing/2014/main" id="{DA664251-DB54-0ED8-D7DA-1237A0853763}"/>
              </a:ext>
            </a:extLst>
          </p:cNvPr>
          <p:cNvSpPr>
            <a:spLocks noGrp="1"/>
          </p:cNvSpPr>
          <p:nvPr>
            <p:ph type="ftr" sz="quarter" idx="11"/>
          </p:nvPr>
        </p:nvSpPr>
        <p:spPr>
          <a:xfrm rot="5400000">
            <a:off x="9333832" y="2394875"/>
            <a:ext cx="4948238" cy="463296"/>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0C4F1905-6CAD-F633-0AC5-CB40ED19B8D0}"/>
              </a:ext>
            </a:extLst>
          </p:cNvPr>
          <p:cNvSpPr>
            <a:spLocks noGrp="1"/>
          </p:cNvSpPr>
          <p:nvPr>
            <p:ph type="dt" sz="half" idx="10"/>
          </p:nvPr>
        </p:nvSpPr>
        <p:spPr>
          <a:xfrm rot="5400000">
            <a:off x="11189339" y="5493698"/>
            <a:ext cx="1243314" cy="457199"/>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a:extLst>
              <a:ext uri="{FF2B5EF4-FFF2-40B4-BE49-F238E27FC236}">
                <a16:creationId xmlns:a16="http://schemas.microsoft.com/office/drawing/2014/main" id="{5E2C5ACF-3D91-93E6-6FB8-B9E59228F527}"/>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11</a:t>
            </a:fld>
            <a:endParaRPr lang="en-US"/>
          </a:p>
        </p:txBody>
      </p:sp>
    </p:spTree>
    <p:extLst>
      <p:ext uri="{BB962C8B-B14F-4D97-AF65-F5344CB8AC3E}">
        <p14:creationId xmlns:p14="http://schemas.microsoft.com/office/powerpoint/2010/main" val="210337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09DDF61-613C-660B-0BF9-605887791566}"/>
              </a:ext>
            </a:extLst>
          </p:cNvPr>
          <p:cNvPicPr>
            <a:picLocks noGrp="1" noChangeAspect="1"/>
          </p:cNvPicPr>
          <p:nvPr>
            <p:ph idx="1"/>
          </p:nvPr>
        </p:nvPicPr>
        <p:blipFill>
          <a:blip r:embed="rId2"/>
          <a:stretch>
            <a:fillRect/>
          </a:stretch>
        </p:blipFill>
        <p:spPr>
          <a:xfrm>
            <a:off x="120650" y="859599"/>
            <a:ext cx="11950700" cy="5138802"/>
          </a:xfrm>
          <a:prstGeom prst="rect">
            <a:avLst/>
          </a:prstGeom>
          <a:noFill/>
        </p:spPr>
      </p:pic>
      <p:sp>
        <p:nvSpPr>
          <p:cNvPr id="4" name="Footer Placeholder 3">
            <a:extLst>
              <a:ext uri="{FF2B5EF4-FFF2-40B4-BE49-F238E27FC236}">
                <a16:creationId xmlns:a16="http://schemas.microsoft.com/office/drawing/2014/main" id="{3A967174-C536-323E-B4B0-9A146A3F1E80}"/>
              </a:ext>
            </a:extLst>
          </p:cNvPr>
          <p:cNvSpPr>
            <a:spLocks noGrp="1"/>
          </p:cNvSpPr>
          <p:nvPr>
            <p:ph type="ftr" sz="quarter" idx="11"/>
          </p:nvPr>
        </p:nvSpPr>
        <p:spPr>
          <a:xfrm rot="5400000">
            <a:off x="9340381" y="2390941"/>
            <a:ext cx="4941238" cy="457200"/>
          </a:xfrm>
        </p:spPr>
        <p:txBody>
          <a:bodyPr anchor="ctr">
            <a:normAutofit/>
          </a:bodyPr>
          <a:lstStyle/>
          <a:p>
            <a:pPr>
              <a:spcAft>
                <a:spcPts val="600"/>
              </a:spcAft>
            </a:pPr>
            <a:r>
              <a:rPr lang="en-US"/>
              <a:t>Sample Footer Text</a:t>
            </a:r>
          </a:p>
        </p:txBody>
      </p:sp>
      <p:sp>
        <p:nvSpPr>
          <p:cNvPr id="5" name="Date Placeholder 4" hidden="1">
            <a:extLst>
              <a:ext uri="{FF2B5EF4-FFF2-40B4-BE49-F238E27FC236}">
                <a16:creationId xmlns:a16="http://schemas.microsoft.com/office/drawing/2014/main" id="{95940E9D-63A5-3ADA-E5E7-B8DE6A5BD4DB}"/>
              </a:ext>
            </a:extLst>
          </p:cNvPr>
          <p:cNvSpPr>
            <a:spLocks noGrp="1"/>
          </p:cNvSpPr>
          <p:nvPr>
            <p:ph type="dt" sz="half" idx="10"/>
          </p:nvPr>
        </p:nvSpPr>
        <p:spPr>
          <a:xfrm rot="5400000">
            <a:off x="11193780" y="5478780"/>
            <a:ext cx="1234440" cy="457200"/>
          </a:xfrm>
        </p:spPr>
        <p:txBody>
          <a:bodyPr anchor="ctr">
            <a:normAutofit/>
          </a:bodyPr>
          <a:lstStyle/>
          <a:p>
            <a:pPr>
              <a:spcAft>
                <a:spcPts val="600"/>
              </a:spcAft>
            </a:pPr>
            <a:fld id="{3ABCDE2B-09CB-AB41-9236-F141221B8AB4}" type="datetime1">
              <a:rPr lang="en-US" smtClean="0"/>
              <a:pPr>
                <a:spcAft>
                  <a:spcPts val="600"/>
                </a:spcAft>
              </a:pPr>
              <a:t>10/10/2026</a:t>
            </a:fld>
            <a:endParaRPr lang="en-US"/>
          </a:p>
        </p:txBody>
      </p:sp>
      <p:sp>
        <p:nvSpPr>
          <p:cNvPr id="6" name="Slide Number Placeholder 5" hidden="1">
            <a:extLst>
              <a:ext uri="{FF2B5EF4-FFF2-40B4-BE49-F238E27FC236}">
                <a16:creationId xmlns:a16="http://schemas.microsoft.com/office/drawing/2014/main" id="{D3071F19-6E73-3FEF-FCB4-40A3FFCC55C2}"/>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12</a:t>
            </a:fld>
            <a:endParaRPr lang="en-US"/>
          </a:p>
        </p:txBody>
      </p:sp>
    </p:spTree>
    <p:extLst>
      <p:ext uri="{BB962C8B-B14F-4D97-AF65-F5344CB8AC3E}">
        <p14:creationId xmlns:p14="http://schemas.microsoft.com/office/powerpoint/2010/main" val="3213621506"/>
      </p:ext>
    </p:extLst>
  </p:cSld>
  <p:clrMapOvr>
    <a:masterClrMapping/>
  </p:clrMapOvr>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2.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B99ED26-B189-4BA1-99D0-1112D8C2F10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Neutral foundations</vt:lpstr>
      <vt:lpstr>    Module Name:   Problem Solving and Decision-Making    Student name; Abel Meles Kiros  Student Id; 2535525                                                                                                                                  Lecturer’s Name: ANNAMARIE DUFFICY                                                                                                                              Module Code:   LCLM 400                                                                                  Component 1:   Basil’s Bakery               </vt:lpstr>
      <vt:lpstr>Introduction &amp; Presentation Overview </vt:lpstr>
      <vt:lpstr>Background of Basil’s Bakery</vt:lpstr>
      <vt:lpstr>Insight into the Problems </vt:lpstr>
      <vt:lpstr>Critique of PESTEL</vt:lpstr>
      <vt:lpstr>Application of PESTEL to Basil’s Bakery</vt:lpstr>
      <vt:lpstr>What is it? A visual problem-solving tool used to identify possible causes of a problem. Also called a Fishbone or Ishikawa diagram. Organises possible causes into categories around one main problem. (Sproull, 2018, pp. 22–25) Why and Where is it Used? Used to investigate the root causes of a problem. Useful in business, quality management and problem-solving. Helps teams organise and discuss possible causes systematically. (Sproull, 2018, pp. 22–25; Super Series, 2023, pp. 31–34) Benefits Provides a clear visual structure. Encourages systematic thinking and discussion. Helps identify multiple possible causes, rather than focusing on one cause. Can help a team investigate the root cause of a problem. Limitations / Criticism Shows possible causes, not proven causes. Does not automatically identify which cause is most important. Can become too broad if too many causes are included. Requires evidence and further investigation to confirm causes. (Sproull, 2018, pp. 22–25) References: Sproull, R. (2018); Super Series (2023).</vt:lpstr>
      <vt:lpstr>PowerPoint Presentation</vt:lpstr>
      <vt:lpstr>Key Findings </vt:lpstr>
      <vt:lpstr> </vt:lpstr>
      <vt:lpstr>Thank you for listening.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137</cp:revision>
  <dcterms:created xsi:type="dcterms:W3CDTF">2026-09-15T13:49:36Z</dcterms:created>
  <dcterms:modified xsi:type="dcterms:W3CDTF">2026-10-10T15:36:08Z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