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391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43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594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09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180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26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407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065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124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184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435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A136B-EDD1-41CE-BCBC-DE7F3951E6B8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87A10-E742-461F-94B4-8F9A442EF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842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Group Based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Benefits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9329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Due to the expansion it will bring more job prospects to the community.</a:t>
            </a:r>
          </a:p>
          <a:p>
            <a:r>
              <a:rPr lang="en-GB" dirty="0" smtClean="0"/>
              <a:t>Reduce local unemployment rates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546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Customers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 in profit</a:t>
            </a:r>
          </a:p>
          <a:p>
            <a:r>
              <a:rPr lang="en-GB" dirty="0" smtClean="0"/>
              <a:t>Better reputation</a:t>
            </a:r>
          </a:p>
          <a:p>
            <a:r>
              <a:rPr lang="en-GB" dirty="0" smtClean="0"/>
              <a:t>Advertisement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986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Reduce External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Competitors</a:t>
            </a:r>
          </a:p>
          <a:p>
            <a:r>
              <a:rPr lang="en-GB" dirty="0" smtClean="0"/>
              <a:t>Influence Market prices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531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Reach New Markets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expansion will allow to look into providing other services other than what they are currently providing.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849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Expansion will allow William Web Design to have brand new technology this will improve the company’s image.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694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169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79</Words>
  <Application>Microsoft Office PowerPoint</Application>
  <PresentationFormat>On-screen Show (4:3)</PresentationFormat>
  <Paragraphs>16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Group Based Project</vt:lpstr>
      <vt:lpstr>Community</vt:lpstr>
      <vt:lpstr>New Customers</vt:lpstr>
      <vt:lpstr>Reduce External Risks</vt:lpstr>
      <vt:lpstr>Reach New Markets</vt:lpstr>
      <vt:lpstr>New Technology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Based Project</dc:title>
  <dc:creator>STONENEW</dc:creator>
  <cp:lastModifiedBy>STONENEW</cp:lastModifiedBy>
  <cp:revision>1</cp:revision>
  <dcterms:created xsi:type="dcterms:W3CDTF">2018-04-20T10:45:57Z</dcterms:created>
  <dcterms:modified xsi:type="dcterms:W3CDTF">2018-04-20T10:55:48Z</dcterms:modified>
</cp:coreProperties>
</file>