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71" r:id="rId1"/>
  </p:sldMasterIdLst>
  <p:sldIdLst>
    <p:sldId id="267" r:id="rId2"/>
    <p:sldId id="256" r:id="rId3"/>
    <p:sldId id="257" r:id="rId4"/>
    <p:sldId id="263" r:id="rId5"/>
    <p:sldId id="260" r:id="rId6"/>
    <p:sldId id="261" r:id="rId7"/>
    <p:sldId id="262" r:id="rId8"/>
    <p:sldId id="265" r:id="rId9"/>
    <p:sldId id="266" r:id="rId10"/>
    <p:sldId id="268" r:id="rId11"/>
    <p:sldId id="270" r:id="rId12"/>
    <p:sldId id="271" r:id="rId13"/>
    <p:sldId id="272" r:id="rId14"/>
    <p:sldId id="273" r:id="rId15"/>
    <p:sldId id="274" r:id="rId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5E6D334-88D4-4A97-D780-C7C03FA5D151}" v="39" dt="2025-01-17T22:14:13.117"/>
    <p1510:client id="{3CE61C14-CBB3-AECF-5F20-CF3CD4473281}" v="137" dt="2025-01-19T01:02:08.312"/>
    <p1510:client id="{48AA6BBA-2CE0-5945-B2D1-0E466F98B82C}" v="44" dt="2025-01-17T22:36:22.028"/>
    <p1510:client id="{99D9DE6E-658E-8327-A77D-25F1350774B4}" v="1369" dt="2025-01-19T02:16:17.895"/>
    <p1510:client id="{A47464E6-1A1E-7BAC-B43E-12194573B76C}" v="58" dt="2025-01-18T21:23:12.101"/>
    <p1510:client id="{DB9C7DEF-8189-F455-EACD-F55D06597630}" v="218" dt="2025-01-19T00:40:25.820"/>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21" Type="http://schemas.microsoft.com/office/2015/10/relationships/revisionInfo" Target="revisionInfo.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30F8CF-692C-4963-8B5E-D1C0928CF160}"/>
              </a:ext>
            </a:extLst>
          </p:cNvPr>
          <p:cNvSpPr>
            <a:spLocks noGrp="1"/>
          </p:cNvSpPr>
          <p:nvPr>
            <p:ph type="ctrTitle"/>
          </p:nvPr>
        </p:nvSpPr>
        <p:spPr>
          <a:xfrm>
            <a:off x="1429612" y="1013984"/>
            <a:ext cx="7714388" cy="3260635"/>
          </a:xfrm>
        </p:spPr>
        <p:txBody>
          <a:bodyPr anchor="b"/>
          <a:lstStyle>
            <a:lvl1pPr algn="l">
              <a:defRPr sz="2800"/>
            </a:lvl1pPr>
          </a:lstStyle>
          <a:p>
            <a:r>
              <a:rPr lang="en-US"/>
              <a:t>Click to edit Master title style</a:t>
            </a:r>
          </a:p>
        </p:txBody>
      </p:sp>
      <p:sp>
        <p:nvSpPr>
          <p:cNvPr id="3" name="Subtitle 2">
            <a:extLst>
              <a:ext uri="{FF2B5EF4-FFF2-40B4-BE49-F238E27FC236}">
                <a16:creationId xmlns:a16="http://schemas.microsoft.com/office/drawing/2014/main" id="{9F419655-1613-4CC0-BBE9-BD2CB2C3C766}"/>
              </a:ext>
            </a:extLst>
          </p:cNvPr>
          <p:cNvSpPr>
            <a:spLocks noGrp="1"/>
          </p:cNvSpPr>
          <p:nvPr>
            <p:ph type="subTitle" idx="1"/>
          </p:nvPr>
        </p:nvSpPr>
        <p:spPr>
          <a:xfrm>
            <a:off x="1429612" y="4848464"/>
            <a:ext cx="7714388" cy="1085849"/>
          </a:xfrm>
        </p:spPr>
        <p:txBody>
          <a:bodyPr>
            <a:normAutofit/>
          </a:bodyPr>
          <a:lstStyle>
            <a:lvl1pPr marL="0" indent="0" algn="l">
              <a:buNone/>
              <a:defRPr sz="1800"/>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40267FFF-6BC4-4DF0-BC55-B2C3BFD8ED12}"/>
              </a:ext>
            </a:extLst>
          </p:cNvPr>
          <p:cNvSpPr>
            <a:spLocks noGrp="1"/>
          </p:cNvSpPr>
          <p:nvPr>
            <p:ph type="dt" sz="half" idx="10"/>
          </p:nvPr>
        </p:nvSpPr>
        <p:spPr/>
        <p:txBody>
          <a:bodyPr/>
          <a:lstStyle/>
          <a:p>
            <a:fld id="{C4270120-CDFC-48DE-A6EA-6DEEDD0E436A}" type="datetimeFigureOut">
              <a:rPr lang="en-US" dirty="0"/>
              <a:t>1/18/2025</a:t>
            </a:fld>
            <a:endParaRPr lang="en-US"/>
          </a:p>
        </p:txBody>
      </p:sp>
      <p:sp>
        <p:nvSpPr>
          <p:cNvPr id="5" name="Footer Placeholder 4">
            <a:extLst>
              <a:ext uri="{FF2B5EF4-FFF2-40B4-BE49-F238E27FC236}">
                <a16:creationId xmlns:a16="http://schemas.microsoft.com/office/drawing/2014/main" id="{D6389830-A1B7-484B-832C-F64A558BDFE7}"/>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74A8F727-72C8-47A9-8E54-AD84590286F9}"/>
              </a:ext>
            </a:extLst>
          </p:cNvPr>
          <p:cNvSpPr>
            <a:spLocks noGrp="1"/>
          </p:cNvSpPr>
          <p:nvPr>
            <p:ph type="sldNum" sz="quarter" idx="12"/>
          </p:nvPr>
        </p:nvSpPr>
        <p:spPr/>
        <p:txBody>
          <a:bodyPr/>
          <a:lstStyle/>
          <a:p>
            <a:fld id="{196A61CA-0502-4EE4-9724-96EA822543E5}" type="slidenum">
              <a:rPr lang="en-US" dirty="0"/>
              <a:t>‹#›</a:t>
            </a:fld>
            <a:endParaRPr lang="en-US"/>
          </a:p>
        </p:txBody>
      </p:sp>
      <p:cxnSp>
        <p:nvCxnSpPr>
          <p:cNvPr id="7" name="Straight Connector 6">
            <a:extLst>
              <a:ext uri="{FF2B5EF4-FFF2-40B4-BE49-F238E27FC236}">
                <a16:creationId xmlns:a16="http://schemas.microsoft.com/office/drawing/2014/main" id="{AEED5540-64E5-4258-ABA4-753F07B71B38}"/>
              </a:ext>
            </a:extLst>
          </p:cNvPr>
          <p:cNvCxnSpPr>
            <a:cxnSpLocks/>
          </p:cNvCxnSpPr>
          <p:nvPr/>
        </p:nvCxnSpPr>
        <p:spPr>
          <a:xfrm>
            <a:off x="1524000" y="4571506"/>
            <a:ext cx="971155" cy="0"/>
          </a:xfrm>
          <a:prstGeom prst="line">
            <a:avLst/>
          </a:prstGeom>
          <a:ln w="317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75127689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3EF94C-BCB1-4F4C-AF70-DD2A5C4E3318}"/>
              </a:ext>
            </a:extLst>
          </p:cNvPr>
          <p:cNvSpPr>
            <a:spLocks noGrp="1"/>
          </p:cNvSpPr>
          <p:nvPr>
            <p:ph type="title"/>
          </p:nvPr>
        </p:nvSpPr>
        <p:spPr>
          <a:xfrm>
            <a:off x="1429566" y="1045445"/>
            <a:ext cx="9238434" cy="857559"/>
          </a:xfrm>
        </p:spPr>
        <p:txBody>
          <a:bodyPr anchor="b"/>
          <a:lstStyle>
            <a:lvl1pPr>
              <a:defRPr>
                <a:solidFill>
                  <a:schemeClr val="tx1"/>
                </a:solidFill>
              </a:defRPr>
            </a:lvl1pPr>
          </a:lstStyle>
          <a:p>
            <a:r>
              <a:rPr lang="en-US"/>
              <a:t>Click to edit Master title style</a:t>
            </a:r>
          </a:p>
        </p:txBody>
      </p:sp>
      <p:sp>
        <p:nvSpPr>
          <p:cNvPr id="3" name="Content Placeholder 2">
            <a:extLst>
              <a:ext uri="{FF2B5EF4-FFF2-40B4-BE49-F238E27FC236}">
                <a16:creationId xmlns:a16="http://schemas.microsoft.com/office/drawing/2014/main" id="{8A909B75-A057-44B5-872F-DF01BDC8EA07}"/>
              </a:ext>
            </a:extLst>
          </p:cNvPr>
          <p:cNvSpPr>
            <a:spLocks noGrp="1"/>
          </p:cNvSpPr>
          <p:nvPr>
            <p:ph idx="1"/>
          </p:nvPr>
        </p:nvSpPr>
        <p:spPr>
          <a:xfrm>
            <a:off x="1429566" y="2286000"/>
            <a:ext cx="9238434" cy="3810000"/>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9806260C-3219-4812-88F2-3162D37F293B}"/>
              </a:ext>
            </a:extLst>
          </p:cNvPr>
          <p:cNvSpPr>
            <a:spLocks noGrp="1"/>
          </p:cNvSpPr>
          <p:nvPr>
            <p:ph type="dt" sz="half" idx="10"/>
          </p:nvPr>
        </p:nvSpPr>
        <p:spPr/>
        <p:txBody>
          <a:bodyPr/>
          <a:lstStyle/>
          <a:p>
            <a:fld id="{A3C9FAAF-C467-4C93-8ECD-39AF5A14D498}" type="datetimeFigureOut">
              <a:rPr lang="en-US" dirty="0"/>
              <a:t>1/18/2025</a:t>
            </a:fld>
            <a:endParaRPr lang="en-US"/>
          </a:p>
        </p:txBody>
      </p:sp>
      <p:sp>
        <p:nvSpPr>
          <p:cNvPr id="5" name="Footer Placeholder 4">
            <a:extLst>
              <a:ext uri="{FF2B5EF4-FFF2-40B4-BE49-F238E27FC236}">
                <a16:creationId xmlns:a16="http://schemas.microsoft.com/office/drawing/2014/main" id="{F2762B73-9C01-4BE3-A199-782BE6EBA6E4}"/>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2A761492-EB56-4454-9D2A-8BB94AACB899}"/>
              </a:ext>
            </a:extLst>
          </p:cNvPr>
          <p:cNvSpPr>
            <a:spLocks noGrp="1"/>
          </p:cNvSpPr>
          <p:nvPr>
            <p:ph type="sldNum" sz="quarter" idx="12"/>
          </p:nvPr>
        </p:nvSpPr>
        <p:spPr/>
        <p:txBody>
          <a:bodyPr/>
          <a:lstStyle/>
          <a:p>
            <a:fld id="{196A61CA-0502-4EE4-9724-96EA822543E5}" type="slidenum">
              <a:rPr lang="en-US" dirty="0"/>
              <a:t>‹#›</a:t>
            </a:fld>
            <a:endParaRPr lang="en-US"/>
          </a:p>
        </p:txBody>
      </p:sp>
    </p:spTree>
    <p:extLst>
      <p:ext uri="{BB962C8B-B14F-4D97-AF65-F5344CB8AC3E}">
        <p14:creationId xmlns:p14="http://schemas.microsoft.com/office/powerpoint/2010/main" val="264804772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B980A128-A52A-402C-865B-1BF08D7F0458}"/>
              </a:ext>
            </a:extLst>
          </p:cNvPr>
          <p:cNvSpPr/>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3E900447-3778-4AB7-ACB3-7C2313FE9A47}"/>
              </a:ext>
            </a:extLst>
          </p:cNvPr>
          <p:cNvSpPr>
            <a:spLocks noGrp="1"/>
          </p:cNvSpPr>
          <p:nvPr>
            <p:ph type="title"/>
          </p:nvPr>
        </p:nvSpPr>
        <p:spPr>
          <a:xfrm>
            <a:off x="1421745" y="1287554"/>
            <a:ext cx="8284963" cy="3113064"/>
          </a:xfrm>
        </p:spPr>
        <p:txBody>
          <a:bodyPr anchor="t"/>
          <a:lstStyle>
            <a:lvl1pPr>
              <a:defRPr sz="4400"/>
            </a:lvl1pPr>
          </a:lstStyle>
          <a:p>
            <a:r>
              <a:rPr lang="en-US"/>
              <a:t>Click to edit Master title style</a:t>
            </a:r>
          </a:p>
        </p:txBody>
      </p:sp>
      <p:sp>
        <p:nvSpPr>
          <p:cNvPr id="3" name="Text Placeholder 2">
            <a:extLst>
              <a:ext uri="{FF2B5EF4-FFF2-40B4-BE49-F238E27FC236}">
                <a16:creationId xmlns:a16="http://schemas.microsoft.com/office/drawing/2014/main" id="{F9B910C9-BA3C-4D31-9C62-2C2408591FF2}"/>
              </a:ext>
            </a:extLst>
          </p:cNvPr>
          <p:cNvSpPr>
            <a:spLocks noGrp="1"/>
          </p:cNvSpPr>
          <p:nvPr>
            <p:ph type="body" idx="1"/>
          </p:nvPr>
        </p:nvSpPr>
        <p:spPr>
          <a:xfrm>
            <a:off x="1421744" y="4619707"/>
            <a:ext cx="7722256" cy="1476293"/>
          </a:xfrm>
        </p:spPr>
        <p:txBody>
          <a:bodyPr anchor="b">
            <a:normAutofit/>
          </a:bodyPr>
          <a:lstStyle>
            <a:lvl1pPr marL="0" indent="0">
              <a:buNone/>
              <a:defRPr sz="1800">
                <a:solidFill>
                  <a:schemeClr val="tx1">
                    <a:tint val="75000"/>
                  </a:schemeClr>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58742E8A-6B69-406B-A3DF-0A1B76832E0A}"/>
              </a:ext>
            </a:extLst>
          </p:cNvPr>
          <p:cNvSpPr>
            <a:spLocks noGrp="1"/>
          </p:cNvSpPr>
          <p:nvPr>
            <p:ph type="dt" sz="half" idx="10"/>
          </p:nvPr>
        </p:nvSpPr>
        <p:spPr/>
        <p:txBody>
          <a:bodyPr/>
          <a:lstStyle/>
          <a:p>
            <a:fld id="{3E37E480-B2BA-4553-A144-61E7F75833ED}" type="datetimeFigureOut">
              <a:rPr lang="en-US" dirty="0"/>
              <a:t>1/18/2025</a:t>
            </a:fld>
            <a:endParaRPr lang="en-US"/>
          </a:p>
        </p:txBody>
      </p:sp>
      <p:sp>
        <p:nvSpPr>
          <p:cNvPr id="5" name="Footer Placeholder 4">
            <a:extLst>
              <a:ext uri="{FF2B5EF4-FFF2-40B4-BE49-F238E27FC236}">
                <a16:creationId xmlns:a16="http://schemas.microsoft.com/office/drawing/2014/main" id="{64D665CF-4461-4BB8-8F3A-ED1CB1084CA2}"/>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D4898B27-5EF3-49F4-B3CE-F3CF419AE06E}"/>
              </a:ext>
            </a:extLst>
          </p:cNvPr>
          <p:cNvSpPr>
            <a:spLocks noGrp="1"/>
          </p:cNvSpPr>
          <p:nvPr>
            <p:ph type="sldNum" sz="quarter" idx="12"/>
          </p:nvPr>
        </p:nvSpPr>
        <p:spPr/>
        <p:txBody>
          <a:bodyPr/>
          <a:lstStyle/>
          <a:p>
            <a:fld id="{196A61CA-0502-4EE4-9724-96EA822543E5}" type="slidenum">
              <a:rPr lang="en-US" dirty="0"/>
              <a:t>‹#›</a:t>
            </a:fld>
            <a:endParaRPr lang="en-US"/>
          </a:p>
        </p:txBody>
      </p:sp>
    </p:spTree>
    <p:extLst>
      <p:ext uri="{BB962C8B-B14F-4D97-AF65-F5344CB8AC3E}">
        <p14:creationId xmlns:p14="http://schemas.microsoft.com/office/powerpoint/2010/main" val="23888945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33F3BA-5AD5-4F15-97B2-E4652D1D4E15}"/>
              </a:ext>
            </a:extLst>
          </p:cNvPr>
          <p:cNvSpPr>
            <a:spLocks noGrp="1"/>
          </p:cNvSpPr>
          <p:nvPr>
            <p:ph type="title"/>
          </p:nvPr>
        </p:nvSpPr>
        <p:spPr>
          <a:xfrm>
            <a:off x="1429566" y="1013411"/>
            <a:ext cx="9238434" cy="889592"/>
          </a:xfrm>
        </p:spPr>
        <p:txBody>
          <a:bodyPr/>
          <a:lstStyle>
            <a:lvl1pPr>
              <a:defRPr>
                <a:solidFill>
                  <a:schemeClr val="tx1"/>
                </a:solidFill>
              </a:defRPr>
            </a:lvl1pPr>
          </a:lstStyle>
          <a:p>
            <a:r>
              <a:rPr lang="en-US"/>
              <a:t>Click to edit Master title style</a:t>
            </a:r>
          </a:p>
        </p:txBody>
      </p:sp>
      <p:sp>
        <p:nvSpPr>
          <p:cNvPr id="3" name="Content Placeholder 2">
            <a:extLst>
              <a:ext uri="{FF2B5EF4-FFF2-40B4-BE49-F238E27FC236}">
                <a16:creationId xmlns:a16="http://schemas.microsoft.com/office/drawing/2014/main" id="{7EA997B8-1FD3-40E6-A486-256EB41DB70A}"/>
              </a:ext>
            </a:extLst>
          </p:cNvPr>
          <p:cNvSpPr>
            <a:spLocks noGrp="1"/>
          </p:cNvSpPr>
          <p:nvPr>
            <p:ph sz="half" idx="1"/>
          </p:nvPr>
        </p:nvSpPr>
        <p:spPr>
          <a:xfrm>
            <a:off x="1429566" y="2135565"/>
            <a:ext cx="4495800" cy="3960435"/>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4183F4D8-AA9A-4AF7-86EA-E4D797B98CE9}"/>
              </a:ext>
            </a:extLst>
          </p:cNvPr>
          <p:cNvSpPr>
            <a:spLocks noGrp="1"/>
          </p:cNvSpPr>
          <p:nvPr>
            <p:ph sz="half" idx="2"/>
          </p:nvPr>
        </p:nvSpPr>
        <p:spPr>
          <a:xfrm>
            <a:off x="6172200" y="2135565"/>
            <a:ext cx="4495800" cy="3960435"/>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BA08823E-BC08-4810-9BFF-35D2EA2AE729}"/>
              </a:ext>
            </a:extLst>
          </p:cNvPr>
          <p:cNvSpPr>
            <a:spLocks noGrp="1"/>
          </p:cNvSpPr>
          <p:nvPr>
            <p:ph type="dt" sz="half" idx="10"/>
          </p:nvPr>
        </p:nvSpPr>
        <p:spPr/>
        <p:txBody>
          <a:bodyPr/>
          <a:lstStyle/>
          <a:p>
            <a:fld id="{390E682A-6B53-4B08-AE4D-4C5E659103CC}" type="datetimeFigureOut">
              <a:rPr lang="en-US" dirty="0"/>
              <a:t>1/18/2025</a:t>
            </a:fld>
            <a:endParaRPr lang="en-US"/>
          </a:p>
        </p:txBody>
      </p:sp>
      <p:sp>
        <p:nvSpPr>
          <p:cNvPr id="6" name="Footer Placeholder 5">
            <a:extLst>
              <a:ext uri="{FF2B5EF4-FFF2-40B4-BE49-F238E27FC236}">
                <a16:creationId xmlns:a16="http://schemas.microsoft.com/office/drawing/2014/main" id="{2FDD2BFB-BB2C-4C4A-A6E1-DD223C2BE02F}"/>
              </a:ext>
            </a:extLst>
          </p:cNvPr>
          <p:cNvSpPr>
            <a:spLocks noGrp="1"/>
          </p:cNvSpPr>
          <p:nvPr>
            <p:ph type="ftr" sz="quarter" idx="11"/>
          </p:nvPr>
        </p:nvSpPr>
        <p:spPr/>
        <p:txBody>
          <a:bodyPr/>
          <a:lstStyle/>
          <a:p>
            <a:r>
              <a:rPr lang="en-US"/>
              <a:t>
              </a:t>
            </a:r>
          </a:p>
        </p:txBody>
      </p:sp>
      <p:sp>
        <p:nvSpPr>
          <p:cNvPr id="7" name="Slide Number Placeholder 6">
            <a:extLst>
              <a:ext uri="{FF2B5EF4-FFF2-40B4-BE49-F238E27FC236}">
                <a16:creationId xmlns:a16="http://schemas.microsoft.com/office/drawing/2014/main" id="{95D369B2-12F8-4583-8A7F-523C9A3EF09B}"/>
              </a:ext>
            </a:extLst>
          </p:cNvPr>
          <p:cNvSpPr>
            <a:spLocks noGrp="1"/>
          </p:cNvSpPr>
          <p:nvPr>
            <p:ph type="sldNum" sz="quarter" idx="12"/>
          </p:nvPr>
        </p:nvSpPr>
        <p:spPr/>
        <p:txBody>
          <a:bodyPr/>
          <a:lstStyle/>
          <a:p>
            <a:fld id="{196A61CA-0502-4EE4-9724-96EA822543E5}" type="slidenum">
              <a:rPr lang="en-US" dirty="0"/>
              <a:t>‹#›</a:t>
            </a:fld>
            <a:endParaRPr lang="en-US"/>
          </a:p>
        </p:txBody>
      </p:sp>
    </p:spTree>
    <p:extLst>
      <p:ext uri="{BB962C8B-B14F-4D97-AF65-F5344CB8AC3E}">
        <p14:creationId xmlns:p14="http://schemas.microsoft.com/office/powerpoint/2010/main" val="2813124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AC717F-84B9-44BA-8DD6-680394AB193E}"/>
              </a:ext>
            </a:extLst>
          </p:cNvPr>
          <p:cNvSpPr>
            <a:spLocks noGrp="1"/>
          </p:cNvSpPr>
          <p:nvPr>
            <p:ph type="title"/>
          </p:nvPr>
        </p:nvSpPr>
        <p:spPr>
          <a:xfrm>
            <a:off x="1429566" y="1079150"/>
            <a:ext cx="9238434" cy="823912"/>
          </a:xfrm>
        </p:spPr>
        <p:txBody>
          <a:bodyPr/>
          <a:lstStyle>
            <a:lvl1pPr>
              <a:defRPr>
                <a:solidFill>
                  <a:schemeClr val="tx1"/>
                </a:solidFill>
              </a:defRPr>
            </a:lvl1pPr>
          </a:lstStyle>
          <a:p>
            <a:r>
              <a:rPr lang="en-US"/>
              <a:t>Click to edit Master title style</a:t>
            </a:r>
          </a:p>
        </p:txBody>
      </p:sp>
      <p:sp>
        <p:nvSpPr>
          <p:cNvPr id="3" name="Text Placeholder 2">
            <a:extLst>
              <a:ext uri="{FF2B5EF4-FFF2-40B4-BE49-F238E27FC236}">
                <a16:creationId xmlns:a16="http://schemas.microsoft.com/office/drawing/2014/main" id="{2A1217D6-7448-4625-964F-5D82F65F11F7}"/>
              </a:ext>
            </a:extLst>
          </p:cNvPr>
          <p:cNvSpPr>
            <a:spLocks noGrp="1"/>
          </p:cNvSpPr>
          <p:nvPr>
            <p:ph type="body" idx="1"/>
          </p:nvPr>
        </p:nvSpPr>
        <p:spPr>
          <a:xfrm>
            <a:off x="1429567" y="2013217"/>
            <a:ext cx="4495799" cy="704232"/>
          </a:xfrm>
        </p:spPr>
        <p:txBody>
          <a:bodyPr anchor="b">
            <a:normAutofit/>
          </a:bodyPr>
          <a:lstStyle>
            <a:lvl1pPr marL="0" indent="0">
              <a:lnSpc>
                <a:spcPct val="100000"/>
              </a:lnSpc>
              <a:buNone/>
              <a:defRPr sz="1800" b="0" cap="all" spc="300" baseline="0">
                <a:solidFill>
                  <a:schemeClr val="tx1"/>
                </a:solidFill>
                <a:latin typeface="+mj-lt"/>
              </a:defRPr>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253A534C-0B54-4327-99C0-4F0019FD21F6}"/>
              </a:ext>
            </a:extLst>
          </p:cNvPr>
          <p:cNvSpPr>
            <a:spLocks noGrp="1"/>
          </p:cNvSpPr>
          <p:nvPr>
            <p:ph sz="half" idx="2"/>
          </p:nvPr>
        </p:nvSpPr>
        <p:spPr>
          <a:xfrm>
            <a:off x="1429567" y="3048000"/>
            <a:ext cx="4495800" cy="3048000"/>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389D4A63-0795-4B74-8C11-5FE7944118C7}"/>
              </a:ext>
            </a:extLst>
          </p:cNvPr>
          <p:cNvSpPr>
            <a:spLocks noGrp="1"/>
          </p:cNvSpPr>
          <p:nvPr>
            <p:ph type="body" sz="quarter" idx="3"/>
          </p:nvPr>
        </p:nvSpPr>
        <p:spPr>
          <a:xfrm>
            <a:off x="6172200" y="2013215"/>
            <a:ext cx="4495800" cy="704233"/>
          </a:xfrm>
        </p:spPr>
        <p:txBody>
          <a:bodyPr anchor="b">
            <a:normAutofit/>
          </a:bodyPr>
          <a:lstStyle>
            <a:lvl1pPr marL="0" indent="0">
              <a:lnSpc>
                <a:spcPct val="100000"/>
              </a:lnSpc>
              <a:buNone/>
              <a:defRPr sz="1800" b="0" cap="all" spc="300" baseline="0">
                <a:solidFill>
                  <a:schemeClr val="tx1"/>
                </a:solidFill>
                <a:latin typeface="+mj-lt"/>
              </a:defRPr>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823D16F3-F747-441B-9854-27225954DEC4}"/>
              </a:ext>
            </a:extLst>
          </p:cNvPr>
          <p:cNvSpPr>
            <a:spLocks noGrp="1"/>
          </p:cNvSpPr>
          <p:nvPr>
            <p:ph sz="quarter" idx="4"/>
          </p:nvPr>
        </p:nvSpPr>
        <p:spPr>
          <a:xfrm>
            <a:off x="6172200" y="3048000"/>
            <a:ext cx="4495800" cy="3048000"/>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0E8168E2-6B97-486E-B0E4-4E7F5CDBB5B1}"/>
              </a:ext>
            </a:extLst>
          </p:cNvPr>
          <p:cNvSpPr>
            <a:spLocks noGrp="1"/>
          </p:cNvSpPr>
          <p:nvPr>
            <p:ph type="dt" sz="half" idx="10"/>
          </p:nvPr>
        </p:nvSpPr>
        <p:spPr/>
        <p:txBody>
          <a:bodyPr/>
          <a:lstStyle/>
          <a:p>
            <a:fld id="{7C69F0F6-BEBB-4894-ABB2-75C5CBE0DDB9}" type="datetimeFigureOut">
              <a:rPr lang="en-US" dirty="0"/>
              <a:t>1/18/2025</a:t>
            </a:fld>
            <a:endParaRPr lang="en-US"/>
          </a:p>
        </p:txBody>
      </p:sp>
      <p:sp>
        <p:nvSpPr>
          <p:cNvPr id="8" name="Footer Placeholder 7">
            <a:extLst>
              <a:ext uri="{FF2B5EF4-FFF2-40B4-BE49-F238E27FC236}">
                <a16:creationId xmlns:a16="http://schemas.microsoft.com/office/drawing/2014/main" id="{D05D3E2B-2F4E-4347-A8E9-27EB7D0359B3}"/>
              </a:ext>
            </a:extLst>
          </p:cNvPr>
          <p:cNvSpPr>
            <a:spLocks noGrp="1"/>
          </p:cNvSpPr>
          <p:nvPr>
            <p:ph type="ftr" sz="quarter" idx="11"/>
          </p:nvPr>
        </p:nvSpPr>
        <p:spPr/>
        <p:txBody>
          <a:bodyPr/>
          <a:lstStyle/>
          <a:p>
            <a:r>
              <a:rPr lang="en-US"/>
              <a:t>
              </a:t>
            </a:r>
          </a:p>
        </p:txBody>
      </p:sp>
      <p:sp>
        <p:nvSpPr>
          <p:cNvPr id="9" name="Slide Number Placeholder 8">
            <a:extLst>
              <a:ext uri="{FF2B5EF4-FFF2-40B4-BE49-F238E27FC236}">
                <a16:creationId xmlns:a16="http://schemas.microsoft.com/office/drawing/2014/main" id="{DC1FC4F5-6876-414E-9E30-84706A3F528C}"/>
              </a:ext>
            </a:extLst>
          </p:cNvPr>
          <p:cNvSpPr>
            <a:spLocks noGrp="1"/>
          </p:cNvSpPr>
          <p:nvPr>
            <p:ph type="sldNum" sz="quarter" idx="12"/>
          </p:nvPr>
        </p:nvSpPr>
        <p:spPr/>
        <p:txBody>
          <a:bodyPr/>
          <a:lstStyle/>
          <a:p>
            <a:fld id="{196A61CA-0502-4EE4-9724-96EA822543E5}" type="slidenum">
              <a:rPr lang="en-US" dirty="0"/>
              <a:t>‹#›</a:t>
            </a:fld>
            <a:endParaRPr lang="en-US"/>
          </a:p>
        </p:txBody>
      </p:sp>
      <p:cxnSp>
        <p:nvCxnSpPr>
          <p:cNvPr id="11" name="Straight Connector 10">
            <a:extLst>
              <a:ext uri="{FF2B5EF4-FFF2-40B4-BE49-F238E27FC236}">
                <a16:creationId xmlns:a16="http://schemas.microsoft.com/office/drawing/2014/main" id="{A70D2F04-5474-46B9-B838-858CDF4AB2D2}"/>
              </a:ext>
            </a:extLst>
          </p:cNvPr>
          <p:cNvCxnSpPr>
            <a:cxnSpLocks/>
          </p:cNvCxnSpPr>
          <p:nvPr/>
        </p:nvCxnSpPr>
        <p:spPr>
          <a:xfrm>
            <a:off x="6270727" y="2876662"/>
            <a:ext cx="971155" cy="0"/>
          </a:xfrm>
          <a:prstGeom prst="line">
            <a:avLst/>
          </a:prstGeom>
          <a:ln w="31750">
            <a:solidFill>
              <a:schemeClr val="tx1"/>
            </a:solidFill>
          </a:ln>
        </p:spPr>
        <p:style>
          <a:lnRef idx="1">
            <a:schemeClr val="accent1"/>
          </a:lnRef>
          <a:fillRef idx="0">
            <a:schemeClr val="accent1"/>
          </a:fillRef>
          <a:effectRef idx="0">
            <a:schemeClr val="accent1"/>
          </a:effectRef>
          <a:fontRef idx="minor">
            <a:schemeClr val="tx1"/>
          </a:fontRef>
        </p:style>
      </p:cxnSp>
      <p:sp>
        <p:nvSpPr>
          <p:cNvPr id="13" name="Rectangle 12">
            <a:extLst>
              <a:ext uri="{FF2B5EF4-FFF2-40B4-BE49-F238E27FC236}">
                <a16:creationId xmlns:a16="http://schemas.microsoft.com/office/drawing/2014/main" id="{CADEE893-BE45-47F3-BCF0-02424B3503CC}"/>
              </a:ext>
            </a:extLst>
          </p:cNvPr>
          <p:cNvSpPr/>
          <p:nvPr/>
        </p:nvSpPr>
        <p:spPr>
          <a:xfrm>
            <a:off x="-1171838" y="4592406"/>
            <a:ext cx="808262" cy="38971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sp>
      <p:cxnSp>
        <p:nvCxnSpPr>
          <p:cNvPr id="14" name="Straight Connector 13">
            <a:extLst>
              <a:ext uri="{FF2B5EF4-FFF2-40B4-BE49-F238E27FC236}">
                <a16:creationId xmlns:a16="http://schemas.microsoft.com/office/drawing/2014/main" id="{3FB5178A-4501-4B56-8BF1-D083D7B021CE}"/>
              </a:ext>
            </a:extLst>
          </p:cNvPr>
          <p:cNvCxnSpPr>
            <a:cxnSpLocks/>
          </p:cNvCxnSpPr>
          <p:nvPr/>
        </p:nvCxnSpPr>
        <p:spPr>
          <a:xfrm>
            <a:off x="1524000" y="2876662"/>
            <a:ext cx="971155" cy="0"/>
          </a:xfrm>
          <a:prstGeom prst="line">
            <a:avLst/>
          </a:prstGeom>
          <a:ln w="317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505031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A52109C6-041C-42BA-B507-8EA298046EDD}"/>
              </a:ext>
            </a:extLst>
          </p:cNvPr>
          <p:cNvSpPr/>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7F7BF877-20DD-40F4-AEA8-E1B6D5350D2D}"/>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167DC874-15B5-4338-B7D1-8E393AB4C16E}"/>
              </a:ext>
            </a:extLst>
          </p:cNvPr>
          <p:cNvSpPr>
            <a:spLocks noGrp="1"/>
          </p:cNvSpPr>
          <p:nvPr>
            <p:ph type="dt" sz="half" idx="10"/>
          </p:nvPr>
        </p:nvSpPr>
        <p:spPr/>
        <p:txBody>
          <a:bodyPr/>
          <a:lstStyle/>
          <a:p>
            <a:fld id="{8B3E9E5F-17D9-4A30-9DA3-64E46A6DF111}" type="datetimeFigureOut">
              <a:rPr lang="en-US" dirty="0"/>
              <a:t>1/18/2025</a:t>
            </a:fld>
            <a:endParaRPr lang="en-US"/>
          </a:p>
        </p:txBody>
      </p:sp>
      <p:sp>
        <p:nvSpPr>
          <p:cNvPr id="4" name="Footer Placeholder 3">
            <a:extLst>
              <a:ext uri="{FF2B5EF4-FFF2-40B4-BE49-F238E27FC236}">
                <a16:creationId xmlns:a16="http://schemas.microsoft.com/office/drawing/2014/main" id="{7E66BAE3-24C5-483F-9141-D860A265E78D}"/>
              </a:ext>
            </a:extLst>
          </p:cNvPr>
          <p:cNvSpPr>
            <a:spLocks noGrp="1"/>
          </p:cNvSpPr>
          <p:nvPr>
            <p:ph type="ftr" sz="quarter" idx="11"/>
          </p:nvPr>
        </p:nvSpPr>
        <p:spPr/>
        <p:txBody>
          <a:bodyPr/>
          <a:lstStyle/>
          <a:p>
            <a:r>
              <a:rPr lang="en-US"/>
              <a:t>
              </a:t>
            </a:r>
          </a:p>
        </p:txBody>
      </p:sp>
      <p:sp>
        <p:nvSpPr>
          <p:cNvPr id="5" name="Slide Number Placeholder 4">
            <a:extLst>
              <a:ext uri="{FF2B5EF4-FFF2-40B4-BE49-F238E27FC236}">
                <a16:creationId xmlns:a16="http://schemas.microsoft.com/office/drawing/2014/main" id="{059AEEB4-66F8-4008-B616-804FB9D91CF9}"/>
              </a:ext>
            </a:extLst>
          </p:cNvPr>
          <p:cNvSpPr>
            <a:spLocks noGrp="1"/>
          </p:cNvSpPr>
          <p:nvPr>
            <p:ph type="sldNum" sz="quarter" idx="12"/>
          </p:nvPr>
        </p:nvSpPr>
        <p:spPr/>
        <p:txBody>
          <a:bodyPr/>
          <a:lstStyle/>
          <a:p>
            <a:fld id="{196A61CA-0502-4EE4-9724-96EA822543E5}" type="slidenum">
              <a:rPr lang="en-US" dirty="0"/>
              <a:t>‹#›</a:t>
            </a:fld>
            <a:endParaRPr lang="en-US"/>
          </a:p>
        </p:txBody>
      </p:sp>
    </p:spTree>
    <p:extLst>
      <p:ext uri="{BB962C8B-B14F-4D97-AF65-F5344CB8AC3E}">
        <p14:creationId xmlns:p14="http://schemas.microsoft.com/office/powerpoint/2010/main" val="83677819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746C975-8FFB-4A4B-9213-774EE3901DE9}"/>
              </a:ext>
            </a:extLst>
          </p:cNvPr>
          <p:cNvSpPr>
            <a:spLocks noGrp="1"/>
          </p:cNvSpPr>
          <p:nvPr>
            <p:ph type="dt" sz="half" idx="10"/>
          </p:nvPr>
        </p:nvSpPr>
        <p:spPr/>
        <p:txBody>
          <a:bodyPr/>
          <a:lstStyle/>
          <a:p>
            <a:fld id="{033AC5F0-3BC3-4718-BCCA-24B5655EC864}" type="datetimeFigureOut">
              <a:rPr lang="en-US" dirty="0"/>
              <a:t>1/18/2025</a:t>
            </a:fld>
            <a:endParaRPr lang="en-US"/>
          </a:p>
        </p:txBody>
      </p:sp>
      <p:sp>
        <p:nvSpPr>
          <p:cNvPr id="3" name="Footer Placeholder 2">
            <a:extLst>
              <a:ext uri="{FF2B5EF4-FFF2-40B4-BE49-F238E27FC236}">
                <a16:creationId xmlns:a16="http://schemas.microsoft.com/office/drawing/2014/main" id="{4FBA744F-475D-4105-8E4A-025815549539}"/>
              </a:ext>
            </a:extLst>
          </p:cNvPr>
          <p:cNvSpPr>
            <a:spLocks noGrp="1"/>
          </p:cNvSpPr>
          <p:nvPr>
            <p:ph type="ftr" sz="quarter" idx="11"/>
          </p:nvPr>
        </p:nvSpPr>
        <p:spPr/>
        <p:txBody>
          <a:bodyPr/>
          <a:lstStyle/>
          <a:p>
            <a:r>
              <a:rPr lang="en-US"/>
              <a:t>
              </a:t>
            </a:r>
          </a:p>
        </p:txBody>
      </p:sp>
      <p:sp>
        <p:nvSpPr>
          <p:cNvPr id="4" name="Slide Number Placeholder 3">
            <a:extLst>
              <a:ext uri="{FF2B5EF4-FFF2-40B4-BE49-F238E27FC236}">
                <a16:creationId xmlns:a16="http://schemas.microsoft.com/office/drawing/2014/main" id="{6F3FA64C-7966-4D6F-88D7-4B89F2A1DF2C}"/>
              </a:ext>
            </a:extLst>
          </p:cNvPr>
          <p:cNvSpPr>
            <a:spLocks noGrp="1"/>
          </p:cNvSpPr>
          <p:nvPr>
            <p:ph type="sldNum" sz="quarter" idx="12"/>
          </p:nvPr>
        </p:nvSpPr>
        <p:spPr/>
        <p:txBody>
          <a:bodyPr/>
          <a:lstStyle/>
          <a:p>
            <a:fld id="{196A61CA-0502-4EE4-9724-96EA822543E5}" type="slidenum">
              <a:rPr lang="en-US" dirty="0"/>
              <a:t>‹#›</a:t>
            </a:fld>
            <a:endParaRPr lang="en-US"/>
          </a:p>
        </p:txBody>
      </p:sp>
    </p:spTree>
    <p:extLst>
      <p:ext uri="{BB962C8B-B14F-4D97-AF65-F5344CB8AC3E}">
        <p14:creationId xmlns:p14="http://schemas.microsoft.com/office/powerpoint/2010/main" val="420437612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D4ED5F-AB94-4DCF-8971-B8B2B55AF653}"/>
              </a:ext>
            </a:extLst>
          </p:cNvPr>
          <p:cNvSpPr>
            <a:spLocks noGrp="1"/>
          </p:cNvSpPr>
          <p:nvPr>
            <p:ph type="title"/>
          </p:nvPr>
        </p:nvSpPr>
        <p:spPr>
          <a:xfrm>
            <a:off x="1443740" y="1558944"/>
            <a:ext cx="3279689" cy="1864196"/>
          </a:xfrm>
        </p:spPr>
        <p:txBody>
          <a:bodyPr anchor="b"/>
          <a:lstStyle>
            <a:lvl1pPr algn="r">
              <a:defRPr sz="2800">
                <a:solidFill>
                  <a:schemeClr val="tx1"/>
                </a:solidFill>
              </a:defRPr>
            </a:lvl1pPr>
          </a:lstStyle>
          <a:p>
            <a:r>
              <a:rPr lang="en-US"/>
              <a:t>Click to edit Master title style</a:t>
            </a:r>
          </a:p>
        </p:txBody>
      </p:sp>
      <p:sp>
        <p:nvSpPr>
          <p:cNvPr id="3" name="Content Placeholder 2">
            <a:extLst>
              <a:ext uri="{FF2B5EF4-FFF2-40B4-BE49-F238E27FC236}">
                <a16:creationId xmlns:a16="http://schemas.microsoft.com/office/drawing/2014/main" id="{141EE4CB-68CF-4BF3-A891-8277AFD13D88}"/>
              </a:ext>
            </a:extLst>
          </p:cNvPr>
          <p:cNvSpPr>
            <a:spLocks noGrp="1"/>
          </p:cNvSpPr>
          <p:nvPr>
            <p:ph idx="1"/>
          </p:nvPr>
        </p:nvSpPr>
        <p:spPr>
          <a:xfrm>
            <a:off x="5334000" y="762000"/>
            <a:ext cx="5333999" cy="5334000"/>
          </a:xfrm>
        </p:spPr>
        <p:txBody>
          <a:bodyPr anchor="ctr">
            <a:normAutofit/>
          </a:bodyPr>
          <a:lstStyle>
            <a:lvl1pPr>
              <a:defRPr sz="2800">
                <a:solidFill>
                  <a:schemeClr val="tx1"/>
                </a:solidFill>
              </a:defRPr>
            </a:lvl1pPr>
            <a:lvl2pPr>
              <a:defRPr sz="2400">
                <a:solidFill>
                  <a:schemeClr val="tx1"/>
                </a:solidFill>
              </a:defRPr>
            </a:lvl2pPr>
            <a:lvl3pPr>
              <a:defRPr sz="2000">
                <a:solidFill>
                  <a:schemeClr val="tx1"/>
                </a:solidFill>
              </a:defRPr>
            </a:lvl3pPr>
            <a:lvl4pPr>
              <a:defRPr sz="1800">
                <a:solidFill>
                  <a:schemeClr val="tx1"/>
                </a:solidFill>
              </a:defRPr>
            </a:lvl4pPr>
            <a:lvl5pPr>
              <a:defRPr sz="1800">
                <a:solidFill>
                  <a:schemeClr val="tx1"/>
                </a:solidFill>
              </a:defRPr>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95292E72-B66D-40EE-B182-5585382A6DC9}"/>
              </a:ext>
            </a:extLst>
          </p:cNvPr>
          <p:cNvSpPr>
            <a:spLocks noGrp="1"/>
          </p:cNvSpPr>
          <p:nvPr>
            <p:ph type="body" sz="half" idx="2"/>
          </p:nvPr>
        </p:nvSpPr>
        <p:spPr>
          <a:xfrm>
            <a:off x="1443741" y="3649682"/>
            <a:ext cx="3233096" cy="1933605"/>
          </a:xfrm>
        </p:spPr>
        <p:txBody>
          <a:bodyPr/>
          <a:lstStyle>
            <a:lvl1pPr marL="0" indent="0" algn="r">
              <a:buNone/>
              <a:defRPr sz="1600">
                <a:solidFill>
                  <a:schemeClr val="tx1"/>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D73B694-B050-45F3-AE6F-A86A129F1C64}"/>
              </a:ext>
            </a:extLst>
          </p:cNvPr>
          <p:cNvSpPr>
            <a:spLocks noGrp="1"/>
          </p:cNvSpPr>
          <p:nvPr>
            <p:ph type="dt" sz="half" idx="10"/>
          </p:nvPr>
        </p:nvSpPr>
        <p:spPr/>
        <p:txBody>
          <a:bodyPr/>
          <a:lstStyle/>
          <a:p>
            <a:fld id="{9EB8BD81-465B-40F2-9A54-9DF3B12AF598}" type="datetimeFigureOut">
              <a:rPr lang="en-US" dirty="0"/>
              <a:t>1/18/2025</a:t>
            </a:fld>
            <a:endParaRPr lang="en-US"/>
          </a:p>
        </p:txBody>
      </p:sp>
      <p:sp>
        <p:nvSpPr>
          <p:cNvPr id="6" name="Footer Placeholder 5">
            <a:extLst>
              <a:ext uri="{FF2B5EF4-FFF2-40B4-BE49-F238E27FC236}">
                <a16:creationId xmlns:a16="http://schemas.microsoft.com/office/drawing/2014/main" id="{7E8AE423-9CA5-46B3-96B1-7586AD02080D}"/>
              </a:ext>
            </a:extLst>
          </p:cNvPr>
          <p:cNvSpPr>
            <a:spLocks noGrp="1"/>
          </p:cNvSpPr>
          <p:nvPr>
            <p:ph type="ftr" sz="quarter" idx="11"/>
          </p:nvPr>
        </p:nvSpPr>
        <p:spPr/>
        <p:txBody>
          <a:bodyPr/>
          <a:lstStyle/>
          <a:p>
            <a:r>
              <a:rPr lang="en-US"/>
              <a:t>
              </a:t>
            </a:r>
          </a:p>
        </p:txBody>
      </p:sp>
      <p:sp>
        <p:nvSpPr>
          <p:cNvPr id="7" name="Slide Number Placeholder 6">
            <a:extLst>
              <a:ext uri="{FF2B5EF4-FFF2-40B4-BE49-F238E27FC236}">
                <a16:creationId xmlns:a16="http://schemas.microsoft.com/office/drawing/2014/main" id="{014B973D-F1F7-47BC-996D-6100B7C89520}"/>
              </a:ext>
            </a:extLst>
          </p:cNvPr>
          <p:cNvSpPr>
            <a:spLocks noGrp="1"/>
          </p:cNvSpPr>
          <p:nvPr>
            <p:ph type="sldNum" sz="quarter" idx="12"/>
          </p:nvPr>
        </p:nvSpPr>
        <p:spPr/>
        <p:txBody>
          <a:bodyPr/>
          <a:lstStyle/>
          <a:p>
            <a:fld id="{196A61CA-0502-4EE4-9724-96EA822543E5}" type="slidenum">
              <a:rPr lang="en-US" dirty="0"/>
              <a:t>‹#›</a:t>
            </a:fld>
            <a:endParaRPr lang="en-US"/>
          </a:p>
        </p:txBody>
      </p:sp>
    </p:spTree>
    <p:extLst>
      <p:ext uri="{BB962C8B-B14F-4D97-AF65-F5344CB8AC3E}">
        <p14:creationId xmlns:p14="http://schemas.microsoft.com/office/powerpoint/2010/main" val="320981034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AE9949-4A1F-4DA9-9B75-A6180F954B8D}"/>
              </a:ext>
            </a:extLst>
          </p:cNvPr>
          <p:cNvSpPr>
            <a:spLocks noGrp="1"/>
          </p:cNvSpPr>
          <p:nvPr>
            <p:ph type="title"/>
          </p:nvPr>
        </p:nvSpPr>
        <p:spPr>
          <a:xfrm>
            <a:off x="1433543" y="1383126"/>
            <a:ext cx="3289886" cy="2045874"/>
          </a:xfrm>
        </p:spPr>
        <p:txBody>
          <a:bodyPr anchor="b"/>
          <a:lstStyle>
            <a:lvl1pPr algn="r">
              <a:defRPr sz="2800">
                <a:solidFill>
                  <a:schemeClr val="tx1"/>
                </a:solidFill>
              </a:defRPr>
            </a:lvl1pPr>
          </a:lstStyle>
          <a:p>
            <a:r>
              <a:rPr lang="en-US"/>
              <a:t>Click to edit Master title style</a:t>
            </a:r>
          </a:p>
        </p:txBody>
      </p:sp>
      <p:sp>
        <p:nvSpPr>
          <p:cNvPr id="3" name="Picture Placeholder 2">
            <a:extLst>
              <a:ext uri="{FF2B5EF4-FFF2-40B4-BE49-F238E27FC236}">
                <a16:creationId xmlns:a16="http://schemas.microsoft.com/office/drawing/2014/main" id="{79A8D794-C670-4569-93D9-0FF8B35AA7AE}"/>
              </a:ext>
            </a:extLst>
          </p:cNvPr>
          <p:cNvSpPr>
            <a:spLocks noGrp="1" noChangeAspect="1"/>
          </p:cNvSpPr>
          <p:nvPr>
            <p:ph type="pic" idx="1"/>
          </p:nvPr>
        </p:nvSpPr>
        <p:spPr>
          <a:xfrm>
            <a:off x="5334001" y="762000"/>
            <a:ext cx="5333999" cy="5334000"/>
          </a:xfrm>
        </p:spPr>
        <p:txBody>
          <a:bodyPr anchor="t"/>
          <a:lstStyle>
            <a:lvl1pPr marL="0" indent="0">
              <a:buNone/>
              <a:defRPr sz="3200">
                <a:solidFill>
                  <a:schemeClr val="tx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A92486F6-AE67-4B34-B8E2-0B7576DC2E3A}"/>
              </a:ext>
            </a:extLst>
          </p:cNvPr>
          <p:cNvSpPr>
            <a:spLocks noGrp="1"/>
          </p:cNvSpPr>
          <p:nvPr>
            <p:ph type="body" sz="half" idx="2"/>
          </p:nvPr>
        </p:nvSpPr>
        <p:spPr>
          <a:xfrm>
            <a:off x="1433544" y="3649682"/>
            <a:ext cx="3243292" cy="1684317"/>
          </a:xfrm>
        </p:spPr>
        <p:txBody>
          <a:bodyPr/>
          <a:lstStyle>
            <a:lvl1pPr marL="0" indent="0" algn="r">
              <a:buNone/>
              <a:defRPr sz="1600">
                <a:solidFill>
                  <a:schemeClr val="tx1"/>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198B11C-BB63-49A6-B488-29D4FBF8E107}"/>
              </a:ext>
            </a:extLst>
          </p:cNvPr>
          <p:cNvSpPr>
            <a:spLocks noGrp="1"/>
          </p:cNvSpPr>
          <p:nvPr>
            <p:ph type="dt" sz="half" idx="10"/>
          </p:nvPr>
        </p:nvSpPr>
        <p:spPr/>
        <p:txBody>
          <a:bodyPr/>
          <a:lstStyle/>
          <a:p>
            <a:fld id="{F04B3CEF-64EF-4C43-9530-8E9CBFD2CAD1}" type="datetimeFigureOut">
              <a:rPr lang="en-US" dirty="0"/>
              <a:t>1/18/2025</a:t>
            </a:fld>
            <a:endParaRPr lang="en-US"/>
          </a:p>
        </p:txBody>
      </p:sp>
      <p:sp>
        <p:nvSpPr>
          <p:cNvPr id="6" name="Footer Placeholder 5">
            <a:extLst>
              <a:ext uri="{FF2B5EF4-FFF2-40B4-BE49-F238E27FC236}">
                <a16:creationId xmlns:a16="http://schemas.microsoft.com/office/drawing/2014/main" id="{324B9166-6D36-4F0A-9ADD-33D49A0C3A57}"/>
              </a:ext>
            </a:extLst>
          </p:cNvPr>
          <p:cNvSpPr>
            <a:spLocks noGrp="1"/>
          </p:cNvSpPr>
          <p:nvPr>
            <p:ph type="ftr" sz="quarter" idx="11"/>
          </p:nvPr>
        </p:nvSpPr>
        <p:spPr/>
        <p:txBody>
          <a:bodyPr/>
          <a:lstStyle/>
          <a:p>
            <a:r>
              <a:rPr lang="en-US"/>
              <a:t>
              </a:t>
            </a:r>
          </a:p>
        </p:txBody>
      </p:sp>
      <p:sp>
        <p:nvSpPr>
          <p:cNvPr id="7" name="Slide Number Placeholder 6">
            <a:extLst>
              <a:ext uri="{FF2B5EF4-FFF2-40B4-BE49-F238E27FC236}">
                <a16:creationId xmlns:a16="http://schemas.microsoft.com/office/drawing/2014/main" id="{6FB22B8F-7760-41B3-9053-DD90255B9EEE}"/>
              </a:ext>
            </a:extLst>
          </p:cNvPr>
          <p:cNvSpPr>
            <a:spLocks noGrp="1"/>
          </p:cNvSpPr>
          <p:nvPr>
            <p:ph type="sldNum" sz="quarter" idx="12"/>
          </p:nvPr>
        </p:nvSpPr>
        <p:spPr/>
        <p:txBody>
          <a:bodyPr/>
          <a:lstStyle/>
          <a:p>
            <a:fld id="{196A61CA-0502-4EE4-9724-96EA822543E5}" type="slidenum">
              <a:rPr lang="en-US" dirty="0"/>
              <a:t>‹#›</a:t>
            </a:fld>
            <a:endParaRPr lang="en-US"/>
          </a:p>
        </p:txBody>
      </p:sp>
    </p:spTree>
    <p:extLst>
      <p:ext uri="{BB962C8B-B14F-4D97-AF65-F5344CB8AC3E}">
        <p14:creationId xmlns:p14="http://schemas.microsoft.com/office/powerpoint/2010/main" val="320995049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C8A5DE-E5C6-4DB9-AD28-8F1EAC6F5513}"/>
              </a:ext>
            </a:extLst>
          </p:cNvPr>
          <p:cNvSpPr>
            <a:spLocks noGrp="1"/>
          </p:cNvSpPr>
          <p:nvPr>
            <p:ph type="title"/>
          </p:nvPr>
        </p:nvSpPr>
        <p:spPr/>
        <p:txBody>
          <a:bodyPr/>
          <a:lstStyle>
            <a:lvl1pPr>
              <a:defRPr>
                <a:solidFill>
                  <a:schemeClr val="tx1"/>
                </a:solidFill>
              </a:defRPr>
            </a:lvl1pPr>
          </a:lstStyle>
          <a:p>
            <a:r>
              <a:rPr lang="en-US"/>
              <a:t>Click to edit Master title style</a:t>
            </a:r>
          </a:p>
        </p:txBody>
      </p:sp>
      <p:sp>
        <p:nvSpPr>
          <p:cNvPr id="3" name="Vertical Text Placeholder 2">
            <a:extLst>
              <a:ext uri="{FF2B5EF4-FFF2-40B4-BE49-F238E27FC236}">
                <a16:creationId xmlns:a16="http://schemas.microsoft.com/office/drawing/2014/main" id="{4363E08E-9B2D-4740-9AC6-D5E1CFB95FC6}"/>
              </a:ext>
            </a:extLst>
          </p:cNvPr>
          <p:cNvSpPr>
            <a:spLocks noGrp="1"/>
          </p:cNvSpPr>
          <p:nvPr>
            <p:ph type="body" orient="vert" idx="1"/>
          </p:nvPr>
        </p:nvSpPr>
        <p:spPr>
          <a:xfrm>
            <a:off x="1429566" y="2229957"/>
            <a:ext cx="9238434" cy="3866043"/>
          </a:xfrm>
        </p:spPr>
        <p:txBody>
          <a:bodyPr vert="eaVert"/>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E4E3736-E8AA-4F58-9D3A-27050B287F9D}"/>
              </a:ext>
            </a:extLst>
          </p:cNvPr>
          <p:cNvSpPr>
            <a:spLocks noGrp="1"/>
          </p:cNvSpPr>
          <p:nvPr>
            <p:ph type="dt" sz="half" idx="10"/>
          </p:nvPr>
        </p:nvSpPr>
        <p:spPr/>
        <p:txBody>
          <a:bodyPr/>
          <a:lstStyle/>
          <a:p>
            <a:fld id="{2A1F5BA7-0A17-4D30-9B66-E29324151C73}" type="datetimeFigureOut">
              <a:rPr lang="en-US" dirty="0"/>
              <a:t>1/18/2025</a:t>
            </a:fld>
            <a:endParaRPr lang="en-US"/>
          </a:p>
        </p:txBody>
      </p:sp>
      <p:sp>
        <p:nvSpPr>
          <p:cNvPr id="5" name="Footer Placeholder 4">
            <a:extLst>
              <a:ext uri="{FF2B5EF4-FFF2-40B4-BE49-F238E27FC236}">
                <a16:creationId xmlns:a16="http://schemas.microsoft.com/office/drawing/2014/main" id="{1DE95E84-15BC-478B-9DAB-15025867BB9C}"/>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63E9D98F-E0A8-4254-A957-7F17811D017E}"/>
              </a:ext>
            </a:extLst>
          </p:cNvPr>
          <p:cNvSpPr>
            <a:spLocks noGrp="1"/>
          </p:cNvSpPr>
          <p:nvPr>
            <p:ph type="sldNum" sz="quarter" idx="12"/>
          </p:nvPr>
        </p:nvSpPr>
        <p:spPr/>
        <p:txBody>
          <a:bodyPr/>
          <a:lstStyle/>
          <a:p>
            <a:fld id="{196A61CA-0502-4EE4-9724-96EA822543E5}" type="slidenum">
              <a:rPr lang="en-US" dirty="0"/>
              <a:t>‹#›</a:t>
            </a:fld>
            <a:endParaRPr lang="en-US"/>
          </a:p>
        </p:txBody>
      </p:sp>
    </p:spTree>
    <p:extLst>
      <p:ext uri="{BB962C8B-B14F-4D97-AF65-F5344CB8AC3E}">
        <p14:creationId xmlns:p14="http://schemas.microsoft.com/office/powerpoint/2010/main" val="209965956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7DE70F5-2276-4F91-9FC2-8DA4B528814A}"/>
              </a:ext>
            </a:extLst>
          </p:cNvPr>
          <p:cNvSpPr>
            <a:spLocks noGrp="1"/>
          </p:cNvSpPr>
          <p:nvPr>
            <p:ph type="title" orient="vert"/>
          </p:nvPr>
        </p:nvSpPr>
        <p:spPr>
          <a:xfrm>
            <a:off x="9144000" y="1467699"/>
            <a:ext cx="1758461" cy="4628301"/>
          </a:xfrm>
        </p:spPr>
        <p:txBody>
          <a:bodyPr vert="eaVert"/>
          <a:lstStyle>
            <a:lvl1pPr>
              <a:defRPr>
                <a:solidFill>
                  <a:schemeClr val="tx1"/>
                </a:solidFill>
              </a:defRPr>
            </a:lvl1pPr>
          </a:lstStyle>
          <a:p>
            <a:r>
              <a:rPr lang="en-US"/>
              <a:t>Click to edit Master title style</a:t>
            </a:r>
          </a:p>
        </p:txBody>
      </p:sp>
      <p:sp>
        <p:nvSpPr>
          <p:cNvPr id="3" name="Vertical Text Placeholder 2">
            <a:extLst>
              <a:ext uri="{FF2B5EF4-FFF2-40B4-BE49-F238E27FC236}">
                <a16:creationId xmlns:a16="http://schemas.microsoft.com/office/drawing/2014/main" id="{D21856C5-C2FD-45E4-A631-AC06B5495BEA}"/>
              </a:ext>
            </a:extLst>
          </p:cNvPr>
          <p:cNvSpPr>
            <a:spLocks noGrp="1"/>
          </p:cNvSpPr>
          <p:nvPr>
            <p:ph type="body" orient="vert" idx="1"/>
          </p:nvPr>
        </p:nvSpPr>
        <p:spPr>
          <a:xfrm>
            <a:off x="1182312" y="1467699"/>
            <a:ext cx="7839379" cy="4628301"/>
          </a:xfrm>
        </p:spPr>
        <p:txBody>
          <a:bodyPr vert="eaVert"/>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5EE336EA-B6DD-4115-9C67-79A24C866ED4}"/>
              </a:ext>
            </a:extLst>
          </p:cNvPr>
          <p:cNvSpPr>
            <a:spLocks noGrp="1"/>
          </p:cNvSpPr>
          <p:nvPr>
            <p:ph type="dt" sz="half" idx="10"/>
          </p:nvPr>
        </p:nvSpPr>
        <p:spPr/>
        <p:txBody>
          <a:bodyPr/>
          <a:lstStyle/>
          <a:p>
            <a:fld id="{76BEBB1B-D40A-4DB9-B3DE-BAAE675B83CD}" type="datetimeFigureOut">
              <a:rPr lang="en-US" dirty="0"/>
              <a:t>1/18/2025</a:t>
            </a:fld>
            <a:endParaRPr lang="en-US"/>
          </a:p>
        </p:txBody>
      </p:sp>
      <p:sp>
        <p:nvSpPr>
          <p:cNvPr id="5" name="Footer Placeholder 4">
            <a:extLst>
              <a:ext uri="{FF2B5EF4-FFF2-40B4-BE49-F238E27FC236}">
                <a16:creationId xmlns:a16="http://schemas.microsoft.com/office/drawing/2014/main" id="{C2EA668B-1DAB-449C-9BA4-7B1572A22BAC}"/>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E8C6567E-119D-4C98-93FF-73A332803A13}"/>
              </a:ext>
            </a:extLst>
          </p:cNvPr>
          <p:cNvSpPr>
            <a:spLocks noGrp="1"/>
          </p:cNvSpPr>
          <p:nvPr>
            <p:ph type="sldNum" sz="quarter" idx="12"/>
          </p:nvPr>
        </p:nvSpPr>
        <p:spPr/>
        <p:txBody>
          <a:bodyPr/>
          <a:lstStyle/>
          <a:p>
            <a:fld id="{196A61CA-0502-4EE4-9724-96EA822543E5}" type="slidenum">
              <a:rPr lang="en-US" dirty="0"/>
              <a:t>‹#›</a:t>
            </a:fld>
            <a:endParaRPr lang="en-US"/>
          </a:p>
        </p:txBody>
      </p:sp>
    </p:spTree>
    <p:extLst>
      <p:ext uri="{BB962C8B-B14F-4D97-AF65-F5344CB8AC3E}">
        <p14:creationId xmlns:p14="http://schemas.microsoft.com/office/powerpoint/2010/main" val="27786760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F84152A-7FE0-4708-B7C1-DBEC8F133766}"/>
              </a:ext>
            </a:extLst>
          </p:cNvPr>
          <p:cNvSpPr>
            <a:spLocks noGrp="1"/>
          </p:cNvSpPr>
          <p:nvPr>
            <p:ph type="title"/>
          </p:nvPr>
        </p:nvSpPr>
        <p:spPr>
          <a:xfrm>
            <a:off x="1429566" y="1041621"/>
            <a:ext cx="9238434" cy="861383"/>
          </a:xfrm>
          <a:prstGeom prst="rect">
            <a:avLst/>
          </a:prstGeom>
        </p:spPr>
        <p:txBody>
          <a:bodyPr vert="horz" lIns="91440" tIns="45720" rIns="91440" bIns="45720" rtlCol="0" anchor="b">
            <a:noAutofit/>
          </a:bodyPr>
          <a:lstStyle/>
          <a:p>
            <a:r>
              <a:rPr lang="en-US"/>
              <a:t>Click to edit Master title style</a:t>
            </a:r>
          </a:p>
        </p:txBody>
      </p:sp>
      <p:sp>
        <p:nvSpPr>
          <p:cNvPr id="3" name="Text Placeholder 2">
            <a:extLst>
              <a:ext uri="{FF2B5EF4-FFF2-40B4-BE49-F238E27FC236}">
                <a16:creationId xmlns:a16="http://schemas.microsoft.com/office/drawing/2014/main" id="{B911AB53-BAF9-439D-9451-47193CF2FF8E}"/>
              </a:ext>
            </a:extLst>
          </p:cNvPr>
          <p:cNvSpPr>
            <a:spLocks noGrp="1"/>
          </p:cNvSpPr>
          <p:nvPr>
            <p:ph type="body" idx="1"/>
          </p:nvPr>
        </p:nvSpPr>
        <p:spPr>
          <a:xfrm>
            <a:off x="1429566" y="2285999"/>
            <a:ext cx="9238434" cy="381000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FB96D9F-562A-496F-A530-A561994DC5EF}"/>
              </a:ext>
            </a:extLst>
          </p:cNvPr>
          <p:cNvSpPr>
            <a:spLocks noGrp="1"/>
          </p:cNvSpPr>
          <p:nvPr>
            <p:ph type="dt" sz="half" idx="2"/>
          </p:nvPr>
        </p:nvSpPr>
        <p:spPr>
          <a:xfrm rot="5400000">
            <a:off x="10471087" y="4891318"/>
            <a:ext cx="2673295" cy="365125"/>
          </a:xfrm>
          <a:prstGeom prst="rect">
            <a:avLst/>
          </a:prstGeom>
        </p:spPr>
        <p:txBody>
          <a:bodyPr vert="horz" lIns="91440" tIns="45720" rIns="91440" bIns="45720" rtlCol="0" anchor="ctr"/>
          <a:lstStyle>
            <a:lvl1pPr algn="l">
              <a:defRPr sz="700" b="1" cap="all" spc="300" baseline="0">
                <a:solidFill>
                  <a:schemeClr val="tx1"/>
                </a:solidFill>
              </a:defRPr>
            </a:lvl1pPr>
          </a:lstStyle>
          <a:p>
            <a:fld id="{B70A3DFD-A535-46B2-84C1-61DC8B16A904}" type="datetimeFigureOut">
              <a:rPr lang="en-US" dirty="0"/>
              <a:t>1/18/2025</a:t>
            </a:fld>
            <a:endParaRPr lang="en-US"/>
          </a:p>
        </p:txBody>
      </p:sp>
      <p:sp>
        <p:nvSpPr>
          <p:cNvPr id="5" name="Footer Placeholder 4">
            <a:extLst>
              <a:ext uri="{FF2B5EF4-FFF2-40B4-BE49-F238E27FC236}">
                <a16:creationId xmlns:a16="http://schemas.microsoft.com/office/drawing/2014/main" id="{CC3060FE-AAC3-4FAE-9EB4-BCAE72D95670}"/>
              </a:ext>
            </a:extLst>
          </p:cNvPr>
          <p:cNvSpPr>
            <a:spLocks noGrp="1"/>
          </p:cNvSpPr>
          <p:nvPr>
            <p:ph type="ftr" sz="quarter" idx="3"/>
          </p:nvPr>
        </p:nvSpPr>
        <p:spPr>
          <a:xfrm rot="5400000">
            <a:off x="10473021" y="1609893"/>
            <a:ext cx="2669427" cy="365125"/>
          </a:xfrm>
          <a:prstGeom prst="rect">
            <a:avLst/>
          </a:prstGeom>
        </p:spPr>
        <p:txBody>
          <a:bodyPr vert="horz" lIns="91440" tIns="45720" rIns="91440" bIns="45720" rtlCol="0" anchor="ctr"/>
          <a:lstStyle>
            <a:lvl1pPr algn="r">
              <a:defRPr sz="700" b="1" cap="all" spc="300" baseline="0">
                <a:solidFill>
                  <a:schemeClr val="tx1"/>
                </a:solidFill>
              </a:defRPr>
            </a:lvl1pPr>
          </a:lstStyle>
          <a:p>
            <a:r>
              <a:rPr lang="en-US"/>
              <a:t>
              </a:t>
            </a:r>
          </a:p>
        </p:txBody>
      </p:sp>
      <p:sp>
        <p:nvSpPr>
          <p:cNvPr id="6" name="Slide Number Placeholder 5">
            <a:extLst>
              <a:ext uri="{FF2B5EF4-FFF2-40B4-BE49-F238E27FC236}">
                <a16:creationId xmlns:a16="http://schemas.microsoft.com/office/drawing/2014/main" id="{4777EDB2-8F31-42FA-B253-62D241466385}"/>
              </a:ext>
            </a:extLst>
          </p:cNvPr>
          <p:cNvSpPr>
            <a:spLocks noGrp="1"/>
          </p:cNvSpPr>
          <p:nvPr>
            <p:ph type="sldNum" sz="quarter" idx="4"/>
          </p:nvPr>
        </p:nvSpPr>
        <p:spPr>
          <a:xfrm>
            <a:off x="11492908" y="3219853"/>
            <a:ext cx="629653" cy="429830"/>
          </a:xfrm>
          <a:prstGeom prst="rect">
            <a:avLst/>
          </a:prstGeom>
        </p:spPr>
        <p:txBody>
          <a:bodyPr vert="horz" lIns="91440" tIns="45720" rIns="91440" bIns="45720" rtlCol="0" anchor="ctr"/>
          <a:lstStyle>
            <a:lvl1pPr algn="ctr">
              <a:defRPr sz="1600" b="1">
                <a:solidFill>
                  <a:schemeClr val="tx1">
                    <a:tint val="75000"/>
                  </a:schemeClr>
                </a:solidFill>
                <a:latin typeface="+mj-lt"/>
              </a:defRPr>
            </a:lvl1pPr>
          </a:lstStyle>
          <a:p>
            <a:fld id="{196A61CA-0502-4EE4-9724-96EA822543E5}" type="slidenum">
              <a:rPr lang="en-US" dirty="0"/>
              <a:t>‹#›</a:t>
            </a:fld>
            <a:endParaRPr lang="en-US"/>
          </a:p>
        </p:txBody>
      </p:sp>
    </p:spTree>
    <p:extLst>
      <p:ext uri="{BB962C8B-B14F-4D97-AF65-F5344CB8AC3E}">
        <p14:creationId xmlns:p14="http://schemas.microsoft.com/office/powerpoint/2010/main" val="1264585427"/>
      </p:ext>
    </p:extLst>
  </p:cSld>
  <p:clrMap bg1="dk1" tx1="lt1" bg2="dk2" tx2="lt2" accent1="accent1" accent2="accent2" accent3="accent3" accent4="accent4" accent5="accent5" accent6="accent6" hlink="hlink" folHlink="folHlink"/>
  <p:sldLayoutIdLst>
    <p:sldLayoutId id="2147483872" r:id="rId1"/>
    <p:sldLayoutId id="2147483873" r:id="rId2"/>
    <p:sldLayoutId id="2147483874" r:id="rId3"/>
    <p:sldLayoutId id="2147483875" r:id="rId4"/>
    <p:sldLayoutId id="2147483876" r:id="rId5"/>
    <p:sldLayoutId id="2147483877" r:id="rId6"/>
    <p:sldLayoutId id="2147483878" r:id="rId7"/>
    <p:sldLayoutId id="2147483879" r:id="rId8"/>
    <p:sldLayoutId id="2147483880" r:id="rId9"/>
    <p:sldLayoutId id="2147483881" r:id="rId10"/>
    <p:sldLayoutId id="2147483882" r:id="rId11"/>
  </p:sldLayoutIdLst>
  <p:hf hdr="0"/>
  <p:txStyles>
    <p:titleStyle>
      <a:lvl1pPr algn="l" defTabSz="914400" rtl="0" eaLnBrk="1" latinLnBrk="0" hangingPunct="1">
        <a:lnSpc>
          <a:spcPct val="120000"/>
        </a:lnSpc>
        <a:spcBef>
          <a:spcPct val="0"/>
        </a:spcBef>
        <a:buNone/>
        <a:defRPr sz="2800" b="1" kern="1200" cap="all" spc="600" baseline="0">
          <a:solidFill>
            <a:schemeClr val="tx1"/>
          </a:solidFill>
          <a:latin typeface="+mj-lt"/>
          <a:ea typeface="+mj-ea"/>
          <a:cs typeface="+mj-cs"/>
        </a:defRPr>
      </a:lvl1pPr>
    </p:titleStyle>
    <p:bodyStyle>
      <a:lvl1pPr marL="274320" indent="-274320" algn="l" defTabSz="914400" rtl="0" eaLnBrk="1" latinLnBrk="0" hangingPunct="1">
        <a:lnSpc>
          <a:spcPct val="130000"/>
        </a:lnSpc>
        <a:spcBef>
          <a:spcPts val="1000"/>
        </a:spcBef>
        <a:buSzPct val="85000"/>
        <a:buFont typeface="Arial" panose="020B0604020202020204" pitchFamily="34" charset="0"/>
        <a:buChar char="•"/>
        <a:defRPr sz="1800" kern="1200">
          <a:solidFill>
            <a:schemeClr val="tx1"/>
          </a:solidFill>
          <a:latin typeface="+mn-lt"/>
          <a:ea typeface="+mn-ea"/>
          <a:cs typeface="+mn-cs"/>
        </a:defRPr>
      </a:lvl1pPr>
      <a:lvl2pPr marL="274320" indent="0" algn="l" defTabSz="914400" rtl="0" eaLnBrk="1" latinLnBrk="0" hangingPunct="1">
        <a:lnSpc>
          <a:spcPct val="130000"/>
        </a:lnSpc>
        <a:spcBef>
          <a:spcPts val="500"/>
        </a:spcBef>
        <a:buSzPct val="85000"/>
        <a:buFontTx/>
        <a:buNone/>
        <a:defRPr sz="1600" b="1" kern="1200">
          <a:solidFill>
            <a:schemeClr val="tx1"/>
          </a:solidFill>
          <a:latin typeface="+mn-lt"/>
          <a:ea typeface="+mn-ea"/>
          <a:cs typeface="+mn-cs"/>
        </a:defRPr>
      </a:lvl2pPr>
      <a:lvl3pPr marL="457200" indent="-182880" algn="l" defTabSz="914400" rtl="0" eaLnBrk="1" latinLnBrk="0" hangingPunct="1">
        <a:lnSpc>
          <a:spcPct val="130000"/>
        </a:lnSpc>
        <a:spcBef>
          <a:spcPts val="500"/>
        </a:spcBef>
        <a:buSzPct val="85000"/>
        <a:buFont typeface="Arial" panose="020B0604020202020204" pitchFamily="34" charset="0"/>
        <a:buChar char="•"/>
        <a:defRPr sz="1400" kern="1200">
          <a:solidFill>
            <a:schemeClr val="tx1"/>
          </a:solidFill>
          <a:latin typeface="+mn-lt"/>
          <a:ea typeface="+mn-ea"/>
          <a:cs typeface="+mn-cs"/>
        </a:defRPr>
      </a:lvl3pPr>
      <a:lvl4pPr marL="466344" indent="0" algn="l" defTabSz="914400" rtl="0" eaLnBrk="1" latinLnBrk="0" hangingPunct="1">
        <a:lnSpc>
          <a:spcPct val="130000"/>
        </a:lnSpc>
        <a:spcBef>
          <a:spcPts val="500"/>
        </a:spcBef>
        <a:buSzPct val="85000"/>
        <a:buFontTx/>
        <a:buNone/>
        <a:defRPr sz="1200" b="1" kern="1200">
          <a:solidFill>
            <a:schemeClr val="tx1"/>
          </a:solidFill>
          <a:latin typeface="+mn-lt"/>
          <a:ea typeface="+mn-ea"/>
          <a:cs typeface="+mn-cs"/>
        </a:defRPr>
      </a:lvl4pPr>
      <a:lvl5pPr marL="640080" indent="-182880" algn="l" defTabSz="914400" rtl="0" eaLnBrk="1" latinLnBrk="0" hangingPunct="1">
        <a:lnSpc>
          <a:spcPct val="130000"/>
        </a:lnSpc>
        <a:spcBef>
          <a:spcPts val="500"/>
        </a:spcBef>
        <a:buSzPct val="85000"/>
        <a:buFont typeface="Arial" panose="020B0604020202020204" pitchFamily="34" charset="0"/>
        <a:buChar char="•"/>
        <a:defRPr sz="1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480">
          <p15:clr>
            <a:srgbClr val="F26B43"/>
          </p15:clr>
        </p15:guide>
        <p15:guide id="2" pos="3840">
          <p15:clr>
            <a:srgbClr val="F26B43"/>
          </p15:clr>
        </p15:guide>
        <p15:guide id="3" pos="7200">
          <p15:clr>
            <a:srgbClr val="F26B43"/>
          </p15:clr>
        </p15:guide>
        <p15:guide id="4" pos="6720">
          <p15:clr>
            <a:srgbClr val="F26B43"/>
          </p15:clr>
        </p15:guide>
        <p15:guide id="16" pos="480">
          <p15:clr>
            <a:srgbClr val="F26B43"/>
          </p15:clr>
        </p15:guide>
        <p15:guide id="23" orient="horz" pos="3840">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3.jpe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hyperlink" Target="https://gamergirlconfessions.blogspot.com/2016/02/community-game-along-game-choices-part-1.html" TargetMode="External"/><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hyperlink" Target="https://michaelmilton.org/2015/11/02/four-necessary-features-of-nurturing-community-in-online-learning/" TargetMode="External"/><Relationship Id="rId7" Type="http://schemas.openxmlformats.org/officeDocument/2006/relationships/hyperlink" Target="https://www.geograph.org.uk/photo/807048" TargetMode="External"/><Relationship Id="rId2" Type="http://schemas.openxmlformats.org/officeDocument/2006/relationships/image" Target="../media/image9.jpeg"/><Relationship Id="rId1" Type="http://schemas.openxmlformats.org/officeDocument/2006/relationships/slideLayout" Target="../slideLayouts/slideLayout2.xml"/><Relationship Id="rId6" Type="http://schemas.openxmlformats.org/officeDocument/2006/relationships/image" Target="../media/image11.jpeg"/><Relationship Id="rId5" Type="http://schemas.openxmlformats.org/officeDocument/2006/relationships/hyperlink" Target="https://www.geograph.org.uk/photo/1954168" TargetMode="External"/><Relationship Id="rId4" Type="http://schemas.openxmlformats.org/officeDocument/2006/relationships/image" Target="../media/image10.jpeg"/></Relationships>
</file>

<file path=ppt/slides/_rels/slide8.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4.svg"/><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1.xml.rels><?xml version="1.0" encoding="UTF-8" standalone="yes"?>
<Relationships xmlns="http://schemas.openxmlformats.org/package/2006/relationships"><Relationship Id="rId2" Type="http://schemas.openxmlformats.org/officeDocument/2006/relationships/hyperlink" Target="https://www.bbc.co.uk/news/uk-wales-politics-60028472" TargetMode="Externa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3" Type="http://schemas.openxmlformats.org/officeDocument/2006/relationships/hyperlink" Target="https://assets.publishing.service.gov.uk/government/uploads/system/uploads/attachment_data/file/695964/Building_an_S4C_for_the_Future_English_Accessible.pdf" TargetMode="External"/><Relationship Id="rId2" Type="http://schemas.openxmlformats.org/officeDocument/2006/relationships/hyperlink" Target="https://www.bbc.co.uk/news/uk-wales-67676280" TargetMode="External"/><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3" Type="http://schemas.openxmlformats.org/officeDocument/2006/relationships/hyperlink" Target="https://www.s4c.cymru/en/about-us/introducing-s4c/page/17280/introducing-s4c/" TargetMode="External"/><Relationship Id="rId2" Type="http://schemas.openxmlformats.org/officeDocument/2006/relationships/hyperlink" Target="https://www.s4c.cymru/en/about-us/" TargetMode="External"/><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8.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0436D2-5C7F-5B50-0085-DA00F73DA8D7}"/>
              </a:ext>
            </a:extLst>
          </p:cNvPr>
          <p:cNvSpPr>
            <a:spLocks noGrp="1"/>
          </p:cNvSpPr>
          <p:nvPr>
            <p:ph type="title"/>
          </p:nvPr>
        </p:nvSpPr>
        <p:spPr>
          <a:xfrm>
            <a:off x="2416234" y="1653514"/>
            <a:ext cx="5182718" cy="2674046"/>
          </a:xfrm>
        </p:spPr>
        <p:txBody>
          <a:bodyPr vert="horz" lIns="68580" tIns="34290" rIns="68580" bIns="34290" rtlCol="0" anchor="t">
            <a:normAutofit fontScale="90000"/>
          </a:bodyPr>
          <a:lstStyle/>
          <a:p>
            <a:pPr>
              <a:lnSpc>
                <a:spcPct val="90000"/>
              </a:lnSpc>
            </a:pPr>
            <a:r>
              <a:rPr lang="en-US" sz="2850" cap="all" spc="225"/>
              <a:t>A Historical development that has impacted on the role of the Welsh </a:t>
            </a:r>
            <a:r>
              <a:rPr lang="en-GB" sz="2850" cap="all" spc="225"/>
              <a:t>language</a:t>
            </a:r>
            <a:r>
              <a:rPr lang="en-US" sz="2850" cap="all" spc="225"/>
              <a:t> in </a:t>
            </a:r>
            <a:r>
              <a:rPr lang="en-GB" sz="2850" cap="all" spc="225"/>
              <a:t>education</a:t>
            </a:r>
            <a:r>
              <a:rPr lang="en-US" sz="2850" cap="all" spc="225"/>
              <a:t> </a:t>
            </a:r>
            <a:br>
              <a:rPr lang="en-US" sz="2850" cap="all" spc="225"/>
            </a:br>
            <a:br>
              <a:rPr lang="en-US" sz="2850" cap="all" spc="225"/>
            </a:br>
            <a:r>
              <a:rPr lang="en-US" sz="2850" cap="all" spc="225"/>
              <a:t>By Maria Rigby </a:t>
            </a:r>
            <a:br>
              <a:rPr lang="en-US" sz="2850" cap="all" spc="225"/>
            </a:br>
            <a:endParaRPr lang="en-US" sz="2850" cap="all" spc="225"/>
          </a:p>
        </p:txBody>
      </p:sp>
      <p:pic>
        <p:nvPicPr>
          <p:cNvPr id="7" name="Graphic 6" descr="Classroom">
            <a:extLst>
              <a:ext uri="{FF2B5EF4-FFF2-40B4-BE49-F238E27FC236}">
                <a16:creationId xmlns:a16="http://schemas.microsoft.com/office/drawing/2014/main" id="{4D50AF4C-BB85-CE61-1706-A837DFADE651}"/>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920752" y="3429000"/>
            <a:ext cx="2057400" cy="2057400"/>
          </a:xfrm>
          <a:prstGeom prst="rect">
            <a:avLst/>
          </a:prstGeom>
        </p:spPr>
      </p:pic>
    </p:spTree>
    <p:extLst>
      <p:ext uri="{BB962C8B-B14F-4D97-AF65-F5344CB8AC3E}">
        <p14:creationId xmlns:p14="http://schemas.microsoft.com/office/powerpoint/2010/main" val="360978608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2381250" y="3883580"/>
            <a:ext cx="7429500" cy="942035"/>
          </a:xfrm>
        </p:spPr>
        <p:txBody>
          <a:bodyPr anchor="b">
            <a:normAutofit/>
          </a:bodyPr>
          <a:lstStyle/>
          <a:p>
            <a:pPr algn="ctr"/>
            <a:r>
              <a:rPr lang="en-US"/>
              <a:t>S4C / CHANNEL 4 </a:t>
            </a:r>
          </a:p>
        </p:txBody>
      </p:sp>
      <p:sp>
        <p:nvSpPr>
          <p:cNvPr id="6" name="Subtitle 5">
            <a:extLst>
              <a:ext uri="{FF2B5EF4-FFF2-40B4-BE49-F238E27FC236}">
                <a16:creationId xmlns:a16="http://schemas.microsoft.com/office/drawing/2014/main" id="{A5612BF4-2294-E593-41E8-278B4C4CD310}"/>
              </a:ext>
            </a:extLst>
          </p:cNvPr>
          <p:cNvSpPr>
            <a:spLocks noGrp="1"/>
          </p:cNvSpPr>
          <p:nvPr>
            <p:ph type="subTitle" idx="1"/>
          </p:nvPr>
        </p:nvSpPr>
        <p:spPr>
          <a:xfrm>
            <a:off x="3361190" y="4928008"/>
            <a:ext cx="5461233" cy="1075977"/>
          </a:xfrm>
        </p:spPr>
        <p:txBody>
          <a:bodyPr vert="horz" lIns="68580" tIns="34290" rIns="68580" bIns="34290" rtlCol="0" anchor="t">
            <a:normAutofit/>
          </a:bodyPr>
          <a:lstStyle/>
          <a:p>
            <a:pPr algn="ctr">
              <a:lnSpc>
                <a:spcPct val="90000"/>
              </a:lnSpc>
            </a:pPr>
            <a:r>
              <a:rPr lang="en-US"/>
              <a:t>A Welsh TV program </a:t>
            </a:r>
          </a:p>
          <a:p>
            <a:pPr algn="ctr">
              <a:lnSpc>
                <a:spcPct val="90000"/>
              </a:lnSpc>
            </a:pPr>
            <a:r>
              <a:rPr lang="en-US"/>
              <a:t>The impact it has for Wales and the Welsh </a:t>
            </a:r>
            <a:r>
              <a:rPr lang="en-GB"/>
              <a:t>language </a:t>
            </a:r>
            <a:r>
              <a:rPr lang="en-US"/>
              <a:t>  </a:t>
            </a:r>
          </a:p>
          <a:p>
            <a:pPr algn="ctr">
              <a:lnSpc>
                <a:spcPct val="90000"/>
              </a:lnSpc>
            </a:pPr>
            <a:r>
              <a:rPr lang="en-US"/>
              <a:t>Maria Rigby </a:t>
            </a:r>
          </a:p>
        </p:txBody>
      </p:sp>
      <p:pic>
        <p:nvPicPr>
          <p:cNvPr id="56" name="Picture 55">
            <a:extLst>
              <a:ext uri="{FF2B5EF4-FFF2-40B4-BE49-F238E27FC236}">
                <a16:creationId xmlns:a16="http://schemas.microsoft.com/office/drawing/2014/main" id="{C2E02F48-54C9-2081-D765-C8BD628AA021}"/>
              </a:ext>
            </a:extLst>
          </p:cNvPr>
          <p:cNvPicPr>
            <a:picLocks noChangeAspect="1"/>
          </p:cNvPicPr>
          <p:nvPr/>
        </p:nvPicPr>
        <p:blipFill>
          <a:blip r:embed="rId2"/>
          <a:srcRect t="11662" r="1" b="9814"/>
          <a:stretch/>
        </p:blipFill>
        <p:spPr>
          <a:xfrm>
            <a:off x="1524015" y="857258"/>
            <a:ext cx="5720656" cy="2571743"/>
          </a:xfrm>
          <a:custGeom>
            <a:avLst/>
            <a:gdLst/>
            <a:ahLst/>
            <a:cxnLst/>
            <a:rect l="l" t="t" r="r" b="b"/>
            <a:pathLst>
              <a:path w="7627561" h="3429000">
                <a:moveTo>
                  <a:pt x="0" y="0"/>
                </a:moveTo>
                <a:lnTo>
                  <a:pt x="7627561" y="0"/>
                </a:lnTo>
                <a:lnTo>
                  <a:pt x="4622265" y="3429000"/>
                </a:lnTo>
                <a:lnTo>
                  <a:pt x="0" y="3429000"/>
                </a:lnTo>
                <a:close/>
              </a:path>
            </a:pathLst>
          </a:custGeom>
        </p:spPr>
      </p:pic>
      <p:pic>
        <p:nvPicPr>
          <p:cNvPr id="3" name="Picture 2" descr="A group of logos on a black background&#10;&#10;Description automatically generated">
            <a:extLst>
              <a:ext uri="{FF2B5EF4-FFF2-40B4-BE49-F238E27FC236}">
                <a16:creationId xmlns:a16="http://schemas.microsoft.com/office/drawing/2014/main" id="{9B279B75-81B1-7095-493B-03A3875354EA}"/>
              </a:ext>
            </a:extLst>
          </p:cNvPr>
          <p:cNvPicPr>
            <a:picLocks noChangeAspect="1"/>
          </p:cNvPicPr>
          <p:nvPr/>
        </p:nvPicPr>
        <p:blipFill>
          <a:blip r:embed="rId3"/>
          <a:srcRect t="7682" r="1" b="32378"/>
          <a:stretch/>
        </p:blipFill>
        <p:spPr>
          <a:xfrm>
            <a:off x="4947331" y="857258"/>
            <a:ext cx="5720671" cy="2571743"/>
          </a:xfrm>
          <a:custGeom>
            <a:avLst/>
            <a:gdLst/>
            <a:ahLst/>
            <a:cxnLst/>
            <a:rect l="l" t="t" r="r" b="b"/>
            <a:pathLst>
              <a:path w="7627561" h="3429000">
                <a:moveTo>
                  <a:pt x="3005296" y="0"/>
                </a:moveTo>
                <a:lnTo>
                  <a:pt x="7627561" y="0"/>
                </a:lnTo>
                <a:lnTo>
                  <a:pt x="7627561" y="3429000"/>
                </a:lnTo>
                <a:lnTo>
                  <a:pt x="0" y="3429000"/>
                </a:lnTo>
                <a:close/>
              </a:path>
            </a:pathLst>
          </a:custGeom>
        </p:spPr>
      </p:pic>
    </p:spTree>
    <p:extLst>
      <p:ext uri="{BB962C8B-B14F-4D97-AF65-F5344CB8AC3E}">
        <p14:creationId xmlns:p14="http://schemas.microsoft.com/office/powerpoint/2010/main" val="10985722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AE842D-3C95-B921-896B-C3C24A25A4F5}"/>
              </a:ext>
            </a:extLst>
          </p:cNvPr>
          <p:cNvSpPr>
            <a:spLocks noGrp="1"/>
          </p:cNvSpPr>
          <p:nvPr>
            <p:ph type="title"/>
          </p:nvPr>
        </p:nvSpPr>
        <p:spPr>
          <a:xfrm>
            <a:off x="2381251" y="1511953"/>
            <a:ext cx="6066305" cy="1020674"/>
          </a:xfrm>
        </p:spPr>
        <p:txBody>
          <a:bodyPr>
            <a:normAutofit/>
          </a:bodyPr>
          <a:lstStyle/>
          <a:p>
            <a:r>
              <a:rPr lang="en-US"/>
              <a:t>S4C is a free Welsh </a:t>
            </a:r>
            <a:r>
              <a:rPr lang="en-GB"/>
              <a:t>television</a:t>
            </a:r>
            <a:r>
              <a:rPr lang="en-US"/>
              <a:t> program </a:t>
            </a:r>
          </a:p>
        </p:txBody>
      </p:sp>
      <p:sp>
        <p:nvSpPr>
          <p:cNvPr id="3" name="Content Placeholder 2">
            <a:extLst>
              <a:ext uri="{FF2B5EF4-FFF2-40B4-BE49-F238E27FC236}">
                <a16:creationId xmlns:a16="http://schemas.microsoft.com/office/drawing/2014/main" id="{B3532E0E-3297-2AC2-9ADE-FF16B336A185}"/>
              </a:ext>
            </a:extLst>
          </p:cNvPr>
          <p:cNvSpPr>
            <a:spLocks noGrp="1"/>
          </p:cNvSpPr>
          <p:nvPr>
            <p:ph idx="1"/>
          </p:nvPr>
        </p:nvSpPr>
        <p:spPr>
          <a:xfrm>
            <a:off x="2381250" y="2530791"/>
            <a:ext cx="4251345" cy="2582612"/>
          </a:xfrm>
        </p:spPr>
        <p:txBody>
          <a:bodyPr vert="horz" lIns="68580" tIns="34290" rIns="68580" bIns="34290" rtlCol="0">
            <a:normAutofit/>
          </a:bodyPr>
          <a:lstStyle/>
          <a:p>
            <a:endParaRPr lang="en-US"/>
          </a:p>
          <a:p>
            <a:endParaRPr lang="en-US"/>
          </a:p>
          <a:p>
            <a:r>
              <a:rPr lang="en-US"/>
              <a:t>Was launched 1st November 1982 </a:t>
            </a:r>
          </a:p>
          <a:p>
            <a:r>
              <a:rPr lang="en-US"/>
              <a:t>4th oldest television channel  after 3 other channels</a:t>
            </a:r>
          </a:p>
          <a:p>
            <a:pPr marL="0" indent="0">
              <a:buNone/>
            </a:pPr>
            <a:r>
              <a:rPr lang="en-US"/>
              <a:t>    (Wikipedia,2021)</a:t>
            </a:r>
          </a:p>
          <a:p>
            <a:endParaRPr lang="en-US"/>
          </a:p>
          <a:p>
            <a:endParaRPr lang="en-US"/>
          </a:p>
        </p:txBody>
      </p:sp>
      <p:pic>
        <p:nvPicPr>
          <p:cNvPr id="7" name="Picture 6" descr="Vintage yellow TV on top of a wood plank with blue background">
            <a:extLst>
              <a:ext uri="{FF2B5EF4-FFF2-40B4-BE49-F238E27FC236}">
                <a16:creationId xmlns:a16="http://schemas.microsoft.com/office/drawing/2014/main" id="{03E18AC4-A83D-4181-BB89-0D99B390F011}"/>
              </a:ext>
            </a:extLst>
          </p:cNvPr>
          <p:cNvPicPr>
            <a:picLocks noChangeAspect="1"/>
          </p:cNvPicPr>
          <p:nvPr/>
        </p:nvPicPr>
        <p:blipFill>
          <a:blip r:embed="rId2"/>
          <a:srcRect l="14485" r="10286" b="-1"/>
          <a:stretch/>
        </p:blipFill>
        <p:spPr>
          <a:xfrm>
            <a:off x="4871248" y="857258"/>
            <a:ext cx="5796752" cy="5143493"/>
          </a:xfrm>
          <a:custGeom>
            <a:avLst/>
            <a:gdLst/>
            <a:ahLst/>
            <a:cxnLst/>
            <a:rect l="l" t="t" r="r" b="b"/>
            <a:pathLst>
              <a:path w="7729002" h="6858000">
                <a:moveTo>
                  <a:pt x="6878624" y="0"/>
                </a:moveTo>
                <a:lnTo>
                  <a:pt x="7729002" y="0"/>
                </a:lnTo>
                <a:lnTo>
                  <a:pt x="7729002" y="4099788"/>
                </a:lnTo>
                <a:lnTo>
                  <a:pt x="5311608" y="6858000"/>
                </a:lnTo>
                <a:lnTo>
                  <a:pt x="868032" y="6858000"/>
                </a:lnTo>
                <a:close/>
                <a:moveTo>
                  <a:pt x="0" y="0"/>
                </a:moveTo>
                <a:lnTo>
                  <a:pt x="6878624" y="0"/>
                </a:lnTo>
                <a:lnTo>
                  <a:pt x="0" y="1"/>
                </a:lnTo>
                <a:close/>
              </a:path>
            </a:pathLst>
          </a:custGeom>
        </p:spPr>
      </p:pic>
    </p:spTree>
    <p:extLst>
      <p:ext uri="{BB962C8B-B14F-4D97-AF65-F5344CB8AC3E}">
        <p14:creationId xmlns:p14="http://schemas.microsoft.com/office/powerpoint/2010/main" val="72473773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Old radio and an alarm clock on a table">
            <a:extLst>
              <a:ext uri="{FF2B5EF4-FFF2-40B4-BE49-F238E27FC236}">
                <a16:creationId xmlns:a16="http://schemas.microsoft.com/office/drawing/2014/main" id="{A99B4817-95EE-C30E-8654-1E641B8FBD8C}"/>
              </a:ext>
            </a:extLst>
          </p:cNvPr>
          <p:cNvPicPr>
            <a:picLocks noChangeAspect="1"/>
          </p:cNvPicPr>
          <p:nvPr/>
        </p:nvPicPr>
        <p:blipFill>
          <a:blip r:embed="rId2">
            <a:alphaModFix amt="60000"/>
          </a:blip>
          <a:srcRect l="7252" r="25844" b="-1"/>
          <a:stretch/>
        </p:blipFill>
        <p:spPr>
          <a:xfrm>
            <a:off x="5512732" y="857258"/>
            <a:ext cx="5155269" cy="5143493"/>
          </a:xfrm>
          <a:custGeom>
            <a:avLst/>
            <a:gdLst/>
            <a:ahLst/>
            <a:cxnLst/>
            <a:rect l="l" t="t" r="r" b="b"/>
            <a:pathLst>
              <a:path w="6873692" h="6858000">
                <a:moveTo>
                  <a:pt x="6010592" y="0"/>
                </a:moveTo>
                <a:lnTo>
                  <a:pt x="6873692" y="0"/>
                </a:lnTo>
                <a:lnTo>
                  <a:pt x="6873692" y="6858000"/>
                </a:lnTo>
                <a:lnTo>
                  <a:pt x="0" y="6858000"/>
                </a:lnTo>
                <a:lnTo>
                  <a:pt x="6010589" y="4"/>
                </a:lnTo>
                <a:cubicBezTo>
                  <a:pt x="6010589" y="3"/>
                  <a:pt x="6010590" y="3"/>
                  <a:pt x="6010590" y="2"/>
                </a:cubicBezTo>
                <a:close/>
              </a:path>
            </a:pathLst>
          </a:custGeom>
        </p:spPr>
      </p:pic>
      <p:sp>
        <p:nvSpPr>
          <p:cNvPr id="2" name="Title 1">
            <a:extLst>
              <a:ext uri="{FF2B5EF4-FFF2-40B4-BE49-F238E27FC236}">
                <a16:creationId xmlns:a16="http://schemas.microsoft.com/office/drawing/2014/main" id="{6C3B5C07-D52E-2B0F-7F57-EBDF91A04D3C}"/>
              </a:ext>
            </a:extLst>
          </p:cNvPr>
          <p:cNvSpPr>
            <a:spLocks noGrp="1"/>
          </p:cNvSpPr>
          <p:nvPr>
            <p:ph type="title"/>
          </p:nvPr>
        </p:nvSpPr>
        <p:spPr>
          <a:xfrm>
            <a:off x="2394669" y="1653516"/>
            <a:ext cx="5492285" cy="2428849"/>
          </a:xfrm>
        </p:spPr>
        <p:txBody>
          <a:bodyPr vert="horz" lIns="68580" tIns="34290" rIns="68580" bIns="34290" rtlCol="0" anchor="t">
            <a:normAutofit/>
          </a:bodyPr>
          <a:lstStyle/>
          <a:p>
            <a:pPr>
              <a:lnSpc>
                <a:spcPct val="90000"/>
              </a:lnSpc>
            </a:pPr>
            <a:r>
              <a:rPr lang="en-US" sz="3825" cap="all" spc="225"/>
              <a:t>Big campaign 1n 1970s to push for a 4th tv channel in Welsh</a:t>
            </a:r>
          </a:p>
        </p:txBody>
      </p:sp>
      <p:sp>
        <p:nvSpPr>
          <p:cNvPr id="3" name="Content Placeholder 2">
            <a:extLst>
              <a:ext uri="{FF2B5EF4-FFF2-40B4-BE49-F238E27FC236}">
                <a16:creationId xmlns:a16="http://schemas.microsoft.com/office/drawing/2014/main" id="{6BDEBA2B-CD5D-3E17-738B-D6FA375A4A5E}"/>
              </a:ext>
            </a:extLst>
          </p:cNvPr>
          <p:cNvSpPr>
            <a:spLocks noGrp="1"/>
          </p:cNvSpPr>
          <p:nvPr>
            <p:ph idx="1"/>
          </p:nvPr>
        </p:nvSpPr>
        <p:spPr>
          <a:xfrm>
            <a:off x="2381252" y="4947598"/>
            <a:ext cx="3372587" cy="549747"/>
          </a:xfrm>
        </p:spPr>
        <p:txBody>
          <a:bodyPr vert="horz" lIns="68580" tIns="34290" rIns="68580" bIns="34290" rtlCol="0" anchor="t">
            <a:normAutofit lnSpcReduction="10000"/>
          </a:bodyPr>
          <a:lstStyle/>
          <a:p>
            <a:pPr marL="0" indent="0">
              <a:lnSpc>
                <a:spcPct val="100000"/>
              </a:lnSpc>
              <a:buNone/>
            </a:pPr>
            <a:endParaRPr lang="en-US" sz="1350"/>
          </a:p>
          <a:p>
            <a:pPr marL="0" indent="0">
              <a:lnSpc>
                <a:spcPct val="100000"/>
              </a:lnSpc>
              <a:buNone/>
            </a:pPr>
            <a:r>
              <a:rPr lang="en-US" sz="1350"/>
              <a:t>(Shiptman,2009)</a:t>
            </a:r>
          </a:p>
        </p:txBody>
      </p:sp>
    </p:spTree>
    <p:extLst>
      <p:ext uri="{BB962C8B-B14F-4D97-AF65-F5344CB8AC3E}">
        <p14:creationId xmlns:p14="http://schemas.microsoft.com/office/powerpoint/2010/main" val="279738112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6" name="Picture 25" descr="Film reel and slate">
            <a:extLst>
              <a:ext uri="{FF2B5EF4-FFF2-40B4-BE49-F238E27FC236}">
                <a16:creationId xmlns:a16="http://schemas.microsoft.com/office/drawing/2014/main" id="{A13492FF-BBA3-4B95-ED4D-B03606F84950}"/>
              </a:ext>
            </a:extLst>
          </p:cNvPr>
          <p:cNvPicPr>
            <a:picLocks noChangeAspect="1"/>
          </p:cNvPicPr>
          <p:nvPr/>
        </p:nvPicPr>
        <p:blipFill>
          <a:blip r:embed="rId2">
            <a:alphaModFix/>
          </a:blip>
          <a:srcRect r="11402" b="-1"/>
          <a:stretch/>
        </p:blipFill>
        <p:spPr>
          <a:xfrm>
            <a:off x="1524015" y="857258"/>
            <a:ext cx="6826886" cy="5143493"/>
          </a:xfrm>
          <a:custGeom>
            <a:avLst/>
            <a:gdLst/>
            <a:ahLst/>
            <a:cxnLst/>
            <a:rect l="l" t="t" r="r" b="b"/>
            <a:pathLst>
              <a:path w="9102534" h="6858000">
                <a:moveTo>
                  <a:pt x="0" y="0"/>
                </a:moveTo>
                <a:lnTo>
                  <a:pt x="9102534" y="0"/>
                </a:lnTo>
                <a:lnTo>
                  <a:pt x="9102532" y="2"/>
                </a:lnTo>
                <a:cubicBezTo>
                  <a:pt x="9102532" y="3"/>
                  <a:pt x="9102531" y="3"/>
                  <a:pt x="9102531" y="4"/>
                </a:cubicBezTo>
                <a:lnTo>
                  <a:pt x="3091942" y="6858000"/>
                </a:lnTo>
                <a:lnTo>
                  <a:pt x="0" y="6858000"/>
                </a:lnTo>
                <a:close/>
              </a:path>
            </a:pathLst>
          </a:custGeom>
        </p:spPr>
      </p:pic>
      <p:sp>
        <p:nvSpPr>
          <p:cNvPr id="2" name="Title 1">
            <a:extLst>
              <a:ext uri="{FF2B5EF4-FFF2-40B4-BE49-F238E27FC236}">
                <a16:creationId xmlns:a16="http://schemas.microsoft.com/office/drawing/2014/main" id="{A78F2E84-4845-CD59-4871-47C5ABE91195}"/>
              </a:ext>
            </a:extLst>
          </p:cNvPr>
          <p:cNvSpPr>
            <a:spLocks noGrp="1"/>
          </p:cNvSpPr>
          <p:nvPr>
            <p:ph type="title"/>
          </p:nvPr>
        </p:nvSpPr>
        <p:spPr>
          <a:xfrm>
            <a:off x="2445949" y="1760151"/>
            <a:ext cx="2795718" cy="3787103"/>
          </a:xfrm>
        </p:spPr>
        <p:txBody>
          <a:bodyPr anchor="t">
            <a:normAutofit/>
          </a:bodyPr>
          <a:lstStyle/>
          <a:p>
            <a:r>
              <a:rPr lang="en-US" sz="3300">
                <a:solidFill>
                  <a:srgbClr val="FFFF00"/>
                </a:solidFill>
              </a:rPr>
              <a:t>Programs aired on S4C</a:t>
            </a:r>
            <a:br>
              <a:rPr lang="en-US" sz="3300">
                <a:solidFill>
                  <a:srgbClr val="FFFF00"/>
                </a:solidFill>
              </a:rPr>
            </a:br>
            <a:br>
              <a:rPr lang="en-US">
                <a:solidFill>
                  <a:srgbClr val="FFFFFF"/>
                </a:solidFill>
              </a:rPr>
            </a:br>
            <a:br>
              <a:rPr lang="en-US"/>
            </a:br>
            <a:br>
              <a:rPr lang="en-US"/>
            </a:br>
            <a:br>
              <a:rPr lang="en-US"/>
            </a:br>
            <a:br>
              <a:rPr lang="en-US"/>
            </a:br>
            <a:r>
              <a:rPr lang="en-US" sz="1050">
                <a:solidFill>
                  <a:srgbClr val="FFFFFF"/>
                </a:solidFill>
              </a:rPr>
              <a:t>(Goren,2023)</a:t>
            </a:r>
            <a:br>
              <a:rPr lang="en-US" sz="1050">
                <a:solidFill>
                  <a:srgbClr val="FFFFFF"/>
                </a:solidFill>
              </a:rPr>
            </a:br>
            <a:r>
              <a:rPr lang="en-US" sz="1050">
                <a:solidFill>
                  <a:srgbClr val="FFFFFF"/>
                </a:solidFill>
              </a:rPr>
              <a:t>(S4C,n,d)</a:t>
            </a:r>
            <a:endParaRPr lang="en-US">
              <a:solidFill>
                <a:srgbClr val="FFFFFF"/>
              </a:solidFill>
            </a:endParaRPr>
          </a:p>
        </p:txBody>
      </p:sp>
      <p:sp>
        <p:nvSpPr>
          <p:cNvPr id="28" name="Content Placeholder 2">
            <a:extLst>
              <a:ext uri="{FF2B5EF4-FFF2-40B4-BE49-F238E27FC236}">
                <a16:creationId xmlns:a16="http://schemas.microsoft.com/office/drawing/2014/main" id="{34C7D2F3-2B1F-E4EB-6CA2-D4C5AD72BB7F}"/>
              </a:ext>
            </a:extLst>
          </p:cNvPr>
          <p:cNvSpPr>
            <a:spLocks noGrp="1"/>
          </p:cNvSpPr>
          <p:nvPr>
            <p:ph idx="1"/>
          </p:nvPr>
        </p:nvSpPr>
        <p:spPr>
          <a:xfrm>
            <a:off x="6275931" y="2810192"/>
            <a:ext cx="3534819" cy="2333309"/>
          </a:xfrm>
        </p:spPr>
        <p:txBody>
          <a:bodyPr vert="horz" lIns="68580" tIns="34290" rIns="68580" bIns="34290" rtlCol="0" anchor="b">
            <a:normAutofit/>
          </a:bodyPr>
          <a:lstStyle/>
          <a:p>
            <a:pPr algn="r"/>
            <a:r>
              <a:rPr lang="en-US"/>
              <a:t>Music</a:t>
            </a:r>
          </a:p>
          <a:p>
            <a:pPr algn="r"/>
            <a:r>
              <a:rPr lang="en-US"/>
              <a:t>Drama</a:t>
            </a:r>
          </a:p>
          <a:p>
            <a:pPr algn="r"/>
            <a:r>
              <a:rPr lang="en-US"/>
              <a:t>Documentaries</a:t>
            </a:r>
          </a:p>
          <a:p>
            <a:pPr algn="r"/>
            <a:r>
              <a:rPr lang="en-US"/>
              <a:t>Entertainment</a:t>
            </a:r>
          </a:p>
          <a:p>
            <a:pPr algn="r"/>
            <a:r>
              <a:rPr lang="en-US"/>
              <a:t>Children's programs</a:t>
            </a:r>
          </a:p>
        </p:txBody>
      </p:sp>
    </p:spTree>
    <p:extLst>
      <p:ext uri="{BB962C8B-B14F-4D97-AF65-F5344CB8AC3E}">
        <p14:creationId xmlns:p14="http://schemas.microsoft.com/office/powerpoint/2010/main" val="245486944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Content Placeholder 3" descr="A group of colorful question marks&#10;&#10;AI-generated content may be incorrect.">
            <a:extLst>
              <a:ext uri="{FF2B5EF4-FFF2-40B4-BE49-F238E27FC236}">
                <a16:creationId xmlns:a16="http://schemas.microsoft.com/office/drawing/2014/main" id="{1FA0C976-6656-234A-2FC5-21AE35D23BFA}"/>
              </a:ext>
            </a:extLst>
          </p:cNvPr>
          <p:cNvPicPr>
            <a:picLocks noChangeAspect="1"/>
          </p:cNvPicPr>
          <p:nvPr/>
        </p:nvPicPr>
        <p:blipFill>
          <a:blip r:embed="rId2">
            <a:alphaModFix amt="60000"/>
            <a:extLst>
              <a:ext uri="{837473B0-CC2E-450A-ABE3-18F120FF3D39}">
                <a1611:picAttrSrcUrl xmlns:a1611="http://schemas.microsoft.com/office/drawing/2016/11/main" r:id="rId3"/>
              </a:ext>
            </a:extLst>
          </a:blip>
          <a:srcRect l="19092" r="10748" b="1"/>
          <a:stretch/>
        </p:blipFill>
        <p:spPr>
          <a:xfrm>
            <a:off x="5512732" y="857258"/>
            <a:ext cx="5155269" cy="5143493"/>
          </a:xfrm>
          <a:custGeom>
            <a:avLst/>
            <a:gdLst/>
            <a:ahLst/>
            <a:cxnLst/>
            <a:rect l="l" t="t" r="r" b="b"/>
            <a:pathLst>
              <a:path w="6873692" h="6858000">
                <a:moveTo>
                  <a:pt x="6010592" y="0"/>
                </a:moveTo>
                <a:lnTo>
                  <a:pt x="6873692" y="0"/>
                </a:lnTo>
                <a:lnTo>
                  <a:pt x="6873692" y="6858000"/>
                </a:lnTo>
                <a:lnTo>
                  <a:pt x="0" y="6858000"/>
                </a:lnTo>
                <a:lnTo>
                  <a:pt x="6010589" y="4"/>
                </a:lnTo>
                <a:cubicBezTo>
                  <a:pt x="6010589" y="3"/>
                  <a:pt x="6010590" y="3"/>
                  <a:pt x="6010590" y="2"/>
                </a:cubicBezTo>
                <a:close/>
              </a:path>
            </a:pathLst>
          </a:custGeom>
        </p:spPr>
      </p:pic>
      <p:sp>
        <p:nvSpPr>
          <p:cNvPr id="2" name="Title 1">
            <a:extLst>
              <a:ext uri="{FF2B5EF4-FFF2-40B4-BE49-F238E27FC236}">
                <a16:creationId xmlns:a16="http://schemas.microsoft.com/office/drawing/2014/main" id="{60A96B46-0ACE-1248-EA46-20968B442DF0}"/>
              </a:ext>
            </a:extLst>
          </p:cNvPr>
          <p:cNvSpPr>
            <a:spLocks noGrp="1"/>
          </p:cNvSpPr>
          <p:nvPr>
            <p:ph type="title"/>
          </p:nvPr>
        </p:nvSpPr>
        <p:spPr>
          <a:xfrm>
            <a:off x="2394669" y="1653516"/>
            <a:ext cx="5492285" cy="2428849"/>
          </a:xfrm>
        </p:spPr>
        <p:txBody>
          <a:bodyPr vert="horz" lIns="68580" tIns="34290" rIns="68580" bIns="34290" rtlCol="0" anchor="t">
            <a:normAutofit/>
          </a:bodyPr>
          <a:lstStyle/>
          <a:p>
            <a:pPr>
              <a:lnSpc>
                <a:spcPct val="90000"/>
              </a:lnSpc>
            </a:pPr>
            <a:r>
              <a:rPr lang="en-US" sz="3075" cap="all" spc="225"/>
              <a:t>Where does funding come from to air S4C?</a:t>
            </a:r>
            <a:br>
              <a:rPr lang="en-US" sz="3075" cap="all" spc="225"/>
            </a:br>
            <a:r>
              <a:rPr lang="en-US" sz="900" cap="all" spc="225"/>
              <a:t>(BBC license, 2022)</a:t>
            </a:r>
            <a:br>
              <a:rPr lang="en-US" sz="900" cap="all" spc="225"/>
            </a:br>
            <a:br>
              <a:rPr lang="en-US" sz="900" cap="all" spc="225"/>
            </a:br>
            <a:r>
              <a:rPr lang="en-US" sz="900" cap="all" spc="225"/>
              <a:t>9Barry,2022)</a:t>
            </a:r>
            <a:br>
              <a:rPr lang="en-US" sz="3075" cap="all" spc="225"/>
            </a:br>
            <a:endParaRPr lang="en-US" sz="3075" cap="all" spc="225"/>
          </a:p>
        </p:txBody>
      </p:sp>
      <p:sp>
        <p:nvSpPr>
          <p:cNvPr id="9" name="Content Placeholder 8">
            <a:extLst>
              <a:ext uri="{FF2B5EF4-FFF2-40B4-BE49-F238E27FC236}">
                <a16:creationId xmlns:a16="http://schemas.microsoft.com/office/drawing/2014/main" id="{1890D4B2-314D-B4BD-E2AC-04C0C88EC512}"/>
              </a:ext>
            </a:extLst>
          </p:cNvPr>
          <p:cNvSpPr>
            <a:spLocks noGrp="1"/>
          </p:cNvSpPr>
          <p:nvPr>
            <p:ph idx="1"/>
          </p:nvPr>
        </p:nvSpPr>
        <p:spPr>
          <a:xfrm>
            <a:off x="2381252" y="4947598"/>
            <a:ext cx="3372587" cy="549747"/>
          </a:xfrm>
        </p:spPr>
        <p:txBody>
          <a:bodyPr vert="horz" lIns="68580" tIns="34290" rIns="68580" bIns="34290" rtlCol="0" anchor="t">
            <a:normAutofit/>
          </a:bodyPr>
          <a:lstStyle/>
          <a:p>
            <a:pPr marL="0" indent="0">
              <a:lnSpc>
                <a:spcPct val="100000"/>
              </a:lnSpc>
              <a:buNone/>
            </a:pPr>
            <a:r>
              <a:rPr lang="en-US" sz="1350"/>
              <a:t>The Photo by </a:t>
            </a:r>
            <a:r>
              <a:rPr lang="en-US" sz="1350" err="1"/>
              <a:t>PhotoAuthor</a:t>
            </a:r>
            <a:r>
              <a:rPr lang="en-US" sz="1350"/>
              <a:t> is licensed under CCYYSA.</a:t>
            </a:r>
          </a:p>
        </p:txBody>
      </p:sp>
    </p:spTree>
    <p:extLst>
      <p:ext uri="{BB962C8B-B14F-4D97-AF65-F5344CB8AC3E}">
        <p14:creationId xmlns:p14="http://schemas.microsoft.com/office/powerpoint/2010/main" val="318387619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C3D0EC-F3DE-6FA8-899B-28E365AE51E0}"/>
              </a:ext>
            </a:extLst>
          </p:cNvPr>
          <p:cNvSpPr>
            <a:spLocks noGrp="1"/>
          </p:cNvSpPr>
          <p:nvPr>
            <p:ph type="title"/>
          </p:nvPr>
        </p:nvSpPr>
        <p:spPr/>
        <p:txBody>
          <a:bodyPr/>
          <a:lstStyle/>
          <a:p>
            <a:r>
              <a:rPr lang="en-US"/>
              <a:t>S4C offices </a:t>
            </a:r>
          </a:p>
        </p:txBody>
      </p:sp>
      <p:pic>
        <p:nvPicPr>
          <p:cNvPr id="4" name="Content Placeholder 3" descr="A building with a statue on the front&#10;&#10;AI-generated content may be incorrect.">
            <a:extLst>
              <a:ext uri="{FF2B5EF4-FFF2-40B4-BE49-F238E27FC236}">
                <a16:creationId xmlns:a16="http://schemas.microsoft.com/office/drawing/2014/main" id="{7E9F9B01-A8F6-BF30-A923-B971B0DA690A}"/>
              </a:ext>
            </a:extLst>
          </p:cNvPr>
          <p:cNvPicPr>
            <a:picLocks noGrp="1" noChangeAspect="1"/>
          </p:cNvPicPr>
          <p:nvPr>
            <p:ph idx="1"/>
          </p:nvPr>
        </p:nvPicPr>
        <p:blipFill>
          <a:blip r:embed="rId2">
            <a:extLst>
              <a:ext uri="{837473B0-CC2E-450A-ABE3-18F120FF3D39}">
                <a1611:picAttrSrcUrl xmlns:a1611="http://schemas.microsoft.com/office/drawing/2016/11/main" r:id="rId3"/>
              </a:ext>
            </a:extLst>
          </a:blip>
          <a:stretch>
            <a:fillRect/>
          </a:stretch>
        </p:blipFill>
        <p:spPr>
          <a:xfrm>
            <a:off x="1697607" y="2689073"/>
            <a:ext cx="2585768" cy="2186257"/>
          </a:xfrm>
        </p:spPr>
      </p:pic>
      <p:sp>
        <p:nvSpPr>
          <p:cNvPr id="5" name="TextBox 4">
            <a:extLst>
              <a:ext uri="{FF2B5EF4-FFF2-40B4-BE49-F238E27FC236}">
                <a16:creationId xmlns:a16="http://schemas.microsoft.com/office/drawing/2014/main" id="{1F1B865F-6B9E-39BC-13BF-82F04CAAFEAB}"/>
              </a:ext>
            </a:extLst>
          </p:cNvPr>
          <p:cNvSpPr txBox="1"/>
          <p:nvPr/>
        </p:nvSpPr>
        <p:spPr>
          <a:xfrm>
            <a:off x="1697606" y="4875925"/>
            <a:ext cx="4914900" cy="238125"/>
          </a:xfrm>
          <a:prstGeom prst="rect">
            <a:avLst/>
          </a:prstGeom>
        </p:spPr>
        <p:txBody>
          <a:bodyPr>
            <a:noAutofit/>
          </a:bodyPr>
          <a:lstStyle/>
          <a:p>
            <a:r>
              <a:rPr lang="en-US" sz="1350" err="1"/>
              <a:t>ThePhoto</a:t>
            </a:r>
            <a:r>
              <a:rPr lang="en-US" sz="1350"/>
              <a:t> by </a:t>
            </a:r>
            <a:r>
              <a:rPr lang="en-US" sz="1350" err="1"/>
              <a:t>PhotoAuthor</a:t>
            </a:r>
            <a:r>
              <a:rPr lang="en-US" sz="1350"/>
              <a:t> is licensed under CCYYSA.</a:t>
            </a:r>
          </a:p>
        </p:txBody>
      </p:sp>
      <p:pic>
        <p:nvPicPr>
          <p:cNvPr id="7" name="Picture 6" descr="Long shot of a brick building with Oslo City Hall in the background&#10;&#10;AI-generated content may be incorrect.">
            <a:extLst>
              <a:ext uri="{FF2B5EF4-FFF2-40B4-BE49-F238E27FC236}">
                <a16:creationId xmlns:a16="http://schemas.microsoft.com/office/drawing/2014/main" id="{0F74C548-43EE-7B53-7291-AC18CFFB0DC2}"/>
              </a:ext>
            </a:extLst>
          </p:cNvPr>
          <p:cNvPicPr>
            <a:picLocks noChangeAspect="1"/>
          </p:cNvPicPr>
          <p:nvPr/>
        </p:nvPicPr>
        <p:blipFill>
          <a:blip r:embed="rId4">
            <a:extLst>
              <a:ext uri="{837473B0-CC2E-450A-ABE3-18F120FF3D39}">
                <a1611:picAttrSrcUrl xmlns:a1611="http://schemas.microsoft.com/office/drawing/2016/11/main" r:id="rId5"/>
              </a:ext>
            </a:extLst>
          </a:blip>
          <a:stretch>
            <a:fillRect/>
          </a:stretch>
        </p:blipFill>
        <p:spPr>
          <a:xfrm>
            <a:off x="7704663" y="4016022"/>
            <a:ext cx="2206535" cy="1726589"/>
          </a:xfrm>
          <a:prstGeom prst="rect">
            <a:avLst/>
          </a:prstGeom>
        </p:spPr>
      </p:pic>
      <p:sp>
        <p:nvSpPr>
          <p:cNvPr id="8" name="TextBox 7">
            <a:extLst>
              <a:ext uri="{FF2B5EF4-FFF2-40B4-BE49-F238E27FC236}">
                <a16:creationId xmlns:a16="http://schemas.microsoft.com/office/drawing/2014/main" id="{99A87C88-EA9F-A7BE-DD1D-573E7C6F531B}"/>
              </a:ext>
            </a:extLst>
          </p:cNvPr>
          <p:cNvSpPr txBox="1"/>
          <p:nvPr/>
        </p:nvSpPr>
        <p:spPr>
          <a:xfrm>
            <a:off x="6744981" y="3640438"/>
            <a:ext cx="1397794" cy="238125"/>
          </a:xfrm>
          <a:prstGeom prst="rect">
            <a:avLst/>
          </a:prstGeom>
        </p:spPr>
        <p:txBody>
          <a:bodyPr>
            <a:noAutofit/>
          </a:bodyPr>
          <a:lstStyle/>
          <a:p>
            <a:r>
              <a:rPr lang="en-US" sz="1350" err="1"/>
              <a:t>ThePhoto</a:t>
            </a:r>
            <a:r>
              <a:rPr lang="en-US" sz="1350"/>
              <a:t> by </a:t>
            </a:r>
            <a:r>
              <a:rPr lang="en-US" sz="1350" err="1"/>
              <a:t>PhotoAuthor</a:t>
            </a:r>
            <a:r>
              <a:rPr lang="en-US" sz="1350"/>
              <a:t> is licensed under CCYYSA.</a:t>
            </a:r>
          </a:p>
        </p:txBody>
      </p:sp>
      <p:pic>
        <p:nvPicPr>
          <p:cNvPr id="10" name="Picture 9" descr="A building with a clock tower and cars parked in front of it&#10;&#10;AI-generated content may be incorrect.">
            <a:extLst>
              <a:ext uri="{FF2B5EF4-FFF2-40B4-BE49-F238E27FC236}">
                <a16:creationId xmlns:a16="http://schemas.microsoft.com/office/drawing/2014/main" id="{AB7F110C-9FF4-1483-6291-D00899966124}"/>
              </a:ext>
            </a:extLst>
          </p:cNvPr>
          <p:cNvPicPr>
            <a:picLocks noChangeAspect="1"/>
          </p:cNvPicPr>
          <p:nvPr/>
        </p:nvPicPr>
        <p:blipFill>
          <a:blip r:embed="rId6">
            <a:extLst>
              <a:ext uri="{837473B0-CC2E-450A-ABE3-18F120FF3D39}">
                <a1611:picAttrSrcUrl xmlns:a1611="http://schemas.microsoft.com/office/drawing/2016/11/main" r:id="rId7"/>
              </a:ext>
            </a:extLst>
          </a:blip>
          <a:stretch>
            <a:fillRect/>
          </a:stretch>
        </p:blipFill>
        <p:spPr>
          <a:xfrm>
            <a:off x="7285727" y="1433333"/>
            <a:ext cx="3044406" cy="2179789"/>
          </a:xfrm>
          <a:prstGeom prst="rect">
            <a:avLst/>
          </a:prstGeom>
        </p:spPr>
      </p:pic>
      <p:sp>
        <p:nvSpPr>
          <p:cNvPr id="11" name="TextBox 10">
            <a:extLst>
              <a:ext uri="{FF2B5EF4-FFF2-40B4-BE49-F238E27FC236}">
                <a16:creationId xmlns:a16="http://schemas.microsoft.com/office/drawing/2014/main" id="{0AD30EE8-6517-138F-8FD9-8E9959915567}"/>
              </a:ext>
            </a:extLst>
          </p:cNvPr>
          <p:cNvSpPr txBox="1"/>
          <p:nvPr/>
        </p:nvSpPr>
        <p:spPr>
          <a:xfrm>
            <a:off x="7501387" y="9603086"/>
            <a:ext cx="3572774" cy="173428"/>
          </a:xfrm>
          <a:prstGeom prst="rect">
            <a:avLst/>
          </a:prstGeom>
        </p:spPr>
        <p:txBody>
          <a:bodyPr>
            <a:noAutofit/>
          </a:bodyPr>
          <a:lstStyle/>
          <a:p>
            <a:r>
              <a:rPr lang="en-US" sz="1350" err="1"/>
              <a:t>ThePhoto</a:t>
            </a:r>
            <a:r>
              <a:rPr lang="en-US" sz="1350"/>
              <a:t> by </a:t>
            </a:r>
            <a:r>
              <a:rPr lang="en-US" sz="1350" err="1"/>
              <a:t>PhotoAuthor</a:t>
            </a:r>
            <a:r>
              <a:rPr lang="en-US" sz="1350"/>
              <a:t> is licensed under CCYYSA.</a:t>
            </a:r>
          </a:p>
        </p:txBody>
      </p:sp>
    </p:spTree>
    <p:extLst>
      <p:ext uri="{BB962C8B-B14F-4D97-AF65-F5344CB8AC3E}">
        <p14:creationId xmlns:p14="http://schemas.microsoft.com/office/powerpoint/2010/main" val="183033884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1" name="Picture 20" descr="Colorful straw art">
            <a:extLst>
              <a:ext uri="{FF2B5EF4-FFF2-40B4-BE49-F238E27FC236}">
                <a16:creationId xmlns:a16="http://schemas.microsoft.com/office/drawing/2014/main" id="{E9B73E5A-0838-8529-76CE-CF76D0766BEF}"/>
              </a:ext>
            </a:extLst>
          </p:cNvPr>
          <p:cNvPicPr>
            <a:picLocks noChangeAspect="1"/>
          </p:cNvPicPr>
          <p:nvPr/>
        </p:nvPicPr>
        <p:blipFill>
          <a:blip r:embed="rId2"/>
          <a:srcRect t="15730"/>
          <a:stretch/>
        </p:blipFill>
        <p:spPr>
          <a:xfrm>
            <a:off x="1524016" y="857258"/>
            <a:ext cx="9143984" cy="5143492"/>
          </a:xfrm>
          <a:prstGeom prst="rect">
            <a:avLst/>
          </a:prstGeom>
        </p:spPr>
      </p:pic>
      <p:sp>
        <p:nvSpPr>
          <p:cNvPr id="2" name="Title 1">
            <a:extLst>
              <a:ext uri="{FF2B5EF4-FFF2-40B4-BE49-F238E27FC236}">
                <a16:creationId xmlns:a16="http://schemas.microsoft.com/office/drawing/2014/main" id="{17F71D1A-FA4C-F557-9207-94F0259D99B9}"/>
              </a:ext>
            </a:extLst>
          </p:cNvPr>
          <p:cNvSpPr>
            <a:spLocks noGrp="1"/>
          </p:cNvSpPr>
          <p:nvPr>
            <p:ph type="title"/>
          </p:nvPr>
        </p:nvSpPr>
        <p:spPr>
          <a:xfrm>
            <a:off x="3382448" y="1743076"/>
            <a:ext cx="5427107" cy="1958186"/>
          </a:xfrm>
        </p:spPr>
        <p:txBody>
          <a:bodyPr vert="horz" lIns="68580" tIns="34290" rIns="68580" bIns="34290" rtlCol="0" anchor="b">
            <a:normAutofit/>
          </a:bodyPr>
          <a:lstStyle/>
          <a:p>
            <a:pPr algn="ctr"/>
            <a:r>
              <a:rPr lang="en-US" sz="3300" cap="all" spc="225">
                <a:solidFill>
                  <a:srgbClr val="FFFFFF"/>
                </a:solidFill>
              </a:rPr>
              <a:t>Should Wales have the responsibility for s4c</a:t>
            </a:r>
            <a:br>
              <a:rPr lang="en-US" sz="3300" cap="all" spc="225">
                <a:solidFill>
                  <a:srgbClr val="FFFFFF"/>
                </a:solidFill>
              </a:rPr>
            </a:br>
            <a:r>
              <a:rPr lang="en-US" sz="900" cap="all" spc="225">
                <a:solidFill>
                  <a:srgbClr val="FFFFFF"/>
                </a:solidFill>
              </a:rPr>
              <a:t>(Jones,2023)</a:t>
            </a:r>
          </a:p>
        </p:txBody>
      </p:sp>
    </p:spTree>
    <p:extLst>
      <p:ext uri="{BB962C8B-B14F-4D97-AF65-F5344CB8AC3E}">
        <p14:creationId xmlns:p14="http://schemas.microsoft.com/office/powerpoint/2010/main" val="293209715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19D82F-B92C-BC53-BB3B-02A36B71854B}"/>
              </a:ext>
            </a:extLst>
          </p:cNvPr>
          <p:cNvSpPr>
            <a:spLocks noGrp="1"/>
          </p:cNvSpPr>
          <p:nvPr>
            <p:ph type="title"/>
          </p:nvPr>
        </p:nvSpPr>
        <p:spPr>
          <a:xfrm>
            <a:off x="1831317" y="1441151"/>
            <a:ext cx="4596801" cy="4270124"/>
          </a:xfrm>
        </p:spPr>
        <p:txBody>
          <a:bodyPr vert="horz" lIns="68580" tIns="34290" rIns="68580" bIns="34290" rtlCol="0" anchor="t">
            <a:normAutofit/>
          </a:bodyPr>
          <a:lstStyle/>
          <a:p>
            <a:pPr>
              <a:lnSpc>
                <a:spcPct val="90000"/>
              </a:lnSpc>
            </a:pPr>
            <a:r>
              <a:rPr lang="en-US" sz="2400" cap="all" spc="225"/>
              <a:t>Does S4C help with </a:t>
            </a:r>
            <a:r>
              <a:rPr lang="en-US" sz="2400" cap="all" spc="225" err="1"/>
              <a:t>childrens</a:t>
            </a:r>
            <a:r>
              <a:rPr lang="en-US" sz="2400" cap="all" spc="225"/>
              <a:t> education </a:t>
            </a:r>
            <a:br>
              <a:rPr lang="en-US" sz="1425" cap="all" spc="225"/>
            </a:br>
            <a:br>
              <a:rPr lang="en-US" sz="1425" cap="all" spc="225"/>
            </a:br>
            <a:r>
              <a:rPr lang="en-US" sz="1200" i="1" cap="all" spc="225"/>
              <a:t>"The 2018 </a:t>
            </a:r>
            <a:r>
              <a:rPr lang="en-US" sz="1200" i="1" cap="all" spc="225" err="1"/>
              <a:t>Euryn</a:t>
            </a:r>
            <a:r>
              <a:rPr lang="en-US" sz="1200" i="1" cap="all" spc="225"/>
              <a:t> Ogwen Williams' report suggested that we work more closely with the Welsh Government in education and to support the target of one million Welsh speakers".</a:t>
            </a:r>
            <a:r>
              <a:rPr lang="en-US" sz="1200" cap="all" spc="225"/>
              <a:t> </a:t>
            </a:r>
            <a:r>
              <a:rPr lang="en-US" sz="1050" cap="all" spc="225"/>
              <a:t>(Cymru,2020)</a:t>
            </a:r>
            <a:br>
              <a:rPr lang="en-US" sz="1200" cap="all" spc="225"/>
            </a:br>
            <a:br>
              <a:rPr lang="en-US" sz="1200" cap="all" spc="225"/>
            </a:br>
            <a:r>
              <a:rPr lang="en-US" sz="1200" i="1" cap="all" spc="225">
                <a:ea typeface="+mj-lt"/>
                <a:cs typeface="+mj-lt"/>
              </a:rPr>
              <a:t>Kirsty Williams, Wales' Education Minister said: "Access to learning materials from home is more important now than ever. We are in a good position in Wales, with our broadcasters and education partners creating learning materials that complement our online resources.</a:t>
            </a:r>
            <a:r>
              <a:rPr lang="en-US" sz="1050" cap="all" spc="225">
                <a:ea typeface="+mj-lt"/>
                <a:cs typeface="+mj-lt"/>
              </a:rPr>
              <a:t> (Cymru,2020)</a:t>
            </a:r>
            <a:endParaRPr lang="en-US" sz="1425" cap="all" spc="225"/>
          </a:p>
        </p:txBody>
      </p:sp>
      <p:pic>
        <p:nvPicPr>
          <p:cNvPr id="7" name="Graphic 6" descr="Books">
            <a:extLst>
              <a:ext uri="{FF2B5EF4-FFF2-40B4-BE49-F238E27FC236}">
                <a16:creationId xmlns:a16="http://schemas.microsoft.com/office/drawing/2014/main" id="{24B499F8-76A1-4451-F4E2-B72F865E298F}"/>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937152" y="3489838"/>
            <a:ext cx="2028313" cy="2028313"/>
          </a:xfrm>
          <a:prstGeom prst="rect">
            <a:avLst/>
          </a:prstGeom>
        </p:spPr>
      </p:pic>
    </p:spTree>
    <p:extLst>
      <p:ext uri="{BB962C8B-B14F-4D97-AF65-F5344CB8AC3E}">
        <p14:creationId xmlns:p14="http://schemas.microsoft.com/office/powerpoint/2010/main" val="254709930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5E9C1A-EF9A-FB79-0684-B174CF387D78}"/>
              </a:ext>
            </a:extLst>
          </p:cNvPr>
          <p:cNvSpPr>
            <a:spLocks noGrp="1"/>
          </p:cNvSpPr>
          <p:nvPr>
            <p:ph type="title"/>
          </p:nvPr>
        </p:nvSpPr>
        <p:spPr/>
        <p:txBody>
          <a:bodyPr vert="horz" lIns="91440" tIns="45720" rIns="91440" bIns="45720" rtlCol="0" anchor="ctr">
            <a:normAutofit fontScale="90000"/>
          </a:bodyPr>
          <a:lstStyle/>
          <a:p>
            <a:r>
              <a:rPr lang="en-US" sz="3700" kern="1200">
                <a:latin typeface="+mj-lt"/>
                <a:ea typeface="+mj-ea"/>
                <a:cs typeface="+mj-cs"/>
              </a:rPr>
              <a:t>                 </a:t>
            </a:r>
            <a:r>
              <a:rPr lang="en-US" sz="3700"/>
              <a:t>  </a:t>
            </a:r>
            <a:r>
              <a:rPr lang="en-US" sz="3700" kern="1200">
                <a:latin typeface="+mj-lt"/>
                <a:ea typeface="+mj-ea"/>
                <a:cs typeface="+mj-cs"/>
              </a:rPr>
              <a:t>Conclusion </a:t>
            </a:r>
            <a:br>
              <a:rPr lang="en-US" sz="3700" kern="1200"/>
            </a:br>
            <a:r>
              <a:rPr lang="en-US" sz="3700" kern="1200">
                <a:latin typeface="+mj-lt"/>
                <a:ea typeface="+mj-ea"/>
                <a:cs typeface="+mj-cs"/>
              </a:rPr>
              <a:t>Pros            Cons</a:t>
            </a:r>
          </a:p>
        </p:txBody>
      </p:sp>
      <p:sp>
        <p:nvSpPr>
          <p:cNvPr id="18" name="Text Placeholder 2">
            <a:extLst>
              <a:ext uri="{FF2B5EF4-FFF2-40B4-BE49-F238E27FC236}">
                <a16:creationId xmlns:a16="http://schemas.microsoft.com/office/drawing/2014/main" id="{EAC21268-50AA-0389-4FDC-E0493F4FBFC2}"/>
              </a:ext>
            </a:extLst>
          </p:cNvPr>
          <p:cNvSpPr>
            <a:spLocks noGrp="1"/>
          </p:cNvSpPr>
          <p:nvPr>
            <p:ph type="body" idx="1"/>
          </p:nvPr>
        </p:nvSpPr>
        <p:spPr>
          <a:xfrm>
            <a:off x="1429567" y="1510010"/>
            <a:ext cx="4495799" cy="1207439"/>
          </a:xfrm>
        </p:spPr>
        <p:txBody>
          <a:bodyPr/>
          <a:lstStyle/>
          <a:p>
            <a:r>
              <a:rPr lang="en-US"/>
              <a:t>   </a:t>
            </a:r>
          </a:p>
        </p:txBody>
      </p:sp>
      <p:sp>
        <p:nvSpPr>
          <p:cNvPr id="5" name="Content Placeholder 4">
            <a:extLst>
              <a:ext uri="{FF2B5EF4-FFF2-40B4-BE49-F238E27FC236}">
                <a16:creationId xmlns:a16="http://schemas.microsoft.com/office/drawing/2014/main" id="{E8B4D5BE-8C3F-ADD2-11E8-D166975E4C49}"/>
              </a:ext>
            </a:extLst>
          </p:cNvPr>
          <p:cNvSpPr>
            <a:spLocks noGrp="1"/>
          </p:cNvSpPr>
          <p:nvPr>
            <p:ph sz="half" idx="2"/>
          </p:nvPr>
        </p:nvSpPr>
        <p:spPr/>
        <p:txBody>
          <a:bodyPr vert="horz" lIns="91440" tIns="45720" rIns="91440" bIns="45720" rtlCol="0" anchor="t">
            <a:noAutofit/>
          </a:bodyPr>
          <a:lstStyle/>
          <a:p>
            <a:pPr marL="0" indent="0">
              <a:lnSpc>
                <a:spcPct val="100000"/>
              </a:lnSpc>
              <a:buNone/>
            </a:pPr>
            <a:r>
              <a:rPr lang="en-US" sz="2000" b="1"/>
              <a:t>S4C has provided the opportunity for    Welsh people to learn.</a:t>
            </a:r>
            <a:endParaRPr lang="en-US"/>
          </a:p>
          <a:p>
            <a:pPr marL="0" indent="0">
              <a:lnSpc>
                <a:spcPct val="100000"/>
              </a:lnSpc>
              <a:buNone/>
            </a:pPr>
            <a:r>
              <a:rPr lang="en-US" sz="2000" b="1"/>
              <a:t>Provides a range of Welsh programs      and the only Welsh channel.</a:t>
            </a:r>
          </a:p>
          <a:p>
            <a:pPr marL="0" indent="0">
              <a:lnSpc>
                <a:spcPct val="100000"/>
              </a:lnSpc>
              <a:buNone/>
            </a:pPr>
            <a:r>
              <a:rPr lang="en-US" sz="2000" b="1"/>
              <a:t>A big variety of programs in Welsh.</a:t>
            </a:r>
          </a:p>
          <a:p>
            <a:pPr marL="0" indent="0">
              <a:lnSpc>
                <a:spcPct val="100000"/>
              </a:lnSpc>
              <a:buNone/>
            </a:pPr>
            <a:r>
              <a:rPr lang="en-US" sz="2000" b="1"/>
              <a:t>Job prospects, well paid jobs.</a:t>
            </a:r>
          </a:p>
          <a:p>
            <a:pPr marL="0" indent="0">
              <a:lnSpc>
                <a:spcPct val="100000"/>
              </a:lnSpc>
              <a:buNone/>
            </a:pPr>
            <a:r>
              <a:rPr lang="en-US" sz="2000" b="1"/>
              <a:t>Inspire young children to take an interest of  the language.</a:t>
            </a:r>
          </a:p>
          <a:p>
            <a:pPr marL="0" indent="0">
              <a:lnSpc>
                <a:spcPct val="100000"/>
              </a:lnSpc>
              <a:buNone/>
            </a:pPr>
            <a:r>
              <a:rPr lang="en-US" sz="2000" b="1"/>
              <a:t>Brought the Wels</a:t>
            </a:r>
            <a:r>
              <a:rPr lang="en-US" sz="2000"/>
              <a:t>h language into </a:t>
            </a:r>
            <a:r>
              <a:rPr lang="en-US" sz="2000" b="1"/>
              <a:t>homes.</a:t>
            </a:r>
          </a:p>
          <a:p>
            <a:pPr>
              <a:lnSpc>
                <a:spcPct val="100000"/>
              </a:lnSpc>
              <a:buAutoNum type="romanUcPeriod"/>
            </a:pPr>
            <a:endParaRPr lang="en-US" sz="1500"/>
          </a:p>
        </p:txBody>
      </p:sp>
      <p:sp>
        <p:nvSpPr>
          <p:cNvPr id="20" name="Content Placeholder 5">
            <a:extLst>
              <a:ext uri="{FF2B5EF4-FFF2-40B4-BE49-F238E27FC236}">
                <a16:creationId xmlns:a16="http://schemas.microsoft.com/office/drawing/2014/main" id="{912081FA-1B73-756A-EC7B-94EE5CE8115A}"/>
              </a:ext>
            </a:extLst>
          </p:cNvPr>
          <p:cNvSpPr>
            <a:spLocks noGrp="1"/>
          </p:cNvSpPr>
          <p:nvPr>
            <p:ph sz="quarter" idx="4"/>
          </p:nvPr>
        </p:nvSpPr>
        <p:spPr/>
        <p:txBody>
          <a:bodyPr vert="horz" lIns="91440" tIns="45720" rIns="91440" bIns="45720" rtlCol="0" anchor="t">
            <a:normAutofit/>
          </a:bodyPr>
          <a:lstStyle/>
          <a:p>
            <a:pPr>
              <a:lnSpc>
                <a:spcPct val="100000"/>
              </a:lnSpc>
              <a:buFont typeface="Arial"/>
              <a:buChar char="•"/>
            </a:pPr>
            <a:r>
              <a:rPr lang="en-US" sz="2000" b="1"/>
              <a:t>Funding costs too much..</a:t>
            </a:r>
            <a:endParaRPr lang="en-US" sz="2000"/>
          </a:p>
          <a:p>
            <a:pPr>
              <a:lnSpc>
                <a:spcPct val="100000"/>
              </a:lnSpc>
              <a:buFont typeface="Arial"/>
              <a:buChar char="•"/>
            </a:pPr>
            <a:r>
              <a:rPr lang="en-US" sz="2000" b="1"/>
              <a:t>Not enough viewers</a:t>
            </a:r>
            <a:endParaRPr lang="en-US" sz="2000"/>
          </a:p>
          <a:p>
            <a:pPr>
              <a:lnSpc>
                <a:spcPct val="100000"/>
              </a:lnSpc>
              <a:buFont typeface="Arial"/>
              <a:buChar char="•"/>
            </a:pPr>
            <a:r>
              <a:rPr lang="en-US" sz="2000" b="1"/>
              <a:t>Government don’t really support it.</a:t>
            </a:r>
            <a:endParaRPr lang="en-US" sz="2000"/>
          </a:p>
          <a:p>
            <a:pPr>
              <a:lnSpc>
                <a:spcPct val="100000"/>
              </a:lnSpc>
              <a:buFont typeface="Arial"/>
              <a:buChar char="•"/>
            </a:pPr>
            <a:r>
              <a:rPr lang="en-US" sz="2000" b="1"/>
              <a:t>Not aired 24 hours a d</a:t>
            </a:r>
            <a:r>
              <a:rPr lang="en-US" sz="600" b="1"/>
              <a:t>ay</a:t>
            </a:r>
            <a:endParaRPr lang="en-US" sz="600"/>
          </a:p>
          <a:p>
            <a:pPr>
              <a:buFont typeface="Arial"/>
              <a:buChar char="•"/>
            </a:pPr>
            <a:endParaRPr lang="en-US"/>
          </a:p>
        </p:txBody>
      </p:sp>
      <p:sp>
        <p:nvSpPr>
          <p:cNvPr id="21" name="Date Placeholder 6">
            <a:extLst>
              <a:ext uri="{FF2B5EF4-FFF2-40B4-BE49-F238E27FC236}">
                <a16:creationId xmlns:a16="http://schemas.microsoft.com/office/drawing/2014/main" id="{DE436E1B-9115-399E-41EA-6B9EE003DBF5}"/>
              </a:ext>
            </a:extLst>
          </p:cNvPr>
          <p:cNvSpPr>
            <a:spLocks noGrp="1"/>
          </p:cNvSpPr>
          <p:nvPr>
            <p:ph type="dt" sz="half" idx="10"/>
          </p:nvPr>
        </p:nvSpPr>
        <p:spPr/>
        <p:txBody>
          <a:bodyPr/>
          <a:lstStyle/>
          <a:p>
            <a:pPr>
              <a:spcAft>
                <a:spcPts val="600"/>
              </a:spcAft>
            </a:pPr>
            <a:fld id="{07FF4D85-B362-4926-BD27-C16395C660E0}" type="datetime1">
              <a:pPr>
                <a:spcAft>
                  <a:spcPts val="600"/>
                </a:spcAft>
              </a:pPr>
              <a:t>1/18/2025</a:t>
            </a:fld>
            <a:endParaRPr lang="en-US"/>
          </a:p>
        </p:txBody>
      </p:sp>
      <p:sp>
        <p:nvSpPr>
          <p:cNvPr id="17" name="Footer Placeholder 7">
            <a:extLst>
              <a:ext uri="{FF2B5EF4-FFF2-40B4-BE49-F238E27FC236}">
                <a16:creationId xmlns:a16="http://schemas.microsoft.com/office/drawing/2014/main" id="{ECADF34B-4A36-12B3-4C5A-3DBCB7023809}"/>
              </a:ext>
            </a:extLst>
          </p:cNvPr>
          <p:cNvSpPr>
            <a:spLocks noGrp="1"/>
          </p:cNvSpPr>
          <p:nvPr>
            <p:ph type="ftr" sz="quarter" idx="11"/>
          </p:nvPr>
        </p:nvSpPr>
        <p:spPr/>
        <p:txBody>
          <a:bodyPr/>
          <a:lstStyle/>
          <a:p>
            <a:endParaRPr lang="en-US"/>
          </a:p>
        </p:txBody>
      </p:sp>
      <p:sp>
        <p:nvSpPr>
          <p:cNvPr id="19" name="Slide Number Placeholder 8">
            <a:extLst>
              <a:ext uri="{FF2B5EF4-FFF2-40B4-BE49-F238E27FC236}">
                <a16:creationId xmlns:a16="http://schemas.microsoft.com/office/drawing/2014/main" id="{44B5BE31-7479-E60A-3E6D-E04B7664F2A9}"/>
              </a:ext>
            </a:extLst>
          </p:cNvPr>
          <p:cNvSpPr>
            <a:spLocks noGrp="1"/>
          </p:cNvSpPr>
          <p:nvPr>
            <p:ph type="sldNum" sz="quarter" idx="12"/>
          </p:nvPr>
        </p:nvSpPr>
        <p:spPr/>
        <p:txBody>
          <a:bodyPr/>
          <a:lstStyle/>
          <a:p>
            <a:pPr>
              <a:spcAft>
                <a:spcPts val="600"/>
              </a:spcAft>
            </a:pPr>
            <a:fld id="{A65A5C87-DF58-40C8-B092-1DE63DB4547E}" type="slidenum">
              <a:rPr lang="en-US" dirty="0"/>
              <a:pPr>
                <a:spcAft>
                  <a:spcPts val="600"/>
                </a:spcAft>
              </a:pPr>
              <a:t>10</a:t>
            </a:fld>
            <a:endParaRPr lang="en-US"/>
          </a:p>
        </p:txBody>
      </p:sp>
    </p:spTree>
    <p:extLst>
      <p:ext uri="{BB962C8B-B14F-4D97-AF65-F5344CB8AC3E}">
        <p14:creationId xmlns:p14="http://schemas.microsoft.com/office/powerpoint/2010/main" val="235425424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64122A40-58C6-A6EF-55BD-F09D5279A3C7}"/>
              </a:ext>
            </a:extLst>
          </p:cNvPr>
          <p:cNvSpPr>
            <a:spLocks noGrp="1"/>
          </p:cNvSpPr>
          <p:nvPr>
            <p:ph type="dt" sz="half" idx="10"/>
          </p:nvPr>
        </p:nvSpPr>
        <p:spPr/>
        <p:txBody>
          <a:bodyPr/>
          <a:lstStyle/>
          <a:p>
            <a:fld id="{638B12FE-9394-43CB-B693-0D8EAD5BC5D2}" type="datetime1">
              <a:t>1/18/2025</a:t>
            </a:fld>
            <a:endParaRPr lang="en-US"/>
          </a:p>
        </p:txBody>
      </p:sp>
      <p:sp>
        <p:nvSpPr>
          <p:cNvPr id="3" name="Footer Placeholder 2">
            <a:extLst>
              <a:ext uri="{FF2B5EF4-FFF2-40B4-BE49-F238E27FC236}">
                <a16:creationId xmlns:a16="http://schemas.microsoft.com/office/drawing/2014/main" id="{CC19F21E-B4C8-3075-D5E8-C120E373C278}"/>
              </a:ext>
            </a:extLst>
          </p:cNvPr>
          <p:cNvSpPr>
            <a:spLocks noGrp="1"/>
          </p:cNvSpPr>
          <p:nvPr>
            <p:ph type="ftr" sz="quarter" idx="11"/>
          </p:nvPr>
        </p:nvSpPr>
        <p:spPr/>
        <p:txBody>
          <a:bodyPr/>
          <a:lstStyle/>
          <a:p>
            <a:r>
              <a:rPr lang="en-US"/>
              <a:t>
              </a:t>
            </a:r>
          </a:p>
        </p:txBody>
      </p:sp>
      <p:sp>
        <p:nvSpPr>
          <p:cNvPr id="4" name="Slide Number Placeholder 3">
            <a:extLst>
              <a:ext uri="{FF2B5EF4-FFF2-40B4-BE49-F238E27FC236}">
                <a16:creationId xmlns:a16="http://schemas.microsoft.com/office/drawing/2014/main" id="{1625F400-59A6-CE99-0A64-76CC2A6D4AE5}"/>
              </a:ext>
            </a:extLst>
          </p:cNvPr>
          <p:cNvSpPr>
            <a:spLocks noGrp="1"/>
          </p:cNvSpPr>
          <p:nvPr>
            <p:ph type="sldNum" sz="quarter" idx="12"/>
          </p:nvPr>
        </p:nvSpPr>
        <p:spPr/>
        <p:txBody>
          <a:bodyPr/>
          <a:lstStyle/>
          <a:p>
            <a:fld id="{196A61CA-0502-4EE4-9724-96EA822543E5}" type="slidenum">
              <a:rPr lang="en-US" dirty="0"/>
              <a:t>11</a:t>
            </a:fld>
            <a:endParaRPr lang="en-US"/>
          </a:p>
        </p:txBody>
      </p:sp>
      <p:sp>
        <p:nvSpPr>
          <p:cNvPr id="5" name="TextBox 4">
            <a:extLst>
              <a:ext uri="{FF2B5EF4-FFF2-40B4-BE49-F238E27FC236}">
                <a16:creationId xmlns:a16="http://schemas.microsoft.com/office/drawing/2014/main" id="{BA57D880-BC6E-594E-8CCD-D72B6B47FEFD}"/>
              </a:ext>
            </a:extLst>
          </p:cNvPr>
          <p:cNvSpPr txBox="1"/>
          <p:nvPr/>
        </p:nvSpPr>
        <p:spPr>
          <a:xfrm>
            <a:off x="1688757" y="1235675"/>
            <a:ext cx="8402594" cy="443198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sz="2400" b="1" i="0">
                <a:solidFill>
                  <a:srgbClr val="000000"/>
                </a:solidFill>
                <a:latin typeface="Times New Roman"/>
                <a:ea typeface="Times New Roman"/>
                <a:cs typeface="Times New Roman"/>
              </a:rPr>
              <a:t>Reference list</a:t>
            </a:r>
          </a:p>
          <a:p>
            <a:endParaRPr lang="en-US">
              <a:solidFill>
                <a:srgbClr val="000000"/>
              </a:solidFill>
              <a:latin typeface="Times New Roman"/>
              <a:ea typeface="Times New Roman"/>
              <a:cs typeface="Times New Roman"/>
            </a:endParaRPr>
          </a:p>
          <a:p>
            <a:pPr algn="l"/>
            <a:r>
              <a:rPr lang="en-US" sz="2000" b="0" i="0">
                <a:solidFill>
                  <a:srgbClr val="000000"/>
                </a:solidFill>
                <a:latin typeface="Times New Roman"/>
                <a:ea typeface="Times New Roman"/>
                <a:cs typeface="Times New Roman"/>
              </a:rPr>
              <a:t>Barry, S. (2022). </a:t>
            </a:r>
            <a:r>
              <a:rPr lang="en-US" sz="2000" b="0" i="1">
                <a:solidFill>
                  <a:srgbClr val="000000"/>
                </a:solidFill>
                <a:latin typeface="Times New Roman"/>
                <a:ea typeface="Times New Roman"/>
                <a:cs typeface="Times New Roman"/>
              </a:rPr>
              <a:t>Welsh language channel S4C gets improved funding deal from the UK Government</a:t>
            </a:r>
            <a:r>
              <a:rPr lang="en-US" sz="2000" b="0" i="0">
                <a:solidFill>
                  <a:srgbClr val="000000"/>
                </a:solidFill>
                <a:latin typeface="Times New Roman"/>
                <a:ea typeface="Times New Roman"/>
                <a:cs typeface="Times New Roman"/>
              </a:rPr>
              <a:t>. [online] Business Live. Available at: https://www.business-live.co.uk/economic-development/welsh-language-channel-gets-improved-22782604 [Accessed 18 Jan. 2025].</a:t>
            </a:r>
          </a:p>
          <a:p>
            <a:endParaRPr lang="en-US" sz="2000">
              <a:solidFill>
                <a:srgbClr val="000000"/>
              </a:solidFill>
              <a:latin typeface="Times New Roman"/>
              <a:ea typeface="Times New Roman"/>
              <a:cs typeface="Times New Roman"/>
            </a:endParaRPr>
          </a:p>
          <a:p>
            <a:pPr algn="l"/>
            <a:r>
              <a:rPr lang="en-US" sz="2000" b="0" i="0">
                <a:solidFill>
                  <a:srgbClr val="000000"/>
                </a:solidFill>
                <a:latin typeface="Times New Roman"/>
                <a:ea typeface="Times New Roman"/>
                <a:cs typeface="Times New Roman"/>
              </a:rPr>
              <a:t>BBC </a:t>
            </a:r>
            <a:r>
              <a:rPr lang="en-US" sz="2000" b="0" i="0" err="1">
                <a:solidFill>
                  <a:srgbClr val="000000"/>
                </a:solidFill>
                <a:latin typeface="Times New Roman"/>
                <a:ea typeface="Times New Roman"/>
                <a:cs typeface="Times New Roman"/>
              </a:rPr>
              <a:t>licence</a:t>
            </a:r>
            <a:r>
              <a:rPr lang="en-US" sz="2000" b="0" i="0">
                <a:solidFill>
                  <a:srgbClr val="000000"/>
                </a:solidFill>
                <a:latin typeface="Times New Roman"/>
                <a:ea typeface="Times New Roman"/>
                <a:cs typeface="Times New Roman"/>
              </a:rPr>
              <a:t> fee: Welsh channel S4C to get extra £7.5m. (2022). </a:t>
            </a:r>
            <a:r>
              <a:rPr lang="en-US" sz="2000" b="0" i="1">
                <a:solidFill>
                  <a:srgbClr val="000000"/>
                </a:solidFill>
                <a:latin typeface="Times New Roman"/>
                <a:ea typeface="Times New Roman"/>
                <a:cs typeface="Times New Roman"/>
              </a:rPr>
              <a:t>BBC News</a:t>
            </a:r>
            <a:r>
              <a:rPr lang="en-US" sz="2000" b="0" i="0">
                <a:solidFill>
                  <a:srgbClr val="000000"/>
                </a:solidFill>
                <a:latin typeface="Times New Roman"/>
                <a:ea typeface="Times New Roman"/>
                <a:cs typeface="Times New Roman"/>
              </a:rPr>
              <a:t>. [online] 17 Jan. Available at: </a:t>
            </a:r>
            <a:r>
              <a:rPr lang="en-US" sz="2000" b="0" i="0">
                <a:solidFill>
                  <a:srgbClr val="000000"/>
                </a:solidFill>
                <a:latin typeface="Times New Roman"/>
                <a:ea typeface="Times New Roman"/>
                <a:cs typeface="Times New Roman"/>
                <a:hlinkClick r:id="rId2"/>
              </a:rPr>
              <a:t>https://www.bbc.co.uk/news/uk-wales-politics-60028472</a:t>
            </a:r>
            <a:r>
              <a:rPr lang="en-US" sz="2000" b="0" i="0">
                <a:solidFill>
                  <a:srgbClr val="000000"/>
                </a:solidFill>
                <a:latin typeface="Times New Roman"/>
                <a:ea typeface="Times New Roman"/>
                <a:cs typeface="Times New Roman"/>
              </a:rPr>
              <a:t>.</a:t>
            </a:r>
          </a:p>
          <a:p>
            <a:endParaRPr lang="en-US" sz="2000">
              <a:solidFill>
                <a:srgbClr val="000000"/>
              </a:solidFill>
              <a:latin typeface="Times New Roman"/>
              <a:ea typeface="Times New Roman"/>
              <a:cs typeface="Times New Roman"/>
            </a:endParaRPr>
          </a:p>
          <a:p>
            <a:pPr algn="l"/>
            <a:r>
              <a:rPr lang="en-US" sz="2000" b="0" i="0">
                <a:solidFill>
                  <a:srgbClr val="000000"/>
                </a:solidFill>
                <a:latin typeface="Times New Roman"/>
                <a:ea typeface="Times New Roman"/>
                <a:cs typeface="Times New Roman"/>
              </a:rPr>
              <a:t>Contributors to </a:t>
            </a:r>
            <a:r>
              <a:rPr lang="en-US" sz="2000" b="0" i="0" err="1">
                <a:solidFill>
                  <a:srgbClr val="000000"/>
                </a:solidFill>
                <a:latin typeface="Times New Roman"/>
                <a:ea typeface="Times New Roman"/>
                <a:cs typeface="Times New Roman"/>
              </a:rPr>
              <a:t>Logopedia</a:t>
            </a:r>
            <a:r>
              <a:rPr lang="en-US" sz="2000" b="0" i="0">
                <a:solidFill>
                  <a:srgbClr val="000000"/>
                </a:solidFill>
                <a:latin typeface="Times New Roman"/>
                <a:ea typeface="Times New Roman"/>
                <a:cs typeface="Times New Roman"/>
              </a:rPr>
              <a:t> (2016). </a:t>
            </a:r>
            <a:r>
              <a:rPr lang="en-US" sz="2000" b="0" i="1">
                <a:solidFill>
                  <a:srgbClr val="000000"/>
                </a:solidFill>
                <a:latin typeface="Times New Roman"/>
                <a:ea typeface="Times New Roman"/>
                <a:cs typeface="Times New Roman"/>
              </a:rPr>
              <a:t>S4C</a:t>
            </a:r>
            <a:r>
              <a:rPr lang="en-US" sz="2000" b="0" i="0">
                <a:solidFill>
                  <a:srgbClr val="000000"/>
                </a:solidFill>
                <a:latin typeface="Times New Roman"/>
                <a:ea typeface="Times New Roman"/>
                <a:cs typeface="Times New Roman"/>
              </a:rPr>
              <a:t>. [online] </a:t>
            </a:r>
            <a:r>
              <a:rPr lang="en-US" sz="2000" b="0" i="0" err="1">
                <a:solidFill>
                  <a:srgbClr val="000000"/>
                </a:solidFill>
                <a:latin typeface="Times New Roman"/>
                <a:ea typeface="Times New Roman"/>
                <a:cs typeface="Times New Roman"/>
              </a:rPr>
              <a:t>Logopedia</a:t>
            </a:r>
            <a:r>
              <a:rPr lang="en-US" sz="2000" b="0" i="0">
                <a:solidFill>
                  <a:srgbClr val="000000"/>
                </a:solidFill>
                <a:latin typeface="Times New Roman"/>
                <a:ea typeface="Times New Roman"/>
                <a:cs typeface="Times New Roman"/>
              </a:rPr>
              <a:t>. Available at: https://logos.fandom.com/wiki/S4C?file=S4C_logo_%281982-1988%29.svg#1982%E2%80%931987 [Accessed 6 Jan. 2025].</a:t>
            </a:r>
            <a:endParaRPr lang="en-US" sz="2000"/>
          </a:p>
        </p:txBody>
      </p:sp>
    </p:spTree>
    <p:extLst>
      <p:ext uri="{BB962C8B-B14F-4D97-AF65-F5344CB8AC3E}">
        <p14:creationId xmlns:p14="http://schemas.microsoft.com/office/powerpoint/2010/main" val="427305888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6F13727-2D7C-60C1-D09F-EC2970CE5359}"/>
              </a:ext>
            </a:extLst>
          </p:cNvPr>
          <p:cNvSpPr>
            <a:spLocks noGrp="1"/>
          </p:cNvSpPr>
          <p:nvPr>
            <p:ph type="dt" sz="half" idx="10"/>
          </p:nvPr>
        </p:nvSpPr>
        <p:spPr/>
        <p:txBody>
          <a:bodyPr/>
          <a:lstStyle/>
          <a:p>
            <a:fld id="{7971CE72-73F8-44A3-B252-EA3252FF3618}" type="datetime1">
              <a:t>1/18/2025</a:t>
            </a:fld>
            <a:endParaRPr lang="en-US"/>
          </a:p>
        </p:txBody>
      </p:sp>
      <p:sp>
        <p:nvSpPr>
          <p:cNvPr id="3" name="Footer Placeholder 2">
            <a:extLst>
              <a:ext uri="{FF2B5EF4-FFF2-40B4-BE49-F238E27FC236}">
                <a16:creationId xmlns:a16="http://schemas.microsoft.com/office/drawing/2014/main" id="{D7AE1165-38FD-15F7-E427-28ADC6F10ABC}"/>
              </a:ext>
            </a:extLst>
          </p:cNvPr>
          <p:cNvSpPr>
            <a:spLocks noGrp="1"/>
          </p:cNvSpPr>
          <p:nvPr>
            <p:ph type="ftr" sz="quarter" idx="11"/>
          </p:nvPr>
        </p:nvSpPr>
        <p:spPr/>
        <p:txBody>
          <a:bodyPr/>
          <a:lstStyle/>
          <a:p>
            <a:r>
              <a:rPr lang="en-US"/>
              <a:t>
              </a:t>
            </a:r>
          </a:p>
        </p:txBody>
      </p:sp>
      <p:sp>
        <p:nvSpPr>
          <p:cNvPr id="4" name="Slide Number Placeholder 3">
            <a:extLst>
              <a:ext uri="{FF2B5EF4-FFF2-40B4-BE49-F238E27FC236}">
                <a16:creationId xmlns:a16="http://schemas.microsoft.com/office/drawing/2014/main" id="{AB949CCB-A739-4B97-9AB1-64E242782D58}"/>
              </a:ext>
            </a:extLst>
          </p:cNvPr>
          <p:cNvSpPr>
            <a:spLocks noGrp="1"/>
          </p:cNvSpPr>
          <p:nvPr>
            <p:ph type="sldNum" sz="quarter" idx="12"/>
          </p:nvPr>
        </p:nvSpPr>
        <p:spPr/>
        <p:txBody>
          <a:bodyPr/>
          <a:lstStyle/>
          <a:p>
            <a:fld id="{196A61CA-0502-4EE4-9724-96EA822543E5}" type="slidenum">
              <a:rPr lang="en-US" dirty="0"/>
              <a:t>12</a:t>
            </a:fld>
            <a:endParaRPr lang="en-US"/>
          </a:p>
        </p:txBody>
      </p:sp>
      <p:sp>
        <p:nvSpPr>
          <p:cNvPr id="5" name="TextBox 4">
            <a:extLst>
              <a:ext uri="{FF2B5EF4-FFF2-40B4-BE49-F238E27FC236}">
                <a16:creationId xmlns:a16="http://schemas.microsoft.com/office/drawing/2014/main" id="{F0AE47C8-CA4C-4CD1-2547-2F14D0DAC454}"/>
              </a:ext>
            </a:extLst>
          </p:cNvPr>
          <p:cNvSpPr txBox="1"/>
          <p:nvPr/>
        </p:nvSpPr>
        <p:spPr>
          <a:xfrm>
            <a:off x="1607931" y="3885"/>
            <a:ext cx="8587945" cy="674030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b="0" i="0">
                <a:solidFill>
                  <a:srgbClr val="000000"/>
                </a:solidFill>
                <a:latin typeface="Times New Roman"/>
                <a:ea typeface="Times New Roman"/>
                <a:cs typeface="Times New Roman"/>
              </a:rPr>
              <a:t>Department for Culture, Media and Sport Government Response to the Welsh Affairs Committee’s Report on S4C: Fifth Report of Session 2010-12 Presented to Parliament by the Secretary of State for Culture, Olympics, Media and Sport by Command of Her Majesty. (2011). Available at https://assets.publishing.service.gov.uk/media/5a7961a6e5274a3864fd6890/Govt_response_to_WAC_report_on_S4C.pdf [Accessed 19 Jan. 2025].</a:t>
            </a:r>
            <a:r>
              <a:rPr lang="en-US" sz="2400">
                <a:solidFill>
                  <a:srgbClr val="000000"/>
                </a:solidFill>
                <a:latin typeface="Times New Roman"/>
                <a:ea typeface="Times New Roman"/>
                <a:cs typeface="Times New Roman"/>
              </a:rPr>
              <a:t> </a:t>
            </a:r>
            <a:endParaRPr lang="en-US" sz="2400" b="0" i="0">
              <a:solidFill>
                <a:srgbClr val="000000"/>
              </a:solidFill>
              <a:latin typeface="Times New Roman"/>
              <a:ea typeface="Times New Roman"/>
              <a:cs typeface="Times New Roman"/>
            </a:endParaRPr>
          </a:p>
          <a:p>
            <a:endParaRPr lang="en-US" sz="2400">
              <a:solidFill>
                <a:srgbClr val="000000"/>
              </a:solidFill>
              <a:latin typeface="Times New Roman"/>
              <a:ea typeface="Times New Roman"/>
              <a:cs typeface="Times New Roman"/>
            </a:endParaRPr>
          </a:p>
          <a:p>
            <a:pPr algn="l"/>
            <a:r>
              <a:rPr lang="en-US" sz="2400" b="0" i="0">
                <a:solidFill>
                  <a:srgbClr val="000000"/>
                </a:solidFill>
                <a:latin typeface="Times New Roman"/>
                <a:ea typeface="Times New Roman"/>
                <a:cs typeface="Times New Roman"/>
              </a:rPr>
              <a:t>Deviantart.com. (2023). </a:t>
            </a:r>
            <a:r>
              <a:rPr lang="en-US" sz="2400" b="0" i="1">
                <a:solidFill>
                  <a:srgbClr val="000000"/>
                </a:solidFill>
                <a:latin typeface="Times New Roman"/>
                <a:ea typeface="Times New Roman"/>
                <a:cs typeface="Times New Roman"/>
              </a:rPr>
              <a:t>BBC 2 Logo (1991-1997) Style 1974 by </a:t>
            </a:r>
            <a:r>
              <a:rPr lang="en-US" sz="2400" b="0" i="1" err="1">
                <a:solidFill>
                  <a:srgbClr val="000000"/>
                </a:solidFill>
                <a:latin typeface="Times New Roman"/>
                <a:ea typeface="Times New Roman"/>
                <a:cs typeface="Times New Roman"/>
              </a:rPr>
              <a:t>BlackWBOfficial</a:t>
            </a:r>
            <a:r>
              <a:rPr lang="en-US" sz="2400" b="0" i="1">
                <a:solidFill>
                  <a:srgbClr val="000000"/>
                </a:solidFill>
                <a:latin typeface="Times New Roman"/>
                <a:ea typeface="Times New Roman"/>
                <a:cs typeface="Times New Roman"/>
              </a:rPr>
              <a:t> on DeviantArt</a:t>
            </a:r>
            <a:r>
              <a:rPr lang="en-US" sz="2400" b="0" i="0">
                <a:solidFill>
                  <a:srgbClr val="000000"/>
                </a:solidFill>
                <a:latin typeface="Times New Roman"/>
                <a:ea typeface="Times New Roman"/>
                <a:cs typeface="Times New Roman"/>
              </a:rPr>
              <a:t>. [online] Available at: https://www.deviantart.com/blackwbofficial/art/BBC-2-Logo-1991-1997-Style-1974-978178412 [Accessed 6 Jan. 2025].</a:t>
            </a:r>
          </a:p>
          <a:p>
            <a:endParaRPr lang="en-US" sz="2400">
              <a:solidFill>
                <a:srgbClr val="000000"/>
              </a:solidFill>
              <a:latin typeface="Times New Roman"/>
              <a:ea typeface="Times New Roman"/>
              <a:cs typeface="Times New Roman"/>
            </a:endParaRPr>
          </a:p>
          <a:p>
            <a:pPr algn="l"/>
            <a:r>
              <a:rPr lang="en-US" sz="2400" b="0" i="0">
                <a:solidFill>
                  <a:srgbClr val="000000"/>
                </a:solidFill>
                <a:latin typeface="Times New Roman"/>
                <a:ea typeface="Times New Roman"/>
                <a:cs typeface="Times New Roman"/>
              </a:rPr>
              <a:t>Goren, O. (2023). </a:t>
            </a:r>
            <a:r>
              <a:rPr lang="en-US" sz="2400" b="0" i="1">
                <a:solidFill>
                  <a:srgbClr val="000000"/>
                </a:solidFill>
                <a:latin typeface="Times New Roman"/>
                <a:ea typeface="Times New Roman"/>
                <a:cs typeface="Times New Roman"/>
              </a:rPr>
              <a:t>Freeview Play Gets Content Boost: S4C Launches UK-Wide</a:t>
            </a:r>
            <a:r>
              <a:rPr lang="en-US" sz="2400" b="0" i="0">
                <a:solidFill>
                  <a:srgbClr val="000000"/>
                </a:solidFill>
                <a:latin typeface="Times New Roman"/>
                <a:ea typeface="Times New Roman"/>
                <a:cs typeface="Times New Roman"/>
              </a:rPr>
              <a:t>. [online] Cord Busters. Available at: https://www.cordbusters.co.uk/freeview-play-s4c-launches-uk-wide/ [Accessed 18 Jan. 2025].</a:t>
            </a:r>
            <a:endParaRPr lang="en-US" sz="2400"/>
          </a:p>
        </p:txBody>
      </p:sp>
    </p:spTree>
    <p:extLst>
      <p:ext uri="{BB962C8B-B14F-4D97-AF65-F5344CB8AC3E}">
        <p14:creationId xmlns:p14="http://schemas.microsoft.com/office/powerpoint/2010/main" val="111379133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B094110-463D-920A-670A-9EADBC3DB05E}"/>
              </a:ext>
            </a:extLst>
          </p:cNvPr>
          <p:cNvSpPr>
            <a:spLocks noGrp="1"/>
          </p:cNvSpPr>
          <p:nvPr>
            <p:ph type="dt" sz="half" idx="10"/>
          </p:nvPr>
        </p:nvSpPr>
        <p:spPr/>
        <p:txBody>
          <a:bodyPr/>
          <a:lstStyle/>
          <a:p>
            <a:fld id="{9E91C5C1-D3E7-445D-B1E1-67AE5AA5A1AA}" type="datetime1">
              <a:t>1/18/2025</a:t>
            </a:fld>
            <a:endParaRPr lang="en-US"/>
          </a:p>
        </p:txBody>
      </p:sp>
      <p:sp>
        <p:nvSpPr>
          <p:cNvPr id="3" name="Footer Placeholder 2">
            <a:extLst>
              <a:ext uri="{FF2B5EF4-FFF2-40B4-BE49-F238E27FC236}">
                <a16:creationId xmlns:a16="http://schemas.microsoft.com/office/drawing/2014/main" id="{97ADBF00-55EA-843B-322A-7FAD2F8B0C06}"/>
              </a:ext>
            </a:extLst>
          </p:cNvPr>
          <p:cNvSpPr>
            <a:spLocks noGrp="1"/>
          </p:cNvSpPr>
          <p:nvPr>
            <p:ph type="ftr" sz="quarter" idx="11"/>
          </p:nvPr>
        </p:nvSpPr>
        <p:spPr/>
        <p:txBody>
          <a:bodyPr/>
          <a:lstStyle/>
          <a:p>
            <a:r>
              <a:rPr lang="en-US"/>
              <a:t>
              </a:t>
            </a:r>
          </a:p>
        </p:txBody>
      </p:sp>
      <p:sp>
        <p:nvSpPr>
          <p:cNvPr id="4" name="Slide Number Placeholder 3">
            <a:extLst>
              <a:ext uri="{FF2B5EF4-FFF2-40B4-BE49-F238E27FC236}">
                <a16:creationId xmlns:a16="http://schemas.microsoft.com/office/drawing/2014/main" id="{6E958E8B-F76C-7BB7-CCF9-78C20985FD8B}"/>
              </a:ext>
            </a:extLst>
          </p:cNvPr>
          <p:cNvSpPr>
            <a:spLocks noGrp="1"/>
          </p:cNvSpPr>
          <p:nvPr>
            <p:ph type="sldNum" sz="quarter" idx="12"/>
          </p:nvPr>
        </p:nvSpPr>
        <p:spPr/>
        <p:txBody>
          <a:bodyPr/>
          <a:lstStyle/>
          <a:p>
            <a:fld id="{196A61CA-0502-4EE4-9724-96EA822543E5}" type="slidenum">
              <a:rPr lang="en-US" dirty="0"/>
              <a:t>13</a:t>
            </a:fld>
            <a:endParaRPr lang="en-US"/>
          </a:p>
        </p:txBody>
      </p:sp>
      <p:sp>
        <p:nvSpPr>
          <p:cNvPr id="5" name="TextBox 4">
            <a:extLst>
              <a:ext uri="{FF2B5EF4-FFF2-40B4-BE49-F238E27FC236}">
                <a16:creationId xmlns:a16="http://schemas.microsoft.com/office/drawing/2014/main" id="{79613F8E-3705-8A30-595B-433A2F181842}"/>
              </a:ext>
            </a:extLst>
          </p:cNvPr>
          <p:cNvSpPr txBox="1"/>
          <p:nvPr/>
        </p:nvSpPr>
        <p:spPr>
          <a:xfrm>
            <a:off x="1668162" y="803188"/>
            <a:ext cx="9576486" cy="563231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sz="2400" b="0" i="0">
                <a:solidFill>
                  <a:srgbClr val="000000"/>
                </a:solidFill>
                <a:latin typeface="Times New Roman"/>
                <a:ea typeface="Times New Roman"/>
                <a:cs typeface="Times New Roman"/>
              </a:rPr>
              <a:t>Jones, E.H.G. (2017). </a:t>
            </a:r>
            <a:r>
              <a:rPr lang="en-US" sz="2400" b="0" i="1">
                <a:solidFill>
                  <a:srgbClr val="000000"/>
                </a:solidFill>
                <a:latin typeface="Times New Roman"/>
                <a:ea typeface="Times New Roman"/>
                <a:cs typeface="Times New Roman"/>
              </a:rPr>
              <a:t>After 35 years of S4C, shouldn’t Wales have responsibility for the Welsh language channel?</a:t>
            </a:r>
            <a:r>
              <a:rPr lang="en-US" sz="2400" b="0" i="0">
                <a:solidFill>
                  <a:srgbClr val="000000"/>
                </a:solidFill>
                <a:latin typeface="Times New Roman"/>
                <a:ea typeface="Times New Roman"/>
                <a:cs typeface="Times New Roman"/>
              </a:rPr>
              <a:t> [online] The Conversation. Available at: https://theconversation.com/after-35-years-of-s4c-shouldnt-wales-have-responsibility-for-the-welsh-language-channel-86629.</a:t>
            </a:r>
          </a:p>
          <a:p>
            <a:r>
              <a:rPr lang="en-US" sz="2400" b="0" i="0">
                <a:solidFill>
                  <a:srgbClr val="000000"/>
                </a:solidFill>
                <a:latin typeface="Times New Roman"/>
                <a:ea typeface="Times New Roman"/>
                <a:cs typeface="Times New Roman"/>
              </a:rPr>
              <a:t>Jones, T.G. (2023). </a:t>
            </a:r>
            <a:r>
              <a:rPr lang="en-US" sz="2400">
                <a:solidFill>
                  <a:srgbClr val="000000"/>
                </a:solidFill>
                <a:latin typeface="Times New Roman"/>
                <a:ea typeface="Times New Roman"/>
                <a:cs typeface="Times New Roman"/>
              </a:rPr>
              <a:t> (accessed 12th January 2025)</a:t>
            </a:r>
          </a:p>
          <a:p>
            <a:endParaRPr lang="en-US" sz="2400">
              <a:solidFill>
                <a:srgbClr val="000000"/>
              </a:solidFill>
              <a:latin typeface="Times New Roman"/>
              <a:ea typeface="Times New Roman"/>
              <a:cs typeface="Times New Roman"/>
            </a:endParaRPr>
          </a:p>
          <a:p>
            <a:r>
              <a:rPr lang="en-US" sz="2400" b="0" i="0">
                <a:solidFill>
                  <a:srgbClr val="000000"/>
                </a:solidFill>
                <a:latin typeface="Times New Roman"/>
                <a:ea typeface="Times New Roman"/>
                <a:cs typeface="Times New Roman"/>
              </a:rPr>
              <a:t>S4C bullying claims: UK government ‘should intervene’. </a:t>
            </a:r>
            <a:r>
              <a:rPr lang="en-US" sz="2400" b="0" i="1">
                <a:solidFill>
                  <a:srgbClr val="000000"/>
                </a:solidFill>
                <a:latin typeface="Times New Roman"/>
                <a:ea typeface="Times New Roman"/>
                <a:cs typeface="Times New Roman"/>
              </a:rPr>
              <a:t>BBC News</a:t>
            </a:r>
            <a:r>
              <a:rPr lang="en-US" sz="2400" b="0" i="0">
                <a:solidFill>
                  <a:srgbClr val="000000"/>
                </a:solidFill>
                <a:latin typeface="Times New Roman"/>
                <a:ea typeface="Times New Roman"/>
                <a:cs typeface="Times New Roman"/>
              </a:rPr>
              <a:t>. [online] 10 </a:t>
            </a:r>
            <a:r>
              <a:rPr lang="en-US" sz="2400">
                <a:solidFill>
                  <a:srgbClr val="000000"/>
                </a:solidFill>
                <a:latin typeface="Times New Roman"/>
                <a:ea typeface="Times New Roman"/>
                <a:cs typeface="Times New Roman"/>
              </a:rPr>
              <a:t>Dec</a:t>
            </a:r>
            <a:r>
              <a:rPr lang="en-US" sz="2400" b="0" i="0">
                <a:solidFill>
                  <a:srgbClr val="000000"/>
                </a:solidFill>
                <a:latin typeface="Times New Roman"/>
                <a:ea typeface="Times New Roman"/>
                <a:cs typeface="Times New Roman"/>
              </a:rPr>
              <a:t>. Available at: </a:t>
            </a:r>
            <a:r>
              <a:rPr lang="en-US" sz="2400" b="0" i="0">
                <a:solidFill>
                  <a:srgbClr val="000000"/>
                </a:solidFill>
                <a:latin typeface="Times New Roman"/>
                <a:ea typeface="Times New Roman"/>
                <a:cs typeface="Times New Roman"/>
                <a:hlinkClick r:id="rId2"/>
              </a:rPr>
              <a:t>https://www.bbc.co.uk/news/uk-wales-67676280</a:t>
            </a:r>
            <a:r>
              <a:rPr lang="en-US" sz="2400" b="0" i="0">
                <a:solidFill>
                  <a:srgbClr val="000000"/>
                </a:solidFill>
                <a:latin typeface="Times New Roman"/>
                <a:ea typeface="Times New Roman"/>
                <a:cs typeface="Times New Roman"/>
              </a:rPr>
              <a:t>.</a:t>
            </a:r>
            <a:r>
              <a:rPr lang="en-US" sz="2400">
                <a:solidFill>
                  <a:srgbClr val="000000"/>
                </a:solidFill>
                <a:latin typeface="Times New Roman"/>
                <a:ea typeface="Times New Roman"/>
                <a:cs typeface="Times New Roman"/>
              </a:rPr>
              <a:t> (Accessed 12th January,2025)</a:t>
            </a:r>
            <a:endParaRPr lang="en-US"/>
          </a:p>
          <a:p>
            <a:endParaRPr lang="en-US" sz="2400">
              <a:solidFill>
                <a:srgbClr val="000000"/>
              </a:solidFill>
              <a:latin typeface="Times New Roman"/>
              <a:ea typeface="Times New Roman"/>
              <a:cs typeface="Times New Roman"/>
            </a:endParaRPr>
          </a:p>
          <a:p>
            <a:r>
              <a:rPr lang="en-US" sz="2400" b="0" i="0">
                <a:solidFill>
                  <a:srgbClr val="000000"/>
                </a:solidFill>
                <a:latin typeface="Times New Roman"/>
                <a:ea typeface="Times New Roman"/>
                <a:cs typeface="Times New Roman"/>
              </a:rPr>
              <a:t>Ogwen, E. (2017). </a:t>
            </a:r>
            <a:r>
              <a:rPr lang="en-US" sz="2400" b="0" i="1">
                <a:solidFill>
                  <a:srgbClr val="000000"/>
                </a:solidFill>
                <a:latin typeface="Times New Roman"/>
                <a:ea typeface="Times New Roman"/>
                <a:cs typeface="Times New Roman"/>
              </a:rPr>
              <a:t>Building an S4C for the future An independent review</a:t>
            </a:r>
            <a:r>
              <a:rPr lang="en-US" sz="2400" b="0" i="0">
                <a:solidFill>
                  <a:srgbClr val="000000"/>
                </a:solidFill>
                <a:latin typeface="Times New Roman"/>
                <a:ea typeface="Times New Roman"/>
                <a:cs typeface="Times New Roman"/>
              </a:rPr>
              <a:t>. [online] Available at: </a:t>
            </a:r>
            <a:r>
              <a:rPr lang="en-US" sz="2400" b="0" i="0">
                <a:solidFill>
                  <a:srgbClr val="000000"/>
                </a:solidFill>
                <a:latin typeface="Times New Roman"/>
                <a:ea typeface="Times New Roman"/>
                <a:cs typeface="Times New Roman"/>
                <a:hlinkClick r:id="rId3"/>
              </a:rPr>
              <a:t>https://assets.publishing.service.gov.uk/government/uploads/system/uploads/attachment_data/file/695964/Building_an_S4C_for_the_Future_English_Accessible.pdf</a:t>
            </a:r>
            <a:r>
              <a:rPr lang="en-US" sz="2400" b="0" i="0">
                <a:solidFill>
                  <a:srgbClr val="000000"/>
                </a:solidFill>
                <a:latin typeface="Times New Roman"/>
                <a:ea typeface="Times New Roman"/>
                <a:cs typeface="Times New Roman"/>
              </a:rPr>
              <a:t>.</a:t>
            </a:r>
            <a:r>
              <a:rPr lang="en-US" sz="2400">
                <a:solidFill>
                  <a:srgbClr val="000000"/>
                </a:solidFill>
                <a:latin typeface="Times New Roman"/>
                <a:ea typeface="Times New Roman"/>
                <a:cs typeface="Times New Roman"/>
              </a:rPr>
              <a:t> (Accessed 13th January,2025)</a:t>
            </a:r>
            <a:endParaRPr lang="en-US" sz="2400"/>
          </a:p>
        </p:txBody>
      </p:sp>
    </p:spTree>
    <p:extLst>
      <p:ext uri="{BB962C8B-B14F-4D97-AF65-F5344CB8AC3E}">
        <p14:creationId xmlns:p14="http://schemas.microsoft.com/office/powerpoint/2010/main" val="197866597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3CCB21A-2526-5FB5-42AB-EF32FC8A035F}"/>
              </a:ext>
            </a:extLst>
          </p:cNvPr>
          <p:cNvSpPr>
            <a:spLocks noGrp="1"/>
          </p:cNvSpPr>
          <p:nvPr>
            <p:ph type="dt" sz="half" idx="10"/>
          </p:nvPr>
        </p:nvSpPr>
        <p:spPr/>
        <p:txBody>
          <a:bodyPr/>
          <a:lstStyle/>
          <a:p>
            <a:fld id="{094901CA-2997-455B-878C-D062B8A94F10}" type="datetime1">
              <a:t>1/18/2025</a:t>
            </a:fld>
            <a:endParaRPr lang="en-US"/>
          </a:p>
        </p:txBody>
      </p:sp>
      <p:sp>
        <p:nvSpPr>
          <p:cNvPr id="3" name="Footer Placeholder 2">
            <a:extLst>
              <a:ext uri="{FF2B5EF4-FFF2-40B4-BE49-F238E27FC236}">
                <a16:creationId xmlns:a16="http://schemas.microsoft.com/office/drawing/2014/main" id="{E117C567-E970-61A7-27B1-B566EACC9251}"/>
              </a:ext>
            </a:extLst>
          </p:cNvPr>
          <p:cNvSpPr>
            <a:spLocks noGrp="1"/>
          </p:cNvSpPr>
          <p:nvPr>
            <p:ph type="ftr" sz="quarter" idx="11"/>
          </p:nvPr>
        </p:nvSpPr>
        <p:spPr/>
        <p:txBody>
          <a:bodyPr/>
          <a:lstStyle/>
          <a:p>
            <a:r>
              <a:rPr lang="en-US"/>
              <a:t>
              </a:t>
            </a:r>
          </a:p>
        </p:txBody>
      </p:sp>
      <p:sp>
        <p:nvSpPr>
          <p:cNvPr id="4" name="Slide Number Placeholder 3">
            <a:extLst>
              <a:ext uri="{FF2B5EF4-FFF2-40B4-BE49-F238E27FC236}">
                <a16:creationId xmlns:a16="http://schemas.microsoft.com/office/drawing/2014/main" id="{58F1D2ED-CA5D-59A8-5240-7566B45A653C}"/>
              </a:ext>
            </a:extLst>
          </p:cNvPr>
          <p:cNvSpPr>
            <a:spLocks noGrp="1"/>
          </p:cNvSpPr>
          <p:nvPr>
            <p:ph type="sldNum" sz="quarter" idx="12"/>
          </p:nvPr>
        </p:nvSpPr>
        <p:spPr/>
        <p:txBody>
          <a:bodyPr/>
          <a:lstStyle/>
          <a:p>
            <a:fld id="{196A61CA-0502-4EE4-9724-96EA822543E5}" type="slidenum">
              <a:rPr lang="en-US" dirty="0"/>
              <a:t>14</a:t>
            </a:fld>
            <a:endParaRPr lang="en-US"/>
          </a:p>
        </p:txBody>
      </p:sp>
      <p:sp>
        <p:nvSpPr>
          <p:cNvPr id="5" name="TextBox 4">
            <a:extLst>
              <a:ext uri="{FF2B5EF4-FFF2-40B4-BE49-F238E27FC236}">
                <a16:creationId xmlns:a16="http://schemas.microsoft.com/office/drawing/2014/main" id="{3669762E-F147-68B5-3B5C-439386A12892}"/>
              </a:ext>
            </a:extLst>
          </p:cNvPr>
          <p:cNvSpPr txBox="1"/>
          <p:nvPr/>
        </p:nvSpPr>
        <p:spPr>
          <a:xfrm>
            <a:off x="780263" y="610842"/>
            <a:ext cx="10186164" cy="594008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sz="2000" b="0" i="0">
                <a:solidFill>
                  <a:srgbClr val="000000"/>
                </a:solidFill>
                <a:latin typeface="Times New Roman"/>
                <a:ea typeface="Times New Roman"/>
                <a:cs typeface="Times New Roman"/>
              </a:rPr>
              <a:t>S4c.cymru. (2020). </a:t>
            </a:r>
            <a:r>
              <a:rPr lang="en-US" sz="2000" b="0" i="1">
                <a:solidFill>
                  <a:srgbClr val="000000"/>
                </a:solidFill>
                <a:latin typeface="Times New Roman"/>
                <a:ea typeface="Times New Roman"/>
                <a:cs typeface="Times New Roman"/>
              </a:rPr>
              <a:t>Press | S4C</a:t>
            </a:r>
            <a:r>
              <a:rPr lang="en-US" sz="2000" b="0" i="0">
                <a:solidFill>
                  <a:srgbClr val="000000"/>
                </a:solidFill>
                <a:latin typeface="Times New Roman"/>
                <a:ea typeface="Times New Roman"/>
                <a:cs typeface="Times New Roman"/>
              </a:rPr>
              <a:t>. [online] Available at: https://www.s4c.cymru/en/press/post/38084/education-pack-which-includes-100-teaching-hours-is-launched-to-accompany-s4c-childrens-history-seri/ [Accessed 18 Jan. 2025].</a:t>
            </a:r>
          </a:p>
          <a:p>
            <a:endParaRPr lang="en-US" sz="2000">
              <a:solidFill>
                <a:srgbClr val="000000"/>
              </a:solidFill>
              <a:latin typeface="Times New Roman"/>
              <a:ea typeface="Times New Roman"/>
              <a:cs typeface="Times New Roman"/>
            </a:endParaRPr>
          </a:p>
          <a:p>
            <a:r>
              <a:rPr lang="en-US" sz="2000" b="0" i="0">
                <a:solidFill>
                  <a:srgbClr val="000000"/>
                </a:solidFill>
                <a:latin typeface="Times New Roman"/>
                <a:ea typeface="Times New Roman"/>
                <a:cs typeface="Times New Roman"/>
              </a:rPr>
              <a:t>Shipton, M. (2009). </a:t>
            </a:r>
            <a:r>
              <a:rPr lang="en-US" sz="2000" b="0" i="1">
                <a:solidFill>
                  <a:srgbClr val="000000"/>
                </a:solidFill>
                <a:latin typeface="Times New Roman"/>
                <a:ea typeface="Times New Roman"/>
                <a:cs typeface="Times New Roman"/>
              </a:rPr>
              <a:t>History of S4C</a:t>
            </a:r>
            <a:r>
              <a:rPr lang="en-US" sz="2000" b="0" i="0">
                <a:solidFill>
                  <a:srgbClr val="000000"/>
                </a:solidFill>
                <a:latin typeface="Times New Roman"/>
                <a:ea typeface="Times New Roman"/>
                <a:cs typeface="Times New Roman"/>
              </a:rPr>
              <a:t>. [online] </a:t>
            </a:r>
            <a:r>
              <a:rPr lang="en-US" sz="2000" b="0" i="0" err="1">
                <a:solidFill>
                  <a:srgbClr val="000000"/>
                </a:solidFill>
                <a:latin typeface="Times New Roman"/>
                <a:ea typeface="Times New Roman"/>
                <a:cs typeface="Times New Roman"/>
              </a:rPr>
              <a:t>WalesOnline</a:t>
            </a:r>
            <a:r>
              <a:rPr lang="en-US" sz="2000" b="0" i="0">
                <a:solidFill>
                  <a:srgbClr val="000000"/>
                </a:solidFill>
                <a:latin typeface="Times New Roman"/>
                <a:ea typeface="Times New Roman"/>
                <a:cs typeface="Times New Roman"/>
              </a:rPr>
              <a:t>. Available at:</a:t>
            </a:r>
            <a:r>
              <a:rPr lang="en-US" sz="2000">
                <a:solidFill>
                  <a:srgbClr val="000000"/>
                </a:solidFill>
                <a:latin typeface="Times New Roman"/>
                <a:ea typeface="Times New Roman"/>
                <a:cs typeface="Times New Roman"/>
              </a:rPr>
              <a:t> </a:t>
            </a:r>
            <a:r>
              <a:rPr lang="en-US" sz="2000" b="0" i="0">
                <a:solidFill>
                  <a:srgbClr val="000000"/>
                </a:solidFill>
                <a:latin typeface="Times New Roman"/>
                <a:ea typeface="Times New Roman"/>
                <a:cs typeface="Times New Roman"/>
              </a:rPr>
              <a:t>https://www.walesonline.co.uk/news/wales-news/history-of-s4c-2117714.</a:t>
            </a:r>
          </a:p>
          <a:p>
            <a:pPr algn="l"/>
            <a:r>
              <a:rPr lang="en-US" sz="2000" b="0" i="0" err="1">
                <a:solidFill>
                  <a:srgbClr val="000000"/>
                </a:solidFill>
                <a:latin typeface="Times New Roman"/>
                <a:ea typeface="Times New Roman"/>
                <a:cs typeface="Times New Roman"/>
              </a:rPr>
              <a:t>Theident.gallery</a:t>
            </a:r>
            <a:r>
              <a:rPr lang="en-US" sz="2000" b="0" i="0">
                <a:solidFill>
                  <a:srgbClr val="000000"/>
                </a:solidFill>
                <a:latin typeface="Times New Roman"/>
                <a:ea typeface="Times New Roman"/>
                <a:cs typeface="Times New Roman"/>
              </a:rPr>
              <a:t>. (2021). </a:t>
            </a:r>
            <a:r>
              <a:rPr lang="en-US" sz="2000" b="0" i="1">
                <a:solidFill>
                  <a:srgbClr val="000000"/>
                </a:solidFill>
                <a:latin typeface="Times New Roman"/>
                <a:ea typeface="Times New Roman"/>
                <a:cs typeface="Times New Roman"/>
              </a:rPr>
              <a:t>BBC ONE : 1981 Presentation</a:t>
            </a:r>
            <a:r>
              <a:rPr lang="en-US" sz="2000" b="0" i="0">
                <a:solidFill>
                  <a:srgbClr val="000000"/>
                </a:solidFill>
                <a:latin typeface="Times New Roman"/>
                <a:ea typeface="Times New Roman"/>
                <a:cs typeface="Times New Roman"/>
              </a:rPr>
              <a:t>. [online] Available at: https://theident.gallery/bbc1-1981.php [Accessed 6 Jan. 2025].</a:t>
            </a:r>
          </a:p>
          <a:p>
            <a:endParaRPr lang="en-US" sz="2000">
              <a:solidFill>
                <a:srgbClr val="000000"/>
              </a:solidFill>
              <a:latin typeface="Times New Roman"/>
              <a:ea typeface="Times New Roman"/>
              <a:cs typeface="Times New Roman"/>
            </a:endParaRPr>
          </a:p>
          <a:p>
            <a:pPr algn="l"/>
            <a:r>
              <a:rPr lang="en-US" sz="2000" b="0" i="0">
                <a:solidFill>
                  <a:srgbClr val="000000"/>
                </a:solidFill>
                <a:latin typeface="Times New Roman"/>
                <a:ea typeface="Times New Roman"/>
                <a:cs typeface="Times New Roman"/>
              </a:rPr>
              <a:t>Tvwhirl.co.uk. (2025). Available at: https://www.tvwhirl.co.uk/media/85453/itv3break2017b_2.jpg [Accessed 6 Jan. 2025].</a:t>
            </a:r>
          </a:p>
          <a:p>
            <a:endParaRPr lang="en-US" sz="2000">
              <a:solidFill>
                <a:srgbClr val="000000"/>
              </a:solidFill>
              <a:latin typeface="Times New Roman"/>
              <a:ea typeface="Times New Roman"/>
              <a:cs typeface="Times New Roman"/>
            </a:endParaRPr>
          </a:p>
          <a:p>
            <a:pPr algn="l"/>
            <a:r>
              <a:rPr lang="en-US" sz="2000" b="0" i="0">
                <a:solidFill>
                  <a:srgbClr val="000000"/>
                </a:solidFill>
                <a:latin typeface="Times New Roman"/>
                <a:ea typeface="Times New Roman"/>
                <a:cs typeface="Times New Roman"/>
              </a:rPr>
              <a:t>Wikipedia. (2020). </a:t>
            </a:r>
            <a:r>
              <a:rPr lang="en-US" sz="2000" b="0" i="1">
                <a:solidFill>
                  <a:srgbClr val="000000"/>
                </a:solidFill>
                <a:latin typeface="Times New Roman"/>
                <a:ea typeface="Times New Roman"/>
                <a:cs typeface="Times New Roman"/>
              </a:rPr>
              <a:t>S4C</a:t>
            </a:r>
            <a:r>
              <a:rPr lang="en-US" sz="2000" b="0" i="0">
                <a:solidFill>
                  <a:srgbClr val="000000"/>
                </a:solidFill>
                <a:latin typeface="Times New Roman"/>
                <a:ea typeface="Times New Roman"/>
                <a:cs typeface="Times New Roman"/>
              </a:rPr>
              <a:t>. [online] Available at: https://en.wikipedia.org/wiki/S4C.</a:t>
            </a:r>
          </a:p>
          <a:p>
            <a:r>
              <a:rPr lang="en-US" sz="2000" b="0" i="0">
                <a:solidFill>
                  <a:srgbClr val="000000"/>
                </a:solidFill>
                <a:latin typeface="Times New Roman"/>
                <a:ea typeface="Times New Roman"/>
                <a:cs typeface="Times New Roman"/>
              </a:rPr>
              <a:t>www.s4c.cymru. (n.d.). </a:t>
            </a:r>
            <a:r>
              <a:rPr lang="en-US" sz="2000" b="0" i="1">
                <a:solidFill>
                  <a:srgbClr val="000000"/>
                </a:solidFill>
                <a:latin typeface="Times New Roman"/>
                <a:ea typeface="Times New Roman"/>
                <a:cs typeface="Times New Roman"/>
              </a:rPr>
              <a:t>About us | S4C</a:t>
            </a:r>
            <a:r>
              <a:rPr lang="en-US" sz="2000" b="0" i="0">
                <a:solidFill>
                  <a:srgbClr val="000000"/>
                </a:solidFill>
                <a:latin typeface="Times New Roman"/>
                <a:ea typeface="Times New Roman"/>
                <a:cs typeface="Times New Roman"/>
              </a:rPr>
              <a:t>. [online] Available at: </a:t>
            </a:r>
            <a:r>
              <a:rPr lang="en-US" sz="2000" b="0" i="0">
                <a:solidFill>
                  <a:srgbClr val="000000"/>
                </a:solidFill>
                <a:latin typeface="Times New Roman"/>
                <a:ea typeface="Times New Roman"/>
                <a:cs typeface="Times New Roman"/>
                <a:hlinkClick r:id="rId2"/>
              </a:rPr>
              <a:t>https://www.s4c.cymru/en/about-us/</a:t>
            </a:r>
            <a:r>
              <a:rPr lang="en-US" sz="2000" b="0" i="0">
                <a:solidFill>
                  <a:srgbClr val="000000"/>
                </a:solidFill>
                <a:latin typeface="Times New Roman"/>
                <a:ea typeface="Times New Roman"/>
                <a:cs typeface="Times New Roman"/>
              </a:rPr>
              <a:t>.</a:t>
            </a:r>
            <a:r>
              <a:rPr lang="en-US" sz="2000">
                <a:solidFill>
                  <a:srgbClr val="000000"/>
                </a:solidFill>
                <a:latin typeface="Times New Roman"/>
                <a:ea typeface="Times New Roman"/>
                <a:cs typeface="Times New Roman"/>
              </a:rPr>
              <a:t> (accessed 10th January,2025)</a:t>
            </a:r>
            <a:endParaRPr lang="en-US" sz="2000" b="0" i="0">
              <a:solidFill>
                <a:srgbClr val="000000"/>
              </a:solidFill>
              <a:latin typeface="Times New Roman"/>
              <a:ea typeface="Times New Roman"/>
              <a:cs typeface="Times New Roman"/>
            </a:endParaRPr>
          </a:p>
          <a:p>
            <a:endParaRPr lang="en-US" sz="2000">
              <a:solidFill>
                <a:srgbClr val="000000"/>
              </a:solidFill>
              <a:latin typeface="Times New Roman"/>
              <a:ea typeface="Times New Roman"/>
              <a:cs typeface="Times New Roman"/>
            </a:endParaRPr>
          </a:p>
          <a:p>
            <a:r>
              <a:rPr lang="en-US" sz="2000" b="0" i="0">
                <a:solidFill>
                  <a:srgbClr val="000000"/>
                </a:solidFill>
                <a:latin typeface="Times New Roman"/>
                <a:ea typeface="Times New Roman"/>
                <a:cs typeface="Times New Roman"/>
              </a:rPr>
              <a:t>www.s4c.cymru. (n.d.). </a:t>
            </a:r>
            <a:r>
              <a:rPr lang="en-US" sz="2000" b="0" i="1">
                <a:solidFill>
                  <a:srgbClr val="000000"/>
                </a:solidFill>
                <a:latin typeface="Times New Roman"/>
                <a:ea typeface="Times New Roman"/>
                <a:cs typeface="Times New Roman"/>
              </a:rPr>
              <a:t>Introducing S4C | S4C</a:t>
            </a:r>
            <a:r>
              <a:rPr lang="en-US" sz="2000" b="0" i="0">
                <a:solidFill>
                  <a:srgbClr val="000000"/>
                </a:solidFill>
                <a:latin typeface="Times New Roman"/>
                <a:ea typeface="Times New Roman"/>
                <a:cs typeface="Times New Roman"/>
              </a:rPr>
              <a:t>. [online] Available at: </a:t>
            </a:r>
            <a:r>
              <a:rPr lang="en-US" sz="2000" b="0" i="0">
                <a:solidFill>
                  <a:srgbClr val="000000"/>
                </a:solidFill>
                <a:latin typeface="Times New Roman"/>
                <a:ea typeface="Times New Roman"/>
                <a:cs typeface="Times New Roman"/>
                <a:hlinkClick r:id="rId3"/>
              </a:rPr>
              <a:t>https://www.s4c.cymru/en/about-us/introducing-s4c/page/17280/introducing-s4c/</a:t>
            </a:r>
            <a:r>
              <a:rPr lang="en-US" sz="2000" b="0" i="0">
                <a:solidFill>
                  <a:srgbClr val="000000"/>
                </a:solidFill>
                <a:latin typeface="Times New Roman"/>
                <a:ea typeface="Times New Roman"/>
                <a:cs typeface="Times New Roman"/>
              </a:rPr>
              <a:t>.</a:t>
            </a:r>
            <a:r>
              <a:rPr lang="en-US" sz="2000">
                <a:solidFill>
                  <a:srgbClr val="000000"/>
                </a:solidFill>
                <a:latin typeface="Times New Roman"/>
                <a:ea typeface="Times New Roman"/>
                <a:cs typeface="Times New Roman"/>
              </a:rPr>
              <a:t> (accessed 9th January,2025) </a:t>
            </a:r>
            <a:endParaRPr lang="en-US" sz="2000"/>
          </a:p>
        </p:txBody>
      </p:sp>
    </p:spTree>
    <p:extLst>
      <p:ext uri="{BB962C8B-B14F-4D97-AF65-F5344CB8AC3E}">
        <p14:creationId xmlns:p14="http://schemas.microsoft.com/office/powerpoint/2010/main" val="61034902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itle 1">
            <a:extLst>
              <a:ext uri="{FF2B5EF4-FFF2-40B4-BE49-F238E27FC236}">
                <a16:creationId xmlns:a16="http://schemas.microsoft.com/office/drawing/2014/main" id="{A22DF0A4-0A41-0211-C5D7-464113BF1404}"/>
              </a:ext>
            </a:extLst>
          </p:cNvPr>
          <p:cNvSpPr>
            <a:spLocks noGrp="1"/>
          </p:cNvSpPr>
          <p:nvPr>
            <p:ph type="title"/>
          </p:nvPr>
        </p:nvSpPr>
        <p:spPr>
          <a:xfrm>
            <a:off x="1443740" y="1558944"/>
            <a:ext cx="3279689" cy="1864196"/>
          </a:xfrm>
        </p:spPr>
        <p:txBody>
          <a:bodyPr anchor="b">
            <a:normAutofit/>
          </a:bodyPr>
          <a:lstStyle/>
          <a:p>
            <a:r>
              <a:rPr lang="en-US"/>
              <a:t>QR code for references</a:t>
            </a:r>
          </a:p>
        </p:txBody>
      </p:sp>
      <p:pic>
        <p:nvPicPr>
          <p:cNvPr id="5" name="Picture 4" descr="A qr code with a dinosaur&#10;&#10;AI-generated content may be incorrect.">
            <a:extLst>
              <a:ext uri="{FF2B5EF4-FFF2-40B4-BE49-F238E27FC236}">
                <a16:creationId xmlns:a16="http://schemas.microsoft.com/office/drawing/2014/main" id="{26752F1C-F6B4-4934-6535-F121BBD8E463}"/>
              </a:ext>
            </a:extLst>
          </p:cNvPr>
          <p:cNvPicPr>
            <a:picLocks noChangeAspect="1"/>
          </p:cNvPicPr>
          <p:nvPr/>
        </p:nvPicPr>
        <p:blipFill>
          <a:blip r:embed="rId2"/>
          <a:srcRect r="-3" b="-3"/>
          <a:stretch/>
        </p:blipFill>
        <p:spPr>
          <a:xfrm>
            <a:off x="5334000" y="762000"/>
            <a:ext cx="5333999" cy="5334000"/>
          </a:xfrm>
          <a:prstGeom prst="rect">
            <a:avLst/>
          </a:prstGeom>
          <a:noFill/>
        </p:spPr>
      </p:pic>
      <p:sp>
        <p:nvSpPr>
          <p:cNvPr id="17" name="Text Placeholder 3">
            <a:extLst>
              <a:ext uri="{FF2B5EF4-FFF2-40B4-BE49-F238E27FC236}">
                <a16:creationId xmlns:a16="http://schemas.microsoft.com/office/drawing/2014/main" id="{184B5BED-723B-C432-50FF-4961DABE3810}"/>
              </a:ext>
            </a:extLst>
          </p:cNvPr>
          <p:cNvSpPr>
            <a:spLocks noGrp="1"/>
          </p:cNvSpPr>
          <p:nvPr>
            <p:ph type="body" sz="half" idx="2"/>
          </p:nvPr>
        </p:nvSpPr>
        <p:spPr>
          <a:xfrm>
            <a:off x="1443741" y="3649682"/>
            <a:ext cx="3233096" cy="1933605"/>
          </a:xfrm>
        </p:spPr>
        <p:txBody>
          <a:bodyPr/>
          <a:lstStyle/>
          <a:p>
            <a:endParaRPr lang="en-US"/>
          </a:p>
        </p:txBody>
      </p:sp>
      <p:sp>
        <p:nvSpPr>
          <p:cNvPr id="2" name="Date Placeholder 1">
            <a:extLst>
              <a:ext uri="{FF2B5EF4-FFF2-40B4-BE49-F238E27FC236}">
                <a16:creationId xmlns:a16="http://schemas.microsoft.com/office/drawing/2014/main" id="{16AC17BA-A593-5743-5F02-EB83CB19E7B5}"/>
              </a:ext>
            </a:extLst>
          </p:cNvPr>
          <p:cNvSpPr>
            <a:spLocks noGrp="1"/>
          </p:cNvSpPr>
          <p:nvPr>
            <p:ph type="dt" sz="half" idx="10"/>
          </p:nvPr>
        </p:nvSpPr>
        <p:spPr>
          <a:xfrm rot="5400000">
            <a:off x="10471087" y="4891318"/>
            <a:ext cx="2673295" cy="365125"/>
          </a:xfrm>
        </p:spPr>
        <p:txBody>
          <a:bodyPr anchor="ctr">
            <a:normAutofit/>
          </a:bodyPr>
          <a:lstStyle/>
          <a:p>
            <a:pPr>
              <a:spcAft>
                <a:spcPts val="600"/>
              </a:spcAft>
            </a:pPr>
            <a:fld id="{F1E5B059-BA4C-4F89-8BDB-96079FB64064}" type="datetime1">
              <a:pPr>
                <a:spcAft>
                  <a:spcPts val="600"/>
                </a:spcAft>
              </a:pPr>
              <a:t>1/18/2025</a:t>
            </a:fld>
            <a:endParaRPr lang="en-US"/>
          </a:p>
        </p:txBody>
      </p:sp>
      <p:sp>
        <p:nvSpPr>
          <p:cNvPr id="3" name="Footer Placeholder 2">
            <a:extLst>
              <a:ext uri="{FF2B5EF4-FFF2-40B4-BE49-F238E27FC236}">
                <a16:creationId xmlns:a16="http://schemas.microsoft.com/office/drawing/2014/main" id="{C8C92F39-C6D6-F51D-A28B-2BB3D0EF3F02}"/>
              </a:ext>
            </a:extLst>
          </p:cNvPr>
          <p:cNvSpPr>
            <a:spLocks noGrp="1"/>
          </p:cNvSpPr>
          <p:nvPr>
            <p:ph type="ftr" sz="quarter" idx="11"/>
          </p:nvPr>
        </p:nvSpPr>
        <p:spPr>
          <a:xfrm rot="5400000">
            <a:off x="10473021" y="1609893"/>
            <a:ext cx="2669427" cy="365125"/>
          </a:xfrm>
        </p:spPr>
        <p:txBody>
          <a:bodyPr anchor="ctr">
            <a:normAutofit/>
          </a:bodyPr>
          <a:lstStyle/>
          <a:p>
            <a:pPr>
              <a:lnSpc>
                <a:spcPct val="90000"/>
              </a:lnSpc>
              <a:spcAft>
                <a:spcPts val="600"/>
              </a:spcAft>
            </a:pPr>
            <a:r>
              <a:rPr lang="en-US"/>
              <a:t>
              </a:t>
            </a:r>
          </a:p>
        </p:txBody>
      </p:sp>
      <p:sp>
        <p:nvSpPr>
          <p:cNvPr id="4" name="Slide Number Placeholder 3">
            <a:extLst>
              <a:ext uri="{FF2B5EF4-FFF2-40B4-BE49-F238E27FC236}">
                <a16:creationId xmlns:a16="http://schemas.microsoft.com/office/drawing/2014/main" id="{D806E9EF-9260-5AEE-C2E6-A6EF9EDCBB74}"/>
              </a:ext>
            </a:extLst>
          </p:cNvPr>
          <p:cNvSpPr>
            <a:spLocks noGrp="1"/>
          </p:cNvSpPr>
          <p:nvPr>
            <p:ph type="sldNum" sz="quarter" idx="12"/>
          </p:nvPr>
        </p:nvSpPr>
        <p:spPr>
          <a:xfrm>
            <a:off x="11492908" y="3219853"/>
            <a:ext cx="629653" cy="429830"/>
          </a:xfrm>
        </p:spPr>
        <p:txBody>
          <a:bodyPr anchor="ctr">
            <a:normAutofit/>
          </a:bodyPr>
          <a:lstStyle/>
          <a:p>
            <a:pPr>
              <a:spcAft>
                <a:spcPts val="600"/>
              </a:spcAft>
            </a:pPr>
            <a:fld id="{196A61CA-0502-4EE4-9724-96EA822543E5}" type="slidenum">
              <a:rPr lang="en-US" dirty="0"/>
              <a:pPr>
                <a:spcAft>
                  <a:spcPts val="600"/>
                </a:spcAft>
              </a:pPr>
              <a:t>15</a:t>
            </a:fld>
            <a:endParaRPr lang="en-US"/>
          </a:p>
        </p:txBody>
      </p:sp>
    </p:spTree>
    <p:extLst>
      <p:ext uri="{BB962C8B-B14F-4D97-AF65-F5344CB8AC3E}">
        <p14:creationId xmlns:p14="http://schemas.microsoft.com/office/powerpoint/2010/main" val="893805156"/>
      </p:ext>
    </p:extLst>
  </p:cSld>
  <p:clrMapOvr>
    <a:masterClrMapping/>
  </p:clrMapOvr>
</p:sld>
</file>

<file path=ppt/theme/theme1.xml><?xml version="1.0" encoding="utf-8"?>
<a:theme xmlns:a="http://schemas.openxmlformats.org/drawingml/2006/main" name="PortalVTI">
  <a:themeElements>
    <a:clrScheme name="PortalVTI">
      <a:dk1>
        <a:sysClr val="windowText" lastClr="000000"/>
      </a:dk1>
      <a:lt1>
        <a:sysClr val="window" lastClr="FFFFFF"/>
      </a:lt1>
      <a:dk2>
        <a:srgbClr val="051618"/>
      </a:dk2>
      <a:lt2>
        <a:srgbClr val="E8E8DF"/>
      </a:lt2>
      <a:accent1>
        <a:srgbClr val="2D714C"/>
      </a:accent1>
      <a:accent2>
        <a:srgbClr val="1F7985"/>
      </a:accent2>
      <a:accent3>
        <a:srgbClr val="0D6756"/>
      </a:accent3>
      <a:accent4>
        <a:srgbClr val="40945E"/>
      </a:accent4>
      <a:accent5>
        <a:srgbClr val="389896"/>
      </a:accent5>
      <a:accent6>
        <a:srgbClr val="64924A"/>
      </a:accent6>
      <a:hlink>
        <a:srgbClr val="1F855C"/>
      </a:hlink>
      <a:folHlink>
        <a:srgbClr val="227390"/>
      </a:folHlink>
    </a:clrScheme>
    <a:fontScheme name="PortalVTI">
      <a:majorFont>
        <a:latin typeface="Trade Gothic Next Cond"/>
        <a:ea typeface=""/>
        <a:cs typeface=""/>
      </a:majorFont>
      <a:minorFont>
        <a:latin typeface="Trade Gothic Next Light"/>
        <a:ea typeface=""/>
        <a:cs typeface=""/>
      </a:minorFont>
    </a:fontScheme>
    <a:fmtScheme name="PortalVTI">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ortalVTI" id="{E3A4BB4D-5227-4A6D-99D3-DBAB0FE4C68F}" vid="{BE515EFD-5A7A-4BFE-BE06-A21DB8499CD2}"/>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15</Slides>
  <Notes>0</Notes>
  <HiddenSlides>0</HiddenSlides>
  <ScaleCrop>false</ScaleCrop>
  <HeadingPairs>
    <vt:vector size="4" baseType="variant">
      <vt:variant>
        <vt:lpstr>Theme</vt:lpstr>
      </vt:variant>
      <vt:variant>
        <vt:i4>1</vt:i4>
      </vt:variant>
      <vt:variant>
        <vt:lpstr>Slide Titles</vt:lpstr>
      </vt:variant>
      <vt:variant>
        <vt:i4>15</vt:i4>
      </vt:variant>
    </vt:vector>
  </HeadingPairs>
  <TitlesOfParts>
    <vt:vector size="16" baseType="lpstr">
      <vt:lpstr>PortalVTI</vt:lpstr>
      <vt:lpstr>A Historical development that has impacted on the role of the Welsh language in education   By Maria Rigby  </vt:lpstr>
      <vt:lpstr>S4C / CHANNEL 4 </vt:lpstr>
      <vt:lpstr>S4C is a free Welsh television program </vt:lpstr>
      <vt:lpstr>Big campaign 1n 1970s to push for a 4th tv channel in Welsh</vt:lpstr>
      <vt:lpstr>Programs aired on S4C      (Goren,2023) (S4C,n,d)</vt:lpstr>
      <vt:lpstr>Where does funding come from to air S4C? (BBC license, 2022)  9Barry,2022) </vt:lpstr>
      <vt:lpstr>S4C offices </vt:lpstr>
      <vt:lpstr>Should Wales have the responsibility for s4c (Jones,2023)</vt:lpstr>
      <vt:lpstr>Does S4C help with childrens education   "The 2018 Euryn Ogwen Williams' report suggested that we work more closely with the Welsh Government in education and to support the target of one million Welsh speakers". (Cymru,2020)  Kirsty Williams, Wales' Education Minister said: "Access to learning materials from home is more important now than ever. We are in a good position in Wales, with our broadcasters and education partners creating learning materials that complement our online resources. (Cymru,2020)</vt:lpstr>
      <vt:lpstr>                   Conclusion  Pros            Cons</vt:lpstr>
      <vt:lpstr>PowerPoint Presentation</vt:lpstr>
      <vt:lpstr>PowerPoint Presentation</vt:lpstr>
      <vt:lpstr>PowerPoint Presentation</vt:lpstr>
      <vt:lpstr>PowerPoint Presentation</vt:lpstr>
      <vt:lpstr>QR code for 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revision>4</cp:revision>
  <dcterms:created xsi:type="dcterms:W3CDTF">2025-01-06T09:56:45Z</dcterms:created>
  <dcterms:modified xsi:type="dcterms:W3CDTF">2025-01-19T02:19:23Z</dcterms:modified>
</cp:coreProperties>
</file>