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9FC5E9-E12C-6AB3-F598-380EF5FD15A0}" v="1152" dt="2025-04-24T18:36:28.399"/>
    <p1510:client id="{5540866C-9A69-40CE-FB77-323667A25CF6}" v="88" dt="2025-04-23T20:04:10.6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ylan Boettjer (2404410)" userId="S::2404410@student.uwtsd.ac.uk::bea6c310-4428-4d38-a315-e1e8272814c0" providerId="AD" clId="Web-{5540866C-9A69-40CE-FB77-323667A25CF6}"/>
    <pc:docChg chg="addSld modSld">
      <pc:chgData name="Dylan Boettjer (2404410)" userId="S::2404410@student.uwtsd.ac.uk::bea6c310-4428-4d38-a315-e1e8272814c0" providerId="AD" clId="Web-{5540866C-9A69-40CE-FB77-323667A25CF6}" dt="2025-04-23T20:04:09.623" v="79" actId="20577"/>
      <pc:docMkLst>
        <pc:docMk/>
      </pc:docMkLst>
      <pc:sldChg chg="addSp modSp mod setBg">
        <pc:chgData name="Dylan Boettjer (2404410)" userId="S::2404410@student.uwtsd.ac.uk::bea6c310-4428-4d38-a315-e1e8272814c0" providerId="AD" clId="Web-{5540866C-9A69-40CE-FB77-323667A25CF6}" dt="2025-04-23T19:42:30.017" v="24" actId="1076"/>
        <pc:sldMkLst>
          <pc:docMk/>
          <pc:sldMk cId="109857222" sldId="256"/>
        </pc:sldMkLst>
        <pc:spChg chg="mod">
          <ac:chgData name="Dylan Boettjer (2404410)" userId="S::2404410@student.uwtsd.ac.uk::bea6c310-4428-4d38-a315-e1e8272814c0" providerId="AD" clId="Web-{5540866C-9A69-40CE-FB77-323667A25CF6}" dt="2025-04-23T19:41:49.735" v="21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Dylan Boettjer (2404410)" userId="S::2404410@student.uwtsd.ac.uk::bea6c310-4428-4d38-a315-e1e8272814c0" providerId="AD" clId="Web-{5540866C-9A69-40CE-FB77-323667A25CF6}" dt="2025-04-23T19:42:30.017" v="24" actId="1076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Dylan Boettjer (2404410)" userId="S::2404410@student.uwtsd.ac.uk::bea6c310-4428-4d38-a315-e1e8272814c0" providerId="AD" clId="Web-{5540866C-9A69-40CE-FB77-323667A25CF6}" dt="2025-04-23T19:41:30" v="17"/>
          <ac:spMkLst>
            <pc:docMk/>
            <pc:sldMk cId="109857222" sldId="256"/>
            <ac:spMk id="8" creationId="{6F5A5072-7B47-4D32-B52A-4EBBF590B8A5}"/>
          </ac:spMkLst>
        </pc:spChg>
        <pc:spChg chg="add">
          <ac:chgData name="Dylan Boettjer (2404410)" userId="S::2404410@student.uwtsd.ac.uk::bea6c310-4428-4d38-a315-e1e8272814c0" providerId="AD" clId="Web-{5540866C-9A69-40CE-FB77-323667A25CF6}" dt="2025-04-23T19:41:30" v="17"/>
          <ac:spMkLst>
            <pc:docMk/>
            <pc:sldMk cId="109857222" sldId="256"/>
            <ac:spMk id="10" creationId="{9715DAF0-AE1B-46C9-8A6B-DB2AA05AB91D}"/>
          </ac:spMkLst>
        </pc:spChg>
        <pc:spChg chg="add">
          <ac:chgData name="Dylan Boettjer (2404410)" userId="S::2404410@student.uwtsd.ac.uk::bea6c310-4428-4d38-a315-e1e8272814c0" providerId="AD" clId="Web-{5540866C-9A69-40CE-FB77-323667A25CF6}" dt="2025-04-23T19:41:30" v="17"/>
          <ac:spMkLst>
            <pc:docMk/>
            <pc:sldMk cId="109857222" sldId="256"/>
            <ac:spMk id="12" creationId="{6016219D-510E-4184-9090-6D5578A87BD1}"/>
          </ac:spMkLst>
        </pc:spChg>
        <pc:spChg chg="add">
          <ac:chgData name="Dylan Boettjer (2404410)" userId="S::2404410@student.uwtsd.ac.uk::bea6c310-4428-4d38-a315-e1e8272814c0" providerId="AD" clId="Web-{5540866C-9A69-40CE-FB77-323667A25CF6}" dt="2025-04-23T19:41:30" v="17"/>
          <ac:spMkLst>
            <pc:docMk/>
            <pc:sldMk cId="109857222" sldId="256"/>
            <ac:spMk id="14" creationId="{AFF4A713-7B75-4B21-90D7-5AB19547C728}"/>
          </ac:spMkLst>
        </pc:spChg>
        <pc:spChg chg="add">
          <ac:chgData name="Dylan Boettjer (2404410)" userId="S::2404410@student.uwtsd.ac.uk::bea6c310-4428-4d38-a315-e1e8272814c0" providerId="AD" clId="Web-{5540866C-9A69-40CE-FB77-323667A25CF6}" dt="2025-04-23T19:41:30" v="17"/>
          <ac:spMkLst>
            <pc:docMk/>
            <pc:sldMk cId="109857222" sldId="256"/>
            <ac:spMk id="16" creationId="{DC631C0B-6DA6-4E57-8231-CE32B3434A7E}"/>
          </ac:spMkLst>
        </pc:spChg>
        <pc:spChg chg="add">
          <ac:chgData name="Dylan Boettjer (2404410)" userId="S::2404410@student.uwtsd.ac.uk::bea6c310-4428-4d38-a315-e1e8272814c0" providerId="AD" clId="Web-{5540866C-9A69-40CE-FB77-323667A25CF6}" dt="2025-04-23T19:41:30" v="17"/>
          <ac:spMkLst>
            <pc:docMk/>
            <pc:sldMk cId="109857222" sldId="256"/>
            <ac:spMk id="18" creationId="{C29501E6-A978-4A61-9689-9085AF97A53A}"/>
          </ac:spMkLst>
        </pc:spChg>
      </pc:sldChg>
      <pc:sldChg chg="modSp new">
        <pc:chgData name="Dylan Boettjer (2404410)" userId="S::2404410@student.uwtsd.ac.uk::bea6c310-4428-4d38-a315-e1e8272814c0" providerId="AD" clId="Web-{5540866C-9A69-40CE-FB77-323667A25CF6}" dt="2025-04-23T20:02:31.994" v="31" actId="20577"/>
        <pc:sldMkLst>
          <pc:docMk/>
          <pc:sldMk cId="3033810456" sldId="257"/>
        </pc:sldMkLst>
        <pc:spChg chg="mod">
          <ac:chgData name="Dylan Boettjer (2404410)" userId="S::2404410@student.uwtsd.ac.uk::bea6c310-4428-4d38-a315-e1e8272814c0" providerId="AD" clId="Web-{5540866C-9A69-40CE-FB77-323667A25CF6}" dt="2025-04-23T20:02:31.994" v="31" actId="20577"/>
          <ac:spMkLst>
            <pc:docMk/>
            <pc:sldMk cId="3033810456" sldId="257"/>
            <ac:spMk id="2" creationId="{15E15F78-B5BB-84B4-86FB-7850FDE1491B}"/>
          </ac:spMkLst>
        </pc:spChg>
      </pc:sldChg>
      <pc:sldChg chg="modSp new">
        <pc:chgData name="Dylan Boettjer (2404410)" userId="S::2404410@student.uwtsd.ac.uk::bea6c310-4428-4d38-a315-e1e8272814c0" providerId="AD" clId="Web-{5540866C-9A69-40CE-FB77-323667A25CF6}" dt="2025-04-23T20:02:46.385" v="38" actId="20577"/>
        <pc:sldMkLst>
          <pc:docMk/>
          <pc:sldMk cId="3964498456" sldId="258"/>
        </pc:sldMkLst>
        <pc:spChg chg="mod">
          <ac:chgData name="Dylan Boettjer (2404410)" userId="S::2404410@student.uwtsd.ac.uk::bea6c310-4428-4d38-a315-e1e8272814c0" providerId="AD" clId="Web-{5540866C-9A69-40CE-FB77-323667A25CF6}" dt="2025-04-23T20:02:46.385" v="38" actId="20577"/>
          <ac:spMkLst>
            <pc:docMk/>
            <pc:sldMk cId="3964498456" sldId="258"/>
            <ac:spMk id="2" creationId="{62E37C49-2FD6-77CF-0E62-1CBA542AC146}"/>
          </ac:spMkLst>
        </pc:spChg>
      </pc:sldChg>
      <pc:sldChg chg="modSp new">
        <pc:chgData name="Dylan Boettjer (2404410)" userId="S::2404410@student.uwtsd.ac.uk::bea6c310-4428-4d38-a315-e1e8272814c0" providerId="AD" clId="Web-{5540866C-9A69-40CE-FB77-323667A25CF6}" dt="2025-04-23T20:03:21.871" v="57" actId="20577"/>
        <pc:sldMkLst>
          <pc:docMk/>
          <pc:sldMk cId="478651471" sldId="259"/>
        </pc:sldMkLst>
        <pc:spChg chg="mod">
          <ac:chgData name="Dylan Boettjer (2404410)" userId="S::2404410@student.uwtsd.ac.uk::bea6c310-4428-4d38-a315-e1e8272814c0" providerId="AD" clId="Web-{5540866C-9A69-40CE-FB77-323667A25CF6}" dt="2025-04-23T20:03:21.871" v="57" actId="20577"/>
          <ac:spMkLst>
            <pc:docMk/>
            <pc:sldMk cId="478651471" sldId="259"/>
            <ac:spMk id="2" creationId="{9D28B7A2-AD88-5133-22E2-8475AB262757}"/>
          </ac:spMkLst>
        </pc:spChg>
      </pc:sldChg>
      <pc:sldChg chg="modSp new">
        <pc:chgData name="Dylan Boettjer (2404410)" userId="S::2404410@student.uwtsd.ac.uk::bea6c310-4428-4d38-a315-e1e8272814c0" providerId="AD" clId="Web-{5540866C-9A69-40CE-FB77-323667A25CF6}" dt="2025-04-23T20:03:29.231" v="60" actId="20577"/>
        <pc:sldMkLst>
          <pc:docMk/>
          <pc:sldMk cId="1722682441" sldId="260"/>
        </pc:sldMkLst>
        <pc:spChg chg="mod">
          <ac:chgData name="Dylan Boettjer (2404410)" userId="S::2404410@student.uwtsd.ac.uk::bea6c310-4428-4d38-a315-e1e8272814c0" providerId="AD" clId="Web-{5540866C-9A69-40CE-FB77-323667A25CF6}" dt="2025-04-23T20:03:29.231" v="60" actId="20577"/>
          <ac:spMkLst>
            <pc:docMk/>
            <pc:sldMk cId="1722682441" sldId="260"/>
            <ac:spMk id="2" creationId="{26925AE6-41EB-EB4E-E48E-B6822AFB657D}"/>
          </ac:spMkLst>
        </pc:spChg>
      </pc:sldChg>
      <pc:sldChg chg="modSp new">
        <pc:chgData name="Dylan Boettjer (2404410)" userId="S::2404410@student.uwtsd.ac.uk::bea6c310-4428-4d38-a315-e1e8272814c0" providerId="AD" clId="Web-{5540866C-9A69-40CE-FB77-323667A25CF6}" dt="2025-04-23T20:03:32.371" v="63" actId="20577"/>
        <pc:sldMkLst>
          <pc:docMk/>
          <pc:sldMk cId="634230655" sldId="261"/>
        </pc:sldMkLst>
        <pc:spChg chg="mod">
          <ac:chgData name="Dylan Boettjer (2404410)" userId="S::2404410@student.uwtsd.ac.uk::bea6c310-4428-4d38-a315-e1e8272814c0" providerId="AD" clId="Web-{5540866C-9A69-40CE-FB77-323667A25CF6}" dt="2025-04-23T20:03:32.371" v="63" actId="20577"/>
          <ac:spMkLst>
            <pc:docMk/>
            <pc:sldMk cId="634230655" sldId="261"/>
            <ac:spMk id="2" creationId="{3A9AE88A-E796-689C-CBFF-EEDB188CC80C}"/>
          </ac:spMkLst>
        </pc:spChg>
      </pc:sldChg>
      <pc:sldChg chg="modSp new">
        <pc:chgData name="Dylan Boettjer (2404410)" userId="S::2404410@student.uwtsd.ac.uk::bea6c310-4428-4d38-a315-e1e8272814c0" providerId="AD" clId="Web-{5540866C-9A69-40CE-FB77-323667A25CF6}" dt="2025-04-23T20:03:37.809" v="68" actId="20577"/>
        <pc:sldMkLst>
          <pc:docMk/>
          <pc:sldMk cId="2127249372" sldId="262"/>
        </pc:sldMkLst>
        <pc:spChg chg="mod">
          <ac:chgData name="Dylan Boettjer (2404410)" userId="S::2404410@student.uwtsd.ac.uk::bea6c310-4428-4d38-a315-e1e8272814c0" providerId="AD" clId="Web-{5540866C-9A69-40CE-FB77-323667A25CF6}" dt="2025-04-23T20:03:37.809" v="68" actId="20577"/>
          <ac:spMkLst>
            <pc:docMk/>
            <pc:sldMk cId="2127249372" sldId="262"/>
            <ac:spMk id="2" creationId="{37483D59-CCA7-1EA5-4D7B-CAEF74208BE6}"/>
          </ac:spMkLst>
        </pc:spChg>
      </pc:sldChg>
      <pc:sldChg chg="modSp new">
        <pc:chgData name="Dylan Boettjer (2404410)" userId="S::2404410@student.uwtsd.ac.uk::bea6c310-4428-4d38-a315-e1e8272814c0" providerId="AD" clId="Web-{5540866C-9A69-40CE-FB77-323667A25CF6}" dt="2025-04-23T20:03:56.278" v="74" actId="20577"/>
        <pc:sldMkLst>
          <pc:docMk/>
          <pc:sldMk cId="2624753065" sldId="263"/>
        </pc:sldMkLst>
        <pc:spChg chg="mod">
          <ac:chgData name="Dylan Boettjer (2404410)" userId="S::2404410@student.uwtsd.ac.uk::bea6c310-4428-4d38-a315-e1e8272814c0" providerId="AD" clId="Web-{5540866C-9A69-40CE-FB77-323667A25CF6}" dt="2025-04-23T20:03:56.278" v="74" actId="20577"/>
          <ac:spMkLst>
            <pc:docMk/>
            <pc:sldMk cId="2624753065" sldId="263"/>
            <ac:spMk id="2" creationId="{60B10A3D-626C-B5FD-A297-EFF91100C908}"/>
          </ac:spMkLst>
        </pc:spChg>
      </pc:sldChg>
      <pc:sldChg chg="modSp new">
        <pc:chgData name="Dylan Boettjer (2404410)" userId="S::2404410@student.uwtsd.ac.uk::bea6c310-4428-4d38-a315-e1e8272814c0" providerId="AD" clId="Web-{5540866C-9A69-40CE-FB77-323667A25CF6}" dt="2025-04-23T20:04:09.623" v="79" actId="20577"/>
        <pc:sldMkLst>
          <pc:docMk/>
          <pc:sldMk cId="1208803015" sldId="264"/>
        </pc:sldMkLst>
        <pc:spChg chg="mod">
          <ac:chgData name="Dylan Boettjer (2404410)" userId="S::2404410@student.uwtsd.ac.uk::bea6c310-4428-4d38-a315-e1e8272814c0" providerId="AD" clId="Web-{5540866C-9A69-40CE-FB77-323667A25CF6}" dt="2025-04-23T20:04:09.623" v="79" actId="20577"/>
          <ac:spMkLst>
            <pc:docMk/>
            <pc:sldMk cId="1208803015" sldId="264"/>
            <ac:spMk id="2" creationId="{352BCA7B-6149-0FD2-1DA4-1F994652367A}"/>
          </ac:spMkLst>
        </pc:spChg>
      </pc:sldChg>
    </pc:docChg>
  </pc:docChgLst>
  <pc:docChgLst>
    <pc:chgData name="Dylan Boettjer (2404410)" userId="S::2404410@student.uwtsd.ac.uk::bea6c310-4428-4d38-a315-e1e8272814c0" providerId="AD" clId="Web-{079FC5E9-E12C-6AB3-F598-380EF5FD15A0}"/>
    <pc:docChg chg="delSld modSld">
      <pc:chgData name="Dylan Boettjer (2404410)" userId="S::2404410@student.uwtsd.ac.uk::bea6c310-4428-4d38-a315-e1e8272814c0" providerId="AD" clId="Web-{079FC5E9-E12C-6AB3-F598-380EF5FD15A0}" dt="2025-04-24T18:36:02.195" v="1144"/>
      <pc:docMkLst>
        <pc:docMk/>
      </pc:docMkLst>
      <pc:sldChg chg="addSp delSp modSp mod setBg">
        <pc:chgData name="Dylan Boettjer (2404410)" userId="S::2404410@student.uwtsd.ac.uk::bea6c310-4428-4d38-a315-e1e8272814c0" providerId="AD" clId="Web-{079FC5E9-E12C-6AB3-F598-380EF5FD15A0}" dt="2025-04-24T18:33:39.877" v="1107" actId="20577"/>
        <pc:sldMkLst>
          <pc:docMk/>
          <pc:sldMk cId="3033810456" sldId="257"/>
        </pc:sldMkLst>
        <pc:spChg chg="mod">
          <ac:chgData name="Dylan Boettjer (2404410)" userId="S::2404410@student.uwtsd.ac.uk::bea6c310-4428-4d38-a315-e1e8272814c0" providerId="AD" clId="Web-{079FC5E9-E12C-6AB3-F598-380EF5FD15A0}" dt="2025-04-24T16:06:33.589" v="124"/>
          <ac:spMkLst>
            <pc:docMk/>
            <pc:sldMk cId="3033810456" sldId="257"/>
            <ac:spMk id="2" creationId="{15E15F78-B5BB-84B4-86FB-7850FDE1491B}"/>
          </ac:spMkLst>
        </pc:spChg>
        <pc:spChg chg="add del mod">
          <ac:chgData name="Dylan Boettjer (2404410)" userId="S::2404410@student.uwtsd.ac.uk::bea6c310-4428-4d38-a315-e1e8272814c0" providerId="AD" clId="Web-{079FC5E9-E12C-6AB3-F598-380EF5FD15A0}" dt="2025-04-24T16:06:33.589" v="124"/>
          <ac:spMkLst>
            <pc:docMk/>
            <pc:sldMk cId="3033810456" sldId="257"/>
            <ac:spMk id="3" creationId="{8CA8D716-9492-4B10-7E26-9FEFFDDB4356}"/>
          </ac:spMkLst>
        </pc:spChg>
        <pc:spChg chg="add del">
          <ac:chgData name="Dylan Boettjer (2404410)" userId="S::2404410@student.uwtsd.ac.uk::bea6c310-4428-4d38-a315-e1e8272814c0" providerId="AD" clId="Web-{079FC5E9-E12C-6AB3-F598-380EF5FD15A0}" dt="2025-04-24T16:06:30.480" v="121"/>
          <ac:spMkLst>
            <pc:docMk/>
            <pc:sldMk cId="3033810456" sldId="257"/>
            <ac:spMk id="9" creationId="{56E9B3E6-E277-4D68-BA48-9CB43FFBD6E2}"/>
          </ac:spMkLst>
        </pc:spChg>
        <pc:spChg chg="add del">
          <ac:chgData name="Dylan Boettjer (2404410)" userId="S::2404410@student.uwtsd.ac.uk::bea6c310-4428-4d38-a315-e1e8272814c0" providerId="AD" clId="Web-{079FC5E9-E12C-6AB3-F598-380EF5FD15A0}" dt="2025-04-24T16:06:33.573" v="123"/>
          <ac:spMkLst>
            <pc:docMk/>
            <pc:sldMk cId="3033810456" sldId="257"/>
            <ac:spMk id="10" creationId="{B50AB553-2A96-4A92-96F2-93548E096954}"/>
          </ac:spMkLst>
        </pc:spChg>
        <pc:spChg chg="add del">
          <ac:chgData name="Dylan Boettjer (2404410)" userId="S::2404410@student.uwtsd.ac.uk::bea6c310-4428-4d38-a315-e1e8272814c0" providerId="AD" clId="Web-{079FC5E9-E12C-6AB3-F598-380EF5FD15A0}" dt="2025-04-24T16:06:30.480" v="121"/>
          <ac:spMkLst>
            <pc:docMk/>
            <pc:sldMk cId="3033810456" sldId="257"/>
            <ac:spMk id="16" creationId="{D5B0017B-2ECA-49AF-B397-DC140825DF8D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6:06:33.589" v="124"/>
          <ac:spMkLst>
            <pc:docMk/>
            <pc:sldMk cId="3033810456" sldId="257"/>
            <ac:spMk id="22" creationId="{56E9B3E6-E277-4D68-BA48-9CB43FFBD6E2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6:06:33.589" v="124"/>
          <ac:spMkLst>
            <pc:docMk/>
            <pc:sldMk cId="3033810456" sldId="257"/>
            <ac:spMk id="24" creationId="{D5B0017B-2ECA-49AF-B397-DC140825DF8D}"/>
          </ac:spMkLst>
        </pc:spChg>
        <pc:grpChg chg="add del">
          <ac:chgData name="Dylan Boettjer (2404410)" userId="S::2404410@student.uwtsd.ac.uk::bea6c310-4428-4d38-a315-e1e8272814c0" providerId="AD" clId="Web-{079FC5E9-E12C-6AB3-F598-380EF5FD15A0}" dt="2025-04-24T16:06:30.480" v="121"/>
          <ac:grpSpMkLst>
            <pc:docMk/>
            <pc:sldMk cId="3033810456" sldId="257"/>
            <ac:grpSpMk id="11" creationId="{AE1C45F0-260A-458C-96ED-C1F6D2151219}"/>
          </ac:grpSpMkLst>
        </pc:grpChg>
        <pc:grpChg chg="add">
          <ac:chgData name="Dylan Boettjer (2404410)" userId="S::2404410@student.uwtsd.ac.uk::bea6c310-4428-4d38-a315-e1e8272814c0" providerId="AD" clId="Web-{079FC5E9-E12C-6AB3-F598-380EF5FD15A0}" dt="2025-04-24T16:06:33.589" v="124"/>
          <ac:grpSpMkLst>
            <pc:docMk/>
            <pc:sldMk cId="3033810456" sldId="257"/>
            <ac:grpSpMk id="23" creationId="{AE1C45F0-260A-458C-96ED-C1F6D2151219}"/>
          </ac:grpSpMkLst>
        </pc:grpChg>
        <pc:graphicFrameChg chg="add del">
          <ac:chgData name="Dylan Boettjer (2404410)" userId="S::2404410@student.uwtsd.ac.uk::bea6c310-4428-4d38-a315-e1e8272814c0" providerId="AD" clId="Web-{079FC5E9-E12C-6AB3-F598-380EF5FD15A0}" dt="2025-04-24T16:06:30.480" v="121"/>
          <ac:graphicFrameMkLst>
            <pc:docMk/>
            <pc:sldMk cId="3033810456" sldId="257"/>
            <ac:graphicFrameMk id="5" creationId="{8E4CBEA7-D84D-8B23-59B0-38CDDE294761}"/>
          </ac:graphicFrameMkLst>
        </pc:graphicFrameChg>
        <pc:graphicFrameChg chg="add del">
          <ac:chgData name="Dylan Boettjer (2404410)" userId="S::2404410@student.uwtsd.ac.uk::bea6c310-4428-4d38-a315-e1e8272814c0" providerId="AD" clId="Web-{079FC5E9-E12C-6AB3-F598-380EF5FD15A0}" dt="2025-04-24T16:06:33.573" v="123"/>
          <ac:graphicFrameMkLst>
            <pc:docMk/>
            <pc:sldMk cId="3033810456" sldId="257"/>
            <ac:graphicFrameMk id="20" creationId="{F1E6F2F1-7D3D-2A65-C685-E94AC0ADBECD}"/>
          </ac:graphicFrameMkLst>
        </pc:graphicFrameChg>
        <pc:graphicFrameChg chg="add modGraphic">
          <ac:chgData name="Dylan Boettjer (2404410)" userId="S::2404410@student.uwtsd.ac.uk::bea6c310-4428-4d38-a315-e1e8272814c0" providerId="AD" clId="Web-{079FC5E9-E12C-6AB3-F598-380EF5FD15A0}" dt="2025-04-24T18:33:39.877" v="1107" actId="20577"/>
          <ac:graphicFrameMkLst>
            <pc:docMk/>
            <pc:sldMk cId="3033810456" sldId="257"/>
            <ac:graphicFrameMk id="26" creationId="{8E4CBEA7-D84D-8B23-59B0-38CDDE294761}"/>
          </ac:graphicFrameMkLst>
        </pc:graphicFrameChg>
        <pc:picChg chg="add del">
          <ac:chgData name="Dylan Boettjer (2404410)" userId="S::2404410@student.uwtsd.ac.uk::bea6c310-4428-4d38-a315-e1e8272814c0" providerId="AD" clId="Web-{079FC5E9-E12C-6AB3-F598-380EF5FD15A0}" dt="2025-04-24T16:06:33.573" v="123"/>
          <ac:picMkLst>
            <pc:docMk/>
            <pc:sldMk cId="3033810456" sldId="257"/>
            <ac:picMk id="6" creationId="{4FC100B6-4060-36F7-C393-F40616BC6BF5}"/>
          </ac:picMkLst>
        </pc:picChg>
        <pc:cxnChg chg="add del">
          <ac:chgData name="Dylan Boettjer (2404410)" userId="S::2404410@student.uwtsd.ac.uk::bea6c310-4428-4d38-a315-e1e8272814c0" providerId="AD" clId="Web-{079FC5E9-E12C-6AB3-F598-380EF5FD15A0}" dt="2025-04-24T16:06:30.480" v="121"/>
          <ac:cxnSpMkLst>
            <pc:docMk/>
            <pc:sldMk cId="3033810456" sldId="257"/>
            <ac:cxnSpMk id="18" creationId="{6CF1BAF6-AD41-4082-B212-8A1F9A2E8779}"/>
          </ac:cxnSpMkLst>
        </pc:cxnChg>
        <pc:cxnChg chg="add">
          <ac:chgData name="Dylan Boettjer (2404410)" userId="S::2404410@student.uwtsd.ac.uk::bea6c310-4428-4d38-a315-e1e8272814c0" providerId="AD" clId="Web-{079FC5E9-E12C-6AB3-F598-380EF5FD15A0}" dt="2025-04-24T16:06:33.589" v="124"/>
          <ac:cxnSpMkLst>
            <pc:docMk/>
            <pc:sldMk cId="3033810456" sldId="257"/>
            <ac:cxnSpMk id="25" creationId="{6CF1BAF6-AD41-4082-B212-8A1F9A2E8779}"/>
          </ac:cxnSpMkLst>
        </pc:cxnChg>
      </pc:sldChg>
      <pc:sldChg chg="addSp delSp modSp mod setBg">
        <pc:chgData name="Dylan Boettjer (2404410)" userId="S::2404410@student.uwtsd.ac.uk::bea6c310-4428-4d38-a315-e1e8272814c0" providerId="AD" clId="Web-{079FC5E9-E12C-6AB3-F598-380EF5FD15A0}" dt="2025-04-24T18:28:41.911" v="1075" actId="20577"/>
        <pc:sldMkLst>
          <pc:docMk/>
          <pc:sldMk cId="3964498456" sldId="258"/>
        </pc:sldMkLst>
        <pc:spChg chg="mod">
          <ac:chgData name="Dylan Boettjer (2404410)" userId="S::2404410@student.uwtsd.ac.uk::bea6c310-4428-4d38-a315-e1e8272814c0" providerId="AD" clId="Web-{079FC5E9-E12C-6AB3-F598-380EF5FD15A0}" dt="2025-04-24T16:29:28.531" v="331" actId="1076"/>
          <ac:spMkLst>
            <pc:docMk/>
            <pc:sldMk cId="3964498456" sldId="258"/>
            <ac:spMk id="2" creationId="{62E37C49-2FD6-77CF-0E62-1CBA542AC146}"/>
          </ac:spMkLst>
        </pc:spChg>
        <pc:spChg chg="add del mod">
          <ac:chgData name="Dylan Boettjer (2404410)" userId="S::2404410@student.uwtsd.ac.uk::bea6c310-4428-4d38-a315-e1e8272814c0" providerId="AD" clId="Web-{079FC5E9-E12C-6AB3-F598-380EF5FD15A0}" dt="2025-04-24T16:29:04.343" v="321"/>
          <ac:spMkLst>
            <pc:docMk/>
            <pc:sldMk cId="3964498456" sldId="258"/>
            <ac:spMk id="3" creationId="{5DB40A4A-AA22-D34C-4D8F-8DE6B4D361CA}"/>
          </ac:spMkLst>
        </pc:spChg>
        <pc:spChg chg="add del">
          <ac:chgData name="Dylan Boettjer (2404410)" userId="S::2404410@student.uwtsd.ac.uk::bea6c310-4428-4d38-a315-e1e8272814c0" providerId="AD" clId="Web-{079FC5E9-E12C-6AB3-F598-380EF5FD15A0}" dt="2025-04-24T16:28:55.233" v="318"/>
          <ac:spMkLst>
            <pc:docMk/>
            <pc:sldMk cId="3964498456" sldId="258"/>
            <ac:spMk id="9" creationId="{56E9B3E6-E277-4D68-BA48-9CB43FFBD6E2}"/>
          </ac:spMkLst>
        </pc:spChg>
        <pc:spChg chg="add del">
          <ac:chgData name="Dylan Boettjer (2404410)" userId="S::2404410@student.uwtsd.ac.uk::bea6c310-4428-4d38-a315-e1e8272814c0" providerId="AD" clId="Web-{079FC5E9-E12C-6AB3-F598-380EF5FD15A0}" dt="2025-04-24T16:28:55.233" v="318"/>
          <ac:spMkLst>
            <pc:docMk/>
            <pc:sldMk cId="3964498456" sldId="258"/>
            <ac:spMk id="16" creationId="{D5B0017B-2ECA-49AF-B397-DC140825DF8D}"/>
          </ac:spMkLst>
        </pc:spChg>
        <pc:spChg chg="add del">
          <ac:chgData name="Dylan Boettjer (2404410)" userId="S::2404410@student.uwtsd.ac.uk::bea6c310-4428-4d38-a315-e1e8272814c0" providerId="AD" clId="Web-{079FC5E9-E12C-6AB3-F598-380EF5FD15A0}" dt="2025-04-24T16:29:04.327" v="320"/>
          <ac:spMkLst>
            <pc:docMk/>
            <pc:sldMk cId="3964498456" sldId="258"/>
            <ac:spMk id="20" creationId="{56E9B3E6-E277-4D68-BA48-9CB43FFBD6E2}"/>
          </ac:spMkLst>
        </pc:spChg>
        <pc:spChg chg="add del">
          <ac:chgData name="Dylan Boettjer (2404410)" userId="S::2404410@student.uwtsd.ac.uk::bea6c310-4428-4d38-a315-e1e8272814c0" providerId="AD" clId="Web-{079FC5E9-E12C-6AB3-F598-380EF5FD15A0}" dt="2025-04-24T16:29:04.327" v="320"/>
          <ac:spMkLst>
            <pc:docMk/>
            <pc:sldMk cId="3964498456" sldId="258"/>
            <ac:spMk id="22" creationId="{D5B0017B-2ECA-49AF-B397-DC140825DF8D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6:29:04.343" v="321"/>
          <ac:spMkLst>
            <pc:docMk/>
            <pc:sldMk cId="3964498456" sldId="258"/>
            <ac:spMk id="26" creationId="{9F7D5CDA-D291-4307-BF55-1381FED29634}"/>
          </ac:spMkLst>
        </pc:spChg>
        <pc:spChg chg="add mod">
          <ac:chgData name="Dylan Boettjer (2404410)" userId="S::2404410@student.uwtsd.ac.uk::bea6c310-4428-4d38-a315-e1e8272814c0" providerId="AD" clId="Web-{079FC5E9-E12C-6AB3-F598-380EF5FD15A0}" dt="2025-04-24T18:28:41.911" v="1075" actId="20577"/>
          <ac:spMkLst>
            <pc:docMk/>
            <pc:sldMk cId="3964498456" sldId="258"/>
            <ac:spMk id="27" creationId="{5DB40A4A-AA22-D34C-4D8F-8DE6B4D361CA}"/>
          </ac:spMkLst>
        </pc:spChg>
        <pc:grpChg chg="add del">
          <ac:chgData name="Dylan Boettjer (2404410)" userId="S::2404410@student.uwtsd.ac.uk::bea6c310-4428-4d38-a315-e1e8272814c0" providerId="AD" clId="Web-{079FC5E9-E12C-6AB3-F598-380EF5FD15A0}" dt="2025-04-24T16:28:55.233" v="318"/>
          <ac:grpSpMkLst>
            <pc:docMk/>
            <pc:sldMk cId="3964498456" sldId="258"/>
            <ac:grpSpMk id="11" creationId="{AE1C45F0-260A-458C-96ED-C1F6D2151219}"/>
          </ac:grpSpMkLst>
        </pc:grpChg>
        <pc:grpChg chg="add del">
          <ac:chgData name="Dylan Boettjer (2404410)" userId="S::2404410@student.uwtsd.ac.uk::bea6c310-4428-4d38-a315-e1e8272814c0" providerId="AD" clId="Web-{079FC5E9-E12C-6AB3-F598-380EF5FD15A0}" dt="2025-04-24T16:29:04.327" v="320"/>
          <ac:grpSpMkLst>
            <pc:docMk/>
            <pc:sldMk cId="3964498456" sldId="258"/>
            <ac:grpSpMk id="21" creationId="{AE1C45F0-260A-458C-96ED-C1F6D2151219}"/>
          </ac:grpSpMkLst>
        </pc:grpChg>
        <pc:graphicFrameChg chg="add del">
          <ac:chgData name="Dylan Boettjer (2404410)" userId="S::2404410@student.uwtsd.ac.uk::bea6c310-4428-4d38-a315-e1e8272814c0" providerId="AD" clId="Web-{079FC5E9-E12C-6AB3-F598-380EF5FD15A0}" dt="2025-04-24T16:28:55.233" v="318"/>
          <ac:graphicFrameMkLst>
            <pc:docMk/>
            <pc:sldMk cId="3964498456" sldId="258"/>
            <ac:graphicFrameMk id="5" creationId="{F6E451A6-D52D-4386-FDE3-A3A23135AF45}"/>
          </ac:graphicFrameMkLst>
        </pc:graphicFrameChg>
        <pc:graphicFrameChg chg="add del">
          <ac:chgData name="Dylan Boettjer (2404410)" userId="S::2404410@student.uwtsd.ac.uk::bea6c310-4428-4d38-a315-e1e8272814c0" providerId="AD" clId="Web-{079FC5E9-E12C-6AB3-F598-380EF5FD15A0}" dt="2025-04-24T16:29:04.327" v="320"/>
          <ac:graphicFrameMkLst>
            <pc:docMk/>
            <pc:sldMk cId="3964498456" sldId="258"/>
            <ac:graphicFrameMk id="24" creationId="{0688E2B7-190A-53A5-7676-20480E3F8EA5}"/>
          </ac:graphicFrameMkLst>
        </pc:graphicFrameChg>
        <pc:picChg chg="add">
          <ac:chgData name="Dylan Boettjer (2404410)" userId="S::2404410@student.uwtsd.ac.uk::bea6c310-4428-4d38-a315-e1e8272814c0" providerId="AD" clId="Web-{079FC5E9-E12C-6AB3-F598-380EF5FD15A0}" dt="2025-04-24T16:29:04.343" v="321"/>
          <ac:picMkLst>
            <pc:docMk/>
            <pc:sldMk cId="3964498456" sldId="258"/>
            <ac:picMk id="28" creationId="{C31018A6-0750-A6FC-245B-9155ADA0674B}"/>
          </ac:picMkLst>
        </pc:picChg>
        <pc:cxnChg chg="add del">
          <ac:chgData name="Dylan Boettjer (2404410)" userId="S::2404410@student.uwtsd.ac.uk::bea6c310-4428-4d38-a315-e1e8272814c0" providerId="AD" clId="Web-{079FC5E9-E12C-6AB3-F598-380EF5FD15A0}" dt="2025-04-24T16:28:55.233" v="318"/>
          <ac:cxnSpMkLst>
            <pc:docMk/>
            <pc:sldMk cId="3964498456" sldId="258"/>
            <ac:cxnSpMk id="18" creationId="{6CF1BAF6-AD41-4082-B212-8A1F9A2E8779}"/>
          </ac:cxnSpMkLst>
        </pc:cxnChg>
        <pc:cxnChg chg="add del">
          <ac:chgData name="Dylan Boettjer (2404410)" userId="S::2404410@student.uwtsd.ac.uk::bea6c310-4428-4d38-a315-e1e8272814c0" providerId="AD" clId="Web-{079FC5E9-E12C-6AB3-F598-380EF5FD15A0}" dt="2025-04-24T16:29:04.327" v="320"/>
          <ac:cxnSpMkLst>
            <pc:docMk/>
            <pc:sldMk cId="3964498456" sldId="258"/>
            <ac:cxnSpMk id="23" creationId="{6CF1BAF6-AD41-4082-B212-8A1F9A2E8779}"/>
          </ac:cxnSpMkLst>
        </pc:cxnChg>
      </pc:sldChg>
      <pc:sldChg chg="addSp delSp modSp mod setBg">
        <pc:chgData name="Dylan Boettjer (2404410)" userId="S::2404410@student.uwtsd.ac.uk::bea6c310-4428-4d38-a315-e1e8272814c0" providerId="AD" clId="Web-{079FC5E9-E12C-6AB3-F598-380EF5FD15A0}" dt="2025-04-24T17:57:20.457" v="767" actId="20577"/>
        <pc:sldMkLst>
          <pc:docMk/>
          <pc:sldMk cId="478651471" sldId="259"/>
        </pc:sldMkLst>
        <pc:spChg chg="mod">
          <ac:chgData name="Dylan Boettjer (2404410)" userId="S::2404410@student.uwtsd.ac.uk::bea6c310-4428-4d38-a315-e1e8272814c0" providerId="AD" clId="Web-{079FC5E9-E12C-6AB3-F598-380EF5FD15A0}" dt="2025-04-24T17:36:18.637" v="570"/>
          <ac:spMkLst>
            <pc:docMk/>
            <pc:sldMk cId="478651471" sldId="259"/>
            <ac:spMk id="2" creationId="{9D28B7A2-AD88-5133-22E2-8475AB262757}"/>
          </ac:spMkLst>
        </pc:spChg>
        <pc:spChg chg="mod">
          <ac:chgData name="Dylan Boettjer (2404410)" userId="S::2404410@student.uwtsd.ac.uk::bea6c310-4428-4d38-a315-e1e8272814c0" providerId="AD" clId="Web-{079FC5E9-E12C-6AB3-F598-380EF5FD15A0}" dt="2025-04-24T17:57:20.457" v="767" actId="20577"/>
          <ac:spMkLst>
            <pc:docMk/>
            <pc:sldMk cId="478651471" sldId="259"/>
            <ac:spMk id="3" creationId="{92E4E308-57D5-5C00-6509-E0AB6A3DA9E7}"/>
          </ac:spMkLst>
        </pc:spChg>
        <pc:spChg chg="add del mod">
          <ac:chgData name="Dylan Boettjer (2404410)" userId="S::2404410@student.uwtsd.ac.uk::bea6c310-4428-4d38-a315-e1e8272814c0" providerId="AD" clId="Web-{079FC5E9-E12C-6AB3-F598-380EF5FD15A0}" dt="2025-04-24T17:36:10.512" v="569"/>
          <ac:spMkLst>
            <pc:docMk/>
            <pc:sldMk cId="478651471" sldId="259"/>
            <ac:spMk id="5" creationId="{AD2F1D89-E072-A27C-D476-D4EEC663B1AD}"/>
          </ac:spMkLst>
        </pc:spChg>
        <pc:spChg chg="add mod">
          <ac:chgData name="Dylan Boettjer (2404410)" userId="S::2404410@student.uwtsd.ac.uk::bea6c310-4428-4d38-a315-e1e8272814c0" providerId="AD" clId="Web-{079FC5E9-E12C-6AB3-F598-380EF5FD15A0}" dt="2025-04-24T17:37:33.359" v="609" actId="1076"/>
          <ac:spMkLst>
            <pc:docMk/>
            <pc:sldMk cId="478651471" sldId="259"/>
            <ac:spMk id="6" creationId="{F11E9F13-A82B-5F4E-0771-7B169C24D595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7:36:18.637" v="570"/>
          <ac:spMkLst>
            <pc:docMk/>
            <pc:sldMk cId="478651471" sldId="259"/>
            <ac:spMk id="9" creationId="{C4285719-470E-454C-AF62-8323075F1F5B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7:36:18.637" v="570"/>
          <ac:spMkLst>
            <pc:docMk/>
            <pc:sldMk cId="478651471" sldId="259"/>
            <ac:spMk id="11" creationId="{CD9FE4EF-C4D8-49A0-B2FF-81D8DB7D8A24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7:36:18.637" v="570"/>
          <ac:spMkLst>
            <pc:docMk/>
            <pc:sldMk cId="478651471" sldId="259"/>
            <ac:spMk id="13" creationId="{4300840D-0A0B-4512-BACA-B439D5B9C57C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7:36:18.637" v="570"/>
          <ac:spMkLst>
            <pc:docMk/>
            <pc:sldMk cId="478651471" sldId="259"/>
            <ac:spMk id="15" creationId="{D2B78728-A580-49A7-84F9-6EF6F583ADE0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7:36:18.637" v="570"/>
          <ac:spMkLst>
            <pc:docMk/>
            <pc:sldMk cId="478651471" sldId="259"/>
            <ac:spMk id="17" creationId="{38FAA1A1-D861-433F-88FA-1E9D6FD31D11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7:36:18.637" v="570"/>
          <ac:spMkLst>
            <pc:docMk/>
            <pc:sldMk cId="478651471" sldId="259"/>
            <ac:spMk id="19" creationId="{8D71EDA1-87BF-4D5D-AB79-F346FD19278A}"/>
          </ac:spMkLst>
        </pc:spChg>
        <pc:picChg chg="add del mod">
          <ac:chgData name="Dylan Boettjer (2404410)" userId="S::2404410@student.uwtsd.ac.uk::bea6c310-4428-4d38-a315-e1e8272814c0" providerId="AD" clId="Web-{079FC5E9-E12C-6AB3-F598-380EF5FD15A0}" dt="2025-04-24T17:37:39.984" v="611" actId="14100"/>
          <ac:picMkLst>
            <pc:docMk/>
            <pc:sldMk cId="478651471" sldId="259"/>
            <ac:picMk id="4" creationId="{E13A60BC-0400-631E-CCAB-B47DC7EDF728}"/>
          </ac:picMkLst>
        </pc:picChg>
      </pc:sldChg>
      <pc:sldChg chg="addSp modSp mod setBg">
        <pc:chgData name="Dylan Boettjer (2404410)" userId="S::2404410@student.uwtsd.ac.uk::bea6c310-4428-4d38-a315-e1e8272814c0" providerId="AD" clId="Web-{079FC5E9-E12C-6AB3-F598-380EF5FD15A0}" dt="2025-04-24T18:28:04.253" v="1070" actId="20577"/>
        <pc:sldMkLst>
          <pc:docMk/>
          <pc:sldMk cId="1722682441" sldId="260"/>
        </pc:sldMkLst>
        <pc:spChg chg="mod">
          <ac:chgData name="Dylan Boettjer (2404410)" userId="S::2404410@student.uwtsd.ac.uk::bea6c310-4428-4d38-a315-e1e8272814c0" providerId="AD" clId="Web-{079FC5E9-E12C-6AB3-F598-380EF5FD15A0}" dt="2025-04-24T17:56:03.016" v="748"/>
          <ac:spMkLst>
            <pc:docMk/>
            <pc:sldMk cId="1722682441" sldId="260"/>
            <ac:spMk id="2" creationId="{26925AE6-41EB-EB4E-E48E-B6822AFB657D}"/>
          </ac:spMkLst>
        </pc:spChg>
        <pc:spChg chg="mod">
          <ac:chgData name="Dylan Boettjer (2404410)" userId="S::2404410@student.uwtsd.ac.uk::bea6c310-4428-4d38-a315-e1e8272814c0" providerId="AD" clId="Web-{079FC5E9-E12C-6AB3-F598-380EF5FD15A0}" dt="2025-04-24T18:28:04.253" v="1070" actId="20577"/>
          <ac:spMkLst>
            <pc:docMk/>
            <pc:sldMk cId="1722682441" sldId="260"/>
            <ac:spMk id="3" creationId="{7094749C-C4A1-3C71-FF8E-922AF935D007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7:56:03.016" v="748"/>
          <ac:spMkLst>
            <pc:docMk/>
            <pc:sldMk cId="1722682441" sldId="260"/>
            <ac:spMk id="9" creationId="{C4285719-470E-454C-AF62-8323075F1F5B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7:56:03.016" v="748"/>
          <ac:spMkLst>
            <pc:docMk/>
            <pc:sldMk cId="1722682441" sldId="260"/>
            <ac:spMk id="11" creationId="{CD9FE4EF-C4D8-49A0-B2FF-81D8DB7D8A24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7:56:03.016" v="748"/>
          <ac:spMkLst>
            <pc:docMk/>
            <pc:sldMk cId="1722682441" sldId="260"/>
            <ac:spMk id="13" creationId="{4300840D-0A0B-4512-BACA-B439D5B9C57C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7:56:03.016" v="748"/>
          <ac:spMkLst>
            <pc:docMk/>
            <pc:sldMk cId="1722682441" sldId="260"/>
            <ac:spMk id="15" creationId="{D2B78728-A580-49A7-84F9-6EF6F583ADE0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7:56:03.016" v="748"/>
          <ac:spMkLst>
            <pc:docMk/>
            <pc:sldMk cId="1722682441" sldId="260"/>
            <ac:spMk id="17" creationId="{38FAA1A1-D861-433F-88FA-1E9D6FD31D11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7:56:03.016" v="748"/>
          <ac:spMkLst>
            <pc:docMk/>
            <pc:sldMk cId="1722682441" sldId="260"/>
            <ac:spMk id="19" creationId="{8D71EDA1-87BF-4D5D-AB79-F346FD19278A}"/>
          </ac:spMkLst>
        </pc:spChg>
        <pc:picChg chg="add mod">
          <ac:chgData name="Dylan Boettjer (2404410)" userId="S::2404410@student.uwtsd.ac.uk::bea6c310-4428-4d38-a315-e1e8272814c0" providerId="AD" clId="Web-{079FC5E9-E12C-6AB3-F598-380EF5FD15A0}" dt="2025-04-24T17:56:32.674" v="758" actId="1076"/>
          <ac:picMkLst>
            <pc:docMk/>
            <pc:sldMk cId="1722682441" sldId="260"/>
            <ac:picMk id="4" creationId="{F231243A-3D13-3C1B-AE98-45BF05646E02}"/>
          </ac:picMkLst>
        </pc:picChg>
      </pc:sldChg>
      <pc:sldChg chg="addSp modSp mod setBg">
        <pc:chgData name="Dylan Boettjer (2404410)" userId="S::2404410@student.uwtsd.ac.uk::bea6c310-4428-4d38-a315-e1e8272814c0" providerId="AD" clId="Web-{079FC5E9-E12C-6AB3-F598-380EF5FD15A0}" dt="2025-04-24T18:13:06.715" v="1015" actId="20577"/>
        <pc:sldMkLst>
          <pc:docMk/>
          <pc:sldMk cId="634230655" sldId="261"/>
        </pc:sldMkLst>
        <pc:spChg chg="mod">
          <ac:chgData name="Dylan Boettjer (2404410)" userId="S::2404410@student.uwtsd.ac.uk::bea6c310-4428-4d38-a315-e1e8272814c0" providerId="AD" clId="Web-{079FC5E9-E12C-6AB3-F598-380EF5FD15A0}" dt="2025-04-24T18:12:25.385" v="1013"/>
          <ac:spMkLst>
            <pc:docMk/>
            <pc:sldMk cId="634230655" sldId="261"/>
            <ac:spMk id="2" creationId="{3A9AE88A-E796-689C-CBFF-EEDB188CC80C}"/>
          </ac:spMkLst>
        </pc:spChg>
        <pc:spChg chg="mod">
          <ac:chgData name="Dylan Boettjer (2404410)" userId="S::2404410@student.uwtsd.ac.uk::bea6c310-4428-4d38-a315-e1e8272814c0" providerId="AD" clId="Web-{079FC5E9-E12C-6AB3-F598-380EF5FD15A0}" dt="2025-04-24T18:13:06.715" v="1015" actId="20577"/>
          <ac:spMkLst>
            <pc:docMk/>
            <pc:sldMk cId="634230655" sldId="261"/>
            <ac:spMk id="3" creationId="{BAFCB420-4031-866F-D536-9EE7476CF509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8:12:25.385" v="1013"/>
          <ac:spMkLst>
            <pc:docMk/>
            <pc:sldMk cId="634230655" sldId="261"/>
            <ac:spMk id="8" creationId="{DEE2AD96-B495-4E06-9291-B71706F728CB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8:12:25.385" v="1013"/>
          <ac:spMkLst>
            <pc:docMk/>
            <pc:sldMk cId="634230655" sldId="261"/>
            <ac:spMk id="10" creationId="{53CF6D67-C5A8-4ADD-9E8E-1E38CA1D3166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8:12:25.385" v="1013"/>
          <ac:spMkLst>
            <pc:docMk/>
            <pc:sldMk cId="634230655" sldId="261"/>
            <ac:spMk id="12" creationId="{86909FA0-B515-4681-B7A8-FA281D133B94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8:12:25.385" v="1013"/>
          <ac:spMkLst>
            <pc:docMk/>
            <pc:sldMk cId="634230655" sldId="261"/>
            <ac:spMk id="14" creationId="{21C9FE86-FCC3-4A31-AA1C-C882262B7FE7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8:12:25.385" v="1013"/>
          <ac:spMkLst>
            <pc:docMk/>
            <pc:sldMk cId="634230655" sldId="261"/>
            <ac:spMk id="16" creationId="{7D96243B-ECED-4B71-8E06-AE9A285EAD20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8:12:25.385" v="1013"/>
          <ac:spMkLst>
            <pc:docMk/>
            <pc:sldMk cId="634230655" sldId="261"/>
            <ac:spMk id="18" creationId="{A09989E4-EFDC-4A90-A633-E0525FB4139E}"/>
          </ac:spMkLst>
        </pc:spChg>
      </pc:sldChg>
      <pc:sldChg chg="addSp modSp mod setBg">
        <pc:chgData name="Dylan Boettjer (2404410)" userId="S::2404410@student.uwtsd.ac.uk::bea6c310-4428-4d38-a315-e1e8272814c0" providerId="AD" clId="Web-{079FC5E9-E12C-6AB3-F598-380EF5FD15A0}" dt="2025-04-24T18:36:02.195" v="1144"/>
        <pc:sldMkLst>
          <pc:docMk/>
          <pc:sldMk cId="2127249372" sldId="262"/>
        </pc:sldMkLst>
        <pc:spChg chg="mod">
          <ac:chgData name="Dylan Boettjer (2404410)" userId="S::2404410@student.uwtsd.ac.uk::bea6c310-4428-4d38-a315-e1e8272814c0" providerId="AD" clId="Web-{079FC5E9-E12C-6AB3-F598-380EF5FD15A0}" dt="2025-04-24T18:36:02.195" v="1144"/>
          <ac:spMkLst>
            <pc:docMk/>
            <pc:sldMk cId="2127249372" sldId="262"/>
            <ac:spMk id="2" creationId="{37483D59-CCA7-1EA5-4D7B-CAEF74208BE6}"/>
          </ac:spMkLst>
        </pc:spChg>
        <pc:spChg chg="mod">
          <ac:chgData name="Dylan Boettjer (2404410)" userId="S::2404410@student.uwtsd.ac.uk::bea6c310-4428-4d38-a315-e1e8272814c0" providerId="AD" clId="Web-{079FC5E9-E12C-6AB3-F598-380EF5FD15A0}" dt="2025-04-24T18:36:02.195" v="1144"/>
          <ac:spMkLst>
            <pc:docMk/>
            <pc:sldMk cId="2127249372" sldId="262"/>
            <ac:spMk id="3" creationId="{1A5C7C87-9D8F-F0A0-BBA2-B0B682BDBA70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8:36:02.195" v="1144"/>
          <ac:spMkLst>
            <pc:docMk/>
            <pc:sldMk cId="2127249372" sldId="262"/>
            <ac:spMk id="8" creationId="{DEE2AD96-B495-4E06-9291-B71706F728CB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8:36:02.195" v="1144"/>
          <ac:spMkLst>
            <pc:docMk/>
            <pc:sldMk cId="2127249372" sldId="262"/>
            <ac:spMk id="10" creationId="{53CF6D67-C5A8-4ADD-9E8E-1E38CA1D3166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8:36:02.195" v="1144"/>
          <ac:spMkLst>
            <pc:docMk/>
            <pc:sldMk cId="2127249372" sldId="262"/>
            <ac:spMk id="12" creationId="{86909FA0-B515-4681-B7A8-FA281D133B94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8:36:02.195" v="1144"/>
          <ac:spMkLst>
            <pc:docMk/>
            <pc:sldMk cId="2127249372" sldId="262"/>
            <ac:spMk id="14" creationId="{21C9FE86-FCC3-4A31-AA1C-C882262B7FE7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8:36:02.195" v="1144"/>
          <ac:spMkLst>
            <pc:docMk/>
            <pc:sldMk cId="2127249372" sldId="262"/>
            <ac:spMk id="16" creationId="{7D96243B-ECED-4B71-8E06-AE9A285EAD20}"/>
          </ac:spMkLst>
        </pc:spChg>
        <pc:spChg chg="add">
          <ac:chgData name="Dylan Boettjer (2404410)" userId="S::2404410@student.uwtsd.ac.uk::bea6c310-4428-4d38-a315-e1e8272814c0" providerId="AD" clId="Web-{079FC5E9-E12C-6AB3-F598-380EF5FD15A0}" dt="2025-04-24T18:36:02.195" v="1144"/>
          <ac:spMkLst>
            <pc:docMk/>
            <pc:sldMk cId="2127249372" sldId="262"/>
            <ac:spMk id="18" creationId="{A09989E4-EFDC-4A90-A633-E0525FB4139E}"/>
          </ac:spMkLst>
        </pc:spChg>
      </pc:sldChg>
      <pc:sldChg chg="modSp">
        <pc:chgData name="Dylan Boettjer (2404410)" userId="S::2404410@student.uwtsd.ac.uk::bea6c310-4428-4d38-a315-e1e8272814c0" providerId="AD" clId="Web-{079FC5E9-E12C-6AB3-F598-380EF5FD15A0}" dt="2025-04-24T18:35:57.023" v="1143" actId="20577"/>
        <pc:sldMkLst>
          <pc:docMk/>
          <pc:sldMk cId="2624753065" sldId="263"/>
        </pc:sldMkLst>
        <pc:spChg chg="mod">
          <ac:chgData name="Dylan Boettjer (2404410)" userId="S::2404410@student.uwtsd.ac.uk::bea6c310-4428-4d38-a315-e1e8272814c0" providerId="AD" clId="Web-{079FC5E9-E12C-6AB3-F598-380EF5FD15A0}" dt="2025-04-24T17:59:44.134" v="816" actId="1076"/>
          <ac:spMkLst>
            <pc:docMk/>
            <pc:sldMk cId="2624753065" sldId="263"/>
            <ac:spMk id="2" creationId="{60B10A3D-626C-B5FD-A297-EFF91100C908}"/>
          </ac:spMkLst>
        </pc:spChg>
        <pc:spChg chg="mod">
          <ac:chgData name="Dylan Boettjer (2404410)" userId="S::2404410@student.uwtsd.ac.uk::bea6c310-4428-4d38-a315-e1e8272814c0" providerId="AD" clId="Web-{079FC5E9-E12C-6AB3-F598-380EF5FD15A0}" dt="2025-04-24T18:35:57.023" v="1143" actId="20577"/>
          <ac:spMkLst>
            <pc:docMk/>
            <pc:sldMk cId="2624753065" sldId="263"/>
            <ac:spMk id="3" creationId="{3B9E1529-36E4-6ABC-FD66-3893F0B1D823}"/>
          </ac:spMkLst>
        </pc:spChg>
      </pc:sldChg>
      <pc:sldChg chg="modSp del">
        <pc:chgData name="Dylan Boettjer (2404410)" userId="S::2404410@student.uwtsd.ac.uk::bea6c310-4428-4d38-a315-e1e8272814c0" providerId="AD" clId="Web-{079FC5E9-E12C-6AB3-F598-380EF5FD15A0}" dt="2025-04-24T17:57:23.644" v="768"/>
        <pc:sldMkLst>
          <pc:docMk/>
          <pc:sldMk cId="1208803015" sldId="264"/>
        </pc:sldMkLst>
        <pc:spChg chg="mod">
          <ac:chgData name="Dylan Boettjer (2404410)" userId="S::2404410@student.uwtsd.ac.uk::bea6c310-4428-4d38-a315-e1e8272814c0" providerId="AD" clId="Web-{079FC5E9-E12C-6AB3-F598-380EF5FD15A0}" dt="2025-04-24T17:38:37.768" v="621" actId="20577"/>
          <ac:spMkLst>
            <pc:docMk/>
            <pc:sldMk cId="1208803015" sldId="264"/>
            <ac:spMk id="2" creationId="{352BCA7B-6149-0FD2-1DA4-1F994652367A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38B359-8C35-4201-A6FF-ADDED1391D72}" type="doc">
      <dgm:prSet loTypeId="urn:microsoft.com/office/officeart/2005/8/layout/hierarchy1" loCatId="hierarchy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B05B0DA6-E9E6-498F-B151-B2B789C9E30E}">
      <dgm:prSet/>
      <dgm:spPr/>
      <dgm:t>
        <a:bodyPr/>
        <a:lstStyle/>
        <a:p>
          <a:pPr rtl="0"/>
          <a:r>
            <a:rPr lang="en-GB" dirty="0"/>
            <a:t>Evidence based policing (EBP) is when the most effective </a:t>
          </a:r>
          <a:r>
            <a:rPr lang="en-GB" dirty="0">
              <a:latin typeface="Aptos Display" panose="020F0302020204030204"/>
            </a:rPr>
            <a:t>and available</a:t>
          </a:r>
          <a:r>
            <a:rPr lang="en-GB" dirty="0"/>
            <a:t> evidence is used to train and challenge policing policies, practices and decisions, College of Policing, (2025)</a:t>
          </a:r>
          <a:endParaRPr lang="en-US" dirty="0">
            <a:latin typeface="Aptos Display" panose="020F0302020204030204"/>
          </a:endParaRPr>
        </a:p>
      </dgm:t>
    </dgm:pt>
    <dgm:pt modelId="{9D1B0A4E-8A05-4344-B9E4-54D98F44691B}" type="parTrans" cxnId="{0175D452-1D31-40D3-B93D-632C4F3E8780}">
      <dgm:prSet/>
      <dgm:spPr/>
      <dgm:t>
        <a:bodyPr/>
        <a:lstStyle/>
        <a:p>
          <a:endParaRPr lang="en-US"/>
        </a:p>
      </dgm:t>
    </dgm:pt>
    <dgm:pt modelId="{9ACC56AD-2BB1-4ED8-ADDF-FEB6D7EE4BFE}" type="sibTrans" cxnId="{0175D452-1D31-40D3-B93D-632C4F3E8780}">
      <dgm:prSet/>
      <dgm:spPr/>
      <dgm:t>
        <a:bodyPr/>
        <a:lstStyle/>
        <a:p>
          <a:endParaRPr lang="en-US"/>
        </a:p>
      </dgm:t>
    </dgm:pt>
    <dgm:pt modelId="{8120BA12-D06F-463D-BCD3-E5ADDD7C0A8B}">
      <dgm:prSet/>
      <dgm:spPr/>
      <dgm:t>
        <a:bodyPr/>
        <a:lstStyle/>
        <a:p>
          <a:r>
            <a:rPr lang="en-GB" dirty="0"/>
            <a:t>From college of policing (2025),</a:t>
          </a:r>
          <a:r>
            <a:rPr lang="en-GB" b="0" i="1" dirty="0"/>
            <a:t>"An EBP approach can be used by everyone in policing. It can be supported by collaboration with academics and other partners."</a:t>
          </a:r>
          <a:endParaRPr lang="en-US" b="0" i="1" dirty="0"/>
        </a:p>
      </dgm:t>
    </dgm:pt>
    <dgm:pt modelId="{F247D1A5-C383-47F2-9670-A334850AF1B2}" type="parTrans" cxnId="{CD77057F-4260-4158-998A-981A7E7778DE}">
      <dgm:prSet/>
      <dgm:spPr/>
      <dgm:t>
        <a:bodyPr/>
        <a:lstStyle/>
        <a:p>
          <a:endParaRPr lang="en-US"/>
        </a:p>
      </dgm:t>
    </dgm:pt>
    <dgm:pt modelId="{6D5FCF0C-CA94-4953-9D1E-2EB7BD5A49CE}" type="sibTrans" cxnId="{CD77057F-4260-4158-998A-981A7E7778DE}">
      <dgm:prSet/>
      <dgm:spPr/>
      <dgm:t>
        <a:bodyPr/>
        <a:lstStyle/>
        <a:p>
          <a:endParaRPr lang="en-US"/>
        </a:p>
      </dgm:t>
    </dgm:pt>
    <dgm:pt modelId="{6DE8C136-F110-45EF-8195-B4216188A96A}" type="pres">
      <dgm:prSet presAssocID="{4138B359-8C35-4201-A6FF-ADDED1391D7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AA78C97-7309-4563-A561-2DF20804F995}" type="pres">
      <dgm:prSet presAssocID="{B05B0DA6-E9E6-498F-B151-B2B789C9E30E}" presName="hierRoot1" presStyleCnt="0"/>
      <dgm:spPr/>
    </dgm:pt>
    <dgm:pt modelId="{3720D528-8CC0-4E00-9BDE-7011865FAC0D}" type="pres">
      <dgm:prSet presAssocID="{B05B0DA6-E9E6-498F-B151-B2B789C9E30E}" presName="composite" presStyleCnt="0"/>
      <dgm:spPr/>
    </dgm:pt>
    <dgm:pt modelId="{57AD05FC-E8C4-4501-AE00-D8102925779A}" type="pres">
      <dgm:prSet presAssocID="{B05B0DA6-E9E6-498F-B151-B2B789C9E30E}" presName="background" presStyleLbl="node0" presStyleIdx="0" presStyleCnt="2"/>
      <dgm:spPr/>
    </dgm:pt>
    <dgm:pt modelId="{3628B044-4E91-4F30-BC3D-2DB55E44A455}" type="pres">
      <dgm:prSet presAssocID="{B05B0DA6-E9E6-498F-B151-B2B789C9E30E}" presName="text" presStyleLbl="fgAcc0" presStyleIdx="0" presStyleCnt="2">
        <dgm:presLayoutVars>
          <dgm:chPref val="3"/>
        </dgm:presLayoutVars>
      </dgm:prSet>
      <dgm:spPr/>
    </dgm:pt>
    <dgm:pt modelId="{50F000AA-855E-4073-A1C1-C352E8395962}" type="pres">
      <dgm:prSet presAssocID="{B05B0DA6-E9E6-498F-B151-B2B789C9E30E}" presName="hierChild2" presStyleCnt="0"/>
      <dgm:spPr/>
    </dgm:pt>
    <dgm:pt modelId="{30141CF3-84B3-4CB3-866C-277FC1651138}" type="pres">
      <dgm:prSet presAssocID="{8120BA12-D06F-463D-BCD3-E5ADDD7C0A8B}" presName="hierRoot1" presStyleCnt="0"/>
      <dgm:spPr/>
    </dgm:pt>
    <dgm:pt modelId="{0352E4BB-7AD1-4E4B-B63F-ED57CDA5D97E}" type="pres">
      <dgm:prSet presAssocID="{8120BA12-D06F-463D-BCD3-E5ADDD7C0A8B}" presName="composite" presStyleCnt="0"/>
      <dgm:spPr/>
    </dgm:pt>
    <dgm:pt modelId="{79A7E850-7E56-4375-A357-2A7B9A9B893E}" type="pres">
      <dgm:prSet presAssocID="{8120BA12-D06F-463D-BCD3-E5ADDD7C0A8B}" presName="background" presStyleLbl="node0" presStyleIdx="1" presStyleCnt="2"/>
      <dgm:spPr/>
    </dgm:pt>
    <dgm:pt modelId="{5F3BCD3B-D81A-404B-AD28-A014CD2895AD}" type="pres">
      <dgm:prSet presAssocID="{8120BA12-D06F-463D-BCD3-E5ADDD7C0A8B}" presName="text" presStyleLbl="fgAcc0" presStyleIdx="1" presStyleCnt="2">
        <dgm:presLayoutVars>
          <dgm:chPref val="3"/>
        </dgm:presLayoutVars>
      </dgm:prSet>
      <dgm:spPr/>
    </dgm:pt>
    <dgm:pt modelId="{8DBBAC95-C19D-4641-8A2D-F8CCCA090C31}" type="pres">
      <dgm:prSet presAssocID="{8120BA12-D06F-463D-BCD3-E5ADDD7C0A8B}" presName="hierChild2" presStyleCnt="0"/>
      <dgm:spPr/>
    </dgm:pt>
  </dgm:ptLst>
  <dgm:cxnLst>
    <dgm:cxn modelId="{2411A011-956C-4445-8181-8C8BA72883E9}" type="presOf" srcId="{B05B0DA6-E9E6-498F-B151-B2B789C9E30E}" destId="{3628B044-4E91-4F30-BC3D-2DB55E44A455}" srcOrd="0" destOrd="0" presId="urn:microsoft.com/office/officeart/2005/8/layout/hierarchy1"/>
    <dgm:cxn modelId="{E4316F15-10BF-45E8-946A-747ED95D8D81}" type="presOf" srcId="{4138B359-8C35-4201-A6FF-ADDED1391D72}" destId="{6DE8C136-F110-45EF-8195-B4216188A96A}" srcOrd="0" destOrd="0" presId="urn:microsoft.com/office/officeart/2005/8/layout/hierarchy1"/>
    <dgm:cxn modelId="{0175D452-1D31-40D3-B93D-632C4F3E8780}" srcId="{4138B359-8C35-4201-A6FF-ADDED1391D72}" destId="{B05B0DA6-E9E6-498F-B151-B2B789C9E30E}" srcOrd="0" destOrd="0" parTransId="{9D1B0A4E-8A05-4344-B9E4-54D98F44691B}" sibTransId="{9ACC56AD-2BB1-4ED8-ADDF-FEB6D7EE4BFE}"/>
    <dgm:cxn modelId="{CD77057F-4260-4158-998A-981A7E7778DE}" srcId="{4138B359-8C35-4201-A6FF-ADDED1391D72}" destId="{8120BA12-D06F-463D-BCD3-E5ADDD7C0A8B}" srcOrd="1" destOrd="0" parTransId="{F247D1A5-C383-47F2-9670-A334850AF1B2}" sibTransId="{6D5FCF0C-CA94-4953-9D1E-2EB7BD5A49CE}"/>
    <dgm:cxn modelId="{CC41A4EA-358E-40C8-9F9E-73BDD07DD848}" type="presOf" srcId="{8120BA12-D06F-463D-BCD3-E5ADDD7C0A8B}" destId="{5F3BCD3B-D81A-404B-AD28-A014CD2895AD}" srcOrd="0" destOrd="0" presId="urn:microsoft.com/office/officeart/2005/8/layout/hierarchy1"/>
    <dgm:cxn modelId="{C5399A54-2112-4F2A-85C6-781B4F81A79C}" type="presParOf" srcId="{6DE8C136-F110-45EF-8195-B4216188A96A}" destId="{0AA78C97-7309-4563-A561-2DF20804F995}" srcOrd="0" destOrd="0" presId="urn:microsoft.com/office/officeart/2005/8/layout/hierarchy1"/>
    <dgm:cxn modelId="{C42448F9-404C-4D2D-88FC-3A0B3457377B}" type="presParOf" srcId="{0AA78C97-7309-4563-A561-2DF20804F995}" destId="{3720D528-8CC0-4E00-9BDE-7011865FAC0D}" srcOrd="0" destOrd="0" presId="urn:microsoft.com/office/officeart/2005/8/layout/hierarchy1"/>
    <dgm:cxn modelId="{88BCCCD3-E252-4B3B-BAE4-AAD3C2FF9DCA}" type="presParOf" srcId="{3720D528-8CC0-4E00-9BDE-7011865FAC0D}" destId="{57AD05FC-E8C4-4501-AE00-D8102925779A}" srcOrd="0" destOrd="0" presId="urn:microsoft.com/office/officeart/2005/8/layout/hierarchy1"/>
    <dgm:cxn modelId="{DFC3FD78-E814-413F-B193-4F848D04670E}" type="presParOf" srcId="{3720D528-8CC0-4E00-9BDE-7011865FAC0D}" destId="{3628B044-4E91-4F30-BC3D-2DB55E44A455}" srcOrd="1" destOrd="0" presId="urn:microsoft.com/office/officeart/2005/8/layout/hierarchy1"/>
    <dgm:cxn modelId="{2DB5DA47-8DBA-467A-B5C8-18F8B7CF5019}" type="presParOf" srcId="{0AA78C97-7309-4563-A561-2DF20804F995}" destId="{50F000AA-855E-4073-A1C1-C352E8395962}" srcOrd="1" destOrd="0" presId="urn:microsoft.com/office/officeart/2005/8/layout/hierarchy1"/>
    <dgm:cxn modelId="{BA3F2A0E-785C-459B-AC1F-B29DF9149176}" type="presParOf" srcId="{6DE8C136-F110-45EF-8195-B4216188A96A}" destId="{30141CF3-84B3-4CB3-866C-277FC1651138}" srcOrd="1" destOrd="0" presId="urn:microsoft.com/office/officeart/2005/8/layout/hierarchy1"/>
    <dgm:cxn modelId="{0A890579-E93A-4A1C-BDF7-0CDE23A898A9}" type="presParOf" srcId="{30141CF3-84B3-4CB3-866C-277FC1651138}" destId="{0352E4BB-7AD1-4E4B-B63F-ED57CDA5D97E}" srcOrd="0" destOrd="0" presId="urn:microsoft.com/office/officeart/2005/8/layout/hierarchy1"/>
    <dgm:cxn modelId="{CDD11C38-6979-496E-9B4A-020983E953E0}" type="presParOf" srcId="{0352E4BB-7AD1-4E4B-B63F-ED57CDA5D97E}" destId="{79A7E850-7E56-4375-A357-2A7B9A9B893E}" srcOrd="0" destOrd="0" presId="urn:microsoft.com/office/officeart/2005/8/layout/hierarchy1"/>
    <dgm:cxn modelId="{53560D47-0429-4A02-A88B-E551099A5DF7}" type="presParOf" srcId="{0352E4BB-7AD1-4E4B-B63F-ED57CDA5D97E}" destId="{5F3BCD3B-D81A-404B-AD28-A014CD2895AD}" srcOrd="1" destOrd="0" presId="urn:microsoft.com/office/officeart/2005/8/layout/hierarchy1"/>
    <dgm:cxn modelId="{4F69490E-E49F-4F4B-B2BE-FF8813EDABB2}" type="presParOf" srcId="{30141CF3-84B3-4CB3-866C-277FC1651138}" destId="{8DBBAC95-C19D-4641-8A2D-F8CCCA090C3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AD05FC-E8C4-4501-AE00-D8102925779A}">
      <dsp:nvSpPr>
        <dsp:cNvPr id="0" name=""/>
        <dsp:cNvSpPr/>
      </dsp:nvSpPr>
      <dsp:spPr>
        <a:xfrm>
          <a:off x="134291" y="612"/>
          <a:ext cx="4332795" cy="275132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28B044-4E91-4F30-BC3D-2DB55E44A455}">
      <dsp:nvSpPr>
        <dsp:cNvPr id="0" name=""/>
        <dsp:cNvSpPr/>
      </dsp:nvSpPr>
      <dsp:spPr>
        <a:xfrm>
          <a:off x="615713" y="457963"/>
          <a:ext cx="4332795" cy="2751325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Evidence based policing (EBP) is when the most effective </a:t>
          </a:r>
          <a:r>
            <a:rPr lang="en-GB" sz="2400" kern="1200" dirty="0">
              <a:latin typeface="Aptos Display" panose="020F0302020204030204"/>
            </a:rPr>
            <a:t>and available</a:t>
          </a:r>
          <a:r>
            <a:rPr lang="en-GB" sz="2400" kern="1200" dirty="0"/>
            <a:t> evidence is used to train and challenge policing policies, practices and decisions, College of Policing, (2025)</a:t>
          </a:r>
          <a:endParaRPr lang="en-US" sz="2400" kern="1200" dirty="0">
            <a:latin typeface="Aptos Display" panose="020F0302020204030204"/>
          </a:endParaRPr>
        </a:p>
      </dsp:txBody>
      <dsp:txXfrm>
        <a:off x="696297" y="538547"/>
        <a:ext cx="4171627" cy="2590157"/>
      </dsp:txXfrm>
    </dsp:sp>
    <dsp:sp modelId="{79A7E850-7E56-4375-A357-2A7B9A9B893E}">
      <dsp:nvSpPr>
        <dsp:cNvPr id="0" name=""/>
        <dsp:cNvSpPr/>
      </dsp:nvSpPr>
      <dsp:spPr>
        <a:xfrm>
          <a:off x="5429930" y="612"/>
          <a:ext cx="4332795" cy="275132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3BCD3B-D81A-404B-AD28-A014CD2895AD}">
      <dsp:nvSpPr>
        <dsp:cNvPr id="0" name=""/>
        <dsp:cNvSpPr/>
      </dsp:nvSpPr>
      <dsp:spPr>
        <a:xfrm>
          <a:off x="5911352" y="457963"/>
          <a:ext cx="4332795" cy="2751325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From college of policing (2025),</a:t>
          </a:r>
          <a:r>
            <a:rPr lang="en-GB" sz="2400" b="0" i="1" kern="1200" dirty="0"/>
            <a:t>"An EBP approach can be used by everyone in policing. It can be supported by collaboration with academics and other partners."</a:t>
          </a:r>
          <a:endParaRPr lang="en-US" sz="2400" b="0" i="1" kern="1200" dirty="0"/>
        </a:p>
      </dsp:txBody>
      <dsp:txXfrm>
        <a:off x="5991936" y="538547"/>
        <a:ext cx="4171627" cy="25901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joiningthepolice.co.uk/training-progression/career-progression/role-spotlights/neighbourhood-policing" TargetMode="External"/><Relationship Id="rId3" Type="http://schemas.openxmlformats.org/officeDocument/2006/relationships/hyperlink" Target="https://www.college.police.uk/research/evidence-based-policing-EBP" TargetMode="External"/><Relationship Id="rId7" Type="http://schemas.openxmlformats.org/officeDocument/2006/relationships/hyperlink" Target="https://www.gov.uk/government/publications/neighbourhood-policing-guarantee-performance-framework/neighbourhood-policing-guarantee-performance-framework-accessible#:~:text=There%20is%20clear%20evidence%20to,and%20at%20a%20local%20level" TargetMode="External"/><Relationship Id="rId12" Type="http://schemas.openxmlformats.org/officeDocument/2006/relationships/hyperlink" Target="https://youthendowmentfund.org.uk/toolkit/hot-spots-policing/" TargetMode="External"/><Relationship Id="rId2" Type="http://schemas.openxmlformats.org/officeDocument/2006/relationships/hyperlink" Target="https://www.campbellcollaboration.org/review/effects-of-problem-oriented-policing-on-crime-and-disorder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hmicfrs.justiceinspectorates.gov.uk/publication-html/state-of-policing-the-annual-assessment-of-policing-in-england-and-wales-2023/" TargetMode="External"/><Relationship Id="rId11" Type="http://schemas.openxmlformats.org/officeDocument/2006/relationships/hyperlink" Target="https://www.south-wales.police.uk/police-forces/south-wales-police/areas/about-us/about-us/neighbourhood-policing/" TargetMode="External"/><Relationship Id="rId5" Type="http://schemas.openxmlformats.org/officeDocument/2006/relationships/hyperlink" Target="https://www.gov.uk/government/publications/hot-spot-policing-in-england-and-wales-year-ending-march-2023#:~:text=Details,possible%20reasons%20for%20these%20effects" TargetMode="External"/><Relationship Id="rId10" Type="http://schemas.openxmlformats.org/officeDocument/2006/relationships/hyperlink" Target="https://www.london.gov.uk/who-we-are/what-london-assembly-does/questions-mayor/find-an-answer/problem-oriented-policing" TargetMode="External"/><Relationship Id="rId4" Type="http://schemas.openxmlformats.org/officeDocument/2006/relationships/hyperlink" Target="https://www.college.police.uk/research/crime-reduction-toolkit/hot-spots-policing#:~:text=calls%2C%20and%20arrests.-,Effect%20%E2%80%93%20how%20effective%20is%20it?,conclusions%20can%20be%20ruled%20out" TargetMode="External"/><Relationship Id="rId9" Type="http://schemas.openxmlformats.org/officeDocument/2006/relationships/hyperlink" Target="https://www.london.gov.uk/who-we-are/what-london-assembly-does/questions-mayor/find-an-answer/problem-oriented-policing#:~:text=The%20College%20of%20Policing%20have,reduction%20in%20crime%20and%20disord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4824" y="735106"/>
            <a:ext cx="10053763" cy="2928470"/>
          </a:xfrm>
        </p:spPr>
        <p:txBody>
          <a:bodyPr anchor="b">
            <a:normAutofit/>
          </a:bodyPr>
          <a:lstStyle/>
          <a:p>
            <a:r>
              <a:rPr lang="en-GB" sz="6600">
                <a:solidFill>
                  <a:srgbClr val="FFFFFF"/>
                </a:solidFill>
                <a:ea typeface="+mj-lt"/>
                <a:cs typeface="+mj-lt"/>
              </a:rPr>
              <a:t>Evidence based approaches to community policing</a:t>
            </a:r>
            <a:endParaRPr lang="en-US" sz="6600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87896" y="4326538"/>
            <a:ext cx="2630880" cy="145825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>
                <a:latin typeface="Arial"/>
                <a:cs typeface="Arial"/>
              </a:rPr>
              <a:t>By Dylan Boettjer</a:t>
            </a:r>
          </a:p>
          <a:p>
            <a:pPr algn="l"/>
            <a:r>
              <a:rPr lang="en-US">
                <a:latin typeface="Arial"/>
                <a:cs typeface="Arial"/>
              </a:rPr>
              <a:t>2404410</a:t>
            </a:r>
          </a:p>
          <a:p>
            <a:pPr algn="l"/>
            <a:r>
              <a:rPr lang="en-US">
                <a:latin typeface="Arial"/>
                <a:cs typeface="Arial"/>
              </a:rPr>
              <a:t>BMPL4016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E15F78-B5BB-84B4-86FB-7850FDE149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en-GB" sz="4800"/>
              <a:t>What is evidence-based policing?</a:t>
            </a:r>
            <a:endParaRPr lang="en-US" sz="4800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6" name="Content Placeholder 2">
            <a:extLst>
              <a:ext uri="{FF2B5EF4-FFF2-40B4-BE49-F238E27FC236}">
                <a16:creationId xmlns:a16="http://schemas.microsoft.com/office/drawing/2014/main" id="{8E4CBEA7-D84D-8B23-59B0-38CDDE2947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1229072"/>
              </p:ext>
            </p:extLst>
          </p:nvPr>
        </p:nvGraphicFramePr>
        <p:xfrm>
          <a:off x="904602" y="3017519"/>
          <a:ext cx="1037844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33810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E37C49-2FD6-77CF-0E62-1CBA542AC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462" y="257300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GB" sz="4000"/>
              <a:t>What is community policing?</a:t>
            </a:r>
            <a:endParaRPr lang="en-US" sz="4000"/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5DB40A4A-AA22-D34C-4D8F-8DE6B4D361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3462" y="2361387"/>
            <a:ext cx="5927963" cy="4205263"/>
          </a:xfr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u="sng" dirty="0"/>
              <a:t>Examples of what community policing involves;</a:t>
            </a:r>
          </a:p>
          <a:p>
            <a:endParaRPr lang="en-GB" sz="1300"/>
          </a:p>
          <a:p>
            <a:r>
              <a:rPr lang="en-GB" sz="1900" dirty="0">
                <a:ea typeface="Lato"/>
                <a:cs typeface="Lato"/>
              </a:rPr>
              <a:t>You’ll</a:t>
            </a:r>
            <a:r>
              <a:rPr lang="en-GB" sz="1900" dirty="0">
                <a:latin typeface="Aptos"/>
                <a:ea typeface="Lato"/>
                <a:cs typeface="Lato"/>
              </a:rPr>
              <a:t> spend time getting to know local people, </a:t>
            </a:r>
            <a:r>
              <a:rPr lang="en-GB" sz="1900" b="1" dirty="0">
                <a:latin typeface="Aptos"/>
                <a:ea typeface="Lato"/>
                <a:cs typeface="Lato"/>
              </a:rPr>
              <a:t>organisations and issues</a:t>
            </a:r>
            <a:r>
              <a:rPr lang="en-GB" sz="1900" dirty="0">
                <a:latin typeface="Aptos"/>
                <a:ea typeface="Lato"/>
                <a:cs typeface="Lato"/>
              </a:rPr>
              <a:t>, then use that understanding to better protect the community.</a:t>
            </a:r>
          </a:p>
          <a:p>
            <a:endParaRPr lang="en-GB" sz="1600"/>
          </a:p>
          <a:p>
            <a:r>
              <a:rPr lang="en-GB" sz="1900" dirty="0">
                <a:latin typeface="Aptos"/>
                <a:ea typeface="Lato"/>
                <a:cs typeface="Lato"/>
              </a:rPr>
              <a:t>You’ll adopt recognised </a:t>
            </a:r>
            <a:r>
              <a:rPr lang="en-GB" sz="1900" b="1" dirty="0">
                <a:latin typeface="Aptos"/>
                <a:ea typeface="Lato"/>
                <a:cs typeface="Lato"/>
              </a:rPr>
              <a:t>problem-solving techniques</a:t>
            </a:r>
            <a:r>
              <a:rPr lang="en-GB" sz="1900" dirty="0">
                <a:latin typeface="Aptos"/>
                <a:ea typeface="Lato"/>
                <a:cs typeface="Lato"/>
              </a:rPr>
              <a:t> to </a:t>
            </a:r>
            <a:r>
              <a:rPr lang="en-GB" sz="1900" b="1" dirty="0">
                <a:latin typeface="Aptos"/>
                <a:ea typeface="Lato"/>
                <a:cs typeface="Lato"/>
              </a:rPr>
              <a:t>reduce the impact of crime and disorder</a:t>
            </a:r>
            <a:r>
              <a:rPr lang="en-GB" sz="1900" dirty="0">
                <a:latin typeface="Aptos"/>
                <a:ea typeface="Lato"/>
                <a:cs typeface="Lato"/>
              </a:rPr>
              <a:t> on the community.</a:t>
            </a:r>
            <a:endParaRPr lang="en-GB" sz="1900">
              <a:latin typeface="Aptos"/>
            </a:endParaRPr>
          </a:p>
          <a:p>
            <a:endParaRPr lang="en-GB" sz="1600"/>
          </a:p>
          <a:p>
            <a:r>
              <a:rPr lang="en-GB" sz="1900" dirty="0">
                <a:latin typeface="Aptos"/>
                <a:ea typeface="Lato"/>
                <a:cs typeface="Lato"/>
              </a:rPr>
              <a:t>You’ll work with individuals and partner organisations to support those who are most at </a:t>
            </a:r>
            <a:r>
              <a:rPr lang="en-GB" sz="1900" b="1" dirty="0">
                <a:latin typeface="Aptos"/>
                <a:ea typeface="Lato"/>
                <a:cs typeface="Lato"/>
              </a:rPr>
              <a:t>risk of reoffending</a:t>
            </a:r>
            <a:r>
              <a:rPr lang="en-GB" sz="1900" dirty="0">
                <a:latin typeface="Aptos"/>
                <a:ea typeface="Lato"/>
                <a:cs typeface="Lato"/>
              </a:rPr>
              <a:t> – to </a:t>
            </a:r>
            <a:r>
              <a:rPr lang="en-GB" sz="1900" b="1" dirty="0">
                <a:latin typeface="Aptos"/>
                <a:ea typeface="Lato"/>
                <a:cs typeface="Lato"/>
              </a:rPr>
              <a:t>reduce their impact</a:t>
            </a:r>
            <a:r>
              <a:rPr lang="en-GB" sz="1900" dirty="0">
                <a:latin typeface="Aptos"/>
                <a:ea typeface="Lato"/>
                <a:cs typeface="Lato"/>
              </a:rPr>
              <a:t> on the community.</a:t>
            </a:r>
            <a:endParaRPr lang="en-GB" sz="1900">
              <a:latin typeface="Aptos"/>
            </a:endParaRPr>
          </a:p>
          <a:p>
            <a:endParaRPr lang="en-GB" sz="1600">
              <a:ea typeface="Lato"/>
              <a:cs typeface="Lato"/>
            </a:endParaRPr>
          </a:p>
          <a:p>
            <a:pPr marL="0" indent="0">
              <a:buNone/>
            </a:pPr>
            <a:r>
              <a:rPr lang="en-GB" sz="1900" dirty="0"/>
              <a:t>Joining the police,(2025)</a:t>
            </a:r>
          </a:p>
          <a:p>
            <a:endParaRPr lang="en-GB" sz="1300"/>
          </a:p>
          <a:p>
            <a:endParaRPr lang="en-GB" sz="1300"/>
          </a:p>
          <a:p>
            <a:endParaRPr lang="en-GB" sz="1300"/>
          </a:p>
          <a:p>
            <a:endParaRPr lang="en-GB" sz="1300"/>
          </a:p>
        </p:txBody>
      </p:sp>
      <p:pic>
        <p:nvPicPr>
          <p:cNvPr id="28" name="Picture 27" descr="Colourful carved figures of humans">
            <a:extLst>
              <a:ext uri="{FF2B5EF4-FFF2-40B4-BE49-F238E27FC236}">
                <a16:creationId xmlns:a16="http://schemas.microsoft.com/office/drawing/2014/main" id="{C31018A6-0750-A6FC-245B-9155ADA0674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739" r="21938" b="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644984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28B7A2-AD88-5133-22E2-8475AB262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The different types of EBP approaches to community policing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E4E308-57D5-5C00-6509-E0AB6A3DA9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1727" y="649480"/>
            <a:ext cx="3025303" cy="5546047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2400" dirty="0"/>
              <a:t>Hot spot policing, Youth Endowment Fund (2025)</a:t>
            </a:r>
          </a:p>
          <a:p>
            <a:endParaRPr lang="en-GB" sz="2400" dirty="0"/>
          </a:p>
          <a:p>
            <a:r>
              <a:rPr lang="en-GB" sz="2400" dirty="0"/>
              <a:t>Problem oriented policing(POP), London Assembly (2022)</a:t>
            </a:r>
          </a:p>
          <a:p>
            <a:endParaRPr lang="en-GB" sz="2400" dirty="0"/>
          </a:p>
          <a:p>
            <a:r>
              <a:rPr lang="en-GB" sz="2400" dirty="0">
                <a:ea typeface="+mn-lt"/>
                <a:cs typeface="+mn-lt"/>
              </a:rPr>
              <a:t>Neighbourhood Policing, South Wales Police (2025)</a:t>
            </a:r>
            <a:endParaRPr lang="en-GB" sz="2400" dirty="0"/>
          </a:p>
          <a:p>
            <a:endParaRPr lang="en-GB" sz="2000"/>
          </a:p>
        </p:txBody>
      </p:sp>
      <p:pic>
        <p:nvPicPr>
          <p:cNvPr id="4" name="Picture 3" descr="Picture from the Youth Endowment Fund (2025), On hot spot policing">
            <a:extLst>
              <a:ext uri="{FF2B5EF4-FFF2-40B4-BE49-F238E27FC236}">
                <a16:creationId xmlns:a16="http://schemas.microsoft.com/office/drawing/2014/main" id="{E13A60BC-0400-631E-CCAB-B47DC7EDF7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2932" y="1709537"/>
            <a:ext cx="4277989" cy="225337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11E9F13-A82B-5F4E-0771-7B169C24D595}"/>
              </a:ext>
            </a:extLst>
          </p:cNvPr>
          <p:cNvSpPr txBox="1"/>
          <p:nvPr/>
        </p:nvSpPr>
        <p:spPr>
          <a:xfrm>
            <a:off x="8802584" y="3799280"/>
            <a:ext cx="2897908" cy="110004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br>
              <a:rPr lang="en-US" sz="900" dirty="0"/>
            </a:br>
            <a:r>
              <a:rPr lang="en-GB" sz="1050" dirty="0"/>
              <a:t>Youth Endowment Fund (2025)</a:t>
            </a:r>
            <a:endParaRPr lang="en-US" sz="1050"/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endParaRPr lang="en-GB" sz="2400" dirty="0"/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86514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925AE6-41EB-EB4E-E48E-B6822AFB6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Hot Spot Policing (HSP)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94749C-C4A1-3C71-FF8E-922AF935D0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1727" y="590104"/>
            <a:ext cx="7270731" cy="560542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400" dirty="0"/>
              <a:t>Hot spot policing has proved to be effective in 2022 by </a:t>
            </a:r>
            <a:r>
              <a:rPr lang="en-GB" sz="2400" b="1" dirty="0"/>
              <a:t>reducing violence</a:t>
            </a:r>
            <a:r>
              <a:rPr lang="en-GB" sz="2400" dirty="0"/>
              <a:t> and </a:t>
            </a:r>
            <a:r>
              <a:rPr lang="en-GB" sz="2400" b="1" dirty="0"/>
              <a:t>robbery offences</a:t>
            </a:r>
            <a:r>
              <a:rPr lang="en-GB" sz="2400" dirty="0"/>
              <a:t> in the selected hot spots, Home Office (2025)</a:t>
            </a:r>
          </a:p>
          <a:p>
            <a:endParaRPr lang="en-GB" sz="2000"/>
          </a:p>
          <a:p>
            <a:endParaRPr lang="en-GB" sz="2000"/>
          </a:p>
          <a:p>
            <a:endParaRPr lang="en-GB" sz="2000"/>
          </a:p>
          <a:p>
            <a:endParaRPr lang="en-GB" sz="2000"/>
          </a:p>
          <a:p>
            <a:pPr marL="0" indent="0">
              <a:buNone/>
            </a:pPr>
            <a:endParaRPr lang="en-GB" sz="2000"/>
          </a:p>
          <a:p>
            <a:pPr marL="0" indent="0">
              <a:buNone/>
            </a:pPr>
            <a:r>
              <a:rPr lang="en-GB" sz="1800" dirty="0"/>
              <a:t>Picture showing evidence from this method, College of policing (2021)</a:t>
            </a:r>
          </a:p>
          <a:p>
            <a:endParaRPr lang="en-GB" sz="2000"/>
          </a:p>
        </p:txBody>
      </p:sp>
      <p:pic>
        <p:nvPicPr>
          <p:cNvPr id="4" name="Picture 3" descr="College of policing">
            <a:extLst>
              <a:ext uri="{FF2B5EF4-FFF2-40B4-BE49-F238E27FC236}">
                <a16:creationId xmlns:a16="http://schemas.microsoft.com/office/drawing/2014/main" id="{F231243A-3D13-3C1B-AE98-45BF05646E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0542" y="2862738"/>
            <a:ext cx="7801826" cy="165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682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9AE88A-E796-689C-CBFF-EEDB188CC8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  <a:latin typeface="Aptos Display"/>
              </a:rPr>
              <a:t>Problem oriented policing(POP)</a:t>
            </a:r>
            <a:endParaRPr lang="en-US" sz="4000">
              <a:solidFill>
                <a:srgbClr val="FFFFFF"/>
              </a:solidFill>
              <a:latin typeface="Aptos Display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FCB420-4031-866F-D536-9EE7476CF5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3158" y="649480"/>
            <a:ext cx="4862447" cy="554604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 dirty="0"/>
              <a:t>From London Assembly (2022), "</a:t>
            </a:r>
            <a:r>
              <a:rPr lang="en-GB" sz="2000" dirty="0">
                <a:latin typeface="Aptos"/>
                <a:cs typeface="Arial"/>
              </a:rPr>
              <a:t>The College of Policing have found that problem-oriented policing has contributed to a general reduction in offending, with one analysis finding a </a:t>
            </a:r>
            <a:r>
              <a:rPr lang="en-GB" sz="2000" b="1" dirty="0">
                <a:latin typeface="Aptos"/>
                <a:cs typeface="Arial"/>
              </a:rPr>
              <a:t>33.8%</a:t>
            </a:r>
            <a:r>
              <a:rPr lang="en-GB" sz="2000" dirty="0">
                <a:latin typeface="Aptos"/>
                <a:cs typeface="Arial"/>
              </a:rPr>
              <a:t> reduction in crime and disorder."</a:t>
            </a:r>
          </a:p>
          <a:p>
            <a:endParaRPr lang="en-GB" sz="2000">
              <a:latin typeface="Aptos"/>
              <a:cs typeface="Arial"/>
            </a:endParaRPr>
          </a:p>
          <a:p>
            <a:r>
              <a:rPr lang="en-GB" sz="2000" dirty="0">
                <a:latin typeface="Aptos"/>
                <a:cs typeface="Arial"/>
              </a:rPr>
              <a:t>Problem oriented policing has caused a massive reduction in crime and disorder by an astounding </a:t>
            </a:r>
            <a:r>
              <a:rPr lang="en-GB" sz="2000" b="1" dirty="0">
                <a:latin typeface="Aptos"/>
                <a:cs typeface="Arial"/>
              </a:rPr>
              <a:t>34%</a:t>
            </a:r>
            <a:r>
              <a:rPr lang="en-GB" sz="2000" dirty="0">
                <a:latin typeface="Aptos"/>
                <a:cs typeface="Arial"/>
              </a:rPr>
              <a:t>. Campbell Collaboration, (2020)</a:t>
            </a:r>
          </a:p>
          <a:p>
            <a:endParaRPr lang="en-GB" sz="2000">
              <a:latin typeface="Aptos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342306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483D59-CCA7-1EA5-4D7B-CAEF74208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  <a:latin typeface="Aptos Display"/>
              </a:rPr>
              <a:t>Neighbourhood Policing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5C7C87-9D8F-F0A0-BBA2-B0B682BDBA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3158" y="649480"/>
            <a:ext cx="4862447" cy="5546047"/>
          </a:xfrm>
        </p:spPr>
        <p:txBody>
          <a:bodyPr vert="horz" lIns="91440" tIns="45720" rIns="91440" bIns="45720" rtlCol="0" anchor="ctr">
            <a:normAutofit/>
          </a:bodyPr>
          <a:lstStyle/>
          <a:p>
            <a:endParaRPr lang="en-GB" sz="2000"/>
          </a:p>
          <a:p>
            <a:r>
              <a:rPr lang="en-GB" sz="2000">
                <a:ea typeface="+mn-lt"/>
                <a:cs typeface="+mn-lt"/>
              </a:rPr>
              <a:t> There is clear evidence to show that neighbourhood policing is most likely to be effective when its core features – </a:t>
            </a:r>
            <a:r>
              <a:rPr lang="en-GB" sz="2000" b="1">
                <a:ea typeface="+mn-lt"/>
                <a:cs typeface="+mn-lt"/>
              </a:rPr>
              <a:t>targeted visible presence</a:t>
            </a:r>
            <a:r>
              <a:rPr lang="en-GB" sz="2000">
                <a:ea typeface="+mn-lt"/>
                <a:cs typeface="+mn-lt"/>
              </a:rPr>
              <a:t>, </a:t>
            </a:r>
            <a:r>
              <a:rPr lang="en-GB" sz="2000" b="1">
                <a:ea typeface="+mn-lt"/>
                <a:cs typeface="+mn-lt"/>
              </a:rPr>
              <a:t>community engagement</a:t>
            </a:r>
            <a:r>
              <a:rPr lang="en-GB" sz="2000">
                <a:ea typeface="+mn-lt"/>
                <a:cs typeface="+mn-lt"/>
              </a:rPr>
              <a:t>, </a:t>
            </a:r>
            <a:r>
              <a:rPr lang="en-GB" sz="2000" b="1">
                <a:ea typeface="+mn-lt"/>
                <a:cs typeface="+mn-lt"/>
              </a:rPr>
              <a:t>problem-solving, and procedural justice are delivered</a:t>
            </a:r>
            <a:r>
              <a:rPr lang="en-GB" sz="2000">
                <a:ea typeface="+mn-lt"/>
                <a:cs typeface="+mn-lt"/>
              </a:rPr>
              <a:t> in combination, to a high standard, and at a local level. Home office, (2025)</a:t>
            </a:r>
          </a:p>
          <a:p>
            <a:endParaRPr lang="en-GB" sz="2000"/>
          </a:p>
          <a:p>
            <a:r>
              <a:rPr lang="en-GB" sz="2000"/>
              <a:t>From the HMICFRS, (2024) </a:t>
            </a:r>
            <a:r>
              <a:rPr lang="en-GB" sz="2000" i="1"/>
              <a:t>"</a:t>
            </a:r>
            <a:r>
              <a:rPr lang="en-GB" sz="2000" i="1">
                <a:ea typeface="+mn-lt"/>
                <a:cs typeface="+mn-lt"/>
              </a:rPr>
              <a:t>The evidence is clear that neighbourhood policing is the most </a:t>
            </a:r>
            <a:r>
              <a:rPr lang="en-GB" sz="2000" b="1" i="1">
                <a:ea typeface="+mn-lt"/>
                <a:cs typeface="+mn-lt"/>
              </a:rPr>
              <a:t>effective way to build community confidence</a:t>
            </a:r>
            <a:r>
              <a:rPr lang="en-GB" sz="2000" i="1">
                <a:ea typeface="+mn-lt"/>
                <a:cs typeface="+mn-lt"/>
              </a:rPr>
              <a:t>." "So far, </a:t>
            </a:r>
            <a:r>
              <a:rPr lang="en-GB" sz="2000" b="1" i="1">
                <a:ea typeface="+mn-lt"/>
                <a:cs typeface="+mn-lt"/>
              </a:rPr>
              <a:t>preventing and deterring crime</a:t>
            </a:r>
            <a:r>
              <a:rPr lang="en-GB" sz="2000" i="1">
                <a:ea typeface="+mn-lt"/>
                <a:cs typeface="+mn-lt"/>
              </a:rPr>
              <a:t> has been the </a:t>
            </a:r>
            <a:r>
              <a:rPr lang="en-GB" sz="2000" b="1" i="1">
                <a:ea typeface="+mn-lt"/>
                <a:cs typeface="+mn-lt"/>
              </a:rPr>
              <a:t>best performing area</a:t>
            </a:r>
            <a:r>
              <a:rPr lang="en-GB" sz="2000" i="1">
                <a:ea typeface="+mn-lt"/>
                <a:cs typeface="+mn-lt"/>
              </a:rPr>
              <a:t>."</a:t>
            </a:r>
            <a:endParaRPr lang="en-GB" sz="2000" i="1"/>
          </a:p>
          <a:p>
            <a:endParaRPr lang="en-GB" sz="2000"/>
          </a:p>
          <a:p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21272493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B10A3D-626C-B5FD-A297-EFF91100C9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03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800"/>
              <a:t>Reference list</a:t>
            </a:r>
            <a:endParaRPr lang="en-US" sz="4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9E1529-36E4-6ABC-FD66-3893F0B1D8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4665"/>
            <a:ext cx="10515600" cy="5707103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endParaRPr lang="en-GB" sz="1400" dirty="0"/>
          </a:p>
          <a:p>
            <a:r>
              <a:rPr lang="en-GB" sz="1400" dirty="0"/>
              <a:t>Campbell Collaboration, (2020) Available at: </a:t>
            </a:r>
            <a:r>
              <a:rPr lang="en-GB" sz="1400" dirty="0">
                <a:ea typeface="+mn-lt"/>
                <a:cs typeface="+mn-lt"/>
                <a:hlinkClick r:id="rId2"/>
              </a:rPr>
              <a:t>https://www.campbellcollaboration.org/review/effects-of-problem-oriented-policing-on-crime-and-disorder/</a:t>
            </a:r>
            <a:r>
              <a:rPr lang="en-GB" sz="1400" dirty="0">
                <a:ea typeface="+mn-lt"/>
                <a:cs typeface="+mn-lt"/>
              </a:rPr>
              <a:t> </a:t>
            </a:r>
            <a:endParaRPr lang="en-GB" sz="1400" dirty="0"/>
          </a:p>
          <a:p>
            <a:r>
              <a:rPr lang="en-GB" sz="1400" dirty="0"/>
              <a:t>College of Policing, (2025) Available at: </a:t>
            </a:r>
            <a:r>
              <a:rPr lang="en-GB" sz="1400" dirty="0">
                <a:ea typeface="+mn-lt"/>
                <a:cs typeface="+mn-lt"/>
                <a:hlinkClick r:id="rId3"/>
              </a:rPr>
              <a:t>https://www.college.police.uk/research/evidence-based-policing-EBP</a:t>
            </a:r>
            <a:r>
              <a:rPr lang="en-GB" sz="1400" dirty="0">
                <a:ea typeface="+mn-lt"/>
                <a:cs typeface="+mn-lt"/>
              </a:rPr>
              <a:t> </a:t>
            </a:r>
            <a:endParaRPr lang="en-GB" sz="1400"/>
          </a:p>
          <a:p>
            <a:r>
              <a:rPr lang="en-GB" sz="1400" dirty="0">
                <a:ea typeface="+mn-lt"/>
                <a:cs typeface="+mn-lt"/>
              </a:rPr>
              <a:t>College of Policing, (2025) Available at: </a:t>
            </a:r>
            <a:r>
              <a:rPr lang="en-GB" sz="1400" dirty="0">
                <a:ea typeface="+mn-lt"/>
                <a:cs typeface="+mn-lt"/>
                <a:hlinkClick r:id="rId3"/>
              </a:rPr>
              <a:t>https://www.college.police.uk/research/evidence-based-policing-EBP</a:t>
            </a:r>
            <a:endParaRPr lang="en-GB" sz="1400">
              <a:ea typeface="+mn-lt"/>
              <a:cs typeface="+mn-lt"/>
            </a:endParaRPr>
          </a:p>
          <a:p>
            <a:r>
              <a:rPr lang="en-GB" sz="1400" dirty="0">
                <a:ea typeface="+mn-lt"/>
                <a:cs typeface="+mn-lt"/>
              </a:rPr>
              <a:t>College of Policing, (2021) Available at: </a:t>
            </a:r>
            <a:r>
              <a:rPr lang="en-GB" sz="1400" dirty="0">
                <a:ea typeface="+mn-lt"/>
                <a:cs typeface="+mn-lt"/>
                <a:hlinkClick r:id="rId4"/>
              </a:rPr>
              <a:t>https://www.college.police.uk/research/crime-reduction-toolkit/hot-spots-policing#:~:text=calls%2C%20and%20arrests.-,Effect%20%E2%80%93%20how%20effective%20is%20it?,conclusions%20can%20be%20ruled%20out</a:t>
            </a:r>
            <a:r>
              <a:rPr lang="en-GB" sz="1400" dirty="0">
                <a:ea typeface="+mn-lt"/>
                <a:cs typeface="+mn-lt"/>
              </a:rPr>
              <a:t>. </a:t>
            </a:r>
          </a:p>
          <a:p>
            <a:r>
              <a:rPr lang="en-GB" sz="1400" dirty="0">
                <a:ea typeface="+mn-lt"/>
                <a:cs typeface="+mn-lt"/>
              </a:rPr>
              <a:t>Home office, (2025) Available at: </a:t>
            </a:r>
            <a:r>
              <a:rPr lang="en-GB" sz="1400" dirty="0">
                <a:ea typeface="+mn-lt"/>
                <a:cs typeface="+mn-lt"/>
                <a:hlinkClick r:id="rId5"/>
              </a:rPr>
              <a:t>https://www.gov.uk/government/publications/hot-spot-policing-in-england-and-wales-year-ending-march-2023#:~:text=Details,possible%20reasons%20for%20these%20effects</a:t>
            </a:r>
            <a:r>
              <a:rPr lang="en-GB" sz="1400" dirty="0">
                <a:ea typeface="+mn-lt"/>
                <a:cs typeface="+mn-lt"/>
              </a:rPr>
              <a:t>. </a:t>
            </a:r>
          </a:p>
          <a:p>
            <a:r>
              <a:rPr lang="en-GB" sz="1400" dirty="0">
                <a:ea typeface="+mn-lt"/>
                <a:cs typeface="+mn-lt"/>
              </a:rPr>
              <a:t>HMICFRS, (2024) Available at: </a:t>
            </a:r>
            <a:r>
              <a:rPr lang="en-GB" sz="1400" dirty="0">
                <a:ea typeface="+mn-lt"/>
                <a:cs typeface="+mn-lt"/>
                <a:hlinkClick r:id="rId6"/>
              </a:rPr>
              <a:t>https://hmicfrs.justiceinspectorates.gov.uk/publication-html/state-of-policing-the-annual-assessment-of-policing-in-england-and-wales-2023/</a:t>
            </a:r>
            <a:r>
              <a:rPr lang="en-GB" sz="1400" dirty="0">
                <a:ea typeface="+mn-lt"/>
                <a:cs typeface="+mn-lt"/>
              </a:rPr>
              <a:t> </a:t>
            </a:r>
          </a:p>
          <a:p>
            <a:r>
              <a:rPr lang="en-GB" sz="1400" dirty="0">
                <a:ea typeface="+mn-lt"/>
                <a:cs typeface="+mn-lt"/>
              </a:rPr>
              <a:t>Home office, (2025) Available at: </a:t>
            </a:r>
            <a:r>
              <a:rPr lang="en-GB" sz="1400" dirty="0">
                <a:ea typeface="+mn-lt"/>
                <a:cs typeface="+mn-lt"/>
                <a:hlinkClick r:id="rId7"/>
              </a:rPr>
              <a:t>https://www.gov.uk/government/publications/neighbourhood-policing-guarantee-performance-framework/neighbourhood-policing-guarantee-performance-framework-accessible#:~:text=There%20is%20clear%20evidence%20to,and%20at%20a%20local%20level</a:t>
            </a:r>
            <a:r>
              <a:rPr lang="en-GB" sz="1400" dirty="0">
                <a:ea typeface="+mn-lt"/>
                <a:cs typeface="+mn-lt"/>
              </a:rPr>
              <a:t>. </a:t>
            </a:r>
            <a:endParaRPr lang="en-GB"/>
          </a:p>
          <a:p>
            <a:r>
              <a:rPr lang="en-GB" sz="1400" dirty="0">
                <a:ea typeface="+mn-lt"/>
                <a:cs typeface="+mn-lt"/>
              </a:rPr>
              <a:t>Joining the police, (2025) Available at: </a:t>
            </a:r>
            <a:r>
              <a:rPr lang="en-GB" sz="1400" dirty="0">
                <a:ea typeface="+mn-lt"/>
                <a:cs typeface="+mn-lt"/>
                <a:hlinkClick r:id="rId8"/>
              </a:rPr>
              <a:t>https://www.joiningthepolice.co.uk/training-progression/career-progression/role-spotlights/neighbourhood-policing</a:t>
            </a:r>
            <a:r>
              <a:rPr lang="en-GB" sz="1400" dirty="0">
                <a:ea typeface="+mn-lt"/>
                <a:cs typeface="+mn-lt"/>
              </a:rPr>
              <a:t> </a:t>
            </a:r>
            <a:endParaRPr lang="en-GB" sz="1400">
              <a:solidFill>
                <a:srgbClr val="1C2151"/>
              </a:solidFill>
              <a:latin typeface="Lato"/>
              <a:ea typeface="Lato"/>
              <a:cs typeface="Lato"/>
            </a:endParaRPr>
          </a:p>
          <a:p>
            <a:r>
              <a:rPr lang="en-GB" sz="1400" dirty="0">
                <a:solidFill>
                  <a:srgbClr val="000000"/>
                </a:solidFill>
                <a:latin typeface="Aptos"/>
                <a:ea typeface="Lato"/>
                <a:cs typeface="Lato"/>
              </a:rPr>
              <a:t>London Assembly, (2022) Available at: </a:t>
            </a:r>
            <a:r>
              <a:rPr lang="en-GB" sz="1400" dirty="0">
                <a:solidFill>
                  <a:srgbClr val="000000"/>
                </a:solidFill>
                <a:ea typeface="+mn-lt"/>
                <a:cs typeface="+mn-lt"/>
                <a:hlinkClick r:id="rId9"/>
              </a:rPr>
              <a:t>https://www.london.gov.uk/who-we-are/what-london-assembly-does/questions-mayor/find-an-answer/problem-oriented-policing#:~:text=The%20College%20of%20Policing%20have,reduction%20in%20crime%20and%20disorder</a:t>
            </a:r>
            <a:r>
              <a:rPr lang="en-GB" sz="1400" dirty="0">
                <a:solidFill>
                  <a:srgbClr val="000000"/>
                </a:solidFill>
                <a:ea typeface="+mn-lt"/>
                <a:cs typeface="+mn-lt"/>
              </a:rPr>
              <a:t>. </a:t>
            </a:r>
            <a:endParaRPr lang="en-GB" sz="1400" dirty="0">
              <a:solidFill>
                <a:srgbClr val="000000"/>
              </a:solidFill>
              <a:latin typeface="Aptos"/>
              <a:ea typeface="Lato"/>
              <a:cs typeface="Lato"/>
            </a:endParaRPr>
          </a:p>
          <a:p>
            <a:r>
              <a:rPr lang="en-GB" sz="1400" dirty="0">
                <a:solidFill>
                  <a:srgbClr val="000000"/>
                </a:solidFill>
                <a:latin typeface="Aptos"/>
                <a:ea typeface="Lato"/>
                <a:cs typeface="Lato"/>
              </a:rPr>
              <a:t>London Assembly, (2022) Available at </a:t>
            </a:r>
            <a:r>
              <a:rPr lang="en-GB" sz="1400" dirty="0">
                <a:solidFill>
                  <a:srgbClr val="000000"/>
                </a:solidFill>
                <a:ea typeface="+mn-lt"/>
                <a:cs typeface="+mn-lt"/>
                <a:hlinkClick r:id="rId10"/>
              </a:rPr>
              <a:t>https://www.london.gov.uk/who-we-are/what-london-assembly-does/questions-mayor/find-an-answer/problem-oriented-policing</a:t>
            </a:r>
            <a:r>
              <a:rPr lang="en-GB" sz="14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endParaRPr lang="en-GB" sz="1400" dirty="0">
              <a:solidFill>
                <a:srgbClr val="000000"/>
              </a:solidFill>
              <a:latin typeface="Aptos"/>
              <a:ea typeface="Lato"/>
              <a:cs typeface="Lato"/>
            </a:endParaRPr>
          </a:p>
          <a:p>
            <a:r>
              <a:rPr lang="en-GB" sz="1400" dirty="0">
                <a:solidFill>
                  <a:srgbClr val="000000"/>
                </a:solidFill>
                <a:latin typeface="Aptos"/>
                <a:ea typeface="Lato"/>
                <a:cs typeface="Lato"/>
              </a:rPr>
              <a:t>South Wales Police, (2025) Available at: </a:t>
            </a:r>
            <a:r>
              <a:rPr lang="en-GB" sz="1400" dirty="0">
                <a:solidFill>
                  <a:srgbClr val="000000"/>
                </a:solidFill>
                <a:ea typeface="+mn-lt"/>
                <a:cs typeface="+mn-lt"/>
                <a:hlinkClick r:id="rId11"/>
              </a:rPr>
              <a:t>https://www.south-wales.police.uk/police-forces/south-wales-police/areas/about-us/about-us/neighbourhood-policing/</a:t>
            </a:r>
            <a:r>
              <a:rPr lang="en-GB" sz="14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endParaRPr lang="en-GB" sz="1400" dirty="0">
              <a:solidFill>
                <a:srgbClr val="000000"/>
              </a:solidFill>
              <a:latin typeface="Aptos"/>
              <a:ea typeface="Lato"/>
              <a:cs typeface="Lato"/>
            </a:endParaRPr>
          </a:p>
          <a:p>
            <a:r>
              <a:rPr lang="en-GB" sz="1400" dirty="0">
                <a:solidFill>
                  <a:srgbClr val="000000"/>
                </a:solidFill>
                <a:latin typeface="Aptos"/>
                <a:ea typeface="Lato"/>
                <a:cs typeface="Lato"/>
              </a:rPr>
              <a:t>Youth Endowment Fund, (2025) Available at: </a:t>
            </a:r>
            <a:r>
              <a:rPr lang="en-GB" sz="1400" dirty="0">
                <a:solidFill>
                  <a:srgbClr val="000000"/>
                </a:solidFill>
                <a:ea typeface="+mn-lt"/>
                <a:cs typeface="+mn-lt"/>
                <a:hlinkClick r:id="rId12"/>
              </a:rPr>
              <a:t>https://youthendowmentfund.org.uk/toolkit/hot-spots-policing/</a:t>
            </a:r>
            <a:r>
              <a:rPr lang="en-GB" sz="14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</a:p>
          <a:p>
            <a:endParaRPr lang="en-GB" sz="1600" dirty="0">
              <a:solidFill>
                <a:srgbClr val="000000"/>
              </a:solidFill>
              <a:latin typeface="Aptos"/>
              <a:ea typeface="Lato"/>
              <a:cs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26247530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Evidence based approaches to community policing</vt:lpstr>
      <vt:lpstr>What is evidence-based policing?</vt:lpstr>
      <vt:lpstr>What is community policing?</vt:lpstr>
      <vt:lpstr>The different types of EBP approaches to community policing</vt:lpstr>
      <vt:lpstr>Hot Spot Policing (HSP)</vt:lpstr>
      <vt:lpstr>Problem oriented policing(POP)</vt:lpstr>
      <vt:lpstr>Neighbourhood Policing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249</cp:revision>
  <dcterms:created xsi:type="dcterms:W3CDTF">2025-04-23T19:37:54Z</dcterms:created>
  <dcterms:modified xsi:type="dcterms:W3CDTF">2025-04-24T18:36:28Z</dcterms:modified>
</cp:coreProperties>
</file>