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BB0A21-2AA4-4FF0-B196-00CA5E7AAA33}" v="44" dt="2024-11-07T11:19:04.6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on Ahmed (2117695)" userId="10453dcc-8459-4966-acfb-be21730fbf16" providerId="ADAL" clId="{63BB0A21-2AA4-4FF0-B196-00CA5E7AAA33}"/>
    <pc:docChg chg="undo custSel modSld sldOrd">
      <pc:chgData name="Sheron Ahmed (2117695)" userId="10453dcc-8459-4966-acfb-be21730fbf16" providerId="ADAL" clId="{63BB0A21-2AA4-4FF0-B196-00CA5E7AAA33}" dt="2024-11-07T12:26:47.554" v="1134" actId="20577"/>
      <pc:docMkLst>
        <pc:docMk/>
      </pc:docMkLst>
      <pc:sldChg chg="addSp delSp modSp mod">
        <pc:chgData name="Sheron Ahmed (2117695)" userId="10453dcc-8459-4966-acfb-be21730fbf16" providerId="ADAL" clId="{63BB0A21-2AA4-4FF0-B196-00CA5E7AAA33}" dt="2024-11-06T14:42:19.293" v="588" actId="20577"/>
        <pc:sldMkLst>
          <pc:docMk/>
          <pc:sldMk cId="2402737855" sldId="256"/>
        </pc:sldMkLst>
        <pc:spChg chg="add mod">
          <ac:chgData name="Sheron Ahmed (2117695)" userId="10453dcc-8459-4966-acfb-be21730fbf16" providerId="ADAL" clId="{63BB0A21-2AA4-4FF0-B196-00CA5E7AAA33}" dt="2024-11-06T14:42:19.293" v="588" actId="20577"/>
          <ac:spMkLst>
            <pc:docMk/>
            <pc:sldMk cId="2402737855" sldId="256"/>
            <ac:spMk id="3" creationId="{071474F1-73D1-29E2-15C7-F9D34F16B3C2}"/>
          </ac:spMkLst>
        </pc:spChg>
        <pc:spChg chg="del mod">
          <ac:chgData name="Sheron Ahmed (2117695)" userId="10453dcc-8459-4966-acfb-be21730fbf16" providerId="ADAL" clId="{63BB0A21-2AA4-4FF0-B196-00CA5E7AAA33}" dt="2024-11-06T14:24:45.430" v="500" actId="478"/>
          <ac:spMkLst>
            <pc:docMk/>
            <pc:sldMk cId="2402737855" sldId="256"/>
            <ac:spMk id="4" creationId="{D37289D8-B42B-A1AC-3444-4F14569B95B4}"/>
          </ac:spMkLst>
        </pc:spChg>
        <pc:spChg chg="mod">
          <ac:chgData name="Sheron Ahmed (2117695)" userId="10453dcc-8459-4966-acfb-be21730fbf16" providerId="ADAL" clId="{63BB0A21-2AA4-4FF0-B196-00CA5E7AAA33}" dt="2024-11-06T14:29:28.732" v="524"/>
          <ac:spMkLst>
            <pc:docMk/>
            <pc:sldMk cId="2402737855" sldId="256"/>
            <ac:spMk id="5" creationId="{AE717657-234A-23F1-6D08-2EFCDB92F683}"/>
          </ac:spMkLst>
        </pc:spChg>
        <pc:picChg chg="mod">
          <ac:chgData name="Sheron Ahmed (2117695)" userId="10453dcc-8459-4966-acfb-be21730fbf16" providerId="ADAL" clId="{63BB0A21-2AA4-4FF0-B196-00CA5E7AAA33}" dt="2024-11-06T14:27:36.670" v="520" actId="1076"/>
          <ac:picMkLst>
            <pc:docMk/>
            <pc:sldMk cId="2402737855" sldId="256"/>
            <ac:picMk id="8" creationId="{915E77C0-BED5-4CD1-595E-FC4DA03806AD}"/>
          </ac:picMkLst>
        </pc:picChg>
      </pc:sldChg>
      <pc:sldChg chg="addSp modSp mod">
        <pc:chgData name="Sheron Ahmed (2117695)" userId="10453dcc-8459-4966-acfb-be21730fbf16" providerId="ADAL" clId="{63BB0A21-2AA4-4FF0-B196-00CA5E7AAA33}" dt="2024-11-07T11:36:01.995" v="1007" actId="1076"/>
        <pc:sldMkLst>
          <pc:docMk/>
          <pc:sldMk cId="421195808" sldId="257"/>
        </pc:sldMkLst>
        <pc:spChg chg="add mod">
          <ac:chgData name="Sheron Ahmed (2117695)" userId="10453dcc-8459-4966-acfb-be21730fbf16" providerId="ADAL" clId="{63BB0A21-2AA4-4FF0-B196-00CA5E7AAA33}" dt="2024-11-07T10:26:56.219" v="648" actId="1076"/>
          <ac:spMkLst>
            <pc:docMk/>
            <pc:sldMk cId="421195808" sldId="257"/>
            <ac:spMk id="2" creationId="{9D7BF53F-BCD2-1A41-D5B1-3EB9AA9B7391}"/>
          </ac:spMkLst>
        </pc:spChg>
        <pc:spChg chg="mod">
          <ac:chgData name="Sheron Ahmed (2117695)" userId="10453dcc-8459-4966-acfb-be21730fbf16" providerId="ADAL" clId="{63BB0A21-2AA4-4FF0-B196-00CA5E7AAA33}" dt="2024-11-06T14:29:47.237" v="525"/>
          <ac:spMkLst>
            <pc:docMk/>
            <pc:sldMk cId="421195808" sldId="257"/>
            <ac:spMk id="4" creationId="{6BB12DA0-2D25-5074-E527-97061158019A}"/>
          </ac:spMkLst>
        </pc:spChg>
        <pc:spChg chg="mod">
          <ac:chgData name="Sheron Ahmed (2117695)" userId="10453dcc-8459-4966-acfb-be21730fbf16" providerId="ADAL" clId="{63BB0A21-2AA4-4FF0-B196-00CA5E7AAA33}" dt="2024-11-07T11:35:37.170" v="1005" actId="1076"/>
          <ac:spMkLst>
            <pc:docMk/>
            <pc:sldMk cId="421195808" sldId="257"/>
            <ac:spMk id="5" creationId="{4A10A8C0-8CF8-5DD5-C01A-5F7A8B90C1DC}"/>
          </ac:spMkLst>
        </pc:spChg>
        <pc:spChg chg="mod">
          <ac:chgData name="Sheron Ahmed (2117695)" userId="10453dcc-8459-4966-acfb-be21730fbf16" providerId="ADAL" clId="{63BB0A21-2AA4-4FF0-B196-00CA5E7AAA33}" dt="2024-11-07T11:28:45.284" v="1004" actId="20577"/>
          <ac:spMkLst>
            <pc:docMk/>
            <pc:sldMk cId="421195808" sldId="257"/>
            <ac:spMk id="6" creationId="{895E1B03-39A2-D316-25DA-CD35782997C5}"/>
          </ac:spMkLst>
        </pc:spChg>
        <pc:spChg chg="mod">
          <ac:chgData name="Sheron Ahmed (2117695)" userId="10453dcc-8459-4966-acfb-be21730fbf16" providerId="ADAL" clId="{63BB0A21-2AA4-4FF0-B196-00CA5E7AAA33}" dt="2024-11-07T11:36:01.995" v="1007" actId="1076"/>
          <ac:spMkLst>
            <pc:docMk/>
            <pc:sldMk cId="421195808" sldId="257"/>
            <ac:spMk id="7" creationId="{6D47E668-4D9D-C0A3-68E3-94809E7DBEBA}"/>
          </ac:spMkLst>
        </pc:spChg>
        <pc:picChg chg="mod">
          <ac:chgData name="Sheron Ahmed (2117695)" userId="10453dcc-8459-4966-acfb-be21730fbf16" providerId="ADAL" clId="{63BB0A21-2AA4-4FF0-B196-00CA5E7AAA33}" dt="2024-11-07T10:26:28.824" v="645" actId="1076"/>
          <ac:picMkLst>
            <pc:docMk/>
            <pc:sldMk cId="421195808" sldId="257"/>
            <ac:picMk id="1026" creationId="{9A07351F-C7E2-82BE-68B0-A51A66C271E7}"/>
          </ac:picMkLst>
        </pc:picChg>
        <pc:picChg chg="mod">
          <ac:chgData name="Sheron Ahmed (2117695)" userId="10453dcc-8459-4966-acfb-be21730fbf16" providerId="ADAL" clId="{63BB0A21-2AA4-4FF0-B196-00CA5E7AAA33}" dt="2024-11-07T10:26:38.445" v="646" actId="1076"/>
          <ac:picMkLst>
            <pc:docMk/>
            <pc:sldMk cId="421195808" sldId="257"/>
            <ac:picMk id="1030" creationId="{838449D2-CB0B-1B62-B12B-6B4B883B28C5}"/>
          </ac:picMkLst>
        </pc:picChg>
        <pc:cxnChg chg="mod">
          <ac:chgData name="Sheron Ahmed (2117695)" userId="10453dcc-8459-4966-acfb-be21730fbf16" providerId="ADAL" clId="{63BB0A21-2AA4-4FF0-B196-00CA5E7AAA33}" dt="2024-11-06T14:33:34.783" v="544" actId="14100"/>
          <ac:cxnSpMkLst>
            <pc:docMk/>
            <pc:sldMk cId="421195808" sldId="257"/>
            <ac:cxnSpMk id="8" creationId="{B95A4E6C-D647-2ED2-56B1-A2719D017AFB}"/>
          </ac:cxnSpMkLst>
        </pc:cxnChg>
      </pc:sldChg>
      <pc:sldChg chg="addSp modSp mod">
        <pc:chgData name="Sheron Ahmed (2117695)" userId="10453dcc-8459-4966-acfb-be21730fbf16" providerId="ADAL" clId="{63BB0A21-2AA4-4FF0-B196-00CA5E7AAA33}" dt="2024-11-07T12:01:42.070" v="1125" actId="1076"/>
        <pc:sldMkLst>
          <pc:docMk/>
          <pc:sldMk cId="1188466194" sldId="258"/>
        </pc:sldMkLst>
        <pc:spChg chg="add mod">
          <ac:chgData name="Sheron Ahmed (2117695)" userId="10453dcc-8459-4966-acfb-be21730fbf16" providerId="ADAL" clId="{63BB0A21-2AA4-4FF0-B196-00CA5E7AAA33}" dt="2024-11-07T12:01:12.846" v="1123" actId="1076"/>
          <ac:spMkLst>
            <pc:docMk/>
            <pc:sldMk cId="1188466194" sldId="258"/>
            <ac:spMk id="2" creationId="{0292B12F-3BB6-72D2-B02F-4278834E131F}"/>
          </ac:spMkLst>
        </pc:spChg>
        <pc:spChg chg="mod">
          <ac:chgData name="Sheron Ahmed (2117695)" userId="10453dcc-8459-4966-acfb-be21730fbf16" providerId="ADAL" clId="{63BB0A21-2AA4-4FF0-B196-00CA5E7AAA33}" dt="2024-11-06T14:29:54.162" v="526"/>
          <ac:spMkLst>
            <pc:docMk/>
            <pc:sldMk cId="1188466194" sldId="258"/>
            <ac:spMk id="4" creationId="{C0DF222F-C435-2A7C-0585-0B0A2ACBE772}"/>
          </ac:spMkLst>
        </pc:spChg>
        <pc:spChg chg="mod">
          <ac:chgData name="Sheron Ahmed (2117695)" userId="10453dcc-8459-4966-acfb-be21730fbf16" providerId="ADAL" clId="{63BB0A21-2AA4-4FF0-B196-00CA5E7AAA33}" dt="2024-11-07T12:01:42.070" v="1125" actId="1076"/>
          <ac:spMkLst>
            <pc:docMk/>
            <pc:sldMk cId="1188466194" sldId="258"/>
            <ac:spMk id="10" creationId="{5D364ABB-07DE-9FAE-9E11-78C515432D11}"/>
          </ac:spMkLst>
        </pc:spChg>
        <pc:spChg chg="mod">
          <ac:chgData name="Sheron Ahmed (2117695)" userId="10453dcc-8459-4966-acfb-be21730fbf16" providerId="ADAL" clId="{63BB0A21-2AA4-4FF0-B196-00CA5E7AAA33}" dt="2024-11-07T12:01:29.427" v="1124" actId="1076"/>
          <ac:spMkLst>
            <pc:docMk/>
            <pc:sldMk cId="1188466194" sldId="258"/>
            <ac:spMk id="30" creationId="{2E28A2F4-1537-B7C6-7D94-3BAA35B89811}"/>
          </ac:spMkLst>
        </pc:spChg>
        <pc:picChg chg="mod">
          <ac:chgData name="Sheron Ahmed (2117695)" userId="10453dcc-8459-4966-acfb-be21730fbf16" providerId="ADAL" clId="{63BB0A21-2AA4-4FF0-B196-00CA5E7AAA33}" dt="2024-11-07T11:58:54.784" v="1110" actId="1076"/>
          <ac:picMkLst>
            <pc:docMk/>
            <pc:sldMk cId="1188466194" sldId="258"/>
            <ac:picMk id="9" creationId="{D1220DDF-6EFA-0B03-37D7-351371EE20E2}"/>
          </ac:picMkLst>
        </pc:picChg>
        <pc:picChg chg="mod">
          <ac:chgData name="Sheron Ahmed (2117695)" userId="10453dcc-8459-4966-acfb-be21730fbf16" providerId="ADAL" clId="{63BB0A21-2AA4-4FF0-B196-00CA5E7AAA33}" dt="2024-11-07T11:58:30.104" v="1106" actId="1076"/>
          <ac:picMkLst>
            <pc:docMk/>
            <pc:sldMk cId="1188466194" sldId="258"/>
            <ac:picMk id="15" creationId="{8E4ADBFD-AB45-A1B9-67DA-E8B92393832C}"/>
          </ac:picMkLst>
        </pc:picChg>
        <pc:picChg chg="mod">
          <ac:chgData name="Sheron Ahmed (2117695)" userId="10453dcc-8459-4966-acfb-be21730fbf16" providerId="ADAL" clId="{63BB0A21-2AA4-4FF0-B196-00CA5E7AAA33}" dt="2024-11-07T12:01:03.845" v="1122" actId="1076"/>
          <ac:picMkLst>
            <pc:docMk/>
            <pc:sldMk cId="1188466194" sldId="258"/>
            <ac:picMk id="21" creationId="{3E626CC8-C130-E9D7-6288-FBE02ED5C8A3}"/>
          </ac:picMkLst>
        </pc:picChg>
        <pc:picChg chg="mod">
          <ac:chgData name="Sheron Ahmed (2117695)" userId="10453dcc-8459-4966-acfb-be21730fbf16" providerId="ADAL" clId="{63BB0A21-2AA4-4FF0-B196-00CA5E7AAA33}" dt="2024-11-07T12:00:17.307" v="1117" actId="1076"/>
          <ac:picMkLst>
            <pc:docMk/>
            <pc:sldMk cId="1188466194" sldId="258"/>
            <ac:picMk id="24" creationId="{69617DFD-E2F7-ADE0-2D08-0CDAAAF73F93}"/>
          </ac:picMkLst>
        </pc:picChg>
        <pc:picChg chg="mod">
          <ac:chgData name="Sheron Ahmed (2117695)" userId="10453dcc-8459-4966-acfb-be21730fbf16" providerId="ADAL" clId="{63BB0A21-2AA4-4FF0-B196-00CA5E7AAA33}" dt="2024-11-07T12:00:11.508" v="1116" actId="1076"/>
          <ac:picMkLst>
            <pc:docMk/>
            <pc:sldMk cId="1188466194" sldId="258"/>
            <ac:picMk id="25" creationId="{11573649-F41F-D336-488C-11A4C8D6C82D}"/>
          </ac:picMkLst>
        </pc:picChg>
        <pc:picChg chg="mod">
          <ac:chgData name="Sheron Ahmed (2117695)" userId="10453dcc-8459-4966-acfb-be21730fbf16" providerId="ADAL" clId="{63BB0A21-2AA4-4FF0-B196-00CA5E7AAA33}" dt="2024-11-07T12:00:49.040" v="1121" actId="1076"/>
          <ac:picMkLst>
            <pc:docMk/>
            <pc:sldMk cId="1188466194" sldId="258"/>
            <ac:picMk id="26" creationId="{EA47DD53-83FE-2F2D-AE90-1FDEBD28CA98}"/>
          </ac:picMkLst>
        </pc:picChg>
        <pc:picChg chg="mod">
          <ac:chgData name="Sheron Ahmed (2117695)" userId="10453dcc-8459-4966-acfb-be21730fbf16" providerId="ADAL" clId="{63BB0A21-2AA4-4FF0-B196-00CA5E7AAA33}" dt="2024-11-07T11:59:55.100" v="1115" actId="14100"/>
          <ac:picMkLst>
            <pc:docMk/>
            <pc:sldMk cId="1188466194" sldId="258"/>
            <ac:picMk id="27" creationId="{7DD26ACC-C6E3-B1AA-9269-65213F869CAD}"/>
          </ac:picMkLst>
        </pc:picChg>
        <pc:picChg chg="mod">
          <ac:chgData name="Sheron Ahmed (2117695)" userId="10453dcc-8459-4966-acfb-be21730fbf16" providerId="ADAL" clId="{63BB0A21-2AA4-4FF0-B196-00CA5E7AAA33}" dt="2024-11-07T11:59:00.316" v="1111" actId="1076"/>
          <ac:picMkLst>
            <pc:docMk/>
            <pc:sldMk cId="1188466194" sldId="258"/>
            <ac:picMk id="28" creationId="{BB58444D-9DA7-6B9A-7471-6FA8229FA56E}"/>
          </ac:picMkLst>
        </pc:picChg>
        <pc:cxnChg chg="mod">
          <ac:chgData name="Sheron Ahmed (2117695)" userId="10453dcc-8459-4966-acfb-be21730fbf16" providerId="ADAL" clId="{63BB0A21-2AA4-4FF0-B196-00CA5E7AAA33}" dt="2024-11-06T14:33:48.732" v="546" actId="14100"/>
          <ac:cxnSpMkLst>
            <pc:docMk/>
            <pc:sldMk cId="1188466194" sldId="258"/>
            <ac:cxnSpMk id="7" creationId="{47A5E1BC-C1B6-2E5D-68A8-5FEB02D394C8}"/>
          </ac:cxnSpMkLst>
        </pc:cxnChg>
      </pc:sldChg>
      <pc:sldChg chg="addSp modSp mod">
        <pc:chgData name="Sheron Ahmed (2117695)" userId="10453dcc-8459-4966-acfb-be21730fbf16" providerId="ADAL" clId="{63BB0A21-2AA4-4FF0-B196-00CA5E7AAA33}" dt="2024-11-07T12:26:47.554" v="1134" actId="20577"/>
        <pc:sldMkLst>
          <pc:docMk/>
          <pc:sldMk cId="747997206" sldId="259"/>
        </pc:sldMkLst>
        <pc:spChg chg="mod">
          <ac:chgData name="Sheron Ahmed (2117695)" userId="10453dcc-8459-4966-acfb-be21730fbf16" providerId="ADAL" clId="{63BB0A21-2AA4-4FF0-B196-00CA5E7AAA33}" dt="2024-11-07T12:26:47.554" v="1134" actId="20577"/>
          <ac:spMkLst>
            <pc:docMk/>
            <pc:sldMk cId="747997206" sldId="259"/>
            <ac:spMk id="2" creationId="{D969FA93-E1B3-76D6-C3DA-42DD603BD386}"/>
          </ac:spMkLst>
        </pc:spChg>
        <pc:spChg chg="add mod">
          <ac:chgData name="Sheron Ahmed (2117695)" userId="10453dcc-8459-4966-acfb-be21730fbf16" providerId="ADAL" clId="{63BB0A21-2AA4-4FF0-B196-00CA5E7AAA33}" dt="2024-11-07T12:26:19.057" v="1129" actId="1076"/>
          <ac:spMkLst>
            <pc:docMk/>
            <pc:sldMk cId="747997206" sldId="259"/>
            <ac:spMk id="3" creationId="{456B15DD-801F-4DCF-8ACA-E4A4DD2E162E}"/>
          </ac:spMkLst>
        </pc:spChg>
        <pc:spChg chg="mod">
          <ac:chgData name="Sheron Ahmed (2117695)" userId="10453dcc-8459-4966-acfb-be21730fbf16" providerId="ADAL" clId="{63BB0A21-2AA4-4FF0-B196-00CA5E7AAA33}" dt="2024-11-07T11:01:42.158" v="795" actId="1076"/>
          <ac:spMkLst>
            <pc:docMk/>
            <pc:sldMk cId="747997206" sldId="259"/>
            <ac:spMk id="5" creationId="{596BDCDE-65CF-2A53-6A78-49C79E450E70}"/>
          </ac:spMkLst>
        </pc:spChg>
        <pc:spChg chg="mod">
          <ac:chgData name="Sheron Ahmed (2117695)" userId="10453dcc-8459-4966-acfb-be21730fbf16" providerId="ADAL" clId="{63BB0A21-2AA4-4FF0-B196-00CA5E7AAA33}" dt="2024-11-07T10:59:52.187" v="786" actId="1076"/>
          <ac:spMkLst>
            <pc:docMk/>
            <pc:sldMk cId="747997206" sldId="259"/>
            <ac:spMk id="8" creationId="{9359329A-29FB-E3C3-F089-3FEF82803280}"/>
          </ac:spMkLst>
        </pc:spChg>
        <pc:picChg chg="mod">
          <ac:chgData name="Sheron Ahmed (2117695)" userId="10453dcc-8459-4966-acfb-be21730fbf16" providerId="ADAL" clId="{63BB0A21-2AA4-4FF0-B196-00CA5E7AAA33}" dt="2024-11-07T12:26:23.526" v="1130" actId="1076"/>
          <ac:picMkLst>
            <pc:docMk/>
            <pc:sldMk cId="747997206" sldId="259"/>
            <ac:picMk id="13" creationId="{B8DD0F6A-1636-A8AB-2DDE-6867C2719D33}"/>
          </ac:picMkLst>
        </pc:picChg>
        <pc:cxnChg chg="mod">
          <ac:chgData name="Sheron Ahmed (2117695)" userId="10453dcc-8459-4966-acfb-be21730fbf16" providerId="ADAL" clId="{63BB0A21-2AA4-4FF0-B196-00CA5E7AAA33}" dt="2024-11-06T14:35:17.570" v="551" actId="14100"/>
          <ac:cxnSpMkLst>
            <pc:docMk/>
            <pc:sldMk cId="747997206" sldId="259"/>
            <ac:cxnSpMk id="7" creationId="{39D03D96-C7F7-A6DC-26CD-9E68CBABB5B5}"/>
          </ac:cxnSpMkLst>
        </pc:cxnChg>
      </pc:sldChg>
      <pc:sldChg chg="modSp mod">
        <pc:chgData name="Sheron Ahmed (2117695)" userId="10453dcc-8459-4966-acfb-be21730fbf16" providerId="ADAL" clId="{63BB0A21-2AA4-4FF0-B196-00CA5E7AAA33}" dt="2024-11-07T11:47:21.532" v="1035" actId="14100"/>
        <pc:sldMkLst>
          <pc:docMk/>
          <pc:sldMk cId="3526390036" sldId="260"/>
        </pc:sldMkLst>
        <pc:spChg chg="mod">
          <ac:chgData name="Sheron Ahmed (2117695)" userId="10453dcc-8459-4966-acfb-be21730fbf16" providerId="ADAL" clId="{63BB0A21-2AA4-4FF0-B196-00CA5E7AAA33}" dt="2024-11-07T11:46:32.132" v="1027" actId="120"/>
          <ac:spMkLst>
            <pc:docMk/>
            <pc:sldMk cId="3526390036" sldId="260"/>
            <ac:spMk id="4" creationId="{D3D31CB8-E9EB-2928-A722-68F095A990D7}"/>
          </ac:spMkLst>
        </pc:spChg>
        <pc:spChg chg="mod">
          <ac:chgData name="Sheron Ahmed (2117695)" userId="10453dcc-8459-4966-acfb-be21730fbf16" providerId="ADAL" clId="{63BB0A21-2AA4-4FF0-B196-00CA5E7AAA33}" dt="2024-11-07T11:46:50.872" v="1031" actId="1076"/>
          <ac:spMkLst>
            <pc:docMk/>
            <pc:sldMk cId="3526390036" sldId="260"/>
            <ac:spMk id="9" creationId="{6A8E4D6E-489A-AD10-2D7E-5B2BF71F167C}"/>
          </ac:spMkLst>
        </pc:spChg>
        <pc:spChg chg="mod">
          <ac:chgData name="Sheron Ahmed (2117695)" userId="10453dcc-8459-4966-acfb-be21730fbf16" providerId="ADAL" clId="{63BB0A21-2AA4-4FF0-B196-00CA5E7AAA33}" dt="2024-11-07T11:47:01.991" v="1033" actId="14100"/>
          <ac:spMkLst>
            <pc:docMk/>
            <pc:sldMk cId="3526390036" sldId="260"/>
            <ac:spMk id="15" creationId="{DAFE7E13-14CF-FB23-33C9-E7AFB756E8D6}"/>
          </ac:spMkLst>
        </pc:spChg>
        <pc:picChg chg="mod">
          <ac:chgData name="Sheron Ahmed (2117695)" userId="10453dcc-8459-4966-acfb-be21730fbf16" providerId="ADAL" clId="{63BB0A21-2AA4-4FF0-B196-00CA5E7AAA33}" dt="2024-11-07T11:47:14.405" v="1034" actId="14100"/>
          <ac:picMkLst>
            <pc:docMk/>
            <pc:sldMk cId="3526390036" sldId="260"/>
            <ac:picMk id="13" creationId="{6DF9313B-57C5-3094-03E8-2850D5FC7347}"/>
          </ac:picMkLst>
        </pc:picChg>
        <pc:picChg chg="mod">
          <ac:chgData name="Sheron Ahmed (2117695)" userId="10453dcc-8459-4966-acfb-be21730fbf16" providerId="ADAL" clId="{63BB0A21-2AA4-4FF0-B196-00CA5E7AAA33}" dt="2024-11-07T11:47:21.532" v="1035" actId="14100"/>
          <ac:picMkLst>
            <pc:docMk/>
            <pc:sldMk cId="3526390036" sldId="260"/>
            <ac:picMk id="14" creationId="{20EC4547-76E2-C44C-E5D5-D40BC8589B8D}"/>
          </ac:picMkLst>
        </pc:picChg>
        <pc:cxnChg chg="mod">
          <ac:chgData name="Sheron Ahmed (2117695)" userId="10453dcc-8459-4966-acfb-be21730fbf16" providerId="ADAL" clId="{63BB0A21-2AA4-4FF0-B196-00CA5E7AAA33}" dt="2024-11-07T11:46:39.581" v="1028" actId="1076"/>
          <ac:cxnSpMkLst>
            <pc:docMk/>
            <pc:sldMk cId="3526390036" sldId="260"/>
            <ac:cxnSpMk id="6" creationId="{9362D6B6-D30F-6868-5049-2C9F2D924C30}"/>
          </ac:cxnSpMkLst>
        </pc:cxnChg>
      </pc:sldChg>
      <pc:sldChg chg="addSp modSp mod">
        <pc:chgData name="Sheron Ahmed (2117695)" userId="10453dcc-8459-4966-acfb-be21730fbf16" providerId="ADAL" clId="{63BB0A21-2AA4-4FF0-B196-00CA5E7AAA33}" dt="2024-11-07T11:42:59.259" v="1026" actId="1076"/>
        <pc:sldMkLst>
          <pc:docMk/>
          <pc:sldMk cId="3578436741" sldId="261"/>
        </pc:sldMkLst>
        <pc:spChg chg="mod">
          <ac:chgData name="Sheron Ahmed (2117695)" userId="10453dcc-8459-4966-acfb-be21730fbf16" providerId="ADAL" clId="{63BB0A21-2AA4-4FF0-B196-00CA5E7AAA33}" dt="2024-11-07T11:21:14.456" v="912" actId="1076"/>
          <ac:spMkLst>
            <pc:docMk/>
            <pc:sldMk cId="3578436741" sldId="261"/>
            <ac:spMk id="2" creationId="{BDE98F08-6CF8-83A5-660D-60C74F3157EC}"/>
          </ac:spMkLst>
        </pc:spChg>
        <pc:spChg chg="mod">
          <ac:chgData name="Sheron Ahmed (2117695)" userId="10453dcc-8459-4966-acfb-be21730fbf16" providerId="ADAL" clId="{63BB0A21-2AA4-4FF0-B196-00CA5E7AAA33}" dt="2024-11-06T14:40:54.435" v="583" actId="313"/>
          <ac:spMkLst>
            <pc:docMk/>
            <pc:sldMk cId="3578436741" sldId="261"/>
            <ac:spMk id="4" creationId="{1FF828A9-DC3D-60BA-59AE-BEDFAB30F81B}"/>
          </ac:spMkLst>
        </pc:spChg>
        <pc:spChg chg="mod">
          <ac:chgData name="Sheron Ahmed (2117695)" userId="10453dcc-8459-4966-acfb-be21730fbf16" providerId="ADAL" clId="{63BB0A21-2AA4-4FF0-B196-00CA5E7AAA33}" dt="2024-11-07T11:42:59.259" v="1026" actId="1076"/>
          <ac:spMkLst>
            <pc:docMk/>
            <pc:sldMk cId="3578436741" sldId="261"/>
            <ac:spMk id="5" creationId="{157321A8-EBA5-13CD-BBDF-64A483789B66}"/>
          </ac:spMkLst>
        </pc:spChg>
        <pc:spChg chg="add mod">
          <ac:chgData name="Sheron Ahmed (2117695)" userId="10453dcc-8459-4966-acfb-be21730fbf16" providerId="ADAL" clId="{63BB0A21-2AA4-4FF0-B196-00CA5E7AAA33}" dt="2024-11-07T11:21:24.167" v="913" actId="1076"/>
          <ac:spMkLst>
            <pc:docMk/>
            <pc:sldMk cId="3578436741" sldId="261"/>
            <ac:spMk id="6" creationId="{4D2C8B97-73F3-0F47-DE1E-1F9F8F9183B4}"/>
          </ac:spMkLst>
        </pc:spChg>
        <pc:picChg chg="mod">
          <ac:chgData name="Sheron Ahmed (2117695)" userId="10453dcc-8459-4966-acfb-be21730fbf16" providerId="ADAL" clId="{63BB0A21-2AA4-4FF0-B196-00CA5E7AAA33}" dt="2024-11-07T11:21:06.850" v="911" actId="1076"/>
          <ac:picMkLst>
            <pc:docMk/>
            <pc:sldMk cId="3578436741" sldId="261"/>
            <ac:picMk id="3" creationId="{8BEED66E-6040-11E5-4D2A-2A0F3AB2D647}"/>
          </ac:picMkLst>
        </pc:picChg>
        <pc:cxnChg chg="mod">
          <ac:chgData name="Sheron Ahmed (2117695)" userId="10453dcc-8459-4966-acfb-be21730fbf16" providerId="ADAL" clId="{63BB0A21-2AA4-4FF0-B196-00CA5E7AAA33}" dt="2024-11-06T14:41:08.480" v="585" actId="14100"/>
          <ac:cxnSpMkLst>
            <pc:docMk/>
            <pc:sldMk cId="3578436741" sldId="261"/>
            <ac:cxnSpMk id="8" creationId="{2C98AAFE-6FA5-CAD6-879D-0521218F260A}"/>
          </ac:cxnSpMkLst>
        </pc:cxnChg>
      </pc:sldChg>
      <pc:sldChg chg="modSp mod">
        <pc:chgData name="Sheron Ahmed (2117695)" userId="10453dcc-8459-4966-acfb-be21730fbf16" providerId="ADAL" clId="{63BB0A21-2AA4-4FF0-B196-00CA5E7AAA33}" dt="2024-11-06T14:41:28.735" v="587" actId="14100"/>
        <pc:sldMkLst>
          <pc:docMk/>
          <pc:sldMk cId="1709287306" sldId="262"/>
        </pc:sldMkLst>
        <pc:spChg chg="mod">
          <ac:chgData name="Sheron Ahmed (2117695)" userId="10453dcc-8459-4966-acfb-be21730fbf16" providerId="ADAL" clId="{63BB0A21-2AA4-4FF0-B196-00CA5E7AAA33}" dt="2024-11-06T14:20:08.504" v="487" actId="123"/>
          <ac:spMkLst>
            <pc:docMk/>
            <pc:sldMk cId="1709287306" sldId="262"/>
            <ac:spMk id="2" creationId="{69E83B25-BAB7-E1BD-F883-DF1E55AD720F}"/>
          </ac:spMkLst>
        </pc:spChg>
        <pc:spChg chg="mod">
          <ac:chgData name="Sheron Ahmed (2117695)" userId="10453dcc-8459-4966-acfb-be21730fbf16" providerId="ADAL" clId="{63BB0A21-2AA4-4FF0-B196-00CA5E7AAA33}" dt="2024-11-06T14:30:42.563" v="531"/>
          <ac:spMkLst>
            <pc:docMk/>
            <pc:sldMk cId="1709287306" sldId="262"/>
            <ac:spMk id="4" creationId="{BDC277EB-CC9A-6F08-6EAC-7F1E02CDA55A}"/>
          </ac:spMkLst>
        </pc:spChg>
        <pc:cxnChg chg="mod">
          <ac:chgData name="Sheron Ahmed (2117695)" userId="10453dcc-8459-4966-acfb-be21730fbf16" providerId="ADAL" clId="{63BB0A21-2AA4-4FF0-B196-00CA5E7AAA33}" dt="2024-11-06T14:41:28.735" v="587" actId="14100"/>
          <ac:cxnSpMkLst>
            <pc:docMk/>
            <pc:sldMk cId="1709287306" sldId="262"/>
            <ac:cxnSpMk id="6" creationId="{12DC7FEE-67AB-A69E-D96E-005C2AA3C6D0}"/>
          </ac:cxnSpMkLst>
        </pc:cxnChg>
      </pc:sldChg>
      <pc:sldChg chg="modSp ord">
        <pc:chgData name="Sheron Ahmed (2117695)" userId="10453dcc-8459-4966-acfb-be21730fbf16" providerId="ADAL" clId="{63BB0A21-2AA4-4FF0-B196-00CA5E7AAA33}" dt="2024-11-06T14:30:51.750" v="532"/>
        <pc:sldMkLst>
          <pc:docMk/>
          <pc:sldMk cId="4133284135" sldId="263"/>
        </pc:sldMkLst>
        <pc:spChg chg="mod">
          <ac:chgData name="Sheron Ahmed (2117695)" userId="10453dcc-8459-4966-acfb-be21730fbf16" providerId="ADAL" clId="{63BB0A21-2AA4-4FF0-B196-00CA5E7AAA33}" dt="2024-11-06T14:30:31.422" v="530"/>
          <ac:spMkLst>
            <pc:docMk/>
            <pc:sldMk cId="4133284135" sldId="263"/>
            <ac:spMk id="4" creationId="{494CF84A-4E75-72A0-5316-9D894F1C4BFB}"/>
          </ac:spMkLst>
        </pc:spChg>
        <pc:spChg chg="mod">
          <ac:chgData name="Sheron Ahmed (2117695)" userId="10453dcc-8459-4966-acfb-be21730fbf16" providerId="ADAL" clId="{63BB0A21-2AA4-4FF0-B196-00CA5E7AAA33}" dt="2024-11-06T14:30:51.750" v="532"/>
          <ac:spMkLst>
            <pc:docMk/>
            <pc:sldMk cId="4133284135" sldId="263"/>
            <ac:spMk id="5" creationId="{222ED5EE-7B89-00DE-0740-C1906FEB0658}"/>
          </ac:spMkLst>
        </pc:spChg>
      </pc:sldChg>
      <pc:sldChg chg="modSp mod">
        <pc:chgData name="Sheron Ahmed (2117695)" userId="10453dcc-8459-4966-acfb-be21730fbf16" providerId="ADAL" clId="{63BB0A21-2AA4-4FF0-B196-00CA5E7AAA33}" dt="2024-11-07T10:43:18.085" v="712" actId="1076"/>
        <pc:sldMkLst>
          <pc:docMk/>
          <pc:sldMk cId="3523903943" sldId="264"/>
        </pc:sldMkLst>
        <pc:spChg chg="mod">
          <ac:chgData name="Sheron Ahmed (2117695)" userId="10453dcc-8459-4966-acfb-be21730fbf16" providerId="ADAL" clId="{63BB0A21-2AA4-4FF0-B196-00CA5E7AAA33}" dt="2024-11-07T10:43:18.085" v="712" actId="1076"/>
          <ac:spMkLst>
            <pc:docMk/>
            <pc:sldMk cId="3523903943" sldId="264"/>
            <ac:spMk id="5" creationId="{95CD2AA6-A084-D42F-E208-9C86D49D7D1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55638F-2B66-4B28-9A2C-CD530B218C9A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A4EE4-F1FD-4F94-A462-64B60B2B6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228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A4EE4-F1FD-4F94-A462-64B60B2B6A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426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39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91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729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636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679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81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7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4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57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11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911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546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53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5684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400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3885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704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64B3FC-9930-43F9-A29E-E543C2BFDBE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84C27FE-4F66-4C58-924E-85BE171CD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67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benefits-digital-training-hotel-staff-ismail-dinia-pmp" TargetMode="External"/><Relationship Id="rId2" Type="http://schemas.openxmlformats.org/officeDocument/2006/relationships/hyperlink" Target="https://kredily.com/effective-employee-retention-strategies-to-thrive-in-202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t1.vn/single-post/what-is-job-satisfaction-how-job-titles-can-impact-employees" TargetMode="External"/><Relationship Id="rId5" Type="http://schemas.openxmlformats.org/officeDocument/2006/relationships/hyperlink" Target="https://www.innocorn.com/post/artificial-intelligence-in-the-hospitality-industry" TargetMode="External"/><Relationship Id="rId4" Type="http://schemas.openxmlformats.org/officeDocument/2006/relationships/hyperlink" Target="https://www.hirequotient.com/hr-glossary/work-life-balance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utterstock.com/image-illustration/staffing-shortages-find-new-employees-workers-2021253326" TargetMode="External"/><Relationship Id="rId3" Type="http://schemas.openxmlformats.org/officeDocument/2006/relationships/hyperlink" Target="https://ortezinfotech.in/blogs/impact-of-covid19-pandemic-on-the-hospitality-industry" TargetMode="External"/><Relationship Id="rId7" Type="http://schemas.openxmlformats.org/officeDocument/2006/relationships/hyperlink" Target="https://www.ft.com/content/cba9b4e5-db43-4a2b-89d7-cee038567623" TargetMode="External"/><Relationship Id="rId2" Type="http://schemas.openxmlformats.org/officeDocument/2006/relationships/hyperlink" Target="https://www.linkedin.com/pulse/hrm-pakistan-shahab-mehmoo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pulse/work-life-balance-efforts-irrelevant-without-focus-roshin-joseph" TargetMode="External"/><Relationship Id="rId5" Type="http://schemas.openxmlformats.org/officeDocument/2006/relationships/hyperlink" Target="https://www.linkedin.com/pulse/seize-gray-planning-uncertainty-hospitality-clayton-reid" TargetMode="External"/><Relationship Id="rId10" Type="http://schemas.openxmlformats.org/officeDocument/2006/relationships/hyperlink" Target="https://www.questionpro.com/blog/pestel-analysis/" TargetMode="External"/><Relationship Id="rId4" Type="http://schemas.openxmlformats.org/officeDocument/2006/relationships/hyperlink" Target="https://pngtree.com/freepng/identify-gaps-in-skills-turquoise-concept-icon-outline-coaching-infographic-vector_12844615.html" TargetMode="External"/><Relationship Id="rId9" Type="http://schemas.openxmlformats.org/officeDocument/2006/relationships/hyperlink" Target="https://www.shutterstock.com/search/talent-short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AE717657-234A-23F1-6D08-2EFCDB92F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42618" y="5884607"/>
            <a:ext cx="4496919" cy="763240"/>
          </a:xfrm>
        </p:spPr>
        <p:txBody>
          <a:bodyPr anchor="t"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Sheron Ahmed (2117695)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Dr Ernest Balutie Wavei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5E77C0-BED5-4CD1-595E-FC4DA0380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4604" y="2665558"/>
            <a:ext cx="5394933" cy="26536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1474F1-73D1-29E2-15C7-F9D34F16B3C2}"/>
              </a:ext>
            </a:extLst>
          </p:cNvPr>
          <p:cNvSpPr txBox="1"/>
          <p:nvPr/>
        </p:nvSpPr>
        <p:spPr>
          <a:xfrm>
            <a:off x="2177843" y="357234"/>
            <a:ext cx="945863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BMIH6001 Contemporary Themes In The Hotel And Hospitality Sector</a:t>
            </a:r>
          </a:p>
        </p:txBody>
      </p:sp>
    </p:spTree>
    <p:extLst>
      <p:ext uri="{BB962C8B-B14F-4D97-AF65-F5344CB8AC3E}">
        <p14:creationId xmlns:p14="http://schemas.microsoft.com/office/powerpoint/2010/main" val="2402737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BB12DA0-2D25-5074-E527-970611580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845" y="168121"/>
            <a:ext cx="7836310" cy="130523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Staff Shortages And Labour Challenges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A10A8C0-8CF8-5DD5-C01A-5F7A8B90C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355" y="2228939"/>
            <a:ext cx="2045110" cy="41064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5E1B03-39A2-D316-25DA-CD35782997C5}"/>
              </a:ext>
            </a:extLst>
          </p:cNvPr>
          <p:cNvSpPr txBox="1"/>
          <p:nvPr/>
        </p:nvSpPr>
        <p:spPr>
          <a:xfrm>
            <a:off x="1081548" y="2539322"/>
            <a:ext cx="6862916" cy="1685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Impacts hotel operations and guest experience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Impacts organisational structure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Impacts economic growth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95A4E6C-D647-2ED2-56B1-A2719D017AFB}"/>
              </a:ext>
            </a:extLst>
          </p:cNvPr>
          <p:cNvCxnSpPr>
            <a:cxnSpLocks/>
          </p:cNvCxnSpPr>
          <p:nvPr/>
        </p:nvCxnSpPr>
        <p:spPr>
          <a:xfrm>
            <a:off x="3441291" y="1622322"/>
            <a:ext cx="5299586" cy="0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Long live the labour shortages">
            <a:extLst>
              <a:ext uri="{FF2B5EF4-FFF2-40B4-BE49-F238E27FC236}">
                <a16:creationId xmlns:a16="http://schemas.microsoft.com/office/drawing/2014/main" id="{9A07351F-C7E2-82BE-68B0-A51A66C27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124" y="1860707"/>
            <a:ext cx="3634061" cy="201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ize the Gray - Planning for Uncertainty in Hospitality">
            <a:extLst>
              <a:ext uri="{FF2B5EF4-FFF2-40B4-BE49-F238E27FC236}">
                <a16:creationId xmlns:a16="http://schemas.microsoft.com/office/drawing/2014/main" id="{838449D2-CB0B-1B62-B12B-6B4B883B28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0" t="4698" r="8897"/>
          <a:stretch/>
        </p:blipFill>
        <p:spPr bwMode="auto">
          <a:xfrm>
            <a:off x="8197124" y="3988370"/>
            <a:ext cx="3638591" cy="223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47E668-4D9D-C0A3-68E3-94809E7DBEBA}"/>
              </a:ext>
            </a:extLst>
          </p:cNvPr>
          <p:cNvSpPr txBox="1"/>
          <p:nvPr/>
        </p:nvSpPr>
        <p:spPr>
          <a:xfrm>
            <a:off x="1570182" y="5108292"/>
            <a:ext cx="66269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shortages affects customer satisfaction, service quality and economic growth of hotel and hospitality organisations following post COVID-19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Shapovel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7BF53F-BCD2-1A41-D5B1-3EB9AA9B7391}"/>
              </a:ext>
            </a:extLst>
          </p:cNvPr>
          <p:cNvSpPr txBox="1"/>
          <p:nvPr/>
        </p:nvSpPr>
        <p:spPr>
          <a:xfrm>
            <a:off x="9050592" y="6337061"/>
            <a:ext cx="19271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(Reid, 2020)</a:t>
            </a:r>
          </a:p>
        </p:txBody>
      </p:sp>
    </p:spTree>
    <p:extLst>
      <p:ext uri="{BB962C8B-B14F-4D97-AF65-F5344CB8AC3E}">
        <p14:creationId xmlns:p14="http://schemas.microsoft.com/office/powerpoint/2010/main" val="421195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0DF222F-C435-2A7C-0585-0B0A2ACBE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632" y="20055"/>
            <a:ext cx="8514735" cy="107361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7A5E1BC-C1B6-2E5D-68A8-5FEB02D394C8}"/>
              </a:ext>
            </a:extLst>
          </p:cNvPr>
          <p:cNvCxnSpPr>
            <a:cxnSpLocks/>
          </p:cNvCxnSpPr>
          <p:nvPr/>
        </p:nvCxnSpPr>
        <p:spPr>
          <a:xfrm>
            <a:off x="3647768" y="963560"/>
            <a:ext cx="4896464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D364ABB-07DE-9FAE-9E11-78C515432D11}"/>
              </a:ext>
            </a:extLst>
          </p:cNvPr>
          <p:cNvSpPr txBox="1"/>
          <p:nvPr/>
        </p:nvSpPr>
        <p:spPr>
          <a:xfrm>
            <a:off x="1709538" y="1943937"/>
            <a:ext cx="5895096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Labour shortages in hospitality sector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life balance and Job satisfaction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Skills Gap and Training Development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Innovation for recruitment and retention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220DDF-6EFA-0B03-37D7-351371EE20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49" t="16274" r="48520" b="43913"/>
          <a:stretch/>
        </p:blipFill>
        <p:spPr>
          <a:xfrm>
            <a:off x="9306804" y="1315306"/>
            <a:ext cx="1175658" cy="95322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E4ADBFD-AB45-A1B9-67DA-E8B9239383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88" t="56250" r="52658" b="5746"/>
          <a:stretch/>
        </p:blipFill>
        <p:spPr>
          <a:xfrm>
            <a:off x="10826219" y="1263076"/>
            <a:ext cx="1175658" cy="95322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E626CC8-C130-E9D7-6288-FBE02ED5C8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45" t="10277" r="3945" b="14896"/>
          <a:stretch/>
        </p:blipFill>
        <p:spPr>
          <a:xfrm>
            <a:off x="9633070" y="5216205"/>
            <a:ext cx="1867362" cy="9575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9617DFD-E2F7-ADE0-2D08-0CDAAAF73F9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736" t="7706" r="10223" b="5598"/>
          <a:stretch/>
        </p:blipFill>
        <p:spPr>
          <a:xfrm>
            <a:off x="8278478" y="2593336"/>
            <a:ext cx="1175658" cy="99834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1573649-F41F-D336-488C-11A4C8D6C82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4817" b="8565"/>
          <a:stretch/>
        </p:blipFill>
        <p:spPr>
          <a:xfrm>
            <a:off x="9798311" y="2579022"/>
            <a:ext cx="2184822" cy="99834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A47DD53-83FE-2F2D-AE90-1FDEBD28CA9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631" t="17061" r="23872" b="23602"/>
          <a:stretch/>
        </p:blipFill>
        <p:spPr>
          <a:xfrm>
            <a:off x="8619250" y="3936864"/>
            <a:ext cx="1175658" cy="10085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DD26ACC-C6E3-B1AA-9269-65213F869CA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925" t="10743" r="15552" b="11735"/>
          <a:stretch/>
        </p:blipFill>
        <p:spPr>
          <a:xfrm>
            <a:off x="10134515" y="3887077"/>
            <a:ext cx="1867363" cy="101329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B58444D-9DA7-6B9A-7471-6FA8229FA56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5613" t="5678" r="4753" b="3313"/>
          <a:stretch/>
        </p:blipFill>
        <p:spPr>
          <a:xfrm>
            <a:off x="7736056" y="1355677"/>
            <a:ext cx="1175658" cy="95340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E28A2F4-1537-B7C6-7D94-3BAA35B89811}"/>
              </a:ext>
            </a:extLst>
          </p:cNvPr>
          <p:cNvSpPr txBox="1"/>
          <p:nvPr/>
        </p:nvSpPr>
        <p:spPr>
          <a:xfrm>
            <a:off x="1361646" y="5155438"/>
            <a:ext cx="74910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varying issues arose due to the global pandemic therefore, the hotel and hospitality sectors suffered a massive setback impacting labour challenges (Aladwan,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2022).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92B12F-3BB6-72D2-B02F-4278834E131F}"/>
              </a:ext>
            </a:extLst>
          </p:cNvPr>
          <p:cNvSpPr txBox="1"/>
          <p:nvPr/>
        </p:nvSpPr>
        <p:spPr>
          <a:xfrm>
            <a:off x="9318053" y="6324988"/>
            <a:ext cx="24973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(Shutterstock, 2024)</a:t>
            </a:r>
          </a:p>
        </p:txBody>
      </p:sp>
    </p:spTree>
    <p:extLst>
      <p:ext uri="{BB962C8B-B14F-4D97-AF65-F5344CB8AC3E}">
        <p14:creationId xmlns:p14="http://schemas.microsoft.com/office/powerpoint/2010/main" val="1188466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96BDCDE-65CF-2A53-6A78-49C79E450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4993" y="87462"/>
            <a:ext cx="9085008" cy="1622322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Application To The Hotel And Hospitality Sector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9D03D96-C7F7-A6DC-26CD-9E68CBABB5B5}"/>
              </a:ext>
            </a:extLst>
          </p:cNvPr>
          <p:cNvCxnSpPr>
            <a:cxnSpLocks/>
          </p:cNvCxnSpPr>
          <p:nvPr/>
        </p:nvCxnSpPr>
        <p:spPr>
          <a:xfrm>
            <a:off x="4375355" y="1759974"/>
            <a:ext cx="5024284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B8DD0F6A-1636-A8AB-2DDE-6867C2719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2869" y="2033872"/>
            <a:ext cx="2624032" cy="28490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69FA93-E1B3-76D6-C3DA-42DD603BD386}"/>
              </a:ext>
            </a:extLst>
          </p:cNvPr>
          <p:cNvSpPr txBox="1"/>
          <p:nvPr/>
        </p:nvSpPr>
        <p:spPr>
          <a:xfrm>
            <a:off x="4247535" y="2022071"/>
            <a:ext cx="7831395" cy="3356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government laws, legislations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Economical: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economic growth, inflation, minimum wage </a:t>
            </a:r>
          </a:p>
          <a:p>
            <a:pPr>
              <a:lnSpc>
                <a:spcPct val="150000"/>
              </a:lnSpc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lifestyle, changing trends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AI, automated systems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sustainability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health &amp; safety, labour laws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59329A-29FB-E3C3-F089-3FEF82803280}"/>
              </a:ext>
            </a:extLst>
          </p:cNvPr>
          <p:cNvSpPr txBox="1"/>
          <p:nvPr/>
        </p:nvSpPr>
        <p:spPr>
          <a:xfrm>
            <a:off x="1769805" y="5570209"/>
            <a:ext cx="103926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Large corporations were forced to review their talent acquisition strategies, focussing more closely on internal recruitment and workforce development (Jiang, 2023).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6B15DD-801F-4DCF-8ACA-E4A4DD2E162E}"/>
              </a:ext>
            </a:extLst>
          </p:cNvPr>
          <p:cNvSpPr txBox="1"/>
          <p:nvPr/>
        </p:nvSpPr>
        <p:spPr>
          <a:xfrm>
            <a:off x="1635701" y="4978649"/>
            <a:ext cx="2170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(Villegas, 2024)</a:t>
            </a:r>
          </a:p>
        </p:txBody>
      </p:sp>
    </p:spTree>
    <p:extLst>
      <p:ext uri="{BB962C8B-B14F-4D97-AF65-F5344CB8AC3E}">
        <p14:creationId xmlns:p14="http://schemas.microsoft.com/office/powerpoint/2010/main" val="747997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3D31CB8-E9EB-2928-A722-68F095A99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317" y="-45890"/>
            <a:ext cx="9134167" cy="2359742"/>
          </a:xfrm>
        </p:spPr>
        <p:txBody>
          <a:bodyPr>
            <a:noAutofit/>
          </a:bodyPr>
          <a:lstStyle/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Future Policy And Management Suggestion For Addressing Labour Challenges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362D6B6-D30F-6868-5049-2C9F2D924C30}"/>
              </a:ext>
            </a:extLst>
          </p:cNvPr>
          <p:cNvCxnSpPr>
            <a:cxnSpLocks/>
          </p:cNvCxnSpPr>
          <p:nvPr/>
        </p:nvCxnSpPr>
        <p:spPr>
          <a:xfrm>
            <a:off x="2251801" y="2310563"/>
            <a:ext cx="4896464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A8E4D6E-489A-AD10-2D7E-5B2BF71F167C}"/>
              </a:ext>
            </a:extLst>
          </p:cNvPr>
          <p:cNvSpPr txBox="1"/>
          <p:nvPr/>
        </p:nvSpPr>
        <p:spPr>
          <a:xfrm>
            <a:off x="2104317" y="2461706"/>
            <a:ext cx="5399165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Managing and retaining talent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Incorporating flexibility and technological integration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goal-orientated values and diverse initiatives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DF9313B-57C5-3094-03E8-2850D5FC73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50" t="1186" r="13098"/>
          <a:stretch/>
        </p:blipFill>
        <p:spPr>
          <a:xfrm>
            <a:off x="8629341" y="3752503"/>
            <a:ext cx="2957361" cy="16159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0EC4547-76E2-C44C-E5D5-D40BC8589B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660" t="32976" r="7258" b="3081"/>
          <a:stretch/>
        </p:blipFill>
        <p:spPr>
          <a:xfrm>
            <a:off x="8353784" y="1997291"/>
            <a:ext cx="3464590" cy="15561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AFE7E13-14CF-FB23-33C9-E7AFB756E8D6}"/>
              </a:ext>
            </a:extLst>
          </p:cNvPr>
          <p:cNvSpPr txBox="1"/>
          <p:nvPr/>
        </p:nvSpPr>
        <p:spPr>
          <a:xfrm>
            <a:off x="1592827" y="5573822"/>
            <a:ext cx="105991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establishments additionally must implement an innovative personnel recognition and loyalty plan allowing the ideal applicants to apply for employment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Dogonyaro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</p:txBody>
      </p:sp>
    </p:spTree>
    <p:extLst>
      <p:ext uri="{BB962C8B-B14F-4D97-AF65-F5344CB8AC3E}">
        <p14:creationId xmlns:p14="http://schemas.microsoft.com/office/powerpoint/2010/main" val="3526390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FF828A9-DC3D-60BA-59AE-BEDFAB30F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3037" y="245807"/>
            <a:ext cx="3885925" cy="727587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C98AAFE-6FA5-CAD6-879D-0521218F260A}"/>
              </a:ext>
            </a:extLst>
          </p:cNvPr>
          <p:cNvCxnSpPr>
            <a:cxnSpLocks/>
          </p:cNvCxnSpPr>
          <p:nvPr/>
        </p:nvCxnSpPr>
        <p:spPr>
          <a:xfrm>
            <a:off x="4729316" y="973394"/>
            <a:ext cx="2792361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DE98F08-6CF8-83A5-660D-60C74F3157EC}"/>
              </a:ext>
            </a:extLst>
          </p:cNvPr>
          <p:cNvSpPr txBox="1"/>
          <p:nvPr/>
        </p:nvSpPr>
        <p:spPr>
          <a:xfrm>
            <a:off x="5112776" y="2032439"/>
            <a:ext cx="7000566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 turnovers or unprecedented circumstances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Investigate operational issues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strategies  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Future policy recommendation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EED66E-6040-11E5-4D2A-2A0F3AB2D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0844" y="2032439"/>
            <a:ext cx="3519130" cy="23460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7321A8-EBA5-13CD-BBDF-64A483789B66}"/>
              </a:ext>
            </a:extLst>
          </p:cNvPr>
          <p:cNvSpPr txBox="1"/>
          <p:nvPr/>
        </p:nvSpPr>
        <p:spPr>
          <a:xfrm>
            <a:off x="1183698" y="5338656"/>
            <a:ext cx="110083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employment exploration and practical training are essential for enhancing an employees’ capabilities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Grigoryan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2C8B97-73F3-0F47-DE1E-1F9F8F9183B4}"/>
              </a:ext>
            </a:extLst>
          </p:cNvPr>
          <p:cNvSpPr txBox="1"/>
          <p:nvPr/>
        </p:nvSpPr>
        <p:spPr>
          <a:xfrm>
            <a:off x="2126449" y="4479695"/>
            <a:ext cx="2227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(Mehmood, 2019)</a:t>
            </a:r>
          </a:p>
        </p:txBody>
      </p:sp>
    </p:spTree>
    <p:extLst>
      <p:ext uri="{BB962C8B-B14F-4D97-AF65-F5344CB8AC3E}">
        <p14:creationId xmlns:p14="http://schemas.microsoft.com/office/powerpoint/2010/main" val="3578436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94CF84A-4E75-72A0-5316-9D894F1C4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0687" y="1932908"/>
            <a:ext cx="3974415" cy="13208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22ED5EE-7B89-00DE-0740-C1906FEB0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8642" y="3429000"/>
            <a:ext cx="3018503" cy="5826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33284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DC277EB-CC9A-6F08-6EAC-7F1E02CDA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1679" y="0"/>
            <a:ext cx="4988641" cy="71642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2DC7FEE-67AB-A69E-D96E-005C2AA3C6D0}"/>
              </a:ext>
            </a:extLst>
          </p:cNvPr>
          <p:cNvCxnSpPr>
            <a:cxnSpLocks/>
          </p:cNvCxnSpPr>
          <p:nvPr/>
        </p:nvCxnSpPr>
        <p:spPr>
          <a:xfrm>
            <a:off x="4542503" y="716423"/>
            <a:ext cx="3126658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9E83B25-BAB7-E1BD-F883-DF1E55AD720F}"/>
              </a:ext>
            </a:extLst>
          </p:cNvPr>
          <p:cNvSpPr txBox="1"/>
          <p:nvPr/>
        </p:nvSpPr>
        <p:spPr>
          <a:xfrm>
            <a:off x="39327" y="795081"/>
            <a:ext cx="12113341" cy="5869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Aladwan, K., Behno, M.K.N. and Aladwan, R., (2022). Service quality during the covid-19 pandemic: An empirical study. Corporate Governance and Organizational Behaviour Review. 6(2), pp.52–61. Available at: https://doi.org/10.22495/cgobrv6i2p5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Chakravarty. A, (2024). Driving Business Success in 2024 Through Employee Retention.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Kredily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https://kredily.com/effective-employee-retention-strategies-to-thrive-in-2024/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Dinia.I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(2022). Benefits Of Digital Training For Hotel Staff.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https://www.linkedin.com/pulse/benefits-digital-training-hotel-staff-ismail-dinia-pmp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Dogonyaro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(2021). Employee Retention Strategy in the Hospitality Industry Employee Retention Strategy in the Hospitality Industry. ProQuest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Grigoryan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K., (2024). Labor shortages in the hospitality industry: The effects of work-life balance, employee compensation, government issued unemployment benefits and job insecurity on employees’ turnover intentions. Westcliff International Journal of Applied Research, 8(1), pp.59-73. Available at: https://doi.org/10.47670/wuwijar202481kg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HireQuotient, (2024). Signs of a Poor Work-Life Balance. HireQuotient.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https://www.hirequotient.com/hr-glossary/work-life-balance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Innocorn Technology, (2022). Artificial Intelligence in the hospitality industry. Innocorn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Tchnology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https://www.innocorn.com/post/artificial-intelligence-in-the-hospitality-industry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Jiang, X., (2023). Hotel Human Resource Management Strategy During the Pandemic-A Case Study of Hilton Hotel. Advances in Economics, Management and Political Sciences,15,266-270. Available at: https://doi.org/10.54254/2754-1169/15/20230926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JT1, (2021). What is job satisfaction? How job titles can impact employees? JT1.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https://www.jt1.vn/single-post/what-is-job-satisfaction-how-job-titles-can-impact-employees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</p:txBody>
      </p:sp>
    </p:spTree>
    <p:extLst>
      <p:ext uri="{BB962C8B-B14F-4D97-AF65-F5344CB8AC3E}">
        <p14:creationId xmlns:p14="http://schemas.microsoft.com/office/powerpoint/2010/main" val="1709287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5CD2AA6-A084-D42F-E208-9C86D49D7D1B}"/>
              </a:ext>
            </a:extLst>
          </p:cNvPr>
          <p:cNvSpPr txBox="1"/>
          <p:nvPr/>
        </p:nvSpPr>
        <p:spPr>
          <a:xfrm>
            <a:off x="58993" y="324464"/>
            <a:ext cx="12074013" cy="6417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Mehmood. S. S, (2019). HRM and Pakistan.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https://www.linkedin.com/pulse/hrm-pakistan-shahab-mehmood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Ortez, (2019). Impact of Covid-19 Pandemic on the Hospitality Industry. Ortez.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https://ortezinfotech.in/blogs/impact-of-covid19-pandemic-on-the-hospitality-industry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Pngtree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(2024). Identify Gaps In Skills Turquoise Concept Icon Outline Coaching Infographic Vector PNG Image.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Pngtree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https://pngtree.com/freepng/identify-gaps-in-skills-turquoise-concept-icon-outline-coaching-infographic-vector_12844615.html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Reid.C, (2020). Seize the Gray - Planning for Uncertainty in Hospitality.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https://www.linkedin.com/pulse/seize-gray-planning-uncertainty-hospitality-clayton-reid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Roshin.J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(2018). Work-life balance efforts are irrelevant without a focus on well-being.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https://www.linkedin.com/pulse/work-life-balance-efforts-irrelevant-without-focus-roshin-joseph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Sandbu.M, (2021). Long live the labour shortages.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Fiannancial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Times.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https://www.ft.com/content/cba9b4e5-db43-4a2b-89d7-cee038567623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Shapoval, V.,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Hägglund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Pizam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A., Abraham, V.,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Carlbäck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M., Nygren, T. and Smith, R.M., (2021). The COVID-19 pandemic effects on the hospitality industry using social systems theory: A multi-country comparison. International Journal of Hospitality Management, 94, p.102813. Available at: https://doi.org/10.1016/j.ijhm.2020.102813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Shutterstock, (2021). Staffing Shortages Find New Employees Workers Fill Jobs Magnifying Glass 3d Illustration. Shutterstock.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https://www.shutterstock.com/image-illustration/staffing-shortages-find-new-employees-workers-2021253326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Shutterstock, (2024). Talent shortage. Shutterstock. [online] Available at: 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https://www.shutterstock.com/search/talent-shortage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 algn="just">
              <a:lnSpc>
                <a:spcPct val="150000"/>
              </a:lnSpc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Villegas.F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(2024). PESTEL Analysis: What It Is, Factors, And Steps to Follow.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QuestionPro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https://www.questionpro.com/blog/pestel-analysis/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04 November 2024).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9039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7" ma:contentTypeDescription="Create a new document." ma:contentTypeScope="" ma:versionID="04d1cc0ec8f1652eebbfd8b5cec17f9a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97565cca40dfd07a35a19b8daddf8c90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D15212D2-7929-4595-9CAC-C8FE8BDC1D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B868F4-796C-45A3-9C38-D279CAD9D5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0E036D-F2F5-4FA9-84E1-A85C5C695413}">
  <ds:schemaRefs>
    <ds:schemaRef ds:uri="4eb0a523-77d0-454a-93a8-50ca111d3c44"/>
    <ds:schemaRef ds:uri="http://schemas.microsoft.com/office/2006/documentManagement/types"/>
    <ds:schemaRef ds:uri="http://purl.org/dc/elements/1.1/"/>
    <ds:schemaRef ds:uri="http://www.w3.org/XML/1998/namespace"/>
    <ds:schemaRef ds:uri="http://schemas.openxmlformats.org/package/2006/metadata/core-properties"/>
    <ds:schemaRef ds:uri="http://purl.org/dc/dcmitype/"/>
    <ds:schemaRef ds:uri="0e7fbce4-8ae7-4085-8b0a-9efa4c7cae6d"/>
    <ds:schemaRef ds:uri="http://purl.org/dc/terms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1624</TotalTime>
  <Words>1131</Words>
  <Application>Microsoft Office PowerPoint</Application>
  <PresentationFormat>Widescreen</PresentationFormat>
  <Paragraphs>61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Corbel</vt:lpstr>
      <vt:lpstr>Parallax</vt:lpstr>
      <vt:lpstr>PowerPoint Presentation</vt:lpstr>
      <vt:lpstr>Staff Shortages And Labour Challenges</vt:lpstr>
      <vt:lpstr>Literature Review</vt:lpstr>
      <vt:lpstr>Application To The Hotel And Hospitality Sector</vt:lpstr>
      <vt:lpstr>Future Policy And Management Suggestion For Addressing Labour Challenges</vt:lpstr>
      <vt:lpstr>Conclusion</vt:lpstr>
      <vt:lpstr>Thank You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Sheron Ahmed (2117695)</dc:creator>
  <cp:lastModifiedBy>Sheron Ahmed (2117695)</cp:lastModifiedBy>
  <cp:revision>3</cp:revision>
  <dcterms:created xsi:type="dcterms:W3CDTF">2024-11-04T20:11:55Z</dcterms:created>
  <dcterms:modified xsi:type="dcterms:W3CDTF">2024-11-07T12:26:49Z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