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0" autoAdjust="0"/>
    <p:restoredTop sz="0" autoAdjust="0"/>
  </p:normalViewPr>
  <p:slideViewPr>
    <p:cSldViewPr snapToGrid="0">
      <p:cViewPr varScale="1">
        <p:scale>
          <a:sx n="72" d="100"/>
          <a:sy n="72" d="100"/>
        </p:scale>
        <p:origin x="10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73D79-8B24-4DB9-AF89-5FA52ACBB4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834A26-A852-4C45-AA0A-2FFFEE1F9D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8C2C72-D491-4D52-8BF2-C6007EC0F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E126B-3861-47C0-BDF5-D1FB88CBC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EE8ED-25B7-4283-9B3A-47B23BD0B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966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7A0DA-8D55-4E46-A99A-63FD1996E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A6280-7B3D-4DCD-9926-21F7A723F6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6F8106-F7E9-4278-88D4-3E97140C0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276D1A-F18E-4EE8-AE85-D5779E92C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031605-422A-4D0F-8E2A-86CEDCFCF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184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B8DB2-26FA-4C7D-88B1-D9E78A49D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BA6480-A373-411F-BAC0-CFB514E892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CE99BB-FC6A-4AAE-BC63-4D06CD997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D44B65-BDE7-4FEF-8E4C-9C1ED8E17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1A7091-00C5-4D92-AD3E-10AD4D8D1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949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05279-F3FD-4F57-BE69-5F4231858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B51A5-1C5E-4DDE-8E3A-278CC83496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2E7AFB-DACD-405B-BA06-E4221970A7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DC095E-2BB8-45CD-9216-EE8087DBE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BD2B98-DCC5-4F9C-BEF6-067BC54E6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9D7C40-C742-4B9D-99BF-B69EF7B68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563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F2CC1-6BC2-4342-AF4C-39CDF8A04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F9CA3B-ECDC-44BD-BD25-FBE120B35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5B7650-BB40-41A8-A373-340A670166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A06099-0AC8-429D-85D4-06604B2A59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415131-0442-48FB-93FA-30E4D6D57E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686B3D-7DE6-44A5-A5ED-718872D8F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340214-C897-44D8-B208-3F4FC382D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D72903-1557-4F76-A121-1A8E3B200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574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DBE5B-FE7E-4A9B-AC5E-2DA1E2E81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773CFC-1DDD-4C9B-958F-5F7EA5656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D261BA-F43C-4212-86A8-A7C724992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7B5F28-2FF0-4E09-8DAB-CE2AE2E81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771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78BF32-451C-4DE5-B2D6-22AC02AB6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D01F39-EA10-4003-8B58-2EA2D530D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04514-356F-4126-AE3B-564073DBC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118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2E824-C1E7-40F2-9AC8-259D2786F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8B482B-CEF0-4C9C-B9E2-80F0F3ED5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F59C8-70A9-4EC3-BA8E-B82E711265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CEE517-0EB7-41D9-97D0-5801C49BB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02C3A1-10EF-488F-984B-17CE5CDD2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D3F3ED-7511-4FDA-B8D9-AEBABA48D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774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D2D42-DFB4-4264-B53D-2439AA4B9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A21349-6A17-4F33-9F68-01D2C2E142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DEE717-CDBB-4BF0-9293-3A03795726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C45D8-E316-424F-80C1-C561276DE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D4A374-FEEC-4C32-94E5-C9A196E88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B89443-35C8-4BF7-BB81-771EF39E0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392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D9FC8-DF14-4181-BB54-4E375690C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F752D8-0633-4A19-A181-475E92C346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A5883-2040-484A-AE35-04D8ABC85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7266C-8D43-4542-A732-5B970E539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746A8-74DA-49BB-9B76-1F22BFCAA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730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3C71545-DC98-4204-891F-6FEF683095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3143B0-F08C-4FC6-9188-45376AF030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7C0892-216E-4153-8358-F5A526838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687CA-02BB-4C9B-B02E-35B9061B8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6138A-92A5-488A-AF8F-B6B6085C1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00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9DB5F0-8049-433C-A404-4F37FFD85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0F1436-F99F-40D8-A107-24D37D665E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B80645-CBCB-4C45-8611-58435E4EE3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83C6F-5D08-4335-B1EE-5D0BE0A610D3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06C17E-D090-4AFB-AE3D-7EEAE927CF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83DC3B-51CE-490E-8708-1C23A799FC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6EBA1-C7FF-43F0-AD0E-7B952F9E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196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C0F64-D6A4-4F96-914E-C266EC6C22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63267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Travel and Transportation is a Risk to your Health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DEBATE IDEAS …..</a:t>
            </a:r>
          </a:p>
        </p:txBody>
      </p:sp>
    </p:spTree>
    <p:extLst>
      <p:ext uri="{BB962C8B-B14F-4D97-AF65-F5344CB8AC3E}">
        <p14:creationId xmlns:p14="http://schemas.microsoft.com/office/powerpoint/2010/main" val="1981308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1499F5-8C75-4EE9-9A5B-F6233446B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For - - </a:t>
            </a:r>
            <a:r>
              <a:rPr lang="en-GB" b="1" i="1" dirty="0"/>
              <a:t>Agreeing that Travel and Transportation is a risk to your Health. </a:t>
            </a:r>
            <a:br>
              <a:rPr lang="en-GB" b="1" i="1" dirty="0"/>
            </a:br>
            <a:r>
              <a:rPr lang="en-GB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8865E31-833D-448C-A5D7-23BF493A4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Health and Safety  - Accidents and Injuries</a:t>
            </a:r>
          </a:p>
          <a:p>
            <a:r>
              <a:rPr lang="en-GB" dirty="0"/>
              <a:t>Pandemics – SARs  / Ebola / C19</a:t>
            </a:r>
          </a:p>
          <a:p>
            <a:r>
              <a:rPr lang="en-GB" dirty="0"/>
              <a:t>Anti Social Activities – Gambling / Sex Tourism / Drink and Drugs Culture…..</a:t>
            </a:r>
          </a:p>
          <a:p>
            <a:r>
              <a:rPr lang="en-GB" dirty="0"/>
              <a:t> Transportation Accidents </a:t>
            </a:r>
          </a:p>
          <a:p>
            <a:r>
              <a:rPr lang="en-GB" dirty="0"/>
              <a:t>Weathering Conditions – Hurricanes / Storms</a:t>
            </a:r>
          </a:p>
          <a:p>
            <a:r>
              <a:rPr lang="en-GB" dirty="0"/>
              <a:t>……..</a:t>
            </a:r>
          </a:p>
          <a:p>
            <a:endParaRPr lang="en-GB" dirty="0"/>
          </a:p>
          <a:p>
            <a:r>
              <a:rPr lang="en-GB" dirty="0"/>
              <a:t>*USE STATS  / FIGURES  / CASE STUDIES TO BACK UP THE ABOVE ARGUMENTS !!!!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9432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88314-401A-4781-9E88-21181EF88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Against - - </a:t>
            </a:r>
            <a:r>
              <a:rPr lang="en-GB" b="1" dirty="0"/>
              <a:t>Disagreeing that Travel and Transportation is  a Risk to your Health.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AC8B9-A55C-4777-A2C2-D3493C3A5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dirty="0"/>
          </a:p>
          <a:p>
            <a:r>
              <a:rPr lang="en-GB" dirty="0"/>
              <a:t>Tourism Forms – Rest and Relaxation (Essential)  - - Holistic Focus</a:t>
            </a:r>
          </a:p>
          <a:p>
            <a:r>
              <a:rPr lang="en-GB" dirty="0"/>
              <a:t>Religious Tourism  - - Spiritual Focus</a:t>
            </a:r>
          </a:p>
          <a:p>
            <a:r>
              <a:rPr lang="en-GB" dirty="0"/>
              <a:t>Green – Eco Based Tourism </a:t>
            </a:r>
          </a:p>
          <a:p>
            <a:r>
              <a:rPr lang="en-GB" dirty="0"/>
              <a:t>‘Safe’ Modes of Travel  - Advancements in Technology.</a:t>
            </a:r>
          </a:p>
          <a:p>
            <a:r>
              <a:rPr lang="en-GB" dirty="0"/>
              <a:t>Cultural Benefits </a:t>
            </a:r>
          </a:p>
          <a:p>
            <a:r>
              <a:rPr lang="en-GB" dirty="0"/>
              <a:t>Medical Tourism </a:t>
            </a:r>
          </a:p>
          <a:p>
            <a:r>
              <a:rPr lang="en-GB" dirty="0"/>
              <a:t>……….</a:t>
            </a:r>
          </a:p>
          <a:p>
            <a:endParaRPr lang="en-GB" dirty="0"/>
          </a:p>
          <a:p>
            <a:r>
              <a:rPr lang="en-GB" dirty="0"/>
              <a:t>*USE STATS  / FIGURES  / CASE STUDIES TO BACK UP THE ABOVE ARGUMENTS !!!!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4721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154</Words>
  <Application>Microsoft Office PowerPoint</Application>
  <PresentationFormat>Widescreen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Travel and Transportation is a Risk to your Health   DEBATE IDEAS …..</vt:lpstr>
      <vt:lpstr>For - - Agreeing that Travel and Transportation is a risk to your Health.   </vt:lpstr>
      <vt:lpstr>Against - - Disagreeing that Travel and Transportation is  a Risk to your Health.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Travel and Transportation is a Risk to you Health   DEBATE IDEAS …..</dc:title>
  <dc:creator>Kathryn PC</dc:creator>
  <cp:lastModifiedBy>Kathryn PC</cp:lastModifiedBy>
  <cp:revision>2</cp:revision>
  <dcterms:created xsi:type="dcterms:W3CDTF">2021-12-07T09:53:06Z</dcterms:created>
  <dcterms:modified xsi:type="dcterms:W3CDTF">2022-01-04T10:50:02Z</dcterms:modified>
</cp:coreProperties>
</file>