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3"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9ED3CE-8D06-4212-B819-B8308FBCCC93}" v="7" dt="2025-10-11T19:59:52.1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57" d="100"/>
          <a:sy n="57" d="100"/>
        </p:scale>
        <p:origin x="1260"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ad Afsar" userId="079e4ae6efb621e0" providerId="LiveId" clId="{B59ED3CE-8D06-4212-B819-B8308FBCCC93}"/>
    <pc:docChg chg="undo custSel addSld delSld modSld">
      <pc:chgData name="Sabad Afsar" userId="079e4ae6efb621e0" providerId="LiveId" clId="{B59ED3CE-8D06-4212-B819-B8308FBCCC93}" dt="2025-10-11T20:03:11.607" v="2740" actId="20577"/>
      <pc:docMkLst>
        <pc:docMk/>
      </pc:docMkLst>
      <pc:sldChg chg="addSp delSp modSp mod addAnim delAnim delDesignElem">
        <pc:chgData name="Sabad Afsar" userId="079e4ae6efb621e0" providerId="LiveId" clId="{B59ED3CE-8D06-4212-B819-B8308FBCCC93}" dt="2025-10-11T20:00:06.850" v="2734" actId="26606"/>
        <pc:sldMkLst>
          <pc:docMk/>
          <pc:sldMk cId="902932234" sldId="256"/>
        </pc:sldMkLst>
        <pc:spChg chg="mod">
          <ac:chgData name="Sabad Afsar" userId="079e4ae6efb621e0" providerId="LiveId" clId="{B59ED3CE-8D06-4212-B819-B8308FBCCC93}" dt="2025-10-11T20:00:06.850" v="2734" actId="26606"/>
          <ac:spMkLst>
            <pc:docMk/>
            <pc:sldMk cId="902932234" sldId="256"/>
            <ac:spMk id="2" creationId="{7714F115-69B7-CB32-5DFA-73FBA193D20A}"/>
          </ac:spMkLst>
        </pc:spChg>
        <pc:spChg chg="del mod">
          <ac:chgData name="Sabad Afsar" userId="079e4ae6efb621e0" providerId="LiveId" clId="{B59ED3CE-8D06-4212-B819-B8308FBCCC93}" dt="2025-10-11T19:57:44.508" v="2633" actId="478"/>
          <ac:spMkLst>
            <pc:docMk/>
            <pc:sldMk cId="902932234" sldId="256"/>
            <ac:spMk id="3" creationId="{9FF0E698-13E0-2969-908A-F3187C0D5DB2}"/>
          </ac:spMkLst>
        </pc:spChg>
        <pc:spChg chg="add del">
          <ac:chgData name="Sabad Afsar" userId="079e4ae6efb621e0" providerId="LiveId" clId="{B59ED3CE-8D06-4212-B819-B8308FBCCC93}" dt="2025-10-11T20:00:06.850" v="2734" actId="26606"/>
          <ac:spMkLst>
            <pc:docMk/>
            <pc:sldMk cId="902932234" sldId="256"/>
            <ac:spMk id="6" creationId="{06DA9DF9-31F7-4056-B42E-878CC92417B8}"/>
          </ac:spMkLst>
        </pc:spChg>
        <pc:spChg chg="add del">
          <ac:chgData name="Sabad Afsar" userId="079e4ae6efb621e0" providerId="LiveId" clId="{B59ED3CE-8D06-4212-B819-B8308FBCCC93}" dt="2025-10-11T19:59:52.130" v="2731"/>
          <ac:spMkLst>
            <pc:docMk/>
            <pc:sldMk cId="902932234" sldId="256"/>
            <ac:spMk id="9" creationId="{9B7AD9F6-8CE7-4299-8FC6-328F4DCD3FF9}"/>
          </ac:spMkLst>
        </pc:spChg>
        <pc:spChg chg="add del">
          <ac:chgData name="Sabad Afsar" userId="079e4ae6efb621e0" providerId="LiveId" clId="{B59ED3CE-8D06-4212-B819-B8308FBCCC93}" dt="2025-10-11T19:59:52.130" v="2731"/>
          <ac:spMkLst>
            <pc:docMk/>
            <pc:sldMk cId="902932234" sldId="256"/>
            <ac:spMk id="11" creationId="{F49775AF-8896-43EE-92C6-83497D6DC56F}"/>
          </ac:spMkLst>
        </pc:spChg>
        <pc:picChg chg="mod">
          <ac:chgData name="Sabad Afsar" userId="079e4ae6efb621e0" providerId="LiveId" clId="{B59ED3CE-8D06-4212-B819-B8308FBCCC93}" dt="2025-10-11T20:00:06.850" v="2734" actId="26606"/>
          <ac:picMkLst>
            <pc:docMk/>
            <pc:sldMk cId="902932234" sldId="256"/>
            <ac:picMk id="4" creationId="{7B31B153-BFF4-EA4B-A674-D05FD4009C0A}"/>
          </ac:picMkLst>
        </pc:picChg>
      </pc:sldChg>
      <pc:sldChg chg="addSp delSp modSp mod setBg delDesignElem">
        <pc:chgData name="Sabad Afsar" userId="079e4ae6efb621e0" providerId="LiveId" clId="{B59ED3CE-8D06-4212-B819-B8308FBCCC93}" dt="2025-10-11T20:03:11.607" v="2740" actId="20577"/>
        <pc:sldMkLst>
          <pc:docMk/>
          <pc:sldMk cId="2486729651" sldId="258"/>
        </pc:sldMkLst>
        <pc:spChg chg="mod">
          <ac:chgData name="Sabad Afsar" userId="079e4ae6efb621e0" providerId="LiveId" clId="{B59ED3CE-8D06-4212-B819-B8308FBCCC93}" dt="2025-10-11T20:03:11.607" v="2740" actId="20577"/>
          <ac:spMkLst>
            <pc:docMk/>
            <pc:sldMk cId="2486729651" sldId="258"/>
            <ac:spMk id="6" creationId="{98E64646-906A-F877-3791-A7AF8BA151A3}"/>
          </ac:spMkLst>
        </pc:spChg>
        <pc:spChg chg="add del">
          <ac:chgData name="Sabad Afsar" userId="079e4ae6efb621e0" providerId="LiveId" clId="{B59ED3CE-8D06-4212-B819-B8308FBCCC93}" dt="2025-10-11T19:59:52.130" v="2731"/>
          <ac:spMkLst>
            <pc:docMk/>
            <pc:sldMk cId="2486729651" sldId="258"/>
            <ac:spMk id="2055" creationId="{D009D6D5-DAC2-4A8B-A17A-E206B9012D09}"/>
          </ac:spMkLst>
        </pc:spChg>
        <pc:picChg chg="mod ord">
          <ac:chgData name="Sabad Afsar" userId="079e4ae6efb621e0" providerId="LiveId" clId="{B59ED3CE-8D06-4212-B819-B8308FBCCC93}" dt="2025-10-11T14:33:54.054" v="84" actId="26606"/>
          <ac:picMkLst>
            <pc:docMk/>
            <pc:sldMk cId="2486729651" sldId="258"/>
            <ac:picMk id="2050" creationId="{EE5379E4-9001-2D12-416F-5DC7A9776163}"/>
          </ac:picMkLst>
        </pc:picChg>
      </pc:sldChg>
      <pc:sldChg chg="addSp delSp modSp mod setBg delDesignElem">
        <pc:chgData name="Sabad Afsar" userId="079e4ae6efb621e0" providerId="LiveId" clId="{B59ED3CE-8D06-4212-B819-B8308FBCCC93}" dt="2025-10-11T19:59:52.130" v="2731"/>
        <pc:sldMkLst>
          <pc:docMk/>
          <pc:sldMk cId="2318997305" sldId="259"/>
        </pc:sldMkLst>
        <pc:spChg chg="mod">
          <ac:chgData name="Sabad Afsar" userId="079e4ae6efb621e0" providerId="LiveId" clId="{B59ED3CE-8D06-4212-B819-B8308FBCCC93}" dt="2025-10-11T14:33:30.985" v="83" actId="2711"/>
          <ac:spMkLst>
            <pc:docMk/>
            <pc:sldMk cId="2318997305" sldId="259"/>
            <ac:spMk id="5" creationId="{B882F220-800B-50EB-BDAC-0D0C31380543}"/>
          </ac:spMkLst>
        </pc:spChg>
        <pc:spChg chg="add del">
          <ac:chgData name="Sabad Afsar" userId="079e4ae6efb621e0" providerId="LiveId" clId="{B59ED3CE-8D06-4212-B819-B8308FBCCC93}" dt="2025-10-11T19:59:52.130" v="2731"/>
          <ac:spMkLst>
            <pc:docMk/>
            <pc:sldMk cId="2318997305" sldId="259"/>
            <ac:spMk id="10" creationId="{D009D6D5-DAC2-4A8B-A17A-E206B9012D09}"/>
          </ac:spMkLst>
        </pc:spChg>
        <pc:picChg chg="mod ord">
          <ac:chgData name="Sabad Afsar" userId="079e4ae6efb621e0" providerId="LiveId" clId="{B59ED3CE-8D06-4212-B819-B8308FBCCC93}" dt="2025-10-11T14:32:46.587" v="65" actId="26606"/>
          <ac:picMkLst>
            <pc:docMk/>
            <pc:sldMk cId="2318997305" sldId="259"/>
            <ac:picMk id="4" creationId="{843312ED-3D6D-15DC-4FED-E8FFC1C3D643}"/>
          </ac:picMkLst>
        </pc:picChg>
      </pc:sldChg>
      <pc:sldChg chg="modSp mod">
        <pc:chgData name="Sabad Afsar" userId="079e4ae6efb621e0" providerId="LiveId" clId="{B59ED3CE-8D06-4212-B819-B8308FBCCC93}" dt="2025-10-11T14:52:32.348" v="1220" actId="1076"/>
        <pc:sldMkLst>
          <pc:docMk/>
          <pc:sldMk cId="86129074" sldId="260"/>
        </pc:sldMkLst>
        <pc:spChg chg="mod">
          <ac:chgData name="Sabad Afsar" userId="079e4ae6efb621e0" providerId="LiveId" clId="{B59ED3CE-8D06-4212-B819-B8308FBCCC93}" dt="2025-10-11T14:52:32.348" v="1220" actId="1076"/>
          <ac:spMkLst>
            <pc:docMk/>
            <pc:sldMk cId="86129074" sldId="260"/>
            <ac:spMk id="7" creationId="{9692F04C-CF2F-7FE0-8328-3F67ADB0111F}"/>
          </ac:spMkLst>
        </pc:spChg>
      </pc:sldChg>
      <pc:sldChg chg="addSp delSp modSp mod setBg delDesignElem">
        <pc:chgData name="Sabad Afsar" userId="079e4ae6efb621e0" providerId="LiveId" clId="{B59ED3CE-8D06-4212-B819-B8308FBCCC93}" dt="2025-10-11T19:59:52.130" v="2731"/>
        <pc:sldMkLst>
          <pc:docMk/>
          <pc:sldMk cId="3524516273" sldId="261"/>
        </pc:sldMkLst>
        <pc:spChg chg="mod">
          <ac:chgData name="Sabad Afsar" userId="079e4ae6efb621e0" providerId="LiveId" clId="{B59ED3CE-8D06-4212-B819-B8308FBCCC93}" dt="2025-10-11T14:32:10.493" v="64" actId="255"/>
          <ac:spMkLst>
            <pc:docMk/>
            <pc:sldMk cId="3524516273" sldId="261"/>
            <ac:spMk id="5" creationId="{1746F8B4-8355-A1C9-B8BE-4F432C690A0D}"/>
          </ac:spMkLst>
        </pc:spChg>
        <pc:spChg chg="add del">
          <ac:chgData name="Sabad Afsar" userId="079e4ae6efb621e0" providerId="LiveId" clId="{B59ED3CE-8D06-4212-B819-B8308FBCCC93}" dt="2025-10-11T19:59:52.130" v="2731"/>
          <ac:spMkLst>
            <pc:docMk/>
            <pc:sldMk cId="3524516273" sldId="261"/>
            <ac:spMk id="5129" creationId="{D009D6D5-DAC2-4A8B-A17A-E206B9012D09}"/>
          </ac:spMkLst>
        </pc:spChg>
        <pc:picChg chg="mod ord">
          <ac:chgData name="Sabad Afsar" userId="079e4ae6efb621e0" providerId="LiveId" clId="{B59ED3CE-8D06-4212-B819-B8308FBCCC93}" dt="2025-10-11T14:31:29.510" v="58" actId="26606"/>
          <ac:picMkLst>
            <pc:docMk/>
            <pc:sldMk cId="3524516273" sldId="261"/>
            <ac:picMk id="5124" creationId="{4BCA3612-982C-270C-F795-410057149373}"/>
          </ac:picMkLst>
        </pc:picChg>
      </pc:sldChg>
      <pc:sldChg chg="addSp delSp modSp mod">
        <pc:chgData name="Sabad Afsar" userId="079e4ae6efb621e0" providerId="LiveId" clId="{B59ED3CE-8D06-4212-B819-B8308FBCCC93}" dt="2025-10-11T19:52:43.065" v="2366" actId="27107"/>
        <pc:sldMkLst>
          <pc:docMk/>
          <pc:sldMk cId="3256206101" sldId="263"/>
        </pc:sldMkLst>
        <pc:spChg chg="add del mod">
          <ac:chgData name="Sabad Afsar" userId="079e4ae6efb621e0" providerId="LiveId" clId="{B59ED3CE-8D06-4212-B819-B8308FBCCC93}" dt="2025-10-11T19:13:10.828" v="1274" actId="2711"/>
          <ac:spMkLst>
            <pc:docMk/>
            <pc:sldMk cId="3256206101" sldId="263"/>
            <ac:spMk id="2" creationId="{B124DD2A-969B-E192-5E0D-0B32349F7276}"/>
          </ac:spMkLst>
        </pc:spChg>
        <pc:spChg chg="add del mod">
          <ac:chgData name="Sabad Afsar" userId="079e4ae6efb621e0" providerId="LiveId" clId="{B59ED3CE-8D06-4212-B819-B8308FBCCC93}" dt="2025-10-11T19:52:43.065" v="2366" actId="27107"/>
          <ac:spMkLst>
            <pc:docMk/>
            <pc:sldMk cId="3256206101" sldId="263"/>
            <ac:spMk id="5" creationId="{913D9F97-51D1-CE75-793D-185E0D4C3951}"/>
          </ac:spMkLst>
        </pc:spChg>
      </pc:sldChg>
      <pc:sldChg chg="addSp delSp modSp add del mod setBg delDesignElem">
        <pc:chgData name="Sabad Afsar" userId="079e4ae6efb621e0" providerId="LiveId" clId="{B59ED3CE-8D06-4212-B819-B8308FBCCC93}" dt="2025-10-11T19:59:52.130" v="2731"/>
        <pc:sldMkLst>
          <pc:docMk/>
          <pc:sldMk cId="3355495996" sldId="264"/>
        </pc:sldMkLst>
        <pc:spChg chg="add mod">
          <ac:chgData name="Sabad Afsar" userId="079e4ae6efb621e0" providerId="LiveId" clId="{B59ED3CE-8D06-4212-B819-B8308FBCCC93}" dt="2025-10-11T14:31:16.566" v="56" actId="1076"/>
          <ac:spMkLst>
            <pc:docMk/>
            <pc:sldMk cId="3355495996" sldId="264"/>
            <ac:spMk id="4" creationId="{68409CE5-EA36-6B4A-D795-C6AE3734AEDF}"/>
          </ac:spMkLst>
        </pc:spChg>
        <pc:spChg chg="add mod">
          <ac:chgData name="Sabad Afsar" userId="079e4ae6efb621e0" providerId="LiveId" clId="{B59ED3CE-8D06-4212-B819-B8308FBCCC93}" dt="2025-10-11T19:38:13.421" v="1771" actId="20577"/>
          <ac:spMkLst>
            <pc:docMk/>
            <pc:sldMk cId="3355495996" sldId="264"/>
            <ac:spMk id="5" creationId="{69B94162-E2D0-CAA5-7159-BCB00AB6694E}"/>
          </ac:spMkLst>
        </pc:spChg>
        <pc:spChg chg="add del">
          <ac:chgData name="Sabad Afsar" userId="079e4ae6efb621e0" providerId="LiveId" clId="{B59ED3CE-8D06-4212-B819-B8308FBCCC93}" dt="2025-10-11T19:59:52.130" v="2731"/>
          <ac:spMkLst>
            <pc:docMk/>
            <pc:sldMk cId="3355495996" sldId="264"/>
            <ac:spMk id="6151" creationId="{06DA9DF9-31F7-4056-B42E-878CC92417B8}"/>
          </ac:spMkLst>
        </pc:spChg>
        <pc:picChg chg="mod ord">
          <ac:chgData name="Sabad Afsar" userId="079e4ae6efb621e0" providerId="LiveId" clId="{B59ED3CE-8D06-4212-B819-B8308FBCCC93}" dt="2025-10-11T14:30:59.644" v="50" actId="26606"/>
          <ac:picMkLst>
            <pc:docMk/>
            <pc:sldMk cId="3355495996" sldId="264"/>
            <ac:picMk id="6146" creationId="{0F180CE8-4BA5-7C5A-A90A-81CF4C670ADE}"/>
          </ac:picMkLst>
        </pc:picChg>
      </pc:sldChg>
      <pc:sldChg chg="addSp modSp new mod">
        <pc:chgData name="Sabad Afsar" userId="079e4ae6efb621e0" providerId="LiveId" clId="{B59ED3CE-8D06-4212-B819-B8308FBCCC93}" dt="2025-10-11T14:51:22.882" v="1218" actId="20577"/>
        <pc:sldMkLst>
          <pc:docMk/>
          <pc:sldMk cId="309721388" sldId="265"/>
        </pc:sldMkLst>
        <pc:spChg chg="add mod">
          <ac:chgData name="Sabad Afsar" userId="079e4ae6efb621e0" providerId="LiveId" clId="{B59ED3CE-8D06-4212-B819-B8308FBCCC93}" dt="2025-10-11T14:51:22.882" v="1218" actId="20577"/>
          <ac:spMkLst>
            <pc:docMk/>
            <pc:sldMk cId="309721388" sldId="265"/>
            <ac:spMk id="2" creationId="{6EDDEDDB-CF77-3EA8-49DC-25378A88BBD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D8BD3-976E-B340-3D1D-5030507A13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6CE21A-2C51-36C9-4850-F27B4DA1D0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710F03-CF68-8232-1135-31CC19C1AADE}"/>
              </a:ext>
            </a:extLst>
          </p:cNvPr>
          <p:cNvSpPr>
            <a:spLocks noGrp="1"/>
          </p:cNvSpPr>
          <p:nvPr>
            <p:ph type="dt" sz="half" idx="10"/>
          </p:nvPr>
        </p:nvSpPr>
        <p:spPr/>
        <p:txBody>
          <a:bodyPr/>
          <a:lstStyle/>
          <a:p>
            <a:fld id="{D1D1EADE-8E88-4C7C-8AC5-FB148DE4940E}" type="datetime1">
              <a:rPr lang="en-US" smtClean="0"/>
              <a:t>10/11/2025</a:t>
            </a:fld>
            <a:endParaRPr lang="en-US"/>
          </a:p>
        </p:txBody>
      </p:sp>
      <p:sp>
        <p:nvSpPr>
          <p:cNvPr id="5" name="Footer Placeholder 4">
            <a:extLst>
              <a:ext uri="{FF2B5EF4-FFF2-40B4-BE49-F238E27FC236}">
                <a16:creationId xmlns:a16="http://schemas.microsoft.com/office/drawing/2014/main" id="{66BD79C4-73BA-A16B-8BF7-6A9F2CE9B6C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67B297E-2F9F-9B88-FA8F-11BEFDEC2D7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2788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7166F-7B98-89CD-32A8-7339AE91CA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EEF984-CC43-D02A-A077-11040F2BD8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18F1EB-3B3B-74A6-CFB8-A10B961B35D2}"/>
              </a:ext>
            </a:extLst>
          </p:cNvPr>
          <p:cNvSpPr>
            <a:spLocks noGrp="1"/>
          </p:cNvSpPr>
          <p:nvPr>
            <p:ph type="dt" sz="half" idx="10"/>
          </p:nvPr>
        </p:nvSpPr>
        <p:spPr/>
        <p:txBody>
          <a:bodyPr/>
          <a:lstStyle/>
          <a:p>
            <a:fld id="{157B6794-849E-4626-908B-D15793550EFB}" type="datetime1">
              <a:rPr lang="en-US" smtClean="0"/>
              <a:t>10/11/2025</a:t>
            </a:fld>
            <a:endParaRPr lang="en-US"/>
          </a:p>
        </p:txBody>
      </p:sp>
      <p:sp>
        <p:nvSpPr>
          <p:cNvPr id="5" name="Footer Placeholder 4">
            <a:extLst>
              <a:ext uri="{FF2B5EF4-FFF2-40B4-BE49-F238E27FC236}">
                <a16:creationId xmlns:a16="http://schemas.microsoft.com/office/drawing/2014/main" id="{6371A9C0-6CAC-4531-7211-A33A4C746C1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106D154-0EBB-2C10-6AF3-E480F1501A9E}"/>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40837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F4887-4D8C-763E-6DE5-9631AFECC1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6A11632-9BB7-F018-B2C5-D1CBDAA980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464430-5D2E-8794-21B8-3227A2E07446}"/>
              </a:ext>
            </a:extLst>
          </p:cNvPr>
          <p:cNvSpPr>
            <a:spLocks noGrp="1"/>
          </p:cNvSpPr>
          <p:nvPr>
            <p:ph type="dt" sz="half" idx="10"/>
          </p:nvPr>
        </p:nvSpPr>
        <p:spPr/>
        <p:txBody>
          <a:bodyPr/>
          <a:lstStyle/>
          <a:p>
            <a:fld id="{63DB64E7-5594-42A3-ADBF-E95A7ACEAD64}" type="datetime1">
              <a:rPr lang="en-US" smtClean="0"/>
              <a:t>10/11/2025</a:t>
            </a:fld>
            <a:endParaRPr lang="en-US"/>
          </a:p>
        </p:txBody>
      </p:sp>
      <p:sp>
        <p:nvSpPr>
          <p:cNvPr id="5" name="Footer Placeholder 4">
            <a:extLst>
              <a:ext uri="{FF2B5EF4-FFF2-40B4-BE49-F238E27FC236}">
                <a16:creationId xmlns:a16="http://schemas.microsoft.com/office/drawing/2014/main" id="{A122503B-2E28-8494-F8EF-09E8B9E1CF2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F8641B8-3E5B-D9DA-6319-68F315FFE32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3827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886BB-29CA-C0BF-4804-CBD9920E5F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1A8B5B-C116-703C-8ECB-0596A2CEEE9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D2A597-6A01-0B28-702A-07C63209B9B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7F68695-8ABF-DCEA-F460-6721575335B1}"/>
              </a:ext>
            </a:extLst>
          </p:cNvPr>
          <p:cNvSpPr>
            <a:spLocks noGrp="1"/>
          </p:cNvSpPr>
          <p:nvPr>
            <p:ph type="dt" sz="half" idx="10"/>
          </p:nvPr>
        </p:nvSpPr>
        <p:spPr/>
        <p:txBody>
          <a:bodyPr/>
          <a:lstStyle/>
          <a:p>
            <a:fld id="{18462B0B-D248-4FFB-8695-AD7FA4B1284A}" type="datetime1">
              <a:rPr lang="en-US" smtClean="0"/>
              <a:t>10/11/2025</a:t>
            </a:fld>
            <a:endParaRPr lang="en-US"/>
          </a:p>
        </p:txBody>
      </p:sp>
      <p:sp>
        <p:nvSpPr>
          <p:cNvPr id="6" name="Footer Placeholder 5">
            <a:extLst>
              <a:ext uri="{FF2B5EF4-FFF2-40B4-BE49-F238E27FC236}">
                <a16:creationId xmlns:a16="http://schemas.microsoft.com/office/drawing/2014/main" id="{056FD7AD-99E8-67F4-7C84-5D8427BFBCA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802881-3C6C-1AD4-4230-98CC9BD94E0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02005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F907B-2E35-2F64-2904-F5B8DE806B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9BE240-2747-C1AF-A399-AC485FFB16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CE56E58-7FF6-1F3E-B19A-E2BCDD145B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FDAAB15-7E4D-7E74-2436-EC0943CF16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592361-3FC2-FB2F-8A29-BA3DC55FFE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DA5669-A877-732C-7961-0AAA6BDDFAFB}"/>
              </a:ext>
            </a:extLst>
          </p:cNvPr>
          <p:cNvSpPr>
            <a:spLocks noGrp="1"/>
          </p:cNvSpPr>
          <p:nvPr>
            <p:ph type="dt" sz="half" idx="10"/>
          </p:nvPr>
        </p:nvSpPr>
        <p:spPr/>
        <p:txBody>
          <a:bodyPr/>
          <a:lstStyle/>
          <a:p>
            <a:fld id="{D0378EFB-9159-4510-B73F-4F0409ADE937}" type="datetime1">
              <a:rPr lang="en-US" smtClean="0"/>
              <a:t>10/11/2025</a:t>
            </a:fld>
            <a:endParaRPr lang="en-US"/>
          </a:p>
        </p:txBody>
      </p:sp>
      <p:sp>
        <p:nvSpPr>
          <p:cNvPr id="8" name="Footer Placeholder 7">
            <a:extLst>
              <a:ext uri="{FF2B5EF4-FFF2-40B4-BE49-F238E27FC236}">
                <a16:creationId xmlns:a16="http://schemas.microsoft.com/office/drawing/2014/main" id="{5377207A-360B-59A8-D148-EAECD05C5C3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50A8B91-1E0F-BFEF-D4F8-1582A643C5B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74886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38771-CF9A-567C-BA0D-B60A2F663D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02991B2-B623-4697-39AE-6274C3DEC2C3}"/>
              </a:ext>
            </a:extLst>
          </p:cNvPr>
          <p:cNvSpPr>
            <a:spLocks noGrp="1"/>
          </p:cNvSpPr>
          <p:nvPr>
            <p:ph type="dt" sz="half" idx="10"/>
          </p:nvPr>
        </p:nvSpPr>
        <p:spPr/>
        <p:txBody>
          <a:bodyPr/>
          <a:lstStyle/>
          <a:p>
            <a:fld id="{89BC9412-2452-4BED-A324-9D8C115361AD}" type="datetime1">
              <a:rPr lang="en-US" smtClean="0"/>
              <a:t>10/11/2025</a:t>
            </a:fld>
            <a:endParaRPr lang="en-US"/>
          </a:p>
        </p:txBody>
      </p:sp>
      <p:sp>
        <p:nvSpPr>
          <p:cNvPr id="4" name="Footer Placeholder 3">
            <a:extLst>
              <a:ext uri="{FF2B5EF4-FFF2-40B4-BE49-F238E27FC236}">
                <a16:creationId xmlns:a16="http://schemas.microsoft.com/office/drawing/2014/main" id="{A23FA536-6E21-E3CF-8D18-BC2D266FEFD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7BA304F-7157-2CA5-1986-3F77995FEBC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68436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2688C0-E13C-CAD6-62A0-8E424852916B}"/>
              </a:ext>
            </a:extLst>
          </p:cNvPr>
          <p:cNvSpPr>
            <a:spLocks noGrp="1"/>
          </p:cNvSpPr>
          <p:nvPr>
            <p:ph type="dt" sz="half" idx="10"/>
          </p:nvPr>
        </p:nvSpPr>
        <p:spPr/>
        <p:txBody>
          <a:bodyPr/>
          <a:lstStyle/>
          <a:p>
            <a:fld id="{F5318F62-D251-40E8-A23C-F4CFE9FEAB41}" type="datetime1">
              <a:rPr lang="en-US" smtClean="0"/>
              <a:t>10/11/2025</a:t>
            </a:fld>
            <a:endParaRPr lang="en-US"/>
          </a:p>
        </p:txBody>
      </p:sp>
      <p:sp>
        <p:nvSpPr>
          <p:cNvPr id="3" name="Footer Placeholder 2">
            <a:extLst>
              <a:ext uri="{FF2B5EF4-FFF2-40B4-BE49-F238E27FC236}">
                <a16:creationId xmlns:a16="http://schemas.microsoft.com/office/drawing/2014/main" id="{2960635F-D3D3-C00A-006D-3E310A4D45B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1E6A281-2EC0-8B47-684A-96A68DEC788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5024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59C94-0676-7C94-DCA0-B74634B0A5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1DC095-FE6E-FF9F-A725-D5008BEDCF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2CDA14-1AEB-D8FD-A967-D7855B3B0C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59B92C-4860-BC89-A704-59829AAE493E}"/>
              </a:ext>
            </a:extLst>
          </p:cNvPr>
          <p:cNvSpPr>
            <a:spLocks noGrp="1"/>
          </p:cNvSpPr>
          <p:nvPr>
            <p:ph type="dt" sz="half" idx="10"/>
          </p:nvPr>
        </p:nvSpPr>
        <p:spPr/>
        <p:txBody>
          <a:bodyPr/>
          <a:lstStyle/>
          <a:p>
            <a:fld id="{44F76144-149E-4874-93A5-554A0357CF82}" type="datetime1">
              <a:rPr lang="en-US" smtClean="0"/>
              <a:t>10/11/2025</a:t>
            </a:fld>
            <a:endParaRPr lang="en-US"/>
          </a:p>
        </p:txBody>
      </p:sp>
      <p:sp>
        <p:nvSpPr>
          <p:cNvPr id="6" name="Footer Placeholder 5">
            <a:extLst>
              <a:ext uri="{FF2B5EF4-FFF2-40B4-BE49-F238E27FC236}">
                <a16:creationId xmlns:a16="http://schemas.microsoft.com/office/drawing/2014/main" id="{975D5DA1-78B7-AF7F-D6B1-7F41528DBEA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8EF8F5D-5E0F-EBF7-E021-FEBF2576B670}"/>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59809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B0B42-2E76-B7D0-6EC6-829600A86A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59B345-E9C8-9C26-7704-C2D3A5B669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12202FA-7744-9426-92F8-79EE6F39A6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0FCB84-4446-61D1-0E71-08B693F3B8BC}"/>
              </a:ext>
            </a:extLst>
          </p:cNvPr>
          <p:cNvSpPr>
            <a:spLocks noGrp="1"/>
          </p:cNvSpPr>
          <p:nvPr>
            <p:ph type="dt" sz="half" idx="10"/>
          </p:nvPr>
        </p:nvSpPr>
        <p:spPr/>
        <p:txBody>
          <a:bodyPr/>
          <a:lstStyle/>
          <a:p>
            <a:fld id="{50BA65D8-0540-4835-AE5C-25D29DBA01BE}" type="datetime1">
              <a:rPr lang="en-US" smtClean="0"/>
              <a:t>10/11/2025</a:t>
            </a:fld>
            <a:endParaRPr lang="en-US"/>
          </a:p>
        </p:txBody>
      </p:sp>
      <p:sp>
        <p:nvSpPr>
          <p:cNvPr id="6" name="Footer Placeholder 5">
            <a:extLst>
              <a:ext uri="{FF2B5EF4-FFF2-40B4-BE49-F238E27FC236}">
                <a16:creationId xmlns:a16="http://schemas.microsoft.com/office/drawing/2014/main" id="{A94848D9-6C7E-17EA-E8F0-06C5E2886A1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0A94F07-55B1-D364-AC03-B59014CE4D60}"/>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09245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18600-820F-5155-AC09-01E5D56B24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9E30CB-65E4-067E-518D-FF55170913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177778-2750-3445-B3EA-FA415301746C}"/>
              </a:ext>
            </a:extLst>
          </p:cNvPr>
          <p:cNvSpPr>
            <a:spLocks noGrp="1"/>
          </p:cNvSpPr>
          <p:nvPr>
            <p:ph type="dt" sz="half" idx="10"/>
          </p:nvPr>
        </p:nvSpPr>
        <p:spPr/>
        <p:txBody>
          <a:bodyPr/>
          <a:lstStyle/>
          <a:p>
            <a:fld id="{EC3C8B9C-477D-492A-96AD-1FC2CC997A73}" type="datetime1">
              <a:rPr lang="en-US" smtClean="0"/>
              <a:t>10/11/2025</a:t>
            </a:fld>
            <a:endParaRPr lang="en-US"/>
          </a:p>
        </p:txBody>
      </p:sp>
      <p:sp>
        <p:nvSpPr>
          <p:cNvPr id="5" name="Footer Placeholder 4">
            <a:extLst>
              <a:ext uri="{FF2B5EF4-FFF2-40B4-BE49-F238E27FC236}">
                <a16:creationId xmlns:a16="http://schemas.microsoft.com/office/drawing/2014/main" id="{C1E67AFF-5057-6232-222C-C0B34072CE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C72DB9C-F32C-1E8F-C1CE-CAF7D617668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9130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E6661C-9AD5-4D87-7561-1B0C68C8D8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F9C60B-CBD3-F5CF-3C65-2BEC3EE7AF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9A239C-11C7-E3B2-C132-0F51860A85DC}"/>
              </a:ext>
            </a:extLst>
          </p:cNvPr>
          <p:cNvSpPr>
            <a:spLocks noGrp="1"/>
          </p:cNvSpPr>
          <p:nvPr>
            <p:ph type="dt" sz="half" idx="10"/>
          </p:nvPr>
        </p:nvSpPr>
        <p:spPr/>
        <p:txBody>
          <a:bodyPr/>
          <a:lstStyle/>
          <a:p>
            <a:fld id="{42D3AED5-E26D-4E29-B1B3-7847B6779594}" type="datetime1">
              <a:rPr lang="en-US" smtClean="0"/>
              <a:t>10/11/2025</a:t>
            </a:fld>
            <a:endParaRPr lang="en-US"/>
          </a:p>
        </p:txBody>
      </p:sp>
      <p:sp>
        <p:nvSpPr>
          <p:cNvPr id="5" name="Footer Placeholder 4">
            <a:extLst>
              <a:ext uri="{FF2B5EF4-FFF2-40B4-BE49-F238E27FC236}">
                <a16:creationId xmlns:a16="http://schemas.microsoft.com/office/drawing/2014/main" id="{C1FFDB9C-5B86-C203-B884-12B921BDFE9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3999DB8-A6B9-BC6E-EEB4-0C9A2D9B057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698661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BE9A70-98D0-7D22-EF71-2BCEA4A87F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E8E86F-B078-02F4-B128-66FEC41295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49ACB9-AEED-8972-029D-70FD21A34D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1BA835-12AC-4E8F-955A-EA3F4DE2791F}" type="datetime1">
              <a:rPr lang="en-US" smtClean="0"/>
              <a:t>10/11/2025</a:t>
            </a:fld>
            <a:endParaRPr lang="en-US"/>
          </a:p>
        </p:txBody>
      </p:sp>
      <p:sp>
        <p:nvSpPr>
          <p:cNvPr id="5" name="Footer Placeholder 4">
            <a:extLst>
              <a:ext uri="{FF2B5EF4-FFF2-40B4-BE49-F238E27FC236}">
                <a16:creationId xmlns:a16="http://schemas.microsoft.com/office/drawing/2014/main" id="{7ADCC544-F734-099D-3796-6BB8D4F277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F8E384D5-94E5-EBB4-2908-CA13FD24B1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3897456650"/>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4F115-69B7-CB32-5DFA-73FBA193D20A}"/>
              </a:ext>
            </a:extLst>
          </p:cNvPr>
          <p:cNvSpPr>
            <a:spLocks noGrp="1"/>
          </p:cNvSpPr>
          <p:nvPr>
            <p:ph type="ctrTitle"/>
          </p:nvPr>
        </p:nvSpPr>
        <p:spPr>
          <a:xfrm>
            <a:off x="5026828" y="3756822"/>
            <a:ext cx="6792640" cy="1950720"/>
          </a:xfrm>
        </p:spPr>
        <p:txBody>
          <a:bodyPr anchor="b">
            <a:noAutofit/>
          </a:bodyPr>
          <a:lstStyle/>
          <a:p>
            <a:pPr algn="l"/>
            <a:r>
              <a:rPr lang="en-GB" sz="2800">
                <a:latin typeface="Arial" panose="020B0604020202020204" pitchFamily="34" charset="0"/>
                <a:cs typeface="Arial" panose="020B0604020202020204" pitchFamily="34" charset="0"/>
              </a:rPr>
              <a:t>PSYCOLOGY IN HEALTH AND SOCIAL CARE </a:t>
            </a: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LCHS4010</a:t>
            </a: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NEALE HADDON (MODULE LEAD )</a:t>
            </a: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KAL ALNABABTAH (LECTURER) </a:t>
            </a: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SABAD N AFSAR </a:t>
            </a: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2419308</a:t>
            </a: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SUBMISSION DATE: 13/10/2025</a:t>
            </a:r>
            <a:endParaRPr lang="en-GB" sz="2800" dirty="0">
              <a:latin typeface="Arial" panose="020B0604020202020204" pitchFamily="34" charset="0"/>
              <a:cs typeface="Arial" panose="020B0604020202020204" pitchFamily="34" charset="0"/>
            </a:endParaRPr>
          </a:p>
        </p:txBody>
      </p:sp>
      <p:pic>
        <p:nvPicPr>
          <p:cNvPr id="4" name="Picture 3" descr="A splash of colors on a white surface">
            <a:extLst>
              <a:ext uri="{FF2B5EF4-FFF2-40B4-BE49-F238E27FC236}">
                <a16:creationId xmlns:a16="http://schemas.microsoft.com/office/drawing/2014/main" id="{7B31B153-BFF4-EA4B-A674-D05FD4009C0A}"/>
              </a:ext>
            </a:extLst>
          </p:cNvPr>
          <p:cNvPicPr>
            <a:picLocks noChangeAspect="1"/>
          </p:cNvPicPr>
          <p:nvPr/>
        </p:nvPicPr>
        <p:blipFill>
          <a:blip r:embed="rId2"/>
          <a:srcRect l="5388" r="43679"/>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902932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Toddlers - Playgroup North Shore">
            <a:extLst>
              <a:ext uri="{FF2B5EF4-FFF2-40B4-BE49-F238E27FC236}">
                <a16:creationId xmlns:a16="http://schemas.microsoft.com/office/drawing/2014/main" id="{55382550-A2CA-CC28-2C9C-A84501B8B2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1998" cy="685799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3DFF255-F5C3-0E33-E699-5C08DC0112A8}"/>
              </a:ext>
            </a:extLst>
          </p:cNvPr>
          <p:cNvSpPr txBox="1"/>
          <p:nvPr/>
        </p:nvSpPr>
        <p:spPr>
          <a:xfrm>
            <a:off x="0" y="8683"/>
            <a:ext cx="8263466" cy="2308324"/>
          </a:xfrm>
          <a:prstGeom prst="rect">
            <a:avLst/>
          </a:prstGeom>
          <a:noFill/>
        </p:spPr>
        <p:txBody>
          <a:bodyPr wrap="square" rtlCol="0">
            <a:spAutoFit/>
          </a:bodyPr>
          <a:lstStyle/>
          <a:p>
            <a:r>
              <a:rPr lang="en-GB" sz="4000" dirty="0">
                <a:solidFill>
                  <a:schemeClr val="bg1"/>
                </a:solidFill>
                <a:latin typeface="Arial" panose="020B0604020202020204" pitchFamily="34" charset="0"/>
                <a:cs typeface="Arial" panose="020B0604020202020204" pitchFamily="34" charset="0"/>
              </a:rPr>
              <a:t>SUPPORTING EARLY CHILDHOOD DEVELOPMENT: A CASE STUDY OF AMIRA </a:t>
            </a:r>
          </a:p>
          <a:p>
            <a:r>
              <a:rPr lang="en-GB" sz="2400" dirty="0">
                <a:solidFill>
                  <a:schemeClr val="bg1"/>
                </a:solidFill>
                <a:latin typeface="Arial" panose="020B0604020202020204" pitchFamily="34" charset="0"/>
                <a:cs typeface="Arial" panose="020B0604020202020204" pitchFamily="34" charset="0"/>
              </a:rPr>
              <a:t>APPLYING BOWLBY’S ATTACHMENT THEORY </a:t>
            </a:r>
          </a:p>
        </p:txBody>
      </p:sp>
    </p:spTree>
    <p:extLst>
      <p:ext uri="{BB962C8B-B14F-4D97-AF65-F5344CB8AC3E}">
        <p14:creationId xmlns:p14="http://schemas.microsoft.com/office/powerpoint/2010/main" val="1564314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8E64646-906A-F877-3791-A7AF8BA151A3}"/>
              </a:ext>
            </a:extLst>
          </p:cNvPr>
          <p:cNvSpPr txBox="1"/>
          <p:nvPr/>
        </p:nvSpPr>
        <p:spPr>
          <a:xfrm>
            <a:off x="211667" y="186267"/>
            <a:ext cx="4619621" cy="6176963"/>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800" dirty="0">
                <a:latin typeface="Arial" panose="020B0604020202020204" pitchFamily="34" charset="0"/>
                <a:cs typeface="Arial" panose="020B0604020202020204" pitchFamily="34" charset="0"/>
              </a:rPr>
              <a:t>INTRODUCTION </a:t>
            </a:r>
          </a:p>
          <a:p>
            <a:pPr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Amira, aged 3, shows:</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Anxiety when left by carers </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Limited  verbal communication </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Difficulty in group play</a:t>
            </a:r>
          </a:p>
          <a:p>
            <a:pPr marL="342900"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Objective: </a:t>
            </a:r>
            <a:r>
              <a:rPr lang="en-US" sz="2000">
                <a:latin typeface="Arial" panose="020B0604020202020204" pitchFamily="34" charset="0"/>
                <a:cs typeface="Arial" panose="020B0604020202020204" pitchFamily="34" charset="0"/>
              </a:rPr>
              <a:t>Understand developmental </a:t>
            </a:r>
            <a:r>
              <a:rPr lang="en-US" sz="2000" dirty="0">
                <a:latin typeface="Arial" panose="020B0604020202020204" pitchFamily="34" charset="0"/>
                <a:cs typeface="Arial" panose="020B0604020202020204" pitchFamily="34" charset="0"/>
              </a:rPr>
              <a:t>needs and propose a support plan </a:t>
            </a:r>
          </a:p>
          <a:p>
            <a:pPr marL="342900"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Approach: Apply a psychological theory of development to explain behavior and guide interventions (Bowlby,1969)</a:t>
            </a:r>
          </a:p>
          <a:p>
            <a:pPr marL="342900" indent="-228600">
              <a:lnSpc>
                <a:spcPct val="90000"/>
              </a:lnSpc>
              <a:spcAft>
                <a:spcPts val="600"/>
              </a:spcAft>
              <a:buFont typeface="Arial" panose="020B0604020202020204" pitchFamily="34" charset="0"/>
              <a:buChar char="•"/>
            </a:pPr>
            <a:endParaRPr lang="en-US" sz="1400" dirty="0"/>
          </a:p>
        </p:txBody>
      </p:sp>
      <p:pic>
        <p:nvPicPr>
          <p:cNvPr id="2050" name="Picture 2" descr="240+ Kids Sharing Umbrella Stock Photos, Pictures &amp; Royalty-Free Images ...">
            <a:extLst>
              <a:ext uri="{FF2B5EF4-FFF2-40B4-BE49-F238E27FC236}">
                <a16:creationId xmlns:a16="http://schemas.microsoft.com/office/drawing/2014/main" id="{EE5379E4-9001-2D12-416F-5DC7A97761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4790"/>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6729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882F220-800B-50EB-BDAC-0D0C31380543}"/>
              </a:ext>
            </a:extLst>
          </p:cNvPr>
          <p:cNvSpPr txBox="1"/>
          <p:nvPr/>
        </p:nvSpPr>
        <p:spPr>
          <a:xfrm>
            <a:off x="223241" y="287866"/>
            <a:ext cx="5782733" cy="570283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800" dirty="0">
                <a:latin typeface="Arial" panose="020B0604020202020204" pitchFamily="34" charset="0"/>
                <a:cs typeface="Arial" panose="020B0604020202020204" pitchFamily="34" charset="0"/>
              </a:rPr>
              <a:t>BOWLBY’S ATTACHMENT THEORY</a:t>
            </a:r>
          </a:p>
          <a:p>
            <a:pPr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4572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Key concepts:</a:t>
            </a:r>
          </a:p>
          <a:p>
            <a:pPr marL="4572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Children from attachments with caregivers for survival</a:t>
            </a:r>
          </a:p>
          <a:p>
            <a:pPr marL="4572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Secure vs insecure attachment patterns </a:t>
            </a:r>
          </a:p>
          <a:p>
            <a:pPr marL="4572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Early attachment influences emotional, social, and cognitive development.</a:t>
            </a:r>
          </a:p>
          <a:p>
            <a:pPr marL="457200"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4572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Relevance: Explains separation and anxiety in early childhood (Ainsworth,1978) </a:t>
            </a:r>
          </a:p>
        </p:txBody>
      </p:sp>
      <p:pic>
        <p:nvPicPr>
          <p:cNvPr id="4" name="Picture 4" descr="Toddlers - Playgroup North Shore">
            <a:extLst>
              <a:ext uri="{FF2B5EF4-FFF2-40B4-BE49-F238E27FC236}">
                <a16:creationId xmlns:a16="http://schemas.microsoft.com/office/drawing/2014/main" id="{843312ED-3D6D-15DC-4FED-E8FFC1C3D6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4410" r="11465"/>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8997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0" name="Picture 8" descr="Japace Button Art Toys, Color Matching Mosaic Pegboard for 2 3 4 Year ...">
            <a:extLst>
              <a:ext uri="{FF2B5EF4-FFF2-40B4-BE49-F238E27FC236}">
                <a16:creationId xmlns:a16="http://schemas.microsoft.com/office/drawing/2014/main" id="{5EC4F7D9-CC7A-3741-F8A1-8A5B3EFB50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910667"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692F04C-CF2F-7FE0-8328-3F67ADB0111F}"/>
              </a:ext>
            </a:extLst>
          </p:cNvPr>
          <p:cNvSpPr txBox="1"/>
          <p:nvPr/>
        </p:nvSpPr>
        <p:spPr>
          <a:xfrm>
            <a:off x="5063066" y="1050485"/>
            <a:ext cx="7281333" cy="3724096"/>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APPLICATION TO AMIRAS SITUATION</a:t>
            </a:r>
          </a:p>
          <a:p>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Behaviours suggest insecure attachment </a:t>
            </a: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Anxiety when separated  </a:t>
            </a:r>
            <a:r>
              <a:rPr lang="en-GB" sz="28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possible anxious – ambivalent attachment </a:t>
            </a: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Limited verbal communication        difficulty trusting unfamiliar adults/peers </a:t>
            </a: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Challenges in group play       underdeveloped social confidence </a:t>
            </a: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Bowlby’s theory helps identify emotional and social needs (Keller,2021)</a:t>
            </a:r>
            <a:endParaRPr lang="en-GB" sz="2800" dirty="0">
              <a:latin typeface="Arial" panose="020B0604020202020204" pitchFamily="34" charset="0"/>
              <a:cs typeface="Arial" panose="020B0604020202020204" pitchFamily="34" charset="0"/>
            </a:endParaRPr>
          </a:p>
        </p:txBody>
      </p:sp>
      <p:cxnSp>
        <p:nvCxnSpPr>
          <p:cNvPr id="9" name="Straight Arrow Connector 8">
            <a:extLst>
              <a:ext uri="{FF2B5EF4-FFF2-40B4-BE49-F238E27FC236}">
                <a16:creationId xmlns:a16="http://schemas.microsoft.com/office/drawing/2014/main" id="{474B931B-6973-15C2-23C6-9AD37C073C98}"/>
              </a:ext>
            </a:extLst>
          </p:cNvPr>
          <p:cNvCxnSpPr/>
          <p:nvPr/>
        </p:nvCxnSpPr>
        <p:spPr>
          <a:xfrm>
            <a:off x="8280400" y="2286000"/>
            <a:ext cx="42333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B3330EE6-4027-5B3E-4D7A-5E37BEC0C66A}"/>
              </a:ext>
            </a:extLst>
          </p:cNvPr>
          <p:cNvCxnSpPr/>
          <p:nvPr/>
        </p:nvCxnSpPr>
        <p:spPr>
          <a:xfrm>
            <a:off x="8856133" y="2912533"/>
            <a:ext cx="42333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0A92EC7-5207-3BEB-EB52-B63B1DF592BE}"/>
              </a:ext>
            </a:extLst>
          </p:cNvPr>
          <p:cNvCxnSpPr/>
          <p:nvPr/>
        </p:nvCxnSpPr>
        <p:spPr>
          <a:xfrm>
            <a:off x="8280400" y="3572933"/>
            <a:ext cx="42333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129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746F8B4-8355-A1C9-B8BE-4F432C690A0D}"/>
              </a:ext>
            </a:extLst>
          </p:cNvPr>
          <p:cNvSpPr txBox="1"/>
          <p:nvPr/>
        </p:nvSpPr>
        <p:spPr>
          <a:xfrm>
            <a:off x="263382" y="287866"/>
            <a:ext cx="5962785" cy="5872163"/>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800" dirty="0"/>
              <a:t>STRATEGIES AND INTERVENTIONS</a:t>
            </a:r>
          </a:p>
          <a:p>
            <a:pPr indent="-228600">
              <a:lnSpc>
                <a:spcPct val="90000"/>
              </a:lnSpc>
              <a:spcAft>
                <a:spcPts val="600"/>
              </a:spcAft>
              <a:buFont typeface="Arial" panose="020B0604020202020204" pitchFamily="34" charset="0"/>
              <a:buChar char="•"/>
            </a:pPr>
            <a:endParaRPr lang="en-US" sz="1400" dirty="0"/>
          </a:p>
          <a:p>
            <a:pPr marL="457200" indent="-228600">
              <a:lnSpc>
                <a:spcPct val="90000"/>
              </a:lnSpc>
              <a:spcAft>
                <a:spcPts val="600"/>
              </a:spcAft>
              <a:buFont typeface="Arial" panose="020B0604020202020204" pitchFamily="34" charset="0"/>
              <a:buChar char="•"/>
            </a:pPr>
            <a:r>
              <a:rPr lang="en-US" sz="2000" dirty="0"/>
              <a:t>Creating secure attachment:</a:t>
            </a:r>
          </a:p>
          <a:p>
            <a:pPr marL="457200" indent="-228600">
              <a:lnSpc>
                <a:spcPct val="90000"/>
              </a:lnSpc>
              <a:spcAft>
                <a:spcPts val="600"/>
              </a:spcAft>
              <a:buFont typeface="Arial" panose="020B0604020202020204" pitchFamily="34" charset="0"/>
              <a:buChar char="•"/>
            </a:pPr>
            <a:r>
              <a:rPr lang="en-US" sz="2000" dirty="0"/>
              <a:t>Assign a consistent key worker </a:t>
            </a:r>
          </a:p>
          <a:p>
            <a:pPr marL="457200" indent="-228600">
              <a:lnSpc>
                <a:spcPct val="90000"/>
              </a:lnSpc>
              <a:spcAft>
                <a:spcPts val="600"/>
              </a:spcAft>
              <a:buFont typeface="Arial" panose="020B0604020202020204" pitchFamily="34" charset="0"/>
              <a:buChar char="•"/>
            </a:pPr>
            <a:r>
              <a:rPr lang="en-US" sz="2000" dirty="0"/>
              <a:t>Gradual separations routine with parent/carer involvement </a:t>
            </a:r>
          </a:p>
          <a:p>
            <a:pPr marL="457200" indent="-228600">
              <a:lnSpc>
                <a:spcPct val="90000"/>
              </a:lnSpc>
              <a:spcAft>
                <a:spcPts val="600"/>
              </a:spcAft>
              <a:buFont typeface="Arial" panose="020B0604020202020204" pitchFamily="34" charset="0"/>
              <a:buChar char="•"/>
            </a:pPr>
            <a:r>
              <a:rPr lang="en-US" sz="2000" dirty="0"/>
              <a:t>Responsive caregiving:</a:t>
            </a:r>
          </a:p>
          <a:p>
            <a:pPr marL="457200" indent="-228600">
              <a:lnSpc>
                <a:spcPct val="90000"/>
              </a:lnSpc>
              <a:spcAft>
                <a:spcPts val="600"/>
              </a:spcAft>
              <a:buFont typeface="Arial" panose="020B0604020202020204" pitchFamily="34" charset="0"/>
              <a:buChar char="•"/>
            </a:pPr>
            <a:r>
              <a:rPr lang="en-US" sz="2000" dirty="0"/>
              <a:t>Acknowledge feelings and provide comfort </a:t>
            </a:r>
          </a:p>
          <a:p>
            <a:pPr marL="457200" indent="-228600">
              <a:lnSpc>
                <a:spcPct val="90000"/>
              </a:lnSpc>
              <a:spcAft>
                <a:spcPts val="600"/>
              </a:spcAft>
              <a:buFont typeface="Arial" panose="020B0604020202020204" pitchFamily="34" charset="0"/>
              <a:buChar char="•"/>
            </a:pPr>
            <a:r>
              <a:rPr lang="en-US" sz="2000" dirty="0"/>
              <a:t>Promoting social engagement: small group activities and roleplay </a:t>
            </a:r>
          </a:p>
          <a:p>
            <a:pPr marL="457200" indent="-228600">
              <a:lnSpc>
                <a:spcPct val="90000"/>
              </a:lnSpc>
              <a:spcAft>
                <a:spcPts val="600"/>
              </a:spcAft>
              <a:buFont typeface="Arial" panose="020B0604020202020204" pitchFamily="34" charset="0"/>
              <a:buChar char="•"/>
            </a:pPr>
            <a:r>
              <a:rPr lang="en-US" sz="2000" dirty="0"/>
              <a:t>Supporting communication and cognitive development: story telling, naming objects, and visual cues </a:t>
            </a:r>
          </a:p>
          <a:p>
            <a:pPr marL="457200" indent="-228600">
              <a:lnSpc>
                <a:spcPct val="90000"/>
              </a:lnSpc>
              <a:spcAft>
                <a:spcPts val="600"/>
              </a:spcAft>
              <a:buFont typeface="Arial" panose="020B0604020202020204" pitchFamily="34" charset="0"/>
              <a:buChar char="•"/>
            </a:pPr>
            <a:r>
              <a:rPr lang="en-US" sz="2000" dirty="0"/>
              <a:t>Strategies informed by research on attachment in early years (Thompson, 2008)  </a:t>
            </a:r>
          </a:p>
        </p:txBody>
      </p:sp>
      <p:pic>
        <p:nvPicPr>
          <p:cNvPr id="5124" name="Picture 4" descr="Tuition Support - Preschool &amp; Childcare Center Serving St. Louis, MO">
            <a:extLst>
              <a:ext uri="{FF2B5EF4-FFF2-40B4-BE49-F238E27FC236}">
                <a16:creationId xmlns:a16="http://schemas.microsoft.com/office/drawing/2014/main" id="{4BCA3612-982C-270C-F795-4100571493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7482" r="4481" b="-1"/>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4516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splash of colors on a white surface">
            <a:extLst>
              <a:ext uri="{FF2B5EF4-FFF2-40B4-BE49-F238E27FC236}">
                <a16:creationId xmlns:a16="http://schemas.microsoft.com/office/drawing/2014/main" id="{AE4CC1E5-F69D-6D1A-9966-F13C7600F952}"/>
              </a:ext>
            </a:extLst>
          </p:cNvPr>
          <p:cNvPicPr>
            <a:picLocks noChangeAspect="1"/>
          </p:cNvPicPr>
          <p:nvPr/>
        </p:nvPicPr>
        <p:blipFill>
          <a:blip r:embed="rId2"/>
          <a:srcRect t="10107" r="2" b="30421"/>
          <a:stretch>
            <a:fillRect/>
          </a:stretch>
        </p:blipFill>
        <p:spPr>
          <a:xfrm>
            <a:off x="800100" y="1066799"/>
            <a:ext cx="10591800" cy="4724389"/>
          </a:xfrm>
          <a:prstGeom prst="rect">
            <a:avLst/>
          </a:prstGeom>
        </p:spPr>
      </p:pic>
      <p:sp>
        <p:nvSpPr>
          <p:cNvPr id="5" name="TextBox 4">
            <a:extLst>
              <a:ext uri="{FF2B5EF4-FFF2-40B4-BE49-F238E27FC236}">
                <a16:creationId xmlns:a16="http://schemas.microsoft.com/office/drawing/2014/main" id="{34CA39E4-CCE3-B2AD-93B0-06A8501F5316}"/>
              </a:ext>
            </a:extLst>
          </p:cNvPr>
          <p:cNvSpPr txBox="1"/>
          <p:nvPr/>
        </p:nvSpPr>
        <p:spPr>
          <a:xfrm>
            <a:off x="7213600" y="1185333"/>
            <a:ext cx="4775200" cy="34163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NATURE AND NURTURE </a:t>
            </a:r>
          </a:p>
          <a:p>
            <a:endParaRPr lang="en-GB" sz="2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Biological (nature) genetic temperament, affects anxiety levels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Environmental (nurture) early care giver responsiveness, nursery environment and peer interactions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Child development shaped by both innate traits and social experiences (Schore,2001) </a:t>
            </a:r>
          </a:p>
        </p:txBody>
      </p:sp>
    </p:spTree>
    <p:extLst>
      <p:ext uri="{BB962C8B-B14F-4D97-AF65-F5344CB8AC3E}">
        <p14:creationId xmlns:p14="http://schemas.microsoft.com/office/powerpoint/2010/main" val="2456644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17E65AA-16F1-1AA0-04F2-E922593FE4FA}"/>
              </a:ext>
            </a:extLst>
          </p:cNvPr>
          <p:cNvSpPr txBox="1"/>
          <p:nvPr/>
        </p:nvSpPr>
        <p:spPr>
          <a:xfrm>
            <a:off x="1134533" y="389467"/>
            <a:ext cx="7755467" cy="1323439"/>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CRITICAL EVALUATION OF BOWLBY’S THEORY </a:t>
            </a:r>
          </a:p>
        </p:txBody>
      </p:sp>
      <p:sp>
        <p:nvSpPr>
          <p:cNvPr id="5" name="TextBox 4">
            <a:extLst>
              <a:ext uri="{FF2B5EF4-FFF2-40B4-BE49-F238E27FC236}">
                <a16:creationId xmlns:a16="http://schemas.microsoft.com/office/drawing/2014/main" id="{913D9F97-51D1-CE75-793D-185E0D4C3951}"/>
              </a:ext>
            </a:extLst>
          </p:cNvPr>
          <p:cNvSpPr txBox="1"/>
          <p:nvPr/>
        </p:nvSpPr>
        <p:spPr>
          <a:xfrm>
            <a:off x="931333" y="2523067"/>
            <a:ext cx="7433734" cy="286232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Bowlby’s attachment theory provides a solid evidence based framework for understanding early childhood behaviours and informing interventions. Its strengths include offering clear guidance for supporting emotional security and social competence in nursery setting. However there are limitations to consider. The theory may not fully account for cultural differences in caregiving practices, as attachment behaviours can vary. It focuses primarily on emotional development and may overlook aspects of cognitive and physical growth. </a:t>
            </a:r>
          </a:p>
        </p:txBody>
      </p:sp>
    </p:spTree>
    <p:extLst>
      <p:ext uri="{BB962C8B-B14F-4D97-AF65-F5344CB8AC3E}">
        <p14:creationId xmlns:p14="http://schemas.microsoft.com/office/powerpoint/2010/main" val="3256206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8409CE5-EA36-6B4A-D795-C6AE3734AEDF}"/>
              </a:ext>
            </a:extLst>
          </p:cNvPr>
          <p:cNvSpPr txBox="1"/>
          <p:nvPr/>
        </p:nvSpPr>
        <p:spPr>
          <a:xfrm>
            <a:off x="169335" y="29328"/>
            <a:ext cx="5319318" cy="77549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dirty="0">
                <a:latin typeface="+mj-lt"/>
                <a:ea typeface="+mj-ea"/>
                <a:cs typeface="+mj-cs"/>
              </a:rPr>
              <a:t>CONCLUSION </a:t>
            </a:r>
          </a:p>
        </p:txBody>
      </p:sp>
      <p:sp>
        <p:nvSpPr>
          <p:cNvPr id="5" name="TextBox 4">
            <a:extLst>
              <a:ext uri="{FF2B5EF4-FFF2-40B4-BE49-F238E27FC236}">
                <a16:creationId xmlns:a16="http://schemas.microsoft.com/office/drawing/2014/main" id="{69B94162-E2D0-CAA5-7159-BCB00AB6694E}"/>
              </a:ext>
            </a:extLst>
          </p:cNvPr>
          <p:cNvSpPr txBox="1"/>
          <p:nvPr/>
        </p:nvSpPr>
        <p:spPr>
          <a:xfrm>
            <a:off x="169334" y="1332217"/>
            <a:ext cx="5926665" cy="3070450"/>
          </a:xfrm>
          <a:prstGeom prst="rect">
            <a:avLst/>
          </a:prstGeom>
        </p:spPr>
        <p:txBody>
          <a:bodyPr vert="horz" lIns="91440" tIns="45720" rIns="91440" bIns="45720" rtlCol="0">
            <a:normAutofit/>
          </a:bodyPr>
          <a:lstStyle/>
          <a:p>
            <a:pPr>
              <a:lnSpc>
                <a:spcPct val="90000"/>
              </a:lnSpc>
              <a:spcBef>
                <a:spcPts val="1000"/>
              </a:spcBef>
            </a:pPr>
            <a:r>
              <a:rPr lang="en-US" sz="2000" dirty="0">
                <a:latin typeface="Arial" panose="020B0604020202020204" pitchFamily="34" charset="0"/>
                <a:cs typeface="Arial" panose="020B0604020202020204" pitchFamily="34" charset="0"/>
              </a:rPr>
              <a:t>In conclusion, Bowlby’s attachment theory provides a framework to understand Amira’s anxiety, limited communication, and difficulty in group play. By recognizing her potential insecure attachment pattern, staff can help support Amira by assigning her a key worker, introducing gradual separation routines, structured social engagement activities can help Amira build confidence and trust in the nursery setting.  </a:t>
            </a:r>
            <a:r>
              <a:rPr lang="en-US" sz="2400" dirty="0"/>
              <a:t> </a:t>
            </a:r>
          </a:p>
        </p:txBody>
      </p:sp>
      <p:pic>
        <p:nvPicPr>
          <p:cNvPr id="6146" name="Picture 2" descr="Abstract Iridescent Puddles Background - FilterGrade">
            <a:extLst>
              <a:ext uri="{FF2B5EF4-FFF2-40B4-BE49-F238E27FC236}">
                <a16:creationId xmlns:a16="http://schemas.microsoft.com/office/drawing/2014/main" id="{0F180CE8-4BA5-7C5A-A90A-81CF4C670A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639" r="29323" b="-1"/>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5495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DDEDDB-CF77-3EA8-49DC-25378A88BBD4}"/>
              </a:ext>
            </a:extLst>
          </p:cNvPr>
          <p:cNvSpPr txBox="1"/>
          <p:nvPr/>
        </p:nvSpPr>
        <p:spPr>
          <a:xfrm>
            <a:off x="203200" y="355600"/>
            <a:ext cx="11988800" cy="544764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REFERENCES </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Ainsworth, M. D. S. (1978). Patterns of attachment: A psychological study of the strange situation. Lawrence Erlbaun.</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Bowlby, j. (1969). Attachment and loss: Vol 1. attachment.</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Bretherton, I. (2013). The origins of attachment theory: John Bowlby and Mary Ainsworth. In Attachment theory (pp. 45-84) Routledge.</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Keller, H. (2021). Attachment Theory. Attachment: The fundamental questions, 229..</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Thompson, r. a. (2008). Early attachment and later development: Familiar questions, new answers.</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Schore, A. N. (2001). The effects of early relational trauma on right brain development, affect regulation and infant mental health. Infant Mental journal: Official Publication Of The World Association For Infant Mental Health, 22(1-2), 201-269. </a:t>
            </a:r>
          </a:p>
        </p:txBody>
      </p:sp>
    </p:spTree>
    <p:extLst>
      <p:ext uri="{BB962C8B-B14F-4D97-AF65-F5344CB8AC3E}">
        <p14:creationId xmlns:p14="http://schemas.microsoft.com/office/powerpoint/2010/main" val="3097213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601</Words>
  <Application>Microsoft Office PowerPoint</Application>
  <PresentationFormat>Widescreen</PresentationFormat>
  <Paragraphs>61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PSYCOLOGY IN HEALTH AND SOCIAL CARE   LCHS4010  NEALE HADDON (MODULE LEAD )  KAL ALNABABTAH (LECTURER)   SABAD N AFSAR   2419308  SUBMISSION DATE: 13/10/2025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Sabad Afsar</dc:creator>
  <cp:lastModifiedBy>Sabad Afsar</cp:lastModifiedBy>
  <cp:revision>1</cp:revision>
  <dcterms:created xsi:type="dcterms:W3CDTF">2025-10-11T13:07:29Z</dcterms:created>
  <dcterms:modified xsi:type="dcterms:W3CDTF">2025-10-11T20:03:18Z</dcterms:modified>
</cp:coreProperties>
</file>