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88" r:id="rId2"/>
    <p:sldId id="281" r:id="rId3"/>
    <p:sldId id="282" r:id="rId4"/>
    <p:sldId id="283" r:id="rId5"/>
    <p:sldId id="256" r:id="rId6"/>
    <p:sldId id="257" r:id="rId7"/>
    <p:sldId id="258" r:id="rId8"/>
    <p:sldId id="261" r:id="rId9"/>
    <p:sldId id="262" r:id="rId10"/>
    <p:sldId id="263" r:id="rId11"/>
    <p:sldId id="266" r:id="rId12"/>
    <p:sldId id="267" r:id="rId13"/>
    <p:sldId id="268" r:id="rId14"/>
    <p:sldId id="271" r:id="rId15"/>
    <p:sldId id="272" r:id="rId16"/>
    <p:sldId id="275" r:id="rId17"/>
    <p:sldId id="276" r:id="rId18"/>
    <p:sldId id="277" r:id="rId19"/>
    <p:sldId id="278" r:id="rId20"/>
    <p:sldId id="284" r:id="rId21"/>
    <p:sldId id="285" r:id="rId22"/>
    <p:sldId id="286" r:id="rId23"/>
    <p:sldId id="287" r:id="rId24"/>
    <p:sldId id="280" r:id="rId25"/>
    <p:sldId id="279" r:id="rId26"/>
    <p:sldId id="28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296"/>
  </p:normalViewPr>
  <p:slideViewPr>
    <p:cSldViewPr snapToGrid="0" snapToObjects="1">
      <p:cViewPr varScale="1">
        <p:scale>
          <a:sx n="113" d="100"/>
          <a:sy n="113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3B71F-1734-404F-82CB-F577533497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D0EAB2-F6C8-DD48-B66B-B47103331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FE81A-C528-194F-9312-09D2B5D2A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965B7-39EF-764D-974E-5D645B57E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9D6256-1BE6-974B-9864-34578F761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81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DD95D-C33E-CA4B-91AB-75E1F57A3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D143B-B7AD-0644-A5BA-7F8EA16BE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C5E66-8679-D04A-955B-E103640DF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09D23-DD19-AF44-ACF6-6FDE5D152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CDAD2-99AA-7242-8100-E11CE63AF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67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79A1-8000-114F-98F5-82975E458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698E4-5A27-0344-8ADE-925D9FFC86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C283B-1EE7-0842-9B45-C32ACAA0A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58AD5-5ACB-8647-9FBD-60D9ECD9D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E63FC-128E-0C4E-93DC-E3F9BACEB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73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A2518-CEF5-4C44-976C-E23850275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B9A78-B915-AC4F-83C7-446CB784A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B328C-966C-0F49-9AAB-E551D1FBDD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12C982-55EC-C146-92E3-566616585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AAF4F-9A87-A641-9B4C-9CB260F6B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E490E3-83D1-DF48-8176-91433F885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26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4F79F-1092-944C-A7B2-52D712568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75F1A-6CFE-FF4B-808F-680F14601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EAE7F-0A8B-8443-B166-27F19921DE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876BD3-F9A9-1542-A5B2-3C0A3FAC72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B996A4-0D5A-8F49-92AC-7477BD1C04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CACAB7-70C2-374E-BDA6-264948867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636AAF-0809-1248-8909-2C54E754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0E14B6-4C54-5542-8C94-A99B61E69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9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2A12F-3EA0-D24F-9144-F92D9A7B7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05A481-4457-524A-BD2D-753CEC958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48B9-DE36-1544-824A-ED4126555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A70BA-4940-AE47-92F1-952366EF7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43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96428E-13E7-C64D-BB41-0D2F9546A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A82C28-FE98-734C-9E99-1402679B8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36353C-EC66-8346-A88A-6DCB340AC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507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0BD4D-C677-A84A-9EA0-66212473B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CD6C2-A3BA-304D-B4BC-49E21A161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8681C4-4FF4-A646-A34A-70D72ADB80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C46BD-9571-CC47-A42F-AFF0B111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366D6E-2C6A-3D4E-AC3E-211BD1801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FC91E-0565-C34D-A6BB-7C222B25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29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5DE3A-5D9F-CC4D-92B0-EC3A4C35D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371B3D-5997-B34B-948C-CA3112CE49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DAC97A-F48B-D44E-A184-047FE98EA7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95B0C8-D23E-C347-8961-8DE43ADDD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B31A21-1E8A-924A-9515-75595F636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8EAEF-DDC7-4346-9F98-F0F99B680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2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B1759-E12E-464A-AD1F-DC540D95B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19E281-9639-AA44-9FEC-39F7228686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1450A-6A80-F84B-9DBA-4C3929FF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9CE586-0656-5544-9F63-448C362C8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1DE3C-B6C1-B840-AADA-8E21328BF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174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6C5ACE-25B6-5D46-8B87-8672B3A732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591E4D-5007-464E-B0B5-DA4E2310A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CA63C-FC33-3B4B-8CAB-48525D317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8377E-3931-9344-87C0-E959AECA9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1C206-B5BF-9440-B7DA-3C531CF42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360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5E1448-1662-F947-9EC5-DA25ED098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C58E9-1DA3-AA4B-AABA-FAC250F9F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E9688-8C8E-B648-99D7-F8F08EDA37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52BC07-50AD-D34E-A6B7-1294F6C5F7B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9E155-619C-D849-A78C-F82D8425BF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1CE4A-27D1-1A43-B3B6-2B54C48BDC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73799-7094-DF4B-BE18-D8954F17E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37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71D7-9666-DC49-9DEF-D92E1F4FAE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Zara James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AC93C9-ECB6-E64F-871F-2198EB4299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P150964</a:t>
            </a:r>
          </a:p>
          <a:p>
            <a:r>
              <a:rPr lang="en-GB" dirty="0"/>
              <a:t>Creative Venture </a:t>
            </a:r>
          </a:p>
          <a:p>
            <a:r>
              <a:rPr lang="en-GB" dirty="0"/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3813640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F33C7DC-2C18-7F4B-95E5-982C9E2E1C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4710" y="0"/>
            <a:ext cx="9022580" cy="6376463"/>
          </a:xfrm>
        </p:spPr>
      </p:pic>
    </p:spTree>
    <p:extLst>
      <p:ext uri="{BB962C8B-B14F-4D97-AF65-F5344CB8AC3E}">
        <p14:creationId xmlns:p14="http://schemas.microsoft.com/office/powerpoint/2010/main" val="262009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icture frame&#10;&#10;Description automatically generated">
            <a:extLst>
              <a:ext uri="{FF2B5EF4-FFF2-40B4-BE49-F238E27FC236}">
                <a16:creationId xmlns:a16="http://schemas.microsoft.com/office/drawing/2014/main" id="{4C346067-C4C3-3B4F-BD52-102ED77CFB9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12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envelope&#10;&#10;Description automatically generated">
            <a:extLst>
              <a:ext uri="{FF2B5EF4-FFF2-40B4-BE49-F238E27FC236}">
                <a16:creationId xmlns:a16="http://schemas.microsoft.com/office/drawing/2014/main" id="{181BAE74-1846-4746-BEBE-F8482A22A7B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554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E26C-6490-5041-896E-7AEEE03CAD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9D3F-2498-7A42-A6DB-14BFB1E086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AEC0AECC-469A-0446-8BBD-08940ED8E28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853" y="-407194"/>
            <a:ext cx="10856293" cy="767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721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634763-FA73-694A-B239-B2F7A96E001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195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D009BD-20EC-3345-AC92-04CB458D8C2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991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794FC-B67A-5B42-8492-D436E34D1D2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22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53E9DF8-3953-DE41-8C37-01C36EDD5A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110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014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0D8B46-1A62-8A4E-A8F7-98464B652CE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344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4A3F11-1407-5648-9543-198358A2D5D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256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65AC7EA4-3661-7A48-9C67-3308E895AA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98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8A2588-1A0C-8240-9691-D0006E214FA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2372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21A2F7-129C-584F-BBF9-2B947B92710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222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43FA93-7821-A248-B46B-7933EC044FD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839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7E60593-7553-DE4E-B2F5-60A7F293990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419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3545F1-187C-7C45-BF2C-9028675CDC4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244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072A2D23-1D50-B042-8D34-339DAEADC48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924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B5CDB2F-9C42-7B4D-9F59-F7415AA6460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2338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lage of photos of a bedroom&#10;&#10;Description automatically generated with low confidence">
            <a:extLst>
              <a:ext uri="{FF2B5EF4-FFF2-40B4-BE49-F238E27FC236}">
                <a16:creationId xmlns:a16="http://schemas.microsoft.com/office/drawing/2014/main" id="{D4B483AB-53F2-8748-8C82-757350AC369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915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furniture&#10;&#10;Description automatically generated">
            <a:extLst>
              <a:ext uri="{FF2B5EF4-FFF2-40B4-BE49-F238E27FC236}">
                <a16:creationId xmlns:a16="http://schemas.microsoft.com/office/drawing/2014/main" id="{97CC8EA5-D25D-5A49-AC01-4771353C6C5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88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B93A21B-27B5-F045-839C-15BFDB4EBB4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5441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FB42A1-5423-E643-8CB7-E4CDB11C588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952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wall, indoor, different&#10;&#10;Description automatically generated">
            <a:extLst>
              <a:ext uri="{FF2B5EF4-FFF2-40B4-BE49-F238E27FC236}">
                <a16:creationId xmlns:a16="http://schemas.microsoft.com/office/drawing/2014/main" id="{59B75775-6A39-A546-9105-C6B32C62DD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2733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indoor, bed, blanket, cloth&#10;&#10;Description automatically generated">
            <a:extLst>
              <a:ext uri="{FF2B5EF4-FFF2-40B4-BE49-F238E27FC236}">
                <a16:creationId xmlns:a16="http://schemas.microsoft.com/office/drawing/2014/main" id="{198DC3CD-B139-5F42-91FC-AA898195E5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3920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22D462-C806-6947-87F9-CD1991C9D1F7}"/>
              </a:ext>
            </a:extLst>
          </p:cNvPr>
          <p:cNvSpPr txBox="1"/>
          <p:nvPr/>
        </p:nvSpPr>
        <p:spPr>
          <a:xfrm>
            <a:off x="395111" y="191911"/>
            <a:ext cx="113679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Portfolio pages for creative venture hand in. 18</a:t>
            </a:r>
            <a:r>
              <a:rPr lang="en-GB" baseline="30000" dirty="0"/>
              <a:t>th</a:t>
            </a:r>
            <a:r>
              <a:rPr lang="en-GB" dirty="0"/>
              <a:t> May 2021 </a:t>
            </a:r>
          </a:p>
          <a:p>
            <a:r>
              <a:rPr lang="en-GB" dirty="0"/>
              <a:t>CW3 Portfolio </a:t>
            </a:r>
          </a:p>
          <a:p>
            <a:endParaRPr lang="en-GB" dirty="0"/>
          </a:p>
          <a:p>
            <a:r>
              <a:rPr lang="en-GB" dirty="0"/>
              <a:t>Zara Elizabeth James P150964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465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8312</TotalTime>
  <Words>23</Words>
  <Application>Microsoft Macintosh PowerPoint</Application>
  <PresentationFormat>Widescreen</PresentationFormat>
  <Paragraphs>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Zara James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Zara Elizabeth James (P150964)</dc:creator>
  <cp:lastModifiedBy>Zara Elizabeth James (P150964)</cp:lastModifiedBy>
  <cp:revision>29</cp:revision>
  <dcterms:created xsi:type="dcterms:W3CDTF">2021-05-12T15:20:00Z</dcterms:created>
  <dcterms:modified xsi:type="dcterms:W3CDTF">2021-05-18T11:44:38Z</dcterms:modified>
</cp:coreProperties>
</file>