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4"/>
    <p:sldMasterId id="2147483667" r:id="rId5"/>
  </p:sldMasterIdLst>
  <p:notesMasterIdLst>
    <p:notesMasterId r:id="rId97"/>
  </p:notesMasterIdLst>
  <p:handoutMasterIdLst>
    <p:handoutMasterId r:id="rId98"/>
  </p:handoutMasterIdLst>
  <p:sldIdLst>
    <p:sldId id="665" r:id="rId6"/>
    <p:sldId id="819" r:id="rId7"/>
    <p:sldId id="820" r:id="rId8"/>
    <p:sldId id="869" r:id="rId9"/>
    <p:sldId id="753" r:id="rId10"/>
    <p:sldId id="824" r:id="rId11"/>
    <p:sldId id="667" r:id="rId12"/>
    <p:sldId id="772" r:id="rId13"/>
    <p:sldId id="863" r:id="rId14"/>
    <p:sldId id="686" r:id="rId15"/>
    <p:sldId id="671" r:id="rId16"/>
    <p:sldId id="701" r:id="rId17"/>
    <p:sldId id="702" r:id="rId18"/>
    <p:sldId id="775" r:id="rId19"/>
    <p:sldId id="864" r:id="rId20"/>
    <p:sldId id="865" r:id="rId21"/>
    <p:sldId id="866" r:id="rId22"/>
    <p:sldId id="867" r:id="rId23"/>
    <p:sldId id="881" r:id="rId24"/>
    <p:sldId id="883" r:id="rId25"/>
    <p:sldId id="882" r:id="rId26"/>
    <p:sldId id="884" r:id="rId27"/>
    <p:sldId id="886" r:id="rId28"/>
    <p:sldId id="885" r:id="rId29"/>
    <p:sldId id="887" r:id="rId30"/>
    <p:sldId id="889" r:id="rId31"/>
    <p:sldId id="888" r:id="rId32"/>
    <p:sldId id="890" r:id="rId33"/>
    <p:sldId id="891" r:id="rId34"/>
    <p:sldId id="892" r:id="rId35"/>
    <p:sldId id="893" r:id="rId36"/>
    <p:sldId id="894" r:id="rId37"/>
    <p:sldId id="896" r:id="rId38"/>
    <p:sldId id="843" r:id="rId39"/>
    <p:sldId id="256" r:id="rId40"/>
    <p:sldId id="898" r:id="rId41"/>
    <p:sldId id="897" r:id="rId42"/>
    <p:sldId id="906" r:id="rId43"/>
    <p:sldId id="907" r:id="rId44"/>
    <p:sldId id="908" r:id="rId45"/>
    <p:sldId id="917" r:id="rId46"/>
    <p:sldId id="262" r:id="rId47"/>
    <p:sldId id="922" r:id="rId48"/>
    <p:sldId id="921" r:id="rId49"/>
    <p:sldId id="905" r:id="rId50"/>
    <p:sldId id="923" r:id="rId51"/>
    <p:sldId id="924" r:id="rId52"/>
    <p:sldId id="912" r:id="rId53"/>
    <p:sldId id="915" r:id="rId54"/>
    <p:sldId id="916" r:id="rId55"/>
    <p:sldId id="903" r:id="rId56"/>
    <p:sldId id="724" r:id="rId57"/>
    <p:sldId id="873" r:id="rId58"/>
    <p:sldId id="872" r:id="rId59"/>
    <p:sldId id="874" r:id="rId60"/>
    <p:sldId id="875" r:id="rId61"/>
    <p:sldId id="714" r:id="rId62"/>
    <p:sldId id="876" r:id="rId63"/>
    <p:sldId id="879" r:id="rId64"/>
    <p:sldId id="899" r:id="rId65"/>
    <p:sldId id="900" r:id="rId66"/>
    <p:sldId id="901" r:id="rId67"/>
    <p:sldId id="902" r:id="rId68"/>
    <p:sldId id="265" r:id="rId69"/>
    <p:sldId id="877" r:id="rId70"/>
    <p:sldId id="723" r:id="rId71"/>
    <p:sldId id="844" r:id="rId72"/>
    <p:sldId id="733" r:id="rId73"/>
    <p:sldId id="871" r:id="rId74"/>
    <p:sldId id="759" r:id="rId75"/>
    <p:sldId id="758" r:id="rId76"/>
    <p:sldId id="761" r:id="rId77"/>
    <p:sldId id="757" r:id="rId78"/>
    <p:sldId id="732" r:id="rId79"/>
    <p:sldId id="762" r:id="rId80"/>
    <p:sldId id="763" r:id="rId81"/>
    <p:sldId id="802" r:id="rId82"/>
    <p:sldId id="801" r:id="rId83"/>
    <p:sldId id="845" r:id="rId84"/>
    <p:sldId id="870" r:id="rId85"/>
    <p:sldId id="846" r:id="rId86"/>
    <p:sldId id="847" r:id="rId87"/>
    <p:sldId id="848" r:id="rId88"/>
    <p:sldId id="849" r:id="rId89"/>
    <p:sldId id="850" r:id="rId90"/>
    <p:sldId id="851" r:id="rId91"/>
    <p:sldId id="853" r:id="rId92"/>
    <p:sldId id="854" r:id="rId93"/>
    <p:sldId id="855" r:id="rId94"/>
    <p:sldId id="856" r:id="rId95"/>
    <p:sldId id="830" r:id="rId96"/>
  </p:sldIdLst>
  <p:sldSz cx="12192000" cy="6858000"/>
  <p:notesSz cx="6797675" cy="9926638"/>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userDrawn="1">
          <p15:clr>
            <a:srgbClr val="A4A3A4"/>
          </p15:clr>
        </p15:guide>
        <p15:guide id="2" pos="2025"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796ADF"/>
    <a:srgbClr val="7A6BE0"/>
    <a:srgbClr val="7465DC"/>
    <a:srgbClr val="1E1E1E"/>
    <a:srgbClr val="212121"/>
    <a:srgbClr val="A6A6A6"/>
    <a:srgbClr val="F8F8F6"/>
    <a:srgbClr val="F7FAFF"/>
    <a:srgbClr val="FEE65E"/>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CE50F5-0410-4D0F-B1F5-C004ECBAD00C}" v="224" dt="2025-10-10T12:30:47.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88" autoAdjust="0"/>
    <p:restoredTop sz="72645" autoAdjust="0"/>
  </p:normalViewPr>
  <p:slideViewPr>
    <p:cSldViewPr snapToGrid="0" showGuides="1">
      <p:cViewPr varScale="1">
        <p:scale>
          <a:sx n="57" d="100"/>
          <a:sy n="57" d="100"/>
        </p:scale>
        <p:origin x="1349" y="53"/>
      </p:cViewPr>
      <p:guideLst>
        <p:guide orient="horz" pos="536"/>
        <p:guide pos="2025"/>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Lst>
  </p:outlineViewPr>
  <p:notesTextViewPr>
    <p:cViewPr>
      <p:scale>
        <a:sx n="3" d="2"/>
        <a:sy n="3" d="2"/>
      </p:scale>
      <p:origin x="0" y="0"/>
    </p:cViewPr>
  </p:notesTextViewPr>
  <p:sorterViewPr>
    <p:cViewPr>
      <p:scale>
        <a:sx n="79" d="100"/>
        <a:sy n="79" d="100"/>
      </p:scale>
      <p:origin x="0" y="-4589"/>
    </p:cViewPr>
  </p:sorterViewPr>
  <p:notesViewPr>
    <p:cSldViewPr snapToGrid="0" showGuides="1">
      <p:cViewPr varScale="1">
        <p:scale>
          <a:sx n="64" d="100"/>
          <a:sy n="64" d="100"/>
        </p:scale>
        <p:origin x="3115"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tableStyles" Target="tableStyles.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103"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notesMaster" Target="notesMasters/notesMaster1.xml"/><Relationship Id="rId104" Type="http://schemas.microsoft.com/office/2015/10/relationships/revisionInfo" Target="revisionInfo.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handoutMaster" Target="handoutMasters/handoutMaster1.xml"/><Relationship Id="rId3" Type="http://schemas.openxmlformats.org/officeDocument/2006/relationships/customXml" Target="../customXml/item3.xml"/></Relationships>
</file>

<file path=ppt/_rels/viewProps.xml.rels><?xml version="1.0" encoding="UTF-8" standalone="yes"?>
<Relationships xmlns="http://schemas.openxmlformats.org/package/2006/relationships"><Relationship Id="rId26" Type="http://schemas.openxmlformats.org/officeDocument/2006/relationships/slide" Target="slides/slide27.xml"/><Relationship Id="rId21" Type="http://schemas.openxmlformats.org/officeDocument/2006/relationships/slide" Target="slides/slide22.xml"/><Relationship Id="rId42" Type="http://schemas.openxmlformats.org/officeDocument/2006/relationships/slide" Target="slides/slide54.xml"/><Relationship Id="rId47" Type="http://schemas.openxmlformats.org/officeDocument/2006/relationships/slide" Target="slides/slide60.xml"/><Relationship Id="rId63" Type="http://schemas.openxmlformats.org/officeDocument/2006/relationships/slide" Target="slides/slide77.xml"/><Relationship Id="rId68" Type="http://schemas.openxmlformats.org/officeDocument/2006/relationships/slide" Target="slides/slide82.xml"/><Relationship Id="rId16" Type="http://schemas.openxmlformats.org/officeDocument/2006/relationships/slide" Target="slides/slide17.xml"/><Relationship Id="rId11" Type="http://schemas.openxmlformats.org/officeDocument/2006/relationships/slide" Target="slides/slide12.xml"/><Relationship Id="rId24" Type="http://schemas.openxmlformats.org/officeDocument/2006/relationships/slide" Target="slides/slide25.xml"/><Relationship Id="rId32" Type="http://schemas.openxmlformats.org/officeDocument/2006/relationships/slide" Target="slides/slide33.xml"/><Relationship Id="rId37" Type="http://schemas.openxmlformats.org/officeDocument/2006/relationships/slide" Target="slides/slide41.xml"/><Relationship Id="rId40" Type="http://schemas.openxmlformats.org/officeDocument/2006/relationships/slide" Target="slides/slide52.xml"/><Relationship Id="rId45" Type="http://schemas.openxmlformats.org/officeDocument/2006/relationships/slide" Target="slides/slide58.xml"/><Relationship Id="rId53" Type="http://schemas.openxmlformats.org/officeDocument/2006/relationships/slide" Target="slides/slide67.xml"/><Relationship Id="rId58" Type="http://schemas.openxmlformats.org/officeDocument/2006/relationships/slide" Target="slides/slide72.xml"/><Relationship Id="rId66" Type="http://schemas.openxmlformats.org/officeDocument/2006/relationships/slide" Target="slides/slide80.xml"/><Relationship Id="rId74" Type="http://schemas.openxmlformats.org/officeDocument/2006/relationships/slide" Target="slides/slide88.xml"/><Relationship Id="rId5" Type="http://schemas.openxmlformats.org/officeDocument/2006/relationships/slide" Target="slides/slide6.xml"/><Relationship Id="rId61" Type="http://schemas.openxmlformats.org/officeDocument/2006/relationships/slide" Target="slides/slide75.xml"/><Relationship Id="rId19" Type="http://schemas.openxmlformats.org/officeDocument/2006/relationships/slide" Target="slides/slide20.xml"/><Relationship Id="rId14" Type="http://schemas.openxmlformats.org/officeDocument/2006/relationships/slide" Target="slides/slide15.xml"/><Relationship Id="rId22" Type="http://schemas.openxmlformats.org/officeDocument/2006/relationships/slide" Target="slides/slide23.xml"/><Relationship Id="rId27" Type="http://schemas.openxmlformats.org/officeDocument/2006/relationships/slide" Target="slides/slide28.xml"/><Relationship Id="rId30" Type="http://schemas.openxmlformats.org/officeDocument/2006/relationships/slide" Target="slides/slide31.xml"/><Relationship Id="rId35" Type="http://schemas.openxmlformats.org/officeDocument/2006/relationships/slide" Target="slides/slide39.xml"/><Relationship Id="rId43" Type="http://schemas.openxmlformats.org/officeDocument/2006/relationships/slide" Target="slides/slide55.xml"/><Relationship Id="rId48" Type="http://schemas.openxmlformats.org/officeDocument/2006/relationships/slide" Target="slides/slide61.xml"/><Relationship Id="rId56" Type="http://schemas.openxmlformats.org/officeDocument/2006/relationships/slide" Target="slides/slide70.xml"/><Relationship Id="rId64" Type="http://schemas.openxmlformats.org/officeDocument/2006/relationships/slide" Target="slides/slide78.xml"/><Relationship Id="rId69" Type="http://schemas.openxmlformats.org/officeDocument/2006/relationships/slide" Target="slides/slide83.xml"/><Relationship Id="rId77" Type="http://schemas.openxmlformats.org/officeDocument/2006/relationships/slide" Target="slides/slide91.xml"/><Relationship Id="rId8" Type="http://schemas.openxmlformats.org/officeDocument/2006/relationships/slide" Target="slides/slide9.xml"/><Relationship Id="rId51" Type="http://schemas.openxmlformats.org/officeDocument/2006/relationships/slide" Target="slides/slide65.xml"/><Relationship Id="rId72" Type="http://schemas.openxmlformats.org/officeDocument/2006/relationships/slide" Target="slides/slide86.xml"/><Relationship Id="rId3" Type="http://schemas.openxmlformats.org/officeDocument/2006/relationships/slide" Target="slides/slide4.xml"/><Relationship Id="rId12" Type="http://schemas.openxmlformats.org/officeDocument/2006/relationships/slide" Target="slides/slide13.xml"/><Relationship Id="rId17" Type="http://schemas.openxmlformats.org/officeDocument/2006/relationships/slide" Target="slides/slide18.xml"/><Relationship Id="rId25" Type="http://schemas.openxmlformats.org/officeDocument/2006/relationships/slide" Target="slides/slide26.xml"/><Relationship Id="rId33" Type="http://schemas.openxmlformats.org/officeDocument/2006/relationships/slide" Target="slides/slide34.xml"/><Relationship Id="rId38" Type="http://schemas.openxmlformats.org/officeDocument/2006/relationships/slide" Target="slides/slide43.xml"/><Relationship Id="rId46" Type="http://schemas.openxmlformats.org/officeDocument/2006/relationships/slide" Target="slides/slide59.xml"/><Relationship Id="rId59" Type="http://schemas.openxmlformats.org/officeDocument/2006/relationships/slide" Target="slides/slide73.xml"/><Relationship Id="rId67" Type="http://schemas.openxmlformats.org/officeDocument/2006/relationships/slide" Target="slides/slide81.xml"/><Relationship Id="rId20" Type="http://schemas.openxmlformats.org/officeDocument/2006/relationships/slide" Target="slides/slide21.xml"/><Relationship Id="rId41" Type="http://schemas.openxmlformats.org/officeDocument/2006/relationships/slide" Target="slides/slide53.xml"/><Relationship Id="rId54" Type="http://schemas.openxmlformats.org/officeDocument/2006/relationships/slide" Target="slides/slide68.xml"/><Relationship Id="rId62" Type="http://schemas.openxmlformats.org/officeDocument/2006/relationships/slide" Target="slides/slide76.xml"/><Relationship Id="rId70" Type="http://schemas.openxmlformats.org/officeDocument/2006/relationships/slide" Target="slides/slide84.xml"/><Relationship Id="rId75" Type="http://schemas.openxmlformats.org/officeDocument/2006/relationships/slide" Target="slides/slide89.xml"/><Relationship Id="rId1" Type="http://schemas.openxmlformats.org/officeDocument/2006/relationships/slide" Target="slides/slide2.xml"/><Relationship Id="rId6" Type="http://schemas.openxmlformats.org/officeDocument/2006/relationships/slide" Target="slides/slide7.xml"/><Relationship Id="rId15" Type="http://schemas.openxmlformats.org/officeDocument/2006/relationships/slide" Target="slides/slide16.xml"/><Relationship Id="rId23" Type="http://schemas.openxmlformats.org/officeDocument/2006/relationships/slide" Target="slides/slide24.xml"/><Relationship Id="rId28" Type="http://schemas.openxmlformats.org/officeDocument/2006/relationships/slide" Target="slides/slide29.xml"/><Relationship Id="rId36" Type="http://schemas.openxmlformats.org/officeDocument/2006/relationships/slide" Target="slides/slide40.xml"/><Relationship Id="rId49" Type="http://schemas.openxmlformats.org/officeDocument/2006/relationships/slide" Target="slides/slide62.xml"/><Relationship Id="rId57" Type="http://schemas.openxmlformats.org/officeDocument/2006/relationships/slide" Target="slides/slide71.xml"/><Relationship Id="rId10" Type="http://schemas.openxmlformats.org/officeDocument/2006/relationships/slide" Target="slides/slide11.xml"/><Relationship Id="rId31" Type="http://schemas.openxmlformats.org/officeDocument/2006/relationships/slide" Target="slides/slide32.xml"/><Relationship Id="rId44" Type="http://schemas.openxmlformats.org/officeDocument/2006/relationships/slide" Target="slides/slide56.xml"/><Relationship Id="rId52" Type="http://schemas.openxmlformats.org/officeDocument/2006/relationships/slide" Target="slides/slide66.xml"/><Relationship Id="rId60" Type="http://schemas.openxmlformats.org/officeDocument/2006/relationships/slide" Target="slides/slide74.xml"/><Relationship Id="rId65" Type="http://schemas.openxmlformats.org/officeDocument/2006/relationships/slide" Target="slides/slide79.xml"/><Relationship Id="rId73" Type="http://schemas.openxmlformats.org/officeDocument/2006/relationships/slide" Target="slides/slide87.xml"/><Relationship Id="rId4" Type="http://schemas.openxmlformats.org/officeDocument/2006/relationships/slide" Target="slides/slide5.xml"/><Relationship Id="rId9" Type="http://schemas.openxmlformats.org/officeDocument/2006/relationships/slide" Target="slides/slide10.xml"/><Relationship Id="rId13" Type="http://schemas.openxmlformats.org/officeDocument/2006/relationships/slide" Target="slides/slide14.xml"/><Relationship Id="rId18" Type="http://schemas.openxmlformats.org/officeDocument/2006/relationships/slide" Target="slides/slide19.xml"/><Relationship Id="rId39" Type="http://schemas.openxmlformats.org/officeDocument/2006/relationships/slide" Target="slides/slide51.xml"/><Relationship Id="rId34" Type="http://schemas.openxmlformats.org/officeDocument/2006/relationships/slide" Target="slides/slide38.xml"/><Relationship Id="rId50" Type="http://schemas.openxmlformats.org/officeDocument/2006/relationships/slide" Target="slides/slide63.xml"/><Relationship Id="rId55" Type="http://schemas.openxmlformats.org/officeDocument/2006/relationships/slide" Target="slides/slide69.xml"/><Relationship Id="rId76" Type="http://schemas.openxmlformats.org/officeDocument/2006/relationships/slide" Target="slides/slide90.xml"/><Relationship Id="rId7" Type="http://schemas.openxmlformats.org/officeDocument/2006/relationships/slide" Target="slides/slide8.xml"/><Relationship Id="rId71" Type="http://schemas.openxmlformats.org/officeDocument/2006/relationships/slide" Target="slides/slide85.xml"/><Relationship Id="rId2" Type="http://schemas.openxmlformats.org/officeDocument/2006/relationships/slide" Target="slides/slide3.xml"/><Relationship Id="rId29"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22CE50F5-0410-4D0F-B1F5-C004ECBAD00C}"/>
    <pc:docChg chg="undo custSel addSld delSld modSld sldOrd">
      <pc:chgData name="Matthew Archer" userId="aad98465-9c59-4159-8df1-a13be7bdef7f" providerId="ADAL" clId="{22CE50F5-0410-4D0F-B1F5-C004ECBAD00C}" dt="2025-10-10T12:11:39.088" v="4949" actId="478"/>
      <pc:docMkLst>
        <pc:docMk/>
      </pc:docMkLst>
      <pc:sldChg chg="addSp delSp modSp add del mod modNotesTx">
        <pc:chgData name="Matthew Archer" userId="aad98465-9c59-4159-8df1-a13be7bdef7f" providerId="ADAL" clId="{22CE50F5-0410-4D0F-B1F5-C004ECBAD00C}" dt="2025-10-08T10:59:38.342" v="987" actId="20577"/>
        <pc:sldMkLst>
          <pc:docMk/>
          <pc:sldMk cId="0" sldId="256"/>
        </pc:sldMkLst>
        <pc:picChg chg="add">
          <ac:chgData name="Matthew Archer" userId="aad98465-9c59-4159-8df1-a13be7bdef7f" providerId="ADAL" clId="{22CE50F5-0410-4D0F-B1F5-C004ECBAD00C}" dt="2025-10-08T10:58:00.820" v="976"/>
          <ac:picMkLst>
            <pc:docMk/>
            <pc:sldMk cId="0" sldId="256"/>
            <ac:picMk id="8" creationId="{D87337E8-285D-A0BF-C7B9-4D76574A3810}"/>
          </ac:picMkLst>
        </pc:picChg>
      </pc:sldChg>
      <pc:sldChg chg="del">
        <pc:chgData name="Matthew Archer" userId="aad98465-9c59-4159-8df1-a13be7bdef7f" providerId="ADAL" clId="{22CE50F5-0410-4D0F-B1F5-C004ECBAD00C}" dt="2025-10-06T15:49:47.891" v="15" actId="47"/>
        <pc:sldMkLst>
          <pc:docMk/>
          <pc:sldMk cId="0" sldId="257"/>
        </pc:sldMkLst>
      </pc:sldChg>
      <pc:sldChg chg="addSp delSp modSp add del mod setBg modNotesTx">
        <pc:chgData name="Matthew Archer" userId="aad98465-9c59-4159-8df1-a13be7bdef7f" providerId="ADAL" clId="{22CE50F5-0410-4D0F-B1F5-C004ECBAD00C}" dt="2025-10-08T12:00:45.652" v="1585" actId="47"/>
        <pc:sldMkLst>
          <pc:docMk/>
          <pc:sldMk cId="0" sldId="258"/>
        </pc:sldMkLst>
      </pc:sldChg>
      <pc:sldChg chg="del">
        <pc:chgData name="Matthew Archer" userId="aad98465-9c59-4159-8df1-a13be7bdef7f" providerId="ADAL" clId="{22CE50F5-0410-4D0F-B1F5-C004ECBAD00C}" dt="2025-10-06T15:49:47.891" v="15" actId="47"/>
        <pc:sldMkLst>
          <pc:docMk/>
          <pc:sldMk cId="0" sldId="259"/>
        </pc:sldMkLst>
      </pc:sldChg>
      <pc:sldChg chg="del">
        <pc:chgData name="Matthew Archer" userId="aad98465-9c59-4159-8df1-a13be7bdef7f" providerId="ADAL" clId="{22CE50F5-0410-4D0F-B1F5-C004ECBAD00C}" dt="2025-10-06T15:49:47.891" v="15" actId="47"/>
        <pc:sldMkLst>
          <pc:docMk/>
          <pc:sldMk cId="0" sldId="260"/>
        </pc:sldMkLst>
      </pc:sldChg>
      <pc:sldChg chg="del">
        <pc:chgData name="Matthew Archer" userId="aad98465-9c59-4159-8df1-a13be7bdef7f" providerId="ADAL" clId="{22CE50F5-0410-4D0F-B1F5-C004ECBAD00C}" dt="2025-10-06T15:49:47.891" v="15" actId="47"/>
        <pc:sldMkLst>
          <pc:docMk/>
          <pc:sldMk cId="0" sldId="261"/>
        </pc:sldMkLst>
      </pc:sldChg>
      <pc:sldChg chg="addSp delSp modSp add del mod ord setBg modNotesTx">
        <pc:chgData name="Matthew Archer" userId="aad98465-9c59-4159-8df1-a13be7bdef7f" providerId="ADAL" clId="{22CE50F5-0410-4D0F-B1F5-C004ECBAD00C}" dt="2025-10-10T09:18:10.811" v="4758" actId="20577"/>
        <pc:sldMkLst>
          <pc:docMk/>
          <pc:sldMk cId="0" sldId="262"/>
        </pc:sldMkLst>
        <pc:spChg chg="add mod">
          <ac:chgData name="Matthew Archer" userId="aad98465-9c59-4159-8df1-a13be7bdef7f" providerId="ADAL" clId="{22CE50F5-0410-4D0F-B1F5-C004ECBAD00C}" dt="2025-10-08T13:26:54.677" v="2599" actId="255"/>
          <ac:spMkLst>
            <pc:docMk/>
            <pc:sldMk cId="0" sldId="262"/>
            <ac:spMk id="6" creationId="{35F1F372-7AEF-C93B-898B-44151A79F7C7}"/>
          </ac:spMkLst>
        </pc:spChg>
      </pc:sldChg>
      <pc:sldChg chg="del">
        <pc:chgData name="Matthew Archer" userId="aad98465-9c59-4159-8df1-a13be7bdef7f" providerId="ADAL" clId="{22CE50F5-0410-4D0F-B1F5-C004ECBAD00C}" dt="2025-10-06T15:49:47.891" v="15" actId="47"/>
        <pc:sldMkLst>
          <pc:docMk/>
          <pc:sldMk cId="0" sldId="263"/>
        </pc:sldMkLst>
      </pc:sldChg>
      <pc:sldChg chg="del">
        <pc:chgData name="Matthew Archer" userId="aad98465-9c59-4159-8df1-a13be7bdef7f" providerId="ADAL" clId="{22CE50F5-0410-4D0F-B1F5-C004ECBAD00C}" dt="2025-10-06T15:49:47.891" v="15" actId="47"/>
        <pc:sldMkLst>
          <pc:docMk/>
          <pc:sldMk cId="0" sldId="264"/>
        </pc:sldMkLst>
      </pc:sldChg>
      <pc:sldChg chg="addSp delSp modSp add del mod ord">
        <pc:chgData name="Matthew Archer" userId="aad98465-9c59-4159-8df1-a13be7bdef7f" providerId="ADAL" clId="{22CE50F5-0410-4D0F-B1F5-C004ECBAD00C}" dt="2025-10-08T13:20:12.358" v="2558"/>
        <pc:sldMkLst>
          <pc:docMk/>
          <pc:sldMk cId="0" sldId="265"/>
        </pc:sldMkLst>
        <pc:spChg chg="mod">
          <ac:chgData name="Matthew Archer" userId="aad98465-9c59-4159-8df1-a13be7bdef7f" providerId="ADAL" clId="{22CE50F5-0410-4D0F-B1F5-C004ECBAD00C}" dt="2025-10-08T12:42:06.828" v="1869" actId="313"/>
          <ac:spMkLst>
            <pc:docMk/>
            <pc:sldMk cId="0" sldId="265"/>
            <ac:spMk id="3" creationId="{00000000-0000-0000-0000-000000000000}"/>
          </ac:spMkLst>
        </pc:spChg>
        <pc:picChg chg="add mod ord">
          <ac:chgData name="Matthew Archer" userId="aad98465-9c59-4159-8df1-a13be7bdef7f" providerId="ADAL" clId="{22CE50F5-0410-4D0F-B1F5-C004ECBAD00C}" dt="2025-10-08T12:36:27.173" v="1848" actId="29295"/>
          <ac:picMkLst>
            <pc:docMk/>
            <pc:sldMk cId="0" sldId="265"/>
            <ac:picMk id="4" creationId="{1D390E5D-6396-6C2E-7675-4DAC7934618F}"/>
          </ac:picMkLst>
        </pc:picChg>
      </pc:sldChg>
      <pc:sldChg chg="add del">
        <pc:chgData name="Matthew Archer" userId="aad98465-9c59-4159-8df1-a13be7bdef7f" providerId="ADAL" clId="{22CE50F5-0410-4D0F-B1F5-C004ECBAD00C}" dt="2025-10-08T12:51:11.246" v="1946" actId="47"/>
        <pc:sldMkLst>
          <pc:docMk/>
          <pc:sldMk cId="0" sldId="266"/>
        </pc:sldMkLst>
      </pc:sldChg>
      <pc:sldChg chg="del">
        <pc:chgData name="Matthew Archer" userId="aad98465-9c59-4159-8df1-a13be7bdef7f" providerId="ADAL" clId="{22CE50F5-0410-4D0F-B1F5-C004ECBAD00C}" dt="2025-10-06T15:49:47.891" v="15" actId="47"/>
        <pc:sldMkLst>
          <pc:docMk/>
          <pc:sldMk cId="1676030942" sldId="266"/>
        </pc:sldMkLst>
      </pc:sldChg>
      <pc:sldChg chg="delSp modSp add del mod">
        <pc:chgData name="Matthew Archer" userId="aad98465-9c59-4159-8df1-a13be7bdef7f" providerId="ADAL" clId="{22CE50F5-0410-4D0F-B1F5-C004ECBAD00C}" dt="2025-10-08T12:51:09.837" v="1945" actId="47"/>
        <pc:sldMkLst>
          <pc:docMk/>
          <pc:sldMk cId="0" sldId="267"/>
        </pc:sldMkLst>
      </pc:sldChg>
      <pc:sldChg chg="add del">
        <pc:chgData name="Matthew Archer" userId="aad98465-9c59-4159-8df1-a13be7bdef7f" providerId="ADAL" clId="{22CE50F5-0410-4D0F-B1F5-C004ECBAD00C}" dt="2025-10-08T13:19:37.290" v="2553" actId="47"/>
        <pc:sldMkLst>
          <pc:docMk/>
          <pc:sldMk cId="0" sldId="268"/>
        </pc:sldMkLst>
      </pc:sldChg>
      <pc:sldChg chg="addSp delSp modSp add del mod setBg">
        <pc:chgData name="Matthew Archer" userId="aad98465-9c59-4159-8df1-a13be7bdef7f" providerId="ADAL" clId="{22CE50F5-0410-4D0F-B1F5-C004ECBAD00C}" dt="2025-10-08T12:56:45.610" v="1979" actId="47"/>
        <pc:sldMkLst>
          <pc:docMk/>
          <pc:sldMk cId="0" sldId="269"/>
        </pc:sldMkLst>
      </pc:sldChg>
      <pc:sldChg chg="add del">
        <pc:chgData name="Matthew Archer" userId="aad98465-9c59-4159-8df1-a13be7bdef7f" providerId="ADAL" clId="{22CE50F5-0410-4D0F-B1F5-C004ECBAD00C}" dt="2025-10-08T12:56:46.630" v="1980" actId="47"/>
        <pc:sldMkLst>
          <pc:docMk/>
          <pc:sldMk cId="0" sldId="270"/>
        </pc:sldMkLst>
      </pc:sldChg>
      <pc:sldChg chg="add del">
        <pc:chgData name="Matthew Archer" userId="aad98465-9c59-4159-8df1-a13be7bdef7f" providerId="ADAL" clId="{22CE50F5-0410-4D0F-B1F5-C004ECBAD00C}" dt="2025-10-08T12:56:47.653" v="1981" actId="47"/>
        <pc:sldMkLst>
          <pc:docMk/>
          <pc:sldMk cId="0" sldId="271"/>
        </pc:sldMkLst>
      </pc:sldChg>
      <pc:sldChg chg="add del setBg">
        <pc:chgData name="Matthew Archer" userId="aad98465-9c59-4159-8df1-a13be7bdef7f" providerId="ADAL" clId="{22CE50F5-0410-4D0F-B1F5-C004ECBAD00C}" dt="2025-10-08T13:23:59.888" v="2578" actId="47"/>
        <pc:sldMkLst>
          <pc:docMk/>
          <pc:sldMk cId="0" sldId="276"/>
        </pc:sldMkLst>
      </pc:sldChg>
      <pc:sldChg chg="add del">
        <pc:chgData name="Matthew Archer" userId="aad98465-9c59-4159-8df1-a13be7bdef7f" providerId="ADAL" clId="{22CE50F5-0410-4D0F-B1F5-C004ECBAD00C}" dt="2025-10-08T10:36:51.499" v="968"/>
        <pc:sldMkLst>
          <pc:docMk/>
          <pc:sldMk cId="0" sldId="307"/>
        </pc:sldMkLst>
      </pc:sldChg>
      <pc:sldChg chg="del ord">
        <pc:chgData name="Matthew Archer" userId="aad98465-9c59-4159-8df1-a13be7bdef7f" providerId="ADAL" clId="{22CE50F5-0410-4D0F-B1F5-C004ECBAD00C}" dt="2025-10-10T08:29:53.147" v="4484" actId="47"/>
        <pc:sldMkLst>
          <pc:docMk/>
          <pc:sldMk cId="3772393716" sldId="389"/>
        </pc:sldMkLst>
      </pc:sldChg>
      <pc:sldChg chg="del">
        <pc:chgData name="Matthew Archer" userId="aad98465-9c59-4159-8df1-a13be7bdef7f" providerId="ADAL" clId="{22CE50F5-0410-4D0F-B1F5-C004ECBAD00C}" dt="2025-10-06T15:49:47.891" v="15" actId="47"/>
        <pc:sldMkLst>
          <pc:docMk/>
          <pc:sldMk cId="1161883691" sldId="524"/>
        </pc:sldMkLst>
      </pc:sldChg>
      <pc:sldChg chg="del">
        <pc:chgData name="Matthew Archer" userId="aad98465-9c59-4159-8df1-a13be7bdef7f" providerId="ADAL" clId="{22CE50F5-0410-4D0F-B1F5-C004ECBAD00C}" dt="2025-10-06T15:49:47.891" v="15" actId="47"/>
        <pc:sldMkLst>
          <pc:docMk/>
          <pc:sldMk cId="2180978701" sldId="542"/>
        </pc:sldMkLst>
      </pc:sldChg>
      <pc:sldChg chg="del">
        <pc:chgData name="Matthew Archer" userId="aad98465-9c59-4159-8df1-a13be7bdef7f" providerId="ADAL" clId="{22CE50F5-0410-4D0F-B1F5-C004ECBAD00C}" dt="2025-10-06T15:49:47.891" v="15" actId="47"/>
        <pc:sldMkLst>
          <pc:docMk/>
          <pc:sldMk cId="3287222652" sldId="560"/>
        </pc:sldMkLst>
      </pc:sldChg>
      <pc:sldChg chg="del">
        <pc:chgData name="Matthew Archer" userId="aad98465-9c59-4159-8df1-a13be7bdef7f" providerId="ADAL" clId="{22CE50F5-0410-4D0F-B1F5-C004ECBAD00C}" dt="2025-10-06T15:49:47.891" v="15" actId="47"/>
        <pc:sldMkLst>
          <pc:docMk/>
          <pc:sldMk cId="2251191262" sldId="570"/>
        </pc:sldMkLst>
      </pc:sldChg>
      <pc:sldChg chg="del">
        <pc:chgData name="Matthew Archer" userId="aad98465-9c59-4159-8df1-a13be7bdef7f" providerId="ADAL" clId="{22CE50F5-0410-4D0F-B1F5-C004ECBAD00C}" dt="2025-10-06T15:49:47.891" v="15" actId="47"/>
        <pc:sldMkLst>
          <pc:docMk/>
          <pc:sldMk cId="4149909831" sldId="573"/>
        </pc:sldMkLst>
      </pc:sldChg>
      <pc:sldChg chg="del">
        <pc:chgData name="Matthew Archer" userId="aad98465-9c59-4159-8df1-a13be7bdef7f" providerId="ADAL" clId="{22CE50F5-0410-4D0F-B1F5-C004ECBAD00C}" dt="2025-10-06T15:49:47.891" v="15" actId="47"/>
        <pc:sldMkLst>
          <pc:docMk/>
          <pc:sldMk cId="1746027303" sldId="575"/>
        </pc:sldMkLst>
      </pc:sldChg>
      <pc:sldChg chg="del">
        <pc:chgData name="Matthew Archer" userId="aad98465-9c59-4159-8df1-a13be7bdef7f" providerId="ADAL" clId="{22CE50F5-0410-4D0F-B1F5-C004ECBAD00C}" dt="2025-10-06T15:49:47.891" v="15" actId="47"/>
        <pc:sldMkLst>
          <pc:docMk/>
          <pc:sldMk cId="3126796101" sldId="576"/>
        </pc:sldMkLst>
      </pc:sldChg>
      <pc:sldChg chg="del">
        <pc:chgData name="Matthew Archer" userId="aad98465-9c59-4159-8df1-a13be7bdef7f" providerId="ADAL" clId="{22CE50F5-0410-4D0F-B1F5-C004ECBAD00C}" dt="2025-10-06T15:49:47.891" v="15" actId="47"/>
        <pc:sldMkLst>
          <pc:docMk/>
          <pc:sldMk cId="4196554009" sldId="577"/>
        </pc:sldMkLst>
      </pc:sldChg>
      <pc:sldChg chg="del">
        <pc:chgData name="Matthew Archer" userId="aad98465-9c59-4159-8df1-a13be7bdef7f" providerId="ADAL" clId="{22CE50F5-0410-4D0F-B1F5-C004ECBAD00C}" dt="2025-10-06T15:49:47.891" v="15" actId="47"/>
        <pc:sldMkLst>
          <pc:docMk/>
          <pc:sldMk cId="580400804" sldId="578"/>
        </pc:sldMkLst>
      </pc:sldChg>
      <pc:sldChg chg="del">
        <pc:chgData name="Matthew Archer" userId="aad98465-9c59-4159-8df1-a13be7bdef7f" providerId="ADAL" clId="{22CE50F5-0410-4D0F-B1F5-C004ECBAD00C}" dt="2025-10-06T15:49:47.891" v="15" actId="47"/>
        <pc:sldMkLst>
          <pc:docMk/>
          <pc:sldMk cId="773581944" sldId="586"/>
        </pc:sldMkLst>
      </pc:sldChg>
      <pc:sldChg chg="del">
        <pc:chgData name="Matthew Archer" userId="aad98465-9c59-4159-8df1-a13be7bdef7f" providerId="ADAL" clId="{22CE50F5-0410-4D0F-B1F5-C004ECBAD00C}" dt="2025-10-06T15:49:47.891" v="15" actId="47"/>
        <pc:sldMkLst>
          <pc:docMk/>
          <pc:sldMk cId="1952659756" sldId="593"/>
        </pc:sldMkLst>
      </pc:sldChg>
      <pc:sldChg chg="del">
        <pc:chgData name="Matthew Archer" userId="aad98465-9c59-4159-8df1-a13be7bdef7f" providerId="ADAL" clId="{22CE50F5-0410-4D0F-B1F5-C004ECBAD00C}" dt="2025-10-06T15:49:47.891" v="15" actId="47"/>
        <pc:sldMkLst>
          <pc:docMk/>
          <pc:sldMk cId="447186851" sldId="594"/>
        </pc:sldMkLst>
      </pc:sldChg>
      <pc:sldChg chg="del">
        <pc:chgData name="Matthew Archer" userId="aad98465-9c59-4159-8df1-a13be7bdef7f" providerId="ADAL" clId="{22CE50F5-0410-4D0F-B1F5-C004ECBAD00C}" dt="2025-10-06T15:49:47.891" v="15" actId="47"/>
        <pc:sldMkLst>
          <pc:docMk/>
          <pc:sldMk cId="2788528943" sldId="595"/>
        </pc:sldMkLst>
      </pc:sldChg>
      <pc:sldChg chg="del ord">
        <pc:chgData name="Matthew Archer" userId="aad98465-9c59-4159-8df1-a13be7bdef7f" providerId="ADAL" clId="{22CE50F5-0410-4D0F-B1F5-C004ECBAD00C}" dt="2025-10-08T14:23:09.983" v="3572" actId="2696"/>
        <pc:sldMkLst>
          <pc:docMk/>
          <pc:sldMk cId="3726110503" sldId="602"/>
        </pc:sldMkLst>
      </pc:sldChg>
      <pc:sldChg chg="add del">
        <pc:chgData name="Matthew Archer" userId="aad98465-9c59-4159-8df1-a13be7bdef7f" providerId="ADAL" clId="{22CE50F5-0410-4D0F-B1F5-C004ECBAD00C}" dt="2025-10-08T14:25:05.580" v="3576" actId="47"/>
        <pc:sldMkLst>
          <pc:docMk/>
          <pc:sldMk cId="3826434282" sldId="602"/>
        </pc:sldMkLst>
      </pc:sldChg>
      <pc:sldChg chg="del">
        <pc:chgData name="Matthew Archer" userId="aad98465-9c59-4159-8df1-a13be7bdef7f" providerId="ADAL" clId="{22CE50F5-0410-4D0F-B1F5-C004ECBAD00C}" dt="2025-10-06T15:49:47.891" v="15" actId="47"/>
        <pc:sldMkLst>
          <pc:docMk/>
          <pc:sldMk cId="3513502935" sldId="604"/>
        </pc:sldMkLst>
      </pc:sldChg>
      <pc:sldChg chg="del">
        <pc:chgData name="Matthew Archer" userId="aad98465-9c59-4159-8df1-a13be7bdef7f" providerId="ADAL" clId="{22CE50F5-0410-4D0F-B1F5-C004ECBAD00C}" dt="2025-10-06T15:49:47.891" v="15" actId="47"/>
        <pc:sldMkLst>
          <pc:docMk/>
          <pc:sldMk cId="814929381" sldId="605"/>
        </pc:sldMkLst>
      </pc:sldChg>
      <pc:sldChg chg="add del">
        <pc:chgData name="Matthew Archer" userId="aad98465-9c59-4159-8df1-a13be7bdef7f" providerId="ADAL" clId="{22CE50F5-0410-4D0F-B1F5-C004ECBAD00C}" dt="2025-10-08T14:25:15.423" v="3577" actId="47"/>
        <pc:sldMkLst>
          <pc:docMk/>
          <pc:sldMk cId="1364106827" sldId="607"/>
        </pc:sldMkLst>
      </pc:sldChg>
      <pc:sldChg chg="del ord">
        <pc:chgData name="Matthew Archer" userId="aad98465-9c59-4159-8df1-a13be7bdef7f" providerId="ADAL" clId="{22CE50F5-0410-4D0F-B1F5-C004ECBAD00C}" dt="2025-10-08T14:23:09.983" v="3572" actId="2696"/>
        <pc:sldMkLst>
          <pc:docMk/>
          <pc:sldMk cId="2983822751" sldId="607"/>
        </pc:sldMkLst>
      </pc:sldChg>
      <pc:sldChg chg="del">
        <pc:chgData name="Matthew Archer" userId="aad98465-9c59-4159-8df1-a13be7bdef7f" providerId="ADAL" clId="{22CE50F5-0410-4D0F-B1F5-C004ECBAD00C}" dt="2025-10-06T15:49:47.891" v="15" actId="47"/>
        <pc:sldMkLst>
          <pc:docMk/>
          <pc:sldMk cId="800573075" sldId="618"/>
        </pc:sldMkLst>
      </pc:sldChg>
      <pc:sldChg chg="del">
        <pc:chgData name="Matthew Archer" userId="aad98465-9c59-4159-8df1-a13be7bdef7f" providerId="ADAL" clId="{22CE50F5-0410-4D0F-B1F5-C004ECBAD00C}" dt="2025-10-06T15:49:47.891" v="15" actId="47"/>
        <pc:sldMkLst>
          <pc:docMk/>
          <pc:sldMk cId="395887539" sldId="624"/>
        </pc:sldMkLst>
      </pc:sldChg>
      <pc:sldChg chg="del">
        <pc:chgData name="Matthew Archer" userId="aad98465-9c59-4159-8df1-a13be7bdef7f" providerId="ADAL" clId="{22CE50F5-0410-4D0F-B1F5-C004ECBAD00C}" dt="2025-10-08T14:43:57.770" v="3901" actId="47"/>
        <pc:sldMkLst>
          <pc:docMk/>
          <pc:sldMk cId="2627990904" sldId="631"/>
        </pc:sldMkLst>
      </pc:sldChg>
      <pc:sldChg chg="del">
        <pc:chgData name="Matthew Archer" userId="aad98465-9c59-4159-8df1-a13be7bdef7f" providerId="ADAL" clId="{22CE50F5-0410-4D0F-B1F5-C004ECBAD00C}" dt="2025-10-08T14:34:57.254" v="3816" actId="47"/>
        <pc:sldMkLst>
          <pc:docMk/>
          <pc:sldMk cId="3260530205" sldId="632"/>
        </pc:sldMkLst>
      </pc:sldChg>
      <pc:sldChg chg="del">
        <pc:chgData name="Matthew Archer" userId="aad98465-9c59-4159-8df1-a13be7bdef7f" providerId="ADAL" clId="{22CE50F5-0410-4D0F-B1F5-C004ECBAD00C}" dt="2025-10-06T15:49:47.891" v="15" actId="47"/>
        <pc:sldMkLst>
          <pc:docMk/>
          <pc:sldMk cId="661381927" sldId="633"/>
        </pc:sldMkLst>
      </pc:sldChg>
      <pc:sldChg chg="del">
        <pc:chgData name="Matthew Archer" userId="aad98465-9c59-4159-8df1-a13be7bdef7f" providerId="ADAL" clId="{22CE50F5-0410-4D0F-B1F5-C004ECBAD00C}" dt="2025-10-06T15:49:47.891" v="15" actId="47"/>
        <pc:sldMkLst>
          <pc:docMk/>
          <pc:sldMk cId="2158863828" sldId="634"/>
        </pc:sldMkLst>
      </pc:sldChg>
      <pc:sldChg chg="delSp del mod">
        <pc:chgData name="Matthew Archer" userId="aad98465-9c59-4159-8df1-a13be7bdef7f" providerId="ADAL" clId="{22CE50F5-0410-4D0F-B1F5-C004ECBAD00C}" dt="2025-10-08T14:43:03.523" v="3898" actId="47"/>
        <pc:sldMkLst>
          <pc:docMk/>
          <pc:sldMk cId="2635877157" sldId="636"/>
        </pc:sldMkLst>
      </pc:sldChg>
      <pc:sldChg chg="del">
        <pc:chgData name="Matthew Archer" userId="aad98465-9c59-4159-8df1-a13be7bdef7f" providerId="ADAL" clId="{22CE50F5-0410-4D0F-B1F5-C004ECBAD00C}" dt="2025-10-06T15:49:47.891" v="15" actId="47"/>
        <pc:sldMkLst>
          <pc:docMk/>
          <pc:sldMk cId="1327265853" sldId="637"/>
        </pc:sldMkLst>
      </pc:sldChg>
      <pc:sldChg chg="del">
        <pc:chgData name="Matthew Archer" userId="aad98465-9c59-4159-8df1-a13be7bdef7f" providerId="ADAL" clId="{22CE50F5-0410-4D0F-B1F5-C004ECBAD00C}" dt="2025-10-06T15:49:47.891" v="15" actId="47"/>
        <pc:sldMkLst>
          <pc:docMk/>
          <pc:sldMk cId="4059491832" sldId="638"/>
        </pc:sldMkLst>
      </pc:sldChg>
      <pc:sldChg chg="del">
        <pc:chgData name="Matthew Archer" userId="aad98465-9c59-4159-8df1-a13be7bdef7f" providerId="ADAL" clId="{22CE50F5-0410-4D0F-B1F5-C004ECBAD00C}" dt="2025-10-06T15:49:47.891" v="15" actId="47"/>
        <pc:sldMkLst>
          <pc:docMk/>
          <pc:sldMk cId="3686890981" sldId="640"/>
        </pc:sldMkLst>
      </pc:sldChg>
      <pc:sldChg chg="del">
        <pc:chgData name="Matthew Archer" userId="aad98465-9c59-4159-8df1-a13be7bdef7f" providerId="ADAL" clId="{22CE50F5-0410-4D0F-B1F5-C004ECBAD00C}" dt="2025-10-06T15:49:47.891" v="15" actId="47"/>
        <pc:sldMkLst>
          <pc:docMk/>
          <pc:sldMk cId="3292894327" sldId="641"/>
        </pc:sldMkLst>
      </pc:sldChg>
      <pc:sldChg chg="del">
        <pc:chgData name="Matthew Archer" userId="aad98465-9c59-4159-8df1-a13be7bdef7f" providerId="ADAL" clId="{22CE50F5-0410-4D0F-B1F5-C004ECBAD00C}" dt="2025-10-06T15:49:47.891" v="15" actId="47"/>
        <pc:sldMkLst>
          <pc:docMk/>
          <pc:sldMk cId="2882494537" sldId="642"/>
        </pc:sldMkLst>
      </pc:sldChg>
      <pc:sldChg chg="del">
        <pc:chgData name="Matthew Archer" userId="aad98465-9c59-4159-8df1-a13be7bdef7f" providerId="ADAL" clId="{22CE50F5-0410-4D0F-B1F5-C004ECBAD00C}" dt="2025-10-06T15:49:47.891" v="15" actId="47"/>
        <pc:sldMkLst>
          <pc:docMk/>
          <pc:sldMk cId="1209622821" sldId="643"/>
        </pc:sldMkLst>
      </pc:sldChg>
      <pc:sldChg chg="del">
        <pc:chgData name="Matthew Archer" userId="aad98465-9c59-4159-8df1-a13be7bdef7f" providerId="ADAL" clId="{22CE50F5-0410-4D0F-B1F5-C004ECBAD00C}" dt="2025-10-06T15:49:47.891" v="15" actId="47"/>
        <pc:sldMkLst>
          <pc:docMk/>
          <pc:sldMk cId="212706616" sldId="644"/>
        </pc:sldMkLst>
      </pc:sldChg>
      <pc:sldChg chg="del">
        <pc:chgData name="Matthew Archer" userId="aad98465-9c59-4159-8df1-a13be7bdef7f" providerId="ADAL" clId="{22CE50F5-0410-4D0F-B1F5-C004ECBAD00C}" dt="2025-10-06T15:49:47.891" v="15" actId="47"/>
        <pc:sldMkLst>
          <pc:docMk/>
          <pc:sldMk cId="494475582" sldId="645"/>
        </pc:sldMkLst>
      </pc:sldChg>
      <pc:sldChg chg="del">
        <pc:chgData name="Matthew Archer" userId="aad98465-9c59-4159-8df1-a13be7bdef7f" providerId="ADAL" clId="{22CE50F5-0410-4D0F-B1F5-C004ECBAD00C}" dt="2025-10-06T15:49:47.891" v="15" actId="47"/>
        <pc:sldMkLst>
          <pc:docMk/>
          <pc:sldMk cId="3483254247" sldId="646"/>
        </pc:sldMkLst>
      </pc:sldChg>
      <pc:sldChg chg="del">
        <pc:chgData name="Matthew Archer" userId="aad98465-9c59-4159-8df1-a13be7bdef7f" providerId="ADAL" clId="{22CE50F5-0410-4D0F-B1F5-C004ECBAD00C}" dt="2025-10-06T15:49:47.891" v="15" actId="47"/>
        <pc:sldMkLst>
          <pc:docMk/>
          <pc:sldMk cId="1248952178" sldId="647"/>
        </pc:sldMkLst>
      </pc:sldChg>
      <pc:sldChg chg="del">
        <pc:chgData name="Matthew Archer" userId="aad98465-9c59-4159-8df1-a13be7bdef7f" providerId="ADAL" clId="{22CE50F5-0410-4D0F-B1F5-C004ECBAD00C}" dt="2025-10-06T15:49:47.891" v="15" actId="47"/>
        <pc:sldMkLst>
          <pc:docMk/>
          <pc:sldMk cId="1628631970" sldId="648"/>
        </pc:sldMkLst>
      </pc:sldChg>
      <pc:sldChg chg="del">
        <pc:chgData name="Matthew Archer" userId="aad98465-9c59-4159-8df1-a13be7bdef7f" providerId="ADAL" clId="{22CE50F5-0410-4D0F-B1F5-C004ECBAD00C}" dt="2025-10-06T15:49:47.891" v="15" actId="47"/>
        <pc:sldMkLst>
          <pc:docMk/>
          <pc:sldMk cId="3359293275" sldId="649"/>
        </pc:sldMkLst>
      </pc:sldChg>
      <pc:sldChg chg="del">
        <pc:chgData name="Matthew Archer" userId="aad98465-9c59-4159-8df1-a13be7bdef7f" providerId="ADAL" clId="{22CE50F5-0410-4D0F-B1F5-C004ECBAD00C}" dt="2025-10-06T15:49:47.891" v="15" actId="47"/>
        <pc:sldMkLst>
          <pc:docMk/>
          <pc:sldMk cId="1456110414" sldId="650"/>
        </pc:sldMkLst>
      </pc:sldChg>
      <pc:sldChg chg="del">
        <pc:chgData name="Matthew Archer" userId="aad98465-9c59-4159-8df1-a13be7bdef7f" providerId="ADAL" clId="{22CE50F5-0410-4D0F-B1F5-C004ECBAD00C}" dt="2025-10-06T15:49:47.891" v="15" actId="47"/>
        <pc:sldMkLst>
          <pc:docMk/>
          <pc:sldMk cId="1448374334" sldId="651"/>
        </pc:sldMkLst>
      </pc:sldChg>
      <pc:sldChg chg="del">
        <pc:chgData name="Matthew Archer" userId="aad98465-9c59-4159-8df1-a13be7bdef7f" providerId="ADAL" clId="{22CE50F5-0410-4D0F-B1F5-C004ECBAD00C}" dt="2025-10-06T15:49:47.891" v="15" actId="47"/>
        <pc:sldMkLst>
          <pc:docMk/>
          <pc:sldMk cId="1630304588" sldId="652"/>
        </pc:sldMkLst>
      </pc:sldChg>
      <pc:sldChg chg="del">
        <pc:chgData name="Matthew Archer" userId="aad98465-9c59-4159-8df1-a13be7bdef7f" providerId="ADAL" clId="{22CE50F5-0410-4D0F-B1F5-C004ECBAD00C}" dt="2025-10-10T08:30:03.851" v="4485" actId="47"/>
        <pc:sldMkLst>
          <pc:docMk/>
          <pc:sldMk cId="2442938025" sldId="655"/>
        </pc:sldMkLst>
      </pc:sldChg>
      <pc:sldChg chg="mod modShow">
        <pc:chgData name="Matthew Archer" userId="aad98465-9c59-4159-8df1-a13be7bdef7f" providerId="ADAL" clId="{22CE50F5-0410-4D0F-B1F5-C004ECBAD00C}" dt="2025-10-08T08:11:21.898" v="241" actId="729"/>
        <pc:sldMkLst>
          <pc:docMk/>
          <pc:sldMk cId="3733151681" sldId="655"/>
        </pc:sldMkLst>
      </pc:sldChg>
      <pc:sldChg chg="del">
        <pc:chgData name="Matthew Archer" userId="aad98465-9c59-4159-8df1-a13be7bdef7f" providerId="ADAL" clId="{22CE50F5-0410-4D0F-B1F5-C004ECBAD00C}" dt="2025-10-10T08:30:03.851" v="4485" actId="47"/>
        <pc:sldMkLst>
          <pc:docMk/>
          <pc:sldMk cId="44730957" sldId="656"/>
        </pc:sldMkLst>
      </pc:sldChg>
      <pc:sldChg chg="mod modShow">
        <pc:chgData name="Matthew Archer" userId="aad98465-9c59-4159-8df1-a13be7bdef7f" providerId="ADAL" clId="{22CE50F5-0410-4D0F-B1F5-C004ECBAD00C}" dt="2025-10-08T08:11:21.898" v="241" actId="729"/>
        <pc:sldMkLst>
          <pc:docMk/>
          <pc:sldMk cId="2595590289" sldId="656"/>
        </pc:sldMkLst>
      </pc:sldChg>
      <pc:sldChg chg="del">
        <pc:chgData name="Matthew Archer" userId="aad98465-9c59-4159-8df1-a13be7bdef7f" providerId="ADAL" clId="{22CE50F5-0410-4D0F-B1F5-C004ECBAD00C}" dt="2025-10-10T08:30:03.851" v="4485" actId="47"/>
        <pc:sldMkLst>
          <pc:docMk/>
          <pc:sldMk cId="1999421134" sldId="657"/>
        </pc:sldMkLst>
      </pc:sldChg>
      <pc:sldChg chg="mod modShow">
        <pc:chgData name="Matthew Archer" userId="aad98465-9c59-4159-8df1-a13be7bdef7f" providerId="ADAL" clId="{22CE50F5-0410-4D0F-B1F5-C004ECBAD00C}" dt="2025-10-08T08:11:21.898" v="241" actId="729"/>
        <pc:sldMkLst>
          <pc:docMk/>
          <pc:sldMk cId="2371534345" sldId="657"/>
        </pc:sldMkLst>
      </pc:sldChg>
      <pc:sldChg chg="modSp mod modShow">
        <pc:chgData name="Matthew Archer" userId="aad98465-9c59-4159-8df1-a13be7bdef7f" providerId="ADAL" clId="{22CE50F5-0410-4D0F-B1F5-C004ECBAD00C}" dt="2025-10-08T08:11:11.167" v="240" actId="729"/>
        <pc:sldMkLst>
          <pc:docMk/>
          <pc:sldMk cId="2264433173" sldId="658"/>
        </pc:sldMkLst>
      </pc:sldChg>
      <pc:sldChg chg="del">
        <pc:chgData name="Matthew Archer" userId="aad98465-9c59-4159-8df1-a13be7bdef7f" providerId="ADAL" clId="{22CE50F5-0410-4D0F-B1F5-C004ECBAD00C}" dt="2025-10-10T08:30:03.851" v="4485" actId="47"/>
        <pc:sldMkLst>
          <pc:docMk/>
          <pc:sldMk cId="2846146837" sldId="658"/>
        </pc:sldMkLst>
      </pc:sldChg>
      <pc:sldChg chg="del">
        <pc:chgData name="Matthew Archer" userId="aad98465-9c59-4159-8df1-a13be7bdef7f" providerId="ADAL" clId="{22CE50F5-0410-4D0F-B1F5-C004ECBAD00C}" dt="2025-10-10T08:30:03.851" v="4485" actId="47"/>
        <pc:sldMkLst>
          <pc:docMk/>
          <pc:sldMk cId="452790035" sldId="659"/>
        </pc:sldMkLst>
      </pc:sldChg>
      <pc:sldChg chg="mod modShow">
        <pc:chgData name="Matthew Archer" userId="aad98465-9c59-4159-8df1-a13be7bdef7f" providerId="ADAL" clId="{22CE50F5-0410-4D0F-B1F5-C004ECBAD00C}" dt="2025-10-08T08:11:11.167" v="240" actId="729"/>
        <pc:sldMkLst>
          <pc:docMk/>
          <pc:sldMk cId="1962176452" sldId="659"/>
        </pc:sldMkLst>
      </pc:sldChg>
      <pc:sldChg chg="del">
        <pc:chgData name="Matthew Archer" userId="aad98465-9c59-4159-8df1-a13be7bdef7f" providerId="ADAL" clId="{22CE50F5-0410-4D0F-B1F5-C004ECBAD00C}" dt="2025-10-06T15:49:47.891" v="15" actId="47"/>
        <pc:sldMkLst>
          <pc:docMk/>
          <pc:sldMk cId="3321283495" sldId="660"/>
        </pc:sldMkLst>
      </pc:sldChg>
      <pc:sldChg chg="del">
        <pc:chgData name="Matthew Archer" userId="aad98465-9c59-4159-8df1-a13be7bdef7f" providerId="ADAL" clId="{22CE50F5-0410-4D0F-B1F5-C004ECBAD00C}" dt="2025-10-06T15:49:47.891" v="15" actId="47"/>
        <pc:sldMkLst>
          <pc:docMk/>
          <pc:sldMk cId="3586660083" sldId="663"/>
        </pc:sldMkLst>
      </pc:sldChg>
      <pc:sldChg chg="modSp mod">
        <pc:chgData name="Matthew Archer" userId="aad98465-9c59-4159-8df1-a13be7bdef7f" providerId="ADAL" clId="{22CE50F5-0410-4D0F-B1F5-C004ECBAD00C}" dt="2025-10-08T19:24:54.628" v="4483" actId="20577"/>
        <pc:sldMkLst>
          <pc:docMk/>
          <pc:sldMk cId="2809455822" sldId="665"/>
        </pc:sldMkLst>
        <pc:spChg chg="mod">
          <ac:chgData name="Matthew Archer" userId="aad98465-9c59-4159-8df1-a13be7bdef7f" providerId="ADAL" clId="{22CE50F5-0410-4D0F-B1F5-C004ECBAD00C}" dt="2025-10-08T19:24:54.628" v="4483" actId="20577"/>
          <ac:spMkLst>
            <pc:docMk/>
            <pc:sldMk cId="2809455822" sldId="665"/>
            <ac:spMk id="4" creationId="{182BE6D7-866C-714A-C042-7A75E1557A61}"/>
          </ac:spMkLst>
        </pc:spChg>
      </pc:sldChg>
      <pc:sldChg chg="delSp delDesignElem modNotesTx">
        <pc:chgData name="Matthew Archer" userId="aad98465-9c59-4159-8df1-a13be7bdef7f" providerId="ADAL" clId="{22CE50F5-0410-4D0F-B1F5-C004ECBAD00C}" dt="2025-10-10T09:06:25.772" v="4529" actId="20577"/>
        <pc:sldMkLst>
          <pc:docMk/>
          <pc:sldMk cId="2318204280" sldId="667"/>
        </pc:sldMkLst>
      </pc:sldChg>
      <pc:sldChg chg="del">
        <pc:chgData name="Matthew Archer" userId="aad98465-9c59-4159-8df1-a13be7bdef7f" providerId="ADAL" clId="{22CE50F5-0410-4D0F-B1F5-C004ECBAD00C}" dt="2025-10-10T08:29:53.147" v="4484" actId="47"/>
        <pc:sldMkLst>
          <pc:docMk/>
          <pc:sldMk cId="3540913415" sldId="668"/>
        </pc:sldMkLst>
      </pc:sldChg>
      <pc:sldChg chg="del">
        <pc:chgData name="Matthew Archer" userId="aad98465-9c59-4159-8df1-a13be7bdef7f" providerId="ADAL" clId="{22CE50F5-0410-4D0F-B1F5-C004ECBAD00C}" dt="2025-10-06T15:49:47.891" v="15" actId="47"/>
        <pc:sldMkLst>
          <pc:docMk/>
          <pc:sldMk cId="1080359790" sldId="669"/>
        </pc:sldMkLst>
      </pc:sldChg>
      <pc:sldChg chg="addSp delSp modSp ord">
        <pc:chgData name="Matthew Archer" userId="aad98465-9c59-4159-8df1-a13be7bdef7f" providerId="ADAL" clId="{22CE50F5-0410-4D0F-B1F5-C004ECBAD00C}" dt="2025-10-08T14:40:01.540" v="3880" actId="478"/>
        <pc:sldMkLst>
          <pc:docMk/>
          <pc:sldMk cId="2851453872" sldId="671"/>
        </pc:sldMkLst>
      </pc:sldChg>
      <pc:sldChg chg="del">
        <pc:chgData name="Matthew Archer" userId="aad98465-9c59-4159-8df1-a13be7bdef7f" providerId="ADAL" clId="{22CE50F5-0410-4D0F-B1F5-C004ECBAD00C}" dt="2025-10-06T16:03:09.523" v="122" actId="47"/>
        <pc:sldMkLst>
          <pc:docMk/>
          <pc:sldMk cId="2244230350" sldId="672"/>
        </pc:sldMkLst>
      </pc:sldChg>
      <pc:sldChg chg="del">
        <pc:chgData name="Matthew Archer" userId="aad98465-9c59-4159-8df1-a13be7bdef7f" providerId="ADAL" clId="{22CE50F5-0410-4D0F-B1F5-C004ECBAD00C}" dt="2025-10-06T15:49:47.891" v="15" actId="47"/>
        <pc:sldMkLst>
          <pc:docMk/>
          <pc:sldMk cId="1773405817" sldId="673"/>
        </pc:sldMkLst>
      </pc:sldChg>
      <pc:sldChg chg="del">
        <pc:chgData name="Matthew Archer" userId="aad98465-9c59-4159-8df1-a13be7bdef7f" providerId="ADAL" clId="{22CE50F5-0410-4D0F-B1F5-C004ECBAD00C}" dt="2025-10-08T14:37:52.871" v="3864" actId="47"/>
        <pc:sldMkLst>
          <pc:docMk/>
          <pc:sldMk cId="1210881397" sldId="674"/>
        </pc:sldMkLst>
      </pc:sldChg>
      <pc:sldChg chg="del">
        <pc:chgData name="Matthew Archer" userId="aad98465-9c59-4159-8df1-a13be7bdef7f" providerId="ADAL" clId="{22CE50F5-0410-4D0F-B1F5-C004ECBAD00C}" dt="2025-10-08T14:41:37.242" v="3884" actId="47"/>
        <pc:sldMkLst>
          <pc:docMk/>
          <pc:sldMk cId="653184525" sldId="675"/>
        </pc:sldMkLst>
      </pc:sldChg>
      <pc:sldChg chg="del">
        <pc:chgData name="Matthew Archer" userId="aad98465-9c59-4159-8df1-a13be7bdef7f" providerId="ADAL" clId="{22CE50F5-0410-4D0F-B1F5-C004ECBAD00C}" dt="2025-10-06T16:03:08.023" v="121" actId="47"/>
        <pc:sldMkLst>
          <pc:docMk/>
          <pc:sldMk cId="3988297318" sldId="676"/>
        </pc:sldMkLst>
      </pc:sldChg>
      <pc:sldChg chg="del">
        <pc:chgData name="Matthew Archer" userId="aad98465-9c59-4159-8df1-a13be7bdef7f" providerId="ADAL" clId="{22CE50F5-0410-4D0F-B1F5-C004ECBAD00C}" dt="2025-10-06T15:49:47.891" v="15" actId="47"/>
        <pc:sldMkLst>
          <pc:docMk/>
          <pc:sldMk cId="3032140364" sldId="677"/>
        </pc:sldMkLst>
      </pc:sldChg>
      <pc:sldChg chg="del">
        <pc:chgData name="Matthew Archer" userId="aad98465-9c59-4159-8df1-a13be7bdef7f" providerId="ADAL" clId="{22CE50F5-0410-4D0F-B1F5-C004ECBAD00C}" dt="2025-10-06T15:49:47.891" v="15" actId="47"/>
        <pc:sldMkLst>
          <pc:docMk/>
          <pc:sldMk cId="3559953641" sldId="678"/>
        </pc:sldMkLst>
      </pc:sldChg>
      <pc:sldChg chg="del">
        <pc:chgData name="Matthew Archer" userId="aad98465-9c59-4159-8df1-a13be7bdef7f" providerId="ADAL" clId="{22CE50F5-0410-4D0F-B1F5-C004ECBAD00C}" dt="2025-10-06T15:49:47.891" v="15" actId="47"/>
        <pc:sldMkLst>
          <pc:docMk/>
          <pc:sldMk cId="977573289" sldId="680"/>
        </pc:sldMkLst>
      </pc:sldChg>
      <pc:sldChg chg="addSp delSp modSp mod ord">
        <pc:chgData name="Matthew Archer" userId="aad98465-9c59-4159-8df1-a13be7bdef7f" providerId="ADAL" clId="{22CE50F5-0410-4D0F-B1F5-C004ECBAD00C}" dt="2025-10-08T14:39:04.651" v="3872" actId="478"/>
        <pc:sldMkLst>
          <pc:docMk/>
          <pc:sldMk cId="4245897870" sldId="686"/>
        </pc:sldMkLst>
      </pc:sldChg>
      <pc:sldChg chg="del">
        <pc:chgData name="Matthew Archer" userId="aad98465-9c59-4159-8df1-a13be7bdef7f" providerId="ADAL" clId="{22CE50F5-0410-4D0F-B1F5-C004ECBAD00C}" dt="2025-10-06T15:49:47.891" v="15" actId="47"/>
        <pc:sldMkLst>
          <pc:docMk/>
          <pc:sldMk cId="1933443515" sldId="687"/>
        </pc:sldMkLst>
      </pc:sldChg>
      <pc:sldChg chg="del">
        <pc:chgData name="Matthew Archer" userId="aad98465-9c59-4159-8df1-a13be7bdef7f" providerId="ADAL" clId="{22CE50F5-0410-4D0F-B1F5-C004ECBAD00C}" dt="2025-10-06T15:49:47.891" v="15" actId="47"/>
        <pc:sldMkLst>
          <pc:docMk/>
          <pc:sldMk cId="3440546244" sldId="693"/>
        </pc:sldMkLst>
      </pc:sldChg>
      <pc:sldChg chg="del">
        <pc:chgData name="Matthew Archer" userId="aad98465-9c59-4159-8df1-a13be7bdef7f" providerId="ADAL" clId="{22CE50F5-0410-4D0F-B1F5-C004ECBAD00C}" dt="2025-10-06T15:50:17.653" v="17" actId="47"/>
        <pc:sldMkLst>
          <pc:docMk/>
          <pc:sldMk cId="2258729563" sldId="695"/>
        </pc:sldMkLst>
      </pc:sldChg>
      <pc:sldChg chg="del">
        <pc:chgData name="Matthew Archer" userId="aad98465-9c59-4159-8df1-a13be7bdef7f" providerId="ADAL" clId="{22CE50F5-0410-4D0F-B1F5-C004ECBAD00C}" dt="2025-10-06T15:49:47.891" v="15" actId="47"/>
        <pc:sldMkLst>
          <pc:docMk/>
          <pc:sldMk cId="2399796089" sldId="696"/>
        </pc:sldMkLst>
      </pc:sldChg>
      <pc:sldChg chg="del">
        <pc:chgData name="Matthew Archer" userId="aad98465-9c59-4159-8df1-a13be7bdef7f" providerId="ADAL" clId="{22CE50F5-0410-4D0F-B1F5-C004ECBAD00C}" dt="2025-10-06T15:49:47.891" v="15" actId="47"/>
        <pc:sldMkLst>
          <pc:docMk/>
          <pc:sldMk cId="2966375068" sldId="698"/>
        </pc:sldMkLst>
      </pc:sldChg>
      <pc:sldChg chg="del">
        <pc:chgData name="Matthew Archer" userId="aad98465-9c59-4159-8df1-a13be7bdef7f" providerId="ADAL" clId="{22CE50F5-0410-4D0F-B1F5-C004ECBAD00C}" dt="2025-10-06T15:49:47.891" v="15" actId="47"/>
        <pc:sldMkLst>
          <pc:docMk/>
          <pc:sldMk cId="2130715551" sldId="699"/>
        </pc:sldMkLst>
      </pc:sldChg>
      <pc:sldChg chg="del">
        <pc:chgData name="Matthew Archer" userId="aad98465-9c59-4159-8df1-a13be7bdef7f" providerId="ADAL" clId="{22CE50F5-0410-4D0F-B1F5-C004ECBAD00C}" dt="2025-10-06T15:49:47.891" v="15" actId="47"/>
        <pc:sldMkLst>
          <pc:docMk/>
          <pc:sldMk cId="1635318810" sldId="700"/>
        </pc:sldMkLst>
      </pc:sldChg>
      <pc:sldChg chg="modSp mod modNotesTx">
        <pc:chgData name="Matthew Archer" userId="aad98465-9c59-4159-8df1-a13be7bdef7f" providerId="ADAL" clId="{22CE50F5-0410-4D0F-B1F5-C004ECBAD00C}" dt="2025-10-08T14:29:19.015" v="3655" actId="20577"/>
        <pc:sldMkLst>
          <pc:docMk/>
          <pc:sldMk cId="3065179008" sldId="701"/>
        </pc:sldMkLst>
      </pc:sldChg>
      <pc:sldChg chg="modSp mod modNotesTx">
        <pc:chgData name="Matthew Archer" userId="aad98465-9c59-4159-8df1-a13be7bdef7f" providerId="ADAL" clId="{22CE50F5-0410-4D0F-B1F5-C004ECBAD00C}" dt="2025-10-08T14:36:25.709" v="3857"/>
        <pc:sldMkLst>
          <pc:docMk/>
          <pc:sldMk cId="486690180" sldId="702"/>
        </pc:sldMkLst>
      </pc:sldChg>
      <pc:sldChg chg="del">
        <pc:chgData name="Matthew Archer" userId="aad98465-9c59-4159-8df1-a13be7bdef7f" providerId="ADAL" clId="{22CE50F5-0410-4D0F-B1F5-C004ECBAD00C}" dt="2025-10-06T15:49:58.254" v="16" actId="47"/>
        <pc:sldMkLst>
          <pc:docMk/>
          <pc:sldMk cId="2984360078" sldId="705"/>
        </pc:sldMkLst>
      </pc:sldChg>
      <pc:sldChg chg="add del">
        <pc:chgData name="Matthew Archer" userId="aad98465-9c59-4159-8df1-a13be7bdef7f" providerId="ADAL" clId="{22CE50F5-0410-4D0F-B1F5-C004ECBAD00C}" dt="2025-10-08T14:25:05.580" v="3576" actId="47"/>
        <pc:sldMkLst>
          <pc:docMk/>
          <pc:sldMk cId="1367175688" sldId="706"/>
        </pc:sldMkLst>
      </pc:sldChg>
      <pc:sldChg chg="del ord">
        <pc:chgData name="Matthew Archer" userId="aad98465-9c59-4159-8df1-a13be7bdef7f" providerId="ADAL" clId="{22CE50F5-0410-4D0F-B1F5-C004ECBAD00C}" dt="2025-10-08T14:23:09.983" v="3572" actId="2696"/>
        <pc:sldMkLst>
          <pc:docMk/>
          <pc:sldMk cId="2044938746" sldId="706"/>
        </pc:sldMkLst>
      </pc:sldChg>
      <pc:sldChg chg="add del">
        <pc:chgData name="Matthew Archer" userId="aad98465-9c59-4159-8df1-a13be7bdef7f" providerId="ADAL" clId="{22CE50F5-0410-4D0F-B1F5-C004ECBAD00C}" dt="2025-10-08T14:25:05.580" v="3576" actId="47"/>
        <pc:sldMkLst>
          <pc:docMk/>
          <pc:sldMk cId="137745147" sldId="707"/>
        </pc:sldMkLst>
      </pc:sldChg>
      <pc:sldChg chg="del ord">
        <pc:chgData name="Matthew Archer" userId="aad98465-9c59-4159-8df1-a13be7bdef7f" providerId="ADAL" clId="{22CE50F5-0410-4D0F-B1F5-C004ECBAD00C}" dt="2025-10-08T14:23:09.983" v="3572" actId="2696"/>
        <pc:sldMkLst>
          <pc:docMk/>
          <pc:sldMk cId="611880380" sldId="707"/>
        </pc:sldMkLst>
      </pc:sldChg>
      <pc:sldChg chg="del ord">
        <pc:chgData name="Matthew Archer" userId="aad98465-9c59-4159-8df1-a13be7bdef7f" providerId="ADAL" clId="{22CE50F5-0410-4D0F-B1F5-C004ECBAD00C}" dt="2025-10-08T14:23:09.983" v="3572" actId="2696"/>
        <pc:sldMkLst>
          <pc:docMk/>
          <pc:sldMk cId="829727737" sldId="708"/>
        </pc:sldMkLst>
      </pc:sldChg>
      <pc:sldChg chg="add del">
        <pc:chgData name="Matthew Archer" userId="aad98465-9c59-4159-8df1-a13be7bdef7f" providerId="ADAL" clId="{22CE50F5-0410-4D0F-B1F5-C004ECBAD00C}" dt="2025-10-08T14:25:05.580" v="3576" actId="47"/>
        <pc:sldMkLst>
          <pc:docMk/>
          <pc:sldMk cId="4223441936" sldId="708"/>
        </pc:sldMkLst>
      </pc:sldChg>
      <pc:sldChg chg="del">
        <pc:chgData name="Matthew Archer" userId="aad98465-9c59-4159-8df1-a13be7bdef7f" providerId="ADAL" clId="{22CE50F5-0410-4D0F-B1F5-C004ECBAD00C}" dt="2025-10-06T15:49:47.891" v="15" actId="47"/>
        <pc:sldMkLst>
          <pc:docMk/>
          <pc:sldMk cId="2512604125" sldId="709"/>
        </pc:sldMkLst>
      </pc:sldChg>
      <pc:sldChg chg="del">
        <pc:chgData name="Matthew Archer" userId="aad98465-9c59-4159-8df1-a13be7bdef7f" providerId="ADAL" clId="{22CE50F5-0410-4D0F-B1F5-C004ECBAD00C}" dt="2025-10-06T15:49:47.891" v="15" actId="47"/>
        <pc:sldMkLst>
          <pc:docMk/>
          <pc:sldMk cId="296169151" sldId="711"/>
        </pc:sldMkLst>
      </pc:sldChg>
      <pc:sldChg chg="del">
        <pc:chgData name="Matthew Archer" userId="aad98465-9c59-4159-8df1-a13be7bdef7f" providerId="ADAL" clId="{22CE50F5-0410-4D0F-B1F5-C004ECBAD00C}" dt="2025-10-06T15:49:47.891" v="15" actId="47"/>
        <pc:sldMkLst>
          <pc:docMk/>
          <pc:sldMk cId="4103031208" sldId="712"/>
        </pc:sldMkLst>
      </pc:sldChg>
      <pc:sldChg chg="del">
        <pc:chgData name="Matthew Archer" userId="aad98465-9c59-4159-8df1-a13be7bdef7f" providerId="ADAL" clId="{22CE50F5-0410-4D0F-B1F5-C004ECBAD00C}" dt="2025-10-06T15:49:47.891" v="15" actId="47"/>
        <pc:sldMkLst>
          <pc:docMk/>
          <pc:sldMk cId="3656403490" sldId="713"/>
        </pc:sldMkLst>
      </pc:sldChg>
      <pc:sldChg chg="del">
        <pc:chgData name="Matthew Archer" userId="aad98465-9c59-4159-8df1-a13be7bdef7f" providerId="ADAL" clId="{22CE50F5-0410-4D0F-B1F5-C004ECBAD00C}" dt="2025-10-06T15:50:17.653" v="17" actId="47"/>
        <pc:sldMkLst>
          <pc:docMk/>
          <pc:sldMk cId="3282429396" sldId="715"/>
        </pc:sldMkLst>
      </pc:sldChg>
      <pc:sldChg chg="del">
        <pc:chgData name="Matthew Archer" userId="aad98465-9c59-4159-8df1-a13be7bdef7f" providerId="ADAL" clId="{22CE50F5-0410-4D0F-B1F5-C004ECBAD00C}" dt="2025-10-08T18:22:25.306" v="4127" actId="2696"/>
        <pc:sldMkLst>
          <pc:docMk/>
          <pc:sldMk cId="3611415420" sldId="716"/>
        </pc:sldMkLst>
      </pc:sldChg>
      <pc:sldChg chg="del ord">
        <pc:chgData name="Matthew Archer" userId="aad98465-9c59-4159-8df1-a13be7bdef7f" providerId="ADAL" clId="{22CE50F5-0410-4D0F-B1F5-C004ECBAD00C}" dt="2025-10-08T14:23:09.983" v="3572" actId="2696"/>
        <pc:sldMkLst>
          <pc:docMk/>
          <pc:sldMk cId="2021741137" sldId="717"/>
        </pc:sldMkLst>
      </pc:sldChg>
      <pc:sldChg chg="add del">
        <pc:chgData name="Matthew Archer" userId="aad98465-9c59-4159-8df1-a13be7bdef7f" providerId="ADAL" clId="{22CE50F5-0410-4D0F-B1F5-C004ECBAD00C}" dt="2025-10-08T14:25:05.580" v="3576" actId="47"/>
        <pc:sldMkLst>
          <pc:docMk/>
          <pc:sldMk cId="3576268481" sldId="717"/>
        </pc:sldMkLst>
      </pc:sldChg>
      <pc:sldChg chg="add del">
        <pc:chgData name="Matthew Archer" userId="aad98465-9c59-4159-8df1-a13be7bdef7f" providerId="ADAL" clId="{22CE50F5-0410-4D0F-B1F5-C004ECBAD00C}" dt="2025-10-08T14:25:05.580" v="3576" actId="47"/>
        <pc:sldMkLst>
          <pc:docMk/>
          <pc:sldMk cId="856799100" sldId="718"/>
        </pc:sldMkLst>
      </pc:sldChg>
      <pc:sldChg chg="del ord">
        <pc:chgData name="Matthew Archer" userId="aad98465-9c59-4159-8df1-a13be7bdef7f" providerId="ADAL" clId="{22CE50F5-0410-4D0F-B1F5-C004ECBAD00C}" dt="2025-10-08T14:23:09.983" v="3572" actId="2696"/>
        <pc:sldMkLst>
          <pc:docMk/>
          <pc:sldMk cId="3072520824" sldId="718"/>
        </pc:sldMkLst>
      </pc:sldChg>
      <pc:sldChg chg="del">
        <pc:chgData name="Matthew Archer" userId="aad98465-9c59-4159-8df1-a13be7bdef7f" providerId="ADAL" clId="{22CE50F5-0410-4D0F-B1F5-C004ECBAD00C}" dt="2025-10-06T15:49:47.891" v="15" actId="47"/>
        <pc:sldMkLst>
          <pc:docMk/>
          <pc:sldMk cId="3673337241" sldId="719"/>
        </pc:sldMkLst>
      </pc:sldChg>
      <pc:sldChg chg="add del">
        <pc:chgData name="Matthew Archer" userId="aad98465-9c59-4159-8df1-a13be7bdef7f" providerId="ADAL" clId="{22CE50F5-0410-4D0F-B1F5-C004ECBAD00C}" dt="2025-10-08T14:25:05.580" v="3576" actId="47"/>
        <pc:sldMkLst>
          <pc:docMk/>
          <pc:sldMk cId="267785188" sldId="720"/>
        </pc:sldMkLst>
      </pc:sldChg>
      <pc:sldChg chg="del ord">
        <pc:chgData name="Matthew Archer" userId="aad98465-9c59-4159-8df1-a13be7bdef7f" providerId="ADAL" clId="{22CE50F5-0410-4D0F-B1F5-C004ECBAD00C}" dt="2025-10-08T14:23:09.983" v="3572" actId="2696"/>
        <pc:sldMkLst>
          <pc:docMk/>
          <pc:sldMk cId="4100519452" sldId="720"/>
        </pc:sldMkLst>
      </pc:sldChg>
      <pc:sldChg chg="del">
        <pc:chgData name="Matthew Archer" userId="aad98465-9c59-4159-8df1-a13be7bdef7f" providerId="ADAL" clId="{22CE50F5-0410-4D0F-B1F5-C004ECBAD00C}" dt="2025-10-06T15:49:47.891" v="15" actId="47"/>
        <pc:sldMkLst>
          <pc:docMk/>
          <pc:sldMk cId="1943856066" sldId="721"/>
        </pc:sldMkLst>
      </pc:sldChg>
      <pc:sldChg chg="del">
        <pc:chgData name="Matthew Archer" userId="aad98465-9c59-4159-8df1-a13be7bdef7f" providerId="ADAL" clId="{22CE50F5-0410-4D0F-B1F5-C004ECBAD00C}" dt="2025-10-06T15:49:47.891" v="15" actId="47"/>
        <pc:sldMkLst>
          <pc:docMk/>
          <pc:sldMk cId="1392337750" sldId="722"/>
        </pc:sldMkLst>
      </pc:sldChg>
      <pc:sldChg chg="addSp delSp modSp mod ord modNotesTx">
        <pc:chgData name="Matthew Archer" userId="aad98465-9c59-4159-8df1-a13be7bdef7f" providerId="ADAL" clId="{22CE50F5-0410-4D0F-B1F5-C004ECBAD00C}" dt="2025-10-08T09:03:09.713" v="598" actId="20577"/>
        <pc:sldMkLst>
          <pc:docMk/>
          <pc:sldMk cId="1967756756" sldId="724"/>
        </pc:sldMkLst>
        <pc:spChg chg="mod">
          <ac:chgData name="Matthew Archer" userId="aad98465-9c59-4159-8df1-a13be7bdef7f" providerId="ADAL" clId="{22CE50F5-0410-4D0F-B1F5-C004ECBAD00C}" dt="2025-10-08T09:03:09.713" v="598" actId="20577"/>
          <ac:spMkLst>
            <pc:docMk/>
            <pc:sldMk cId="1967756756" sldId="724"/>
            <ac:spMk id="3" creationId="{F99133D2-BBB0-0E69-C5A7-96DD3F7C21A8}"/>
          </ac:spMkLst>
        </pc:spChg>
        <pc:picChg chg="add mod ord modCrop">
          <ac:chgData name="Matthew Archer" userId="aad98465-9c59-4159-8df1-a13be7bdef7f" providerId="ADAL" clId="{22CE50F5-0410-4D0F-B1F5-C004ECBAD00C}" dt="2025-10-08T08:56:15.542" v="525" actId="1076"/>
          <ac:picMkLst>
            <pc:docMk/>
            <pc:sldMk cId="1967756756" sldId="724"/>
            <ac:picMk id="2" creationId="{550C30DE-4AD9-3873-253D-D41253A2DDBF}"/>
          </ac:picMkLst>
        </pc:picChg>
      </pc:sldChg>
      <pc:sldChg chg="del ord">
        <pc:chgData name="Matthew Archer" userId="aad98465-9c59-4159-8df1-a13be7bdef7f" providerId="ADAL" clId="{22CE50F5-0410-4D0F-B1F5-C004ECBAD00C}" dt="2025-10-08T14:23:09.983" v="3572" actId="2696"/>
        <pc:sldMkLst>
          <pc:docMk/>
          <pc:sldMk cId="1180746092" sldId="738"/>
        </pc:sldMkLst>
      </pc:sldChg>
      <pc:sldChg chg="add del">
        <pc:chgData name="Matthew Archer" userId="aad98465-9c59-4159-8df1-a13be7bdef7f" providerId="ADAL" clId="{22CE50F5-0410-4D0F-B1F5-C004ECBAD00C}" dt="2025-10-08T14:25:05.580" v="3576" actId="47"/>
        <pc:sldMkLst>
          <pc:docMk/>
          <pc:sldMk cId="3650977674" sldId="738"/>
        </pc:sldMkLst>
      </pc:sldChg>
      <pc:sldChg chg="del ord">
        <pc:chgData name="Matthew Archer" userId="aad98465-9c59-4159-8df1-a13be7bdef7f" providerId="ADAL" clId="{22CE50F5-0410-4D0F-B1F5-C004ECBAD00C}" dt="2025-10-08T14:23:09.983" v="3572" actId="2696"/>
        <pc:sldMkLst>
          <pc:docMk/>
          <pc:sldMk cId="444576370" sldId="739"/>
        </pc:sldMkLst>
      </pc:sldChg>
      <pc:sldChg chg="add del">
        <pc:chgData name="Matthew Archer" userId="aad98465-9c59-4159-8df1-a13be7bdef7f" providerId="ADAL" clId="{22CE50F5-0410-4D0F-B1F5-C004ECBAD00C}" dt="2025-10-08T14:25:05.580" v="3576" actId="47"/>
        <pc:sldMkLst>
          <pc:docMk/>
          <pc:sldMk cId="3005181116" sldId="739"/>
        </pc:sldMkLst>
      </pc:sldChg>
      <pc:sldChg chg="add del">
        <pc:chgData name="Matthew Archer" userId="aad98465-9c59-4159-8df1-a13be7bdef7f" providerId="ADAL" clId="{22CE50F5-0410-4D0F-B1F5-C004ECBAD00C}" dt="2025-10-08T14:25:05.580" v="3576" actId="47"/>
        <pc:sldMkLst>
          <pc:docMk/>
          <pc:sldMk cId="3648708954" sldId="740"/>
        </pc:sldMkLst>
      </pc:sldChg>
      <pc:sldChg chg="del ord">
        <pc:chgData name="Matthew Archer" userId="aad98465-9c59-4159-8df1-a13be7bdef7f" providerId="ADAL" clId="{22CE50F5-0410-4D0F-B1F5-C004ECBAD00C}" dt="2025-10-08T14:23:09.983" v="3572" actId="2696"/>
        <pc:sldMkLst>
          <pc:docMk/>
          <pc:sldMk cId="3778907502" sldId="740"/>
        </pc:sldMkLst>
      </pc:sldChg>
      <pc:sldChg chg="del ord">
        <pc:chgData name="Matthew Archer" userId="aad98465-9c59-4159-8df1-a13be7bdef7f" providerId="ADAL" clId="{22CE50F5-0410-4D0F-B1F5-C004ECBAD00C}" dt="2025-10-08T14:23:09.983" v="3572" actId="2696"/>
        <pc:sldMkLst>
          <pc:docMk/>
          <pc:sldMk cId="1247033023" sldId="741"/>
        </pc:sldMkLst>
      </pc:sldChg>
      <pc:sldChg chg="add del">
        <pc:chgData name="Matthew Archer" userId="aad98465-9c59-4159-8df1-a13be7bdef7f" providerId="ADAL" clId="{22CE50F5-0410-4D0F-B1F5-C004ECBAD00C}" dt="2025-10-08T14:25:05.580" v="3576" actId="47"/>
        <pc:sldMkLst>
          <pc:docMk/>
          <pc:sldMk cId="2274850808" sldId="741"/>
        </pc:sldMkLst>
      </pc:sldChg>
      <pc:sldChg chg="del">
        <pc:chgData name="Matthew Archer" userId="aad98465-9c59-4159-8df1-a13be7bdef7f" providerId="ADAL" clId="{22CE50F5-0410-4D0F-B1F5-C004ECBAD00C}" dt="2025-10-08T14:24:17.426" v="3574" actId="2696"/>
        <pc:sldMkLst>
          <pc:docMk/>
          <pc:sldMk cId="781487138" sldId="743"/>
        </pc:sldMkLst>
      </pc:sldChg>
      <pc:sldChg chg="add del">
        <pc:chgData name="Matthew Archer" userId="aad98465-9c59-4159-8df1-a13be7bdef7f" providerId="ADAL" clId="{22CE50F5-0410-4D0F-B1F5-C004ECBAD00C}" dt="2025-10-08T14:25:16.571" v="3578" actId="47"/>
        <pc:sldMkLst>
          <pc:docMk/>
          <pc:sldMk cId="2989932715" sldId="743"/>
        </pc:sldMkLst>
      </pc:sldChg>
      <pc:sldChg chg="add del">
        <pc:chgData name="Matthew Archer" userId="aad98465-9c59-4159-8df1-a13be7bdef7f" providerId="ADAL" clId="{22CE50F5-0410-4D0F-B1F5-C004ECBAD00C}" dt="2025-10-08T14:25:05.580" v="3576" actId="47"/>
        <pc:sldMkLst>
          <pc:docMk/>
          <pc:sldMk cId="506279723" sldId="744"/>
        </pc:sldMkLst>
      </pc:sldChg>
      <pc:sldChg chg="del ord">
        <pc:chgData name="Matthew Archer" userId="aad98465-9c59-4159-8df1-a13be7bdef7f" providerId="ADAL" clId="{22CE50F5-0410-4D0F-B1F5-C004ECBAD00C}" dt="2025-10-08T14:23:09.983" v="3572" actId="2696"/>
        <pc:sldMkLst>
          <pc:docMk/>
          <pc:sldMk cId="757764002" sldId="744"/>
        </pc:sldMkLst>
      </pc:sldChg>
      <pc:sldChg chg="addSp delSp modSp mod modNotesTx">
        <pc:chgData name="Matthew Archer" userId="aad98465-9c59-4159-8df1-a13be7bdef7f" providerId="ADAL" clId="{22CE50F5-0410-4D0F-B1F5-C004ECBAD00C}" dt="2025-10-10T12:11:39.088" v="4949" actId="478"/>
        <pc:sldMkLst>
          <pc:docMk/>
          <pc:sldMk cId="3064778844" sldId="753"/>
        </pc:sldMkLst>
        <pc:spChg chg="mod">
          <ac:chgData name="Matthew Archer" userId="aad98465-9c59-4159-8df1-a13be7bdef7f" providerId="ADAL" clId="{22CE50F5-0410-4D0F-B1F5-C004ECBAD00C}" dt="2025-10-10T09:07:14.724" v="4536" actId="20577"/>
          <ac:spMkLst>
            <pc:docMk/>
            <pc:sldMk cId="3064778844" sldId="753"/>
            <ac:spMk id="2" creationId="{3B032802-D1A7-DDB2-4031-A291FBE0CF39}"/>
          </ac:spMkLst>
        </pc:spChg>
        <pc:picChg chg="del">
          <ac:chgData name="Matthew Archer" userId="aad98465-9c59-4159-8df1-a13be7bdef7f" providerId="ADAL" clId="{22CE50F5-0410-4D0F-B1F5-C004ECBAD00C}" dt="2025-10-10T12:11:35.289" v="4947" actId="478"/>
          <ac:picMkLst>
            <pc:docMk/>
            <pc:sldMk cId="3064778844" sldId="753"/>
            <ac:picMk id="3" creationId="{3F45F1A6-EF48-A81C-5873-B9CB1A00D359}"/>
          </ac:picMkLst>
        </pc:picChg>
        <pc:picChg chg="add del">
          <ac:chgData name="Matthew Archer" userId="aad98465-9c59-4159-8df1-a13be7bdef7f" providerId="ADAL" clId="{22CE50F5-0410-4D0F-B1F5-C004ECBAD00C}" dt="2025-10-10T12:11:39.088" v="4949" actId="478"/>
          <ac:picMkLst>
            <pc:docMk/>
            <pc:sldMk cId="3064778844" sldId="753"/>
            <ac:picMk id="4" creationId="{FF08FA62-5CD9-B14F-BCA4-C7AE6A1B0051}"/>
          </ac:picMkLst>
        </pc:picChg>
        <pc:picChg chg="add mod">
          <ac:chgData name="Matthew Archer" userId="aad98465-9c59-4159-8df1-a13be7bdef7f" providerId="ADAL" clId="{22CE50F5-0410-4D0F-B1F5-C004ECBAD00C}" dt="2025-10-10T12:11:36.918" v="4948"/>
          <ac:picMkLst>
            <pc:docMk/>
            <pc:sldMk cId="3064778844" sldId="753"/>
            <ac:picMk id="5" creationId="{66D696B4-5F81-FCBE-3AA9-3C6B560CED78}"/>
          </ac:picMkLst>
        </pc:picChg>
      </pc:sldChg>
      <pc:sldChg chg="modNotesTx">
        <pc:chgData name="Matthew Archer" userId="aad98465-9c59-4159-8df1-a13be7bdef7f" providerId="ADAL" clId="{22CE50F5-0410-4D0F-B1F5-C004ECBAD00C}" dt="2025-10-10T09:30:33.513" v="4837" actId="6549"/>
        <pc:sldMkLst>
          <pc:docMk/>
          <pc:sldMk cId="279962020" sldId="763"/>
        </pc:sldMkLst>
      </pc:sldChg>
      <pc:sldChg chg="del">
        <pc:chgData name="Matthew Archer" userId="aad98465-9c59-4159-8df1-a13be7bdef7f" providerId="ADAL" clId="{22CE50F5-0410-4D0F-B1F5-C004ECBAD00C}" dt="2025-10-06T15:49:47.891" v="15" actId="47"/>
        <pc:sldMkLst>
          <pc:docMk/>
          <pc:sldMk cId="0" sldId="768"/>
        </pc:sldMkLst>
      </pc:sldChg>
      <pc:sldChg chg="del">
        <pc:chgData name="Matthew Archer" userId="aad98465-9c59-4159-8df1-a13be7bdef7f" providerId="ADAL" clId="{22CE50F5-0410-4D0F-B1F5-C004ECBAD00C}" dt="2025-10-06T15:49:47.891" v="15" actId="47"/>
        <pc:sldMkLst>
          <pc:docMk/>
          <pc:sldMk cId="2578441133" sldId="769"/>
        </pc:sldMkLst>
      </pc:sldChg>
      <pc:sldChg chg="del">
        <pc:chgData name="Matthew Archer" userId="aad98465-9c59-4159-8df1-a13be7bdef7f" providerId="ADAL" clId="{22CE50F5-0410-4D0F-B1F5-C004ECBAD00C}" dt="2025-10-06T15:49:47.891" v="15" actId="47"/>
        <pc:sldMkLst>
          <pc:docMk/>
          <pc:sldMk cId="3824921220" sldId="770"/>
        </pc:sldMkLst>
      </pc:sldChg>
      <pc:sldChg chg="del">
        <pc:chgData name="Matthew Archer" userId="aad98465-9c59-4159-8df1-a13be7bdef7f" providerId="ADAL" clId="{22CE50F5-0410-4D0F-B1F5-C004ECBAD00C}" dt="2025-10-06T15:49:47.891" v="15" actId="47"/>
        <pc:sldMkLst>
          <pc:docMk/>
          <pc:sldMk cId="3374198097" sldId="771"/>
        </pc:sldMkLst>
      </pc:sldChg>
      <pc:sldChg chg="modSp mod">
        <pc:chgData name="Matthew Archer" userId="aad98465-9c59-4159-8df1-a13be7bdef7f" providerId="ADAL" clId="{22CE50F5-0410-4D0F-B1F5-C004ECBAD00C}" dt="2025-10-06T15:51:14.850" v="26" actId="20577"/>
        <pc:sldMkLst>
          <pc:docMk/>
          <pc:sldMk cId="258608793" sldId="772"/>
        </pc:sldMkLst>
      </pc:sldChg>
      <pc:sldChg chg="del">
        <pc:chgData name="Matthew Archer" userId="aad98465-9c59-4159-8df1-a13be7bdef7f" providerId="ADAL" clId="{22CE50F5-0410-4D0F-B1F5-C004ECBAD00C}" dt="2025-10-08T14:34:54.734" v="3815" actId="47"/>
        <pc:sldMkLst>
          <pc:docMk/>
          <pc:sldMk cId="1060024998" sldId="773"/>
        </pc:sldMkLst>
      </pc:sldChg>
      <pc:sldChg chg="del">
        <pc:chgData name="Matthew Archer" userId="aad98465-9c59-4159-8df1-a13be7bdef7f" providerId="ADAL" clId="{22CE50F5-0410-4D0F-B1F5-C004ECBAD00C}" dt="2025-10-08T14:40:38.179" v="3882" actId="47"/>
        <pc:sldMkLst>
          <pc:docMk/>
          <pc:sldMk cId="1800821732" sldId="774"/>
        </pc:sldMkLst>
      </pc:sldChg>
      <pc:sldChg chg="modSp mod">
        <pc:chgData name="Matthew Archer" userId="aad98465-9c59-4159-8df1-a13be7bdef7f" providerId="ADAL" clId="{22CE50F5-0410-4D0F-B1F5-C004ECBAD00C}" dt="2025-10-08T18:21:05.084" v="4125" actId="20577"/>
        <pc:sldMkLst>
          <pc:docMk/>
          <pc:sldMk cId="467647463" sldId="775"/>
        </pc:sldMkLst>
      </pc:sldChg>
      <pc:sldChg chg="modSp del mod">
        <pc:chgData name="Matthew Archer" userId="aad98465-9c59-4159-8df1-a13be7bdef7f" providerId="ADAL" clId="{22CE50F5-0410-4D0F-B1F5-C004ECBAD00C}" dt="2025-10-08T18:19:36.705" v="4081" actId="47"/>
        <pc:sldMkLst>
          <pc:docMk/>
          <pc:sldMk cId="1240263373" sldId="776"/>
        </pc:sldMkLst>
      </pc:sldChg>
      <pc:sldChg chg="modSp del mod">
        <pc:chgData name="Matthew Archer" userId="aad98465-9c59-4159-8df1-a13be7bdef7f" providerId="ADAL" clId="{22CE50F5-0410-4D0F-B1F5-C004ECBAD00C}" dt="2025-10-10T08:30:03.851" v="4485" actId="47"/>
        <pc:sldMkLst>
          <pc:docMk/>
          <pc:sldMk cId="3050930842" sldId="777"/>
        </pc:sldMkLst>
      </pc:sldChg>
      <pc:sldChg chg="modSp del mod">
        <pc:chgData name="Matthew Archer" userId="aad98465-9c59-4159-8df1-a13be7bdef7f" providerId="ADAL" clId="{22CE50F5-0410-4D0F-B1F5-C004ECBAD00C}" dt="2025-10-10T08:30:03.851" v="4485" actId="47"/>
        <pc:sldMkLst>
          <pc:docMk/>
          <pc:sldMk cId="2810826201" sldId="778"/>
        </pc:sldMkLst>
      </pc:sldChg>
      <pc:sldChg chg="del">
        <pc:chgData name="Matthew Archer" userId="aad98465-9c59-4159-8df1-a13be7bdef7f" providerId="ADAL" clId="{22CE50F5-0410-4D0F-B1F5-C004ECBAD00C}" dt="2025-10-06T15:49:47.891" v="15" actId="47"/>
        <pc:sldMkLst>
          <pc:docMk/>
          <pc:sldMk cId="2606743601" sldId="779"/>
        </pc:sldMkLst>
      </pc:sldChg>
      <pc:sldChg chg="del">
        <pc:chgData name="Matthew Archer" userId="aad98465-9c59-4159-8df1-a13be7bdef7f" providerId="ADAL" clId="{22CE50F5-0410-4D0F-B1F5-C004ECBAD00C}" dt="2025-10-08T18:21:26.072" v="4126" actId="2696"/>
        <pc:sldMkLst>
          <pc:docMk/>
          <pc:sldMk cId="3850271798" sldId="780"/>
        </pc:sldMkLst>
      </pc:sldChg>
      <pc:sldChg chg="del">
        <pc:chgData name="Matthew Archer" userId="aad98465-9c59-4159-8df1-a13be7bdef7f" providerId="ADAL" clId="{22CE50F5-0410-4D0F-B1F5-C004ECBAD00C}" dt="2025-10-06T15:49:47.891" v="15" actId="47"/>
        <pc:sldMkLst>
          <pc:docMk/>
          <pc:sldMk cId="1293788326" sldId="781"/>
        </pc:sldMkLst>
      </pc:sldChg>
      <pc:sldChg chg="del">
        <pc:chgData name="Matthew Archer" userId="aad98465-9c59-4159-8df1-a13be7bdef7f" providerId="ADAL" clId="{22CE50F5-0410-4D0F-B1F5-C004ECBAD00C}" dt="2025-10-08T18:22:43.916" v="4128" actId="2696"/>
        <pc:sldMkLst>
          <pc:docMk/>
          <pc:sldMk cId="81380992" sldId="782"/>
        </pc:sldMkLst>
      </pc:sldChg>
      <pc:sldChg chg="modNotesTx">
        <pc:chgData name="Matthew Archer" userId="aad98465-9c59-4159-8df1-a13be7bdef7f" providerId="ADAL" clId="{22CE50F5-0410-4D0F-B1F5-C004ECBAD00C}" dt="2025-10-10T09:30:58.453" v="4850" actId="20577"/>
        <pc:sldMkLst>
          <pc:docMk/>
          <pc:sldMk cId="225074684" sldId="801"/>
        </pc:sldMkLst>
      </pc:sldChg>
      <pc:sldChg chg="modSp mod">
        <pc:chgData name="Matthew Archer" userId="aad98465-9c59-4159-8df1-a13be7bdef7f" providerId="ADAL" clId="{22CE50F5-0410-4D0F-B1F5-C004ECBAD00C}" dt="2025-10-08T18:53:35.112" v="4257" actId="20577"/>
        <pc:sldMkLst>
          <pc:docMk/>
          <pc:sldMk cId="2848501813" sldId="802"/>
        </pc:sldMkLst>
        <pc:spChg chg="mod">
          <ac:chgData name="Matthew Archer" userId="aad98465-9c59-4159-8df1-a13be7bdef7f" providerId="ADAL" clId="{22CE50F5-0410-4D0F-B1F5-C004ECBAD00C}" dt="2025-10-08T18:53:35.112" v="4257" actId="20577"/>
          <ac:spMkLst>
            <pc:docMk/>
            <pc:sldMk cId="2848501813" sldId="802"/>
            <ac:spMk id="3" creationId="{910767BD-6835-120B-A344-C31A09F3186D}"/>
          </ac:spMkLst>
        </pc:spChg>
      </pc:sldChg>
      <pc:sldChg chg="del">
        <pc:chgData name="Matthew Archer" userId="aad98465-9c59-4159-8df1-a13be7bdef7f" providerId="ADAL" clId="{22CE50F5-0410-4D0F-B1F5-C004ECBAD00C}" dt="2025-10-10T08:29:53.147" v="4484" actId="47"/>
        <pc:sldMkLst>
          <pc:docMk/>
          <pc:sldMk cId="3761102213" sldId="807"/>
        </pc:sldMkLst>
      </pc:sldChg>
      <pc:sldChg chg="del">
        <pc:chgData name="Matthew Archer" userId="aad98465-9c59-4159-8df1-a13be7bdef7f" providerId="ADAL" clId="{22CE50F5-0410-4D0F-B1F5-C004ECBAD00C}" dt="2025-10-10T08:29:53.147" v="4484" actId="47"/>
        <pc:sldMkLst>
          <pc:docMk/>
          <pc:sldMk cId="351226158" sldId="808"/>
        </pc:sldMkLst>
      </pc:sldChg>
      <pc:sldChg chg="del">
        <pc:chgData name="Matthew Archer" userId="aad98465-9c59-4159-8df1-a13be7bdef7f" providerId="ADAL" clId="{22CE50F5-0410-4D0F-B1F5-C004ECBAD00C}" dt="2025-10-10T08:29:53.147" v="4484" actId="47"/>
        <pc:sldMkLst>
          <pc:docMk/>
          <pc:sldMk cId="139113317" sldId="809"/>
        </pc:sldMkLst>
      </pc:sldChg>
      <pc:sldChg chg="del">
        <pc:chgData name="Matthew Archer" userId="aad98465-9c59-4159-8df1-a13be7bdef7f" providerId="ADAL" clId="{22CE50F5-0410-4D0F-B1F5-C004ECBAD00C}" dt="2025-10-10T08:29:53.147" v="4484" actId="47"/>
        <pc:sldMkLst>
          <pc:docMk/>
          <pc:sldMk cId="1929069173" sldId="810"/>
        </pc:sldMkLst>
      </pc:sldChg>
      <pc:sldChg chg="modSp mod modNotesTx">
        <pc:chgData name="Matthew Archer" userId="aad98465-9c59-4159-8df1-a13be7bdef7f" providerId="ADAL" clId="{22CE50F5-0410-4D0F-B1F5-C004ECBAD00C}" dt="2025-10-08T07:50:56.362" v="206" actId="20577"/>
        <pc:sldMkLst>
          <pc:docMk/>
          <pc:sldMk cId="512344258" sldId="820"/>
        </pc:sldMkLst>
        <pc:spChg chg="mod">
          <ac:chgData name="Matthew Archer" userId="aad98465-9c59-4159-8df1-a13be7bdef7f" providerId="ADAL" clId="{22CE50F5-0410-4D0F-B1F5-C004ECBAD00C}" dt="2025-10-08T07:49:17.448" v="158" actId="20577"/>
          <ac:spMkLst>
            <pc:docMk/>
            <pc:sldMk cId="512344258" sldId="820"/>
            <ac:spMk id="2" creationId="{2653A347-FF68-8EF3-85AD-C3349079FAE4}"/>
          </ac:spMkLst>
        </pc:spChg>
      </pc:sldChg>
      <pc:sldChg chg="modSp del mod">
        <pc:chgData name="Matthew Archer" userId="aad98465-9c59-4159-8df1-a13be7bdef7f" providerId="ADAL" clId="{22CE50F5-0410-4D0F-B1F5-C004ECBAD00C}" dt="2025-10-10T08:30:03.851" v="4485" actId="47"/>
        <pc:sldMkLst>
          <pc:docMk/>
          <pc:sldMk cId="577355995" sldId="821"/>
        </pc:sldMkLst>
      </pc:sldChg>
      <pc:sldChg chg="modSp mod">
        <pc:chgData name="Matthew Archer" userId="aad98465-9c59-4159-8df1-a13be7bdef7f" providerId="ADAL" clId="{22CE50F5-0410-4D0F-B1F5-C004ECBAD00C}" dt="2025-10-10T09:06:09.243" v="4507" actId="1036"/>
        <pc:sldMkLst>
          <pc:docMk/>
          <pc:sldMk cId="973819453" sldId="824"/>
        </pc:sldMkLst>
        <pc:spChg chg="mod">
          <ac:chgData name="Matthew Archer" userId="aad98465-9c59-4159-8df1-a13be7bdef7f" providerId="ADAL" clId="{22CE50F5-0410-4D0F-B1F5-C004ECBAD00C}" dt="2025-10-10T09:06:01.905" v="4498" actId="122"/>
          <ac:spMkLst>
            <pc:docMk/>
            <pc:sldMk cId="973819453" sldId="824"/>
            <ac:spMk id="2" creationId="{D585A2F0-5906-174F-F3C1-B94A5FA2D89D}"/>
          </ac:spMkLst>
        </pc:spChg>
        <pc:graphicFrameChg chg="mod modGraphic">
          <ac:chgData name="Matthew Archer" userId="aad98465-9c59-4159-8df1-a13be7bdef7f" providerId="ADAL" clId="{22CE50F5-0410-4D0F-B1F5-C004ECBAD00C}" dt="2025-10-10T09:06:09.243" v="4507" actId="1036"/>
          <ac:graphicFrameMkLst>
            <pc:docMk/>
            <pc:sldMk cId="973819453" sldId="824"/>
            <ac:graphicFrameMk id="4" creationId="{378AFC73-DF43-ECD2-3D7C-B881AA75AC22}"/>
          </ac:graphicFrameMkLst>
        </pc:graphicFrameChg>
      </pc:sldChg>
      <pc:sldChg chg="del">
        <pc:chgData name="Matthew Archer" userId="aad98465-9c59-4159-8df1-a13be7bdef7f" providerId="ADAL" clId="{22CE50F5-0410-4D0F-B1F5-C004ECBAD00C}" dt="2025-10-06T15:50:17.653" v="17" actId="47"/>
        <pc:sldMkLst>
          <pc:docMk/>
          <pc:sldMk cId="3166194894" sldId="826"/>
        </pc:sldMkLst>
      </pc:sldChg>
      <pc:sldChg chg="modSp add mod setBg">
        <pc:chgData name="Matthew Archer" userId="aad98465-9c59-4159-8df1-a13be7bdef7f" providerId="ADAL" clId="{22CE50F5-0410-4D0F-B1F5-C004ECBAD00C}" dt="2025-10-08T19:16:10.999" v="4419" actId="6549"/>
        <pc:sldMkLst>
          <pc:docMk/>
          <pc:sldMk cId="835819477" sldId="830"/>
        </pc:sldMkLst>
        <pc:spChg chg="mod">
          <ac:chgData name="Matthew Archer" userId="aad98465-9c59-4159-8df1-a13be7bdef7f" providerId="ADAL" clId="{22CE50F5-0410-4D0F-B1F5-C004ECBAD00C}" dt="2025-10-08T19:16:10.999" v="4419" actId="6549"/>
          <ac:spMkLst>
            <pc:docMk/>
            <pc:sldMk cId="835819477" sldId="830"/>
            <ac:spMk id="3" creationId="{713D3C5D-4BC5-E692-4729-069A16439A05}"/>
          </ac:spMkLst>
        </pc:spChg>
      </pc:sldChg>
      <pc:sldChg chg="modSp mod">
        <pc:chgData name="Matthew Archer" userId="aad98465-9c59-4159-8df1-a13be7bdef7f" providerId="ADAL" clId="{22CE50F5-0410-4D0F-B1F5-C004ECBAD00C}" dt="2025-10-08T10:33:29.892" v="960" actId="6549"/>
        <pc:sldMkLst>
          <pc:docMk/>
          <pc:sldMk cId="2173420965" sldId="843"/>
        </pc:sldMkLst>
        <pc:spChg chg="mod">
          <ac:chgData name="Matthew Archer" userId="aad98465-9c59-4159-8df1-a13be7bdef7f" providerId="ADAL" clId="{22CE50F5-0410-4D0F-B1F5-C004ECBAD00C}" dt="2025-10-08T10:33:29.892" v="960" actId="6549"/>
          <ac:spMkLst>
            <pc:docMk/>
            <pc:sldMk cId="2173420965" sldId="843"/>
            <ac:spMk id="3" creationId="{46893A7E-C0C6-70E4-754C-1D6ADB25AB05}"/>
          </ac:spMkLst>
        </pc:spChg>
      </pc:sldChg>
      <pc:sldChg chg="modNotesTx">
        <pc:chgData name="Matthew Archer" userId="aad98465-9c59-4159-8df1-a13be7bdef7f" providerId="ADAL" clId="{22CE50F5-0410-4D0F-B1F5-C004ECBAD00C}" dt="2025-10-10T09:29:41.517" v="4836" actId="6549"/>
        <pc:sldMkLst>
          <pc:docMk/>
          <pc:sldMk cId="2800463220" sldId="844"/>
        </pc:sldMkLst>
      </pc:sldChg>
      <pc:sldChg chg="modNotesTx">
        <pc:chgData name="Matthew Archer" userId="aad98465-9c59-4159-8df1-a13be7bdef7f" providerId="ADAL" clId="{22CE50F5-0410-4D0F-B1F5-C004ECBAD00C}" dt="2025-10-10T09:31:58.508" v="4875" actId="20577"/>
        <pc:sldMkLst>
          <pc:docMk/>
          <pc:sldMk cId="1485035465" sldId="845"/>
        </pc:sldMkLst>
      </pc:sldChg>
      <pc:sldChg chg="modSp mod">
        <pc:chgData name="Matthew Archer" userId="aad98465-9c59-4159-8df1-a13be7bdef7f" providerId="ADAL" clId="{22CE50F5-0410-4D0F-B1F5-C004ECBAD00C}" dt="2025-10-08T18:27:57.346" v="4144" actId="20577"/>
        <pc:sldMkLst>
          <pc:docMk/>
          <pc:sldMk cId="156291041" sldId="846"/>
        </pc:sldMkLst>
        <pc:spChg chg="mod">
          <ac:chgData name="Matthew Archer" userId="aad98465-9c59-4159-8df1-a13be7bdef7f" providerId="ADAL" clId="{22CE50F5-0410-4D0F-B1F5-C004ECBAD00C}" dt="2025-10-08T18:27:57.346" v="4144" actId="20577"/>
          <ac:spMkLst>
            <pc:docMk/>
            <pc:sldMk cId="156291041" sldId="846"/>
            <ac:spMk id="3" creationId="{A830B6C3-76C7-8045-1BBA-40D56694343E}"/>
          </ac:spMkLst>
        </pc:spChg>
      </pc:sldChg>
      <pc:sldChg chg="modNotesTx">
        <pc:chgData name="Matthew Archer" userId="aad98465-9c59-4159-8df1-a13be7bdef7f" providerId="ADAL" clId="{22CE50F5-0410-4D0F-B1F5-C004ECBAD00C}" dt="2025-10-10T09:32:31.923" v="4879" actId="20577"/>
        <pc:sldMkLst>
          <pc:docMk/>
          <pc:sldMk cId="2541061698" sldId="847"/>
        </pc:sldMkLst>
      </pc:sldChg>
      <pc:sldChg chg="modNotesTx">
        <pc:chgData name="Matthew Archer" userId="aad98465-9c59-4159-8df1-a13be7bdef7f" providerId="ADAL" clId="{22CE50F5-0410-4D0F-B1F5-C004ECBAD00C}" dt="2025-10-10T09:32:44.693" v="4880" actId="6549"/>
        <pc:sldMkLst>
          <pc:docMk/>
          <pc:sldMk cId="4203754559" sldId="848"/>
        </pc:sldMkLst>
      </pc:sldChg>
      <pc:sldChg chg="modNotesTx">
        <pc:chgData name="Matthew Archer" userId="aad98465-9c59-4159-8df1-a13be7bdef7f" providerId="ADAL" clId="{22CE50F5-0410-4D0F-B1F5-C004ECBAD00C}" dt="2025-10-10T09:33:42.400" v="4885" actId="20577"/>
        <pc:sldMkLst>
          <pc:docMk/>
          <pc:sldMk cId="3777258047" sldId="849"/>
        </pc:sldMkLst>
      </pc:sldChg>
      <pc:sldChg chg="delSp modSp mod modNotesTx">
        <pc:chgData name="Matthew Archer" userId="aad98465-9c59-4159-8df1-a13be7bdef7f" providerId="ADAL" clId="{22CE50F5-0410-4D0F-B1F5-C004ECBAD00C}" dt="2025-10-10T09:33:56.926" v="4886" actId="6549"/>
        <pc:sldMkLst>
          <pc:docMk/>
          <pc:sldMk cId="2717742972" sldId="851"/>
        </pc:sldMkLst>
        <pc:spChg chg="mod">
          <ac:chgData name="Matthew Archer" userId="aad98465-9c59-4159-8df1-a13be7bdef7f" providerId="ADAL" clId="{22CE50F5-0410-4D0F-B1F5-C004ECBAD00C}" dt="2025-10-08T08:19:04.712" v="383" actId="20577"/>
          <ac:spMkLst>
            <pc:docMk/>
            <pc:sldMk cId="2717742972" sldId="851"/>
            <ac:spMk id="3" creationId="{66274AA9-E6B1-5AC8-D733-7931F734D747}"/>
          </ac:spMkLst>
        </pc:spChg>
      </pc:sldChg>
      <pc:sldChg chg="addSp modSp modNotesTx">
        <pc:chgData name="Matthew Archer" userId="aad98465-9c59-4159-8df1-a13be7bdef7f" providerId="ADAL" clId="{22CE50F5-0410-4D0F-B1F5-C004ECBAD00C}" dt="2025-10-10T09:58:10.675" v="4945"/>
        <pc:sldMkLst>
          <pc:docMk/>
          <pc:sldMk cId="2671600589" sldId="854"/>
        </pc:sldMkLst>
        <pc:picChg chg="add mod">
          <ac:chgData name="Matthew Archer" userId="aad98465-9c59-4159-8df1-a13be7bdef7f" providerId="ADAL" clId="{22CE50F5-0410-4D0F-B1F5-C004ECBAD00C}" dt="2025-10-10T09:58:10.675" v="4945"/>
          <ac:picMkLst>
            <pc:docMk/>
            <pc:sldMk cId="2671600589" sldId="854"/>
            <ac:picMk id="4" creationId="{6945A1B7-27C8-D2E7-124D-20111C288CAA}"/>
          </ac:picMkLst>
        </pc:picChg>
      </pc:sldChg>
      <pc:sldChg chg="modNotesTx">
        <pc:chgData name="Matthew Archer" userId="aad98465-9c59-4159-8df1-a13be7bdef7f" providerId="ADAL" clId="{22CE50F5-0410-4D0F-B1F5-C004ECBAD00C}" dt="2025-10-10T09:35:25.490" v="4942" actId="6549"/>
        <pc:sldMkLst>
          <pc:docMk/>
          <pc:sldMk cId="2679001340" sldId="855"/>
        </pc:sldMkLst>
      </pc:sldChg>
      <pc:sldChg chg="modSp mod modNotesTx">
        <pc:chgData name="Matthew Archer" userId="aad98465-9c59-4159-8df1-a13be7bdef7f" providerId="ADAL" clId="{22CE50F5-0410-4D0F-B1F5-C004ECBAD00C}" dt="2025-10-10T09:35:38.816" v="4944" actId="6549"/>
        <pc:sldMkLst>
          <pc:docMk/>
          <pc:sldMk cId="3400081876" sldId="856"/>
        </pc:sldMkLst>
        <pc:spChg chg="mod">
          <ac:chgData name="Matthew Archer" userId="aad98465-9c59-4159-8df1-a13be7bdef7f" providerId="ADAL" clId="{22CE50F5-0410-4D0F-B1F5-C004ECBAD00C}" dt="2025-10-08T08:20:56.233" v="388" actId="20577"/>
          <ac:spMkLst>
            <pc:docMk/>
            <pc:sldMk cId="3400081876" sldId="856"/>
            <ac:spMk id="3" creationId="{2F80C446-0CF9-A108-F3AD-7AF3642C487D}"/>
          </ac:spMkLst>
        </pc:spChg>
      </pc:sldChg>
      <pc:sldChg chg="addSp modSp del mod modNotesTx">
        <pc:chgData name="Matthew Archer" userId="aad98465-9c59-4159-8df1-a13be7bdef7f" providerId="ADAL" clId="{22CE50F5-0410-4D0F-B1F5-C004ECBAD00C}" dt="2025-10-10T08:29:53.147" v="4484" actId="47"/>
        <pc:sldMkLst>
          <pc:docMk/>
          <pc:sldMk cId="2324768543" sldId="858"/>
        </pc:sldMkLst>
      </pc:sldChg>
      <pc:sldChg chg="del">
        <pc:chgData name="Matthew Archer" userId="aad98465-9c59-4159-8df1-a13be7bdef7f" providerId="ADAL" clId="{22CE50F5-0410-4D0F-B1F5-C004ECBAD00C}" dt="2025-10-10T08:29:53.147" v="4484" actId="47"/>
        <pc:sldMkLst>
          <pc:docMk/>
          <pc:sldMk cId="2871763423" sldId="859"/>
        </pc:sldMkLst>
      </pc:sldChg>
      <pc:sldChg chg="add del">
        <pc:chgData name="Matthew Archer" userId="aad98465-9c59-4159-8df1-a13be7bdef7f" providerId="ADAL" clId="{22CE50F5-0410-4D0F-B1F5-C004ECBAD00C}" dt="2025-10-08T14:25:05.580" v="3576" actId="47"/>
        <pc:sldMkLst>
          <pc:docMk/>
          <pc:sldMk cId="1452948622" sldId="860"/>
        </pc:sldMkLst>
      </pc:sldChg>
      <pc:sldChg chg="del ord">
        <pc:chgData name="Matthew Archer" userId="aad98465-9c59-4159-8df1-a13be7bdef7f" providerId="ADAL" clId="{22CE50F5-0410-4D0F-B1F5-C004ECBAD00C}" dt="2025-10-08T14:23:09.983" v="3572" actId="2696"/>
        <pc:sldMkLst>
          <pc:docMk/>
          <pc:sldMk cId="2803912044" sldId="860"/>
        </pc:sldMkLst>
      </pc:sldChg>
      <pc:sldChg chg="add del">
        <pc:chgData name="Matthew Archer" userId="aad98465-9c59-4159-8df1-a13be7bdef7f" providerId="ADAL" clId="{22CE50F5-0410-4D0F-B1F5-C004ECBAD00C}" dt="2025-10-08T14:25:05.580" v="3576" actId="47"/>
        <pc:sldMkLst>
          <pc:docMk/>
          <pc:sldMk cId="1405954649" sldId="861"/>
        </pc:sldMkLst>
      </pc:sldChg>
      <pc:sldChg chg="del ord">
        <pc:chgData name="Matthew Archer" userId="aad98465-9c59-4159-8df1-a13be7bdef7f" providerId="ADAL" clId="{22CE50F5-0410-4D0F-B1F5-C004ECBAD00C}" dt="2025-10-08T14:23:09.983" v="3572" actId="2696"/>
        <pc:sldMkLst>
          <pc:docMk/>
          <pc:sldMk cId="2907434428" sldId="861"/>
        </pc:sldMkLst>
      </pc:sldChg>
      <pc:sldChg chg="del ord">
        <pc:chgData name="Matthew Archer" userId="aad98465-9c59-4159-8df1-a13be7bdef7f" providerId="ADAL" clId="{22CE50F5-0410-4D0F-B1F5-C004ECBAD00C}" dt="2025-10-08T14:21:46.796" v="3568" actId="47"/>
        <pc:sldMkLst>
          <pc:docMk/>
          <pc:sldMk cId="2279842027" sldId="862"/>
        </pc:sldMkLst>
      </pc:sldChg>
      <pc:sldChg chg="modNotesTx">
        <pc:chgData name="Matthew Archer" userId="aad98465-9c59-4159-8df1-a13be7bdef7f" providerId="ADAL" clId="{22CE50F5-0410-4D0F-B1F5-C004ECBAD00C}" dt="2025-10-10T09:08:23.427" v="4546" actId="6549"/>
        <pc:sldMkLst>
          <pc:docMk/>
          <pc:sldMk cId="2006323437" sldId="863"/>
        </pc:sldMkLst>
      </pc:sldChg>
      <pc:sldChg chg="modSp add mod ord modNotesTx">
        <pc:chgData name="Matthew Archer" userId="aad98465-9c59-4159-8df1-a13be7bdef7f" providerId="ADAL" clId="{22CE50F5-0410-4D0F-B1F5-C004ECBAD00C}" dt="2025-10-08T14:37:35.408" v="3863"/>
        <pc:sldMkLst>
          <pc:docMk/>
          <pc:sldMk cId="3050421284" sldId="863"/>
        </pc:sldMkLst>
      </pc:sldChg>
      <pc:sldChg chg="modSp add mod ord modNotesTx">
        <pc:chgData name="Matthew Archer" userId="aad98465-9c59-4159-8df1-a13be7bdef7f" providerId="ADAL" clId="{22CE50F5-0410-4D0F-B1F5-C004ECBAD00C}" dt="2025-10-08T18:08:55.856" v="3907" actId="20577"/>
        <pc:sldMkLst>
          <pc:docMk/>
          <pc:sldMk cId="4184522578" sldId="864"/>
        </pc:sldMkLst>
      </pc:sldChg>
      <pc:sldChg chg="modSp add mod ord modNotesTx">
        <pc:chgData name="Matthew Archer" userId="aad98465-9c59-4159-8df1-a13be7bdef7f" providerId="ADAL" clId="{22CE50F5-0410-4D0F-B1F5-C004ECBAD00C}" dt="2025-10-08T14:41:16.365" v="3883" actId="20577"/>
        <pc:sldMkLst>
          <pc:docMk/>
          <pc:sldMk cId="210966856" sldId="865"/>
        </pc:sldMkLst>
      </pc:sldChg>
      <pc:sldChg chg="add del">
        <pc:chgData name="Matthew Archer" userId="aad98465-9c59-4159-8df1-a13be7bdef7f" providerId="ADAL" clId="{22CE50F5-0410-4D0F-B1F5-C004ECBAD00C}" dt="2025-10-06T15:59:15.006" v="76" actId="2890"/>
        <pc:sldMkLst>
          <pc:docMk/>
          <pc:sldMk cId="400041337" sldId="865"/>
        </pc:sldMkLst>
      </pc:sldChg>
      <pc:sldChg chg="modSp add mod ord modNotesTx">
        <pc:chgData name="Matthew Archer" userId="aad98465-9c59-4159-8df1-a13be7bdef7f" providerId="ADAL" clId="{22CE50F5-0410-4D0F-B1F5-C004ECBAD00C}" dt="2025-10-08T14:42:11.243" v="3896" actId="20577"/>
        <pc:sldMkLst>
          <pc:docMk/>
          <pc:sldMk cId="3160522314" sldId="866"/>
        </pc:sldMkLst>
      </pc:sldChg>
      <pc:sldChg chg="addSp modSp add del">
        <pc:chgData name="Matthew Archer" userId="aad98465-9c59-4159-8df1-a13be7bdef7f" providerId="ADAL" clId="{22CE50F5-0410-4D0F-B1F5-C004ECBAD00C}" dt="2025-10-06T16:02:27.387" v="115" actId="2890"/>
        <pc:sldMkLst>
          <pc:docMk/>
          <pc:sldMk cId="252425324" sldId="867"/>
        </pc:sldMkLst>
      </pc:sldChg>
      <pc:sldChg chg="modSp add mod">
        <pc:chgData name="Matthew Archer" userId="aad98465-9c59-4159-8df1-a13be7bdef7f" providerId="ADAL" clId="{22CE50F5-0410-4D0F-B1F5-C004ECBAD00C}" dt="2025-10-06T16:02:57.761" v="120" actId="20577"/>
        <pc:sldMkLst>
          <pc:docMk/>
          <pc:sldMk cId="2545018377" sldId="867"/>
        </pc:sldMkLst>
      </pc:sldChg>
      <pc:sldChg chg="add del">
        <pc:chgData name="Matthew Archer" userId="aad98465-9c59-4159-8df1-a13be7bdef7f" providerId="ADAL" clId="{22CE50F5-0410-4D0F-B1F5-C004ECBAD00C}" dt="2025-10-08T07:51:05.846" v="207" actId="47"/>
        <pc:sldMkLst>
          <pc:docMk/>
          <pc:sldMk cId="1942135962" sldId="868"/>
        </pc:sldMkLst>
      </pc:sldChg>
      <pc:sldChg chg="modSp add mod modNotesTx">
        <pc:chgData name="Matthew Archer" userId="aad98465-9c59-4159-8df1-a13be7bdef7f" providerId="ADAL" clId="{22CE50F5-0410-4D0F-B1F5-C004ECBAD00C}" dt="2025-10-10T09:06:49.127" v="4530" actId="6549"/>
        <pc:sldMkLst>
          <pc:docMk/>
          <pc:sldMk cId="3373628957" sldId="869"/>
        </pc:sldMkLst>
        <pc:spChg chg="mod">
          <ac:chgData name="Matthew Archer" userId="aad98465-9c59-4159-8df1-a13be7bdef7f" providerId="ADAL" clId="{22CE50F5-0410-4D0F-B1F5-C004ECBAD00C}" dt="2025-10-08T07:56:12.774" v="221" actId="207"/>
          <ac:spMkLst>
            <pc:docMk/>
            <pc:sldMk cId="3373628957" sldId="869"/>
            <ac:spMk id="2" creationId="{F22AD80A-12E8-CA11-80A1-4A1FB5D06598}"/>
          </ac:spMkLst>
        </pc:spChg>
      </pc:sldChg>
      <pc:sldChg chg="modSp add mod ord">
        <pc:chgData name="Matthew Archer" userId="aad98465-9c59-4159-8df1-a13be7bdef7f" providerId="ADAL" clId="{22CE50F5-0410-4D0F-B1F5-C004ECBAD00C}" dt="2025-10-08T08:17:50.448" v="274" actId="6549"/>
        <pc:sldMkLst>
          <pc:docMk/>
          <pc:sldMk cId="1980291990" sldId="870"/>
        </pc:sldMkLst>
        <pc:spChg chg="mod">
          <ac:chgData name="Matthew Archer" userId="aad98465-9c59-4159-8df1-a13be7bdef7f" providerId="ADAL" clId="{22CE50F5-0410-4D0F-B1F5-C004ECBAD00C}" dt="2025-10-08T08:17:50.448" v="274" actId="6549"/>
          <ac:spMkLst>
            <pc:docMk/>
            <pc:sldMk cId="1980291990" sldId="870"/>
            <ac:spMk id="3" creationId="{C1D0E0CE-E6D4-BBAE-BBD7-1A25FA56BADD}"/>
          </ac:spMkLst>
        </pc:spChg>
      </pc:sldChg>
      <pc:sldChg chg="add">
        <pc:chgData name="Matthew Archer" userId="aad98465-9c59-4159-8df1-a13be7bdef7f" providerId="ADAL" clId="{22CE50F5-0410-4D0F-B1F5-C004ECBAD00C}" dt="2025-10-08T08:49:39.405" v="409" actId="2890"/>
        <pc:sldMkLst>
          <pc:docMk/>
          <pc:sldMk cId="9467429" sldId="871"/>
        </pc:sldMkLst>
      </pc:sldChg>
      <pc:sldChg chg="addSp delSp modSp add mod modNotesTx">
        <pc:chgData name="Matthew Archer" userId="aad98465-9c59-4159-8df1-a13be7bdef7f" providerId="ADAL" clId="{22CE50F5-0410-4D0F-B1F5-C004ECBAD00C}" dt="2025-10-08T09:13:54.764" v="661" actId="6549"/>
        <pc:sldMkLst>
          <pc:docMk/>
          <pc:sldMk cId="1164181822" sldId="872"/>
        </pc:sldMkLst>
        <pc:spChg chg="mod">
          <ac:chgData name="Matthew Archer" userId="aad98465-9c59-4159-8df1-a13be7bdef7f" providerId="ADAL" clId="{22CE50F5-0410-4D0F-B1F5-C004ECBAD00C}" dt="2025-10-08T09:13:54.764" v="661" actId="6549"/>
          <ac:spMkLst>
            <pc:docMk/>
            <pc:sldMk cId="1164181822" sldId="872"/>
            <ac:spMk id="3" creationId="{FDDA0C74-28DA-51DF-A5F6-2585EE9CF139}"/>
          </ac:spMkLst>
        </pc:spChg>
        <pc:picChg chg="add mod">
          <ac:chgData name="Matthew Archer" userId="aad98465-9c59-4159-8df1-a13be7bdef7f" providerId="ADAL" clId="{22CE50F5-0410-4D0F-B1F5-C004ECBAD00C}" dt="2025-10-08T09:12:53.605" v="641" actId="14100"/>
          <ac:picMkLst>
            <pc:docMk/>
            <pc:sldMk cId="1164181822" sldId="872"/>
            <ac:picMk id="4" creationId="{4807DDA3-71ED-CB0A-8649-2A20DC93E21F}"/>
          </ac:picMkLst>
        </pc:picChg>
      </pc:sldChg>
      <pc:sldChg chg="addSp delSp modSp add mod">
        <pc:chgData name="Matthew Archer" userId="aad98465-9c59-4159-8df1-a13be7bdef7f" providerId="ADAL" clId="{22CE50F5-0410-4D0F-B1F5-C004ECBAD00C}" dt="2025-10-08T09:12:21.778" v="640" actId="6549"/>
        <pc:sldMkLst>
          <pc:docMk/>
          <pc:sldMk cId="1232806324" sldId="873"/>
        </pc:sldMkLst>
        <pc:spChg chg="mod">
          <ac:chgData name="Matthew Archer" userId="aad98465-9c59-4159-8df1-a13be7bdef7f" providerId="ADAL" clId="{22CE50F5-0410-4D0F-B1F5-C004ECBAD00C}" dt="2025-10-08T09:12:21.778" v="640" actId="6549"/>
          <ac:spMkLst>
            <pc:docMk/>
            <pc:sldMk cId="1232806324" sldId="873"/>
            <ac:spMk id="3" creationId="{5D274BCA-C2C0-4F24-6A92-AD7A1A95B69B}"/>
          </ac:spMkLst>
        </pc:spChg>
        <pc:picChg chg="add mod modCrop">
          <ac:chgData name="Matthew Archer" userId="aad98465-9c59-4159-8df1-a13be7bdef7f" providerId="ADAL" clId="{22CE50F5-0410-4D0F-B1F5-C004ECBAD00C}" dt="2025-10-08T09:10:26.725" v="603" actId="732"/>
          <ac:picMkLst>
            <pc:docMk/>
            <pc:sldMk cId="1232806324" sldId="873"/>
            <ac:picMk id="4" creationId="{01A94ECC-2E0E-4EAE-20C3-3DCC7A707DB5}"/>
          </ac:picMkLst>
        </pc:picChg>
      </pc:sldChg>
      <pc:sldChg chg="addSp delSp modSp add mod">
        <pc:chgData name="Matthew Archer" userId="aad98465-9c59-4159-8df1-a13be7bdef7f" providerId="ADAL" clId="{22CE50F5-0410-4D0F-B1F5-C004ECBAD00C}" dt="2025-10-08T09:48:04.407" v="899" actId="20577"/>
        <pc:sldMkLst>
          <pc:docMk/>
          <pc:sldMk cId="3304455979" sldId="874"/>
        </pc:sldMkLst>
        <pc:spChg chg="mod">
          <ac:chgData name="Matthew Archer" userId="aad98465-9c59-4159-8df1-a13be7bdef7f" providerId="ADAL" clId="{22CE50F5-0410-4D0F-B1F5-C004ECBAD00C}" dt="2025-10-08T09:48:04.407" v="899" actId="20577"/>
          <ac:spMkLst>
            <pc:docMk/>
            <pc:sldMk cId="3304455979" sldId="874"/>
            <ac:spMk id="3" creationId="{36C5B7E7-0541-A5D7-E03C-0A9F54513D72}"/>
          </ac:spMkLst>
        </pc:spChg>
        <pc:picChg chg="add mod modCrop">
          <ac:chgData name="Matthew Archer" userId="aad98465-9c59-4159-8df1-a13be7bdef7f" providerId="ADAL" clId="{22CE50F5-0410-4D0F-B1F5-C004ECBAD00C}" dt="2025-10-08T09:17:46.196" v="714" actId="14100"/>
          <ac:picMkLst>
            <pc:docMk/>
            <pc:sldMk cId="3304455979" sldId="874"/>
            <ac:picMk id="2" creationId="{76324757-6824-3B12-2C03-5E4939A4B8C8}"/>
          </ac:picMkLst>
        </pc:picChg>
      </pc:sldChg>
      <pc:sldChg chg="addSp delSp modSp add mod">
        <pc:chgData name="Matthew Archer" userId="aad98465-9c59-4159-8df1-a13be7bdef7f" providerId="ADAL" clId="{22CE50F5-0410-4D0F-B1F5-C004ECBAD00C}" dt="2025-10-08T09:22:21.596" v="741" actId="14100"/>
        <pc:sldMkLst>
          <pc:docMk/>
          <pc:sldMk cId="479113022" sldId="875"/>
        </pc:sldMkLst>
        <pc:spChg chg="mod">
          <ac:chgData name="Matthew Archer" userId="aad98465-9c59-4159-8df1-a13be7bdef7f" providerId="ADAL" clId="{22CE50F5-0410-4D0F-B1F5-C004ECBAD00C}" dt="2025-10-08T09:21:36.075" v="737"/>
          <ac:spMkLst>
            <pc:docMk/>
            <pc:sldMk cId="479113022" sldId="875"/>
            <ac:spMk id="3" creationId="{DE1F68CF-5F04-9AF5-0868-FCCA2D34E41E}"/>
          </ac:spMkLst>
        </pc:spChg>
        <pc:picChg chg="add mod">
          <ac:chgData name="Matthew Archer" userId="aad98465-9c59-4159-8df1-a13be7bdef7f" providerId="ADAL" clId="{22CE50F5-0410-4D0F-B1F5-C004ECBAD00C}" dt="2025-10-08T09:22:21.596" v="741" actId="14100"/>
          <ac:picMkLst>
            <pc:docMk/>
            <pc:sldMk cId="479113022" sldId="875"/>
            <ac:picMk id="4" creationId="{E0A9BAF0-FDFB-4332-5CBA-7A6AA7079BFB}"/>
          </ac:picMkLst>
        </pc:picChg>
      </pc:sldChg>
      <pc:sldChg chg="addSp delSp modSp add mod ord modNotesTx">
        <pc:chgData name="Matthew Archer" userId="aad98465-9c59-4159-8df1-a13be7bdef7f" providerId="ADAL" clId="{22CE50F5-0410-4D0F-B1F5-C004ECBAD00C}" dt="2025-10-10T09:28:25.590" v="4833" actId="6549"/>
        <pc:sldMkLst>
          <pc:docMk/>
          <pc:sldMk cId="795484246" sldId="876"/>
        </pc:sldMkLst>
        <pc:spChg chg="mod">
          <ac:chgData name="Matthew Archer" userId="aad98465-9c59-4159-8df1-a13be7bdef7f" providerId="ADAL" clId="{22CE50F5-0410-4D0F-B1F5-C004ECBAD00C}" dt="2025-10-08T09:57:15.509" v="956" actId="313"/>
          <ac:spMkLst>
            <pc:docMk/>
            <pc:sldMk cId="795484246" sldId="876"/>
            <ac:spMk id="3" creationId="{84FC6BA9-1703-B6A9-B666-D3DD78082B1F}"/>
          </ac:spMkLst>
        </pc:spChg>
        <pc:picChg chg="add mod ord modCrop">
          <ac:chgData name="Matthew Archer" userId="aad98465-9c59-4159-8df1-a13be7bdef7f" providerId="ADAL" clId="{22CE50F5-0410-4D0F-B1F5-C004ECBAD00C}" dt="2025-10-08T09:53:43.866" v="908" actId="167"/>
          <ac:picMkLst>
            <pc:docMk/>
            <pc:sldMk cId="795484246" sldId="876"/>
            <ac:picMk id="8" creationId="{89FF28D2-1BE7-315C-4609-DBBA2507BEE4}"/>
          </ac:picMkLst>
        </pc:picChg>
      </pc:sldChg>
      <pc:sldChg chg="modSp add mod ord">
        <pc:chgData name="Matthew Archer" userId="aad98465-9c59-4159-8df1-a13be7bdef7f" providerId="ADAL" clId="{22CE50F5-0410-4D0F-B1F5-C004ECBAD00C}" dt="2025-10-08T14:04:57.211" v="3542" actId="6549"/>
        <pc:sldMkLst>
          <pc:docMk/>
          <pc:sldMk cId="213645953" sldId="877"/>
        </pc:sldMkLst>
        <pc:spChg chg="mod">
          <ac:chgData name="Matthew Archer" userId="aad98465-9c59-4159-8df1-a13be7bdef7f" providerId="ADAL" clId="{22CE50F5-0410-4D0F-B1F5-C004ECBAD00C}" dt="2025-10-08T14:04:57.211" v="3542" actId="6549"/>
          <ac:spMkLst>
            <pc:docMk/>
            <pc:sldMk cId="213645953" sldId="877"/>
            <ac:spMk id="3" creationId="{9DD1F213-8858-A66B-FB98-02A0546AB9F2}"/>
          </ac:spMkLst>
        </pc:spChg>
      </pc:sldChg>
      <pc:sldChg chg="add del">
        <pc:chgData name="Matthew Archer" userId="aad98465-9c59-4159-8df1-a13be7bdef7f" providerId="ADAL" clId="{22CE50F5-0410-4D0F-B1F5-C004ECBAD00C}" dt="2025-10-08T11:00:03.369" v="993" actId="47"/>
        <pc:sldMkLst>
          <pc:docMk/>
          <pc:sldMk cId="900566693" sldId="878"/>
        </pc:sldMkLst>
      </pc:sldChg>
      <pc:sldChg chg="modSp add mod">
        <pc:chgData name="Matthew Archer" userId="aad98465-9c59-4159-8df1-a13be7bdef7f" providerId="ADAL" clId="{22CE50F5-0410-4D0F-B1F5-C004ECBAD00C}" dt="2025-10-08T09:47:47.856" v="896" actId="6549"/>
        <pc:sldMkLst>
          <pc:docMk/>
          <pc:sldMk cId="690537821" sldId="879"/>
        </pc:sldMkLst>
        <pc:spChg chg="mod">
          <ac:chgData name="Matthew Archer" userId="aad98465-9c59-4159-8df1-a13be7bdef7f" providerId="ADAL" clId="{22CE50F5-0410-4D0F-B1F5-C004ECBAD00C}" dt="2025-10-08T09:47:47.856" v="896" actId="6549"/>
          <ac:spMkLst>
            <pc:docMk/>
            <pc:sldMk cId="690537821" sldId="879"/>
            <ac:spMk id="3" creationId="{42BEEA27-A764-0853-F6B1-8BBC50454321}"/>
          </ac:spMkLst>
        </pc:spChg>
      </pc:sldChg>
      <pc:sldChg chg="modSp add del mod">
        <pc:chgData name="Matthew Archer" userId="aad98465-9c59-4159-8df1-a13be7bdef7f" providerId="ADAL" clId="{22CE50F5-0410-4D0F-B1F5-C004ECBAD00C}" dt="2025-10-08T12:06:02.118" v="1631" actId="47"/>
        <pc:sldMkLst>
          <pc:docMk/>
          <pc:sldMk cId="2158105656" sldId="880"/>
        </pc:sldMkLst>
      </pc:sldChg>
      <pc:sldChg chg="add del">
        <pc:chgData name="Matthew Archer" userId="aad98465-9c59-4159-8df1-a13be7bdef7f" providerId="ADAL" clId="{22CE50F5-0410-4D0F-B1F5-C004ECBAD00C}" dt="2025-10-08T10:33:32.732" v="961" actId="47"/>
        <pc:sldMkLst>
          <pc:docMk/>
          <pc:sldMk cId="457159697" sldId="881"/>
        </pc:sldMkLst>
      </pc:sldChg>
      <pc:sldChg chg="add">
        <pc:chgData name="Matthew Archer" userId="aad98465-9c59-4159-8df1-a13be7bdef7f" providerId="ADAL" clId="{22CE50F5-0410-4D0F-B1F5-C004ECBAD00C}" dt="2025-10-08T10:51:08.470" v="969"/>
        <pc:sldMkLst>
          <pc:docMk/>
          <pc:sldMk cId="2801001029" sldId="881"/>
        </pc:sldMkLst>
      </pc:sldChg>
      <pc:sldChg chg="add">
        <pc:chgData name="Matthew Archer" userId="aad98465-9c59-4159-8df1-a13be7bdef7f" providerId="ADAL" clId="{22CE50F5-0410-4D0F-B1F5-C004ECBAD00C}" dt="2025-10-08T10:51:08.470" v="969"/>
        <pc:sldMkLst>
          <pc:docMk/>
          <pc:sldMk cId="531174386" sldId="882"/>
        </pc:sldMkLst>
      </pc:sldChg>
      <pc:sldChg chg="add ord">
        <pc:chgData name="Matthew Archer" userId="aad98465-9c59-4159-8df1-a13be7bdef7f" providerId="ADAL" clId="{22CE50F5-0410-4D0F-B1F5-C004ECBAD00C}" dt="2025-10-08T18:36:56.622" v="4165"/>
        <pc:sldMkLst>
          <pc:docMk/>
          <pc:sldMk cId="627036533" sldId="883"/>
        </pc:sldMkLst>
      </pc:sldChg>
      <pc:sldChg chg="add">
        <pc:chgData name="Matthew Archer" userId="aad98465-9c59-4159-8df1-a13be7bdef7f" providerId="ADAL" clId="{22CE50F5-0410-4D0F-B1F5-C004ECBAD00C}" dt="2025-10-08T10:51:08.470" v="969"/>
        <pc:sldMkLst>
          <pc:docMk/>
          <pc:sldMk cId="138261087" sldId="884"/>
        </pc:sldMkLst>
      </pc:sldChg>
      <pc:sldChg chg="add">
        <pc:chgData name="Matthew Archer" userId="aad98465-9c59-4159-8df1-a13be7bdef7f" providerId="ADAL" clId="{22CE50F5-0410-4D0F-B1F5-C004ECBAD00C}" dt="2025-10-08T10:51:08.470" v="969"/>
        <pc:sldMkLst>
          <pc:docMk/>
          <pc:sldMk cId="3148489007" sldId="885"/>
        </pc:sldMkLst>
      </pc:sldChg>
      <pc:sldChg chg="add ord modNotesTx">
        <pc:chgData name="Matthew Archer" userId="aad98465-9c59-4159-8df1-a13be7bdef7f" providerId="ADAL" clId="{22CE50F5-0410-4D0F-B1F5-C004ECBAD00C}" dt="2025-10-10T09:10:09.502" v="4547" actId="6549"/>
        <pc:sldMkLst>
          <pc:docMk/>
          <pc:sldMk cId="2558052632" sldId="886"/>
        </pc:sldMkLst>
      </pc:sldChg>
      <pc:sldChg chg="add modNotesTx">
        <pc:chgData name="Matthew Archer" userId="aad98465-9c59-4159-8df1-a13be7bdef7f" providerId="ADAL" clId="{22CE50F5-0410-4D0F-B1F5-C004ECBAD00C}" dt="2025-10-10T09:13:27.374" v="4585" actId="20577"/>
        <pc:sldMkLst>
          <pc:docMk/>
          <pc:sldMk cId="3916378702" sldId="887"/>
        </pc:sldMkLst>
      </pc:sldChg>
      <pc:sldChg chg="add">
        <pc:chgData name="Matthew Archer" userId="aad98465-9c59-4159-8df1-a13be7bdef7f" providerId="ADAL" clId="{22CE50F5-0410-4D0F-B1F5-C004ECBAD00C}" dt="2025-10-08T10:51:08.470" v="969"/>
        <pc:sldMkLst>
          <pc:docMk/>
          <pc:sldMk cId="556762276" sldId="888"/>
        </pc:sldMkLst>
      </pc:sldChg>
      <pc:sldChg chg="add ord">
        <pc:chgData name="Matthew Archer" userId="aad98465-9c59-4159-8df1-a13be7bdef7f" providerId="ADAL" clId="{22CE50F5-0410-4D0F-B1F5-C004ECBAD00C}" dt="2025-10-08T18:37:19.961" v="4171"/>
        <pc:sldMkLst>
          <pc:docMk/>
          <pc:sldMk cId="2106527556" sldId="889"/>
        </pc:sldMkLst>
      </pc:sldChg>
      <pc:sldChg chg="add modNotesTx">
        <pc:chgData name="Matthew Archer" userId="aad98465-9c59-4159-8df1-a13be7bdef7f" providerId="ADAL" clId="{22CE50F5-0410-4D0F-B1F5-C004ECBAD00C}" dt="2025-10-10T09:14:54.293" v="4691" actId="20577"/>
        <pc:sldMkLst>
          <pc:docMk/>
          <pc:sldMk cId="3749795341" sldId="890"/>
        </pc:sldMkLst>
      </pc:sldChg>
      <pc:sldChg chg="add">
        <pc:chgData name="Matthew Archer" userId="aad98465-9c59-4159-8df1-a13be7bdef7f" providerId="ADAL" clId="{22CE50F5-0410-4D0F-B1F5-C004ECBAD00C}" dt="2025-10-08T10:51:08.470" v="969"/>
        <pc:sldMkLst>
          <pc:docMk/>
          <pc:sldMk cId="3152353616" sldId="891"/>
        </pc:sldMkLst>
      </pc:sldChg>
      <pc:sldChg chg="add modNotesTx">
        <pc:chgData name="Matthew Archer" userId="aad98465-9c59-4159-8df1-a13be7bdef7f" providerId="ADAL" clId="{22CE50F5-0410-4D0F-B1F5-C004ECBAD00C}" dt="2025-10-10T09:16:13.761" v="4708" actId="6549"/>
        <pc:sldMkLst>
          <pc:docMk/>
          <pc:sldMk cId="896180481" sldId="892"/>
        </pc:sldMkLst>
      </pc:sldChg>
      <pc:sldChg chg="add modNotesTx">
        <pc:chgData name="Matthew Archer" userId="aad98465-9c59-4159-8df1-a13be7bdef7f" providerId="ADAL" clId="{22CE50F5-0410-4D0F-B1F5-C004ECBAD00C}" dt="2025-10-10T09:16:03.708" v="4701" actId="20577"/>
        <pc:sldMkLst>
          <pc:docMk/>
          <pc:sldMk cId="320926260" sldId="893"/>
        </pc:sldMkLst>
      </pc:sldChg>
      <pc:sldChg chg="add modNotesTx">
        <pc:chgData name="Matthew Archer" userId="aad98465-9c59-4159-8df1-a13be7bdef7f" providerId="ADAL" clId="{22CE50F5-0410-4D0F-B1F5-C004ECBAD00C}" dt="2025-10-10T09:16:23.682" v="4710" actId="6549"/>
        <pc:sldMkLst>
          <pc:docMk/>
          <pc:sldMk cId="3903339852" sldId="894"/>
        </pc:sldMkLst>
      </pc:sldChg>
      <pc:sldChg chg="add">
        <pc:chgData name="Matthew Archer" userId="aad98465-9c59-4159-8df1-a13be7bdef7f" providerId="ADAL" clId="{22CE50F5-0410-4D0F-B1F5-C004ECBAD00C}" dt="2025-10-08T10:51:08.470" v="969"/>
        <pc:sldMkLst>
          <pc:docMk/>
          <pc:sldMk cId="213804849" sldId="895"/>
        </pc:sldMkLst>
      </pc:sldChg>
      <pc:sldChg chg="add">
        <pc:chgData name="Matthew Archer" userId="aad98465-9c59-4159-8df1-a13be7bdef7f" providerId="ADAL" clId="{22CE50F5-0410-4D0F-B1F5-C004ECBAD00C}" dt="2025-10-08T10:51:08.470" v="969"/>
        <pc:sldMkLst>
          <pc:docMk/>
          <pc:sldMk cId="3774886476" sldId="896"/>
        </pc:sldMkLst>
      </pc:sldChg>
      <pc:sldChg chg="add">
        <pc:chgData name="Matthew Archer" userId="aad98465-9c59-4159-8df1-a13be7bdef7f" providerId="ADAL" clId="{22CE50F5-0410-4D0F-B1F5-C004ECBAD00C}" dt="2025-10-08T10:55:16.179" v="970" actId="2890"/>
        <pc:sldMkLst>
          <pc:docMk/>
          <pc:sldMk cId="2646957806" sldId="897"/>
        </pc:sldMkLst>
      </pc:sldChg>
      <pc:sldChg chg="addSp delSp add mod modNotesTx">
        <pc:chgData name="Matthew Archer" userId="aad98465-9c59-4159-8df1-a13be7bdef7f" providerId="ADAL" clId="{22CE50F5-0410-4D0F-B1F5-C004ECBAD00C}" dt="2025-10-08T10:59:46.566" v="992" actId="20577"/>
        <pc:sldMkLst>
          <pc:docMk/>
          <pc:sldMk cId="3196167990" sldId="898"/>
        </pc:sldMkLst>
        <pc:picChg chg="add">
          <ac:chgData name="Matthew Archer" userId="aad98465-9c59-4159-8df1-a13be7bdef7f" providerId="ADAL" clId="{22CE50F5-0410-4D0F-B1F5-C004ECBAD00C}" dt="2025-10-08T10:58:39.792" v="979"/>
          <ac:picMkLst>
            <pc:docMk/>
            <pc:sldMk cId="3196167990" sldId="898"/>
            <ac:picMk id="2" creationId="{CAC4309D-6C6C-771E-B975-0F749AA959FC}"/>
          </ac:picMkLst>
        </pc:picChg>
      </pc:sldChg>
      <pc:sldChg chg="addSp delSp modSp add mod ord modNotesTx">
        <pc:chgData name="Matthew Archer" userId="aad98465-9c59-4159-8df1-a13be7bdef7f" providerId="ADAL" clId="{22CE50F5-0410-4D0F-B1F5-C004ECBAD00C}" dt="2025-10-08T11:11:34.318" v="1116" actId="20577"/>
        <pc:sldMkLst>
          <pc:docMk/>
          <pc:sldMk cId="2782271438" sldId="899"/>
        </pc:sldMkLst>
        <pc:spChg chg="mod">
          <ac:chgData name="Matthew Archer" userId="aad98465-9c59-4159-8df1-a13be7bdef7f" providerId="ADAL" clId="{22CE50F5-0410-4D0F-B1F5-C004ECBAD00C}" dt="2025-10-08T11:11:34.318" v="1116" actId="20577"/>
          <ac:spMkLst>
            <pc:docMk/>
            <pc:sldMk cId="2782271438" sldId="899"/>
            <ac:spMk id="3" creationId="{3AF76C3C-F13E-5053-9103-47795B2C046D}"/>
          </ac:spMkLst>
        </pc:spChg>
        <pc:picChg chg="add mod ord modCrop">
          <ac:chgData name="Matthew Archer" userId="aad98465-9c59-4159-8df1-a13be7bdef7f" providerId="ADAL" clId="{22CE50F5-0410-4D0F-B1F5-C004ECBAD00C}" dt="2025-10-08T11:06:57.210" v="1069" actId="167"/>
          <ac:picMkLst>
            <pc:docMk/>
            <pc:sldMk cId="2782271438" sldId="899"/>
            <ac:picMk id="2" creationId="{61C5C6CD-5D9D-C454-5DA0-D155660F0289}"/>
          </ac:picMkLst>
        </pc:picChg>
      </pc:sldChg>
      <pc:sldChg chg="addSp delSp modSp add mod">
        <pc:chgData name="Matthew Archer" userId="aad98465-9c59-4159-8df1-a13be7bdef7f" providerId="ADAL" clId="{22CE50F5-0410-4D0F-B1F5-C004ECBAD00C}" dt="2025-10-08T11:05:23.951" v="1064" actId="478"/>
        <pc:sldMkLst>
          <pc:docMk/>
          <pc:sldMk cId="1303151210" sldId="900"/>
        </pc:sldMkLst>
        <pc:spChg chg="mod">
          <ac:chgData name="Matthew Archer" userId="aad98465-9c59-4159-8df1-a13be7bdef7f" providerId="ADAL" clId="{22CE50F5-0410-4D0F-B1F5-C004ECBAD00C}" dt="2025-10-08T11:04:24.844" v="1061" actId="20577"/>
          <ac:spMkLst>
            <pc:docMk/>
            <pc:sldMk cId="1303151210" sldId="900"/>
            <ac:spMk id="3" creationId="{2F64A369-A1CB-E6DA-AD4B-E36FFE8EB50D}"/>
          </ac:spMkLst>
        </pc:spChg>
        <pc:picChg chg="add mod">
          <ac:chgData name="Matthew Archer" userId="aad98465-9c59-4159-8df1-a13be7bdef7f" providerId="ADAL" clId="{22CE50F5-0410-4D0F-B1F5-C004ECBAD00C}" dt="2025-10-08T11:05:21.628" v="1063" actId="1076"/>
          <ac:picMkLst>
            <pc:docMk/>
            <pc:sldMk cId="1303151210" sldId="900"/>
            <ac:picMk id="2" creationId="{83880F3E-8CE5-0F49-A4C4-A18F0ED0C2DC}"/>
          </ac:picMkLst>
        </pc:picChg>
      </pc:sldChg>
      <pc:sldChg chg="addSp delSp modSp add mod ord modNotesTx">
        <pc:chgData name="Matthew Archer" userId="aad98465-9c59-4159-8df1-a13be7bdef7f" providerId="ADAL" clId="{22CE50F5-0410-4D0F-B1F5-C004ECBAD00C}" dt="2025-10-10T09:29:19.301" v="4835"/>
        <pc:sldMkLst>
          <pc:docMk/>
          <pc:sldMk cId="3820344111" sldId="901"/>
        </pc:sldMkLst>
        <pc:spChg chg="mod">
          <ac:chgData name="Matthew Archer" userId="aad98465-9c59-4159-8df1-a13be7bdef7f" providerId="ADAL" clId="{22CE50F5-0410-4D0F-B1F5-C004ECBAD00C}" dt="2025-10-08T11:12:00.993" v="1121" actId="113"/>
          <ac:spMkLst>
            <pc:docMk/>
            <pc:sldMk cId="3820344111" sldId="901"/>
            <ac:spMk id="3" creationId="{5E2E8DD6-BC1E-E245-CB13-CCCC8ECE52EE}"/>
          </ac:spMkLst>
        </pc:spChg>
        <pc:picChg chg="add mod ord modCrop">
          <ac:chgData name="Matthew Archer" userId="aad98465-9c59-4159-8df1-a13be7bdef7f" providerId="ADAL" clId="{22CE50F5-0410-4D0F-B1F5-C004ECBAD00C}" dt="2025-10-08T11:20:58.473" v="1346" actId="1076"/>
          <ac:picMkLst>
            <pc:docMk/>
            <pc:sldMk cId="3820344111" sldId="901"/>
            <ac:picMk id="4" creationId="{12DBF4F3-CD03-F9E2-89D2-63712D53D45D}"/>
          </ac:picMkLst>
        </pc:picChg>
      </pc:sldChg>
      <pc:sldChg chg="addSp delSp modSp add mod modNotesTx">
        <pc:chgData name="Matthew Archer" userId="aad98465-9c59-4159-8df1-a13be7bdef7f" providerId="ADAL" clId="{22CE50F5-0410-4D0F-B1F5-C004ECBAD00C}" dt="2025-10-10T09:29:15.420" v="4834" actId="6549"/>
        <pc:sldMkLst>
          <pc:docMk/>
          <pc:sldMk cId="3990198394" sldId="902"/>
        </pc:sldMkLst>
        <pc:spChg chg="mod">
          <ac:chgData name="Matthew Archer" userId="aad98465-9c59-4159-8df1-a13be7bdef7f" providerId="ADAL" clId="{22CE50F5-0410-4D0F-B1F5-C004ECBAD00C}" dt="2025-10-08T11:27:00.890" v="1361"/>
          <ac:spMkLst>
            <pc:docMk/>
            <pc:sldMk cId="3990198394" sldId="902"/>
            <ac:spMk id="3" creationId="{5FCB6815-00EB-FC9B-8B56-1F7881F9BEF8}"/>
          </ac:spMkLst>
        </pc:spChg>
        <pc:picChg chg="add mod">
          <ac:chgData name="Matthew Archer" userId="aad98465-9c59-4159-8df1-a13be7bdef7f" providerId="ADAL" clId="{22CE50F5-0410-4D0F-B1F5-C004ECBAD00C}" dt="2025-10-08T11:24:23.147" v="1348" actId="1076"/>
          <ac:picMkLst>
            <pc:docMk/>
            <pc:sldMk cId="3990198394" sldId="902"/>
            <ac:picMk id="4" creationId="{78852A33-0D53-CE16-BCBE-1F57F7EDADD8}"/>
          </ac:picMkLst>
        </pc:picChg>
      </pc:sldChg>
      <pc:sldChg chg="add">
        <pc:chgData name="Matthew Archer" userId="aad98465-9c59-4159-8df1-a13be7bdef7f" providerId="ADAL" clId="{22CE50F5-0410-4D0F-B1F5-C004ECBAD00C}" dt="2025-10-08T11:41:08.433" v="1365" actId="2890"/>
        <pc:sldMkLst>
          <pc:docMk/>
          <pc:sldMk cId="701432030" sldId="903"/>
        </pc:sldMkLst>
      </pc:sldChg>
      <pc:sldChg chg="addSp delSp modSp add del mod setBg">
        <pc:chgData name="Matthew Archer" userId="aad98465-9c59-4159-8df1-a13be7bdef7f" providerId="ADAL" clId="{22CE50F5-0410-4D0F-B1F5-C004ECBAD00C}" dt="2025-10-08T14:04:28.467" v="3531" actId="2696"/>
        <pc:sldMkLst>
          <pc:docMk/>
          <pc:sldMk cId="2612066495" sldId="904"/>
        </pc:sldMkLst>
      </pc:sldChg>
      <pc:sldChg chg="modSp add mod setBg">
        <pc:chgData name="Matthew Archer" userId="aad98465-9c59-4159-8df1-a13be7bdef7f" providerId="ADAL" clId="{22CE50F5-0410-4D0F-B1F5-C004ECBAD00C}" dt="2025-10-08T18:35:22.246" v="4163" actId="20577"/>
        <pc:sldMkLst>
          <pc:docMk/>
          <pc:sldMk cId="3545112713" sldId="904"/>
        </pc:sldMkLst>
      </pc:sldChg>
      <pc:sldChg chg="del">
        <pc:chgData name="Matthew Archer" userId="aad98465-9c59-4159-8df1-a13be7bdef7f" providerId="ADAL" clId="{22CE50F5-0410-4D0F-B1F5-C004ECBAD00C}" dt="2025-10-10T08:30:03.851" v="4485" actId="47"/>
        <pc:sldMkLst>
          <pc:docMk/>
          <pc:sldMk cId="3619112143" sldId="904"/>
        </pc:sldMkLst>
      </pc:sldChg>
      <pc:sldChg chg="addSp delSp modSp add mod modNotesTx">
        <pc:chgData name="Matthew Archer" userId="aad98465-9c59-4159-8df1-a13be7bdef7f" providerId="ADAL" clId="{22CE50F5-0410-4D0F-B1F5-C004ECBAD00C}" dt="2025-10-10T09:19:05.098" v="4798" actId="20577"/>
        <pc:sldMkLst>
          <pc:docMk/>
          <pc:sldMk cId="839514822" sldId="905"/>
        </pc:sldMkLst>
        <pc:spChg chg="mod">
          <ac:chgData name="Matthew Archer" userId="aad98465-9c59-4159-8df1-a13be7bdef7f" providerId="ADAL" clId="{22CE50F5-0410-4D0F-B1F5-C004ECBAD00C}" dt="2025-10-08T13:58:31.855" v="3412" actId="1036"/>
          <ac:spMkLst>
            <pc:docMk/>
            <pc:sldMk cId="839514822" sldId="905"/>
            <ac:spMk id="2" creationId="{13D73981-2FEB-8F60-8832-B4B1FD23AA8C}"/>
          </ac:spMkLst>
        </pc:spChg>
        <pc:spChg chg="add mod">
          <ac:chgData name="Matthew Archer" userId="aad98465-9c59-4159-8df1-a13be7bdef7f" providerId="ADAL" clId="{22CE50F5-0410-4D0F-B1F5-C004ECBAD00C}" dt="2025-10-08T13:57:46.176" v="3344"/>
          <ac:spMkLst>
            <pc:docMk/>
            <pc:sldMk cId="839514822" sldId="905"/>
            <ac:spMk id="7" creationId="{FFB5FF24-A919-0817-936D-22A37B711A96}"/>
          </ac:spMkLst>
        </pc:spChg>
      </pc:sldChg>
      <pc:sldChg chg="modSp add mod ord">
        <pc:chgData name="Matthew Archer" userId="aad98465-9c59-4159-8df1-a13be7bdef7f" providerId="ADAL" clId="{22CE50F5-0410-4D0F-B1F5-C004ECBAD00C}" dt="2025-10-08T19:23:17.356" v="4458" actId="255"/>
        <pc:sldMkLst>
          <pc:docMk/>
          <pc:sldMk cId="613532179" sldId="906"/>
        </pc:sldMkLst>
        <pc:spChg chg="mod">
          <ac:chgData name="Matthew Archer" userId="aad98465-9c59-4159-8df1-a13be7bdef7f" providerId="ADAL" clId="{22CE50F5-0410-4D0F-B1F5-C004ECBAD00C}" dt="2025-10-08T19:23:17.356" v="4458" actId="255"/>
          <ac:spMkLst>
            <pc:docMk/>
            <pc:sldMk cId="613532179" sldId="906"/>
            <ac:spMk id="3" creationId="{68BAC82C-E944-030B-F44A-379E0AC9B8E2}"/>
          </ac:spMkLst>
        </pc:spChg>
      </pc:sldChg>
      <pc:sldChg chg="addSp delSp modSp add mod ord modNotesTx">
        <pc:chgData name="Matthew Archer" userId="aad98465-9c59-4159-8df1-a13be7bdef7f" providerId="ADAL" clId="{22CE50F5-0410-4D0F-B1F5-C004ECBAD00C}" dt="2025-10-08T12:12:46.658" v="1680" actId="20577"/>
        <pc:sldMkLst>
          <pc:docMk/>
          <pc:sldMk cId="3855392201" sldId="907"/>
        </pc:sldMkLst>
        <pc:picChg chg="add mod modCrop">
          <ac:chgData name="Matthew Archer" userId="aad98465-9c59-4159-8df1-a13be7bdef7f" providerId="ADAL" clId="{22CE50F5-0410-4D0F-B1F5-C004ECBAD00C}" dt="2025-10-08T12:09:24.998" v="1659" actId="732"/>
          <ac:picMkLst>
            <pc:docMk/>
            <pc:sldMk cId="3855392201" sldId="907"/>
            <ac:picMk id="2" creationId="{DD2EE6E9-4C61-4A42-2AA0-E6B4AFF33C27}"/>
          </ac:picMkLst>
        </pc:picChg>
        <pc:picChg chg="add mod modCrop">
          <ac:chgData name="Matthew Archer" userId="aad98465-9c59-4159-8df1-a13be7bdef7f" providerId="ADAL" clId="{22CE50F5-0410-4D0F-B1F5-C004ECBAD00C}" dt="2025-10-08T12:09:07.622" v="1656" actId="732"/>
          <ac:picMkLst>
            <pc:docMk/>
            <pc:sldMk cId="3855392201" sldId="907"/>
            <ac:picMk id="4" creationId="{B1485147-288B-2CBC-CF04-128AA6AD6CCC}"/>
          </ac:picMkLst>
        </pc:picChg>
      </pc:sldChg>
      <pc:sldChg chg="addSp delSp modSp add mod setBg delDesignElem modNotesTx">
        <pc:chgData name="Matthew Archer" userId="aad98465-9c59-4159-8df1-a13be7bdef7f" providerId="ADAL" clId="{22CE50F5-0410-4D0F-B1F5-C004ECBAD00C}" dt="2025-10-10T09:17:21.065" v="4752" actId="20577"/>
        <pc:sldMkLst>
          <pc:docMk/>
          <pc:sldMk cId="2336704009" sldId="908"/>
        </pc:sldMkLst>
        <pc:picChg chg="add mod ord">
          <ac:chgData name="Matthew Archer" userId="aad98465-9c59-4159-8df1-a13be7bdef7f" providerId="ADAL" clId="{22CE50F5-0410-4D0F-B1F5-C004ECBAD00C}" dt="2025-10-08T12:21:30.271" v="1767" actId="26606"/>
          <ac:picMkLst>
            <pc:docMk/>
            <pc:sldMk cId="2336704009" sldId="908"/>
            <ac:picMk id="3" creationId="{742B2C18-CB8F-5D8E-F49C-9C62D49F92CB}"/>
          </ac:picMkLst>
        </pc:picChg>
        <pc:picChg chg="add mod">
          <ac:chgData name="Matthew Archer" userId="aad98465-9c59-4159-8df1-a13be7bdef7f" providerId="ADAL" clId="{22CE50F5-0410-4D0F-B1F5-C004ECBAD00C}" dt="2025-10-08T12:21:56.596" v="1773" actId="1076"/>
          <ac:picMkLst>
            <pc:docMk/>
            <pc:sldMk cId="2336704009" sldId="908"/>
            <ac:picMk id="7" creationId="{D01FDEC6-3034-47CC-C602-860AAF3BA267}"/>
          </ac:picMkLst>
        </pc:picChg>
        <pc:picChg chg="add mod ord">
          <ac:chgData name="Matthew Archer" userId="aad98465-9c59-4159-8df1-a13be7bdef7f" providerId="ADAL" clId="{22CE50F5-0410-4D0F-B1F5-C004ECBAD00C}" dt="2025-10-08T12:23:34.547" v="1778" actId="167"/>
          <ac:picMkLst>
            <pc:docMk/>
            <pc:sldMk cId="2336704009" sldId="908"/>
            <ac:picMk id="10" creationId="{2C7C7E9D-A20D-8AEC-7088-AF7CDCB00D82}"/>
          </ac:picMkLst>
        </pc:picChg>
      </pc:sldChg>
      <pc:sldChg chg="modSp add mod setBg">
        <pc:chgData name="Matthew Archer" userId="aad98465-9c59-4159-8df1-a13be7bdef7f" providerId="ADAL" clId="{22CE50F5-0410-4D0F-B1F5-C004ECBAD00C}" dt="2025-10-08T18:35:18.051" v="4161" actId="20577"/>
        <pc:sldMkLst>
          <pc:docMk/>
          <pc:sldMk cId="117996383" sldId="909"/>
        </pc:sldMkLst>
      </pc:sldChg>
      <pc:sldChg chg="addSp delSp modSp add del mod">
        <pc:chgData name="Matthew Archer" userId="aad98465-9c59-4159-8df1-a13be7bdef7f" providerId="ADAL" clId="{22CE50F5-0410-4D0F-B1F5-C004ECBAD00C}" dt="2025-10-08T14:04:28.467" v="3531" actId="2696"/>
        <pc:sldMkLst>
          <pc:docMk/>
          <pc:sldMk cId="452727083" sldId="909"/>
        </pc:sldMkLst>
      </pc:sldChg>
      <pc:sldChg chg="del">
        <pc:chgData name="Matthew Archer" userId="aad98465-9c59-4159-8df1-a13be7bdef7f" providerId="ADAL" clId="{22CE50F5-0410-4D0F-B1F5-C004ECBAD00C}" dt="2025-10-10T08:30:03.851" v="4485" actId="47"/>
        <pc:sldMkLst>
          <pc:docMk/>
          <pc:sldMk cId="720190807" sldId="909"/>
        </pc:sldMkLst>
      </pc:sldChg>
      <pc:sldChg chg="addSp delSp modSp add del mod">
        <pc:chgData name="Matthew Archer" userId="aad98465-9c59-4159-8df1-a13be7bdef7f" providerId="ADAL" clId="{22CE50F5-0410-4D0F-B1F5-C004ECBAD00C}" dt="2025-10-10T08:30:03.851" v="4485" actId="47"/>
        <pc:sldMkLst>
          <pc:docMk/>
          <pc:sldMk cId="1534439671" sldId="910"/>
        </pc:sldMkLst>
      </pc:sldChg>
      <pc:sldChg chg="modSp add mod">
        <pc:chgData name="Matthew Archer" userId="aad98465-9c59-4159-8df1-a13be7bdef7f" providerId="ADAL" clId="{22CE50F5-0410-4D0F-B1F5-C004ECBAD00C}" dt="2025-10-08T18:35:13.205" v="4159" actId="20577"/>
        <pc:sldMkLst>
          <pc:docMk/>
          <pc:sldMk cId="435460880" sldId="911"/>
        </pc:sldMkLst>
      </pc:sldChg>
      <pc:sldChg chg="modSp add del mod ord">
        <pc:chgData name="Matthew Archer" userId="aad98465-9c59-4159-8df1-a13be7bdef7f" providerId="ADAL" clId="{22CE50F5-0410-4D0F-B1F5-C004ECBAD00C}" dt="2025-10-08T14:04:28.467" v="3531" actId="2696"/>
        <pc:sldMkLst>
          <pc:docMk/>
          <pc:sldMk cId="557694057" sldId="911"/>
        </pc:sldMkLst>
      </pc:sldChg>
      <pc:sldChg chg="del">
        <pc:chgData name="Matthew Archer" userId="aad98465-9c59-4159-8df1-a13be7bdef7f" providerId="ADAL" clId="{22CE50F5-0410-4D0F-B1F5-C004ECBAD00C}" dt="2025-10-10T08:30:03.851" v="4485" actId="47"/>
        <pc:sldMkLst>
          <pc:docMk/>
          <pc:sldMk cId="944129687" sldId="911"/>
        </pc:sldMkLst>
      </pc:sldChg>
      <pc:sldChg chg="addSp delSp modSp add mod setBg modNotesTx">
        <pc:chgData name="Matthew Archer" userId="aad98465-9c59-4159-8df1-a13be7bdef7f" providerId="ADAL" clId="{22CE50F5-0410-4D0F-B1F5-C004ECBAD00C}" dt="2025-10-10T09:26:23.131" v="4831" actId="20577"/>
        <pc:sldMkLst>
          <pc:docMk/>
          <pc:sldMk cId="0" sldId="912"/>
        </pc:sldMkLst>
        <pc:spChg chg="add del mod topLvl">
          <ac:chgData name="Matthew Archer" userId="aad98465-9c59-4159-8df1-a13be7bdef7f" providerId="ADAL" clId="{22CE50F5-0410-4D0F-B1F5-C004ECBAD00C}" dt="2025-10-08T12:56:58.070" v="1984" actId="478"/>
          <ac:spMkLst>
            <pc:docMk/>
            <pc:sldMk cId="0" sldId="912"/>
            <ac:spMk id="4" creationId="{00000000-0000-0000-0000-000000000000}"/>
          </ac:spMkLst>
        </pc:spChg>
        <pc:spChg chg="add mod">
          <ac:chgData name="Matthew Archer" userId="aad98465-9c59-4159-8df1-a13be7bdef7f" providerId="ADAL" clId="{22CE50F5-0410-4D0F-B1F5-C004ECBAD00C}" dt="2025-10-08T13:45:36.874" v="2801" actId="1037"/>
          <ac:spMkLst>
            <pc:docMk/>
            <pc:sldMk cId="0" sldId="912"/>
            <ac:spMk id="11" creationId="{0C5D6BA2-B431-06FB-26FD-CC18B144DFEF}"/>
          </ac:spMkLst>
        </pc:spChg>
        <pc:spChg chg="add mod">
          <ac:chgData name="Matthew Archer" userId="aad98465-9c59-4159-8df1-a13be7bdef7f" providerId="ADAL" clId="{22CE50F5-0410-4D0F-B1F5-C004ECBAD00C}" dt="2025-10-08T13:35:09.391" v="2711" actId="6549"/>
          <ac:spMkLst>
            <pc:docMk/>
            <pc:sldMk cId="0" sldId="912"/>
            <ac:spMk id="12" creationId="{4FE4EE57-0E14-9C8C-40FB-F45D5D7BAD41}"/>
          </ac:spMkLst>
        </pc:spChg>
        <pc:picChg chg="add del mod topLvl">
          <ac:chgData name="Matthew Archer" userId="aad98465-9c59-4159-8df1-a13be7bdef7f" providerId="ADAL" clId="{22CE50F5-0410-4D0F-B1F5-C004ECBAD00C}" dt="2025-10-08T13:02:02.838" v="2100" actId="1076"/>
          <ac:picMkLst>
            <pc:docMk/>
            <pc:sldMk cId="0" sldId="912"/>
            <ac:picMk id="5" creationId="{00000000-0000-0000-0000-000000000000}"/>
          </ac:picMkLst>
        </pc:picChg>
      </pc:sldChg>
      <pc:sldChg chg="addSp delSp modSp add del mod setBg">
        <pc:chgData name="Matthew Archer" userId="aad98465-9c59-4159-8df1-a13be7bdef7f" providerId="ADAL" clId="{22CE50F5-0410-4D0F-B1F5-C004ECBAD00C}" dt="2025-10-08T13:07:19.285" v="2208" actId="47"/>
        <pc:sldMkLst>
          <pc:docMk/>
          <pc:sldMk cId="0" sldId="913"/>
        </pc:sldMkLst>
      </pc:sldChg>
      <pc:sldChg chg="delSp modSp add del mod setBg">
        <pc:chgData name="Matthew Archer" userId="aad98465-9c59-4159-8df1-a13be7bdef7f" providerId="ADAL" clId="{22CE50F5-0410-4D0F-B1F5-C004ECBAD00C}" dt="2025-10-08T13:17:54.843" v="2405" actId="47"/>
        <pc:sldMkLst>
          <pc:docMk/>
          <pc:sldMk cId="0" sldId="914"/>
        </pc:sldMkLst>
      </pc:sldChg>
      <pc:sldChg chg="addSp delSp modSp add mod modNotesTx">
        <pc:chgData name="Matthew Archer" userId="aad98465-9c59-4159-8df1-a13be7bdef7f" providerId="ADAL" clId="{22CE50F5-0410-4D0F-B1F5-C004ECBAD00C}" dt="2025-10-10T09:27:06.476" v="4832" actId="6549"/>
        <pc:sldMkLst>
          <pc:docMk/>
          <pc:sldMk cId="309873528" sldId="915"/>
        </pc:sldMkLst>
        <pc:spChg chg="add del mod ord">
          <ac:chgData name="Matthew Archer" userId="aad98465-9c59-4159-8df1-a13be7bdef7f" providerId="ADAL" clId="{22CE50F5-0410-4D0F-B1F5-C004ECBAD00C}" dt="2025-10-08T13:35:19.268" v="2712" actId="6549"/>
          <ac:spMkLst>
            <pc:docMk/>
            <pc:sldMk cId="309873528" sldId="915"/>
            <ac:spMk id="3" creationId="{81FC5314-AD5E-B5D4-5351-4C2287FF1AA9}"/>
          </ac:spMkLst>
        </pc:spChg>
        <pc:spChg chg="add mod ord">
          <ac:chgData name="Matthew Archer" userId="aad98465-9c59-4159-8df1-a13be7bdef7f" providerId="ADAL" clId="{22CE50F5-0410-4D0F-B1F5-C004ECBAD00C}" dt="2025-10-08T13:35:25.767" v="2713" actId="6549"/>
          <ac:spMkLst>
            <pc:docMk/>
            <pc:sldMk cId="309873528" sldId="915"/>
            <ac:spMk id="6" creationId="{FC5D465B-2379-5814-0211-DA063A5BD1B8}"/>
          </ac:spMkLst>
        </pc:spChg>
        <pc:picChg chg="add mod ord">
          <ac:chgData name="Matthew Archer" userId="aad98465-9c59-4159-8df1-a13be7bdef7f" providerId="ADAL" clId="{22CE50F5-0410-4D0F-B1F5-C004ECBAD00C}" dt="2025-10-08T13:06:38.474" v="2195" actId="1076"/>
          <ac:picMkLst>
            <pc:docMk/>
            <pc:sldMk cId="309873528" sldId="915"/>
            <ac:picMk id="2" creationId="{EA1757EA-70B1-923C-1C83-C45215447921}"/>
          </ac:picMkLst>
        </pc:picChg>
      </pc:sldChg>
      <pc:sldChg chg="addSp delSp modSp add mod">
        <pc:chgData name="Matthew Archer" userId="aad98465-9c59-4159-8df1-a13be7bdef7f" providerId="ADAL" clId="{22CE50F5-0410-4D0F-B1F5-C004ECBAD00C}" dt="2025-10-08T13:45:25.622" v="2796" actId="20577"/>
        <pc:sldMkLst>
          <pc:docMk/>
          <pc:sldMk cId="145399316" sldId="916"/>
        </pc:sldMkLst>
        <pc:spChg chg="mod">
          <ac:chgData name="Matthew Archer" userId="aad98465-9c59-4159-8df1-a13be7bdef7f" providerId="ADAL" clId="{22CE50F5-0410-4D0F-B1F5-C004ECBAD00C}" dt="2025-10-08T13:45:25.622" v="2796" actId="20577"/>
          <ac:spMkLst>
            <pc:docMk/>
            <pc:sldMk cId="145399316" sldId="916"/>
            <ac:spMk id="3" creationId="{80D47CAA-E801-908F-3278-923DCF0EA502}"/>
          </ac:spMkLst>
        </pc:spChg>
        <pc:spChg chg="mod">
          <ac:chgData name="Matthew Archer" userId="aad98465-9c59-4159-8df1-a13be7bdef7f" providerId="ADAL" clId="{22CE50F5-0410-4D0F-B1F5-C004ECBAD00C}" dt="2025-10-08T13:44:01.878" v="2776" actId="20577"/>
          <ac:spMkLst>
            <pc:docMk/>
            <pc:sldMk cId="145399316" sldId="916"/>
            <ac:spMk id="6" creationId="{E28D85A5-70F5-407D-ED3B-AEE053ABA3AC}"/>
          </ac:spMkLst>
        </pc:spChg>
        <pc:picChg chg="mod modCrop">
          <ac:chgData name="Matthew Archer" userId="aad98465-9c59-4159-8df1-a13be7bdef7f" providerId="ADAL" clId="{22CE50F5-0410-4D0F-B1F5-C004ECBAD00C}" dt="2025-10-08T13:18:18.995" v="2486" actId="1038"/>
          <ac:picMkLst>
            <pc:docMk/>
            <pc:sldMk cId="145399316" sldId="916"/>
            <ac:picMk id="2" creationId="{AB3A6F65-873C-83E5-511C-ABE1F8422651}"/>
          </ac:picMkLst>
        </pc:picChg>
        <pc:picChg chg="add mod modCrop">
          <ac:chgData name="Matthew Archer" userId="aad98465-9c59-4159-8df1-a13be7bdef7f" providerId="ADAL" clId="{22CE50F5-0410-4D0F-B1F5-C004ECBAD00C}" dt="2025-10-08T13:18:38.064" v="2521" actId="14100"/>
          <ac:picMkLst>
            <pc:docMk/>
            <pc:sldMk cId="145399316" sldId="916"/>
            <ac:picMk id="4" creationId="{DAA1B70C-95AF-89D0-8605-9BF8B1638A57}"/>
          </ac:picMkLst>
        </pc:picChg>
      </pc:sldChg>
      <pc:sldChg chg="modSp add mod ord">
        <pc:chgData name="Matthew Archer" userId="aad98465-9c59-4159-8df1-a13be7bdef7f" providerId="ADAL" clId="{22CE50F5-0410-4D0F-B1F5-C004ECBAD00C}" dt="2025-10-08T14:03:23.996" v="3517" actId="255"/>
        <pc:sldMkLst>
          <pc:docMk/>
          <pc:sldMk cId="3076484534" sldId="917"/>
        </pc:sldMkLst>
        <pc:spChg chg="mod">
          <ac:chgData name="Matthew Archer" userId="aad98465-9c59-4159-8df1-a13be7bdef7f" providerId="ADAL" clId="{22CE50F5-0410-4D0F-B1F5-C004ECBAD00C}" dt="2025-10-08T14:03:23.996" v="3517" actId="255"/>
          <ac:spMkLst>
            <pc:docMk/>
            <pc:sldMk cId="3076484534" sldId="917"/>
            <ac:spMk id="3" creationId="{9A65B1BB-71B0-2449-9006-41E069AD8F88}"/>
          </ac:spMkLst>
        </pc:spChg>
      </pc:sldChg>
      <pc:sldChg chg="add del">
        <pc:chgData name="Matthew Archer" userId="aad98465-9c59-4159-8df1-a13be7bdef7f" providerId="ADAL" clId="{22CE50F5-0410-4D0F-B1F5-C004ECBAD00C}" dt="2025-10-08T13:23:58.682" v="2577" actId="47"/>
        <pc:sldMkLst>
          <pc:docMk/>
          <pc:sldMk cId="0" sldId="918"/>
        </pc:sldMkLst>
      </pc:sldChg>
      <pc:sldChg chg="add del ord">
        <pc:chgData name="Matthew Archer" userId="aad98465-9c59-4159-8df1-a13be7bdef7f" providerId="ADAL" clId="{22CE50F5-0410-4D0F-B1F5-C004ECBAD00C}" dt="2025-10-08T13:28:38.745" v="2604" actId="47"/>
        <pc:sldMkLst>
          <pc:docMk/>
          <pc:sldMk cId="0" sldId="919"/>
        </pc:sldMkLst>
      </pc:sldChg>
      <pc:sldChg chg="modSp add del mod ord">
        <pc:chgData name="Matthew Archer" userId="aad98465-9c59-4159-8df1-a13be7bdef7f" providerId="ADAL" clId="{22CE50F5-0410-4D0F-B1F5-C004ECBAD00C}" dt="2025-10-08T14:03:03.592" v="3510" actId="47"/>
        <pc:sldMkLst>
          <pc:docMk/>
          <pc:sldMk cId="3906999088" sldId="920"/>
        </pc:sldMkLst>
      </pc:sldChg>
      <pc:sldChg chg="modSp add mod ord modNotesTx">
        <pc:chgData name="Matthew Archer" userId="aad98465-9c59-4159-8df1-a13be7bdef7f" providerId="ADAL" clId="{22CE50F5-0410-4D0F-B1F5-C004ECBAD00C}" dt="2025-10-10T09:18:32.085" v="4761" actId="20577"/>
        <pc:sldMkLst>
          <pc:docMk/>
          <pc:sldMk cId="2366021587" sldId="921"/>
        </pc:sldMkLst>
        <pc:spChg chg="mod">
          <ac:chgData name="Matthew Archer" userId="aad98465-9c59-4159-8df1-a13be7bdef7f" providerId="ADAL" clId="{22CE50F5-0410-4D0F-B1F5-C004ECBAD00C}" dt="2025-10-08T13:27:09.023" v="2601"/>
          <ac:spMkLst>
            <pc:docMk/>
            <pc:sldMk cId="2366021587" sldId="921"/>
            <ac:spMk id="6" creationId="{F65CCABA-819B-3D12-B67F-6535F9645584}"/>
          </ac:spMkLst>
        </pc:spChg>
      </pc:sldChg>
      <pc:sldChg chg="modSp add mod ord">
        <pc:chgData name="Matthew Archer" userId="aad98465-9c59-4159-8df1-a13be7bdef7f" providerId="ADAL" clId="{22CE50F5-0410-4D0F-B1F5-C004ECBAD00C}" dt="2025-10-08T14:03:17.167" v="3516"/>
        <pc:sldMkLst>
          <pc:docMk/>
          <pc:sldMk cId="2469343015" sldId="922"/>
        </pc:sldMkLst>
        <pc:spChg chg="mod">
          <ac:chgData name="Matthew Archer" userId="aad98465-9c59-4159-8df1-a13be7bdef7f" providerId="ADAL" clId="{22CE50F5-0410-4D0F-B1F5-C004ECBAD00C}" dt="2025-10-08T14:02:52.464" v="3508" actId="255"/>
          <ac:spMkLst>
            <pc:docMk/>
            <pc:sldMk cId="2469343015" sldId="922"/>
            <ac:spMk id="3" creationId="{EB0295EF-60BB-0688-3ACF-F68A4BB42B1A}"/>
          </ac:spMkLst>
        </pc:spChg>
      </pc:sldChg>
      <pc:sldChg chg="modSp add mod modNotesTx">
        <pc:chgData name="Matthew Archer" userId="aad98465-9c59-4159-8df1-a13be7bdef7f" providerId="ADAL" clId="{22CE50F5-0410-4D0F-B1F5-C004ECBAD00C}" dt="2025-10-10T09:19:20.190" v="4800" actId="20577"/>
        <pc:sldMkLst>
          <pc:docMk/>
          <pc:sldMk cId="835204060" sldId="923"/>
        </pc:sldMkLst>
        <pc:spChg chg="mod">
          <ac:chgData name="Matthew Archer" userId="aad98465-9c59-4159-8df1-a13be7bdef7f" providerId="ADAL" clId="{22CE50F5-0410-4D0F-B1F5-C004ECBAD00C}" dt="2025-10-08T19:21:16.646" v="4449" actId="20577"/>
          <ac:spMkLst>
            <pc:docMk/>
            <pc:sldMk cId="835204060" sldId="923"/>
            <ac:spMk id="2" creationId="{B606FB6D-A83D-367D-353D-468797903AAB}"/>
          </ac:spMkLst>
        </pc:spChg>
        <pc:spChg chg="mod">
          <ac:chgData name="Matthew Archer" userId="aad98465-9c59-4159-8df1-a13be7bdef7f" providerId="ADAL" clId="{22CE50F5-0410-4D0F-B1F5-C004ECBAD00C}" dt="2025-10-08T13:57:12.316" v="3328" actId="255"/>
          <ac:spMkLst>
            <pc:docMk/>
            <pc:sldMk cId="835204060" sldId="923"/>
            <ac:spMk id="6" creationId="{63283981-B81E-EFF0-C26D-E31A7D053F25}"/>
          </ac:spMkLst>
        </pc:spChg>
      </pc:sldChg>
      <pc:sldChg chg="delSp modSp add mod ord modNotesTx">
        <pc:chgData name="Matthew Archer" userId="aad98465-9c59-4159-8df1-a13be7bdef7f" providerId="ADAL" clId="{22CE50F5-0410-4D0F-B1F5-C004ECBAD00C}" dt="2025-10-10T09:25:05.507" v="4801" actId="6549"/>
        <pc:sldMkLst>
          <pc:docMk/>
          <pc:sldMk cId="3127096906" sldId="924"/>
        </pc:sldMkLst>
        <pc:spChg chg="mod">
          <ac:chgData name="Matthew Archer" userId="aad98465-9c59-4159-8df1-a13be7bdef7f" providerId="ADAL" clId="{22CE50F5-0410-4D0F-B1F5-C004ECBAD00C}" dt="2025-10-08T13:59:57.127" v="3435" actId="20577"/>
          <ac:spMkLst>
            <pc:docMk/>
            <pc:sldMk cId="3127096906" sldId="924"/>
            <ac:spMk id="6" creationId="{75E2B197-ED29-B960-59D2-87E196508F78}"/>
          </ac:spMkLst>
        </pc:spChg>
      </pc:sldChg>
      <pc:sldChg chg="addSp delSp modSp add del mod">
        <pc:chgData name="Matthew Archer" userId="aad98465-9c59-4159-8df1-a13be7bdef7f" providerId="ADAL" clId="{22CE50F5-0410-4D0F-B1F5-C004ECBAD00C}" dt="2025-10-08T14:43:41.790" v="3899" actId="2696"/>
        <pc:sldMkLst>
          <pc:docMk/>
          <pc:sldMk cId="1118004827" sldId="925"/>
        </pc:sldMkLst>
      </pc:sldChg>
      <pc:sldChg chg="modSp add del mod">
        <pc:chgData name="Matthew Archer" userId="aad98465-9c59-4159-8df1-a13be7bdef7f" providerId="ADAL" clId="{22CE50F5-0410-4D0F-B1F5-C004ECBAD00C}" dt="2025-10-10T08:29:53.147" v="4484" actId="47"/>
        <pc:sldMkLst>
          <pc:docMk/>
          <pc:sldMk cId="3065769880" sldId="925"/>
        </pc:sldMkLst>
      </pc:sldChg>
      <pc:sldChg chg="modSp add del mod ord">
        <pc:chgData name="Matthew Archer" userId="aad98465-9c59-4159-8df1-a13be7bdef7f" providerId="ADAL" clId="{22CE50F5-0410-4D0F-B1F5-C004ECBAD00C}" dt="2025-10-10T08:29:53.147" v="4484" actId="47"/>
        <pc:sldMkLst>
          <pc:docMk/>
          <pc:sldMk cId="1063420524" sldId="926"/>
        </pc:sldMkLst>
      </pc:sldChg>
      <pc:sldChg chg="modSp add del mod ord">
        <pc:chgData name="Matthew Archer" userId="aad98465-9c59-4159-8df1-a13be7bdef7f" providerId="ADAL" clId="{22CE50F5-0410-4D0F-B1F5-C004ECBAD00C}" dt="2025-10-10T08:29:53.147" v="4484" actId="47"/>
        <pc:sldMkLst>
          <pc:docMk/>
          <pc:sldMk cId="1033172639" sldId="927"/>
        </pc:sldMkLst>
      </pc:sldChg>
      <pc:sldChg chg="addSp delSp modSp add del mod ord modNotesTx">
        <pc:chgData name="Matthew Archer" userId="aad98465-9c59-4159-8df1-a13be7bdef7f" providerId="ADAL" clId="{22CE50F5-0410-4D0F-B1F5-C004ECBAD00C}" dt="2025-10-10T08:29:53.147" v="4484" actId="47"/>
        <pc:sldMkLst>
          <pc:docMk/>
          <pc:sldMk cId="3345577292" sldId="928"/>
        </pc:sldMkLst>
      </pc:sldChg>
      <pc:sldChg chg="delSp modSp add del mod">
        <pc:chgData name="Matthew Archer" userId="aad98465-9c59-4159-8df1-a13be7bdef7f" providerId="ADAL" clId="{22CE50F5-0410-4D0F-B1F5-C004ECBAD00C}" dt="2025-10-10T08:29:53.147" v="4484" actId="47"/>
        <pc:sldMkLst>
          <pc:docMk/>
          <pc:sldMk cId="2505908022" sldId="929"/>
        </pc:sldMkLst>
      </pc:sldChg>
      <pc:sldChg chg="del">
        <pc:chgData name="Matthew Archer" userId="aad98465-9c59-4159-8df1-a13be7bdef7f" providerId="ADAL" clId="{22CE50F5-0410-4D0F-B1F5-C004ECBAD00C}" dt="2025-10-10T08:29:53.147" v="4484" actId="47"/>
        <pc:sldMkLst>
          <pc:docMk/>
          <pc:sldMk cId="1752901029" sldId="930"/>
        </pc:sldMkLst>
      </pc:sldChg>
      <pc:sldChg chg="del">
        <pc:chgData name="Matthew Archer" userId="aad98465-9c59-4159-8df1-a13be7bdef7f" providerId="ADAL" clId="{22CE50F5-0410-4D0F-B1F5-C004ECBAD00C}" dt="2025-10-10T08:29:53.147" v="4484" actId="47"/>
        <pc:sldMkLst>
          <pc:docMk/>
          <pc:sldMk cId="2275055191" sldId="931"/>
        </pc:sldMkLst>
      </pc:sldChg>
      <pc:sldMasterChg chg="delSldLayout">
        <pc:chgData name="Matthew Archer" userId="aad98465-9c59-4159-8df1-a13be7bdef7f" providerId="ADAL" clId="{22CE50F5-0410-4D0F-B1F5-C004ECBAD00C}" dt="2025-10-06T15:49:47.891" v="15" actId="47"/>
        <pc:sldMasterMkLst>
          <pc:docMk/>
          <pc:sldMasterMk cId="602598753" sldId="2147483657"/>
        </pc:sldMasterMkLst>
        <pc:sldLayoutChg chg="del">
          <pc:chgData name="Matthew Archer" userId="aad98465-9c59-4159-8df1-a13be7bdef7f" providerId="ADAL" clId="{22CE50F5-0410-4D0F-B1F5-C004ECBAD00C}" dt="2025-10-06T15:49:47.891" v="15" actId="47"/>
          <pc:sldLayoutMkLst>
            <pc:docMk/>
            <pc:sldMasterMk cId="602598753" sldId="2147483657"/>
            <pc:sldLayoutMk cId="538791690" sldId="2147483667"/>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A1647075-030B-4236-89B6-E3D9FDCE7D83}" type="datetimeFigureOut">
              <a:rPr lang="en-GB"/>
              <a:pPr>
                <a:defRPr/>
              </a:pPr>
              <a:t>10/10/2025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smtClean="0"/>
            </a:lvl1pPr>
          </a:lstStyle>
          <a:p>
            <a:pPr>
              <a:defRPr/>
            </a:pPr>
            <a:endParaRPr lang="en-GB"/>
          </a:p>
        </p:txBody>
      </p:sp>
      <p:sp>
        <p:nvSpPr>
          <p:cNvPr id="13315" name="Rectangle 3"/>
          <p:cNvSpPr>
            <a:spLocks noGrp="1" noChangeArrowheads="1"/>
          </p:cNvSpPr>
          <p:nvPr>
            <p:ph type="dt" idx="1"/>
          </p:nvPr>
        </p:nvSpPr>
        <p:spPr bwMode="auto">
          <a:xfrm>
            <a:off x="3852016"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90488" y="744538"/>
            <a:ext cx="6616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06357" y="4715153"/>
            <a:ext cx="4984962"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smtClean="0"/>
            </a:lvl1pPr>
          </a:lstStyle>
          <a:p>
            <a:pPr>
              <a:defRPr/>
            </a:pPr>
            <a:endParaRPr lang="en-GB"/>
          </a:p>
        </p:txBody>
      </p:sp>
      <p:sp>
        <p:nvSpPr>
          <p:cNvPr id="13319" name="Rectangle 7"/>
          <p:cNvSpPr>
            <a:spLocks noGrp="1" noChangeArrowheads="1"/>
          </p:cNvSpPr>
          <p:nvPr>
            <p:ph type="sldNum" sz="quarter" idx="5"/>
          </p:nvPr>
        </p:nvSpPr>
        <p:spPr bwMode="auto">
          <a:xfrm>
            <a:off x="3852016"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DFC30-ADCC-2EC4-C4C4-C5C2F9A167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50B986-17E3-7B96-3DCB-18B4259979C3}"/>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813E8229-A34C-F8C8-B97E-9AB27196803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1CD644-5F42-3444-D19E-6133FB29BA34}"/>
              </a:ext>
            </a:extLst>
          </p:cNvPr>
          <p:cNvSpPr>
            <a:spLocks noGrp="1"/>
          </p:cNvSpPr>
          <p:nvPr>
            <p:ph type="sldNum" sz="quarter" idx="5"/>
          </p:nvPr>
        </p:nvSpPr>
        <p:spPr/>
        <p:txBody>
          <a:bodyPr/>
          <a:lstStyle/>
          <a:p>
            <a:fld id="{9094A44D-036D-40EB-87CA-412D4725AB6F}" type="slidenum">
              <a:rPr lang="en-GB" altLang="en-US" smtClean="0"/>
              <a:pPr/>
              <a:t>2</a:t>
            </a:fld>
            <a:endParaRPr lang="en-GB" altLang="en-US"/>
          </a:p>
        </p:txBody>
      </p:sp>
    </p:spTree>
    <p:extLst>
      <p:ext uri="{BB962C8B-B14F-4D97-AF65-F5344CB8AC3E}">
        <p14:creationId xmlns:p14="http://schemas.microsoft.com/office/powerpoint/2010/main" val="844576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C15BF-5360-A2C3-54C9-0725F43579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5EF2A9-2DA9-1505-DA6D-622CF8D500AA}"/>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0E72294-3734-AC51-1B07-573949BDAFCE}"/>
              </a:ext>
            </a:extLst>
          </p:cNvPr>
          <p:cNvSpPr>
            <a:spLocks noGrp="1"/>
          </p:cNvSpPr>
          <p:nvPr>
            <p:ph type="body" idx="1"/>
          </p:nvPr>
        </p:nvSpPr>
        <p:spPr/>
        <p:txBody>
          <a:bodyPr/>
          <a:lstStyle/>
          <a:p>
            <a:r>
              <a:rPr lang="en-GB" dirty="0"/>
              <a:t>Creation Prompt (Night Café): A lone student lose in the world of AI</a:t>
            </a:r>
          </a:p>
          <a:p>
            <a:endParaRPr lang="en-GB" dirty="0"/>
          </a:p>
          <a:p>
            <a:r>
              <a:rPr lang="en-GB" dirty="0"/>
              <a:t>BERT:</a:t>
            </a:r>
          </a:p>
          <a:p>
            <a:r>
              <a:rPr lang="en-GB" dirty="0"/>
              <a:t>Developer: Google Parameters: 340 million Release Date: October 2018 Description: BERT (Bidirectional Encoder Representations from Transformers) is designed for understanding the context of words in a sentence. It has been widely adopted for tasks like question answering and sentiment analysis.</a:t>
            </a:r>
          </a:p>
          <a:p>
            <a:endParaRPr lang="en-GB" dirty="0"/>
          </a:p>
          <a:p>
            <a:r>
              <a:rPr lang="en-GB" dirty="0"/>
              <a:t>GPT-4:</a:t>
            </a:r>
          </a:p>
          <a:p>
            <a:r>
              <a:rPr lang="en-GB" dirty="0"/>
              <a:t>Developer: OpenAI Parameters: Unknown (</a:t>
            </a:r>
            <a:r>
              <a:rPr lang="en-GB" dirty="0" err="1"/>
              <a:t>rumored</a:t>
            </a:r>
            <a:r>
              <a:rPr lang="en-GB" dirty="0"/>
              <a:t> to be 1.76 trillion) Release Date: March 2023 Description: GPT-4 is the successor to GPT-3, offering improved performance and capabilities. It is available for ChatGPT Plus users and is integrated into several products.</a:t>
            </a:r>
          </a:p>
          <a:p>
            <a:endParaRPr lang="en-GB" dirty="0"/>
          </a:p>
          <a:p>
            <a:r>
              <a:rPr lang="en-GB" dirty="0" err="1"/>
              <a:t>PaLM</a:t>
            </a:r>
            <a:r>
              <a:rPr lang="en-GB" dirty="0"/>
              <a:t> (Pathways Language Model):</a:t>
            </a:r>
          </a:p>
          <a:p>
            <a:r>
              <a:rPr lang="en-GB" dirty="0"/>
              <a:t>Developer: Google Parameters: 540 billion Release Date: April 2022 Description: </a:t>
            </a:r>
            <a:r>
              <a:rPr lang="en-GB" dirty="0" err="1"/>
              <a:t>PaLM</a:t>
            </a:r>
            <a:r>
              <a:rPr lang="en-GB" dirty="0"/>
              <a:t> is designed to handle a wide range of language tasks and is known for its efficiency and performance. It was trained on a massive dataset using Google's TPU v4 chips.</a:t>
            </a:r>
          </a:p>
          <a:p>
            <a:endParaRPr lang="en-GB" dirty="0"/>
          </a:p>
          <a:p>
            <a:r>
              <a:rPr lang="en-GB" dirty="0"/>
              <a:t>BLOOM:</a:t>
            </a:r>
          </a:p>
          <a:p>
            <a:r>
              <a:rPr lang="en-GB" dirty="0"/>
              <a:t>Developer: Hugging Face Parameters: 175 billion Release Date: July 2022 Description: BLOOM is a multilingual language model trained on a diverse corpus, including 30% English text. It aims to democratize access to large-scale language models.</a:t>
            </a:r>
          </a:p>
          <a:p>
            <a:endParaRPr lang="en-GB" dirty="0"/>
          </a:p>
          <a:p>
            <a:r>
              <a:rPr lang="en-GB" dirty="0"/>
              <a:t>LaMDA (Language Models for Dialog Applications):</a:t>
            </a:r>
          </a:p>
          <a:p>
            <a:r>
              <a:rPr lang="en-GB" dirty="0"/>
              <a:t>Developer: Google Parameters: 137 billion Release Date: January 2022 Description: LaMDA is specialized for generating responses in conversations, making it suitable for chatbots and virtual assistants..</a:t>
            </a:r>
          </a:p>
          <a:p>
            <a:endParaRPr lang="en-GB" dirty="0"/>
          </a:p>
          <a:p>
            <a:r>
              <a:rPr lang="en-GB" dirty="0"/>
              <a:t>Falcon:</a:t>
            </a:r>
          </a:p>
          <a:p>
            <a:r>
              <a:rPr lang="en-GB" dirty="0"/>
              <a:t>Developer: Technology Innovation Institute Parameters: 40 billion Release Date: March 2023 Description: Falcon is trained on a refined web text corpus and some curated corpora. It is designed to be efficient and effective for various language tasks.</a:t>
            </a:r>
          </a:p>
          <a:p>
            <a:endParaRPr lang="en-GB" dirty="0"/>
          </a:p>
          <a:p>
            <a:r>
              <a:rPr lang="en-GB" dirty="0"/>
              <a:t>Claude:</a:t>
            </a:r>
          </a:p>
          <a:p>
            <a:r>
              <a:rPr lang="en-GB" dirty="0"/>
              <a:t>Developer: Anthropic Parameters: 52 billion Release Date: December 2021 Description: Claude is fine-tuned for desirable </a:t>
            </a:r>
            <a:r>
              <a:rPr lang="en-GB" dirty="0" err="1"/>
              <a:t>behavior</a:t>
            </a:r>
            <a:r>
              <a:rPr lang="en-GB" dirty="0"/>
              <a:t> in conversations and is used in the Claude chatbot.</a:t>
            </a:r>
          </a:p>
        </p:txBody>
      </p:sp>
      <p:sp>
        <p:nvSpPr>
          <p:cNvPr id="4" name="Slide Number Placeholder 3">
            <a:extLst>
              <a:ext uri="{FF2B5EF4-FFF2-40B4-BE49-F238E27FC236}">
                <a16:creationId xmlns:a16="http://schemas.microsoft.com/office/drawing/2014/main" id="{8D47338A-6CD9-329A-2679-866DC6BA5F98}"/>
              </a:ext>
            </a:extLst>
          </p:cNvPr>
          <p:cNvSpPr>
            <a:spLocks noGrp="1"/>
          </p:cNvSpPr>
          <p:nvPr>
            <p:ph type="sldNum" sz="quarter" idx="5"/>
          </p:nvPr>
        </p:nvSpPr>
        <p:spPr/>
        <p:txBody>
          <a:bodyPr/>
          <a:lstStyle/>
          <a:p>
            <a:fld id="{9094A44D-036D-40EB-87CA-412D4725AB6F}" type="slidenum">
              <a:rPr lang="en-GB" altLang="en-US" smtClean="0"/>
              <a:pPr/>
              <a:t>3</a:t>
            </a:fld>
            <a:endParaRPr lang="en-GB" altLang="en-US"/>
          </a:p>
        </p:txBody>
      </p:sp>
    </p:spTree>
    <p:extLst>
      <p:ext uri="{BB962C8B-B14F-4D97-AF65-F5344CB8AC3E}">
        <p14:creationId xmlns:p14="http://schemas.microsoft.com/office/powerpoint/2010/main" val="502051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FBC33-655B-8560-3544-989AB1585F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ADA633-0173-6CC0-FC2C-6ED86B753EB7}"/>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1FFC8A4-9A40-CBED-E57D-46A3AD6815C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3A949D8-1BA0-09FB-A26A-6993B16E2136}"/>
              </a:ext>
            </a:extLst>
          </p:cNvPr>
          <p:cNvSpPr>
            <a:spLocks noGrp="1"/>
          </p:cNvSpPr>
          <p:nvPr>
            <p:ph type="sldNum" sz="quarter" idx="5"/>
          </p:nvPr>
        </p:nvSpPr>
        <p:spPr/>
        <p:txBody>
          <a:bodyPr/>
          <a:lstStyle/>
          <a:p>
            <a:fld id="{9094A44D-036D-40EB-87CA-412D4725AB6F}" type="slidenum">
              <a:rPr lang="en-GB" altLang="en-US" smtClean="0"/>
              <a:pPr/>
              <a:t>4</a:t>
            </a:fld>
            <a:endParaRPr lang="en-GB" altLang="en-US"/>
          </a:p>
        </p:txBody>
      </p:sp>
    </p:spTree>
    <p:extLst>
      <p:ext uri="{BB962C8B-B14F-4D97-AF65-F5344CB8AC3E}">
        <p14:creationId xmlns:p14="http://schemas.microsoft.com/office/powerpoint/2010/main" val="1500510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9CF5F-EED9-9AB4-49FD-68E089E882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2B2F0-64A1-C093-DBFC-1C20129BF6B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3CD19044-FCA3-210D-D662-0A845CCFB685}"/>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Image: </a:t>
            </a:r>
            <a:r>
              <a:rPr lang="en-GB" dirty="0" err="1"/>
              <a:t>Pseudomnesia</a:t>
            </a:r>
            <a:r>
              <a:rPr lang="en-GB" dirty="0"/>
              <a:t>: The Electrician, won the creative open category at last week's Sony World Photography Award 2023. Boris </a:t>
            </a:r>
            <a:r>
              <a:rPr lang="en-GB" dirty="0" err="1"/>
              <a:t>Eldagsen</a:t>
            </a:r>
            <a:r>
              <a:rPr lang="en-GB" dirty="0"/>
              <a:t> declined to accept the award, saying he was challenging the use of AI. The image in question showed a haunting black-and-white portrait of two women from different generations.</a:t>
            </a:r>
          </a:p>
          <a:p>
            <a:endParaRPr lang="en-GB" dirty="0"/>
          </a:p>
        </p:txBody>
      </p:sp>
      <p:sp>
        <p:nvSpPr>
          <p:cNvPr id="4" name="Slide Number Placeholder 3">
            <a:extLst>
              <a:ext uri="{FF2B5EF4-FFF2-40B4-BE49-F238E27FC236}">
                <a16:creationId xmlns:a16="http://schemas.microsoft.com/office/drawing/2014/main" id="{D94FBDF3-69E7-C699-8306-24AEBD2F22A1}"/>
              </a:ext>
            </a:extLst>
          </p:cNvPr>
          <p:cNvSpPr>
            <a:spLocks noGrp="1"/>
          </p:cNvSpPr>
          <p:nvPr>
            <p:ph type="sldNum" sz="quarter" idx="5"/>
          </p:nvPr>
        </p:nvSpPr>
        <p:spPr/>
        <p:txBody>
          <a:bodyPr/>
          <a:lstStyle/>
          <a:p>
            <a:fld id="{9094A44D-036D-40EB-87CA-412D4725AB6F}" type="slidenum">
              <a:rPr lang="en-GB" altLang="en-US" smtClean="0"/>
              <a:pPr/>
              <a:t>5</a:t>
            </a:fld>
            <a:endParaRPr lang="en-GB" altLang="en-US"/>
          </a:p>
        </p:txBody>
      </p:sp>
    </p:spTree>
    <p:extLst>
      <p:ext uri="{BB962C8B-B14F-4D97-AF65-F5344CB8AC3E}">
        <p14:creationId xmlns:p14="http://schemas.microsoft.com/office/powerpoint/2010/main" val="2661377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103AE-F80D-F215-D8A7-B7E298EF44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0CAE31-600C-6F25-C739-C4024727B1EE}"/>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9320B022-289A-346B-067E-142670A14C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CE6A56-8BB0-485E-EB8E-553914958F8E}"/>
              </a:ext>
            </a:extLst>
          </p:cNvPr>
          <p:cNvSpPr>
            <a:spLocks noGrp="1"/>
          </p:cNvSpPr>
          <p:nvPr>
            <p:ph type="sldNum" sz="quarter" idx="5"/>
          </p:nvPr>
        </p:nvSpPr>
        <p:spPr/>
        <p:txBody>
          <a:bodyPr/>
          <a:lstStyle/>
          <a:p>
            <a:fld id="{9094A44D-036D-40EB-87CA-412D4725AB6F}" type="slidenum">
              <a:rPr lang="en-GB" altLang="en-US" smtClean="0"/>
              <a:pPr/>
              <a:t>6</a:t>
            </a:fld>
            <a:endParaRPr lang="en-GB" altLang="en-US"/>
          </a:p>
        </p:txBody>
      </p:sp>
    </p:spTree>
    <p:extLst>
      <p:ext uri="{BB962C8B-B14F-4D97-AF65-F5344CB8AC3E}">
        <p14:creationId xmlns:p14="http://schemas.microsoft.com/office/powerpoint/2010/main" val="1133702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473FC-40A9-CEA3-BA66-B589BB6D7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807664-9797-5BA1-B407-FD5B0AEAC17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9AD0049B-F99B-F5CC-3258-A4E1336E333A}"/>
              </a:ext>
            </a:extLst>
          </p:cNvPr>
          <p:cNvSpPr>
            <a:spLocks noGrp="1"/>
          </p:cNvSpPr>
          <p:nvPr>
            <p:ph type="body" idx="1"/>
          </p:nvPr>
        </p:nvSpPr>
        <p:spPr/>
        <p:txBody>
          <a:bodyPr/>
          <a:lstStyle/>
          <a:p>
            <a:r>
              <a:rPr lang="en-GB" dirty="0"/>
              <a:t>Which image is NOT AI?</a:t>
            </a:r>
          </a:p>
        </p:txBody>
      </p:sp>
      <p:sp>
        <p:nvSpPr>
          <p:cNvPr id="4" name="Slide Number Placeholder 3">
            <a:extLst>
              <a:ext uri="{FF2B5EF4-FFF2-40B4-BE49-F238E27FC236}">
                <a16:creationId xmlns:a16="http://schemas.microsoft.com/office/drawing/2014/main" id="{D1B0EFBC-355B-E54E-79A6-6DF1F69BA426}"/>
              </a:ext>
            </a:extLst>
          </p:cNvPr>
          <p:cNvSpPr>
            <a:spLocks noGrp="1"/>
          </p:cNvSpPr>
          <p:nvPr>
            <p:ph type="sldNum" sz="quarter" idx="5"/>
          </p:nvPr>
        </p:nvSpPr>
        <p:spPr/>
        <p:txBody>
          <a:bodyPr/>
          <a:lstStyle/>
          <a:p>
            <a:fld id="{9094A44D-036D-40EB-87CA-412D4725AB6F}" type="slidenum">
              <a:rPr lang="en-GB" altLang="en-US" smtClean="0"/>
              <a:pPr/>
              <a:t>7</a:t>
            </a:fld>
            <a:endParaRPr lang="en-GB" altLang="en-US"/>
          </a:p>
        </p:txBody>
      </p:sp>
    </p:spTree>
    <p:extLst>
      <p:ext uri="{BB962C8B-B14F-4D97-AF65-F5344CB8AC3E}">
        <p14:creationId xmlns:p14="http://schemas.microsoft.com/office/powerpoint/2010/main" val="1301720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6B812-4F8B-06B7-1F59-68AC50F1A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34AB3F-D315-82FC-E349-EF89BA52730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F2593E23-5043-632C-B918-8A49DAEEDA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3440AB-8B1E-9595-96D6-A3442CC28B06}"/>
              </a:ext>
            </a:extLst>
          </p:cNvPr>
          <p:cNvSpPr>
            <a:spLocks noGrp="1"/>
          </p:cNvSpPr>
          <p:nvPr>
            <p:ph type="sldNum" sz="quarter" idx="5"/>
          </p:nvPr>
        </p:nvSpPr>
        <p:spPr/>
        <p:txBody>
          <a:bodyPr/>
          <a:lstStyle/>
          <a:p>
            <a:fld id="{9094A44D-036D-40EB-87CA-412D4725AB6F}" type="slidenum">
              <a:rPr lang="en-GB" altLang="en-US" smtClean="0"/>
              <a:pPr/>
              <a:t>8</a:t>
            </a:fld>
            <a:endParaRPr lang="en-GB" altLang="en-US"/>
          </a:p>
        </p:txBody>
      </p:sp>
    </p:spTree>
    <p:extLst>
      <p:ext uri="{BB962C8B-B14F-4D97-AF65-F5344CB8AC3E}">
        <p14:creationId xmlns:p14="http://schemas.microsoft.com/office/powerpoint/2010/main" val="2550985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485DF-827E-365B-E0F8-FAE7EE9C87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5653F5-63BC-2B64-46C3-A25A0B6C2F6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DDB0562-D88B-C60A-812D-7DF24D2F266D}"/>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To ensure students learn to think critically and independently.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GUIDES RESEARCH DESIGN: Helps identify research questions, hypotheses, and methodologies.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ESTABLISHES RELEVANCE: Connects the study to established ideas &amp; theories and highlights its contribution to the field.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EXPLAINS RELATIONSHIPS: Provides clarity on how variables interact within the research context.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p:txBody>
      </p:sp>
      <p:sp>
        <p:nvSpPr>
          <p:cNvPr id="4" name="Slide Number Placeholder 3">
            <a:extLst>
              <a:ext uri="{FF2B5EF4-FFF2-40B4-BE49-F238E27FC236}">
                <a16:creationId xmlns:a16="http://schemas.microsoft.com/office/drawing/2014/main" id="{F638A348-A42E-EFA9-7092-5C68A3CA5B92}"/>
              </a:ext>
            </a:extLst>
          </p:cNvPr>
          <p:cNvSpPr>
            <a:spLocks noGrp="1"/>
          </p:cNvSpPr>
          <p:nvPr>
            <p:ph type="sldNum" sz="quarter" idx="5"/>
          </p:nvPr>
        </p:nvSpPr>
        <p:spPr/>
        <p:txBody>
          <a:bodyPr/>
          <a:lstStyle/>
          <a:p>
            <a:fld id="{9094A44D-036D-40EB-87CA-412D4725AB6F}" type="slidenum">
              <a:rPr lang="en-GB" altLang="en-US" smtClean="0"/>
              <a:pPr/>
              <a:t>9</a:t>
            </a:fld>
            <a:endParaRPr lang="en-GB" altLang="en-US"/>
          </a:p>
        </p:txBody>
      </p:sp>
    </p:spTree>
    <p:extLst>
      <p:ext uri="{BB962C8B-B14F-4D97-AF65-F5344CB8AC3E}">
        <p14:creationId xmlns:p14="http://schemas.microsoft.com/office/powerpoint/2010/main" val="2538118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98BD8-0CF7-8654-6E8A-9B0B09EB0D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60542-F623-B686-F3C4-A06B2BF2A73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870D12ED-F9E6-F83C-75C6-469DAFA9F7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F3B668-2A52-99F4-DBA5-9CF040DB7531}"/>
              </a:ext>
            </a:extLst>
          </p:cNvPr>
          <p:cNvSpPr>
            <a:spLocks noGrp="1"/>
          </p:cNvSpPr>
          <p:nvPr>
            <p:ph type="sldNum" sz="quarter" idx="5"/>
          </p:nvPr>
        </p:nvSpPr>
        <p:spPr/>
        <p:txBody>
          <a:bodyPr/>
          <a:lstStyle/>
          <a:p>
            <a:fld id="{9094A44D-036D-40EB-87CA-412D4725AB6F}" type="slidenum">
              <a:rPr lang="en-GB" altLang="en-US" smtClean="0"/>
              <a:pPr/>
              <a:t>10</a:t>
            </a:fld>
            <a:endParaRPr lang="en-GB" altLang="en-US"/>
          </a:p>
        </p:txBody>
      </p:sp>
    </p:spTree>
    <p:extLst>
      <p:ext uri="{BB962C8B-B14F-4D97-AF65-F5344CB8AC3E}">
        <p14:creationId xmlns:p14="http://schemas.microsoft.com/office/powerpoint/2010/main" val="3968523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482C6-5B60-DD7D-051F-B3389B5329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4472E7-8DB6-8F2B-7284-134DC882AE5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52F9854F-0918-637B-CFB8-81E9ABBBD9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8BF6AE-EA87-9541-5DEE-85A19FAA04EF}"/>
              </a:ext>
            </a:extLst>
          </p:cNvPr>
          <p:cNvSpPr>
            <a:spLocks noGrp="1"/>
          </p:cNvSpPr>
          <p:nvPr>
            <p:ph type="sldNum" sz="quarter" idx="5"/>
          </p:nvPr>
        </p:nvSpPr>
        <p:spPr/>
        <p:txBody>
          <a:bodyPr/>
          <a:lstStyle/>
          <a:p>
            <a:fld id="{9094A44D-036D-40EB-87CA-412D4725AB6F}" type="slidenum">
              <a:rPr lang="en-GB" altLang="en-US" smtClean="0"/>
              <a:pPr/>
              <a:t>11</a:t>
            </a:fld>
            <a:endParaRPr lang="en-GB" altLang="en-US"/>
          </a:p>
        </p:txBody>
      </p:sp>
    </p:spTree>
    <p:extLst>
      <p:ext uri="{BB962C8B-B14F-4D97-AF65-F5344CB8AC3E}">
        <p14:creationId xmlns:p14="http://schemas.microsoft.com/office/powerpoint/2010/main" val="1148761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1ECD1-ADE3-2864-CB65-5B668EBEBB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B039EB-2497-B21F-A334-A34409540A5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960CB632-F05C-EEF2-32D5-09D502C43B4C}"/>
              </a:ext>
            </a:extLst>
          </p:cNvPr>
          <p:cNvSpPr>
            <a:spLocks noGrp="1"/>
          </p:cNvSpPr>
          <p:nvPr>
            <p:ph type="body" idx="1"/>
          </p:nvPr>
        </p:nvSpPr>
        <p:spPr/>
        <p:txBody>
          <a:bodyPr/>
          <a:lstStyle/>
          <a:p>
            <a:r>
              <a:rPr lang="en-GB" dirty="0"/>
              <a:t>AVOID PLAGIARISM: Always acknowledge the original authors of your work and provide proper citations to avoid plagiarism. </a:t>
            </a:r>
          </a:p>
          <a:p>
            <a:endParaRPr lang="en-GB" dirty="0"/>
          </a:p>
          <a:p>
            <a:r>
              <a:rPr lang="en-GB" dirty="0"/>
              <a:t>EFFECTIVE NOTE-TAKING: Summarize key ideas and information in your own words, and avoid just copying text. This helps in developing your own understanding and arguments. </a:t>
            </a:r>
          </a:p>
          <a:p>
            <a:endParaRPr lang="en-GB" dirty="0"/>
          </a:p>
          <a:p>
            <a:r>
              <a:rPr lang="en-GB" dirty="0"/>
              <a:t>CRITICAL ANALYSIS: Evaluate the information you encounter critically, asking questions about its relevance and reliability. </a:t>
            </a:r>
          </a:p>
          <a:p>
            <a:endParaRPr lang="en-GB" dirty="0"/>
          </a:p>
          <a:p>
            <a:r>
              <a:rPr lang="en-GB" dirty="0"/>
              <a:t>REFERENCING: Use appropriate referencing systems to acknowledge sources, which is essential for maintaining academic integrity. </a:t>
            </a:r>
          </a:p>
          <a:p>
            <a:endParaRPr lang="en-GB" dirty="0"/>
          </a:p>
          <a:p>
            <a:r>
              <a:rPr lang="en-GB" dirty="0"/>
              <a:t>INDEPENDENT RESEARCH: Conduct independent research and demonstrate your understanding of key literature in your field. </a:t>
            </a:r>
          </a:p>
          <a:p>
            <a:endParaRPr lang="en-GB" dirty="0"/>
          </a:p>
        </p:txBody>
      </p:sp>
      <p:sp>
        <p:nvSpPr>
          <p:cNvPr id="4" name="Slide Number Placeholder 3">
            <a:extLst>
              <a:ext uri="{FF2B5EF4-FFF2-40B4-BE49-F238E27FC236}">
                <a16:creationId xmlns:a16="http://schemas.microsoft.com/office/drawing/2014/main" id="{0B958571-974F-1809-F058-DCDCEC970DE9}"/>
              </a:ext>
            </a:extLst>
          </p:cNvPr>
          <p:cNvSpPr>
            <a:spLocks noGrp="1"/>
          </p:cNvSpPr>
          <p:nvPr>
            <p:ph type="sldNum" sz="quarter" idx="5"/>
          </p:nvPr>
        </p:nvSpPr>
        <p:spPr/>
        <p:txBody>
          <a:bodyPr/>
          <a:lstStyle/>
          <a:p>
            <a:fld id="{9094A44D-036D-40EB-87CA-412D4725AB6F}" type="slidenum">
              <a:rPr lang="en-GB" altLang="en-US" smtClean="0"/>
              <a:pPr/>
              <a:t>12</a:t>
            </a:fld>
            <a:endParaRPr lang="en-GB" altLang="en-US"/>
          </a:p>
        </p:txBody>
      </p:sp>
    </p:spTree>
    <p:extLst>
      <p:ext uri="{BB962C8B-B14F-4D97-AF65-F5344CB8AC3E}">
        <p14:creationId xmlns:p14="http://schemas.microsoft.com/office/powerpoint/2010/main" val="4138456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74F29-19A3-5027-820D-E442CC8F6E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63AB49-EDEC-45EB-F004-E566078DF23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62C2AEA-FBF1-A2F7-6A26-F0ED458EB67E}"/>
              </a:ext>
            </a:extLst>
          </p:cNvPr>
          <p:cNvSpPr>
            <a:spLocks noGrp="1"/>
          </p:cNvSpPr>
          <p:nvPr>
            <p:ph type="body" idx="1"/>
          </p:nvPr>
        </p:nvSpPr>
        <p:spPr/>
        <p:txBody>
          <a:bodyPr/>
          <a:lstStyle/>
          <a:p>
            <a:r>
              <a:rPr lang="en-GB" dirty="0"/>
              <a:t>HONESTY AND INTEGRITY: Academic work should be completed independently and honestly, acknowledging the original sources of ideas and information. </a:t>
            </a:r>
          </a:p>
          <a:p>
            <a:endParaRPr lang="en-GB" dirty="0"/>
          </a:p>
          <a:p>
            <a:r>
              <a:rPr lang="en-GB" dirty="0"/>
              <a:t>INDEPENDENCE: Students should develop their own arguments and critical thinking skills, demonstrating their understanding of key literature and concepts. </a:t>
            </a:r>
          </a:p>
          <a:p>
            <a:endParaRPr lang="en-GB" dirty="0"/>
          </a:p>
          <a:p>
            <a:r>
              <a:rPr lang="en-GB" dirty="0"/>
              <a:t>RESPECT FOR OTHERS: Acknowledging the contributions of others is crucial; plagiarism is considered unethical and can lead to serious consequences. Utilizing academic resources ethically and appropriately is a fundamental aspect of good academic practice. </a:t>
            </a:r>
          </a:p>
          <a:p>
            <a:endParaRPr lang="en-GB" dirty="0"/>
          </a:p>
          <a:p>
            <a:r>
              <a:rPr lang="en-GB" dirty="0"/>
              <a:t>EFFECTIVE COMMUNICATION: Clear and well-structured academic writing is essential, allowing readers to easily identify the author's thoughts and ideas. </a:t>
            </a:r>
          </a:p>
          <a:p>
            <a:endParaRPr lang="en-GB" dirty="0"/>
          </a:p>
        </p:txBody>
      </p:sp>
      <p:sp>
        <p:nvSpPr>
          <p:cNvPr id="4" name="Slide Number Placeholder 3">
            <a:extLst>
              <a:ext uri="{FF2B5EF4-FFF2-40B4-BE49-F238E27FC236}">
                <a16:creationId xmlns:a16="http://schemas.microsoft.com/office/drawing/2014/main" id="{8AFD6DA2-3372-4F77-A3BC-0768D126D224}"/>
              </a:ext>
            </a:extLst>
          </p:cNvPr>
          <p:cNvSpPr>
            <a:spLocks noGrp="1"/>
          </p:cNvSpPr>
          <p:nvPr>
            <p:ph type="sldNum" sz="quarter" idx="5"/>
          </p:nvPr>
        </p:nvSpPr>
        <p:spPr/>
        <p:txBody>
          <a:bodyPr/>
          <a:lstStyle/>
          <a:p>
            <a:fld id="{9094A44D-036D-40EB-87CA-412D4725AB6F}" type="slidenum">
              <a:rPr lang="en-GB" altLang="en-US" smtClean="0"/>
              <a:pPr/>
              <a:t>13</a:t>
            </a:fld>
            <a:endParaRPr lang="en-GB" altLang="en-US"/>
          </a:p>
        </p:txBody>
      </p:sp>
    </p:spTree>
    <p:extLst>
      <p:ext uri="{BB962C8B-B14F-4D97-AF65-F5344CB8AC3E}">
        <p14:creationId xmlns:p14="http://schemas.microsoft.com/office/powerpoint/2010/main" val="1998614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A56D7-C102-0EFE-FED7-B654AD7F91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DE7451-D2CB-1BD5-2F3B-D02881F31DEE}"/>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8FCC6C0-C7CC-2D94-F920-83717BACBB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7F8DB7-0E65-594B-0BF3-ABE4D9364717}"/>
              </a:ext>
            </a:extLst>
          </p:cNvPr>
          <p:cNvSpPr>
            <a:spLocks noGrp="1"/>
          </p:cNvSpPr>
          <p:nvPr>
            <p:ph type="sldNum" sz="quarter" idx="5"/>
          </p:nvPr>
        </p:nvSpPr>
        <p:spPr/>
        <p:txBody>
          <a:bodyPr/>
          <a:lstStyle/>
          <a:p>
            <a:fld id="{9094A44D-036D-40EB-87CA-412D4725AB6F}" type="slidenum">
              <a:rPr lang="en-GB" altLang="en-US" smtClean="0"/>
              <a:pPr/>
              <a:t>14</a:t>
            </a:fld>
            <a:endParaRPr lang="en-GB" altLang="en-US"/>
          </a:p>
        </p:txBody>
      </p:sp>
    </p:spTree>
    <p:extLst>
      <p:ext uri="{BB962C8B-B14F-4D97-AF65-F5344CB8AC3E}">
        <p14:creationId xmlns:p14="http://schemas.microsoft.com/office/powerpoint/2010/main" val="3942784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3954B-54F3-47C1-8930-D99FBC5B59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C8D7F0-83C7-ED6B-7622-EC61A9448E64}"/>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BD85B0D6-9E45-D0E1-A8B8-A8B11C64E3CF}"/>
              </a:ext>
            </a:extLst>
          </p:cNvPr>
          <p:cNvSpPr>
            <a:spLocks noGrp="1"/>
          </p:cNvSpPr>
          <p:nvPr>
            <p:ph type="body" idx="1"/>
          </p:nvPr>
        </p:nvSpPr>
        <p:spPr/>
        <p:txBody>
          <a:bodyPr/>
          <a:lstStyle/>
          <a:p>
            <a:r>
              <a:rPr lang="en-GB" dirty="0"/>
              <a:t>BE CONCISE:</a:t>
            </a:r>
          </a:p>
          <a:p>
            <a:r>
              <a:rPr lang="en-GB" dirty="0"/>
              <a:t>Focus on the key theories and concepts directly relevant to your study.</a:t>
            </a:r>
          </a:p>
          <a:p>
            <a:endParaRPr lang="en-GB" dirty="0"/>
          </a:p>
          <a:p>
            <a:r>
              <a:rPr lang="en-GB" dirty="0"/>
              <a:t>ENSURE CLARITY:</a:t>
            </a:r>
          </a:p>
          <a:p>
            <a:r>
              <a:rPr lang="en-GB" dirty="0"/>
              <a:t>Clearly define how the theory applies to your research problem.</a:t>
            </a:r>
          </a:p>
          <a:p>
            <a:endParaRPr lang="en-GB" dirty="0"/>
          </a:p>
          <a:p>
            <a:r>
              <a:rPr lang="en-GB" dirty="0"/>
              <a:t>USE CREDIBLE SOURCES:</a:t>
            </a:r>
          </a:p>
          <a:p>
            <a:r>
              <a:rPr lang="en-GB" dirty="0"/>
              <a:t>Reference original works or reputable studies to support your framework.</a:t>
            </a:r>
          </a:p>
          <a:p>
            <a:endParaRPr lang="en-GB" dirty="0"/>
          </a:p>
          <a:p>
            <a:r>
              <a:rPr lang="en-GB" dirty="0"/>
              <a:t>VISUALIZE RELATIONSHIPS:</a:t>
            </a:r>
          </a:p>
          <a:p>
            <a:r>
              <a:rPr lang="en-GB" dirty="0"/>
              <a:t>Use images or diagrams to illustrate connections between variables.</a:t>
            </a:r>
          </a:p>
          <a:p>
            <a:endParaRPr lang="en-GB" dirty="0"/>
          </a:p>
          <a:p>
            <a:r>
              <a:rPr lang="en-GB" dirty="0"/>
              <a:t>ADAPT AS NECESSARY:</a:t>
            </a:r>
          </a:p>
          <a:p>
            <a:r>
              <a:rPr lang="en-GB" dirty="0"/>
              <a:t>Modify or combine theories to suit the specific needs of your research.</a:t>
            </a:r>
          </a:p>
          <a:p>
            <a:endParaRPr lang="en-GB" dirty="0"/>
          </a:p>
        </p:txBody>
      </p:sp>
      <p:sp>
        <p:nvSpPr>
          <p:cNvPr id="4" name="Slide Number Placeholder 3">
            <a:extLst>
              <a:ext uri="{FF2B5EF4-FFF2-40B4-BE49-F238E27FC236}">
                <a16:creationId xmlns:a16="http://schemas.microsoft.com/office/drawing/2014/main" id="{F6BF0D27-0272-A357-2A47-19403073CDD6}"/>
              </a:ext>
            </a:extLst>
          </p:cNvPr>
          <p:cNvSpPr>
            <a:spLocks noGrp="1"/>
          </p:cNvSpPr>
          <p:nvPr>
            <p:ph type="sldNum" sz="quarter" idx="5"/>
          </p:nvPr>
        </p:nvSpPr>
        <p:spPr/>
        <p:txBody>
          <a:bodyPr/>
          <a:lstStyle/>
          <a:p>
            <a:fld id="{9094A44D-036D-40EB-87CA-412D4725AB6F}" type="slidenum">
              <a:rPr lang="en-GB" altLang="en-US" smtClean="0"/>
              <a:pPr/>
              <a:t>15</a:t>
            </a:fld>
            <a:endParaRPr lang="en-GB" altLang="en-US"/>
          </a:p>
        </p:txBody>
      </p:sp>
    </p:spTree>
    <p:extLst>
      <p:ext uri="{BB962C8B-B14F-4D97-AF65-F5344CB8AC3E}">
        <p14:creationId xmlns:p14="http://schemas.microsoft.com/office/powerpoint/2010/main" val="95426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9A1B7-79EA-017A-2F3F-DF80987B57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AFA214-3A78-9805-7920-D54E3BDFA52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BE7CCB07-D16D-FD6D-CA6A-5D01DED943D1}"/>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LACK OF FOCUS: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Including unrelated or overly broad theories can dilute the framework’s impact.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POOR JUSTIFICATION:</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Failing to explain why the chosen theory is relevant.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OVERCOMPLICATION:</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Using too many theories or concepts without clear connections.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IGNORING ALTERNATIVES: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Not considering other theories that could explain the phenomenon.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WEAK INTEGRATION:</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Failing to link the framework to research objectives or hypotheses.</a:t>
            </a:r>
          </a:p>
          <a:p>
            <a:endParaRPr lang="en-GB" dirty="0"/>
          </a:p>
        </p:txBody>
      </p:sp>
      <p:sp>
        <p:nvSpPr>
          <p:cNvPr id="4" name="Slide Number Placeholder 3">
            <a:extLst>
              <a:ext uri="{FF2B5EF4-FFF2-40B4-BE49-F238E27FC236}">
                <a16:creationId xmlns:a16="http://schemas.microsoft.com/office/drawing/2014/main" id="{AF7BEBC5-8E7C-DEE4-1531-72E578166ABD}"/>
              </a:ext>
            </a:extLst>
          </p:cNvPr>
          <p:cNvSpPr>
            <a:spLocks noGrp="1"/>
          </p:cNvSpPr>
          <p:nvPr>
            <p:ph type="sldNum" sz="quarter" idx="5"/>
          </p:nvPr>
        </p:nvSpPr>
        <p:spPr/>
        <p:txBody>
          <a:bodyPr/>
          <a:lstStyle/>
          <a:p>
            <a:fld id="{9094A44D-036D-40EB-87CA-412D4725AB6F}" type="slidenum">
              <a:rPr lang="en-GB" altLang="en-US" smtClean="0"/>
              <a:pPr/>
              <a:t>16</a:t>
            </a:fld>
            <a:endParaRPr lang="en-GB" altLang="en-US"/>
          </a:p>
        </p:txBody>
      </p:sp>
    </p:spTree>
    <p:extLst>
      <p:ext uri="{BB962C8B-B14F-4D97-AF65-F5344CB8AC3E}">
        <p14:creationId xmlns:p14="http://schemas.microsoft.com/office/powerpoint/2010/main" val="2997497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A5E7-22FE-A048-DD18-9B8817B362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55127C-EFA7-C4B7-0D1F-769868381A4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03493BC-A13B-45B1-00E5-8A162B9830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76D1DF-DA22-F3CF-7D14-F932C8F7012C}"/>
              </a:ext>
            </a:extLst>
          </p:cNvPr>
          <p:cNvSpPr>
            <a:spLocks noGrp="1"/>
          </p:cNvSpPr>
          <p:nvPr>
            <p:ph type="sldNum" sz="quarter" idx="5"/>
          </p:nvPr>
        </p:nvSpPr>
        <p:spPr/>
        <p:txBody>
          <a:bodyPr/>
          <a:lstStyle/>
          <a:p>
            <a:fld id="{9094A44D-036D-40EB-87CA-412D4725AB6F}" type="slidenum">
              <a:rPr lang="en-GB" altLang="en-US" smtClean="0"/>
              <a:pPr/>
              <a:t>17</a:t>
            </a:fld>
            <a:endParaRPr lang="en-GB" altLang="en-US"/>
          </a:p>
        </p:txBody>
      </p:sp>
    </p:spTree>
    <p:extLst>
      <p:ext uri="{BB962C8B-B14F-4D97-AF65-F5344CB8AC3E}">
        <p14:creationId xmlns:p14="http://schemas.microsoft.com/office/powerpoint/2010/main" val="822495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E7D1E-D702-7719-E370-63B57DC1DA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DC837A-44C9-7614-59B0-7D7EB306A68E}"/>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97EB65A-80C3-60B4-2173-966AF650B6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183A2A-4669-BC6F-FF92-57F6DA41FB5B}"/>
              </a:ext>
            </a:extLst>
          </p:cNvPr>
          <p:cNvSpPr>
            <a:spLocks noGrp="1"/>
          </p:cNvSpPr>
          <p:nvPr>
            <p:ph type="sldNum" sz="quarter" idx="5"/>
          </p:nvPr>
        </p:nvSpPr>
        <p:spPr/>
        <p:txBody>
          <a:bodyPr/>
          <a:lstStyle/>
          <a:p>
            <a:fld id="{9094A44D-036D-40EB-87CA-412D4725AB6F}" type="slidenum">
              <a:rPr lang="en-GB" altLang="en-US" smtClean="0"/>
              <a:pPr/>
              <a:t>18</a:t>
            </a:fld>
            <a:endParaRPr lang="en-GB" altLang="en-US"/>
          </a:p>
        </p:txBody>
      </p:sp>
    </p:spTree>
    <p:extLst>
      <p:ext uri="{BB962C8B-B14F-4D97-AF65-F5344CB8AC3E}">
        <p14:creationId xmlns:p14="http://schemas.microsoft.com/office/powerpoint/2010/main" val="2925928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2AA5C-FE3F-47E4-D497-0A6E6FCD07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E5BBAC-7913-7061-5B28-A36CE813F10D}"/>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7A7A978-5D63-17D5-EBCC-81075E6600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87E879-4DFF-5399-CE0C-D902CA4D37DF}"/>
              </a:ext>
            </a:extLst>
          </p:cNvPr>
          <p:cNvSpPr>
            <a:spLocks noGrp="1"/>
          </p:cNvSpPr>
          <p:nvPr>
            <p:ph type="sldNum" sz="quarter" idx="5"/>
          </p:nvPr>
        </p:nvSpPr>
        <p:spPr/>
        <p:txBody>
          <a:bodyPr/>
          <a:lstStyle/>
          <a:p>
            <a:fld id="{9094A44D-036D-40EB-87CA-412D4725AB6F}" type="slidenum">
              <a:rPr lang="en-GB" altLang="en-US" smtClean="0"/>
              <a:pPr/>
              <a:t>19</a:t>
            </a:fld>
            <a:endParaRPr lang="en-GB" altLang="en-US"/>
          </a:p>
        </p:txBody>
      </p:sp>
    </p:spTree>
    <p:extLst>
      <p:ext uri="{BB962C8B-B14F-4D97-AF65-F5344CB8AC3E}">
        <p14:creationId xmlns:p14="http://schemas.microsoft.com/office/powerpoint/2010/main" val="26683832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9ED5B-11F8-B7C3-41E8-D11419BBD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A43C6-A2D3-BB9E-FDC4-6C5D4511CEC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4997738-FF2B-00A8-34B6-716748CC86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F8D8A9-268C-7B8A-7B80-4CCC9569013D}"/>
              </a:ext>
            </a:extLst>
          </p:cNvPr>
          <p:cNvSpPr>
            <a:spLocks noGrp="1"/>
          </p:cNvSpPr>
          <p:nvPr>
            <p:ph type="sldNum" sz="quarter" idx="5"/>
          </p:nvPr>
        </p:nvSpPr>
        <p:spPr/>
        <p:txBody>
          <a:bodyPr/>
          <a:lstStyle/>
          <a:p>
            <a:fld id="{9094A44D-036D-40EB-87CA-412D4725AB6F}" type="slidenum">
              <a:rPr lang="en-GB" altLang="en-US" smtClean="0"/>
              <a:pPr/>
              <a:t>20</a:t>
            </a:fld>
            <a:endParaRPr lang="en-GB" altLang="en-US"/>
          </a:p>
        </p:txBody>
      </p:sp>
    </p:spTree>
    <p:extLst>
      <p:ext uri="{BB962C8B-B14F-4D97-AF65-F5344CB8AC3E}">
        <p14:creationId xmlns:p14="http://schemas.microsoft.com/office/powerpoint/2010/main" val="2789899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DD879-30E3-2BEA-A364-F5D25D8772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031C2B-74BE-BC16-230A-CEF82AE5ACD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C7483CB-7C7A-FDEC-8E92-BE4B178FDA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F1E3A3-6883-010E-BB6F-2A16EC0F036F}"/>
              </a:ext>
            </a:extLst>
          </p:cNvPr>
          <p:cNvSpPr>
            <a:spLocks noGrp="1"/>
          </p:cNvSpPr>
          <p:nvPr>
            <p:ph type="sldNum" sz="quarter" idx="5"/>
          </p:nvPr>
        </p:nvSpPr>
        <p:spPr/>
        <p:txBody>
          <a:bodyPr/>
          <a:lstStyle/>
          <a:p>
            <a:fld id="{9094A44D-036D-40EB-87CA-412D4725AB6F}" type="slidenum">
              <a:rPr lang="en-GB" altLang="en-US" smtClean="0"/>
              <a:pPr/>
              <a:t>21</a:t>
            </a:fld>
            <a:endParaRPr lang="en-GB" altLang="en-US"/>
          </a:p>
        </p:txBody>
      </p:sp>
    </p:spTree>
    <p:extLst>
      <p:ext uri="{BB962C8B-B14F-4D97-AF65-F5344CB8AC3E}">
        <p14:creationId xmlns:p14="http://schemas.microsoft.com/office/powerpoint/2010/main" val="13540336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F4A08-55B9-3D67-927E-07B7019B2B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C67558-4D0F-D352-9023-C4D694ADE7A4}"/>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9FC3AE6-8E14-937F-B9CF-90614B3E6572}"/>
              </a:ext>
            </a:extLst>
          </p:cNvPr>
          <p:cNvSpPr>
            <a:spLocks noGrp="1"/>
          </p:cNvSpPr>
          <p:nvPr>
            <p:ph type="body" idx="1"/>
          </p:nvPr>
        </p:nvSpPr>
        <p:spPr/>
        <p:txBody>
          <a:bodyPr/>
          <a:lstStyle/>
          <a:p>
            <a:r>
              <a:rPr lang="en-GB" dirty="0"/>
              <a:t>The earliest surviving piece of European wallpaper was created by Hugo Goes of York in 1509. It showcased a damask-style conventional pomegranate design derived from Islamic prototypes and later imitated in Italian and Spanish textiles.</a:t>
            </a:r>
          </a:p>
          <a:p>
            <a:r>
              <a:rPr lang="en-GB" dirty="0"/>
              <a:t>Damask is a heritage design most recognizable for its symmetrical medallions. Heavy, rich fabrics, like silk and linen, were used to weave early damask ornaments on handlooms. Metal or gold threads were also woven in, making damask wallpaper a luxurious statement piece only the wealthy and noble could afford.</a:t>
            </a:r>
          </a:p>
          <a:p>
            <a:endParaRPr lang="en-GB" dirty="0"/>
          </a:p>
          <a:p>
            <a:r>
              <a:rPr lang="en-GB" b="1" dirty="0"/>
              <a:t>MEANING: </a:t>
            </a:r>
            <a:r>
              <a:rPr lang="en-GB" dirty="0"/>
              <a:t>The pomegranate motif has been a significant design element in textiles, symbolizing fertility and abundance, and has influenced various cultures and artistic expressions.</a:t>
            </a:r>
          </a:p>
          <a:p>
            <a:endParaRPr lang="en-GB" dirty="0"/>
          </a:p>
        </p:txBody>
      </p:sp>
      <p:sp>
        <p:nvSpPr>
          <p:cNvPr id="4" name="Slide Number Placeholder 3">
            <a:extLst>
              <a:ext uri="{FF2B5EF4-FFF2-40B4-BE49-F238E27FC236}">
                <a16:creationId xmlns:a16="http://schemas.microsoft.com/office/drawing/2014/main" id="{BB51FF1F-FB9A-705A-C3D4-BF0EC00F7963}"/>
              </a:ext>
            </a:extLst>
          </p:cNvPr>
          <p:cNvSpPr>
            <a:spLocks noGrp="1"/>
          </p:cNvSpPr>
          <p:nvPr>
            <p:ph type="sldNum" sz="quarter" idx="5"/>
          </p:nvPr>
        </p:nvSpPr>
        <p:spPr/>
        <p:txBody>
          <a:bodyPr/>
          <a:lstStyle/>
          <a:p>
            <a:fld id="{9094A44D-036D-40EB-87CA-412D4725AB6F}" type="slidenum">
              <a:rPr lang="en-GB" altLang="en-US" smtClean="0"/>
              <a:pPr/>
              <a:t>22</a:t>
            </a:fld>
            <a:endParaRPr lang="en-GB" altLang="en-US"/>
          </a:p>
        </p:txBody>
      </p:sp>
    </p:spTree>
    <p:extLst>
      <p:ext uri="{BB962C8B-B14F-4D97-AF65-F5344CB8AC3E}">
        <p14:creationId xmlns:p14="http://schemas.microsoft.com/office/powerpoint/2010/main" val="13758906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2A845-CFC8-B2D4-C6F1-3BAB1E299E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71B601-8331-CB5D-13E4-AB8DB7093E27}"/>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15907C4-35CA-9BC5-1F10-0646DE0F5B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89BA2B-4931-4270-C398-96B1548B947F}"/>
              </a:ext>
            </a:extLst>
          </p:cNvPr>
          <p:cNvSpPr>
            <a:spLocks noGrp="1"/>
          </p:cNvSpPr>
          <p:nvPr>
            <p:ph type="sldNum" sz="quarter" idx="5"/>
          </p:nvPr>
        </p:nvSpPr>
        <p:spPr/>
        <p:txBody>
          <a:bodyPr/>
          <a:lstStyle/>
          <a:p>
            <a:fld id="{9094A44D-036D-40EB-87CA-412D4725AB6F}" type="slidenum">
              <a:rPr lang="en-GB" altLang="en-US" smtClean="0"/>
              <a:pPr/>
              <a:t>23</a:t>
            </a:fld>
            <a:endParaRPr lang="en-GB" altLang="en-US"/>
          </a:p>
        </p:txBody>
      </p:sp>
    </p:spTree>
    <p:extLst>
      <p:ext uri="{BB962C8B-B14F-4D97-AF65-F5344CB8AC3E}">
        <p14:creationId xmlns:p14="http://schemas.microsoft.com/office/powerpoint/2010/main" val="3942494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AD1AA-8C29-B2B4-8337-D46F134A07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F7A26E-1AFC-56D2-17A5-FEB75D5C0BF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F19D7CD-A201-0B27-256E-C26BB5FC1B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ED65B32-BF5A-A0D7-F1E9-77FC9DE4086B}"/>
              </a:ext>
            </a:extLst>
          </p:cNvPr>
          <p:cNvSpPr>
            <a:spLocks noGrp="1"/>
          </p:cNvSpPr>
          <p:nvPr>
            <p:ph type="sldNum" sz="quarter" idx="5"/>
          </p:nvPr>
        </p:nvSpPr>
        <p:spPr/>
        <p:txBody>
          <a:bodyPr/>
          <a:lstStyle/>
          <a:p>
            <a:fld id="{9094A44D-036D-40EB-87CA-412D4725AB6F}" type="slidenum">
              <a:rPr lang="en-GB" altLang="en-US" smtClean="0"/>
              <a:pPr/>
              <a:t>24</a:t>
            </a:fld>
            <a:endParaRPr lang="en-GB" altLang="en-US"/>
          </a:p>
        </p:txBody>
      </p:sp>
    </p:spTree>
    <p:extLst>
      <p:ext uri="{BB962C8B-B14F-4D97-AF65-F5344CB8AC3E}">
        <p14:creationId xmlns:p14="http://schemas.microsoft.com/office/powerpoint/2010/main" val="29015406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B455B-91EE-1CA5-8846-7B37C82D12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C4D8EF-CF45-7372-5FFC-9B1C19466453}"/>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76511E6-F1DA-A844-7225-2456C9607A74}"/>
              </a:ext>
            </a:extLst>
          </p:cNvPr>
          <p:cNvSpPr>
            <a:spLocks noGrp="1"/>
          </p:cNvSpPr>
          <p:nvPr>
            <p:ph type="body" idx="1"/>
          </p:nvPr>
        </p:nvSpPr>
        <p:spPr/>
        <p:txBody>
          <a:bodyPr/>
          <a:lstStyle/>
          <a:p>
            <a:r>
              <a:rPr lang="en-GB" dirty="0"/>
              <a:t>1. Historical and Political Frameworks</a:t>
            </a:r>
          </a:p>
          <a:p>
            <a:r>
              <a:rPr lang="en-GB" dirty="0"/>
              <a:t>Byzantine and Islamic Influence: Early Venetian glassmaking was heavily influenced by techniques from the Byzantine Empire and the Islamic world, brought via Mediterranean trade routes.</a:t>
            </a:r>
          </a:p>
          <a:p>
            <a:r>
              <a:rPr lang="en-GB" dirty="0"/>
              <a:t>Relocation to Murano (1291)</a:t>
            </a:r>
          </a:p>
          <a:p>
            <a:r>
              <a:rPr lang="en-GB" dirty="0"/>
              <a:t>The Venetian Republic moved all glass furnaces to Murano to prevent fires in the wooden city of Venice.</a:t>
            </a:r>
          </a:p>
          <a:p>
            <a:r>
              <a:rPr lang="en-GB" dirty="0"/>
              <a:t>Protect trade secrets by isolating glassmakers.</a:t>
            </a:r>
          </a:p>
          <a:p>
            <a:r>
              <a:rPr lang="en-GB" dirty="0"/>
              <a:t>The Glassmakers' Guild (established in the 13th century) and State Control regulated production and protected secrets.</a:t>
            </a:r>
          </a:p>
          <a:p>
            <a:r>
              <a:rPr lang="en-GB" dirty="0"/>
              <a:t>Glassmakers were granted privileges (e.g., marrying nobility) but forbidden to leave Murano without permission.</a:t>
            </a:r>
          </a:p>
          <a:p>
            <a:endParaRPr lang="en-GB" dirty="0"/>
          </a:p>
          <a:p>
            <a:r>
              <a:rPr lang="en-GB" dirty="0"/>
              <a:t>2. Artistic and Technological Innovations</a:t>
            </a:r>
          </a:p>
          <a:p>
            <a:r>
              <a:rPr lang="en-GB" dirty="0"/>
              <a:t>Murano glass evolved through continuous experimentation and invention:</a:t>
            </a:r>
          </a:p>
          <a:p>
            <a:endParaRPr lang="en-GB" dirty="0"/>
          </a:p>
          <a:p>
            <a:r>
              <a:rPr lang="en-GB" dirty="0"/>
              <a:t>Key Innovations:</a:t>
            </a:r>
          </a:p>
          <a:p>
            <a:r>
              <a:rPr lang="en-GB" dirty="0"/>
              <a:t>Cristallo (c. 1450): Invented by Angelo </a:t>
            </a:r>
            <a:r>
              <a:rPr lang="en-GB" dirty="0" err="1"/>
              <a:t>Barovier</a:t>
            </a:r>
            <a:r>
              <a:rPr lang="en-GB" dirty="0"/>
              <a:t>, this ultra-clear glass mimicked rock crystal and revolutionized European glassmaking.</a:t>
            </a:r>
          </a:p>
          <a:p>
            <a:r>
              <a:rPr lang="en-GB" dirty="0" err="1"/>
              <a:t>Lattimo</a:t>
            </a:r>
            <a:r>
              <a:rPr lang="en-GB" dirty="0"/>
              <a:t>: A milky white glass resembling porcelain, popular in the 16th century.</a:t>
            </a:r>
          </a:p>
          <a:p>
            <a:r>
              <a:rPr lang="en-GB" dirty="0"/>
              <a:t>Millefiori: “A thousand flowers” technique using patterned glass canes.</a:t>
            </a:r>
          </a:p>
          <a:p>
            <a:r>
              <a:rPr lang="en-GB" dirty="0" err="1"/>
              <a:t>Aventurine</a:t>
            </a:r>
            <a:r>
              <a:rPr lang="en-GB" dirty="0"/>
              <a:t>: Sparkling glass with copper inclusions, discovered accidentally.</a:t>
            </a:r>
          </a:p>
          <a:p>
            <a:r>
              <a:rPr lang="en-GB" dirty="0"/>
              <a:t>Filigree and </a:t>
            </a:r>
            <a:r>
              <a:rPr lang="en-GB" dirty="0" err="1"/>
              <a:t>Murrine</a:t>
            </a:r>
            <a:r>
              <a:rPr lang="en-GB" dirty="0"/>
              <a:t>: Intricate patterns and </a:t>
            </a:r>
            <a:r>
              <a:rPr lang="en-GB" dirty="0" err="1"/>
              <a:t>micromosaics</a:t>
            </a:r>
            <a:r>
              <a:rPr lang="en-GB" dirty="0"/>
              <a:t> embedded in glass.</a:t>
            </a:r>
          </a:p>
          <a:p>
            <a:r>
              <a:rPr lang="en-GB" dirty="0"/>
              <a:t>20th Century Revival:</a:t>
            </a:r>
          </a:p>
          <a:p>
            <a:r>
              <a:rPr lang="en-GB" dirty="0"/>
              <a:t>Designers like Carlo Scarpa and Ercole </a:t>
            </a:r>
            <a:r>
              <a:rPr lang="en-GB" dirty="0" err="1"/>
              <a:t>Barovier</a:t>
            </a:r>
            <a:r>
              <a:rPr lang="en-GB" dirty="0"/>
              <a:t> introduced modernist aesthetics and techniques like:</a:t>
            </a:r>
          </a:p>
          <a:p>
            <a:r>
              <a:rPr lang="en-GB" dirty="0" err="1"/>
              <a:t>Sommerso</a:t>
            </a:r>
            <a:r>
              <a:rPr lang="en-GB" dirty="0"/>
              <a:t> (layered glass)</a:t>
            </a:r>
          </a:p>
          <a:p>
            <a:r>
              <a:rPr lang="en-GB" dirty="0"/>
              <a:t>Battuto (hammered surface)</a:t>
            </a:r>
          </a:p>
          <a:p>
            <a:r>
              <a:rPr lang="en-GB" dirty="0" err="1"/>
              <a:t>Pulegoso</a:t>
            </a:r>
            <a:r>
              <a:rPr lang="en-GB" dirty="0"/>
              <a:t> (bubbled glass)</a:t>
            </a:r>
          </a:p>
          <a:p>
            <a:endParaRPr lang="en-GB" dirty="0"/>
          </a:p>
          <a:p>
            <a:r>
              <a:rPr lang="en-GB" dirty="0"/>
              <a:t>3. Economic and Cultural Influences</a:t>
            </a:r>
          </a:p>
          <a:p>
            <a:r>
              <a:rPr lang="en-GB" dirty="0"/>
              <a:t>Trade and Diplomacy: Venice’s position as a maritime power allowed Murano glass to become a luxury export across Europe.</a:t>
            </a:r>
          </a:p>
          <a:p>
            <a:r>
              <a:rPr lang="en-GB" dirty="0"/>
              <a:t>Competition and Decline:</a:t>
            </a:r>
          </a:p>
          <a:p>
            <a:r>
              <a:rPr lang="en-GB" dirty="0"/>
              <a:t>17th–18th centuries: Bohemian glass gained popularity, challenging Murano’s dominance.</a:t>
            </a:r>
          </a:p>
          <a:p>
            <a:r>
              <a:rPr lang="en-GB" dirty="0"/>
              <a:t>1797: Fall of the Venetian Republic led to economic and artistic decline.</a:t>
            </a:r>
          </a:p>
          <a:p>
            <a:r>
              <a:rPr lang="en-GB" dirty="0"/>
              <a:t>Revival Movements:</a:t>
            </a:r>
          </a:p>
          <a:p>
            <a:r>
              <a:rPr lang="en-GB" dirty="0"/>
              <a:t>19th-century nationalism and 20th-century design movements (e.g., Art Deco) revived interest in Murano craftsmanship.</a:t>
            </a:r>
          </a:p>
          <a:p>
            <a:endParaRPr lang="en-GB" dirty="0"/>
          </a:p>
          <a:p>
            <a:r>
              <a:rPr lang="en-GB" dirty="0"/>
              <a:t>4. Secrecy and Knowledge Transmission</a:t>
            </a:r>
          </a:p>
          <a:p>
            <a:r>
              <a:rPr lang="en-GB" dirty="0"/>
              <a:t>Murano’s success was built on guarding techniques:</a:t>
            </a:r>
          </a:p>
          <a:p>
            <a:r>
              <a:rPr lang="en-GB" dirty="0"/>
              <a:t>Recipes and methods were passed down within families.</a:t>
            </a:r>
          </a:p>
          <a:p>
            <a:r>
              <a:rPr lang="en-GB" dirty="0"/>
              <a:t>Severe penalties were imposed on those who tried to leave or share secrets.</a:t>
            </a:r>
          </a:p>
          <a:p>
            <a:endParaRPr lang="en-GB" dirty="0"/>
          </a:p>
          <a:p>
            <a:r>
              <a:rPr lang="en-GB" dirty="0"/>
              <a:t>5. Material and Technical Constraints</a:t>
            </a:r>
          </a:p>
          <a:p>
            <a:r>
              <a:rPr lang="en-GB" dirty="0"/>
              <a:t>Murano had no natural resources for glassmaking (e.g., sand, soda, wood), so all materials were imported.</a:t>
            </a:r>
          </a:p>
          <a:p>
            <a:r>
              <a:rPr lang="en-GB" dirty="0"/>
              <a:t>This logistical challenge fostered resourcefulness and innovation, as artisans had to maximize limited inputs.</a:t>
            </a:r>
          </a:p>
        </p:txBody>
      </p:sp>
      <p:sp>
        <p:nvSpPr>
          <p:cNvPr id="4" name="Slide Number Placeholder 3">
            <a:extLst>
              <a:ext uri="{FF2B5EF4-FFF2-40B4-BE49-F238E27FC236}">
                <a16:creationId xmlns:a16="http://schemas.microsoft.com/office/drawing/2014/main" id="{616BF81A-3177-51AC-F884-73425C252D91}"/>
              </a:ext>
            </a:extLst>
          </p:cNvPr>
          <p:cNvSpPr>
            <a:spLocks noGrp="1"/>
          </p:cNvSpPr>
          <p:nvPr>
            <p:ph type="sldNum" sz="quarter" idx="5"/>
          </p:nvPr>
        </p:nvSpPr>
        <p:spPr/>
        <p:txBody>
          <a:bodyPr/>
          <a:lstStyle/>
          <a:p>
            <a:fld id="{9094A44D-036D-40EB-87CA-412D4725AB6F}" type="slidenum">
              <a:rPr lang="en-GB" altLang="en-US" smtClean="0"/>
              <a:pPr/>
              <a:t>25</a:t>
            </a:fld>
            <a:endParaRPr lang="en-GB" altLang="en-US"/>
          </a:p>
        </p:txBody>
      </p:sp>
    </p:spTree>
    <p:extLst>
      <p:ext uri="{BB962C8B-B14F-4D97-AF65-F5344CB8AC3E}">
        <p14:creationId xmlns:p14="http://schemas.microsoft.com/office/powerpoint/2010/main" val="12489270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A660F-730A-54B3-8852-BD4CB48A3D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9E6A5-7F79-36FE-5864-D92CF43DF5A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8CF42315-D6AF-4942-C4D5-86FE2FC445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76BFFB-C2BA-0942-A8EA-F0976B508B4D}"/>
              </a:ext>
            </a:extLst>
          </p:cNvPr>
          <p:cNvSpPr>
            <a:spLocks noGrp="1"/>
          </p:cNvSpPr>
          <p:nvPr>
            <p:ph type="sldNum" sz="quarter" idx="5"/>
          </p:nvPr>
        </p:nvSpPr>
        <p:spPr/>
        <p:txBody>
          <a:bodyPr/>
          <a:lstStyle/>
          <a:p>
            <a:fld id="{9094A44D-036D-40EB-87CA-412D4725AB6F}" type="slidenum">
              <a:rPr lang="en-GB" altLang="en-US" smtClean="0"/>
              <a:pPr/>
              <a:t>26</a:t>
            </a:fld>
            <a:endParaRPr lang="en-GB" altLang="en-US"/>
          </a:p>
        </p:txBody>
      </p:sp>
    </p:spTree>
    <p:extLst>
      <p:ext uri="{BB962C8B-B14F-4D97-AF65-F5344CB8AC3E}">
        <p14:creationId xmlns:p14="http://schemas.microsoft.com/office/powerpoint/2010/main" val="29181555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83E33-C5F3-FFB2-514D-73E382A983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6DF544-45F8-F946-09F7-C9714D3F63E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5250ACB-9137-EA17-CF11-69A7C4D73F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DC0067-618D-27DA-D1B4-4F78DC667BE3}"/>
              </a:ext>
            </a:extLst>
          </p:cNvPr>
          <p:cNvSpPr>
            <a:spLocks noGrp="1"/>
          </p:cNvSpPr>
          <p:nvPr>
            <p:ph type="sldNum" sz="quarter" idx="5"/>
          </p:nvPr>
        </p:nvSpPr>
        <p:spPr/>
        <p:txBody>
          <a:bodyPr/>
          <a:lstStyle/>
          <a:p>
            <a:fld id="{9094A44D-036D-40EB-87CA-412D4725AB6F}" type="slidenum">
              <a:rPr lang="en-GB" altLang="en-US" smtClean="0"/>
              <a:pPr/>
              <a:t>27</a:t>
            </a:fld>
            <a:endParaRPr lang="en-GB" altLang="en-US"/>
          </a:p>
        </p:txBody>
      </p:sp>
    </p:spTree>
    <p:extLst>
      <p:ext uri="{BB962C8B-B14F-4D97-AF65-F5344CB8AC3E}">
        <p14:creationId xmlns:p14="http://schemas.microsoft.com/office/powerpoint/2010/main" val="17454864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F39D4-445F-727D-AB6B-F5C8C5EAE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7527D-7649-1547-0B15-016BDCCE86B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A000D13B-3D73-F702-5958-B21E6BCB43BB}"/>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Inventor behind the iPod - Kane Kramer, though Tony Fadell contracted to lead the original Apple development team. Jonny </a:t>
            </a:r>
            <a:r>
              <a:rPr lang="en-GB" dirty="0" err="1"/>
              <a:t>Ive</a:t>
            </a:r>
            <a:r>
              <a:rPr lang="en-GB" dirty="0"/>
              <a:t> was the Industrial Designer behind the form, user interaction aspect.</a:t>
            </a:r>
          </a:p>
          <a:p>
            <a:endParaRPr lang="en-GB" dirty="0"/>
          </a:p>
          <a:p>
            <a:r>
              <a:rPr lang="en-GB" dirty="0"/>
              <a:t>https://www.dailymail.co.uk/news/article-1053152/Apple-admit-Briton-DID-invent-iPod-hes-getting-money.html</a:t>
            </a:r>
          </a:p>
          <a:p>
            <a:endParaRPr lang="en-GB" dirty="0"/>
          </a:p>
        </p:txBody>
      </p:sp>
      <p:sp>
        <p:nvSpPr>
          <p:cNvPr id="4" name="Slide Number Placeholder 3">
            <a:extLst>
              <a:ext uri="{FF2B5EF4-FFF2-40B4-BE49-F238E27FC236}">
                <a16:creationId xmlns:a16="http://schemas.microsoft.com/office/drawing/2014/main" id="{D70454DF-6E92-2CDF-3E75-F47DA4D6F3A0}"/>
              </a:ext>
            </a:extLst>
          </p:cNvPr>
          <p:cNvSpPr>
            <a:spLocks noGrp="1"/>
          </p:cNvSpPr>
          <p:nvPr>
            <p:ph type="sldNum" sz="quarter" idx="5"/>
          </p:nvPr>
        </p:nvSpPr>
        <p:spPr/>
        <p:txBody>
          <a:bodyPr/>
          <a:lstStyle/>
          <a:p>
            <a:fld id="{9094A44D-036D-40EB-87CA-412D4725AB6F}" type="slidenum">
              <a:rPr lang="en-GB" altLang="en-US" smtClean="0"/>
              <a:pPr/>
              <a:t>28</a:t>
            </a:fld>
            <a:endParaRPr lang="en-GB" altLang="en-US"/>
          </a:p>
        </p:txBody>
      </p:sp>
    </p:spTree>
    <p:extLst>
      <p:ext uri="{BB962C8B-B14F-4D97-AF65-F5344CB8AC3E}">
        <p14:creationId xmlns:p14="http://schemas.microsoft.com/office/powerpoint/2010/main" val="25335784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E1E3EE-79E2-A2CE-7D00-C05A61131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B876D-C8BC-6306-47F5-CDA894B5655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2E7FCD9-ABE6-B04D-0260-7385A4483E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99BF3E-302E-0B0E-AEBC-BB6C27F12639}"/>
              </a:ext>
            </a:extLst>
          </p:cNvPr>
          <p:cNvSpPr>
            <a:spLocks noGrp="1"/>
          </p:cNvSpPr>
          <p:nvPr>
            <p:ph type="sldNum" sz="quarter" idx="5"/>
          </p:nvPr>
        </p:nvSpPr>
        <p:spPr/>
        <p:txBody>
          <a:bodyPr/>
          <a:lstStyle/>
          <a:p>
            <a:fld id="{9094A44D-036D-40EB-87CA-412D4725AB6F}" type="slidenum">
              <a:rPr lang="en-GB" altLang="en-US" smtClean="0"/>
              <a:pPr/>
              <a:t>29</a:t>
            </a:fld>
            <a:endParaRPr lang="en-GB" altLang="en-US"/>
          </a:p>
        </p:txBody>
      </p:sp>
    </p:spTree>
    <p:extLst>
      <p:ext uri="{BB962C8B-B14F-4D97-AF65-F5344CB8AC3E}">
        <p14:creationId xmlns:p14="http://schemas.microsoft.com/office/powerpoint/2010/main" val="13681657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47D5F-993D-DC95-B55A-1B6C2FA2B7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9FE677-4881-7951-609F-E14E2ED6100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B9D26FF-8706-9B83-6829-EA12AC7200A2}"/>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These aim to explain the nature, purpose, and value.</a:t>
            </a:r>
          </a:p>
        </p:txBody>
      </p:sp>
      <p:sp>
        <p:nvSpPr>
          <p:cNvPr id="4" name="Slide Number Placeholder 3">
            <a:extLst>
              <a:ext uri="{FF2B5EF4-FFF2-40B4-BE49-F238E27FC236}">
                <a16:creationId xmlns:a16="http://schemas.microsoft.com/office/drawing/2014/main" id="{CD4D8699-AEA0-A42E-A5F5-908DB91224C1}"/>
              </a:ext>
            </a:extLst>
          </p:cNvPr>
          <p:cNvSpPr>
            <a:spLocks noGrp="1"/>
          </p:cNvSpPr>
          <p:nvPr>
            <p:ph type="sldNum" sz="quarter" idx="5"/>
          </p:nvPr>
        </p:nvSpPr>
        <p:spPr/>
        <p:txBody>
          <a:bodyPr/>
          <a:lstStyle/>
          <a:p>
            <a:fld id="{9094A44D-036D-40EB-87CA-412D4725AB6F}" type="slidenum">
              <a:rPr lang="en-GB" altLang="en-US" smtClean="0"/>
              <a:pPr/>
              <a:t>30</a:t>
            </a:fld>
            <a:endParaRPr lang="en-GB" altLang="en-US"/>
          </a:p>
        </p:txBody>
      </p:sp>
    </p:spTree>
    <p:extLst>
      <p:ext uri="{BB962C8B-B14F-4D97-AF65-F5344CB8AC3E}">
        <p14:creationId xmlns:p14="http://schemas.microsoft.com/office/powerpoint/2010/main" val="6640979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DB1B5B-BB4A-D7AA-3F48-5237A3C09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8D9561-31E0-7047-D701-C49C12417C3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F9749E14-9D28-124A-7DB9-C5E414B29D80}"/>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These blend aesthetics, function, and user experience.</a:t>
            </a:r>
          </a:p>
        </p:txBody>
      </p:sp>
      <p:sp>
        <p:nvSpPr>
          <p:cNvPr id="4" name="Slide Number Placeholder 3">
            <a:extLst>
              <a:ext uri="{FF2B5EF4-FFF2-40B4-BE49-F238E27FC236}">
                <a16:creationId xmlns:a16="http://schemas.microsoft.com/office/drawing/2014/main" id="{3BC6E745-5D50-8BEB-EEEA-E9A49604F05C}"/>
              </a:ext>
            </a:extLst>
          </p:cNvPr>
          <p:cNvSpPr>
            <a:spLocks noGrp="1"/>
          </p:cNvSpPr>
          <p:nvPr>
            <p:ph type="sldNum" sz="quarter" idx="5"/>
          </p:nvPr>
        </p:nvSpPr>
        <p:spPr/>
        <p:txBody>
          <a:bodyPr/>
          <a:lstStyle/>
          <a:p>
            <a:fld id="{9094A44D-036D-40EB-87CA-412D4725AB6F}" type="slidenum">
              <a:rPr lang="en-GB" altLang="en-US" smtClean="0"/>
              <a:pPr/>
              <a:t>31</a:t>
            </a:fld>
            <a:endParaRPr lang="en-GB" altLang="en-US"/>
          </a:p>
        </p:txBody>
      </p:sp>
    </p:spTree>
    <p:extLst>
      <p:ext uri="{BB962C8B-B14F-4D97-AF65-F5344CB8AC3E}">
        <p14:creationId xmlns:p14="http://schemas.microsoft.com/office/powerpoint/2010/main" val="1853128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02200-26D1-2C97-4101-59ADC6C331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D20AA-7712-0619-81BD-BAF9295CB9E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4621349-C4DF-4AE4-E36D-A95B6E0DC7C9}"/>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These underpin both art and design thinking.</a:t>
            </a:r>
          </a:p>
          <a:p>
            <a:endParaRPr lang="en-GB" dirty="0"/>
          </a:p>
        </p:txBody>
      </p:sp>
      <p:sp>
        <p:nvSpPr>
          <p:cNvPr id="4" name="Slide Number Placeholder 3">
            <a:extLst>
              <a:ext uri="{FF2B5EF4-FFF2-40B4-BE49-F238E27FC236}">
                <a16:creationId xmlns:a16="http://schemas.microsoft.com/office/drawing/2014/main" id="{92E53FC9-2299-6E5F-7EBE-E9EC53C1A48D}"/>
              </a:ext>
            </a:extLst>
          </p:cNvPr>
          <p:cNvSpPr>
            <a:spLocks noGrp="1"/>
          </p:cNvSpPr>
          <p:nvPr>
            <p:ph type="sldNum" sz="quarter" idx="5"/>
          </p:nvPr>
        </p:nvSpPr>
        <p:spPr/>
        <p:txBody>
          <a:bodyPr/>
          <a:lstStyle/>
          <a:p>
            <a:fld id="{9094A44D-036D-40EB-87CA-412D4725AB6F}" type="slidenum">
              <a:rPr lang="en-GB" altLang="en-US" smtClean="0"/>
              <a:pPr/>
              <a:t>32</a:t>
            </a:fld>
            <a:endParaRPr lang="en-GB" altLang="en-US"/>
          </a:p>
        </p:txBody>
      </p:sp>
    </p:spTree>
    <p:extLst>
      <p:ext uri="{BB962C8B-B14F-4D97-AF65-F5344CB8AC3E}">
        <p14:creationId xmlns:p14="http://schemas.microsoft.com/office/powerpoint/2010/main" val="6480221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C3D8E-0AB9-2CD1-69F9-1D86A11F6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F9ABE1-29AE-397D-A6F8-EF318F1C57B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9B9DEB4-6F3D-9494-F0FD-80954DCFAA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A9F41E-20A3-4863-1D26-2008BCE8E85A}"/>
              </a:ext>
            </a:extLst>
          </p:cNvPr>
          <p:cNvSpPr>
            <a:spLocks noGrp="1"/>
          </p:cNvSpPr>
          <p:nvPr>
            <p:ph type="sldNum" sz="quarter" idx="5"/>
          </p:nvPr>
        </p:nvSpPr>
        <p:spPr/>
        <p:txBody>
          <a:bodyPr/>
          <a:lstStyle/>
          <a:p>
            <a:fld id="{9094A44D-036D-40EB-87CA-412D4725AB6F}" type="slidenum">
              <a:rPr lang="en-GB" altLang="en-US" smtClean="0"/>
              <a:pPr/>
              <a:t>33</a:t>
            </a:fld>
            <a:endParaRPr lang="en-GB" altLang="en-US"/>
          </a:p>
        </p:txBody>
      </p:sp>
    </p:spTree>
    <p:extLst>
      <p:ext uri="{BB962C8B-B14F-4D97-AF65-F5344CB8AC3E}">
        <p14:creationId xmlns:p14="http://schemas.microsoft.com/office/powerpoint/2010/main" val="24445508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265A8-6337-B802-D78A-74DB00410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8B7BF7-284A-10AE-363D-82744ED023CD}"/>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613FD27-8B7A-2206-775E-B5483F764B2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AAE1DC-8959-FB56-1EDF-C381AF9E2669}"/>
              </a:ext>
            </a:extLst>
          </p:cNvPr>
          <p:cNvSpPr>
            <a:spLocks noGrp="1"/>
          </p:cNvSpPr>
          <p:nvPr>
            <p:ph type="sldNum" sz="quarter" idx="5"/>
          </p:nvPr>
        </p:nvSpPr>
        <p:spPr/>
        <p:txBody>
          <a:bodyPr/>
          <a:lstStyle/>
          <a:p>
            <a:fld id="{9094A44D-036D-40EB-87CA-412D4725AB6F}" type="slidenum">
              <a:rPr lang="en-GB" altLang="en-US" smtClean="0"/>
              <a:pPr/>
              <a:t>34</a:t>
            </a:fld>
            <a:endParaRPr lang="en-GB" altLang="en-US"/>
          </a:p>
        </p:txBody>
      </p:sp>
    </p:spTree>
    <p:extLst>
      <p:ext uri="{BB962C8B-B14F-4D97-AF65-F5344CB8AC3E}">
        <p14:creationId xmlns:p14="http://schemas.microsoft.com/office/powerpoint/2010/main" val="8767477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1950’s</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35</a:t>
            </a:fld>
            <a:endParaRPr lang="en-GB" altLang="en-US"/>
          </a:p>
        </p:txBody>
      </p:sp>
    </p:spTree>
    <p:extLst>
      <p:ext uri="{BB962C8B-B14F-4D97-AF65-F5344CB8AC3E}">
        <p14:creationId xmlns:p14="http://schemas.microsoft.com/office/powerpoint/2010/main" val="17913618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36</a:t>
            </a:fld>
            <a:endParaRPr lang="en-GB" altLang="en-US"/>
          </a:p>
        </p:txBody>
      </p:sp>
    </p:spTree>
    <p:extLst>
      <p:ext uri="{BB962C8B-B14F-4D97-AF65-F5344CB8AC3E}">
        <p14:creationId xmlns:p14="http://schemas.microsoft.com/office/powerpoint/2010/main" val="12739219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17695-2E1E-BF58-E8F4-F3D10B1307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EE6AFE-D3B2-1577-E63F-3C86D194D337}"/>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A602C56B-1DD3-D3E8-8B17-8605CABB772D}"/>
              </a:ext>
            </a:extLst>
          </p:cNvPr>
          <p:cNvSpPr>
            <a:spLocks noGrp="1"/>
          </p:cNvSpPr>
          <p:nvPr>
            <p:ph type="body" idx="1"/>
          </p:nvPr>
        </p:nvSpPr>
        <p:spPr/>
        <p:txBody>
          <a:bodyPr/>
          <a:lstStyle/>
          <a:p>
            <a:r>
              <a:rPr lang="en-GB" dirty="0"/>
              <a:t>HIDDEN OR NOT!</a:t>
            </a:r>
          </a:p>
        </p:txBody>
      </p:sp>
      <p:sp>
        <p:nvSpPr>
          <p:cNvPr id="4" name="Slide Number Placeholder 3">
            <a:extLst>
              <a:ext uri="{FF2B5EF4-FFF2-40B4-BE49-F238E27FC236}">
                <a16:creationId xmlns:a16="http://schemas.microsoft.com/office/drawing/2014/main" id="{438A820A-65BA-D2DD-5BFA-862D6D922D2E}"/>
              </a:ext>
            </a:extLst>
          </p:cNvPr>
          <p:cNvSpPr>
            <a:spLocks noGrp="1"/>
          </p:cNvSpPr>
          <p:nvPr>
            <p:ph type="sldNum" sz="quarter" idx="5"/>
          </p:nvPr>
        </p:nvSpPr>
        <p:spPr/>
        <p:txBody>
          <a:bodyPr/>
          <a:lstStyle/>
          <a:p>
            <a:fld id="{9094A44D-036D-40EB-87CA-412D4725AB6F}" type="slidenum">
              <a:rPr lang="en-GB" altLang="en-US" smtClean="0"/>
              <a:pPr/>
              <a:t>38</a:t>
            </a:fld>
            <a:endParaRPr lang="en-GB" altLang="en-US"/>
          </a:p>
        </p:txBody>
      </p:sp>
    </p:spTree>
    <p:extLst>
      <p:ext uri="{BB962C8B-B14F-4D97-AF65-F5344CB8AC3E}">
        <p14:creationId xmlns:p14="http://schemas.microsoft.com/office/powerpoint/2010/main" val="9687244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27F8B-E577-70F3-7DC7-1DAE0055A3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5CDD00-475C-DF1D-0DFB-B05493F45F1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9DFE0CE0-3B54-D815-FAE7-A83FB80CAF74}"/>
              </a:ext>
            </a:extLst>
          </p:cNvPr>
          <p:cNvSpPr>
            <a:spLocks noGrp="1"/>
          </p:cNvSpPr>
          <p:nvPr>
            <p:ph type="body" idx="1"/>
          </p:nvPr>
        </p:nvSpPr>
        <p:spPr/>
        <p:txBody>
          <a:bodyPr/>
          <a:lstStyle/>
          <a:p>
            <a:r>
              <a:rPr lang="en-GB" dirty="0"/>
              <a:t>The Silent Language of Gestures &amp; Expressions – VERY VISUAL</a:t>
            </a:r>
          </a:p>
          <a:p>
            <a:r>
              <a:rPr lang="en-GB" dirty="0"/>
              <a:t>Gestures are a powerful and dynamic aspect of human communication. Understanding the psychology behind them can enhance our ability to express ourselves and connect with others. By being mindful of our gestures and continuously improving our nonverbal communication skills, we can unlock the full potential of this silent language and create more meaningful interactions.</a:t>
            </a:r>
          </a:p>
        </p:txBody>
      </p:sp>
      <p:sp>
        <p:nvSpPr>
          <p:cNvPr id="4" name="Slide Number Placeholder 3">
            <a:extLst>
              <a:ext uri="{FF2B5EF4-FFF2-40B4-BE49-F238E27FC236}">
                <a16:creationId xmlns:a16="http://schemas.microsoft.com/office/drawing/2014/main" id="{A516E226-8E73-D622-2403-AB0C88B397EC}"/>
              </a:ext>
            </a:extLst>
          </p:cNvPr>
          <p:cNvSpPr>
            <a:spLocks noGrp="1"/>
          </p:cNvSpPr>
          <p:nvPr>
            <p:ph type="sldNum" sz="quarter" idx="5"/>
          </p:nvPr>
        </p:nvSpPr>
        <p:spPr/>
        <p:txBody>
          <a:bodyPr/>
          <a:lstStyle/>
          <a:p>
            <a:fld id="{9094A44D-036D-40EB-87CA-412D4725AB6F}" type="slidenum">
              <a:rPr lang="en-GB" altLang="en-US" smtClean="0"/>
              <a:pPr/>
              <a:t>39</a:t>
            </a:fld>
            <a:endParaRPr lang="en-GB" altLang="en-US"/>
          </a:p>
        </p:txBody>
      </p:sp>
    </p:spTree>
    <p:extLst>
      <p:ext uri="{BB962C8B-B14F-4D97-AF65-F5344CB8AC3E}">
        <p14:creationId xmlns:p14="http://schemas.microsoft.com/office/powerpoint/2010/main" val="26498570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0A354-65A2-A03C-8DCE-399CB4F7F8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6CDC61-136F-1DB4-BB04-E7E3151C9AA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371D37D-1CE6-058C-7D1C-6EF0C705D993}"/>
              </a:ext>
            </a:extLst>
          </p:cNvPr>
          <p:cNvSpPr>
            <a:spLocks noGrp="1"/>
          </p:cNvSpPr>
          <p:nvPr>
            <p:ph type="body" idx="1"/>
          </p:nvPr>
        </p:nvSpPr>
        <p:spPr/>
        <p:txBody>
          <a:bodyPr/>
          <a:lstStyle/>
          <a:p>
            <a:r>
              <a:rPr lang="en-GB" dirty="0"/>
              <a:t>Discuss political meaning/affiliations.</a:t>
            </a:r>
          </a:p>
          <a:p>
            <a:r>
              <a:rPr lang="en-GB" dirty="0"/>
              <a:t>Telegraph – Right wing</a:t>
            </a:r>
          </a:p>
          <a:p>
            <a:r>
              <a:rPr lang="en-GB" dirty="0"/>
              <a:t>Mail – Right wing</a:t>
            </a:r>
          </a:p>
          <a:p>
            <a:r>
              <a:rPr lang="en-GB" dirty="0"/>
              <a:t>FT – Centralist?</a:t>
            </a:r>
          </a:p>
          <a:p>
            <a:r>
              <a:rPr lang="en-GB" dirty="0"/>
              <a:t>Guardian – Left wing</a:t>
            </a:r>
          </a:p>
          <a:p>
            <a:endParaRPr lang="en-GB" dirty="0"/>
          </a:p>
        </p:txBody>
      </p:sp>
      <p:sp>
        <p:nvSpPr>
          <p:cNvPr id="4" name="Slide Number Placeholder 3">
            <a:extLst>
              <a:ext uri="{FF2B5EF4-FFF2-40B4-BE49-F238E27FC236}">
                <a16:creationId xmlns:a16="http://schemas.microsoft.com/office/drawing/2014/main" id="{C307FB60-7652-F9E2-0DA6-0F0F2FF8330F}"/>
              </a:ext>
            </a:extLst>
          </p:cNvPr>
          <p:cNvSpPr>
            <a:spLocks noGrp="1"/>
          </p:cNvSpPr>
          <p:nvPr>
            <p:ph type="sldNum" sz="quarter" idx="5"/>
          </p:nvPr>
        </p:nvSpPr>
        <p:spPr/>
        <p:txBody>
          <a:bodyPr/>
          <a:lstStyle/>
          <a:p>
            <a:fld id="{9094A44D-036D-40EB-87CA-412D4725AB6F}" type="slidenum">
              <a:rPr lang="en-GB" altLang="en-US" smtClean="0"/>
              <a:pPr/>
              <a:t>40</a:t>
            </a:fld>
            <a:endParaRPr lang="en-GB" altLang="en-US"/>
          </a:p>
        </p:txBody>
      </p:sp>
    </p:spTree>
    <p:extLst>
      <p:ext uri="{BB962C8B-B14F-4D97-AF65-F5344CB8AC3E}">
        <p14:creationId xmlns:p14="http://schemas.microsoft.com/office/powerpoint/2010/main" val="24402138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56524-2B7E-B47D-A7BE-2DB2C83223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D212F-F56F-D328-8F95-9BC5A9A668B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DEF866E-BB79-4EF2-AE1A-B84A9D4A9F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4A958D-71B0-6CB9-800F-37B4A2CB1E5C}"/>
              </a:ext>
            </a:extLst>
          </p:cNvPr>
          <p:cNvSpPr>
            <a:spLocks noGrp="1"/>
          </p:cNvSpPr>
          <p:nvPr>
            <p:ph type="sldNum" sz="quarter" idx="5"/>
          </p:nvPr>
        </p:nvSpPr>
        <p:spPr/>
        <p:txBody>
          <a:bodyPr/>
          <a:lstStyle/>
          <a:p>
            <a:fld id="{9094A44D-036D-40EB-87CA-412D4725AB6F}" type="slidenum">
              <a:rPr lang="en-GB" altLang="en-US" smtClean="0"/>
              <a:pPr/>
              <a:t>41</a:t>
            </a:fld>
            <a:endParaRPr lang="en-GB" altLang="en-US"/>
          </a:p>
        </p:txBody>
      </p:sp>
    </p:spTree>
    <p:extLst>
      <p:ext uri="{BB962C8B-B14F-4D97-AF65-F5344CB8AC3E}">
        <p14:creationId xmlns:p14="http://schemas.microsoft.com/office/powerpoint/2010/main" val="29140974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Emeritus Professor of Design at Goldsmiths, University of London, graduated in Fine Art.</a:t>
            </a:r>
          </a:p>
          <a:p>
            <a:r>
              <a:rPr lang="en-GB" dirty="0"/>
              <a:t>Research – Meta Design &amp; the Environment</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42</a:t>
            </a:fld>
            <a:endParaRPr lang="en-GB" altLang="en-US"/>
          </a:p>
        </p:txBody>
      </p:sp>
    </p:spTree>
    <p:extLst>
      <p:ext uri="{BB962C8B-B14F-4D97-AF65-F5344CB8AC3E}">
        <p14:creationId xmlns:p14="http://schemas.microsoft.com/office/powerpoint/2010/main" val="13455274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17BBC-B217-4B2E-1CEC-3EB4F03A08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5BF8DE-60E9-FB29-A544-A2FFCF366E3A}"/>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3FDFBBAE-A6CC-1A05-2F53-21486318E4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6F4C47-0291-1114-FAC8-A7D4346FEF50}"/>
              </a:ext>
            </a:extLst>
          </p:cNvPr>
          <p:cNvSpPr>
            <a:spLocks noGrp="1"/>
          </p:cNvSpPr>
          <p:nvPr>
            <p:ph type="sldNum" sz="quarter" idx="5"/>
          </p:nvPr>
        </p:nvSpPr>
        <p:spPr/>
        <p:txBody>
          <a:bodyPr/>
          <a:lstStyle/>
          <a:p>
            <a:fld id="{9094A44D-036D-40EB-87CA-412D4725AB6F}" type="slidenum">
              <a:rPr lang="en-GB" altLang="en-US" smtClean="0"/>
              <a:pPr/>
              <a:t>43</a:t>
            </a:fld>
            <a:endParaRPr lang="en-GB" altLang="en-US"/>
          </a:p>
        </p:txBody>
      </p:sp>
    </p:spTree>
    <p:extLst>
      <p:ext uri="{BB962C8B-B14F-4D97-AF65-F5344CB8AC3E}">
        <p14:creationId xmlns:p14="http://schemas.microsoft.com/office/powerpoint/2010/main" val="7171125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Georges Perec - French novelist, filmmaker, and essayist.</a:t>
            </a:r>
          </a:p>
          <a:p>
            <a:r>
              <a:rPr lang="en-GB" dirty="0"/>
              <a:t>Experimental wordplay, lists, and attempts at classification, and they are usually tinged with melancholy.</a:t>
            </a:r>
          </a:p>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44</a:t>
            </a:fld>
            <a:endParaRPr lang="en-GB" altLang="en-US"/>
          </a:p>
        </p:txBody>
      </p:sp>
    </p:spTree>
    <p:extLst>
      <p:ext uri="{BB962C8B-B14F-4D97-AF65-F5344CB8AC3E}">
        <p14:creationId xmlns:p14="http://schemas.microsoft.com/office/powerpoint/2010/main" val="20506692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Literal Examples:</a:t>
            </a:r>
          </a:p>
          <a:p>
            <a:r>
              <a:rPr lang="en-GB" dirty="0"/>
              <a:t>After running a marathon, I was literally exhausted and could barely move my legs.</a:t>
            </a:r>
          </a:p>
          <a:p>
            <a:r>
              <a:rPr lang="en-GB" dirty="0"/>
              <a:t>I almost missed the online deadline—it was 11:58. I was literally two minutes away from failing the assignment</a:t>
            </a:r>
          </a:p>
          <a:p>
            <a:endParaRPr lang="en-GB" dirty="0"/>
          </a:p>
          <a:p>
            <a:r>
              <a:rPr lang="en-GB" dirty="0"/>
              <a:t>Metaphorical Examples:</a:t>
            </a:r>
          </a:p>
          <a:p>
            <a:r>
              <a:rPr lang="en-GB" dirty="0"/>
              <a:t>Laughter is the best medicine - Suggests that laughter can heal emotional pain.</a:t>
            </a:r>
          </a:p>
          <a:p>
            <a:r>
              <a:rPr lang="en-GB" dirty="0"/>
              <a:t>The teacher planted the seeds of knowledge</a:t>
            </a:r>
          </a:p>
          <a:p>
            <a:r>
              <a:rPr lang="en-GB" dirty="0"/>
              <a:t>He’s a wolf in sheep’s clothing</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45</a:t>
            </a:fld>
            <a:endParaRPr lang="en-GB" altLang="en-US"/>
          </a:p>
        </p:txBody>
      </p:sp>
    </p:spTree>
    <p:extLst>
      <p:ext uri="{BB962C8B-B14F-4D97-AF65-F5344CB8AC3E}">
        <p14:creationId xmlns:p14="http://schemas.microsoft.com/office/powerpoint/2010/main" val="311229194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12558-D4E1-D5D9-6CB3-3D29D50340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198E6F-E2B6-895B-28E5-BFBCBA784E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5066FE-29D8-DA42-D4DE-83D5E391C9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5D3347-6FD3-9B1B-8BDF-CD3221B6C1C1}"/>
              </a:ext>
            </a:extLst>
          </p:cNvPr>
          <p:cNvSpPr>
            <a:spLocks noGrp="1"/>
          </p:cNvSpPr>
          <p:nvPr>
            <p:ph type="sldNum" sz="quarter" idx="5"/>
          </p:nvPr>
        </p:nvSpPr>
        <p:spPr/>
        <p:txBody>
          <a:bodyPr/>
          <a:lstStyle/>
          <a:p>
            <a:fld id="{9094A44D-036D-40EB-87CA-412D4725AB6F}" type="slidenum">
              <a:rPr lang="en-GB" altLang="en-US" smtClean="0"/>
              <a:pPr/>
              <a:t>46</a:t>
            </a:fld>
            <a:endParaRPr lang="en-GB" altLang="en-US"/>
          </a:p>
        </p:txBody>
      </p:sp>
    </p:spTree>
    <p:extLst>
      <p:ext uri="{BB962C8B-B14F-4D97-AF65-F5344CB8AC3E}">
        <p14:creationId xmlns:p14="http://schemas.microsoft.com/office/powerpoint/2010/main" val="353098579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A3A20-4BE1-1D7A-38C9-023FEA3BA5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3B03F-4459-81FA-4F74-6C0C61EC6F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9D0E9C-30F0-3C9C-9F87-D887A31A93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DE8348-6768-9538-A39B-A5BB2ED54495}"/>
              </a:ext>
            </a:extLst>
          </p:cNvPr>
          <p:cNvSpPr>
            <a:spLocks noGrp="1"/>
          </p:cNvSpPr>
          <p:nvPr>
            <p:ph type="sldNum" sz="quarter" idx="5"/>
          </p:nvPr>
        </p:nvSpPr>
        <p:spPr/>
        <p:txBody>
          <a:bodyPr/>
          <a:lstStyle/>
          <a:p>
            <a:fld id="{9094A44D-036D-40EB-87CA-412D4725AB6F}" type="slidenum">
              <a:rPr lang="en-GB" altLang="en-US" smtClean="0"/>
              <a:pPr/>
              <a:t>47</a:t>
            </a:fld>
            <a:endParaRPr lang="en-GB" altLang="en-US"/>
          </a:p>
        </p:txBody>
      </p:sp>
    </p:spTree>
    <p:extLst>
      <p:ext uri="{BB962C8B-B14F-4D97-AF65-F5344CB8AC3E}">
        <p14:creationId xmlns:p14="http://schemas.microsoft.com/office/powerpoint/2010/main" val="106162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48</a:t>
            </a:fld>
            <a:endParaRPr lang="en-GB" altLang="en-US"/>
          </a:p>
        </p:txBody>
      </p:sp>
    </p:spTree>
    <p:extLst>
      <p:ext uri="{BB962C8B-B14F-4D97-AF65-F5344CB8AC3E}">
        <p14:creationId xmlns:p14="http://schemas.microsoft.com/office/powerpoint/2010/main" val="42315838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49</a:t>
            </a:fld>
            <a:endParaRPr lang="en-GB" altLang="en-US"/>
          </a:p>
        </p:txBody>
      </p:sp>
    </p:spTree>
    <p:extLst>
      <p:ext uri="{BB962C8B-B14F-4D97-AF65-F5344CB8AC3E}">
        <p14:creationId xmlns:p14="http://schemas.microsoft.com/office/powerpoint/2010/main" val="386168828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FEFB8-3E08-EE02-0461-4A7BDAAAE5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1F64B0-0B58-EA9E-AFCA-9EB40D4C09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0CFE68-9A0B-E7EF-6962-34E29564F8EB}"/>
              </a:ext>
            </a:extLst>
          </p:cNvPr>
          <p:cNvSpPr>
            <a:spLocks noGrp="1"/>
          </p:cNvSpPr>
          <p:nvPr>
            <p:ph type="body" idx="1"/>
          </p:nvPr>
        </p:nvSpPr>
        <p:spPr/>
        <p:txBody>
          <a:bodyPr/>
          <a:lstStyle/>
          <a:p>
            <a:r>
              <a:rPr lang="en-GB" dirty="0"/>
              <a:t>Narrative:</a:t>
            </a:r>
          </a:p>
          <a:p>
            <a:r>
              <a:rPr lang="en-GB" dirty="0"/>
              <a:t>Holistic relationships focus on nurturing emotional, mental, and physical connections, fostering deeper and more meaningful interactions among individuals.</a:t>
            </a:r>
          </a:p>
          <a:p>
            <a:endParaRPr lang="en-GB" dirty="0"/>
          </a:p>
          <a:p>
            <a:r>
              <a:rPr lang="en-GB" dirty="0"/>
              <a:t>Conventions:</a:t>
            </a:r>
          </a:p>
          <a:p>
            <a:r>
              <a:rPr lang="en-GB" dirty="0"/>
              <a:t>Analytical differences refers to the ability to </a:t>
            </a:r>
            <a:r>
              <a:rPr lang="en-GB" dirty="0" err="1"/>
              <a:t>analyze</a:t>
            </a:r>
            <a:r>
              <a:rPr lang="en-GB" dirty="0"/>
              <a:t> or the inclination to </a:t>
            </a:r>
            <a:r>
              <a:rPr lang="en-GB" dirty="0" err="1"/>
              <a:t>analyze</a:t>
            </a:r>
            <a:r>
              <a:rPr lang="en-GB" dirty="0"/>
              <a:t> information. It often pertains to the process of breaking down complex ideas into simpler components to understand their underlying principles.</a:t>
            </a:r>
          </a:p>
        </p:txBody>
      </p:sp>
      <p:sp>
        <p:nvSpPr>
          <p:cNvPr id="4" name="Slide Number Placeholder 3">
            <a:extLst>
              <a:ext uri="{FF2B5EF4-FFF2-40B4-BE49-F238E27FC236}">
                <a16:creationId xmlns:a16="http://schemas.microsoft.com/office/drawing/2014/main" id="{38ED9ACC-22ED-018F-54EC-F31B1ABB48FD}"/>
              </a:ext>
            </a:extLst>
          </p:cNvPr>
          <p:cNvSpPr>
            <a:spLocks noGrp="1"/>
          </p:cNvSpPr>
          <p:nvPr>
            <p:ph type="sldNum" sz="quarter" idx="5"/>
          </p:nvPr>
        </p:nvSpPr>
        <p:spPr/>
        <p:txBody>
          <a:bodyPr/>
          <a:lstStyle/>
          <a:p>
            <a:fld id="{9094A44D-036D-40EB-87CA-412D4725AB6F}" type="slidenum">
              <a:rPr lang="en-GB" altLang="en-US" smtClean="0"/>
              <a:pPr/>
              <a:t>50</a:t>
            </a:fld>
            <a:endParaRPr lang="en-GB" altLang="en-US"/>
          </a:p>
        </p:txBody>
      </p:sp>
    </p:spTree>
    <p:extLst>
      <p:ext uri="{BB962C8B-B14F-4D97-AF65-F5344CB8AC3E}">
        <p14:creationId xmlns:p14="http://schemas.microsoft.com/office/powerpoint/2010/main" val="37959336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44E55F-5F0E-4B34-4C03-9CA48E4A92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5CB82-7EB5-EA96-8141-626DED369BA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8B68232-2850-418D-BAD7-8981855F18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AA048B-15DC-C32A-EFDB-61B38FBAA64E}"/>
              </a:ext>
            </a:extLst>
          </p:cNvPr>
          <p:cNvSpPr>
            <a:spLocks noGrp="1"/>
          </p:cNvSpPr>
          <p:nvPr>
            <p:ph type="sldNum" sz="quarter" idx="5"/>
          </p:nvPr>
        </p:nvSpPr>
        <p:spPr/>
        <p:txBody>
          <a:bodyPr/>
          <a:lstStyle/>
          <a:p>
            <a:fld id="{9094A44D-036D-40EB-87CA-412D4725AB6F}" type="slidenum">
              <a:rPr lang="en-GB" altLang="en-US" smtClean="0"/>
              <a:pPr/>
              <a:t>51</a:t>
            </a:fld>
            <a:endParaRPr lang="en-GB" altLang="en-US"/>
          </a:p>
        </p:txBody>
      </p:sp>
    </p:spTree>
    <p:extLst>
      <p:ext uri="{BB962C8B-B14F-4D97-AF65-F5344CB8AC3E}">
        <p14:creationId xmlns:p14="http://schemas.microsoft.com/office/powerpoint/2010/main" val="335400878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67276-2106-6D85-51D0-68030F234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B1CF28-AED8-E54B-1E33-0A316F4CB52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A5BF9796-54FC-D3CE-4D89-B41DFD943B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09B453-8A2A-E9FB-367F-6DC7B6E884B6}"/>
              </a:ext>
            </a:extLst>
          </p:cNvPr>
          <p:cNvSpPr>
            <a:spLocks noGrp="1"/>
          </p:cNvSpPr>
          <p:nvPr>
            <p:ph type="sldNum" sz="quarter" idx="5"/>
          </p:nvPr>
        </p:nvSpPr>
        <p:spPr/>
        <p:txBody>
          <a:bodyPr/>
          <a:lstStyle/>
          <a:p>
            <a:fld id="{9094A44D-036D-40EB-87CA-412D4725AB6F}" type="slidenum">
              <a:rPr lang="en-GB" altLang="en-US" smtClean="0"/>
              <a:pPr/>
              <a:t>52</a:t>
            </a:fld>
            <a:endParaRPr lang="en-GB" altLang="en-US"/>
          </a:p>
        </p:txBody>
      </p:sp>
    </p:spTree>
    <p:extLst>
      <p:ext uri="{BB962C8B-B14F-4D97-AF65-F5344CB8AC3E}">
        <p14:creationId xmlns:p14="http://schemas.microsoft.com/office/powerpoint/2010/main" val="8946194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2A18B-21D4-EA0D-631A-A9B1AEEF58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431F2-2E7A-85A2-C720-8A40CA22DE42}"/>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4C0667CD-48C1-0156-8720-739CEB83FCE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979319-D634-DF0F-4979-50CA3BAA71C4}"/>
              </a:ext>
            </a:extLst>
          </p:cNvPr>
          <p:cNvSpPr>
            <a:spLocks noGrp="1"/>
          </p:cNvSpPr>
          <p:nvPr>
            <p:ph type="sldNum" sz="quarter" idx="5"/>
          </p:nvPr>
        </p:nvSpPr>
        <p:spPr/>
        <p:txBody>
          <a:bodyPr/>
          <a:lstStyle/>
          <a:p>
            <a:fld id="{9094A44D-036D-40EB-87CA-412D4725AB6F}" type="slidenum">
              <a:rPr lang="en-GB" altLang="en-US" smtClean="0"/>
              <a:pPr/>
              <a:t>53</a:t>
            </a:fld>
            <a:endParaRPr lang="en-GB" altLang="en-US"/>
          </a:p>
        </p:txBody>
      </p:sp>
    </p:spTree>
    <p:extLst>
      <p:ext uri="{BB962C8B-B14F-4D97-AF65-F5344CB8AC3E}">
        <p14:creationId xmlns:p14="http://schemas.microsoft.com/office/powerpoint/2010/main" val="123196320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9E7F1-D363-733B-E580-5CEA5D4E2F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D0ED01-B93B-170E-3671-C968D032BFA8}"/>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BE1BD6C8-EFE0-7EEE-6289-6B883A0857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932045B-F92F-DECE-544A-5AAB43164AFF}"/>
              </a:ext>
            </a:extLst>
          </p:cNvPr>
          <p:cNvSpPr>
            <a:spLocks noGrp="1"/>
          </p:cNvSpPr>
          <p:nvPr>
            <p:ph type="sldNum" sz="quarter" idx="5"/>
          </p:nvPr>
        </p:nvSpPr>
        <p:spPr/>
        <p:txBody>
          <a:bodyPr/>
          <a:lstStyle/>
          <a:p>
            <a:fld id="{9094A44D-036D-40EB-87CA-412D4725AB6F}" type="slidenum">
              <a:rPr lang="en-GB" altLang="en-US" smtClean="0"/>
              <a:pPr/>
              <a:t>54</a:t>
            </a:fld>
            <a:endParaRPr lang="en-GB" altLang="en-US"/>
          </a:p>
        </p:txBody>
      </p:sp>
    </p:spTree>
    <p:extLst>
      <p:ext uri="{BB962C8B-B14F-4D97-AF65-F5344CB8AC3E}">
        <p14:creationId xmlns:p14="http://schemas.microsoft.com/office/powerpoint/2010/main" val="38903754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16586A-6712-7FB2-BEB3-56FA9AFFB6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1EEC9D-C2CE-6DF7-D2EA-14578D9E497D}"/>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064FB72-6482-97B6-500D-9ED091F90F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3087C9D-C1F8-A676-F432-0537655320CC}"/>
              </a:ext>
            </a:extLst>
          </p:cNvPr>
          <p:cNvSpPr>
            <a:spLocks noGrp="1"/>
          </p:cNvSpPr>
          <p:nvPr>
            <p:ph type="sldNum" sz="quarter" idx="5"/>
          </p:nvPr>
        </p:nvSpPr>
        <p:spPr/>
        <p:txBody>
          <a:bodyPr/>
          <a:lstStyle/>
          <a:p>
            <a:fld id="{9094A44D-036D-40EB-87CA-412D4725AB6F}" type="slidenum">
              <a:rPr lang="en-GB" altLang="en-US" smtClean="0"/>
              <a:pPr/>
              <a:t>55</a:t>
            </a:fld>
            <a:endParaRPr lang="en-GB" altLang="en-US"/>
          </a:p>
        </p:txBody>
      </p:sp>
    </p:spTree>
    <p:extLst>
      <p:ext uri="{BB962C8B-B14F-4D97-AF65-F5344CB8AC3E}">
        <p14:creationId xmlns:p14="http://schemas.microsoft.com/office/powerpoint/2010/main" val="424587540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149BA-A967-93C1-ABAB-571749B846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D8BF24-1F2C-6049-030C-518E7B3DB7D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1EB4DCC-0A3E-BC33-B2CF-58C95CB9BF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FE55B9-E071-83A6-20D0-D7E9557CAE94}"/>
              </a:ext>
            </a:extLst>
          </p:cNvPr>
          <p:cNvSpPr>
            <a:spLocks noGrp="1"/>
          </p:cNvSpPr>
          <p:nvPr>
            <p:ph type="sldNum" sz="quarter" idx="5"/>
          </p:nvPr>
        </p:nvSpPr>
        <p:spPr/>
        <p:txBody>
          <a:bodyPr/>
          <a:lstStyle/>
          <a:p>
            <a:fld id="{9094A44D-036D-40EB-87CA-412D4725AB6F}" type="slidenum">
              <a:rPr lang="en-GB" altLang="en-US" smtClean="0"/>
              <a:pPr/>
              <a:t>56</a:t>
            </a:fld>
            <a:endParaRPr lang="en-GB" altLang="en-US"/>
          </a:p>
        </p:txBody>
      </p:sp>
    </p:spTree>
    <p:extLst>
      <p:ext uri="{BB962C8B-B14F-4D97-AF65-F5344CB8AC3E}">
        <p14:creationId xmlns:p14="http://schemas.microsoft.com/office/powerpoint/2010/main" val="210024234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193CE-4D22-8AAF-B409-A93FE3096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24006-D66C-77F5-B929-1AFFCEF65E0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CB0A81D-F57E-5594-50AB-8CA030A0F5D3}"/>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Read first 2 paragraphs of Guardian article – CONVICTION.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About 20 years ago, I (Miranda Sawyer-Feature Writer for the Observer), was on a judging panel for a photography competition, and one of the other judges was Martin Parr. He was charming and affable, almost teddy bear-</a:t>
            </a:r>
            <a:r>
              <a:rPr lang="en-GB" altLang="en-US" sz="1200" b="0" dirty="0" err="1">
                <a:latin typeface="Calibri Light" panose="020F0302020204030204" pitchFamily="34" charset="0"/>
                <a:cs typeface="Calibri Light" panose="020F0302020204030204" pitchFamily="34" charset="0"/>
              </a:rPr>
              <a:t>ish</a:t>
            </a:r>
            <a:r>
              <a:rPr lang="en-GB" altLang="en-US" sz="1200" b="0" dirty="0">
                <a:latin typeface="Calibri Light" panose="020F0302020204030204" pitchFamily="34" charset="0"/>
                <a:cs typeface="Calibri Light" panose="020F0302020204030204" pitchFamily="34" charset="0"/>
              </a:rPr>
              <a:t>. He was also utterly ruthless. When it came to deciding which photographs were worthy of a prize, he went through the selection swiftly – no, no, yes, no – without hesitation or doubt. His eye was impeccable.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Has he always known what makes a good photograph? “Oh yes,” says Parr. “Right from the beginning. Total conviction. I knew I would be a photographer from the age of 13, 14, and I knew what was good even then. I was obsessive about photography. All artists are obsessive, I think.”</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Life is funny. I try to bring that into the images.</a:t>
            </a:r>
            <a:endParaRPr lang="en-GB" dirty="0"/>
          </a:p>
        </p:txBody>
      </p:sp>
      <p:sp>
        <p:nvSpPr>
          <p:cNvPr id="4" name="Slide Number Placeholder 3">
            <a:extLst>
              <a:ext uri="{FF2B5EF4-FFF2-40B4-BE49-F238E27FC236}">
                <a16:creationId xmlns:a16="http://schemas.microsoft.com/office/drawing/2014/main" id="{76C03AE8-AC9C-F66D-F3AF-B4FCCB4F94A9}"/>
              </a:ext>
            </a:extLst>
          </p:cNvPr>
          <p:cNvSpPr>
            <a:spLocks noGrp="1"/>
          </p:cNvSpPr>
          <p:nvPr>
            <p:ph type="sldNum" sz="quarter" idx="5"/>
          </p:nvPr>
        </p:nvSpPr>
        <p:spPr/>
        <p:txBody>
          <a:bodyPr/>
          <a:lstStyle/>
          <a:p>
            <a:fld id="{9094A44D-036D-40EB-87CA-412D4725AB6F}" type="slidenum">
              <a:rPr lang="en-GB" altLang="en-US" smtClean="0"/>
              <a:pPr/>
              <a:t>57</a:t>
            </a:fld>
            <a:endParaRPr lang="en-GB" altLang="en-US"/>
          </a:p>
        </p:txBody>
      </p:sp>
    </p:spTree>
    <p:extLst>
      <p:ext uri="{BB962C8B-B14F-4D97-AF65-F5344CB8AC3E}">
        <p14:creationId xmlns:p14="http://schemas.microsoft.com/office/powerpoint/2010/main" val="22220669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8F1BF-BB59-BCFD-8088-74F2E1B2DB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D3A12C-93B2-CA15-5905-3CF42FB5018A}"/>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0297F63-7B8C-3435-AD21-217C5ED1D8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837737-C5AA-4BD8-4E99-4E074C624C75}"/>
              </a:ext>
            </a:extLst>
          </p:cNvPr>
          <p:cNvSpPr>
            <a:spLocks noGrp="1"/>
          </p:cNvSpPr>
          <p:nvPr>
            <p:ph type="sldNum" sz="quarter" idx="5"/>
          </p:nvPr>
        </p:nvSpPr>
        <p:spPr/>
        <p:txBody>
          <a:bodyPr/>
          <a:lstStyle/>
          <a:p>
            <a:fld id="{9094A44D-036D-40EB-87CA-412D4725AB6F}" type="slidenum">
              <a:rPr lang="en-GB" altLang="en-US" smtClean="0"/>
              <a:pPr/>
              <a:t>58</a:t>
            </a:fld>
            <a:endParaRPr lang="en-GB" altLang="en-US"/>
          </a:p>
        </p:txBody>
      </p:sp>
    </p:spTree>
    <p:extLst>
      <p:ext uri="{BB962C8B-B14F-4D97-AF65-F5344CB8AC3E}">
        <p14:creationId xmlns:p14="http://schemas.microsoft.com/office/powerpoint/2010/main" val="33175131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3C1355-A24A-6797-6616-3112807BD4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E90DF2-39E0-09DD-FA4B-D442509BFC80}"/>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1D43D9D-0031-27D5-189B-745F5CB268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A243B6-413D-1790-E23C-6A93764CBD57}"/>
              </a:ext>
            </a:extLst>
          </p:cNvPr>
          <p:cNvSpPr>
            <a:spLocks noGrp="1"/>
          </p:cNvSpPr>
          <p:nvPr>
            <p:ph type="sldNum" sz="quarter" idx="5"/>
          </p:nvPr>
        </p:nvSpPr>
        <p:spPr/>
        <p:txBody>
          <a:bodyPr/>
          <a:lstStyle/>
          <a:p>
            <a:fld id="{9094A44D-036D-40EB-87CA-412D4725AB6F}" type="slidenum">
              <a:rPr lang="en-GB" altLang="en-US" smtClean="0"/>
              <a:pPr/>
              <a:t>59</a:t>
            </a:fld>
            <a:endParaRPr lang="en-GB" altLang="en-US"/>
          </a:p>
        </p:txBody>
      </p:sp>
    </p:spTree>
    <p:extLst>
      <p:ext uri="{BB962C8B-B14F-4D97-AF65-F5344CB8AC3E}">
        <p14:creationId xmlns:p14="http://schemas.microsoft.com/office/powerpoint/2010/main" val="177524119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C8F8A-6DE1-6445-9DCA-01AEECCCC0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1086BA-9DDF-9850-2E8E-29A231373DD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5D3A1B5-18BA-4241-6DDE-729EEFF7E8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D624C8-329C-C883-2AC9-1540294CF04B}"/>
              </a:ext>
            </a:extLst>
          </p:cNvPr>
          <p:cNvSpPr>
            <a:spLocks noGrp="1"/>
          </p:cNvSpPr>
          <p:nvPr>
            <p:ph type="sldNum" sz="quarter" idx="5"/>
          </p:nvPr>
        </p:nvSpPr>
        <p:spPr/>
        <p:txBody>
          <a:bodyPr/>
          <a:lstStyle/>
          <a:p>
            <a:fld id="{9094A44D-036D-40EB-87CA-412D4725AB6F}" type="slidenum">
              <a:rPr lang="en-GB" altLang="en-US" smtClean="0"/>
              <a:pPr/>
              <a:t>60</a:t>
            </a:fld>
            <a:endParaRPr lang="en-GB" altLang="en-US"/>
          </a:p>
        </p:txBody>
      </p:sp>
    </p:spTree>
    <p:extLst>
      <p:ext uri="{BB962C8B-B14F-4D97-AF65-F5344CB8AC3E}">
        <p14:creationId xmlns:p14="http://schemas.microsoft.com/office/powerpoint/2010/main" val="35574913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C0116-96B5-5DE7-9BA6-8AAC9EA0F8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A9C563-5064-0831-65EA-AE5552181F20}"/>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E54CF4F-4DAB-DADD-8294-7920DEC006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E7507B-60F0-B9F0-2BF7-FB15F619F990}"/>
              </a:ext>
            </a:extLst>
          </p:cNvPr>
          <p:cNvSpPr>
            <a:spLocks noGrp="1"/>
          </p:cNvSpPr>
          <p:nvPr>
            <p:ph type="sldNum" sz="quarter" idx="5"/>
          </p:nvPr>
        </p:nvSpPr>
        <p:spPr/>
        <p:txBody>
          <a:bodyPr/>
          <a:lstStyle/>
          <a:p>
            <a:fld id="{9094A44D-036D-40EB-87CA-412D4725AB6F}" type="slidenum">
              <a:rPr lang="en-GB" altLang="en-US" smtClean="0"/>
              <a:pPr/>
              <a:t>61</a:t>
            </a:fld>
            <a:endParaRPr lang="en-GB" altLang="en-US"/>
          </a:p>
        </p:txBody>
      </p:sp>
    </p:spTree>
    <p:extLst>
      <p:ext uri="{BB962C8B-B14F-4D97-AF65-F5344CB8AC3E}">
        <p14:creationId xmlns:p14="http://schemas.microsoft.com/office/powerpoint/2010/main" val="379934719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3E9A9-1770-C902-F97F-A5F5FEF224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1EF14A-9521-A401-FC84-F6942379A12E}"/>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86DE34C7-DE2E-6E8A-F908-51EECED00DB5}"/>
              </a:ext>
            </a:extLst>
          </p:cNvPr>
          <p:cNvSpPr>
            <a:spLocks noGrp="1"/>
          </p:cNvSpPr>
          <p:nvPr>
            <p:ph type="body" idx="1"/>
          </p:nvPr>
        </p:nvSpPr>
        <p:spPr/>
        <p:txBody>
          <a:bodyPr/>
          <a:lstStyle/>
          <a:p>
            <a:r>
              <a:rPr lang="en-GB" dirty="0"/>
              <a:t>The notion of the Real and the Symbolic in Jacques Lacan's psychoanalytic theory is a complex interplay of concepts that shape human experience and interaction with the world. The Real refers to what exists beyond language and representation, often representing what is raw and ungraspable in human life. It is something that cannot be fully expressed or understood, as it lies outside our ability to describe or categorize it. The Symbolic, on the other hand, is the realm of language, rules, and social structures, where meaning is created and shared, and where individuals find their place within society. This order organizes human communication and identity through symbols and agreed-upon systems, such as language or cultural norms. Together, these two orders work dynamically, influencing thoughts, </a:t>
            </a:r>
            <a:r>
              <a:rPr lang="en-GB" dirty="0" err="1"/>
              <a:t>behaviors</a:t>
            </a:r>
            <a:r>
              <a:rPr lang="en-GB" dirty="0"/>
              <a:t>, and interactions, creating a psychological framework that blends what we cannot express, what we structure through language, and what we perceive.</a:t>
            </a:r>
          </a:p>
          <a:p>
            <a:endParaRPr lang="en-GB" dirty="0"/>
          </a:p>
        </p:txBody>
      </p:sp>
      <p:sp>
        <p:nvSpPr>
          <p:cNvPr id="4" name="Slide Number Placeholder 3">
            <a:extLst>
              <a:ext uri="{FF2B5EF4-FFF2-40B4-BE49-F238E27FC236}">
                <a16:creationId xmlns:a16="http://schemas.microsoft.com/office/drawing/2014/main" id="{66EE4646-4DF2-2978-FD55-2398DD57EA9D}"/>
              </a:ext>
            </a:extLst>
          </p:cNvPr>
          <p:cNvSpPr>
            <a:spLocks noGrp="1"/>
          </p:cNvSpPr>
          <p:nvPr>
            <p:ph type="sldNum" sz="quarter" idx="5"/>
          </p:nvPr>
        </p:nvSpPr>
        <p:spPr/>
        <p:txBody>
          <a:bodyPr/>
          <a:lstStyle/>
          <a:p>
            <a:fld id="{9094A44D-036D-40EB-87CA-412D4725AB6F}" type="slidenum">
              <a:rPr lang="en-GB" altLang="en-US" smtClean="0"/>
              <a:pPr/>
              <a:t>62</a:t>
            </a:fld>
            <a:endParaRPr lang="en-GB" altLang="en-US"/>
          </a:p>
        </p:txBody>
      </p:sp>
    </p:spTree>
    <p:extLst>
      <p:ext uri="{BB962C8B-B14F-4D97-AF65-F5344CB8AC3E}">
        <p14:creationId xmlns:p14="http://schemas.microsoft.com/office/powerpoint/2010/main" val="311534564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AD26F-55DF-4677-CAA7-41588BBD14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65502-54EC-0C99-BF8F-84F42C22D46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9BA3F3B6-8F94-B49A-B097-0160269E4639}"/>
              </a:ext>
            </a:extLst>
          </p:cNvPr>
          <p:cNvSpPr>
            <a:spLocks noGrp="1"/>
          </p:cNvSpPr>
          <p:nvPr>
            <p:ph type="body" idx="1"/>
          </p:nvPr>
        </p:nvSpPr>
        <p:spPr/>
        <p:txBody>
          <a:bodyPr/>
          <a:lstStyle/>
          <a:p>
            <a:r>
              <a:rPr lang="en-GB" dirty="0"/>
              <a:t>Vincent often presented himself as restrained and serious in his self-portraits, with a look of concentration on his face</a:t>
            </a:r>
          </a:p>
        </p:txBody>
      </p:sp>
      <p:sp>
        <p:nvSpPr>
          <p:cNvPr id="4" name="Slide Number Placeholder 3">
            <a:extLst>
              <a:ext uri="{FF2B5EF4-FFF2-40B4-BE49-F238E27FC236}">
                <a16:creationId xmlns:a16="http://schemas.microsoft.com/office/drawing/2014/main" id="{0032AB72-CA8D-1EA2-D6EA-9FB43FCC2A20}"/>
              </a:ext>
            </a:extLst>
          </p:cNvPr>
          <p:cNvSpPr>
            <a:spLocks noGrp="1"/>
          </p:cNvSpPr>
          <p:nvPr>
            <p:ph type="sldNum" sz="quarter" idx="5"/>
          </p:nvPr>
        </p:nvSpPr>
        <p:spPr/>
        <p:txBody>
          <a:bodyPr/>
          <a:lstStyle/>
          <a:p>
            <a:fld id="{9094A44D-036D-40EB-87CA-412D4725AB6F}" type="slidenum">
              <a:rPr lang="en-GB" altLang="en-US" smtClean="0"/>
              <a:pPr/>
              <a:t>63</a:t>
            </a:fld>
            <a:endParaRPr lang="en-GB" altLang="en-US"/>
          </a:p>
        </p:txBody>
      </p:sp>
    </p:spTree>
    <p:extLst>
      <p:ext uri="{BB962C8B-B14F-4D97-AF65-F5344CB8AC3E}">
        <p14:creationId xmlns:p14="http://schemas.microsoft.com/office/powerpoint/2010/main" val="270232251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9A6BB-6064-F8A5-2034-86F56AE014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A017CF-DF26-8388-B176-21775281404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B43618C8-7FB9-70A3-3780-66B3D06F13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CD7201-35F9-22A5-F78C-80EA98055757}"/>
              </a:ext>
            </a:extLst>
          </p:cNvPr>
          <p:cNvSpPr>
            <a:spLocks noGrp="1"/>
          </p:cNvSpPr>
          <p:nvPr>
            <p:ph type="sldNum" sz="quarter" idx="5"/>
          </p:nvPr>
        </p:nvSpPr>
        <p:spPr/>
        <p:txBody>
          <a:bodyPr/>
          <a:lstStyle/>
          <a:p>
            <a:fld id="{9094A44D-036D-40EB-87CA-412D4725AB6F}" type="slidenum">
              <a:rPr lang="en-GB" altLang="en-US" smtClean="0"/>
              <a:pPr/>
              <a:t>65</a:t>
            </a:fld>
            <a:endParaRPr lang="en-GB" altLang="en-US"/>
          </a:p>
        </p:txBody>
      </p:sp>
    </p:spTree>
    <p:extLst>
      <p:ext uri="{BB962C8B-B14F-4D97-AF65-F5344CB8AC3E}">
        <p14:creationId xmlns:p14="http://schemas.microsoft.com/office/powerpoint/2010/main" val="349801869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5FF11-CF0E-5F94-B4BB-7326888E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F3EC8A-7DB2-57EA-0772-0D11DE4BF7D8}"/>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5516EC1-19E8-79E2-54F3-3E8B8095C2E6}"/>
              </a:ext>
            </a:extLst>
          </p:cNvPr>
          <p:cNvSpPr>
            <a:spLocks noGrp="1"/>
          </p:cNvSpPr>
          <p:nvPr>
            <p:ph type="body" idx="1"/>
          </p:nvPr>
        </p:nvSpPr>
        <p:spPr/>
        <p:txBody>
          <a:bodyPr/>
          <a:lstStyle/>
          <a:p>
            <a:r>
              <a:rPr lang="en-GB" dirty="0"/>
              <a:t>Film released September 2025</a:t>
            </a:r>
          </a:p>
          <a:p>
            <a:endParaRPr lang="en-GB" dirty="0"/>
          </a:p>
          <a:p>
            <a:r>
              <a:rPr lang="en-GB" dirty="0"/>
              <a:t>One hundred teenage boys, selected by lottery from across the US, embark on a marathon with no finish line. Followed by armed soldiers in jeeps and watched by viewers all around the world, they must maintain a pace of 4mph (6.5km/h), and if they drop below the designated speed, they receive a warning. Three warnings and they are killed. The last boy walking gets to choose his own prize.</a:t>
            </a:r>
          </a:p>
          <a:p>
            <a:endParaRPr lang="en-GB" dirty="0"/>
          </a:p>
          <a:p>
            <a:r>
              <a:rPr lang="en-GB" dirty="0"/>
              <a:t>This is the grimly compelling concept of The Long Walk, a remarkably prescient novel that Stephen King wrote between 1966 and 1967, in his freshman year at college. Set in an alternate-history US that cowers under military rule, it was the first book that King penned, but was not published until 1979 – five years after Carrie hit the best sellers.</a:t>
            </a:r>
          </a:p>
          <a:p>
            <a:endParaRPr lang="en-GB" dirty="0"/>
          </a:p>
          <a:p>
            <a:r>
              <a:rPr lang="en-GB" dirty="0"/>
              <a:t>The inspiration behind Stephen King's "The Long Walk" stems from his personal experiences during the Vietnam War and the U.S. military draft. King, who was influenced by the realities of war and the draft, drew parallels between the dystopian society depicted in the novel and the harsh realities faced by young men during his time. He expressed that the novel was a reflection of his own feelings of hopelessness and cynicism during his teenage years, capturing the brutal nature of the draft and the sacrifices made by young people.</a:t>
            </a:r>
          </a:p>
          <a:p>
            <a:endParaRPr lang="en-GB" dirty="0"/>
          </a:p>
          <a:p>
            <a:r>
              <a:rPr lang="en-GB" dirty="0"/>
              <a:t>The theory behind dystopian societies revolves around the portrayal of societies characterized by negative social, political, or environmental conditions. Dystopia, derived from the Greek words "</a:t>
            </a:r>
            <a:r>
              <a:rPr lang="en-GB" dirty="0" err="1"/>
              <a:t>dys</a:t>
            </a:r>
            <a:r>
              <a:rPr lang="en-GB" dirty="0"/>
              <a:t>," meaning "bad" or "difficult," and "</a:t>
            </a:r>
            <a:r>
              <a:rPr lang="en-GB" dirty="0" err="1"/>
              <a:t>topos</a:t>
            </a:r>
            <a:r>
              <a:rPr lang="en-GB" dirty="0"/>
              <a:t>," meaning "</a:t>
            </a:r>
            <a:r>
              <a:rPr lang="en-GB" dirty="0" err="1"/>
              <a:t>place,"is</a:t>
            </a:r>
            <a:r>
              <a:rPr lang="en-GB" dirty="0"/>
              <a:t> often used to critique existing societies, particularly totalitarian regimes or those in decline.</a:t>
            </a:r>
          </a:p>
        </p:txBody>
      </p:sp>
      <p:sp>
        <p:nvSpPr>
          <p:cNvPr id="4" name="Slide Number Placeholder 3">
            <a:extLst>
              <a:ext uri="{FF2B5EF4-FFF2-40B4-BE49-F238E27FC236}">
                <a16:creationId xmlns:a16="http://schemas.microsoft.com/office/drawing/2014/main" id="{3B66020E-3C2F-C5E6-6B2D-426B0AB99E3B}"/>
              </a:ext>
            </a:extLst>
          </p:cNvPr>
          <p:cNvSpPr>
            <a:spLocks noGrp="1"/>
          </p:cNvSpPr>
          <p:nvPr>
            <p:ph type="sldNum" sz="quarter" idx="5"/>
          </p:nvPr>
        </p:nvSpPr>
        <p:spPr/>
        <p:txBody>
          <a:bodyPr/>
          <a:lstStyle/>
          <a:p>
            <a:fld id="{9094A44D-036D-40EB-87CA-412D4725AB6F}" type="slidenum">
              <a:rPr lang="en-GB" altLang="en-US" smtClean="0"/>
              <a:pPr/>
              <a:t>66</a:t>
            </a:fld>
            <a:endParaRPr lang="en-GB" altLang="en-US"/>
          </a:p>
        </p:txBody>
      </p:sp>
    </p:spTree>
    <p:extLst>
      <p:ext uri="{BB962C8B-B14F-4D97-AF65-F5344CB8AC3E}">
        <p14:creationId xmlns:p14="http://schemas.microsoft.com/office/powerpoint/2010/main" val="356213600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16069-77C2-3240-5AA3-0DA67E3FF4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0FAFA-ADF3-A78B-9CD7-A895086B5A2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145A47E-98DE-A7B6-000F-F0463CC0B3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D9FA79-8131-0B5D-294B-973E9257DDBC}"/>
              </a:ext>
            </a:extLst>
          </p:cNvPr>
          <p:cNvSpPr>
            <a:spLocks noGrp="1"/>
          </p:cNvSpPr>
          <p:nvPr>
            <p:ph type="sldNum" sz="quarter" idx="5"/>
          </p:nvPr>
        </p:nvSpPr>
        <p:spPr/>
        <p:txBody>
          <a:bodyPr/>
          <a:lstStyle/>
          <a:p>
            <a:fld id="{9094A44D-036D-40EB-87CA-412D4725AB6F}" type="slidenum">
              <a:rPr lang="en-GB" altLang="en-US" smtClean="0"/>
              <a:pPr/>
              <a:t>67</a:t>
            </a:fld>
            <a:endParaRPr lang="en-GB" altLang="en-US"/>
          </a:p>
        </p:txBody>
      </p:sp>
    </p:spTree>
    <p:extLst>
      <p:ext uri="{BB962C8B-B14F-4D97-AF65-F5344CB8AC3E}">
        <p14:creationId xmlns:p14="http://schemas.microsoft.com/office/powerpoint/2010/main" val="127799184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D2C15-E1EE-0C63-EDB4-DA023DB5A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EE1204-9C77-B9D8-6A03-05FCAED06EDD}"/>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85F4D6C8-EFD7-D953-99AB-0C689C17C6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995B19-3E56-1E7B-E945-EFC15393E8DA}"/>
              </a:ext>
            </a:extLst>
          </p:cNvPr>
          <p:cNvSpPr>
            <a:spLocks noGrp="1"/>
          </p:cNvSpPr>
          <p:nvPr>
            <p:ph type="sldNum" sz="quarter" idx="5"/>
          </p:nvPr>
        </p:nvSpPr>
        <p:spPr/>
        <p:txBody>
          <a:bodyPr/>
          <a:lstStyle/>
          <a:p>
            <a:fld id="{9094A44D-036D-40EB-87CA-412D4725AB6F}" type="slidenum">
              <a:rPr lang="en-GB" altLang="en-US" smtClean="0"/>
              <a:pPr/>
              <a:t>68</a:t>
            </a:fld>
            <a:endParaRPr lang="en-GB" altLang="en-US"/>
          </a:p>
        </p:txBody>
      </p:sp>
    </p:spTree>
    <p:extLst>
      <p:ext uri="{BB962C8B-B14F-4D97-AF65-F5344CB8AC3E}">
        <p14:creationId xmlns:p14="http://schemas.microsoft.com/office/powerpoint/2010/main" val="382788883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F0E8B-3C36-F45C-F5C5-E94631E451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BF44FA-CE7D-D503-A286-37F273A710B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D289387-3A57-9A25-4E4C-20D4C4A23D06}"/>
              </a:ext>
            </a:extLst>
          </p:cNvPr>
          <p:cNvSpPr>
            <a:spLocks noGrp="1"/>
          </p:cNvSpPr>
          <p:nvPr>
            <p:ph type="body" idx="1"/>
          </p:nvPr>
        </p:nvSpPr>
        <p:spPr/>
        <p:txBody>
          <a:bodyPr/>
          <a:lstStyle/>
          <a:p>
            <a:r>
              <a:rPr lang="en-GB" dirty="0"/>
              <a:t>The inspiration behind Stephen King's "The Long Walk" stems from his personal experiences during the Vietnam War and the U.S. military draft. King, who was influenced by the realities of war and the draft, drew parallels between the dystopian society depicted in the novel and the harsh realities faced by young men during his time. He expressed that the novel was a reflection of his own feelings of hopelessness and cynicism during his teenage years, capturing the brutal nature of the draft and the sacrifices made by young people.</a:t>
            </a:r>
          </a:p>
        </p:txBody>
      </p:sp>
      <p:sp>
        <p:nvSpPr>
          <p:cNvPr id="4" name="Slide Number Placeholder 3">
            <a:extLst>
              <a:ext uri="{FF2B5EF4-FFF2-40B4-BE49-F238E27FC236}">
                <a16:creationId xmlns:a16="http://schemas.microsoft.com/office/drawing/2014/main" id="{E934EC87-B4F3-9461-71CC-0F55BC84FF3D}"/>
              </a:ext>
            </a:extLst>
          </p:cNvPr>
          <p:cNvSpPr>
            <a:spLocks noGrp="1"/>
          </p:cNvSpPr>
          <p:nvPr>
            <p:ph type="sldNum" sz="quarter" idx="5"/>
          </p:nvPr>
        </p:nvSpPr>
        <p:spPr/>
        <p:txBody>
          <a:bodyPr/>
          <a:lstStyle/>
          <a:p>
            <a:fld id="{9094A44D-036D-40EB-87CA-412D4725AB6F}" type="slidenum">
              <a:rPr lang="en-GB" altLang="en-US" smtClean="0"/>
              <a:pPr/>
              <a:t>69</a:t>
            </a:fld>
            <a:endParaRPr lang="en-GB" altLang="en-US"/>
          </a:p>
        </p:txBody>
      </p:sp>
    </p:spTree>
    <p:extLst>
      <p:ext uri="{BB962C8B-B14F-4D97-AF65-F5344CB8AC3E}">
        <p14:creationId xmlns:p14="http://schemas.microsoft.com/office/powerpoint/2010/main" val="413635193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F3A68-FF03-2F2F-C0B8-52C9DADDF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B7BE2B-8753-3A35-21A0-15B2CBC61A6A}"/>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3E805B7-395F-514A-DDDB-54FC2AB986BC}"/>
              </a:ext>
            </a:extLst>
          </p:cNvPr>
          <p:cNvSpPr>
            <a:spLocks noGrp="1"/>
          </p:cNvSpPr>
          <p:nvPr>
            <p:ph type="body" idx="1"/>
          </p:nvPr>
        </p:nvSpPr>
        <p:spPr/>
        <p:txBody>
          <a:bodyPr/>
          <a:lstStyle/>
          <a:p>
            <a:r>
              <a:rPr lang="en-GB" dirty="0"/>
              <a:t>The theory behind dystopian societies revolves around the portrayal of societies characterized by negative social, political, or environmental conditions. Dystopia, derived from the Greek words "</a:t>
            </a:r>
            <a:r>
              <a:rPr lang="en-GB" dirty="0" err="1"/>
              <a:t>dys</a:t>
            </a:r>
            <a:r>
              <a:rPr lang="en-GB" dirty="0"/>
              <a:t>," meaning "bad" or "difficult," and "</a:t>
            </a:r>
            <a:r>
              <a:rPr lang="en-GB" dirty="0" err="1"/>
              <a:t>topos</a:t>
            </a:r>
            <a:r>
              <a:rPr lang="en-GB" dirty="0"/>
              <a:t>," meaning "</a:t>
            </a:r>
            <a:r>
              <a:rPr lang="en-GB" dirty="0" err="1"/>
              <a:t>place,"is</a:t>
            </a:r>
            <a:r>
              <a:rPr lang="en-GB" dirty="0"/>
              <a:t> often used to critique existing societies, particularly totalitarian regimes or those in decline.</a:t>
            </a:r>
          </a:p>
          <a:p>
            <a:endParaRPr lang="en-GB" dirty="0"/>
          </a:p>
          <a:p>
            <a:r>
              <a:rPr lang="en-GB" dirty="0"/>
              <a:t>Nineteen Eighty-Four is George Orwell's terrifying vision of a totalitarian future in which everything and everyone is slave to a tyrannical regime. The novel also coined many new words and phrases which regular appear in popular culture, such as 'Big Brother’.</a:t>
            </a:r>
          </a:p>
          <a:p>
            <a:endParaRPr lang="en-GB" dirty="0"/>
          </a:p>
        </p:txBody>
      </p:sp>
      <p:sp>
        <p:nvSpPr>
          <p:cNvPr id="4" name="Slide Number Placeholder 3">
            <a:extLst>
              <a:ext uri="{FF2B5EF4-FFF2-40B4-BE49-F238E27FC236}">
                <a16:creationId xmlns:a16="http://schemas.microsoft.com/office/drawing/2014/main" id="{7F6AC0F2-52FD-99E1-D599-C8575AA7AA8A}"/>
              </a:ext>
            </a:extLst>
          </p:cNvPr>
          <p:cNvSpPr>
            <a:spLocks noGrp="1"/>
          </p:cNvSpPr>
          <p:nvPr>
            <p:ph type="sldNum" sz="quarter" idx="5"/>
          </p:nvPr>
        </p:nvSpPr>
        <p:spPr/>
        <p:txBody>
          <a:bodyPr/>
          <a:lstStyle/>
          <a:p>
            <a:fld id="{9094A44D-036D-40EB-87CA-412D4725AB6F}" type="slidenum">
              <a:rPr lang="en-GB" altLang="en-US" smtClean="0"/>
              <a:pPr/>
              <a:t>70</a:t>
            </a:fld>
            <a:endParaRPr lang="en-GB" altLang="en-US"/>
          </a:p>
        </p:txBody>
      </p:sp>
    </p:spTree>
    <p:extLst>
      <p:ext uri="{BB962C8B-B14F-4D97-AF65-F5344CB8AC3E}">
        <p14:creationId xmlns:p14="http://schemas.microsoft.com/office/powerpoint/2010/main" val="353140033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7570E-C212-1073-8353-850566C765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FD5423-8ED1-5CB6-ECD4-53E1937B8BFE}"/>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AC40E2CF-DB2E-D0C6-C794-2A76ADE5FA41}"/>
              </a:ext>
            </a:extLst>
          </p:cNvPr>
          <p:cNvSpPr>
            <a:spLocks noGrp="1"/>
          </p:cNvSpPr>
          <p:nvPr>
            <p:ph type="body" idx="1"/>
          </p:nvPr>
        </p:nvSpPr>
        <p:spPr/>
        <p:txBody>
          <a:bodyPr/>
          <a:lstStyle/>
          <a:p>
            <a:r>
              <a:rPr lang="en-GB" dirty="0"/>
              <a:t>The novel serves as a commentary on the future consequences of societal choices, making it a significant work in the dystopian genre.</a:t>
            </a:r>
          </a:p>
        </p:txBody>
      </p:sp>
      <p:sp>
        <p:nvSpPr>
          <p:cNvPr id="4" name="Slide Number Placeholder 3">
            <a:extLst>
              <a:ext uri="{FF2B5EF4-FFF2-40B4-BE49-F238E27FC236}">
                <a16:creationId xmlns:a16="http://schemas.microsoft.com/office/drawing/2014/main" id="{1DE5C19B-8742-1E30-EE81-3ED6C733CAE1}"/>
              </a:ext>
            </a:extLst>
          </p:cNvPr>
          <p:cNvSpPr>
            <a:spLocks noGrp="1"/>
          </p:cNvSpPr>
          <p:nvPr>
            <p:ph type="sldNum" sz="quarter" idx="5"/>
          </p:nvPr>
        </p:nvSpPr>
        <p:spPr/>
        <p:txBody>
          <a:bodyPr/>
          <a:lstStyle/>
          <a:p>
            <a:fld id="{9094A44D-036D-40EB-87CA-412D4725AB6F}" type="slidenum">
              <a:rPr lang="en-GB" altLang="en-US" smtClean="0"/>
              <a:pPr/>
              <a:t>71</a:t>
            </a:fld>
            <a:endParaRPr lang="en-GB" altLang="en-US"/>
          </a:p>
        </p:txBody>
      </p:sp>
    </p:spTree>
    <p:extLst>
      <p:ext uri="{BB962C8B-B14F-4D97-AF65-F5344CB8AC3E}">
        <p14:creationId xmlns:p14="http://schemas.microsoft.com/office/powerpoint/2010/main" val="250285700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9C98B-2E06-8B56-F9BE-C73D4E7F12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FBBBDE-374B-237C-E726-39D7EC9B57B3}"/>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538A1D7A-52C3-F0B0-FBBB-1822B48B44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804FF4-5B1D-E59F-797D-05F9991CF4C6}"/>
              </a:ext>
            </a:extLst>
          </p:cNvPr>
          <p:cNvSpPr>
            <a:spLocks noGrp="1"/>
          </p:cNvSpPr>
          <p:nvPr>
            <p:ph type="sldNum" sz="quarter" idx="5"/>
          </p:nvPr>
        </p:nvSpPr>
        <p:spPr/>
        <p:txBody>
          <a:bodyPr/>
          <a:lstStyle/>
          <a:p>
            <a:fld id="{9094A44D-036D-40EB-87CA-412D4725AB6F}" type="slidenum">
              <a:rPr lang="en-GB" altLang="en-US" smtClean="0"/>
              <a:pPr/>
              <a:t>72</a:t>
            </a:fld>
            <a:endParaRPr lang="en-GB" altLang="en-US"/>
          </a:p>
        </p:txBody>
      </p:sp>
    </p:spTree>
    <p:extLst>
      <p:ext uri="{BB962C8B-B14F-4D97-AF65-F5344CB8AC3E}">
        <p14:creationId xmlns:p14="http://schemas.microsoft.com/office/powerpoint/2010/main" val="175804861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6F13A-BBC7-3A73-5D34-59BAD4BDA4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F6C248-F591-BA6D-44EB-EFD245B68B3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9D7430F-2376-4C54-D97A-28B3762D9D8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259798-B93A-24B5-98F8-86589DD0AF81}"/>
              </a:ext>
            </a:extLst>
          </p:cNvPr>
          <p:cNvSpPr>
            <a:spLocks noGrp="1"/>
          </p:cNvSpPr>
          <p:nvPr>
            <p:ph type="sldNum" sz="quarter" idx="5"/>
          </p:nvPr>
        </p:nvSpPr>
        <p:spPr/>
        <p:txBody>
          <a:bodyPr/>
          <a:lstStyle/>
          <a:p>
            <a:fld id="{9094A44D-036D-40EB-87CA-412D4725AB6F}" type="slidenum">
              <a:rPr lang="en-GB" altLang="en-US" smtClean="0"/>
              <a:pPr/>
              <a:t>73</a:t>
            </a:fld>
            <a:endParaRPr lang="en-GB" altLang="en-US"/>
          </a:p>
        </p:txBody>
      </p:sp>
    </p:spTree>
    <p:extLst>
      <p:ext uri="{BB962C8B-B14F-4D97-AF65-F5344CB8AC3E}">
        <p14:creationId xmlns:p14="http://schemas.microsoft.com/office/powerpoint/2010/main" val="150185064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C5E78-048D-9DE7-34F7-54DE487D3F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C87D18-4D8A-CA05-E744-686B021D7775}"/>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A4FAD76-EC00-479B-81BE-C63C267F2D21}"/>
              </a:ext>
            </a:extLst>
          </p:cNvPr>
          <p:cNvSpPr>
            <a:spLocks noGrp="1"/>
          </p:cNvSpPr>
          <p:nvPr>
            <p:ph type="body" idx="1"/>
          </p:nvPr>
        </p:nvSpPr>
        <p:spPr/>
        <p:txBody>
          <a:bodyPr/>
          <a:lstStyle/>
          <a:p>
            <a:pPr marL="0" indent="0">
              <a:spcBef>
                <a:spcPts val="0"/>
              </a:spcBef>
              <a:buFont typeface="Arial" panose="020B0604020202020204" pitchFamily="34" charset="0"/>
              <a:buNone/>
            </a:pPr>
            <a:r>
              <a:rPr lang="en-GB" altLang="en-US" sz="1200" b="0" dirty="0">
                <a:latin typeface="Calibri Light" panose="020F0302020204030204" pitchFamily="34" charset="0"/>
                <a:cs typeface="Calibri Light" panose="020F0302020204030204" pitchFamily="34" charset="0"/>
              </a:rPr>
              <a:t>Written &amp; directed by Hwang Dong-hyuk for Netflix.</a:t>
            </a:r>
          </a:p>
          <a:p>
            <a:pPr marL="0" indent="0">
              <a:spcBef>
                <a:spcPts val="0"/>
              </a:spcBef>
              <a:buFont typeface="Arial" panose="020B0604020202020204" pitchFamily="34" charset="0"/>
              <a:buNone/>
            </a:pPr>
            <a:endParaRPr lang="en-GB" altLang="en-US" sz="1200" b="0" dirty="0">
              <a:latin typeface="Calibri Light" panose="020F0302020204030204" pitchFamily="34" charset="0"/>
              <a:cs typeface="Calibri Light" panose="020F0302020204030204" pitchFamily="34" charset="0"/>
            </a:endParaRPr>
          </a:p>
          <a:p>
            <a:pPr marL="0" indent="0">
              <a:spcBef>
                <a:spcPts val="0"/>
              </a:spcBef>
              <a:buFont typeface="Arial" panose="020B0604020202020204" pitchFamily="34" charset="0"/>
              <a:buNone/>
            </a:pPr>
            <a:r>
              <a:rPr lang="en-GB" altLang="en-US" sz="1200" b="0" dirty="0">
                <a:latin typeface="Calibri Light" panose="020F0302020204030204" pitchFamily="34" charset="0"/>
                <a:cs typeface="Calibri Light" panose="020F0302020204030204" pitchFamily="34" charset="0"/>
              </a:rPr>
              <a:t>The season was released worldwide on September 17</a:t>
            </a:r>
            <a:r>
              <a:rPr lang="en-GB" altLang="en-US" sz="1200" b="0" baseline="30000" dirty="0">
                <a:latin typeface="Calibri Light" panose="020F0302020204030204" pitchFamily="34" charset="0"/>
                <a:cs typeface="Calibri Light" panose="020F0302020204030204" pitchFamily="34" charset="0"/>
              </a:rPr>
              <a:t>th</a:t>
            </a:r>
            <a:r>
              <a:rPr lang="en-GB" altLang="en-US" sz="1200" b="0" dirty="0">
                <a:latin typeface="Calibri Light" panose="020F0302020204030204" pitchFamily="34" charset="0"/>
                <a:cs typeface="Calibri Light" panose="020F0302020204030204" pitchFamily="34" charset="0"/>
              </a:rPr>
              <a:t>, 2021, to critical acclaim and international attention. It became Netflix's most-watched series and the most-watched program in 94 countries, attracting more than 142 million member households and 1.65 billion viewing hours in its first four weeks.</a:t>
            </a:r>
          </a:p>
          <a:p>
            <a:pPr marL="0" indent="0">
              <a:spcBef>
                <a:spcPts val="0"/>
              </a:spcBef>
              <a:buFont typeface="Arial" panose="020B0604020202020204" pitchFamily="34" charset="0"/>
              <a:buNone/>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ts val="0"/>
              </a:spcBef>
              <a:spcAft>
                <a:spcPct val="0"/>
              </a:spcAft>
              <a:buClrTx/>
              <a:buSzTx/>
              <a:buFont typeface="Arial" panose="020B0604020202020204" pitchFamily="34" charset="0"/>
              <a:buNone/>
              <a:tabLst/>
              <a:defRPr/>
            </a:pPr>
            <a:r>
              <a:rPr lang="en-GB" altLang="en-US" sz="1200" b="0" dirty="0">
                <a:latin typeface="Calibri Light" panose="020F0302020204030204" pitchFamily="34" charset="0"/>
                <a:cs typeface="Calibri Light" panose="020F0302020204030204" pitchFamily="34" charset="0"/>
              </a:rPr>
              <a:t>The series' title draws from </a:t>
            </a:r>
            <a:r>
              <a:rPr lang="en-GB" altLang="en-US" sz="1200" b="0" dirty="0" err="1">
                <a:latin typeface="Calibri Light" panose="020F0302020204030204" pitchFamily="34" charset="0"/>
                <a:cs typeface="Calibri Light" panose="020F0302020204030204" pitchFamily="34" charset="0"/>
              </a:rPr>
              <a:t>ojingeo</a:t>
            </a:r>
            <a:r>
              <a:rPr lang="en-GB" altLang="en-US" sz="1200" b="0" dirty="0">
                <a:latin typeface="Calibri Light" panose="020F0302020204030204" pitchFamily="34" charset="0"/>
                <a:cs typeface="Calibri Light" panose="020F0302020204030204" pitchFamily="34" charset="0"/>
              </a:rPr>
              <a:t>, a Korean children's game.</a:t>
            </a:r>
          </a:p>
          <a:p>
            <a:pPr marL="0" indent="0">
              <a:spcBef>
                <a:spcPts val="0"/>
              </a:spcBef>
              <a:buFont typeface="Arial" panose="020B0604020202020204" pitchFamily="34" charset="0"/>
              <a:buNone/>
            </a:pPr>
            <a:endParaRPr lang="en-GB" altLang="en-US" sz="1200" b="0" dirty="0">
              <a:latin typeface="Calibri Light" panose="020F0302020204030204" pitchFamily="34" charset="0"/>
              <a:cs typeface="Calibri Light" panose="020F0302020204030204" pitchFamily="34" charset="0"/>
            </a:endParaRPr>
          </a:p>
          <a:p>
            <a:pPr marL="0" indent="0">
              <a:spcBef>
                <a:spcPts val="0"/>
              </a:spcBef>
              <a:buFont typeface="Arial" panose="020B0604020202020204" pitchFamily="34" charset="0"/>
              <a:buNone/>
            </a:pPr>
            <a:r>
              <a:rPr lang="en-GB" sz="1200" b="0" i="0" kern="1200" dirty="0">
                <a:solidFill>
                  <a:schemeClr val="tx1"/>
                </a:solidFill>
                <a:effectLst/>
                <a:latin typeface="Times New Roman" pitchFamily="18" charset="0"/>
                <a:ea typeface="+mn-ea"/>
                <a:cs typeface="+mn-cs"/>
              </a:rPr>
              <a:t>Squid (Korean: </a:t>
            </a:r>
            <a:r>
              <a:rPr lang="ko-KR" altLang="en-US" sz="1200" b="0" i="0" kern="1200" dirty="0">
                <a:solidFill>
                  <a:schemeClr val="tx1"/>
                </a:solidFill>
                <a:effectLst/>
                <a:latin typeface="Times New Roman" pitchFamily="18" charset="0"/>
                <a:ea typeface="+mn-ea"/>
                <a:cs typeface="+mn-cs"/>
              </a:rPr>
              <a:t>오징어</a:t>
            </a:r>
            <a:r>
              <a:rPr lang="en-US" altLang="ko-KR" sz="1200" b="0" i="0" kern="1200" dirty="0">
                <a:solidFill>
                  <a:schemeClr val="tx1"/>
                </a:solidFill>
                <a:effectLst/>
                <a:latin typeface="Times New Roman" pitchFamily="18" charset="0"/>
                <a:ea typeface="+mn-ea"/>
                <a:cs typeface="+mn-cs"/>
              </a:rPr>
              <a:t>, </a:t>
            </a:r>
            <a:r>
              <a:rPr lang="en-GB" sz="1200" b="0" i="0" kern="1200" dirty="0" err="1">
                <a:solidFill>
                  <a:schemeClr val="tx1"/>
                </a:solidFill>
                <a:effectLst/>
                <a:latin typeface="Times New Roman" pitchFamily="18" charset="0"/>
                <a:ea typeface="+mn-ea"/>
                <a:cs typeface="+mn-cs"/>
              </a:rPr>
              <a:t>ojingŏ</a:t>
            </a:r>
            <a:r>
              <a:rPr lang="en-GB" sz="1200" b="0" i="0" kern="1200" dirty="0">
                <a:solidFill>
                  <a:schemeClr val="tx1"/>
                </a:solidFill>
                <a:effectLst/>
                <a:latin typeface="Times New Roman" pitchFamily="18" charset="0"/>
                <a:ea typeface="+mn-ea"/>
                <a:cs typeface="+mn-cs"/>
              </a:rPr>
              <a:t>) is a children's game played in South Korea. The game is named as such because the shape of the playing field drawn on the ground somewhat resembles the shape of a squid.</a:t>
            </a:r>
            <a:endParaRPr lang="en-GB" altLang="en-US" sz="1200" b="0" dirty="0">
              <a:latin typeface="Calibri Light" panose="020F0302020204030204" pitchFamily="34" charset="0"/>
              <a:cs typeface="Calibri Light" panose="020F0302020204030204" pitchFamily="34" charset="0"/>
            </a:endParaRPr>
          </a:p>
          <a:p>
            <a:endParaRPr lang="en-GB" dirty="0"/>
          </a:p>
        </p:txBody>
      </p:sp>
      <p:sp>
        <p:nvSpPr>
          <p:cNvPr id="4" name="Slide Number Placeholder 3">
            <a:extLst>
              <a:ext uri="{FF2B5EF4-FFF2-40B4-BE49-F238E27FC236}">
                <a16:creationId xmlns:a16="http://schemas.microsoft.com/office/drawing/2014/main" id="{156239BF-92DF-7BA9-6A4A-ADF3F2E5D97B}"/>
              </a:ext>
            </a:extLst>
          </p:cNvPr>
          <p:cNvSpPr>
            <a:spLocks noGrp="1"/>
          </p:cNvSpPr>
          <p:nvPr>
            <p:ph type="sldNum" sz="quarter" idx="5"/>
          </p:nvPr>
        </p:nvSpPr>
        <p:spPr/>
        <p:txBody>
          <a:bodyPr/>
          <a:lstStyle/>
          <a:p>
            <a:fld id="{9094A44D-036D-40EB-87CA-412D4725AB6F}" type="slidenum">
              <a:rPr lang="en-GB" altLang="en-US" smtClean="0"/>
              <a:pPr/>
              <a:t>74</a:t>
            </a:fld>
            <a:endParaRPr lang="en-GB" altLang="en-US"/>
          </a:p>
        </p:txBody>
      </p:sp>
    </p:spTree>
    <p:extLst>
      <p:ext uri="{BB962C8B-B14F-4D97-AF65-F5344CB8AC3E}">
        <p14:creationId xmlns:p14="http://schemas.microsoft.com/office/powerpoint/2010/main" val="218171855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0AB38-D5E8-1A82-7D18-9478BFEE45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A22E19-4EFD-B8B5-0EBA-74B3017FEF5A}"/>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6C3E098-F30A-22A8-0A98-D168508017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79537D-50A9-B37C-0898-2D27AAA4394F}"/>
              </a:ext>
            </a:extLst>
          </p:cNvPr>
          <p:cNvSpPr>
            <a:spLocks noGrp="1"/>
          </p:cNvSpPr>
          <p:nvPr>
            <p:ph type="sldNum" sz="quarter" idx="5"/>
          </p:nvPr>
        </p:nvSpPr>
        <p:spPr/>
        <p:txBody>
          <a:bodyPr/>
          <a:lstStyle/>
          <a:p>
            <a:fld id="{9094A44D-036D-40EB-87CA-412D4725AB6F}" type="slidenum">
              <a:rPr lang="en-GB" altLang="en-US" smtClean="0"/>
              <a:pPr/>
              <a:t>75</a:t>
            </a:fld>
            <a:endParaRPr lang="en-GB" altLang="en-US"/>
          </a:p>
        </p:txBody>
      </p:sp>
    </p:spTree>
    <p:extLst>
      <p:ext uri="{BB962C8B-B14F-4D97-AF65-F5344CB8AC3E}">
        <p14:creationId xmlns:p14="http://schemas.microsoft.com/office/powerpoint/2010/main" val="357336610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4D1B5-F1AC-A30E-4C10-7114ABB5D5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F9AED4-E867-CA94-8D70-3F2571BFAAA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A02AFA9-E53F-ECE2-1547-788ADF7533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6D20A5-7E60-A340-D267-B58799AEEA2B}"/>
              </a:ext>
            </a:extLst>
          </p:cNvPr>
          <p:cNvSpPr>
            <a:spLocks noGrp="1"/>
          </p:cNvSpPr>
          <p:nvPr>
            <p:ph type="sldNum" sz="quarter" idx="5"/>
          </p:nvPr>
        </p:nvSpPr>
        <p:spPr/>
        <p:txBody>
          <a:bodyPr/>
          <a:lstStyle/>
          <a:p>
            <a:fld id="{9094A44D-036D-40EB-87CA-412D4725AB6F}" type="slidenum">
              <a:rPr lang="en-GB" altLang="en-US" smtClean="0"/>
              <a:pPr/>
              <a:t>76</a:t>
            </a:fld>
            <a:endParaRPr lang="en-GB" altLang="en-US"/>
          </a:p>
        </p:txBody>
      </p:sp>
    </p:spTree>
    <p:extLst>
      <p:ext uri="{BB962C8B-B14F-4D97-AF65-F5344CB8AC3E}">
        <p14:creationId xmlns:p14="http://schemas.microsoft.com/office/powerpoint/2010/main" val="243447944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B79F5-8F93-95A7-2FB5-D008F6388F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46F844-F97C-7539-8407-2A30EEB7187A}"/>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A44D2B59-B40B-3A05-9B63-8A9BFF559C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82F6B3-2670-A964-99E2-0C1EF98A035D}"/>
              </a:ext>
            </a:extLst>
          </p:cNvPr>
          <p:cNvSpPr>
            <a:spLocks noGrp="1"/>
          </p:cNvSpPr>
          <p:nvPr>
            <p:ph type="sldNum" sz="quarter" idx="5"/>
          </p:nvPr>
        </p:nvSpPr>
        <p:spPr/>
        <p:txBody>
          <a:bodyPr/>
          <a:lstStyle/>
          <a:p>
            <a:fld id="{9094A44D-036D-40EB-87CA-412D4725AB6F}" type="slidenum">
              <a:rPr lang="en-GB" altLang="en-US" smtClean="0"/>
              <a:pPr/>
              <a:t>77</a:t>
            </a:fld>
            <a:endParaRPr lang="en-GB" altLang="en-US"/>
          </a:p>
        </p:txBody>
      </p:sp>
    </p:spTree>
    <p:extLst>
      <p:ext uri="{BB962C8B-B14F-4D97-AF65-F5344CB8AC3E}">
        <p14:creationId xmlns:p14="http://schemas.microsoft.com/office/powerpoint/2010/main" val="96024596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459EA-2BD8-6E89-1FEA-B1BABB57AD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AB6179-695E-ADCF-5B05-027DED34A6E1}"/>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7CD257E-81E6-4EA9-91B4-B746A28BEB68}"/>
              </a:ext>
            </a:extLst>
          </p:cNvPr>
          <p:cNvSpPr>
            <a:spLocks noGrp="1"/>
          </p:cNvSpPr>
          <p:nvPr>
            <p:ph type="body" idx="1"/>
          </p:nvPr>
        </p:nvSpPr>
        <p:spPr/>
        <p:txBody>
          <a:bodyPr/>
          <a:lstStyle/>
          <a:p>
            <a:r>
              <a:rPr lang="en-GB" dirty="0"/>
              <a:t>Definition: Taxonomy is a practice and science concerned with classification or categorization</a:t>
            </a:r>
          </a:p>
        </p:txBody>
      </p:sp>
      <p:sp>
        <p:nvSpPr>
          <p:cNvPr id="4" name="Slide Number Placeholder 3">
            <a:extLst>
              <a:ext uri="{FF2B5EF4-FFF2-40B4-BE49-F238E27FC236}">
                <a16:creationId xmlns:a16="http://schemas.microsoft.com/office/drawing/2014/main" id="{15F186C1-18C9-739A-7958-FD4359B02595}"/>
              </a:ext>
            </a:extLst>
          </p:cNvPr>
          <p:cNvSpPr>
            <a:spLocks noGrp="1"/>
          </p:cNvSpPr>
          <p:nvPr>
            <p:ph type="sldNum" sz="quarter" idx="5"/>
          </p:nvPr>
        </p:nvSpPr>
        <p:spPr/>
        <p:txBody>
          <a:bodyPr/>
          <a:lstStyle/>
          <a:p>
            <a:fld id="{9094A44D-036D-40EB-87CA-412D4725AB6F}" type="slidenum">
              <a:rPr lang="en-GB" altLang="en-US" smtClean="0"/>
              <a:pPr/>
              <a:t>78</a:t>
            </a:fld>
            <a:endParaRPr lang="en-GB" altLang="en-US"/>
          </a:p>
        </p:txBody>
      </p:sp>
    </p:spTree>
    <p:extLst>
      <p:ext uri="{BB962C8B-B14F-4D97-AF65-F5344CB8AC3E}">
        <p14:creationId xmlns:p14="http://schemas.microsoft.com/office/powerpoint/2010/main" val="126453303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F0A9B3-0B18-DCFA-FBC9-E662B3FC0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9EFC02-7B55-2ABB-4C59-B04206649A68}"/>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75ACEE4-8574-544F-F7D0-670B47E421B0}"/>
              </a:ext>
            </a:extLst>
          </p:cNvPr>
          <p:cNvSpPr>
            <a:spLocks noGrp="1"/>
          </p:cNvSpPr>
          <p:nvPr>
            <p:ph type="body" idx="1"/>
          </p:nvPr>
        </p:nvSpPr>
        <p:spPr/>
        <p:txBody>
          <a:bodyPr/>
          <a:lstStyle/>
          <a:p>
            <a:r>
              <a:rPr lang="en-GB" dirty="0"/>
              <a:t>Synopsis of Book:</a:t>
            </a:r>
          </a:p>
          <a:p>
            <a:endParaRPr lang="en-GB" dirty="0"/>
          </a:p>
          <a:p>
            <a:r>
              <a:rPr lang="en-GB" dirty="0"/>
              <a:t>How to use design as a tool to create not only things but ideas, to speculate about possible futures. [Speculative design] thrives on imagination and aims to open up new perspectives on what are sometimes called wicked problems.</a:t>
            </a:r>
          </a:p>
          <a:p>
            <a:endParaRPr lang="en-GB" dirty="0"/>
          </a:p>
          <a:p>
            <a:r>
              <a:rPr lang="en-GB" dirty="0"/>
              <a:t>Design speculations can act as a catalyst for redefining our relationship to reality. Today designers often focus on making technology easy to use, sexy, and consumable. In Speculative Everything, Anthony Dunne and Fiona Raby propose a kind of design that is used as a tool to create not only things but ideas. For them, design is a means of speculating about how things could be—to imagine possible futures. This is not the usual sort of predicting or forecasting, spotting trends and extrapolating; these kinds of predictions have been proven wrong, again and again. Instead, Dunne and Raby pose “what if” questions that are intended to open debate and discussion about the kind of future people want (and do not want).</a:t>
            </a:r>
          </a:p>
          <a:p>
            <a:endParaRPr lang="en-GB" dirty="0"/>
          </a:p>
          <a:p>
            <a:r>
              <a:rPr lang="en-GB" dirty="0"/>
              <a:t>Speculative Everything offers a tour through an emerging cultural landscape of design ideas, ideals, and approaches. Dunne and Raby cite examples from their own design and teaching and from other projects from fine art, design, architecture, cinema, and photography. They also draw on futurology, political theory, the philosophy of technology, and literary fiction. They show us, for example, ideas for a solar kitchen restaurant; a flypaper robotic clock; a menstruation machine; a cloud-seeding truck; a phantom-limb sensation recorder; and devices for food foraging that use the tools of synthetic biology. Dunne and Raby contend that if we speculate more—about everything—reality will become more malleable. The ideas freed by speculative design increase the odds of achieving desirable futures.</a:t>
            </a:r>
          </a:p>
        </p:txBody>
      </p:sp>
      <p:sp>
        <p:nvSpPr>
          <p:cNvPr id="4" name="Slide Number Placeholder 3">
            <a:extLst>
              <a:ext uri="{FF2B5EF4-FFF2-40B4-BE49-F238E27FC236}">
                <a16:creationId xmlns:a16="http://schemas.microsoft.com/office/drawing/2014/main" id="{6C18F550-5D71-CB2E-83F2-ABC9F9F85FB4}"/>
              </a:ext>
            </a:extLst>
          </p:cNvPr>
          <p:cNvSpPr>
            <a:spLocks noGrp="1"/>
          </p:cNvSpPr>
          <p:nvPr>
            <p:ph type="sldNum" sz="quarter" idx="5"/>
          </p:nvPr>
        </p:nvSpPr>
        <p:spPr/>
        <p:txBody>
          <a:bodyPr/>
          <a:lstStyle/>
          <a:p>
            <a:fld id="{9094A44D-036D-40EB-87CA-412D4725AB6F}" type="slidenum">
              <a:rPr lang="en-GB" altLang="en-US" smtClean="0"/>
              <a:pPr/>
              <a:t>79</a:t>
            </a:fld>
            <a:endParaRPr lang="en-GB" altLang="en-US"/>
          </a:p>
        </p:txBody>
      </p:sp>
    </p:spTree>
    <p:extLst>
      <p:ext uri="{BB962C8B-B14F-4D97-AF65-F5344CB8AC3E}">
        <p14:creationId xmlns:p14="http://schemas.microsoft.com/office/powerpoint/2010/main" val="45042928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C16C7-7004-A3C8-167B-18AAACC7AD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F6058F-5C88-A902-FFBF-1AF161C93618}"/>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E0A8A7B-A180-72BC-AB9F-BAB0F093F1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415082-E4A9-D581-7970-88671E75154C}"/>
              </a:ext>
            </a:extLst>
          </p:cNvPr>
          <p:cNvSpPr>
            <a:spLocks noGrp="1"/>
          </p:cNvSpPr>
          <p:nvPr>
            <p:ph type="sldNum" sz="quarter" idx="5"/>
          </p:nvPr>
        </p:nvSpPr>
        <p:spPr/>
        <p:txBody>
          <a:bodyPr/>
          <a:lstStyle/>
          <a:p>
            <a:fld id="{9094A44D-036D-40EB-87CA-412D4725AB6F}" type="slidenum">
              <a:rPr lang="en-GB" altLang="en-US" smtClean="0"/>
              <a:pPr/>
              <a:t>80</a:t>
            </a:fld>
            <a:endParaRPr lang="en-GB" altLang="en-US"/>
          </a:p>
        </p:txBody>
      </p:sp>
    </p:spTree>
    <p:extLst>
      <p:ext uri="{BB962C8B-B14F-4D97-AF65-F5344CB8AC3E}">
        <p14:creationId xmlns:p14="http://schemas.microsoft.com/office/powerpoint/2010/main" val="391357721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BBCAF-FFF5-2E09-8152-9A5A7ADE9B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F2158B-FAE3-03B2-3CD1-CAEEF37E964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3E8E82A0-B0B0-7ED5-D2F8-1407EF36A1C3}"/>
              </a:ext>
            </a:extLst>
          </p:cNvPr>
          <p:cNvSpPr>
            <a:spLocks noGrp="1"/>
          </p:cNvSpPr>
          <p:nvPr>
            <p:ph type="body" idx="1"/>
          </p:nvPr>
        </p:nvSpPr>
        <p:spPr/>
        <p:txBody>
          <a:bodyPr/>
          <a:lstStyle/>
          <a:p>
            <a:r>
              <a:rPr lang="en-GB" dirty="0"/>
              <a:t>Quantum mechanics is the branch of mechanics that deals with the mathematical description of the motion and interaction of atomic and subatomic particles. Though Quantum mechanics is a branch of Newtonian physics.</a:t>
            </a:r>
          </a:p>
          <a:p>
            <a:endParaRPr lang="en-GB" dirty="0"/>
          </a:p>
          <a:p>
            <a:r>
              <a:rPr lang="en-GB" dirty="0"/>
              <a:t>Newtonian mechanics is effective for macroscopic objects (seen by the naked eye).</a:t>
            </a:r>
          </a:p>
          <a:p>
            <a:endParaRPr lang="en-GB" dirty="0"/>
          </a:p>
          <a:p>
            <a:r>
              <a:rPr lang="en-GB" dirty="0"/>
              <a:t>Newtonian mechanics and Quantum mechanics are related though explain differing levels of particle physics.</a:t>
            </a:r>
          </a:p>
        </p:txBody>
      </p:sp>
      <p:sp>
        <p:nvSpPr>
          <p:cNvPr id="4" name="Slide Number Placeholder 3">
            <a:extLst>
              <a:ext uri="{FF2B5EF4-FFF2-40B4-BE49-F238E27FC236}">
                <a16:creationId xmlns:a16="http://schemas.microsoft.com/office/drawing/2014/main" id="{B4AA2621-EEDC-0BA0-3108-5169531FA498}"/>
              </a:ext>
            </a:extLst>
          </p:cNvPr>
          <p:cNvSpPr>
            <a:spLocks noGrp="1"/>
          </p:cNvSpPr>
          <p:nvPr>
            <p:ph type="sldNum" sz="quarter" idx="5"/>
          </p:nvPr>
        </p:nvSpPr>
        <p:spPr/>
        <p:txBody>
          <a:bodyPr/>
          <a:lstStyle/>
          <a:p>
            <a:fld id="{9094A44D-036D-40EB-87CA-412D4725AB6F}" type="slidenum">
              <a:rPr lang="en-GB" altLang="en-US" smtClean="0"/>
              <a:pPr/>
              <a:t>81</a:t>
            </a:fld>
            <a:endParaRPr lang="en-GB" altLang="en-US"/>
          </a:p>
        </p:txBody>
      </p:sp>
    </p:spTree>
    <p:extLst>
      <p:ext uri="{BB962C8B-B14F-4D97-AF65-F5344CB8AC3E}">
        <p14:creationId xmlns:p14="http://schemas.microsoft.com/office/powerpoint/2010/main" val="117413833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308B0-622C-E223-30E8-9700F265FB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8909B1-5DFD-028A-7FF3-03B516B52C8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17B48B68-182A-F336-8DD7-EAF3F88501A3}"/>
              </a:ext>
            </a:extLst>
          </p:cNvPr>
          <p:cNvSpPr>
            <a:spLocks noGrp="1"/>
          </p:cNvSpPr>
          <p:nvPr>
            <p:ph type="body" idx="1"/>
          </p:nvPr>
        </p:nvSpPr>
        <p:spPr/>
        <p:txBody>
          <a:bodyPr/>
          <a:lstStyle/>
          <a:p>
            <a:r>
              <a:rPr lang="en-GB" dirty="0"/>
              <a:t>The Setup (Imagine this like a Surreal Art Installation)</a:t>
            </a:r>
          </a:p>
        </p:txBody>
      </p:sp>
      <p:sp>
        <p:nvSpPr>
          <p:cNvPr id="4" name="Slide Number Placeholder 3">
            <a:extLst>
              <a:ext uri="{FF2B5EF4-FFF2-40B4-BE49-F238E27FC236}">
                <a16:creationId xmlns:a16="http://schemas.microsoft.com/office/drawing/2014/main" id="{38C18078-4FFC-8911-53AF-2ECC291F34F3}"/>
              </a:ext>
            </a:extLst>
          </p:cNvPr>
          <p:cNvSpPr>
            <a:spLocks noGrp="1"/>
          </p:cNvSpPr>
          <p:nvPr>
            <p:ph type="sldNum" sz="quarter" idx="5"/>
          </p:nvPr>
        </p:nvSpPr>
        <p:spPr/>
        <p:txBody>
          <a:bodyPr/>
          <a:lstStyle/>
          <a:p>
            <a:fld id="{9094A44D-036D-40EB-87CA-412D4725AB6F}" type="slidenum">
              <a:rPr lang="en-GB" altLang="en-US" smtClean="0"/>
              <a:pPr/>
              <a:t>82</a:t>
            </a:fld>
            <a:endParaRPr lang="en-GB" altLang="en-US"/>
          </a:p>
        </p:txBody>
      </p:sp>
    </p:spTree>
    <p:extLst>
      <p:ext uri="{BB962C8B-B14F-4D97-AF65-F5344CB8AC3E}">
        <p14:creationId xmlns:p14="http://schemas.microsoft.com/office/powerpoint/2010/main" val="193897711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69445-745B-AFF0-692E-BA9D7AE607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5A9E2D-5FBB-F73E-C578-DB7F1C9CAABB}"/>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C4204A47-427C-C92C-8DDC-F5C00ACB62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9AB89B-ABBE-5423-F79A-5815EE070115}"/>
              </a:ext>
            </a:extLst>
          </p:cNvPr>
          <p:cNvSpPr>
            <a:spLocks noGrp="1"/>
          </p:cNvSpPr>
          <p:nvPr>
            <p:ph type="sldNum" sz="quarter" idx="5"/>
          </p:nvPr>
        </p:nvSpPr>
        <p:spPr/>
        <p:txBody>
          <a:bodyPr/>
          <a:lstStyle/>
          <a:p>
            <a:fld id="{9094A44D-036D-40EB-87CA-412D4725AB6F}" type="slidenum">
              <a:rPr lang="en-GB" altLang="en-US" smtClean="0"/>
              <a:pPr/>
              <a:t>83</a:t>
            </a:fld>
            <a:endParaRPr lang="en-GB" altLang="en-US"/>
          </a:p>
        </p:txBody>
      </p:sp>
    </p:spTree>
    <p:extLst>
      <p:ext uri="{BB962C8B-B14F-4D97-AF65-F5344CB8AC3E}">
        <p14:creationId xmlns:p14="http://schemas.microsoft.com/office/powerpoint/2010/main" val="33768372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22B58-346E-18DD-1A41-7E9302BF84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8E7891-DA90-50DA-A3AC-B6217CED11C3}"/>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6199D8E0-BFF4-D91D-4E31-EF17D01EEF2C}"/>
              </a:ext>
            </a:extLst>
          </p:cNvPr>
          <p:cNvSpPr>
            <a:spLocks noGrp="1"/>
          </p:cNvSpPr>
          <p:nvPr>
            <p:ph type="body" idx="1"/>
          </p:nvPr>
        </p:nvSpPr>
        <p:spPr/>
        <p:txBody>
          <a:bodyPr/>
          <a:lstStyle/>
          <a:p>
            <a:r>
              <a:rPr lang="en-GB" dirty="0"/>
              <a:t>DUALITY | English meaning - Cambridge Dictionary</a:t>
            </a:r>
          </a:p>
          <a:p>
            <a:r>
              <a:rPr lang="en-GB" dirty="0"/>
              <a:t>Duality can be exploited to solve problems, by considering simultaneously two perspectives-the primal and dual view of the problem.</a:t>
            </a:r>
          </a:p>
          <a:p>
            <a:endParaRPr lang="en-GB" dirty="0"/>
          </a:p>
          <a:p>
            <a:r>
              <a:rPr lang="en-GB" dirty="0"/>
              <a:t>AMBIGUITY | English meaning - Cambridge Dictionary</a:t>
            </a:r>
          </a:p>
          <a:p>
            <a:r>
              <a:rPr lang="en-GB" dirty="0"/>
              <a:t>Ambiguity is the fact of something having more than one possible meaning and causing confusion.</a:t>
            </a:r>
          </a:p>
        </p:txBody>
      </p:sp>
      <p:sp>
        <p:nvSpPr>
          <p:cNvPr id="4" name="Slide Number Placeholder 3">
            <a:extLst>
              <a:ext uri="{FF2B5EF4-FFF2-40B4-BE49-F238E27FC236}">
                <a16:creationId xmlns:a16="http://schemas.microsoft.com/office/drawing/2014/main" id="{07761314-BB4B-FE6F-5DA2-D9F25D868DDF}"/>
              </a:ext>
            </a:extLst>
          </p:cNvPr>
          <p:cNvSpPr>
            <a:spLocks noGrp="1"/>
          </p:cNvSpPr>
          <p:nvPr>
            <p:ph type="sldNum" sz="quarter" idx="5"/>
          </p:nvPr>
        </p:nvSpPr>
        <p:spPr/>
        <p:txBody>
          <a:bodyPr/>
          <a:lstStyle/>
          <a:p>
            <a:fld id="{9094A44D-036D-40EB-87CA-412D4725AB6F}" type="slidenum">
              <a:rPr lang="en-GB" altLang="en-US" smtClean="0"/>
              <a:pPr/>
              <a:t>84</a:t>
            </a:fld>
            <a:endParaRPr lang="en-GB" altLang="en-US"/>
          </a:p>
        </p:txBody>
      </p:sp>
    </p:spTree>
    <p:extLst>
      <p:ext uri="{BB962C8B-B14F-4D97-AF65-F5344CB8AC3E}">
        <p14:creationId xmlns:p14="http://schemas.microsoft.com/office/powerpoint/2010/main" val="407762221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9E4CA-7D1B-FED6-0F4A-F071A0E4FA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4E71AF-833A-0134-DDB0-A5528C785B2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A6E6FDEC-CFA0-07D4-9C54-E1EF818464E8}"/>
              </a:ext>
            </a:extLst>
          </p:cNvPr>
          <p:cNvSpPr>
            <a:spLocks noGrp="1"/>
          </p:cNvSpPr>
          <p:nvPr>
            <p:ph type="body" idx="1"/>
          </p:nvPr>
        </p:nvSpPr>
        <p:spPr/>
        <p:txBody>
          <a:bodyPr/>
          <a:lstStyle/>
          <a:p>
            <a:r>
              <a:rPr lang="en-GB" dirty="0"/>
              <a:t>Salvador Dalí’s The Persistence of Memory plunges the viewer into a dreamlike and definitely strange universe where hard and soft surfaces coexist. The artwork opposes Surrealism to reality and questions the ineluctability of time. It cements the artist’s obsession for its symbolism. Are we at the mercy of time? One thing Dalí makes very clear, is that time passes but leaves behind memories; the memory persists. </a:t>
            </a:r>
          </a:p>
          <a:p>
            <a:endParaRPr lang="en-GB" dirty="0"/>
          </a:p>
        </p:txBody>
      </p:sp>
      <p:sp>
        <p:nvSpPr>
          <p:cNvPr id="4" name="Slide Number Placeholder 3">
            <a:extLst>
              <a:ext uri="{FF2B5EF4-FFF2-40B4-BE49-F238E27FC236}">
                <a16:creationId xmlns:a16="http://schemas.microsoft.com/office/drawing/2014/main" id="{9DDB8B56-D1CD-B734-E593-3B75B288B31D}"/>
              </a:ext>
            </a:extLst>
          </p:cNvPr>
          <p:cNvSpPr>
            <a:spLocks noGrp="1"/>
          </p:cNvSpPr>
          <p:nvPr>
            <p:ph type="sldNum" sz="quarter" idx="5"/>
          </p:nvPr>
        </p:nvSpPr>
        <p:spPr/>
        <p:txBody>
          <a:bodyPr/>
          <a:lstStyle/>
          <a:p>
            <a:fld id="{9094A44D-036D-40EB-87CA-412D4725AB6F}" type="slidenum">
              <a:rPr lang="en-GB" altLang="en-US" smtClean="0"/>
              <a:pPr/>
              <a:t>85</a:t>
            </a:fld>
            <a:endParaRPr lang="en-GB" altLang="en-US"/>
          </a:p>
        </p:txBody>
      </p:sp>
    </p:spTree>
    <p:extLst>
      <p:ext uri="{BB962C8B-B14F-4D97-AF65-F5344CB8AC3E}">
        <p14:creationId xmlns:p14="http://schemas.microsoft.com/office/powerpoint/2010/main" val="383360783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1BD1B-D2CB-BF94-2AB8-B0D09A0BD6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6E01EB-047B-274F-1AE3-44D9710CD763}"/>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44CFBEA3-EC5C-4FF9-54DB-02A8FD2352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93856E-E14C-5298-EE17-34BA757AB11E}"/>
              </a:ext>
            </a:extLst>
          </p:cNvPr>
          <p:cNvSpPr>
            <a:spLocks noGrp="1"/>
          </p:cNvSpPr>
          <p:nvPr>
            <p:ph type="sldNum" sz="quarter" idx="5"/>
          </p:nvPr>
        </p:nvSpPr>
        <p:spPr/>
        <p:txBody>
          <a:bodyPr/>
          <a:lstStyle/>
          <a:p>
            <a:fld id="{9094A44D-036D-40EB-87CA-412D4725AB6F}" type="slidenum">
              <a:rPr lang="en-GB" altLang="en-US" smtClean="0"/>
              <a:pPr/>
              <a:t>86</a:t>
            </a:fld>
            <a:endParaRPr lang="en-GB" altLang="en-US"/>
          </a:p>
        </p:txBody>
      </p:sp>
    </p:spTree>
    <p:extLst>
      <p:ext uri="{BB962C8B-B14F-4D97-AF65-F5344CB8AC3E}">
        <p14:creationId xmlns:p14="http://schemas.microsoft.com/office/powerpoint/2010/main" val="23215415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66F27-0218-FE9C-C22B-6F9D4244FD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0CB38B-0054-BBBA-84D7-DAA3541A211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362272B6-2142-B98A-030C-76A02F8703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EA75FD-3AB8-44BC-9483-7D03ACF9337C}"/>
              </a:ext>
            </a:extLst>
          </p:cNvPr>
          <p:cNvSpPr>
            <a:spLocks noGrp="1"/>
          </p:cNvSpPr>
          <p:nvPr>
            <p:ph type="sldNum" sz="quarter" idx="5"/>
          </p:nvPr>
        </p:nvSpPr>
        <p:spPr/>
        <p:txBody>
          <a:bodyPr/>
          <a:lstStyle/>
          <a:p>
            <a:fld id="{9094A44D-036D-40EB-87CA-412D4725AB6F}" type="slidenum">
              <a:rPr lang="en-GB" altLang="en-US" smtClean="0"/>
              <a:pPr/>
              <a:t>87</a:t>
            </a:fld>
            <a:endParaRPr lang="en-GB" altLang="en-US"/>
          </a:p>
        </p:txBody>
      </p:sp>
    </p:spTree>
    <p:extLst>
      <p:ext uri="{BB962C8B-B14F-4D97-AF65-F5344CB8AC3E}">
        <p14:creationId xmlns:p14="http://schemas.microsoft.com/office/powerpoint/2010/main" val="842410722"/>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46497-CB61-AE96-DEB2-9691FA9891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07779-A278-CB4C-529B-3B78787CBFA5}"/>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35672A3-41B7-0925-9525-91281E2E1B9E}"/>
              </a:ext>
            </a:extLst>
          </p:cNvPr>
          <p:cNvSpPr>
            <a:spLocks noGrp="1"/>
          </p:cNvSpPr>
          <p:nvPr>
            <p:ph type="body" idx="1"/>
          </p:nvPr>
        </p:nvSpPr>
        <p:spPr/>
        <p:txBody>
          <a:bodyPr/>
          <a:lstStyle/>
          <a:p>
            <a:r>
              <a:rPr lang="en-GB" dirty="0"/>
              <a:t>Tessellation: the process or art of tessellating a surface, or the state of being tessellated. An arrangement of shapes closely fitted together, especially of polygons in a repeated pattern without gaps or overlapping.</a:t>
            </a:r>
          </a:p>
          <a:p>
            <a:endParaRPr lang="en-GB" dirty="0"/>
          </a:p>
          <a:p>
            <a:r>
              <a:rPr lang="en-GB" dirty="0"/>
              <a:t>He predominately worked with Lithograph &amp; woodcuts, no formal mathematical training.</a:t>
            </a:r>
          </a:p>
          <a:p>
            <a:endParaRPr lang="en-GB" dirty="0"/>
          </a:p>
          <a:p>
            <a:r>
              <a:rPr lang="en-GB" dirty="0"/>
              <a:t>Op Art - optical effects and illusions </a:t>
            </a:r>
          </a:p>
        </p:txBody>
      </p:sp>
      <p:sp>
        <p:nvSpPr>
          <p:cNvPr id="4" name="Slide Number Placeholder 3">
            <a:extLst>
              <a:ext uri="{FF2B5EF4-FFF2-40B4-BE49-F238E27FC236}">
                <a16:creationId xmlns:a16="http://schemas.microsoft.com/office/drawing/2014/main" id="{9BC40B1B-319B-0439-A26E-B9F4463DE8E5}"/>
              </a:ext>
            </a:extLst>
          </p:cNvPr>
          <p:cNvSpPr>
            <a:spLocks noGrp="1"/>
          </p:cNvSpPr>
          <p:nvPr>
            <p:ph type="sldNum" sz="quarter" idx="5"/>
          </p:nvPr>
        </p:nvSpPr>
        <p:spPr/>
        <p:txBody>
          <a:bodyPr/>
          <a:lstStyle/>
          <a:p>
            <a:fld id="{9094A44D-036D-40EB-87CA-412D4725AB6F}" type="slidenum">
              <a:rPr lang="en-GB" altLang="en-US" smtClean="0"/>
              <a:pPr/>
              <a:t>88</a:t>
            </a:fld>
            <a:endParaRPr lang="en-GB" altLang="en-US"/>
          </a:p>
        </p:txBody>
      </p:sp>
    </p:spTree>
    <p:extLst>
      <p:ext uri="{BB962C8B-B14F-4D97-AF65-F5344CB8AC3E}">
        <p14:creationId xmlns:p14="http://schemas.microsoft.com/office/powerpoint/2010/main" val="253803390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20E5E-546D-074A-2A89-D35AF35E4D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8EB17-F033-E704-D766-85FE5F56A97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D1E5682-6F2D-A6F1-2EED-8A2B1AAB1F8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DF3B9F-00B5-7A13-2045-B51E36723449}"/>
              </a:ext>
            </a:extLst>
          </p:cNvPr>
          <p:cNvSpPr>
            <a:spLocks noGrp="1"/>
          </p:cNvSpPr>
          <p:nvPr>
            <p:ph type="sldNum" sz="quarter" idx="5"/>
          </p:nvPr>
        </p:nvSpPr>
        <p:spPr/>
        <p:txBody>
          <a:bodyPr/>
          <a:lstStyle/>
          <a:p>
            <a:fld id="{9094A44D-036D-40EB-87CA-412D4725AB6F}" type="slidenum">
              <a:rPr lang="en-GB" altLang="en-US" smtClean="0"/>
              <a:pPr/>
              <a:t>89</a:t>
            </a:fld>
            <a:endParaRPr lang="en-GB" altLang="en-US"/>
          </a:p>
        </p:txBody>
      </p:sp>
    </p:spTree>
    <p:extLst>
      <p:ext uri="{BB962C8B-B14F-4D97-AF65-F5344CB8AC3E}">
        <p14:creationId xmlns:p14="http://schemas.microsoft.com/office/powerpoint/2010/main" val="34815078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740BA-628C-088E-AF10-79FFBE144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CC5A14-024C-DEF5-A3F0-39A278EC940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F20B161C-43C1-12E3-1373-8ACA36A6F400}"/>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8F9158B6-737D-220D-E447-2E7A17503C92}"/>
              </a:ext>
            </a:extLst>
          </p:cNvPr>
          <p:cNvSpPr>
            <a:spLocks noGrp="1"/>
          </p:cNvSpPr>
          <p:nvPr>
            <p:ph type="sldNum" sz="quarter" idx="5"/>
          </p:nvPr>
        </p:nvSpPr>
        <p:spPr/>
        <p:txBody>
          <a:bodyPr/>
          <a:lstStyle/>
          <a:p>
            <a:fld id="{9094A44D-036D-40EB-87CA-412D4725AB6F}" type="slidenum">
              <a:rPr lang="en-GB" altLang="en-US" smtClean="0"/>
              <a:pPr/>
              <a:t>90</a:t>
            </a:fld>
            <a:endParaRPr lang="en-GB" altLang="en-US"/>
          </a:p>
        </p:txBody>
      </p:sp>
    </p:spTree>
    <p:extLst>
      <p:ext uri="{BB962C8B-B14F-4D97-AF65-F5344CB8AC3E}">
        <p14:creationId xmlns:p14="http://schemas.microsoft.com/office/powerpoint/2010/main" val="353030769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46B-95C9-8668-DDF9-05D7465A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BC043-AD1F-FB76-C6BD-756F51E124B5}"/>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3321CF6B-2F0E-D309-8D86-44E546F0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2B7917-45A1-1853-0E65-E1A84E8FE85C}"/>
              </a:ext>
            </a:extLst>
          </p:cNvPr>
          <p:cNvSpPr>
            <a:spLocks noGrp="1"/>
          </p:cNvSpPr>
          <p:nvPr>
            <p:ph type="sldNum" sz="quarter" idx="5"/>
          </p:nvPr>
        </p:nvSpPr>
        <p:spPr/>
        <p:txBody>
          <a:bodyPr/>
          <a:lstStyle/>
          <a:p>
            <a:fld id="{9094A44D-036D-40EB-87CA-412D4725AB6F}" type="slidenum">
              <a:rPr lang="en-GB" altLang="en-US" smtClean="0"/>
              <a:pPr/>
              <a:t>91</a:t>
            </a:fld>
            <a:endParaRPr lang="en-GB" altLang="en-US"/>
          </a:p>
        </p:txBody>
      </p:sp>
    </p:spTree>
    <p:extLst>
      <p:ext uri="{BB962C8B-B14F-4D97-AF65-F5344CB8AC3E}">
        <p14:creationId xmlns:p14="http://schemas.microsoft.com/office/powerpoint/2010/main" val="50012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9943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8713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3750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5466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54589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52401" y="16701"/>
            <a:ext cx="3948007" cy="677108"/>
          </a:xfrm>
          <a:prstGeom prst="rect">
            <a:avLst/>
          </a:prstGeom>
        </p:spPr>
        <p:txBody>
          <a:bodyPr wrap="square" lIns="0" tIns="0" rIns="0" bIns="0">
            <a:spAutoFit/>
          </a:bodyPr>
          <a:lstStyle>
            <a:lvl1pPr>
              <a:defRPr sz="4400" b="0" i="0">
                <a:solidFill>
                  <a:schemeClr val="tx1"/>
                </a:solidFill>
                <a:latin typeface="Arial"/>
                <a:cs typeface="Arial"/>
              </a:defRPr>
            </a:lvl1pPr>
          </a:lstStyle>
          <a:p>
            <a:endParaRPr/>
          </a:p>
        </p:txBody>
      </p:sp>
      <p:sp>
        <p:nvSpPr>
          <p:cNvPr id="3" name="Holder 3"/>
          <p:cNvSpPr>
            <a:spLocks noGrp="1"/>
          </p:cNvSpPr>
          <p:nvPr>
            <p:ph type="subTitle" idx="4"/>
          </p:nvPr>
        </p:nvSpPr>
        <p:spPr>
          <a:xfrm>
            <a:off x="1828800" y="3840480"/>
            <a:ext cx="8534400" cy="369332"/>
          </a:xfrm>
          <a:prstGeom prst="rect">
            <a:avLst/>
          </a:prstGeom>
        </p:spPr>
        <p:txBody>
          <a:bodyPr wrap="square" lIns="0" tIns="0" rIns="0" bIns="0">
            <a:spAutoFit/>
          </a:bodyPr>
          <a:lstStyle>
            <a:lvl1pPr>
              <a:defRPr sz="2400" b="0" i="0">
                <a:solidFill>
                  <a:schemeClr val="tx1"/>
                </a:solidFill>
                <a:latin typeface="Tw Cen MT"/>
                <a:cs typeface="Tw Cen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14417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tx1"/>
                </a:solidFill>
                <a:latin typeface="Tw Cen MT"/>
                <a:cs typeface="Tw Cen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77919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a:cs typeface="Arial"/>
              </a:defRPr>
            </a:lvl1pPr>
          </a:lstStyle>
          <a:p>
            <a:endParaRPr/>
          </a:p>
        </p:txBody>
      </p:sp>
      <p:sp>
        <p:nvSpPr>
          <p:cNvPr id="3" name="Holder 3"/>
          <p:cNvSpPr>
            <a:spLocks noGrp="1"/>
          </p:cNvSpPr>
          <p:nvPr>
            <p:ph sz="half" idx="2"/>
          </p:nvPr>
        </p:nvSpPr>
        <p:spPr>
          <a:xfrm>
            <a:off x="609600" y="1577340"/>
            <a:ext cx="530352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369332"/>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18483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52314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9901403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02598753"/>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1" r:id="rId3"/>
    <p:sldLayoutId id="2147483664" r:id="rId4"/>
    <p:sldLayoutId id="2147483666" r:id="rId5"/>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9144000" h="6858000">
                <a:moveTo>
                  <a:pt x="9144000" y="0"/>
                </a:moveTo>
                <a:lnTo>
                  <a:pt x="0" y="0"/>
                </a:lnTo>
                <a:lnTo>
                  <a:pt x="0" y="6858000"/>
                </a:lnTo>
                <a:lnTo>
                  <a:pt x="9144000" y="6858000"/>
                </a:lnTo>
                <a:lnTo>
                  <a:pt x="9144000" y="0"/>
                </a:lnTo>
                <a:close/>
              </a:path>
            </a:pathLst>
          </a:custGeom>
          <a:solidFill>
            <a:srgbClr val="FFFCDB"/>
          </a:solidFill>
        </p:spPr>
        <p:txBody>
          <a:bodyPr wrap="square" lIns="0" tIns="0" rIns="0" bIns="0" rtlCol="0"/>
          <a:lstStyle/>
          <a:p>
            <a:endParaRPr sz="2400"/>
          </a:p>
        </p:txBody>
      </p:sp>
      <p:sp>
        <p:nvSpPr>
          <p:cNvPr id="2" name="Holder 2"/>
          <p:cNvSpPr>
            <a:spLocks noGrp="1"/>
          </p:cNvSpPr>
          <p:nvPr>
            <p:ph type="title"/>
          </p:nvPr>
        </p:nvSpPr>
        <p:spPr>
          <a:xfrm>
            <a:off x="715434" y="480060"/>
            <a:ext cx="10761133" cy="701040"/>
          </a:xfrm>
          <a:prstGeom prst="rect">
            <a:avLst/>
          </a:prstGeom>
        </p:spPr>
        <p:txBody>
          <a:bodyPr wrap="square" lIns="0" tIns="0" rIns="0" bIns="0">
            <a:spAutoFit/>
          </a:bodyPr>
          <a:lstStyle>
            <a:lvl1pPr>
              <a:defRPr sz="4400" b="0" i="0">
                <a:solidFill>
                  <a:schemeClr val="tx1"/>
                </a:solidFill>
                <a:latin typeface="Arial"/>
                <a:cs typeface="Arial"/>
              </a:defRPr>
            </a:lvl1pPr>
          </a:lstStyle>
          <a:p>
            <a:endParaRPr/>
          </a:p>
        </p:txBody>
      </p:sp>
      <p:sp>
        <p:nvSpPr>
          <p:cNvPr id="3" name="Holder 3"/>
          <p:cNvSpPr>
            <a:spLocks noGrp="1"/>
          </p:cNvSpPr>
          <p:nvPr>
            <p:ph type="body" idx="1"/>
          </p:nvPr>
        </p:nvSpPr>
        <p:spPr>
          <a:xfrm>
            <a:off x="728979" y="2190686"/>
            <a:ext cx="10538460" cy="369332"/>
          </a:xfrm>
          <a:prstGeom prst="rect">
            <a:avLst/>
          </a:prstGeom>
        </p:spPr>
        <p:txBody>
          <a:bodyPr wrap="square" lIns="0" tIns="0" rIns="0" bIns="0">
            <a:spAutoFit/>
          </a:bodyPr>
          <a:lstStyle>
            <a:lvl1pPr>
              <a:defRPr sz="2400" b="0" i="0">
                <a:solidFill>
                  <a:schemeClr val="tx1"/>
                </a:solidFill>
                <a:latin typeface="Tw Cen MT"/>
                <a:cs typeface="Tw Cen MT"/>
              </a:defRPr>
            </a:lvl1pPr>
          </a:lstStyle>
          <a:p>
            <a:endParaRPr/>
          </a:p>
        </p:txBody>
      </p:sp>
      <p:sp>
        <p:nvSpPr>
          <p:cNvPr id="4" name="Holder 4"/>
          <p:cNvSpPr>
            <a:spLocks noGrp="1"/>
          </p:cNvSpPr>
          <p:nvPr>
            <p:ph type="ftr" sz="quarter" idx="5"/>
          </p:nvPr>
        </p:nvSpPr>
        <p:spPr>
          <a:xfrm>
            <a:off x="4145280" y="6377940"/>
            <a:ext cx="3901440" cy="36933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6933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10/10/2025</a:t>
            </a:fld>
            <a:endParaRPr lang="en-US"/>
          </a:p>
        </p:txBody>
      </p:sp>
      <p:sp>
        <p:nvSpPr>
          <p:cNvPr id="6" name="Holder 6"/>
          <p:cNvSpPr>
            <a:spLocks noGrp="1"/>
          </p:cNvSpPr>
          <p:nvPr>
            <p:ph type="sldNum" sz="quarter" idx="7"/>
          </p:nvPr>
        </p:nvSpPr>
        <p:spPr>
          <a:xfrm>
            <a:off x="8778240" y="6377940"/>
            <a:ext cx="2804160" cy="36933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78367469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knowledge.wharton.upenn.edu/article/without-guardrails-generative-ai-can-harm-education/#:~:text=A%20new%20study%20led%20by%20researchers%20at%20Wharton,for%20students%20to%20learn%20and%20acquire%20new%20skill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scribbr.co.uk/thesis-dissertation/the-theoretical-framework/"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hyperlink" Target="https://digitalservices.uwtsd.ac.uk/library/academic-and-infoskills/referencing-handbooks/" TargetMode="External"/><Relationship Id="rId4" Type="http://schemas.openxmlformats.org/officeDocument/2006/relationships/hyperlink" Target="https://researchmethod.net/theoretical-framework/#:~:text=The%20theoretical%20framework%20is%20a%20critical%20component%20of,ensure%20their%20study%20is%20grounded%20in%20established%20knowledge."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www.bbc.co.uk/culture/article/20181106-the-surprising-story-of-wallpaper"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italymagazine.com/featured-story/brief-history-murano-glass-told-expert"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hyperlink" Target="https://www.bbc.co.uk/culture/article/20181106-the-surprising-story-of-wallpaper"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simplicable.com/design/design-theory"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8.xml"/><Relationship Id="rId1" Type="http://schemas.openxmlformats.org/officeDocument/2006/relationships/slideLayout" Target="../slideLayouts/slideLayout4.xml"/><Relationship Id="rId5" Type="http://schemas.openxmlformats.org/officeDocument/2006/relationships/image" Target="../media/image26.png"/><Relationship Id="rId4" Type="http://schemas.openxmlformats.org/officeDocument/2006/relationships/image" Target="../media/image25.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8.xml"/><Relationship Id="rId1" Type="http://schemas.openxmlformats.org/officeDocument/2006/relationships/slideLayout" Target="../slideLayouts/slideLayout10.xml"/><Relationship Id="rId4" Type="http://schemas.openxmlformats.org/officeDocument/2006/relationships/image" Target="../media/image29.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hyperlink" Target="https://www.theguardian.com/artanddesign/2025/feb/23/photography-is-therapy-for-me-martin-parr-on-humour-holidaying-and-life-behind-the-lens" TargetMode="External"/><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image" Target="../media/image35.jpeg"/></Relationships>
</file>

<file path=ppt/slides/_rels/slide5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0.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hyperlink" Target="https://www.bbc.co.uk/culture/article/20250910-how-stephen-kings-first-book-predicted-the-future" TargetMode="External"/><Relationship Id="rId2" Type="http://schemas.openxmlformats.org/officeDocument/2006/relationships/notesSlide" Target="../notesSlides/notesSlide63.xml"/><Relationship Id="rId1" Type="http://schemas.openxmlformats.org/officeDocument/2006/relationships/slideLayout" Target="../slideLayouts/slideLayout4.xml"/><Relationship Id="rId4" Type="http://schemas.openxmlformats.org/officeDocument/2006/relationships/image" Target="../media/image43.jpeg"/></Relationships>
</file>

<file path=ppt/slides/_rels/slide67.xml.rels><?xml version="1.0" encoding="UTF-8" standalone="yes"?>
<Relationships xmlns="http://schemas.openxmlformats.org/package/2006/relationships"><Relationship Id="rId3" Type="http://schemas.openxmlformats.org/officeDocument/2006/relationships/hyperlink" Target="https://www.bbc.co.uk/culture/article/20250910-how-stephen-kings-first-book-predicted-the-future" TargetMode="External"/><Relationship Id="rId2" Type="http://schemas.openxmlformats.org/officeDocument/2006/relationships/notesSlide" Target="../notesSlides/notesSlide64.xml"/><Relationship Id="rId1" Type="http://schemas.openxmlformats.org/officeDocument/2006/relationships/slideLayout" Target="../slideLayouts/slideLayout4.xml"/><Relationship Id="rId4" Type="http://schemas.openxmlformats.org/officeDocument/2006/relationships/image" Target="../media/image44.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7.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1.xml"/><Relationship Id="rId1" Type="http://schemas.openxmlformats.org/officeDocument/2006/relationships/slideLayout" Target="../slideLayouts/slideLayout4.xml"/><Relationship Id="rId4" Type="http://schemas.openxmlformats.org/officeDocument/2006/relationships/image" Target="../media/image49.png"/></Relationships>
</file>

<file path=ppt/slides/_rels/slide7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3.xml"/><Relationship Id="rId1" Type="http://schemas.openxmlformats.org/officeDocument/2006/relationships/slideLayout" Target="../slideLayouts/slideLayout4.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75.xml"/><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hyperlink" Target="https://www.amazon.de/Speculative-Everything-Design-Fiction-Dreaming/dp/0262019841/ref=asc_df_0262019841/?tag=&amp;linkCode=df0&amp;hvadid=310780588948&amp;hvpos=&amp;hvnetw=g&amp;hvrand=9209833030549140405&amp;hvpone=&amp;hvptwo=&amp;hvqmt=&amp;hvdev=c&amp;hvdvcmdl=&amp;hvlocint=&amp;hvlocphy=9061161&amp;hvtargid=pla-434736866063&amp;psc=1&amp;th=1&amp;ref=&amp;adgrpid=61876418335" TargetMode="External"/><Relationship Id="rId2" Type="http://schemas.openxmlformats.org/officeDocument/2006/relationships/notesSlide" Target="../notesSlides/notesSlide76.xm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78.xml"/><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79.xml"/><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80.xml"/><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81.xml"/><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82.xm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3" Type="http://schemas.openxmlformats.org/officeDocument/2006/relationships/hyperlink" Target="https://blog.artsper.com/en/lifestyle/the-persistence-of-memory-understanding-dalis-masterpiece/" TargetMode="External"/><Relationship Id="rId2" Type="http://schemas.openxmlformats.org/officeDocument/2006/relationships/notesSlide" Target="../notesSlides/notesSlide83.xml"/><Relationship Id="rId1" Type="http://schemas.openxmlformats.org/officeDocument/2006/relationships/slideLayout" Target="../slideLayouts/slideLayout4.xml"/><Relationship Id="rId4" Type="http://schemas.openxmlformats.org/officeDocument/2006/relationships/image" Target="../media/image59.png"/></Relationships>
</file>

<file path=ppt/slides/_rels/slide8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84.xml"/><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3" Type="http://schemas.openxmlformats.org/officeDocument/2006/relationships/hyperlink" Target="https://www.youtube.com/watch?v=M0Yhh6yJ7Fc" TargetMode="External"/><Relationship Id="rId2" Type="http://schemas.openxmlformats.org/officeDocument/2006/relationships/notesSlide" Target="../notesSlides/notesSlide85.xml"/><Relationship Id="rId1" Type="http://schemas.openxmlformats.org/officeDocument/2006/relationships/slideLayout" Target="../slideLayouts/slideLayout4.xml"/><Relationship Id="rId4" Type="http://schemas.openxmlformats.org/officeDocument/2006/relationships/image" Target="../media/image61.png"/></Relationships>
</file>

<file path=ppt/slides/_rels/slide89.xml.rels><?xml version="1.0" encoding="UTF-8" standalone="yes"?>
<Relationships xmlns="http://schemas.openxmlformats.org/package/2006/relationships"><Relationship Id="rId3" Type="http://schemas.openxmlformats.org/officeDocument/2006/relationships/hyperlink" Target="https://www.youtube.com/watch?v=hO7oyAOk9U0" TargetMode="External"/><Relationship Id="rId2" Type="http://schemas.openxmlformats.org/officeDocument/2006/relationships/notesSlide" Target="../notesSlides/notesSlide86.xml"/><Relationship Id="rId1" Type="http://schemas.openxmlformats.org/officeDocument/2006/relationships/slideLayout" Target="../slideLayouts/slideLayout4.xml"/><Relationship Id="rId5" Type="http://schemas.openxmlformats.org/officeDocument/2006/relationships/image" Target="../media/image63.jpeg"/><Relationship Id="rId4" Type="http://schemas.openxmlformats.org/officeDocument/2006/relationships/image" Target="../media/image62.jpeg"/></Relationships>
</file>

<file path=ppt/slides/_rels/slide90.xml.rels><?xml version="1.0" encoding="UTF-8" standalone="yes"?>
<Relationships xmlns="http://schemas.openxmlformats.org/package/2006/relationships"><Relationship Id="rId3" Type="http://schemas.openxmlformats.org/officeDocument/2006/relationships/hyperlink" Target="https://www.ted.com/talks/jinsop_lee_design_for_all_5_senses?subtitle=en" TargetMode="External"/><Relationship Id="rId2" Type="http://schemas.openxmlformats.org/officeDocument/2006/relationships/notesSlide" Target="../notesSlides/notesSlide87.xml"/><Relationship Id="rId1" Type="http://schemas.openxmlformats.org/officeDocument/2006/relationships/slideLayout" Target="../slideLayouts/slideLayout4.xml"/><Relationship Id="rId4" Type="http://schemas.openxmlformats.org/officeDocument/2006/relationships/image" Target="../media/image64.jpeg"/></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magnifying glass with question marks">
            <a:extLst>
              <a:ext uri="{FF2B5EF4-FFF2-40B4-BE49-F238E27FC236}">
                <a16:creationId xmlns:a16="http://schemas.microsoft.com/office/drawing/2014/main" id="{A0953662-707A-BD5F-B083-28328BA68E01}"/>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3" name="Text Box 31">
            <a:extLst>
              <a:ext uri="{FF2B5EF4-FFF2-40B4-BE49-F238E27FC236}">
                <a16:creationId xmlns:a16="http://schemas.microsoft.com/office/drawing/2014/main" id="{28912ED1-E058-B634-10BB-940A37BD9076}"/>
              </a:ext>
            </a:extLst>
          </p:cNvPr>
          <p:cNvSpPr txBox="1">
            <a:spLocks noChangeArrowheads="1"/>
          </p:cNvSpPr>
          <p:nvPr/>
        </p:nvSpPr>
        <p:spPr bwMode="auto">
          <a:xfrm>
            <a:off x="8687244" y="4839581"/>
            <a:ext cx="3114896"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ct val="50000"/>
              </a:spcBef>
            </a:pPr>
            <a:r>
              <a:rPr lang="en-GB" altLang="en-US" sz="4200" dirty="0">
                <a:latin typeface="Arial" panose="020B0604020202020204" pitchFamily="34" charset="0"/>
              </a:rPr>
              <a:t>ADAD5003</a:t>
            </a:r>
            <a:r>
              <a:rPr lang="en-GB" altLang="en-US" sz="4000" dirty="0">
                <a:latin typeface="Arial" panose="020B0604020202020204" pitchFamily="34" charset="0"/>
              </a:rPr>
              <a:t> </a:t>
            </a:r>
            <a:r>
              <a:rPr lang="en-GB" altLang="en-US" sz="1800" dirty="0">
                <a:latin typeface="Arial" panose="020B0604020202020204" pitchFamily="34" charset="0"/>
              </a:rPr>
              <a:t>RESEARCH IN CONTEXT M ARCHER  [09.10.25]</a:t>
            </a:r>
          </a:p>
        </p:txBody>
      </p:sp>
      <p:sp>
        <p:nvSpPr>
          <p:cNvPr id="4" name="Text Box 31">
            <a:extLst>
              <a:ext uri="{FF2B5EF4-FFF2-40B4-BE49-F238E27FC236}">
                <a16:creationId xmlns:a16="http://schemas.microsoft.com/office/drawing/2014/main" id="{182BE6D7-866C-714A-C042-7A75E1557A61}"/>
              </a:ext>
            </a:extLst>
          </p:cNvPr>
          <p:cNvSpPr txBox="1">
            <a:spLocks noChangeArrowheads="1"/>
          </p:cNvSpPr>
          <p:nvPr/>
        </p:nvSpPr>
        <p:spPr bwMode="auto">
          <a:xfrm>
            <a:off x="389860" y="4839580"/>
            <a:ext cx="4373059" cy="1846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200" dirty="0">
                <a:latin typeface="Arial" panose="020B0604020202020204" pitchFamily="34" charset="0"/>
              </a:rPr>
              <a:t>WEEK 2</a:t>
            </a:r>
            <a:endParaRPr lang="en-GB" altLang="en-US" sz="1800" dirty="0">
              <a:latin typeface="Arial" panose="020B0604020202020204" pitchFamily="34" charset="0"/>
            </a:endParaRPr>
          </a:p>
          <a:p>
            <a:pPr>
              <a:spcBef>
                <a:spcPts val="0"/>
              </a:spcBef>
            </a:pPr>
            <a:r>
              <a:rPr lang="en-GB" altLang="en-US" sz="1800" dirty="0">
                <a:latin typeface="Arial" panose="020B0604020202020204" pitchFamily="34" charset="0"/>
              </a:rPr>
              <a:t>AI &amp; FRAMEWORK STRUCTURE</a:t>
            </a:r>
          </a:p>
          <a:p>
            <a:pPr>
              <a:spcBef>
                <a:spcPts val="0"/>
              </a:spcBef>
            </a:pPr>
            <a:r>
              <a:rPr lang="en-GB" altLang="en-US" sz="1800" dirty="0">
                <a:latin typeface="Arial" panose="020B0604020202020204" pitchFamily="34" charset="0"/>
              </a:rPr>
              <a:t>WAYS OF OBSERVING</a:t>
            </a:r>
          </a:p>
          <a:p>
            <a:pPr lvl="0">
              <a:spcBef>
                <a:spcPts val="0"/>
              </a:spcBef>
            </a:pPr>
            <a:endParaRPr lang="en-GB" altLang="en-US" sz="1800" dirty="0">
              <a:latin typeface="Arial" panose="020B0604020202020204" pitchFamily="34" charset="0"/>
            </a:endParaRPr>
          </a:p>
          <a:p>
            <a:pPr lvl="0">
              <a:spcBef>
                <a:spcPts val="0"/>
              </a:spcBef>
            </a:pPr>
            <a:endParaRPr lang="en-GB" altLang="en-US" sz="1800" dirty="0">
              <a:latin typeface="Arial" panose="020B0604020202020204" pitchFamily="34" charset="0"/>
            </a:endParaRPr>
          </a:p>
        </p:txBody>
      </p:sp>
    </p:spTree>
    <p:extLst>
      <p:ext uri="{BB962C8B-B14F-4D97-AF65-F5344CB8AC3E}">
        <p14:creationId xmlns:p14="http://schemas.microsoft.com/office/powerpoint/2010/main" val="2809455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A16D5-3A30-85EE-291F-6AB1A0A54D3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8234BAB9-D58D-2286-659A-ACC0DBE61CD0}"/>
              </a:ext>
            </a:extLst>
          </p:cNvPr>
          <p:cNvSpPr txBox="1">
            <a:spLocks noChangeArrowheads="1"/>
          </p:cNvSpPr>
          <p:nvPr/>
        </p:nvSpPr>
        <p:spPr bwMode="auto">
          <a:xfrm>
            <a:off x="808074" y="852371"/>
            <a:ext cx="105647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UNDERSTANDING</a:t>
            </a:r>
          </a:p>
          <a:p>
            <a:pPr lvl="0" algn="r">
              <a:spcBef>
                <a:spcPts val="0"/>
              </a:spcBef>
            </a:pPr>
            <a:r>
              <a:rPr lang="en-GB" altLang="en-US" sz="4800" dirty="0">
                <a:latin typeface="Arial" panose="020B0604020202020204" pitchFamily="34" charset="0"/>
              </a:rPr>
              <a:t>YOUR USEAGE OF AI </a:t>
            </a:r>
          </a:p>
        </p:txBody>
      </p:sp>
    </p:spTree>
    <p:extLst>
      <p:ext uri="{BB962C8B-B14F-4D97-AF65-F5344CB8AC3E}">
        <p14:creationId xmlns:p14="http://schemas.microsoft.com/office/powerpoint/2010/main" val="1532940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0B89E-82F6-0E03-05FA-9B7500048BF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DD4847-E009-D3E3-7303-DB947D3AE832}"/>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1" y="0"/>
            <a:ext cx="4878029" cy="6857999"/>
          </a:xfrm>
          <a:prstGeom prst="rect">
            <a:avLst/>
          </a:prstGeom>
        </p:spPr>
      </p:pic>
      <p:sp>
        <p:nvSpPr>
          <p:cNvPr id="2" name="Text Box 31">
            <a:extLst>
              <a:ext uri="{FF2B5EF4-FFF2-40B4-BE49-F238E27FC236}">
                <a16:creationId xmlns:a16="http://schemas.microsoft.com/office/drawing/2014/main" id="{2653A347-FF68-8EF3-85AD-C3349079FAE4}"/>
              </a:ext>
            </a:extLst>
          </p:cNvPr>
          <p:cNvSpPr txBox="1">
            <a:spLocks noChangeArrowheads="1"/>
          </p:cNvSpPr>
          <p:nvPr/>
        </p:nvSpPr>
        <p:spPr bwMode="auto">
          <a:xfrm>
            <a:off x="5422615" y="1199023"/>
            <a:ext cx="651357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AI IN YOUR [COURSE]WORK</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Large Language Models (LLM) tools are ever present in society today.</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BERT</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GPT-4</a:t>
            </a:r>
          </a:p>
          <a:p>
            <a:pPr marL="285750" lvl="0" indent="-285750">
              <a:spcBef>
                <a:spcPts val="0"/>
              </a:spcBef>
              <a:buFont typeface="Arial" panose="020B0604020202020204" pitchFamily="34" charset="0"/>
              <a:buChar char="•"/>
            </a:pPr>
            <a:r>
              <a:rPr lang="en-GB" altLang="en-US" sz="1800" b="0" dirty="0" err="1">
                <a:latin typeface="Calibri Light" panose="020F0302020204030204" pitchFamily="34" charset="0"/>
                <a:cs typeface="Calibri Light" panose="020F0302020204030204" pitchFamily="34" charset="0"/>
              </a:rPr>
              <a:t>PaLM</a:t>
            </a:r>
            <a:r>
              <a:rPr lang="en-GB" altLang="en-US" sz="1800" b="0" dirty="0">
                <a:latin typeface="Calibri Light" panose="020F0302020204030204" pitchFamily="34" charset="0"/>
                <a:cs typeface="Calibri Light" panose="020F0302020204030204" pitchFamily="34" charset="0"/>
              </a:rPr>
              <a:t> (Pathways Language Model)</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BLOOM</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LaMDA (Language Models for Dialog Applications)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Falcon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Claude</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These examples highlight the diversity and capabilities of large language models, each designed to address specific challenges and applications in natural language processing.</a:t>
            </a: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512344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FF802-7AEC-650C-50ED-936C29A0CB5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16FE41B-B700-6621-1631-1E215513C9A5}"/>
              </a:ext>
            </a:extLst>
          </p:cNvPr>
          <p:cNvPicPr>
            <a:picLocks noChangeAspect="1"/>
          </p:cNvPicPr>
          <p:nvPr/>
        </p:nvPicPr>
        <p:blipFill>
          <a:blip r:embed="rId3"/>
          <a:srcRect l="7941" r="20930"/>
          <a:stretch>
            <a:fillRect/>
          </a:stretch>
        </p:blipFill>
        <p:spPr>
          <a:xfrm>
            <a:off x="-1" y="0"/>
            <a:ext cx="4878029" cy="6857999"/>
          </a:xfrm>
          <a:prstGeom prst="rect">
            <a:avLst/>
          </a:prstGeom>
        </p:spPr>
      </p:pic>
      <p:sp>
        <p:nvSpPr>
          <p:cNvPr id="2" name="Text Box 31">
            <a:extLst>
              <a:ext uri="{FF2B5EF4-FFF2-40B4-BE49-F238E27FC236}">
                <a16:creationId xmlns:a16="http://schemas.microsoft.com/office/drawing/2014/main" id="{F22AD80A-12E8-CA11-80A1-4A1FB5D06598}"/>
              </a:ext>
            </a:extLst>
          </p:cNvPr>
          <p:cNvSpPr txBox="1">
            <a:spLocks noChangeArrowheads="1"/>
          </p:cNvSpPr>
          <p:nvPr/>
        </p:nvSpPr>
        <p:spPr bwMode="auto">
          <a:xfrm>
            <a:off x="5422615" y="1199023"/>
            <a:ext cx="6513572"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AI IN YOUR [COURSE]WORK</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There is an argument that generative AI undermines your learning, as it bypasses reflection and criticality, and deflects you from reading original material and being independently creative.</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‘Students who relied on gen AI were overly optimistic about their abilities’. </a:t>
            </a:r>
            <a:r>
              <a:rPr lang="en-GB" altLang="en-US" sz="1800" b="0" dirty="0">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Wharton &amp; Penn</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373628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C75FB-531D-6346-7E2C-29AA52D02DFB}"/>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3B032802-D1A7-DDB2-4031-A291FBE0CF39}"/>
              </a:ext>
            </a:extLst>
          </p:cNvPr>
          <p:cNvSpPr txBox="1">
            <a:spLocks noChangeArrowheads="1"/>
          </p:cNvSpPr>
          <p:nvPr/>
        </p:nvSpPr>
        <p:spPr bwMode="auto">
          <a:xfrm>
            <a:off x="5447329" y="335845"/>
            <a:ext cx="6513572"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hlinkClick r:id="rId3"/>
              </a:rPr>
              <a:t>AI IN ASSESSMENT </a:t>
            </a:r>
            <a:endParaRPr lang="en-GB" altLang="en-US" sz="1800" dirty="0">
              <a:latin typeface="Calibri Light" panose="020F0302020204030204" pitchFamily="34" charset="0"/>
              <a:cs typeface="Calibri Light" panose="020F0302020204030204" pitchFamily="34" charset="0"/>
            </a:endParaRPr>
          </a:p>
          <a:p>
            <a:pPr>
              <a:spcBef>
                <a:spcPts val="0"/>
              </a:spcBef>
            </a:pPr>
            <a:endParaRPr lang="en-GB" altLang="en-US" sz="1800" dirty="0">
              <a:latin typeface="Calibri Light" panose="020F0302020204030204" pitchFamily="34" charset="0"/>
              <a:cs typeface="Calibri Light" panose="020F0302020204030204" pitchFamily="34" charset="0"/>
            </a:endParaRPr>
          </a:p>
          <a:p>
            <a:pPr>
              <a:spcBef>
                <a:spcPts val="0"/>
              </a:spcBef>
            </a:pPr>
            <a:r>
              <a:rPr lang="en-GB" altLang="en-US" sz="1800" dirty="0">
                <a:latin typeface="Calibri Light" panose="020F0302020204030204" pitchFamily="34" charset="0"/>
                <a:cs typeface="Calibri Light" panose="020F0302020204030204" pitchFamily="34" charset="0"/>
              </a:rPr>
              <a:t>GENERAL ALLOWABLE USES AND WHAT TO DO WITH THEM</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From May 2025, there are general allowable uses of AI. This means that students will be allowed to use them for all pieces of work.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These are:</a:t>
            </a:r>
          </a:p>
          <a:p>
            <a:pPr lvl="0">
              <a:spcBef>
                <a:spcPts val="0"/>
              </a:spcBef>
            </a:pPr>
            <a:r>
              <a:rPr lang="en-GB" altLang="en-US" sz="1800" b="0" dirty="0">
                <a:latin typeface="Calibri Light" panose="020F0302020204030204" pitchFamily="34" charset="0"/>
                <a:cs typeface="Calibri Light" panose="020F0302020204030204" pitchFamily="34" charset="0"/>
              </a:rPr>
              <a:t>• Use appropriate AI tools to help them find relevant books, articles and online resources on a topic.</a:t>
            </a:r>
          </a:p>
          <a:p>
            <a:pPr lvl="0">
              <a:spcBef>
                <a:spcPts val="0"/>
              </a:spcBef>
            </a:pPr>
            <a:r>
              <a:rPr lang="en-GB" altLang="en-US" sz="1800" b="0" dirty="0">
                <a:latin typeface="Calibri Light" panose="020F0302020204030204" pitchFamily="34" charset="0"/>
                <a:cs typeface="Calibri Light" panose="020F0302020204030204" pitchFamily="34" charset="0"/>
              </a:rPr>
              <a:t>• Use AI tools to store and interlink notes, create </a:t>
            </a:r>
            <a:r>
              <a:rPr lang="en-GB" altLang="en-US" sz="1800" b="0" dirty="0" err="1">
                <a:latin typeface="Calibri Light" panose="020F0302020204030204" pitchFamily="34" charset="0"/>
                <a:cs typeface="Calibri Light" panose="020F0302020204030204" pitchFamily="34" charset="0"/>
              </a:rPr>
              <a:t>mindmaps</a:t>
            </a:r>
            <a:r>
              <a:rPr lang="en-GB" altLang="en-US" sz="1800" b="0" dirty="0">
                <a:latin typeface="Calibri Light" panose="020F0302020204030204" pitchFamily="34" charset="0"/>
                <a:cs typeface="Calibri Light" panose="020F0302020204030204" pitchFamily="34" charset="0"/>
              </a:rPr>
              <a:t> and tag resources and ideas. </a:t>
            </a:r>
          </a:p>
          <a:p>
            <a:pPr lvl="0">
              <a:spcBef>
                <a:spcPts val="0"/>
              </a:spcBef>
            </a:pPr>
            <a:r>
              <a:rPr lang="en-GB" altLang="en-US" sz="1800" b="0" dirty="0">
                <a:latin typeface="Calibri Light" panose="020F0302020204030204" pitchFamily="34" charset="0"/>
                <a:cs typeface="Calibri Light" panose="020F0302020204030204" pitchFamily="34" charset="0"/>
              </a:rPr>
              <a:t>• Use AI tools to manage references and format references and bibliographies.</a:t>
            </a:r>
          </a:p>
          <a:p>
            <a:pPr lvl="0">
              <a:spcBef>
                <a:spcPts val="0"/>
              </a:spcBef>
            </a:pPr>
            <a:r>
              <a:rPr lang="en-GB" altLang="en-US" sz="1800" b="0" dirty="0">
                <a:latin typeface="Calibri Light" panose="020F0302020204030204" pitchFamily="34" charset="0"/>
                <a:cs typeface="Calibri Light" panose="020F0302020204030204" pitchFamily="34" charset="0"/>
              </a:rPr>
              <a:t>• Use integrated tools like Microsoft Editor, or a specialised tool, like Grammarly (not including the Grammarly Generative AI Assistant), to check for grammar, spelling and readability.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Effectively this means that basic research and basic proofreading can be done using AI tools. </a:t>
            </a:r>
          </a:p>
        </p:txBody>
      </p:sp>
      <p:pic>
        <p:nvPicPr>
          <p:cNvPr id="5" name="Picture 4">
            <a:extLst>
              <a:ext uri="{FF2B5EF4-FFF2-40B4-BE49-F238E27FC236}">
                <a16:creationId xmlns:a16="http://schemas.microsoft.com/office/drawing/2014/main" id="{66D696B4-5F81-FCBE-3AA9-3C6B560CED78}"/>
              </a:ext>
            </a:extLst>
          </p:cNvPr>
          <p:cNvPicPr>
            <a:picLocks noChangeAspect="1"/>
          </p:cNvPicPr>
          <p:nvPr/>
        </p:nvPicPr>
        <p:blipFill>
          <a:blip r:embed="rId4"/>
          <a:srcRect l="7941" r="20930"/>
          <a:stretch>
            <a:fillRect/>
          </a:stretch>
        </p:blipFill>
        <p:spPr>
          <a:xfrm>
            <a:off x="-1" y="0"/>
            <a:ext cx="4878029" cy="6857999"/>
          </a:xfrm>
          <a:prstGeom prst="rect">
            <a:avLst/>
          </a:prstGeom>
        </p:spPr>
      </p:pic>
    </p:spTree>
    <p:extLst>
      <p:ext uri="{BB962C8B-B14F-4D97-AF65-F5344CB8AC3E}">
        <p14:creationId xmlns:p14="http://schemas.microsoft.com/office/powerpoint/2010/main" val="3064778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2F9B2-5557-636F-DE02-5579738A107F}"/>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D585A2F0-5906-174F-F3C1-B94A5FA2D89D}"/>
              </a:ext>
            </a:extLst>
          </p:cNvPr>
          <p:cNvSpPr txBox="1">
            <a:spLocks noChangeArrowheads="1"/>
          </p:cNvSpPr>
          <p:nvPr/>
        </p:nvSpPr>
        <p:spPr bwMode="auto">
          <a:xfrm>
            <a:off x="3567700" y="324331"/>
            <a:ext cx="575559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ctr">
              <a:spcBef>
                <a:spcPts val="0"/>
              </a:spcBef>
            </a:pPr>
            <a:r>
              <a:rPr lang="en-GB" altLang="en-US" sz="1800" dirty="0">
                <a:latin typeface="Calibri Light" panose="020F0302020204030204" pitchFamily="34" charset="0"/>
                <a:cs typeface="Calibri Light" panose="020F0302020204030204" pitchFamily="34" charset="0"/>
              </a:rPr>
              <a:t>SPECIFIC ALLOWABLE USE OF GENERATIVE AI IN ASSESSMENT</a:t>
            </a:r>
          </a:p>
          <a:p>
            <a:pPr lvl="0" algn="ctr">
              <a:spcBef>
                <a:spcPts val="0"/>
              </a:spcBef>
            </a:pPr>
            <a:r>
              <a:rPr lang="en-GB" sz="1800" dirty="0">
                <a:latin typeface="Calibri Light" panose="020F0302020204030204" pitchFamily="34" charset="0"/>
                <a:cs typeface="Calibri Light" panose="020F0302020204030204" pitchFamily="34" charset="0"/>
                <a:hlinkClick r:id="rId3"/>
              </a:rPr>
              <a:t>AI Guidance » Hub</a:t>
            </a:r>
            <a:r>
              <a:rPr lang="en-GB" altLang="en-US" sz="1800" dirty="0">
                <a:latin typeface="Calibri Light" panose="020F0302020204030204" pitchFamily="34" charset="0"/>
                <a:cs typeface="Calibri Light" panose="020F0302020204030204" pitchFamily="34" charset="0"/>
              </a:rPr>
              <a:t> </a:t>
            </a:r>
          </a:p>
        </p:txBody>
      </p:sp>
      <p:graphicFrame>
        <p:nvGraphicFramePr>
          <p:cNvPr id="4" name="Table 3">
            <a:extLst>
              <a:ext uri="{FF2B5EF4-FFF2-40B4-BE49-F238E27FC236}">
                <a16:creationId xmlns:a16="http://schemas.microsoft.com/office/drawing/2014/main" id="{378AFC73-DF43-ECD2-3D7C-B881AA75AC22}"/>
              </a:ext>
            </a:extLst>
          </p:cNvPr>
          <p:cNvGraphicFramePr>
            <a:graphicFrameLocks noGrp="1"/>
          </p:cNvGraphicFramePr>
          <p:nvPr>
            <p:extLst>
              <p:ext uri="{D42A27DB-BD31-4B8C-83A1-F6EECF244321}">
                <p14:modId xmlns:p14="http://schemas.microsoft.com/office/powerpoint/2010/main" val="186270992"/>
              </p:ext>
            </p:extLst>
          </p:nvPr>
        </p:nvGraphicFramePr>
        <p:xfrm>
          <a:off x="2899906" y="1100737"/>
          <a:ext cx="7053992" cy="5366467"/>
        </p:xfrm>
        <a:graphic>
          <a:graphicData uri="http://schemas.openxmlformats.org/drawingml/2006/table">
            <a:tbl>
              <a:tblPr firstRow="1" firstCol="1" bandRow="1"/>
              <a:tblGrid>
                <a:gridCol w="1782781">
                  <a:extLst>
                    <a:ext uri="{9D8B030D-6E8A-4147-A177-3AD203B41FA5}">
                      <a16:colId xmlns:a16="http://schemas.microsoft.com/office/drawing/2014/main" val="3504047401"/>
                    </a:ext>
                  </a:extLst>
                </a:gridCol>
                <a:gridCol w="4270603">
                  <a:extLst>
                    <a:ext uri="{9D8B030D-6E8A-4147-A177-3AD203B41FA5}">
                      <a16:colId xmlns:a16="http://schemas.microsoft.com/office/drawing/2014/main" val="3669838898"/>
                    </a:ext>
                  </a:extLst>
                </a:gridCol>
                <a:gridCol w="1000608">
                  <a:extLst>
                    <a:ext uri="{9D8B030D-6E8A-4147-A177-3AD203B41FA5}">
                      <a16:colId xmlns:a16="http://schemas.microsoft.com/office/drawing/2014/main" val="467645853"/>
                    </a:ext>
                  </a:extLst>
                </a:gridCol>
              </a:tblGrid>
              <a:tr h="598990">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RESEARCH</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can use Generative AI to support you in research and data analysis. </a:t>
                      </a:r>
                      <a:endParaRPr lang="en-GB" sz="1000" dirty="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84450327"/>
                  </a:ext>
                </a:extLst>
              </a:tr>
              <a:tr h="1007623">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STRUCTURE</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can use Generative AI to support you in structuring your submission, including creating a draft argument structure, identifying parts and headings, etc.</a:t>
                      </a:r>
                      <a:endParaRPr lang="en-GB" sz="1000" dirty="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298523"/>
                  </a:ext>
                </a:extLst>
              </a:tr>
              <a:tr h="1007623">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PROOFREADING</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check your own text/creation for grammatical and syntactical mistakes, including getting suggestions to rephrase your work.</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64556658"/>
                  </a:ext>
                </a:extLst>
              </a:tr>
              <a:tr h="572809">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WRITING</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text for submission.</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57823205"/>
                  </a:ext>
                </a:extLst>
              </a:tr>
              <a:tr h="598990">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CREATIVE</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creative materials, such as images.</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8461945"/>
                  </a:ext>
                </a:extLst>
              </a:tr>
              <a:tr h="572809">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PROGRAMMING</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and check code.</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0650550"/>
                  </a:ext>
                </a:extLst>
              </a:tr>
              <a:tr h="1007623">
                <a:tc>
                  <a:txBody>
                    <a:bodyPr/>
                    <a:lstStyle/>
                    <a:p>
                      <a:pPr marL="47625">
                        <a:lnSpc>
                          <a:spcPct val="107000"/>
                        </a:lnSpc>
                        <a:buNone/>
                      </a:pPr>
                      <a:r>
                        <a:rPr lang="en-GB" sz="1100" dirty="0">
                          <a:effectLst/>
                          <a:latin typeface="Arial" panose="020B0604020202020204" pitchFamily="34" charset="0"/>
                          <a:ea typeface="Calibri" panose="020F0502020204030204" pitchFamily="34" charset="0"/>
                        </a:rPr>
                        <a:t>NONE</a:t>
                      </a:r>
                      <a:endParaRPr lang="en-GB" sz="1000" dirty="0">
                        <a:effectLst/>
                        <a:latin typeface="Times New Roman" panose="02020603050405020304" pitchFamily="18" charset="0"/>
                        <a:ea typeface="Times New Roman" panose="02020603050405020304" pitchFamily="18" charset="0"/>
                      </a:endParaRPr>
                    </a:p>
                  </a:txBody>
                  <a:tcPr marL="64047" marR="6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are not allowed to use </a:t>
                      </a:r>
                      <a:r>
                        <a:rPr lang="en-GB" sz="1100" b="1" dirty="0">
                          <a:effectLst/>
                          <a:latin typeface="Arial" panose="020B0604020202020204" pitchFamily="34" charset="0"/>
                          <a:ea typeface="Calibri" panose="020F0502020204030204" pitchFamily="34" charset="0"/>
                        </a:rPr>
                        <a:t>any</a:t>
                      </a:r>
                      <a:r>
                        <a:rPr lang="en-GB" sz="1100" dirty="0">
                          <a:effectLst/>
                          <a:latin typeface="Arial" panose="020B0604020202020204" pitchFamily="34" charset="0"/>
                          <a:ea typeface="Calibri" panose="020F0502020204030204" pitchFamily="34" charset="0"/>
                        </a:rPr>
                        <a:t> type of Generative AI support. This includes research support, structure support, writing/proofreading support and creative support.</a:t>
                      </a:r>
                      <a:endParaRPr lang="en-GB" sz="1000" dirty="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5877" marR="6587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42366803"/>
                  </a:ext>
                </a:extLst>
              </a:tr>
            </a:tbl>
          </a:graphicData>
        </a:graphic>
      </p:graphicFrame>
    </p:spTree>
    <p:extLst>
      <p:ext uri="{BB962C8B-B14F-4D97-AF65-F5344CB8AC3E}">
        <p14:creationId xmlns:p14="http://schemas.microsoft.com/office/powerpoint/2010/main" val="973819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B240DA-4BA0-43CD-AFAB-586DC8267A2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01385CF-7812-3225-AC18-0E5CED68A692}"/>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0" y="10"/>
            <a:ext cx="4635480" cy="3428986"/>
          </a:xfrm>
          <a:prstGeom prst="rect">
            <a:avLst/>
          </a:prstGeom>
        </p:spPr>
      </p:pic>
      <p:pic>
        <p:nvPicPr>
          <p:cNvPr id="4" name="Picture 3">
            <a:extLst>
              <a:ext uri="{FF2B5EF4-FFF2-40B4-BE49-F238E27FC236}">
                <a16:creationId xmlns:a16="http://schemas.microsoft.com/office/drawing/2014/main" id="{D28620CA-20B2-E2F9-8B18-3ADBAA361EBB}"/>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20" y="3548987"/>
            <a:ext cx="4635480" cy="3309011"/>
          </a:xfrm>
          <a:prstGeom prst="rect">
            <a:avLst/>
          </a:prstGeom>
        </p:spPr>
      </p:pic>
      <p:pic>
        <p:nvPicPr>
          <p:cNvPr id="6" name="Picture 5">
            <a:extLst>
              <a:ext uri="{FF2B5EF4-FFF2-40B4-BE49-F238E27FC236}">
                <a16:creationId xmlns:a16="http://schemas.microsoft.com/office/drawing/2014/main" id="{EA5FA19B-A080-F046-4779-0C96E038449B}"/>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4738959" y="10"/>
            <a:ext cx="7453039" cy="4422801"/>
          </a:xfrm>
          <a:prstGeom prst="rect">
            <a:avLst/>
          </a:prstGeom>
        </p:spPr>
      </p:pic>
      <p:pic>
        <p:nvPicPr>
          <p:cNvPr id="9" name="Picture 8">
            <a:extLst>
              <a:ext uri="{FF2B5EF4-FFF2-40B4-BE49-F238E27FC236}">
                <a16:creationId xmlns:a16="http://schemas.microsoft.com/office/drawing/2014/main" id="{F4D52ED7-0F5B-76B8-EF05-55B51D3FA5F1}"/>
              </a:ext>
            </a:extLst>
          </p:cNvPr>
          <p:cNvPicPr>
            <a:picLocks noChangeAspect="1"/>
          </p:cNvPicPr>
          <p:nvPr/>
        </p:nvPicPr>
        <p:blipFill>
          <a:blip r:embed="rId6" cstate="email">
            <a:extLst>
              <a:ext uri="{28A0092B-C50C-407E-A947-70E740481C1C}">
                <a14:useLocalDpi xmlns:a14="http://schemas.microsoft.com/office/drawing/2010/main"/>
              </a:ext>
            </a:extLst>
          </a:blip>
          <a:srcRect r="-6" b="-6"/>
          <a:stretch>
            <a:fillRect/>
          </a:stretch>
        </p:blipFill>
        <p:spPr>
          <a:xfrm>
            <a:off x="4735912" y="4526276"/>
            <a:ext cx="2430949" cy="2331725"/>
          </a:xfrm>
          <a:prstGeom prst="rect">
            <a:avLst/>
          </a:prstGeom>
        </p:spPr>
      </p:pic>
      <p:pic>
        <p:nvPicPr>
          <p:cNvPr id="7" name="Picture 6">
            <a:extLst>
              <a:ext uri="{FF2B5EF4-FFF2-40B4-BE49-F238E27FC236}">
                <a16:creationId xmlns:a16="http://schemas.microsoft.com/office/drawing/2014/main" id="{893A706E-892E-826C-E115-64E8EDD987AE}"/>
              </a:ext>
            </a:extLst>
          </p:cNvPr>
          <p:cNvPicPr>
            <a:picLocks noChangeAspect="1"/>
          </p:cNvPicPr>
          <p:nvPr/>
        </p:nvPicPr>
        <p:blipFill>
          <a:blip r:embed="rId7" cstate="email">
            <a:extLst>
              <a:ext uri="{28A0092B-C50C-407E-A947-70E740481C1C}">
                <a14:useLocalDpi xmlns:a14="http://schemas.microsoft.com/office/drawing/2010/main"/>
              </a:ext>
            </a:extLst>
          </a:blip>
          <a:srcRect r="-7"/>
          <a:stretch>
            <a:fillRect/>
          </a:stretch>
        </p:blipFill>
        <p:spPr>
          <a:xfrm>
            <a:off x="7267272" y="4526276"/>
            <a:ext cx="2412157" cy="2331725"/>
          </a:xfrm>
          <a:prstGeom prst="rect">
            <a:avLst/>
          </a:prstGeom>
        </p:spPr>
      </p:pic>
      <p:pic>
        <p:nvPicPr>
          <p:cNvPr id="5" name="Picture 4">
            <a:extLst>
              <a:ext uri="{FF2B5EF4-FFF2-40B4-BE49-F238E27FC236}">
                <a16:creationId xmlns:a16="http://schemas.microsoft.com/office/drawing/2014/main" id="{B2044AC3-FB7C-7E1A-A60C-899B5068EE60}"/>
              </a:ext>
            </a:extLst>
          </p:cNvPr>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a:xfrm>
            <a:off x="9779836" y="4526274"/>
            <a:ext cx="2412157" cy="2331726"/>
          </a:xfrm>
          <a:prstGeom prst="rect">
            <a:avLst/>
          </a:prstGeom>
        </p:spPr>
      </p:pic>
      <p:sp>
        <p:nvSpPr>
          <p:cNvPr id="8" name="Rectangle 3">
            <a:extLst>
              <a:ext uri="{FF2B5EF4-FFF2-40B4-BE49-F238E27FC236}">
                <a16:creationId xmlns:a16="http://schemas.microsoft.com/office/drawing/2014/main" id="{6AF89E40-27C8-9E16-A41B-806E34FDD21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318204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7EC1D-3E43-D6C8-BFDA-F3A834D343DF}"/>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AADD326B-E496-70EC-1F4C-9409F5BB827F}"/>
              </a:ext>
            </a:extLst>
          </p:cNvPr>
          <p:cNvSpPr txBox="1">
            <a:spLocks noChangeArrowheads="1"/>
          </p:cNvSpPr>
          <p:nvPr/>
        </p:nvSpPr>
        <p:spPr bwMode="auto">
          <a:xfrm>
            <a:off x="0" y="852371"/>
            <a:ext cx="1137284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UNDERSTANDING A </a:t>
            </a:r>
          </a:p>
          <a:p>
            <a:pPr lvl="0" algn="r">
              <a:spcBef>
                <a:spcPts val="0"/>
              </a:spcBef>
            </a:pPr>
            <a:r>
              <a:rPr lang="en-GB" altLang="en-US" sz="4800" dirty="0">
                <a:latin typeface="Arial" panose="020B0604020202020204" pitchFamily="34" charset="0"/>
              </a:rPr>
              <a:t>[THEORETICAL]</a:t>
            </a:r>
          </a:p>
          <a:p>
            <a:pPr lvl="0" algn="r">
              <a:spcBef>
                <a:spcPts val="0"/>
              </a:spcBef>
            </a:pPr>
            <a:r>
              <a:rPr lang="en-GB" altLang="en-US" sz="4800" dirty="0">
                <a:latin typeface="Arial" panose="020B0604020202020204" pitchFamily="34" charset="0"/>
              </a:rPr>
              <a:t> ESSAY FRAMEWORK</a:t>
            </a:r>
          </a:p>
        </p:txBody>
      </p:sp>
      <p:sp>
        <p:nvSpPr>
          <p:cNvPr id="8" name="Rectangle 3">
            <a:extLst>
              <a:ext uri="{FF2B5EF4-FFF2-40B4-BE49-F238E27FC236}">
                <a16:creationId xmlns:a16="http://schemas.microsoft.com/office/drawing/2014/main" id="{407C1689-E774-3736-D419-944592378FDD}"/>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03177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34278-4E08-F7B4-A1BC-C00D5483FB2C}"/>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D6F5CFB0-66B7-1474-43A3-4EDD8B7EF10A}"/>
              </a:ext>
            </a:extLst>
          </p:cNvPr>
          <p:cNvSpPr txBox="1">
            <a:spLocks noChangeArrowheads="1"/>
          </p:cNvSpPr>
          <p:nvPr/>
        </p:nvSpPr>
        <p:spPr bwMode="auto">
          <a:xfrm>
            <a:off x="5380084" y="1443841"/>
            <a:ext cx="6513572"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IMPORTANCE OF A THEORETICAL FRAMEWORK:</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GUIDES RESEARCH</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ESTABLISHES RELEVANCE</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EXPLAINS RELATIONSHIPS</a:t>
            </a:r>
          </a:p>
          <a:p>
            <a:pPr lvl="0">
              <a:spcBef>
                <a:spcPts val="0"/>
              </a:spcBef>
            </a:pPr>
            <a:endParaRPr lang="en-GB" altLang="en-US" sz="1800" b="0" dirty="0">
              <a:latin typeface="Calibri Light" panose="020F0302020204030204" pitchFamily="34" charset="0"/>
              <a:cs typeface="Calibri Light" panose="020F0302020204030204" pitchFamily="34" charset="0"/>
            </a:endParaRPr>
          </a:p>
        </p:txBody>
      </p:sp>
      <p:sp>
        <p:nvSpPr>
          <p:cNvPr id="2" name="Text Box 31">
            <a:extLst>
              <a:ext uri="{FF2B5EF4-FFF2-40B4-BE49-F238E27FC236}">
                <a16:creationId xmlns:a16="http://schemas.microsoft.com/office/drawing/2014/main" id="{EF3728A6-EC7F-26E9-F8BC-D5EE8417148B}"/>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8423C4C6-B832-E33A-576B-4B0CA10E0379}"/>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53AFC860-543A-7D3A-2BAE-6DEC47DE1999}"/>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006323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9D8A3-477E-E6D6-D686-8347822A72DF}"/>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9511F12C-A0D5-A384-4DB1-240B67FEBA9C}"/>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2AADEDF4-A8D2-E2DB-A6DC-2D4EB99BFC66}"/>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14151DBF-D3C7-7B8B-55C0-9EDB44B41422}"/>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
        <p:nvSpPr>
          <p:cNvPr id="5" name="Text Box 31">
            <a:extLst>
              <a:ext uri="{FF2B5EF4-FFF2-40B4-BE49-F238E27FC236}">
                <a16:creationId xmlns:a16="http://schemas.microsoft.com/office/drawing/2014/main" id="{D38ADE49-773D-AC70-443D-35D0814E6131}"/>
              </a:ext>
            </a:extLst>
          </p:cNvPr>
          <p:cNvSpPr txBox="1">
            <a:spLocks noChangeArrowheads="1"/>
          </p:cNvSpPr>
          <p:nvPr/>
        </p:nvSpPr>
        <p:spPr bwMode="auto">
          <a:xfrm>
            <a:off x="5380084" y="1443841"/>
            <a:ext cx="651357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 THEORETICAL FRAMEWORK CAN BE DEFINED AS: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 SET </a:t>
            </a:r>
            <a:r>
              <a:rPr lang="en-GB" altLang="en-US" sz="1800" b="0" dirty="0">
                <a:latin typeface="Calibri Light" panose="020F0302020204030204" pitchFamily="34" charset="0"/>
                <a:cs typeface="Calibri Light" panose="020F0302020204030204" pitchFamily="34" charset="0"/>
              </a:rPr>
              <a:t>of concepts, theories, ideas, and assumptions that help you understand a specific phenomenon or problem.</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 FOUNDATIONAL </a:t>
            </a:r>
            <a:r>
              <a:rPr lang="en-GB" altLang="en-US" sz="1800" b="0" dirty="0">
                <a:latin typeface="Calibri Light" panose="020F0302020204030204" pitchFamily="34" charset="0"/>
                <a:cs typeface="Calibri Light" panose="020F0302020204030204" pitchFamily="34" charset="0"/>
              </a:rPr>
              <a:t>review of existing theories that serves as a roadmap for developing the arguments you will use in your own work.</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 METHOD </a:t>
            </a:r>
            <a:r>
              <a:rPr lang="en-GB" altLang="en-US" sz="1800" b="0" dirty="0">
                <a:latin typeface="Calibri Light" panose="020F0302020204030204" pitchFamily="34" charset="0"/>
                <a:cs typeface="Calibri Light" panose="020F0302020204030204" pitchFamily="34" charset="0"/>
              </a:rPr>
              <a:t>to explain phenomena, draw connections, and make predictions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It is a </a:t>
            </a:r>
            <a:r>
              <a:rPr lang="en-GB" altLang="en-US" sz="1800" dirty="0">
                <a:latin typeface="Calibri Light" panose="020F0302020204030204" pitchFamily="34" charset="0"/>
                <a:cs typeface="Calibri Light" panose="020F0302020204030204" pitchFamily="34" charset="0"/>
              </a:rPr>
              <a:t>ROADMAP </a:t>
            </a:r>
            <a:r>
              <a:rPr lang="en-GB" altLang="en-US" sz="1800" b="0" dirty="0">
                <a:latin typeface="Calibri Light" panose="020F0302020204030204" pitchFamily="34" charset="0"/>
                <a:cs typeface="Calibri Light" panose="020F0302020204030204" pitchFamily="34" charset="0"/>
              </a:rPr>
              <a:t>or</a:t>
            </a:r>
            <a:r>
              <a:rPr lang="en-GB" altLang="en-US" sz="1800" dirty="0">
                <a:latin typeface="Calibri Light" panose="020F0302020204030204" pitchFamily="34" charset="0"/>
                <a:cs typeface="Calibri Light" panose="020F0302020204030204" pitchFamily="34" charset="0"/>
              </a:rPr>
              <a:t> BLUEPRINT </a:t>
            </a:r>
            <a:r>
              <a:rPr lang="en-GB" altLang="en-US" sz="1800" b="0" dirty="0">
                <a:latin typeface="Calibri Light" panose="020F0302020204030204" pitchFamily="34" charset="0"/>
                <a:cs typeface="Calibri Light" panose="020F0302020204030204" pitchFamily="34" charset="0"/>
              </a:rPr>
              <a:t>to develop and argue your own research inquiry.</a:t>
            </a: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625677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4CAC9-20B7-931A-BA1E-9F3496187F19}"/>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D9F38195-4671-04B0-D0D1-AADA7F4150C6}"/>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65D5C62E-A776-9AC4-0FF8-A550209C1065}"/>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5" name="TextBox 4">
            <a:extLst>
              <a:ext uri="{FF2B5EF4-FFF2-40B4-BE49-F238E27FC236}">
                <a16:creationId xmlns:a16="http://schemas.microsoft.com/office/drawing/2014/main" id="{91BA7527-4BBE-075D-C314-FC544CC866AD}"/>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
        <p:nvSpPr>
          <p:cNvPr id="6" name="Text Box 31">
            <a:extLst>
              <a:ext uri="{FF2B5EF4-FFF2-40B4-BE49-F238E27FC236}">
                <a16:creationId xmlns:a16="http://schemas.microsoft.com/office/drawing/2014/main" id="{9D391A2C-13B6-33D3-5B60-2094B31A2F11}"/>
              </a:ext>
            </a:extLst>
          </p:cNvPr>
          <p:cNvSpPr txBox="1">
            <a:spLocks noChangeArrowheads="1"/>
          </p:cNvSpPr>
          <p:nvPr/>
        </p:nvSpPr>
        <p:spPr bwMode="auto">
          <a:xfrm>
            <a:off x="5380084" y="1443841"/>
            <a:ext cx="651357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YOUR THEORETICAL FRAMEWORK SHOULD: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EXPLAIN</a:t>
            </a:r>
            <a:r>
              <a:rPr lang="en-GB" altLang="en-US" sz="1800" b="0" dirty="0">
                <a:latin typeface="Calibri Light" panose="020F0302020204030204" pitchFamily="34" charset="0"/>
                <a:cs typeface="Calibri Light" panose="020F0302020204030204" pitchFamily="34" charset="0"/>
              </a:rPr>
              <a:t> how existing [theories, concepts, practice] support, justify and contextualise your research, showing that your work is grounded in established ideas.</a:t>
            </a:r>
          </a:p>
        </p:txBody>
      </p:sp>
    </p:spTree>
    <p:extLst>
      <p:ext uri="{BB962C8B-B14F-4D97-AF65-F5344CB8AC3E}">
        <p14:creationId xmlns:p14="http://schemas.microsoft.com/office/powerpoint/2010/main" val="405536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CDCA9-EE05-6079-BA1D-F0D6198EBBE5}"/>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5B896858-7D10-F977-B207-5EEED2120823}"/>
              </a:ext>
            </a:extLst>
          </p:cNvPr>
          <p:cNvSpPr txBox="1">
            <a:spLocks noChangeArrowheads="1"/>
          </p:cNvSpPr>
          <p:nvPr/>
        </p:nvSpPr>
        <p:spPr bwMode="auto">
          <a:xfrm>
            <a:off x="5380084" y="1436741"/>
            <a:ext cx="651357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RESEARCH &amp; WRITING: GOOD ACADEMIC PRACTICE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AVOID PLAGIARISM</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REFERENCE IN REAL-TIME</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ORGANISE EFFECTIVE NOTE-TAKING [AI]</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PERFORM CRITICAL ANALYSIS</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CONDUCT INDEPENDENT RESEARCH</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Apply these practices to help ensure that your work is original, credible, and reflects your own understanding of the subject matter.</a:t>
            </a:r>
          </a:p>
        </p:txBody>
      </p:sp>
      <p:sp>
        <p:nvSpPr>
          <p:cNvPr id="2" name="Text Box 31">
            <a:extLst>
              <a:ext uri="{FF2B5EF4-FFF2-40B4-BE49-F238E27FC236}">
                <a16:creationId xmlns:a16="http://schemas.microsoft.com/office/drawing/2014/main" id="{EB862270-1530-4F44-9D25-887449137356}"/>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3313A435-2E14-C652-BFD2-7DA6F86FA240}"/>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B95FA688-11F0-EFB1-2CC8-326D9225FA59}"/>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253705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155E95-D7E6-5E40-E593-02D3341F5D6D}"/>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7BACF490-284F-ABAD-04AA-EDC518D9A39A}"/>
              </a:ext>
            </a:extLst>
          </p:cNvPr>
          <p:cNvSpPr txBox="1">
            <a:spLocks noChangeArrowheads="1"/>
          </p:cNvSpPr>
          <p:nvPr/>
        </p:nvSpPr>
        <p:spPr bwMode="auto">
          <a:xfrm>
            <a:off x="5380084" y="1443841"/>
            <a:ext cx="651357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RESEARCH &amp; WRITING: ACADEMIC QUALITY &amp; PRINCIPLES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HONESTY AND INTEGRITY – REFERENCING</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INDEPENDENCE – OWN ARGUMENTS</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RESPECT FOR OTHERS – ACKNOWLEDGEMENTS [PLAGIARISM]</a:t>
            </a: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EFFECTIVE COMMUNICATION – STRUCTURE YOUR WRITING</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Apply these principles to maintain the standards of academic scholarship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sp>
        <p:nvSpPr>
          <p:cNvPr id="2" name="Text Box 31">
            <a:extLst>
              <a:ext uri="{FF2B5EF4-FFF2-40B4-BE49-F238E27FC236}">
                <a16:creationId xmlns:a16="http://schemas.microsoft.com/office/drawing/2014/main" id="{3109776A-F9E2-A67C-2657-17CC3BD512E9}"/>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4AAD02AB-38C6-D728-C0BC-0B7FD693E6C3}"/>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8E9CD7E7-73DE-2FF5-30DA-EB065CF29C6C}"/>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3927081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5E3BC-052F-196F-95BB-253AC1600B12}"/>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C320765B-1EAF-B43B-9255-23D136BB28DC}"/>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0146C2B6-26C1-59CF-79A7-770A61AE00A6}"/>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2759BA89-D378-29F1-4B11-4A3016F49AAA}"/>
              </a:ext>
            </a:extLst>
          </p:cNvPr>
          <p:cNvSpPr txBox="1">
            <a:spLocks noChangeArrowheads="1"/>
          </p:cNvSpPr>
          <p:nvPr/>
        </p:nvSpPr>
        <p:spPr bwMode="auto">
          <a:xfrm>
            <a:off x="5380084" y="335845"/>
            <a:ext cx="6513572"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ESSAY STRUCTURE [EXAMPLE]: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AutoNum type="arabicPeriod"/>
            </a:pPr>
            <a:r>
              <a:rPr lang="en-GB" altLang="en-US" sz="1800" dirty="0">
                <a:latin typeface="Calibri Light" panose="020F0302020204030204" pitchFamily="34" charset="0"/>
                <a:cs typeface="Calibri Light" panose="020F0302020204030204" pitchFamily="34" charset="0"/>
              </a:rPr>
              <a:t>INTRODUCTION</a:t>
            </a:r>
          </a:p>
          <a:p>
            <a:pPr lvl="0">
              <a:spcBef>
                <a:spcPts val="0"/>
              </a:spcBef>
            </a:pPr>
            <a:r>
              <a:rPr lang="en-GB" altLang="en-US" sz="1800" b="0" dirty="0">
                <a:latin typeface="Calibri Light" panose="020F0302020204030204" pitchFamily="34" charset="0"/>
                <a:cs typeface="Calibri Light" panose="020F0302020204030204" pitchFamily="34" charset="0"/>
              </a:rPr>
              <a:t>Setting the framework of the essay.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2. THEORY SELECTION</a:t>
            </a:r>
          </a:p>
          <a:p>
            <a:pPr lvl="0">
              <a:spcBef>
                <a:spcPts val="0"/>
              </a:spcBef>
            </a:pPr>
            <a:r>
              <a:rPr lang="en-GB" altLang="en-US" sz="1800" b="0" dirty="0">
                <a:latin typeface="Calibri Light" panose="020F0302020204030204" pitchFamily="34" charset="0"/>
                <a:cs typeface="Calibri Light" panose="020F0302020204030204" pitchFamily="34" charset="0"/>
              </a:rPr>
              <a:t>Which theories are relevant to your investigation?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3. KEY CONCEPTS</a:t>
            </a:r>
          </a:p>
          <a:p>
            <a:pPr lvl="0">
              <a:spcBef>
                <a:spcPts val="0"/>
              </a:spcBef>
            </a:pPr>
            <a:r>
              <a:rPr lang="en-GB" altLang="en-US" sz="1800" b="0" dirty="0">
                <a:latin typeface="Calibri Light" panose="020F0302020204030204" pitchFamily="34" charset="0"/>
                <a:cs typeface="Calibri Light" panose="020F0302020204030204" pitchFamily="34" charset="0"/>
              </a:rPr>
              <a:t>Briefly explain the main ideas of the selected theory or theories.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4. APPLICATION TO RESEARCH QUESTION</a:t>
            </a:r>
          </a:p>
          <a:p>
            <a:pPr lvl="0">
              <a:spcBef>
                <a:spcPts val="0"/>
              </a:spcBef>
            </a:pPr>
            <a:r>
              <a:rPr lang="en-GB" altLang="en-US" sz="1800" b="0" dirty="0">
                <a:latin typeface="Calibri Light" panose="020F0302020204030204" pitchFamily="34" charset="0"/>
                <a:cs typeface="Calibri Light" panose="020F0302020204030204" pitchFamily="34" charset="0"/>
              </a:rPr>
              <a:t>How does this theory influence your creative decisions? Provide specific examples from your work/research.</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5. CONCLUSIONS</a:t>
            </a:r>
          </a:p>
          <a:p>
            <a:pPr lvl="0">
              <a:spcBef>
                <a:spcPts val="0"/>
              </a:spcBef>
            </a:pPr>
            <a:r>
              <a:rPr lang="en-GB" altLang="en-US" sz="1800" b="0" dirty="0">
                <a:latin typeface="Calibri Light" panose="020F0302020204030204" pitchFamily="34" charset="0"/>
                <a:cs typeface="Calibri Light" panose="020F0302020204030204" pitchFamily="34" charset="0"/>
              </a:rPr>
              <a:t>Summarize the main insights &amp; wrap it up with clarity.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6. REFERENCES</a:t>
            </a:r>
          </a:p>
          <a:p>
            <a:pPr lvl="0">
              <a:spcBef>
                <a:spcPts val="0"/>
              </a:spcBef>
            </a:pPr>
            <a:r>
              <a:rPr lang="en-GB" altLang="en-US" sz="1800" b="0" dirty="0">
                <a:latin typeface="Calibri Light" panose="020F0302020204030204" pitchFamily="34" charset="0"/>
                <a:cs typeface="Calibri Light" panose="020F0302020204030204" pitchFamily="34" charset="0"/>
              </a:rPr>
              <a:t>List any artists, designers, or writers whose work supports your theoretical framework.</a:t>
            </a:r>
          </a:p>
        </p:txBody>
      </p:sp>
      <p:sp>
        <p:nvSpPr>
          <p:cNvPr id="5" name="TextBox 4">
            <a:extLst>
              <a:ext uri="{FF2B5EF4-FFF2-40B4-BE49-F238E27FC236}">
                <a16:creationId xmlns:a16="http://schemas.microsoft.com/office/drawing/2014/main" id="{B8EDFEF7-644C-5290-3FC0-020E10EA9751}"/>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232369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B16FC-628C-DCFA-992F-8EE639EC03C6}"/>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6F2DC672-25ED-D882-1949-3063881E2C3F}"/>
              </a:ext>
            </a:extLst>
          </p:cNvPr>
          <p:cNvSpPr txBox="1">
            <a:spLocks noChangeArrowheads="1"/>
          </p:cNvSpPr>
          <p:nvPr/>
        </p:nvSpPr>
        <p:spPr bwMode="auto">
          <a:xfrm>
            <a:off x="5380084" y="1443841"/>
            <a:ext cx="651357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STRUCTURE SHOULD: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BE CONCISE</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ENSURE CLARITY</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USE CREDIBLE SOURCES</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VISUALIZE RELATIONSHIPS</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ADAPT AS NECESSARY</a:t>
            </a:r>
          </a:p>
        </p:txBody>
      </p:sp>
      <p:sp>
        <p:nvSpPr>
          <p:cNvPr id="2" name="Text Box 31">
            <a:extLst>
              <a:ext uri="{FF2B5EF4-FFF2-40B4-BE49-F238E27FC236}">
                <a16:creationId xmlns:a16="http://schemas.microsoft.com/office/drawing/2014/main" id="{751E2A55-8E70-5B11-43B3-40DEAE344F7F}"/>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F678D503-FE4E-2002-D3A9-9082350E5B03}"/>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865B3ABB-6C4C-FC8F-9113-9FFE3F0079E4}"/>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830542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99BB6-62A0-3005-92F1-243407150F44}"/>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8AD9DCA5-7FA5-C3CC-2F57-18D1B42B94BE}"/>
              </a:ext>
            </a:extLst>
          </p:cNvPr>
          <p:cNvSpPr txBox="1">
            <a:spLocks noChangeArrowheads="1"/>
          </p:cNvSpPr>
          <p:nvPr/>
        </p:nvSpPr>
        <p:spPr bwMode="auto">
          <a:xfrm>
            <a:off x="5380084" y="1443841"/>
            <a:ext cx="651357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MISTAKES TO AVOID: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LACK OF FOCUS</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POOR JUSTIFICATION</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OVERCOMPLICATION</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IGNORING ALTERNATIVES</a:t>
            </a: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WEAK INTEGRATION</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sp>
        <p:nvSpPr>
          <p:cNvPr id="2" name="Text Box 31">
            <a:extLst>
              <a:ext uri="{FF2B5EF4-FFF2-40B4-BE49-F238E27FC236}">
                <a16:creationId xmlns:a16="http://schemas.microsoft.com/office/drawing/2014/main" id="{1D6D62A3-D377-8FD4-6677-802DA06C0D74}"/>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96FD1750-F56A-1CAA-557F-BF762273BB15}"/>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A33E04FC-514A-5EDD-D532-FDFDC8F8E64D}"/>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908695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A51A3-354A-1454-84E5-2C0298423803}"/>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EC3C5B50-6780-1119-73B3-20D9F39D7EAE}"/>
              </a:ext>
            </a:extLst>
          </p:cNvPr>
          <p:cNvSpPr txBox="1">
            <a:spLocks noChangeArrowheads="1"/>
          </p:cNvSpPr>
          <p:nvPr/>
        </p:nvSpPr>
        <p:spPr bwMode="auto">
          <a:xfrm>
            <a:off x="5380084" y="1443841"/>
            <a:ext cx="6513572"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IN CONCLUSION: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The theoretical framework is a critical component of research, providing a structured foundation for analysing and interpreting data. By identifying relevant theories, defining key concepts, and explaining their relationships, you can ensure your inquiry is grounded in established knowledge. Thus, by creating a robust theoretical framework, it will enhance the clarity, credibility, and impact of your research.</a:t>
            </a:r>
          </a:p>
        </p:txBody>
      </p:sp>
      <p:sp>
        <p:nvSpPr>
          <p:cNvPr id="2" name="Text Box 31">
            <a:extLst>
              <a:ext uri="{FF2B5EF4-FFF2-40B4-BE49-F238E27FC236}">
                <a16:creationId xmlns:a16="http://schemas.microsoft.com/office/drawing/2014/main" id="{15D9D50C-37DC-27A0-06E1-E3D839516582}"/>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5332B370-1F03-FB14-3A60-7726F1B2F327}"/>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734A355B-EEE7-2E2D-57EA-6C6B5C9155AE}"/>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003627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FE8CA-1F21-6EEA-E503-E754EDFC5784}"/>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16B4A13A-C5A2-B0F7-C7B4-6C3DF9A1553C}"/>
              </a:ext>
            </a:extLst>
          </p:cNvPr>
          <p:cNvSpPr txBox="1">
            <a:spLocks noChangeArrowheads="1"/>
          </p:cNvSpPr>
          <p:nvPr/>
        </p:nvSpPr>
        <p:spPr bwMode="auto">
          <a:xfrm>
            <a:off x="5380084" y="1443841"/>
            <a:ext cx="651357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WEB RESOURCES: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hlinkClick r:id="rId3"/>
              </a:rPr>
              <a:t>What is a Theoretical Framework? | A Step-by-Step Guide</a:t>
            </a:r>
            <a:endParaRPr lang="en-GB"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hlinkClick r:id="rId4"/>
              </a:rPr>
              <a:t>Theoretical Framework - Types, Examples and Writing Guide</a:t>
            </a:r>
            <a:endParaRPr lang="en-GB" sz="1800" b="0" dirty="0">
              <a:latin typeface="Calibri Light" panose="020F0302020204030204" pitchFamily="34" charset="0"/>
              <a:cs typeface="Calibri Light" panose="020F0302020204030204" pitchFamily="34" charset="0"/>
            </a:endParaRPr>
          </a:p>
          <a:p>
            <a:pPr lvl="0">
              <a:spcBef>
                <a:spcPts val="0"/>
              </a:spcBef>
            </a:pPr>
            <a:endParaRPr lang="en-GB"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hlinkClick r:id="rId5"/>
              </a:rPr>
              <a:t>Referencing Handbooks - Digital Services | University of Wales Trinity Saint David</a:t>
            </a:r>
            <a:endParaRPr lang="en-GB" sz="1800" b="0" dirty="0">
              <a:latin typeface="Calibri Light" panose="020F0302020204030204" pitchFamily="34" charset="0"/>
              <a:cs typeface="Calibri Light" panose="020F0302020204030204" pitchFamily="34" charset="0"/>
            </a:endParaRPr>
          </a:p>
        </p:txBody>
      </p:sp>
      <p:sp>
        <p:nvSpPr>
          <p:cNvPr id="2" name="Text Box 31">
            <a:extLst>
              <a:ext uri="{FF2B5EF4-FFF2-40B4-BE49-F238E27FC236}">
                <a16:creationId xmlns:a16="http://schemas.microsoft.com/office/drawing/2014/main" id="{455C22B1-8A05-477D-202E-B9185DFD015B}"/>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08945280-2E27-258E-3715-A10682D49380}"/>
              </a:ext>
            </a:extLst>
          </p:cNvPr>
          <p:cNvPicPr>
            <a:picLocks noChangeAspect="1"/>
          </p:cNvPicPr>
          <p:nvPr/>
        </p:nvPicPr>
        <p:blipFill>
          <a:blip r:embed="rId6"/>
          <a:srcRect l="45623" t="11163" r="20489"/>
          <a:stretch>
            <a:fillRect/>
          </a:stretch>
        </p:blipFill>
        <p:spPr>
          <a:xfrm>
            <a:off x="0" y="0"/>
            <a:ext cx="4578096" cy="6858000"/>
          </a:xfrm>
          <a:prstGeom prst="rect">
            <a:avLst/>
          </a:prstGeom>
        </p:spPr>
      </p:pic>
      <p:sp>
        <p:nvSpPr>
          <p:cNvPr id="7" name="TextBox 6">
            <a:extLst>
              <a:ext uri="{FF2B5EF4-FFF2-40B4-BE49-F238E27FC236}">
                <a16:creationId xmlns:a16="http://schemas.microsoft.com/office/drawing/2014/main" id="{42FAB880-FFC3-5216-380F-497822104F09}"/>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779977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5A82E-A939-1F07-31FB-3E2F377E2633}"/>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A710DA2F-83A8-781D-9845-245DA24A5692}"/>
              </a:ext>
            </a:extLst>
          </p:cNvPr>
          <p:cNvSpPr txBox="1">
            <a:spLocks noChangeArrowheads="1"/>
          </p:cNvSpPr>
          <p:nvPr/>
        </p:nvSpPr>
        <p:spPr bwMode="auto">
          <a:xfrm>
            <a:off x="0" y="852371"/>
            <a:ext cx="1137284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EXAMPLES</a:t>
            </a:r>
          </a:p>
          <a:p>
            <a:pPr lvl="0" algn="r">
              <a:spcBef>
                <a:spcPts val="0"/>
              </a:spcBef>
            </a:pPr>
            <a:r>
              <a:rPr lang="en-GB" altLang="en-US" sz="4800" dirty="0">
                <a:latin typeface="Arial" panose="020B0604020202020204" pitchFamily="34" charset="0"/>
              </a:rPr>
              <a:t>KEY THEORIES</a:t>
            </a:r>
          </a:p>
          <a:p>
            <a:pPr lvl="0" algn="r">
              <a:spcBef>
                <a:spcPts val="0"/>
              </a:spcBef>
            </a:pPr>
            <a:r>
              <a:rPr lang="en-GB" altLang="en-US" sz="4800" dirty="0">
                <a:latin typeface="Arial" panose="020B0604020202020204" pitchFamily="34" charset="0"/>
              </a:rPr>
              <a:t>&amp; CONCEPTS </a:t>
            </a:r>
          </a:p>
        </p:txBody>
      </p:sp>
      <p:sp>
        <p:nvSpPr>
          <p:cNvPr id="8" name="Rectangle 3">
            <a:extLst>
              <a:ext uri="{FF2B5EF4-FFF2-40B4-BE49-F238E27FC236}">
                <a16:creationId xmlns:a16="http://schemas.microsoft.com/office/drawing/2014/main" id="{6C524714-39C0-4C02-F202-4FB937BB81E7}"/>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801001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AC26D-0056-1667-CE82-F28F1D1957F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82F7FFD-3AB9-253A-0453-0EF42C8F5F5C}"/>
              </a:ext>
            </a:extLst>
          </p:cNvPr>
          <p:cNvPicPr>
            <a:picLocks noChangeAspect="1"/>
          </p:cNvPicPr>
          <p:nvPr/>
        </p:nvPicPr>
        <p:blipFill>
          <a:blip r:embed="rId3"/>
          <a:stretch>
            <a:fillRect/>
          </a:stretch>
        </p:blipFill>
        <p:spPr>
          <a:xfrm>
            <a:off x="0" y="0"/>
            <a:ext cx="4724400" cy="6858000"/>
          </a:xfrm>
          <a:prstGeom prst="rect">
            <a:avLst/>
          </a:prstGeom>
        </p:spPr>
      </p:pic>
      <p:sp>
        <p:nvSpPr>
          <p:cNvPr id="3" name="Text Box 31">
            <a:extLst>
              <a:ext uri="{FF2B5EF4-FFF2-40B4-BE49-F238E27FC236}">
                <a16:creationId xmlns:a16="http://schemas.microsoft.com/office/drawing/2014/main" id="{FCF52B19-8993-BC4E-9289-234EACB4A302}"/>
              </a:ext>
            </a:extLst>
          </p:cNvPr>
          <p:cNvSpPr txBox="1">
            <a:spLocks noChangeArrowheads="1"/>
          </p:cNvSpPr>
          <p:nvPr/>
        </p:nvSpPr>
        <p:spPr bwMode="auto">
          <a:xfrm>
            <a:off x="5380084" y="1436741"/>
            <a:ext cx="651357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SURFACE PATTERN DESIGN: THEORETICAL FRAMEWORKS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GESTALT THEORY: </a:t>
            </a:r>
            <a:r>
              <a:rPr lang="en-GB" altLang="en-US" sz="1800" b="0" dirty="0">
                <a:latin typeface="Calibri Light" panose="020F0302020204030204" pitchFamily="34" charset="0"/>
                <a:cs typeface="Calibri Light" panose="020F0302020204030204" pitchFamily="34" charset="0"/>
              </a:rPr>
              <a:t>How people perceive patterns and visual groupings.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SEMIOTICS: </a:t>
            </a:r>
            <a:r>
              <a:rPr lang="en-GB" altLang="en-US" sz="1800" b="0" dirty="0">
                <a:latin typeface="Calibri Light" panose="020F0302020204030204" pitchFamily="34" charset="0"/>
                <a:cs typeface="Calibri Light" panose="020F0302020204030204" pitchFamily="34" charset="0"/>
              </a:rPr>
              <a:t>The study of signs and symbols in design.</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ORNAMENTATION THEORY:</a:t>
            </a:r>
            <a:r>
              <a:rPr lang="en-GB" altLang="en-US" sz="1800" b="0" dirty="0">
                <a:latin typeface="Calibri Light" panose="020F0302020204030204" pitchFamily="34" charset="0"/>
                <a:cs typeface="Calibri Light" panose="020F0302020204030204" pitchFamily="34" charset="0"/>
              </a:rPr>
              <a:t> Debates around decoration and function. (e.g., Adolf Loos vs. William Morris – A Battle Between Tradition and Modernity)</a:t>
            </a:r>
          </a:p>
        </p:txBody>
      </p:sp>
    </p:spTree>
    <p:extLst>
      <p:ext uri="{BB962C8B-B14F-4D97-AF65-F5344CB8AC3E}">
        <p14:creationId xmlns:p14="http://schemas.microsoft.com/office/powerpoint/2010/main" val="627036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F1916-EE73-35E3-E632-EFFF0AA9115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0A091CE-A99F-C586-D4E0-501A75FF7482}"/>
              </a:ext>
            </a:extLst>
          </p:cNvPr>
          <p:cNvPicPr>
            <a:picLocks noChangeAspect="1"/>
          </p:cNvPicPr>
          <p:nvPr/>
        </p:nvPicPr>
        <p:blipFill>
          <a:blip r:embed="rId3"/>
          <a:stretch>
            <a:fillRect/>
          </a:stretch>
        </p:blipFill>
        <p:spPr>
          <a:xfrm>
            <a:off x="0" y="0"/>
            <a:ext cx="4724400" cy="6858000"/>
          </a:xfrm>
          <a:prstGeom prst="rect">
            <a:avLst/>
          </a:prstGeom>
        </p:spPr>
      </p:pic>
      <p:sp>
        <p:nvSpPr>
          <p:cNvPr id="3" name="Text Box 31">
            <a:extLst>
              <a:ext uri="{FF2B5EF4-FFF2-40B4-BE49-F238E27FC236}">
                <a16:creationId xmlns:a16="http://schemas.microsoft.com/office/drawing/2014/main" id="{BA474354-607C-5EE6-E3FA-7EADA4DC9393}"/>
              </a:ext>
            </a:extLst>
          </p:cNvPr>
          <p:cNvSpPr txBox="1">
            <a:spLocks noChangeArrowheads="1"/>
          </p:cNvSpPr>
          <p:nvPr/>
        </p:nvSpPr>
        <p:spPr bwMode="auto">
          <a:xfrm>
            <a:off x="5380084" y="1436741"/>
            <a:ext cx="6513572"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SURFACE PATTERN DESIGN: KEY CONCEPTS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REPETITION &amp; RHYTHM</a:t>
            </a:r>
            <a:r>
              <a:rPr lang="en-GB" altLang="en-US" sz="1800" b="0" dirty="0">
                <a:latin typeface="Calibri Light" panose="020F0302020204030204" pitchFamily="34" charset="0"/>
                <a:cs typeface="Calibri Light" panose="020F0302020204030204" pitchFamily="34" charset="0"/>
              </a:rPr>
              <a:t>: Central to pattern creation; involves motifs, symmetry, and tiling.</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COLOUR THEORY: </a:t>
            </a:r>
            <a:r>
              <a:rPr lang="en-GB" altLang="en-US" sz="1800" b="0" dirty="0">
                <a:latin typeface="Calibri Light" panose="020F0302020204030204" pitchFamily="34" charset="0"/>
                <a:cs typeface="Calibri Light" panose="020F0302020204030204" pitchFamily="34" charset="0"/>
              </a:rPr>
              <a:t>Understanding hue, saturation, contrast, and harmony.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VISUAL HIERARCHY:</a:t>
            </a:r>
            <a:r>
              <a:rPr lang="en-GB" altLang="en-US" sz="1800" b="0" dirty="0">
                <a:latin typeface="Calibri Light" panose="020F0302020204030204" pitchFamily="34" charset="0"/>
                <a:cs typeface="Calibri Light" panose="020F0302020204030204" pitchFamily="34" charset="0"/>
              </a:rPr>
              <a:t> How elements guide the viewer’s eye across a surface.</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CULTURAL SYMBOLISM: </a:t>
            </a:r>
            <a:r>
              <a:rPr lang="en-GB" altLang="en-US" sz="1800" b="0" dirty="0">
                <a:latin typeface="Calibri Light" panose="020F0302020204030204" pitchFamily="34" charset="0"/>
                <a:cs typeface="Calibri Light" panose="020F0302020204030204" pitchFamily="34" charset="0"/>
              </a:rPr>
              <a:t>Patterns often carry cultural, historical, or emotional meaning.</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DIGITAL VS. HANDCRAFTED TECHNIQUES: </a:t>
            </a:r>
            <a:r>
              <a:rPr lang="en-GB" altLang="en-US" sz="1800" b="0" dirty="0">
                <a:latin typeface="Calibri Light" panose="020F0302020204030204" pitchFamily="34" charset="0"/>
                <a:cs typeface="Calibri Light" panose="020F0302020204030204" pitchFamily="34" charset="0"/>
              </a:rPr>
              <a:t>Impacts aesthetics and production.</a:t>
            </a:r>
          </a:p>
        </p:txBody>
      </p:sp>
    </p:spTree>
    <p:extLst>
      <p:ext uri="{BB962C8B-B14F-4D97-AF65-F5344CB8AC3E}">
        <p14:creationId xmlns:p14="http://schemas.microsoft.com/office/powerpoint/2010/main" val="531174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FF10B-3580-02F9-8476-AEC3C032063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059DA0F-19D1-0BA1-09AB-423E884016D4}"/>
              </a:ext>
            </a:extLst>
          </p:cNvPr>
          <p:cNvPicPr>
            <a:picLocks noChangeAspect="1"/>
          </p:cNvPicPr>
          <p:nvPr/>
        </p:nvPicPr>
        <p:blipFill>
          <a:blip r:embed="rId3"/>
          <a:stretch>
            <a:fillRect/>
          </a:stretch>
        </p:blipFill>
        <p:spPr>
          <a:xfrm>
            <a:off x="0" y="0"/>
            <a:ext cx="4724400" cy="6858000"/>
          </a:xfrm>
          <a:prstGeom prst="rect">
            <a:avLst/>
          </a:prstGeom>
        </p:spPr>
      </p:pic>
      <p:sp>
        <p:nvSpPr>
          <p:cNvPr id="3" name="Text Box 31">
            <a:extLst>
              <a:ext uri="{FF2B5EF4-FFF2-40B4-BE49-F238E27FC236}">
                <a16:creationId xmlns:a16="http://schemas.microsoft.com/office/drawing/2014/main" id="{C3150B5D-61CD-8B4C-9BAB-784CED1727DD}"/>
              </a:ext>
            </a:extLst>
          </p:cNvPr>
          <p:cNvSpPr txBox="1">
            <a:spLocks noChangeArrowheads="1"/>
          </p:cNvSpPr>
          <p:nvPr/>
        </p:nvSpPr>
        <p:spPr bwMode="auto">
          <a:xfrm>
            <a:off x="5380084" y="1436741"/>
            <a:ext cx="6513572"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SURFACE PATTERN DESIGN: CASE STUDY</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Damask is a heritage design most recognizable for its symmetrical medallions.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Wallpaper created by Hugo Goes, York, 1509.</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Derived from Islamic prototypes and later imitated in Italian and Spanish textiles.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William Morris highly influenced by pattern symmetry.</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hlinkClick r:id="rId4"/>
              </a:rPr>
              <a:t>https://www.bbc.co.uk/culture/article/20181106-the-surprising-story-of-wallpaper</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38261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38EA4-373A-2303-A264-E397D6EECA2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390BFBF-B2B8-A88F-85DE-EAC81277620A}"/>
              </a:ext>
            </a:extLst>
          </p:cNvPr>
          <p:cNvPicPr>
            <a:picLocks noChangeAspect="1"/>
          </p:cNvPicPr>
          <p:nvPr/>
        </p:nvPicPr>
        <p:blipFill>
          <a:blip r:embed="rId3"/>
          <a:srcRect l="50000"/>
          <a:stretch>
            <a:fillRect/>
          </a:stretch>
        </p:blipFill>
        <p:spPr>
          <a:xfrm>
            <a:off x="0" y="0"/>
            <a:ext cx="5143500" cy="6858000"/>
          </a:xfrm>
          <a:prstGeom prst="rect">
            <a:avLst/>
          </a:prstGeom>
        </p:spPr>
      </p:pic>
      <p:sp>
        <p:nvSpPr>
          <p:cNvPr id="3" name="Text Box 31">
            <a:extLst>
              <a:ext uri="{FF2B5EF4-FFF2-40B4-BE49-F238E27FC236}">
                <a16:creationId xmlns:a16="http://schemas.microsoft.com/office/drawing/2014/main" id="{AED94760-7D5E-BC5B-C0D6-552E21283376}"/>
              </a:ext>
            </a:extLst>
          </p:cNvPr>
          <p:cNvSpPr txBox="1">
            <a:spLocks noChangeArrowheads="1"/>
          </p:cNvSpPr>
          <p:nvPr/>
        </p:nvSpPr>
        <p:spPr bwMode="auto">
          <a:xfrm>
            <a:off x="5380084" y="1436741"/>
            <a:ext cx="651357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DESIGN CRAFTS: THEORETICAL FRAMEWORKS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PHENOMENOLOGY:</a:t>
            </a:r>
            <a:r>
              <a:rPr lang="en-GB" altLang="en-US" sz="1800" b="0" dirty="0">
                <a:latin typeface="Calibri Light" panose="020F0302020204030204" pitchFamily="34" charset="0"/>
                <a:cs typeface="Calibri Light" panose="020F0302020204030204" pitchFamily="34" charset="0"/>
              </a:rPr>
              <a:t> Focus on the sensory experience of crafted objects.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CRAFT THEORY: </a:t>
            </a:r>
            <a:r>
              <a:rPr lang="en-GB" altLang="en-US" sz="1800" b="0" dirty="0">
                <a:latin typeface="Calibri Light" panose="020F0302020204030204" pitchFamily="34" charset="0"/>
                <a:cs typeface="Calibri Light" panose="020F0302020204030204" pitchFamily="34" charset="0"/>
              </a:rPr>
              <a:t>Explores the value and meaning of making.</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POSTMODERNISM:</a:t>
            </a:r>
            <a:r>
              <a:rPr lang="en-GB" altLang="en-US" sz="1800" b="0" dirty="0">
                <a:latin typeface="Calibri Light" panose="020F0302020204030204" pitchFamily="34" charset="0"/>
                <a:cs typeface="Calibri Light" panose="020F0302020204030204" pitchFamily="34" charset="0"/>
              </a:rPr>
              <a:t> Challenges traditional boundaries between art, craft, and design.</a:t>
            </a:r>
          </a:p>
        </p:txBody>
      </p:sp>
    </p:spTree>
    <p:extLst>
      <p:ext uri="{BB962C8B-B14F-4D97-AF65-F5344CB8AC3E}">
        <p14:creationId xmlns:p14="http://schemas.microsoft.com/office/powerpoint/2010/main" val="2558052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1B5D5-50BA-7FF2-C511-579FAAF537FD}"/>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E1D0075F-5CDB-6DEB-6E4F-2DDF3B74646C}"/>
              </a:ext>
            </a:extLst>
          </p:cNvPr>
          <p:cNvSpPr txBox="1">
            <a:spLocks noChangeArrowheads="1"/>
          </p:cNvSpPr>
          <p:nvPr/>
        </p:nvSpPr>
        <p:spPr bwMode="auto">
          <a:xfrm>
            <a:off x="5380084" y="1436741"/>
            <a:ext cx="651357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DESIGN CRAFTS: KEY CONCEPTS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MATERIALITY:</a:t>
            </a:r>
            <a:r>
              <a:rPr lang="en-GB" altLang="en-US" sz="1800" b="0" dirty="0">
                <a:latin typeface="Calibri Light" panose="020F0302020204030204" pitchFamily="34" charset="0"/>
                <a:cs typeface="Calibri Light" panose="020F0302020204030204" pitchFamily="34" charset="0"/>
              </a:rPr>
              <a:t> Deep understanding of materials (ceramics, textiles, wood, etc.).</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TACIT KNOWLEDGE: </a:t>
            </a:r>
            <a:r>
              <a:rPr lang="en-GB" altLang="en-US" sz="1800" b="0" dirty="0">
                <a:latin typeface="Calibri Light" panose="020F0302020204030204" pitchFamily="34" charset="0"/>
                <a:cs typeface="Calibri Light" panose="020F0302020204030204" pitchFamily="34" charset="0"/>
              </a:rPr>
              <a:t>Skill-based, experiential learning through making.</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SUSTAINABILITY &amp; ETHICS: </a:t>
            </a:r>
            <a:r>
              <a:rPr lang="en-GB" altLang="en-US" sz="1800" b="0" dirty="0">
                <a:latin typeface="Calibri Light" panose="020F0302020204030204" pitchFamily="34" charset="0"/>
                <a:cs typeface="Calibri Light" panose="020F0302020204030204" pitchFamily="34" charset="0"/>
              </a:rPr>
              <a:t>Emphasis on slow design, local sourcing, and ecological impact.</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NARRATIVE &amp; IDENTITY: </a:t>
            </a:r>
            <a:r>
              <a:rPr lang="en-GB" altLang="en-US" sz="1800" b="0" dirty="0">
                <a:latin typeface="Calibri Light" panose="020F0302020204030204" pitchFamily="34" charset="0"/>
                <a:cs typeface="Calibri Light" panose="020F0302020204030204" pitchFamily="34" charset="0"/>
              </a:rPr>
              <a:t>Craft as a medium for storytelling and cultural expression.</a:t>
            </a:r>
          </a:p>
        </p:txBody>
      </p:sp>
      <p:pic>
        <p:nvPicPr>
          <p:cNvPr id="2" name="Picture 1">
            <a:extLst>
              <a:ext uri="{FF2B5EF4-FFF2-40B4-BE49-F238E27FC236}">
                <a16:creationId xmlns:a16="http://schemas.microsoft.com/office/drawing/2014/main" id="{F757B8F9-FBE5-1C8F-C31A-7574D300C876}"/>
              </a:ext>
            </a:extLst>
          </p:cNvPr>
          <p:cNvPicPr>
            <a:picLocks noChangeAspect="1"/>
          </p:cNvPicPr>
          <p:nvPr/>
        </p:nvPicPr>
        <p:blipFill>
          <a:blip r:embed="rId3"/>
          <a:stretch>
            <a:fillRect/>
          </a:stretch>
        </p:blipFill>
        <p:spPr>
          <a:xfrm>
            <a:off x="0" y="0"/>
            <a:ext cx="5145024" cy="6858000"/>
          </a:xfrm>
          <a:prstGeom prst="rect">
            <a:avLst/>
          </a:prstGeom>
        </p:spPr>
      </p:pic>
    </p:spTree>
    <p:extLst>
      <p:ext uri="{BB962C8B-B14F-4D97-AF65-F5344CB8AC3E}">
        <p14:creationId xmlns:p14="http://schemas.microsoft.com/office/powerpoint/2010/main" val="31484890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229D7-02AC-6004-0BE6-47E3075B97E2}"/>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8BD76D03-BB12-2A0E-ED9E-2D115520D650}"/>
              </a:ext>
            </a:extLst>
          </p:cNvPr>
          <p:cNvSpPr txBox="1">
            <a:spLocks noChangeArrowheads="1"/>
          </p:cNvSpPr>
          <p:nvPr/>
        </p:nvSpPr>
        <p:spPr bwMode="auto">
          <a:xfrm>
            <a:off x="5380084" y="1436741"/>
            <a:ext cx="651357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DESIGN CRAFTS: CASE STUDY</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Murano glass has a rich history, dating back to the 8th century. </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glass blowing process for Murano glass is over 1000 years old</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Historical Framework: Early Venetian glassmaking was heavily influenced by techniques from the Byzantine Empire and the Islamic world, brought via Mediterranean trade.</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Political Framework: Relocation to Murano (1291) to prevent fires in the wooden city of Venice, and to protect trade secrets by isolating glassmakers.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20th Century Revival: Art Deco Influence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hlinkClick r:id="rId3"/>
              </a:rPr>
              <a:t>https://www.italymagazine.com/featured-story/brief-history-murano-glass-told-expert</a:t>
            </a:r>
            <a:endParaRPr lang="en-GB" altLang="en-US" sz="1800" b="0" dirty="0">
              <a:latin typeface="Calibri Light" panose="020F0302020204030204" pitchFamily="34" charset="0"/>
              <a:cs typeface="Calibri Light" panose="020F0302020204030204" pitchFamily="34" charset="0"/>
            </a:endParaRPr>
          </a:p>
        </p:txBody>
      </p:sp>
      <p:pic>
        <p:nvPicPr>
          <p:cNvPr id="2" name="Picture 1">
            <a:hlinkClick r:id="rId3"/>
            <a:extLst>
              <a:ext uri="{FF2B5EF4-FFF2-40B4-BE49-F238E27FC236}">
                <a16:creationId xmlns:a16="http://schemas.microsoft.com/office/drawing/2014/main" id="{93CF00E3-727E-E11E-B4E8-B5D7342A9763}"/>
              </a:ext>
            </a:extLst>
          </p:cNvPr>
          <p:cNvPicPr>
            <a:picLocks noChangeAspect="1"/>
          </p:cNvPicPr>
          <p:nvPr/>
        </p:nvPicPr>
        <p:blipFill>
          <a:blip r:embed="rId4"/>
          <a:srcRect l="50000"/>
          <a:stretch>
            <a:fillRect/>
          </a:stretch>
        </p:blipFill>
        <p:spPr>
          <a:xfrm>
            <a:off x="0" y="0"/>
            <a:ext cx="5143500" cy="6858000"/>
          </a:xfrm>
          <a:prstGeom prst="rect">
            <a:avLst/>
          </a:prstGeom>
        </p:spPr>
      </p:pic>
    </p:spTree>
    <p:extLst>
      <p:ext uri="{BB962C8B-B14F-4D97-AF65-F5344CB8AC3E}">
        <p14:creationId xmlns:p14="http://schemas.microsoft.com/office/powerpoint/2010/main" val="3916378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D6008-4C8B-6994-AFC1-7B5356AD64C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FC8B7A8-3022-7D04-7B32-C18F649CA60D}"/>
              </a:ext>
            </a:extLst>
          </p:cNvPr>
          <p:cNvPicPr>
            <a:picLocks noChangeAspect="1"/>
          </p:cNvPicPr>
          <p:nvPr/>
        </p:nvPicPr>
        <p:blipFill>
          <a:blip r:embed="rId3"/>
          <a:srcRect l="23661" r="21577" b="5080"/>
          <a:stretch>
            <a:fillRect/>
          </a:stretch>
        </p:blipFill>
        <p:spPr>
          <a:xfrm>
            <a:off x="0" y="348343"/>
            <a:ext cx="5638864" cy="6509657"/>
          </a:xfrm>
          <a:prstGeom prst="rect">
            <a:avLst/>
          </a:prstGeom>
        </p:spPr>
      </p:pic>
      <p:sp>
        <p:nvSpPr>
          <p:cNvPr id="3" name="Text Box 31">
            <a:extLst>
              <a:ext uri="{FF2B5EF4-FFF2-40B4-BE49-F238E27FC236}">
                <a16:creationId xmlns:a16="http://schemas.microsoft.com/office/drawing/2014/main" id="{F9ED6147-1086-7DAD-0606-772EFEC4A043}"/>
              </a:ext>
            </a:extLst>
          </p:cNvPr>
          <p:cNvSpPr txBox="1">
            <a:spLocks noChangeArrowheads="1"/>
          </p:cNvSpPr>
          <p:nvPr/>
        </p:nvSpPr>
        <p:spPr bwMode="auto">
          <a:xfrm>
            <a:off x="5380084" y="1436741"/>
            <a:ext cx="651357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PRODUCT &amp; FURNITURE DESIGN : THEORETICAL FRAMEWORKS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DESIGN THINKING </a:t>
            </a:r>
            <a:r>
              <a:rPr lang="en-GB" altLang="en-US" sz="1800" b="0" dirty="0">
                <a:latin typeface="Calibri Light" panose="020F0302020204030204" pitchFamily="34" charset="0"/>
                <a:cs typeface="Calibri Light" panose="020F0302020204030204" pitchFamily="34" charset="0"/>
              </a:rPr>
              <a:t>(IDEO, Stanford </a:t>
            </a:r>
            <a:r>
              <a:rPr lang="en-GB" altLang="en-US" sz="1800" b="0" dirty="0" err="1">
                <a:latin typeface="Calibri Light" panose="020F0302020204030204" pitchFamily="34" charset="0"/>
                <a:cs typeface="Calibri Light" panose="020F0302020204030204" pitchFamily="34" charset="0"/>
              </a:rPr>
              <a:t>d.school</a:t>
            </a:r>
            <a:r>
              <a:rPr lang="en-GB" altLang="en-US" sz="1800" b="0" dirty="0">
                <a:latin typeface="Calibri Light" panose="020F0302020204030204" pitchFamily="34" charset="0"/>
                <a:cs typeface="Calibri Light" panose="020F0302020204030204" pitchFamily="34" charset="0"/>
              </a:rPr>
              <a:t>): Empathize, define, ideate, prototype, test.</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BAUHAUS PRINCIPLES:</a:t>
            </a:r>
            <a:r>
              <a:rPr lang="en-GB" altLang="en-US" sz="1800" b="0" dirty="0">
                <a:latin typeface="Calibri Light" panose="020F0302020204030204" pitchFamily="34" charset="0"/>
                <a:cs typeface="Calibri Light" panose="020F0302020204030204" pitchFamily="34" charset="0"/>
              </a:rPr>
              <a:t> Unity of art, craft, and technology.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AFFORDANCE THEORY </a:t>
            </a:r>
            <a:r>
              <a:rPr lang="en-GB" altLang="en-US" sz="1800" b="0" dirty="0">
                <a:latin typeface="Calibri Light" panose="020F0302020204030204" pitchFamily="34" charset="0"/>
                <a:cs typeface="Calibri Light" panose="020F0302020204030204" pitchFamily="34" charset="0"/>
              </a:rPr>
              <a:t>(Don Norman): How design suggests its use.</a:t>
            </a:r>
          </a:p>
        </p:txBody>
      </p:sp>
    </p:spTree>
    <p:extLst>
      <p:ext uri="{BB962C8B-B14F-4D97-AF65-F5344CB8AC3E}">
        <p14:creationId xmlns:p14="http://schemas.microsoft.com/office/powerpoint/2010/main" val="2106527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E003F-263A-46E5-0F03-E2192A16698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07B9504-774E-999A-40EA-89577E98B219}"/>
              </a:ext>
            </a:extLst>
          </p:cNvPr>
          <p:cNvPicPr>
            <a:picLocks noChangeAspect="1"/>
          </p:cNvPicPr>
          <p:nvPr/>
        </p:nvPicPr>
        <p:blipFill>
          <a:blip r:embed="rId3"/>
          <a:srcRect l="23661" r="21577" b="5080"/>
          <a:stretch>
            <a:fillRect/>
          </a:stretch>
        </p:blipFill>
        <p:spPr>
          <a:xfrm>
            <a:off x="0" y="348343"/>
            <a:ext cx="5638864" cy="6509657"/>
          </a:xfrm>
          <a:prstGeom prst="rect">
            <a:avLst/>
          </a:prstGeom>
        </p:spPr>
      </p:pic>
      <p:sp>
        <p:nvSpPr>
          <p:cNvPr id="3" name="Text Box 31">
            <a:extLst>
              <a:ext uri="{FF2B5EF4-FFF2-40B4-BE49-F238E27FC236}">
                <a16:creationId xmlns:a16="http://schemas.microsoft.com/office/drawing/2014/main" id="{B1F7C80A-9571-2A36-D30B-A0DFF12D4420}"/>
              </a:ext>
            </a:extLst>
          </p:cNvPr>
          <p:cNvSpPr txBox="1">
            <a:spLocks noChangeArrowheads="1"/>
          </p:cNvSpPr>
          <p:nvPr/>
        </p:nvSpPr>
        <p:spPr bwMode="auto">
          <a:xfrm>
            <a:off x="5380084" y="1436741"/>
            <a:ext cx="6380116"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PRODUCT &amp; FURNITURE DESIGN: KEY CONCEPTS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FORM vs. FUNCTION: </a:t>
            </a:r>
            <a:r>
              <a:rPr lang="en-GB" altLang="en-US" sz="1800" b="0" dirty="0">
                <a:latin typeface="Calibri Light" panose="020F0302020204030204" pitchFamily="34" charset="0"/>
                <a:cs typeface="Calibri Light" panose="020F0302020204030204" pitchFamily="34" charset="0"/>
              </a:rPr>
              <a:t>Balancing aesthetics with usability.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USER-CENTRED DESIGN: </a:t>
            </a:r>
            <a:r>
              <a:rPr lang="en-GB" altLang="en-US" sz="1800" b="0" dirty="0">
                <a:latin typeface="Calibri Light" panose="020F0302020204030204" pitchFamily="34" charset="0"/>
                <a:cs typeface="Calibri Light" panose="020F0302020204030204" pitchFamily="34" charset="0"/>
              </a:rPr>
              <a:t>Empathy-driven approach to solving user problems and interaction.</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SUSTAINABILITY &amp; ETHICS: </a:t>
            </a:r>
            <a:r>
              <a:rPr lang="en-GB" altLang="en-US" sz="1800" b="0" dirty="0">
                <a:latin typeface="Calibri Light" panose="020F0302020204030204" pitchFamily="34" charset="0"/>
                <a:cs typeface="Calibri Light" panose="020F0302020204030204" pitchFamily="34" charset="0"/>
              </a:rPr>
              <a:t>Emphasis on design for manufacture and ethical &amp; ecological impact.</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MODULARITY &amp; SYSTEMS THINKING: </a:t>
            </a:r>
            <a:r>
              <a:rPr lang="en-GB" altLang="en-US" sz="1800" b="0" dirty="0">
                <a:latin typeface="Calibri Light" panose="020F0302020204030204" pitchFamily="34" charset="0"/>
                <a:cs typeface="Calibri Light" panose="020F0302020204030204" pitchFamily="34" charset="0"/>
              </a:rPr>
              <a:t>Designing components that work together.</a:t>
            </a:r>
          </a:p>
        </p:txBody>
      </p:sp>
    </p:spTree>
    <p:extLst>
      <p:ext uri="{BB962C8B-B14F-4D97-AF65-F5344CB8AC3E}">
        <p14:creationId xmlns:p14="http://schemas.microsoft.com/office/powerpoint/2010/main" val="556762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DDA79-0D8B-7566-B637-E86A1F08EE9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AF6E3EB-2476-6A4B-C4DC-ACEF03174F36}"/>
              </a:ext>
            </a:extLst>
          </p:cNvPr>
          <p:cNvPicPr>
            <a:picLocks noChangeAspect="1"/>
          </p:cNvPicPr>
          <p:nvPr/>
        </p:nvPicPr>
        <p:blipFill>
          <a:blip r:embed="rId3"/>
          <a:srcRect l="23661" r="21577" b="5080"/>
          <a:stretch>
            <a:fillRect/>
          </a:stretch>
        </p:blipFill>
        <p:spPr>
          <a:xfrm>
            <a:off x="0" y="348343"/>
            <a:ext cx="5638864" cy="6509657"/>
          </a:xfrm>
          <a:prstGeom prst="rect">
            <a:avLst/>
          </a:prstGeom>
        </p:spPr>
      </p:pic>
      <p:sp>
        <p:nvSpPr>
          <p:cNvPr id="3" name="Text Box 31">
            <a:extLst>
              <a:ext uri="{FF2B5EF4-FFF2-40B4-BE49-F238E27FC236}">
                <a16:creationId xmlns:a16="http://schemas.microsoft.com/office/drawing/2014/main" id="{7A2F5FCF-D2D0-8172-D9E0-EE79B16F8A85}"/>
              </a:ext>
            </a:extLst>
          </p:cNvPr>
          <p:cNvSpPr txBox="1">
            <a:spLocks noChangeArrowheads="1"/>
          </p:cNvSpPr>
          <p:nvPr/>
        </p:nvSpPr>
        <p:spPr bwMode="auto">
          <a:xfrm>
            <a:off x="5380084" y="1436741"/>
            <a:ext cx="6513572"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PRODUCT &amp; FURNITURE DESIGN: CASE STUDY</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Apple iPod 1st generation, released on October 23, 2001.</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British Designer – Sir Jonathan </a:t>
            </a:r>
            <a:r>
              <a:rPr lang="en-GB" altLang="en-US" sz="1800" b="0" dirty="0" err="1">
                <a:latin typeface="Calibri Light" panose="020F0302020204030204" pitchFamily="34" charset="0"/>
                <a:cs typeface="Calibri Light" panose="020F0302020204030204" pitchFamily="34" charset="0"/>
              </a:rPr>
              <a:t>Ive</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Evolutionary in transforming how people listened to music.</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Ease of use mechanical scroll wheel, a 5GB hard drive.</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iTunes – music library management</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Bauhaus &amp; Dieter Rams Influence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hlinkClick r:id="rId4"/>
              </a:rPr>
              <a:t>https://www.bbc.co.uk/culture/article/20181106-the-surprising-story-of-wallpaper</a:t>
            </a:r>
            <a:endParaRPr lang="en-GB" altLang="en-US"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749795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EEF65-26D7-9932-39A8-64D94F26C63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95C8FC8-579F-04A0-7D7B-2F24C9D1D3A4}"/>
              </a:ext>
            </a:extLst>
          </p:cNvPr>
          <p:cNvSpPr txBox="1">
            <a:spLocks noChangeArrowheads="1"/>
          </p:cNvSpPr>
          <p:nvPr/>
        </p:nvSpPr>
        <p:spPr bwMode="auto">
          <a:xfrm>
            <a:off x="0" y="852371"/>
            <a:ext cx="11372849"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HOWEVER</a:t>
            </a:r>
          </a:p>
          <a:p>
            <a:pPr lvl="0" algn="r">
              <a:spcBef>
                <a:spcPts val="0"/>
              </a:spcBef>
            </a:pPr>
            <a:r>
              <a:rPr lang="en-GB" altLang="en-US" sz="4800" dirty="0">
                <a:latin typeface="Arial" panose="020B0604020202020204" pitchFamily="34" charset="0"/>
              </a:rPr>
              <a:t>THERE ARE MANY</a:t>
            </a:r>
          </a:p>
          <a:p>
            <a:pPr lvl="0" algn="r">
              <a:spcBef>
                <a:spcPts val="0"/>
              </a:spcBef>
            </a:pPr>
            <a:r>
              <a:rPr lang="en-GB" altLang="en-US" sz="4800" dirty="0">
                <a:latin typeface="Arial" panose="020B0604020202020204" pitchFamily="34" charset="0"/>
              </a:rPr>
              <a:t>MORE THEORIES</a:t>
            </a:r>
          </a:p>
          <a:p>
            <a:pPr lvl="0" algn="r">
              <a:spcBef>
                <a:spcPts val="0"/>
              </a:spcBef>
            </a:pPr>
            <a:r>
              <a:rPr lang="en-GB" altLang="en-US" sz="4800" dirty="0">
                <a:latin typeface="Arial" panose="020B0604020202020204" pitchFamily="34" charset="0"/>
              </a:rPr>
              <a:t>&amp; CONCEPTS </a:t>
            </a:r>
          </a:p>
        </p:txBody>
      </p:sp>
      <p:sp>
        <p:nvSpPr>
          <p:cNvPr id="8" name="Rectangle 3">
            <a:extLst>
              <a:ext uri="{FF2B5EF4-FFF2-40B4-BE49-F238E27FC236}">
                <a16:creationId xmlns:a16="http://schemas.microsoft.com/office/drawing/2014/main" id="{DAD7B7EE-B51B-718E-19DB-A3BD39C181D8}"/>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3152353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D7C02-5539-0DD3-7B36-CA1904F12EA4}"/>
            </a:ext>
          </a:extLst>
        </p:cNvPr>
        <p:cNvGrpSpPr/>
        <p:nvPr/>
      </p:nvGrpSpPr>
      <p:grpSpPr>
        <a:xfrm>
          <a:off x="0" y="0"/>
          <a:ext cx="0" cy="0"/>
          <a:chOff x="0" y="0"/>
          <a:chExt cx="0" cy="0"/>
        </a:xfrm>
      </p:grpSpPr>
      <p:sp>
        <p:nvSpPr>
          <p:cNvPr id="9" name="Text Box 31">
            <a:extLst>
              <a:ext uri="{FF2B5EF4-FFF2-40B4-BE49-F238E27FC236}">
                <a16:creationId xmlns:a16="http://schemas.microsoft.com/office/drawing/2014/main" id="{F25B0FE6-BCC0-8C71-A8E9-C2DF36A68E26}"/>
              </a:ext>
            </a:extLst>
          </p:cNvPr>
          <p:cNvSpPr txBox="1">
            <a:spLocks noChangeArrowheads="1"/>
          </p:cNvSpPr>
          <p:nvPr/>
        </p:nvSpPr>
        <p:spPr bwMode="auto">
          <a:xfrm>
            <a:off x="5380084" y="335845"/>
            <a:ext cx="6549157"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ART THEORIES: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Representational Theory – Art as imitation or depiction of reality. </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Expression Theory – Art as a vehicle for expressing emotions and inner states.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Formalism – Focuses on formal elements like line, colour, and composition, independent of context or meaning.</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Instrumentalism – Art as a tool for social or political change.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Institutional Theory – Art is defined by the art world or institutions.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Art for Art’s Sake – Art should be valued for its beauty and form, not for moral or political messages.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Conceptual Art Theory – The idea behind the artwork is more important than the object itself.</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Feminist Art Theory – Challenges patriarchal structures in art history and practice.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Deconstructionism – Questions fixed meanings in art and emphasizes ambiguity.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Zeitgeist (Hegel) – Art as a reflection of the spirit of the age.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Kantian Aesthetics – Beauty as a product of the viewer’s mind</a:t>
            </a:r>
          </a:p>
        </p:txBody>
      </p:sp>
      <p:pic>
        <p:nvPicPr>
          <p:cNvPr id="2" name="Picture 1">
            <a:extLst>
              <a:ext uri="{FF2B5EF4-FFF2-40B4-BE49-F238E27FC236}">
                <a16:creationId xmlns:a16="http://schemas.microsoft.com/office/drawing/2014/main" id="{4ACEFC05-9CC8-01E5-C16E-266FF03B9F44}"/>
              </a:ext>
            </a:extLst>
          </p:cNvPr>
          <p:cNvPicPr>
            <a:picLocks noChangeAspect="1"/>
          </p:cNvPicPr>
          <p:nvPr/>
        </p:nvPicPr>
        <p:blipFill>
          <a:blip r:embed="rId3"/>
          <a:srcRect l="26192" r="25670"/>
          <a:stretch>
            <a:fillRect/>
          </a:stretch>
        </p:blipFill>
        <p:spPr>
          <a:xfrm>
            <a:off x="0" y="0"/>
            <a:ext cx="4949371" cy="6856409"/>
          </a:xfrm>
          <a:prstGeom prst="rect">
            <a:avLst/>
          </a:prstGeom>
        </p:spPr>
      </p:pic>
      <p:sp>
        <p:nvSpPr>
          <p:cNvPr id="8" name="TextBox 7">
            <a:extLst>
              <a:ext uri="{FF2B5EF4-FFF2-40B4-BE49-F238E27FC236}">
                <a16:creationId xmlns:a16="http://schemas.microsoft.com/office/drawing/2014/main" id="{A89485EA-DBBE-702B-3DEC-2F4EDA889CB1}"/>
              </a:ext>
            </a:extLst>
          </p:cNvPr>
          <p:cNvSpPr txBox="1"/>
          <p:nvPr/>
        </p:nvSpPr>
        <p:spPr>
          <a:xfrm>
            <a:off x="3125579" y="6635858"/>
            <a:ext cx="182795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 Stock #627696001 – deagreez</a:t>
            </a:r>
          </a:p>
        </p:txBody>
      </p:sp>
    </p:spTree>
    <p:extLst>
      <p:ext uri="{BB962C8B-B14F-4D97-AF65-F5344CB8AC3E}">
        <p14:creationId xmlns:p14="http://schemas.microsoft.com/office/powerpoint/2010/main" val="896180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46923-F650-0718-E54B-7FA6B337B96E}"/>
            </a:ext>
          </a:extLst>
        </p:cNvPr>
        <p:cNvGrpSpPr/>
        <p:nvPr/>
      </p:nvGrpSpPr>
      <p:grpSpPr>
        <a:xfrm>
          <a:off x="0" y="0"/>
          <a:ext cx="0" cy="0"/>
          <a:chOff x="0" y="0"/>
          <a:chExt cx="0" cy="0"/>
        </a:xfrm>
      </p:grpSpPr>
      <p:sp>
        <p:nvSpPr>
          <p:cNvPr id="9" name="Text Box 31">
            <a:extLst>
              <a:ext uri="{FF2B5EF4-FFF2-40B4-BE49-F238E27FC236}">
                <a16:creationId xmlns:a16="http://schemas.microsoft.com/office/drawing/2014/main" id="{E68AA0A8-7C3B-DE25-A4D6-5F7D6FCB0938}"/>
              </a:ext>
            </a:extLst>
          </p:cNvPr>
          <p:cNvSpPr txBox="1">
            <a:spLocks noChangeArrowheads="1"/>
          </p:cNvSpPr>
          <p:nvPr/>
        </p:nvSpPr>
        <p:spPr bwMode="auto">
          <a:xfrm>
            <a:off x="5380084" y="335845"/>
            <a:ext cx="6549157"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DESIGN THEORIES:</a:t>
            </a:r>
            <a:r>
              <a:rPr lang="en-GB" altLang="en-US" sz="1800" b="0" dirty="0">
                <a:latin typeface="Calibri Light" panose="020F0302020204030204" pitchFamily="34" charset="0"/>
                <a:cs typeface="Calibri Light" panose="020F0302020204030204" pitchFamily="34" charset="0"/>
              </a:rPr>
              <a:t>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Form Follows Function – A design should reflect its intended purpose.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Modernism – Emphasizes simplicity, clarity, and function 3.</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Minimalism – Focuses on simplicity and reduction.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Deconstruction – Challenges traditional design structures and meanings.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Human-Centred Design – Prioritizes user needs and experiences.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Speculative Design – Explores future possibilities and ethical implications.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Transition Design – Addresses societal transitions through design.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Value-Sensitive Design – Integrates human values into the design process.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Nudge Theory – Uses subtle design cues to influence behaviour.</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Design Fiction – Uses storytelling to explore design futures.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Negative/Positive Space – Balances visual elements for clarity and impact.</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Asymmetrical Balance – Creates dynamic visual interest through imbalance.</a:t>
            </a:r>
          </a:p>
        </p:txBody>
      </p:sp>
      <p:pic>
        <p:nvPicPr>
          <p:cNvPr id="8" name="Picture 7" descr="A wallet on a bench&#10;&#10;AI-generated content may be incorrect.">
            <a:hlinkClick r:id="rId3"/>
            <a:extLst>
              <a:ext uri="{FF2B5EF4-FFF2-40B4-BE49-F238E27FC236}">
                <a16:creationId xmlns:a16="http://schemas.microsoft.com/office/drawing/2014/main" id="{A447A7BD-19CB-A73C-ADF1-ADCE88001A21}"/>
              </a:ext>
            </a:extLst>
          </p:cNvPr>
          <p:cNvPicPr>
            <a:picLocks noChangeAspect="1"/>
          </p:cNvPicPr>
          <p:nvPr/>
        </p:nvPicPr>
        <p:blipFill>
          <a:blip r:embed="rId4"/>
          <a:srcRect l="27627" r="23690"/>
          <a:stretch>
            <a:fillRect/>
          </a:stretch>
        </p:blipFill>
        <p:spPr>
          <a:xfrm>
            <a:off x="0" y="0"/>
            <a:ext cx="5007428" cy="6858000"/>
          </a:xfrm>
          <a:prstGeom prst="rect">
            <a:avLst/>
          </a:prstGeom>
        </p:spPr>
      </p:pic>
      <p:sp>
        <p:nvSpPr>
          <p:cNvPr id="10" name="TextBox 9">
            <a:extLst>
              <a:ext uri="{FF2B5EF4-FFF2-40B4-BE49-F238E27FC236}">
                <a16:creationId xmlns:a16="http://schemas.microsoft.com/office/drawing/2014/main" id="{4962DDA5-35D6-357F-3B88-188442C43AB6}"/>
              </a:ext>
            </a:extLst>
          </p:cNvPr>
          <p:cNvSpPr txBox="1"/>
          <p:nvPr/>
        </p:nvSpPr>
        <p:spPr>
          <a:xfrm>
            <a:off x="3125579" y="6635858"/>
            <a:ext cx="1827957" cy="215444"/>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Adobe Stock #625133994 – Klemenso</a:t>
            </a:r>
          </a:p>
        </p:txBody>
      </p:sp>
    </p:spTree>
    <p:extLst>
      <p:ext uri="{BB962C8B-B14F-4D97-AF65-F5344CB8AC3E}">
        <p14:creationId xmlns:p14="http://schemas.microsoft.com/office/powerpoint/2010/main" val="3209262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5DD70-54F6-D190-945F-BC60DE9A0D6A}"/>
            </a:ext>
          </a:extLst>
        </p:cNvPr>
        <p:cNvGrpSpPr/>
        <p:nvPr/>
      </p:nvGrpSpPr>
      <p:grpSpPr>
        <a:xfrm>
          <a:off x="0" y="0"/>
          <a:ext cx="0" cy="0"/>
          <a:chOff x="0" y="0"/>
          <a:chExt cx="0" cy="0"/>
        </a:xfrm>
      </p:grpSpPr>
      <p:pic>
        <p:nvPicPr>
          <p:cNvPr id="12" name="Picture 11" descr="A person with glasses and a brain&#10;&#10;AI-generated content may be incorrect.">
            <a:extLst>
              <a:ext uri="{FF2B5EF4-FFF2-40B4-BE49-F238E27FC236}">
                <a16:creationId xmlns:a16="http://schemas.microsoft.com/office/drawing/2014/main" id="{58153568-032A-BAB3-AD0F-034A776DC26C}"/>
              </a:ext>
            </a:extLst>
          </p:cNvPr>
          <p:cNvPicPr>
            <a:picLocks noChangeAspect="1"/>
          </p:cNvPicPr>
          <p:nvPr/>
        </p:nvPicPr>
        <p:blipFill>
          <a:blip r:embed="rId3"/>
          <a:srcRect l="28491" r="31131"/>
          <a:stretch>
            <a:fillRect/>
          </a:stretch>
        </p:blipFill>
        <p:spPr>
          <a:xfrm>
            <a:off x="0" y="0"/>
            <a:ext cx="4922885" cy="6858000"/>
          </a:xfrm>
          <a:prstGeom prst="rect">
            <a:avLst/>
          </a:prstGeom>
        </p:spPr>
      </p:pic>
      <p:sp>
        <p:nvSpPr>
          <p:cNvPr id="9" name="Text Box 31">
            <a:extLst>
              <a:ext uri="{FF2B5EF4-FFF2-40B4-BE49-F238E27FC236}">
                <a16:creationId xmlns:a16="http://schemas.microsoft.com/office/drawing/2014/main" id="{478F1029-74A1-EBEF-3F79-A46106EA4EB7}"/>
              </a:ext>
            </a:extLst>
          </p:cNvPr>
          <p:cNvSpPr txBox="1">
            <a:spLocks noChangeArrowheads="1"/>
          </p:cNvSpPr>
          <p:nvPr/>
        </p:nvSpPr>
        <p:spPr bwMode="auto">
          <a:xfrm>
            <a:off x="5380084" y="335845"/>
            <a:ext cx="6549157"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PHILOSOPHICAL THEORIES: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Plato's Theory of Forms: Suggests that non-material abstract forms represent the most accurate reality.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Aristotle's Virtue Ethics: Focuses on the character of the moral agent rather than on rules or consequences.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Descartes' Dualism: Proposes the distinction between mind and body as two fundamentally different substances.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Kant's Categorical Imperative: A foundational concept in deontological moral philosophy that emphasizes duty and universal moral laws.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Utilitarianism: A consequentialist theory that advocates for actions that maximize happiness and well-being for the majority.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Existentialism: Emphasizes individual existence, freedom, and choice, often exploring the meaning of life.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Marxism: A socio-political and economic theory that critiques capitalism and advocates for a classless society. </a:t>
            </a:r>
          </a:p>
        </p:txBody>
      </p:sp>
      <p:sp>
        <p:nvSpPr>
          <p:cNvPr id="13" name="TextBox 12">
            <a:extLst>
              <a:ext uri="{FF2B5EF4-FFF2-40B4-BE49-F238E27FC236}">
                <a16:creationId xmlns:a16="http://schemas.microsoft.com/office/drawing/2014/main" id="{132CBC2C-A8B5-33A0-BF9D-839559C1D554}"/>
              </a:ext>
            </a:extLst>
          </p:cNvPr>
          <p:cNvSpPr txBox="1"/>
          <p:nvPr/>
        </p:nvSpPr>
        <p:spPr>
          <a:xfrm>
            <a:off x="3125579" y="6635858"/>
            <a:ext cx="182795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 Stock #715409769 – master1305</a:t>
            </a:r>
          </a:p>
        </p:txBody>
      </p:sp>
    </p:spTree>
    <p:extLst>
      <p:ext uri="{BB962C8B-B14F-4D97-AF65-F5344CB8AC3E}">
        <p14:creationId xmlns:p14="http://schemas.microsoft.com/office/powerpoint/2010/main" val="3903339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0EC9C-566C-0F6D-0443-4B6FB34D411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F273C74-394B-CDBE-610F-BCB323FCD24A}"/>
              </a:ext>
            </a:extLst>
          </p:cNvPr>
          <p:cNvSpPr/>
          <p:nvPr/>
        </p:nvSpPr>
        <p:spPr>
          <a:xfrm>
            <a:off x="0" y="0"/>
            <a:ext cx="4922520" cy="6858000"/>
          </a:xfrm>
          <a:prstGeom prst="rect">
            <a:avLst/>
          </a:prstGeom>
          <a:solidFill>
            <a:srgbClr val="F2F2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 name="Text Box 31">
            <a:extLst>
              <a:ext uri="{FF2B5EF4-FFF2-40B4-BE49-F238E27FC236}">
                <a16:creationId xmlns:a16="http://schemas.microsoft.com/office/drawing/2014/main" id="{75F0E7AC-B513-44F2-A79D-10CE8DFD97D5}"/>
              </a:ext>
            </a:extLst>
          </p:cNvPr>
          <p:cNvSpPr txBox="1">
            <a:spLocks noChangeArrowheads="1"/>
          </p:cNvSpPr>
          <p:nvPr/>
        </p:nvSpPr>
        <p:spPr bwMode="auto">
          <a:xfrm>
            <a:off x="0" y="852371"/>
            <a:ext cx="1137284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IMPORTANT </a:t>
            </a:r>
          </a:p>
          <a:p>
            <a:pPr lvl="0" algn="r">
              <a:spcBef>
                <a:spcPts val="0"/>
              </a:spcBef>
            </a:pPr>
            <a:r>
              <a:rPr lang="en-GB" altLang="en-US" sz="4800" dirty="0">
                <a:latin typeface="Arial" panose="020B0604020202020204" pitchFamily="34" charset="0"/>
              </a:rPr>
              <a:t>TO STRUCTURE</a:t>
            </a:r>
          </a:p>
          <a:p>
            <a:pPr lvl="0" algn="r">
              <a:spcBef>
                <a:spcPts val="0"/>
              </a:spcBef>
            </a:pPr>
            <a:r>
              <a:rPr lang="en-GB" altLang="en-US" sz="4800" dirty="0">
                <a:latin typeface="Arial" panose="020B0604020202020204" pitchFamily="34" charset="0"/>
              </a:rPr>
              <a:t>YOUR THINKING</a:t>
            </a:r>
          </a:p>
        </p:txBody>
      </p:sp>
      <p:sp>
        <p:nvSpPr>
          <p:cNvPr id="8" name="Rectangle 3">
            <a:extLst>
              <a:ext uri="{FF2B5EF4-FFF2-40B4-BE49-F238E27FC236}">
                <a16:creationId xmlns:a16="http://schemas.microsoft.com/office/drawing/2014/main" id="{B19CE04A-8D8C-4B4B-317E-2DE9C92B9940}"/>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E58EA6D1-7B11-793B-98CA-A787CD9C44F7}"/>
              </a:ext>
            </a:extLst>
          </p:cNvPr>
          <p:cNvPicPr>
            <a:picLocks noChangeAspect="1"/>
          </p:cNvPicPr>
          <p:nvPr/>
        </p:nvPicPr>
        <p:blipFill>
          <a:blip r:embed="rId3"/>
          <a:stretch>
            <a:fillRect/>
          </a:stretch>
        </p:blipFill>
        <p:spPr>
          <a:xfrm rot="16200000">
            <a:off x="-951546" y="1500189"/>
            <a:ext cx="6857999" cy="3857624"/>
          </a:xfrm>
          <a:prstGeom prst="rect">
            <a:avLst/>
          </a:prstGeom>
        </p:spPr>
      </p:pic>
    </p:spTree>
    <p:extLst>
      <p:ext uri="{BB962C8B-B14F-4D97-AF65-F5344CB8AC3E}">
        <p14:creationId xmlns:p14="http://schemas.microsoft.com/office/powerpoint/2010/main" val="3774886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5E822-F5A9-0C87-8305-690C95976F5A}"/>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46893A7E-C0C6-70E4-754C-1D6ADB25AB05}"/>
              </a:ext>
            </a:extLst>
          </p:cNvPr>
          <p:cNvSpPr txBox="1">
            <a:spLocks noChangeArrowheads="1"/>
          </p:cNvSpPr>
          <p:nvPr/>
        </p:nvSpPr>
        <p:spPr bwMode="auto">
          <a:xfrm>
            <a:off x="0" y="852371"/>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WAYS OF OBSERVING</a:t>
            </a:r>
          </a:p>
        </p:txBody>
      </p:sp>
      <p:sp>
        <p:nvSpPr>
          <p:cNvPr id="8" name="Rectangle 3">
            <a:extLst>
              <a:ext uri="{FF2B5EF4-FFF2-40B4-BE49-F238E27FC236}">
                <a16:creationId xmlns:a16="http://schemas.microsoft.com/office/drawing/2014/main" id="{A547617B-E36A-3157-3914-34A09CCAD5AC}"/>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17342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87337E8-285D-A0BF-C7B9-4D76574A3810}"/>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27539" y="0"/>
            <a:ext cx="9936922" cy="685800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78837-8BBE-3805-B6B9-0746093C455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AC4309D-6C6C-771E-B975-0F749AA959F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31961679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52B6C-5E88-3725-E090-4BC1D934C496}"/>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4E76489B-BD88-4739-3C2D-5F9E016567B1}"/>
              </a:ext>
            </a:extLst>
          </p:cNvPr>
          <p:cNvPicPr/>
          <p:nvPr/>
        </p:nvPicPr>
        <p:blipFill>
          <a:blip r:embed="rId2" cstate="print">
            <a:extLst>
              <a:ext uri="{28A0092B-C50C-407E-A947-70E740481C1C}">
                <a14:useLocalDpi xmlns:a14="http://schemas.microsoft.com/office/drawing/2010/main"/>
              </a:ext>
            </a:extLst>
          </a:blip>
          <a:stretch>
            <a:fillRect/>
          </a:stretch>
        </p:blipFill>
        <p:spPr>
          <a:xfrm>
            <a:off x="0" y="0"/>
            <a:ext cx="12188952" cy="6858000"/>
          </a:xfrm>
          <a:prstGeom prst="rect">
            <a:avLst/>
          </a:prstGeom>
        </p:spPr>
      </p:pic>
    </p:spTree>
    <p:extLst>
      <p:ext uri="{BB962C8B-B14F-4D97-AF65-F5344CB8AC3E}">
        <p14:creationId xmlns:p14="http://schemas.microsoft.com/office/powerpoint/2010/main" val="26469578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6D40F-E865-215C-F11A-01E5098F5D13}"/>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68BAC82C-E944-030B-F44A-379E0AC9B8E2}"/>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algn="r">
              <a:spcBef>
                <a:spcPts val="0"/>
              </a:spcBef>
            </a:pPr>
            <a:r>
              <a:rPr lang="en-GB" altLang="en-US" dirty="0">
                <a:latin typeface="Arial" panose="020B0604020202020204" pitchFamily="34" charset="0"/>
              </a:rPr>
              <a:t>MEANING</a:t>
            </a:r>
          </a:p>
        </p:txBody>
      </p:sp>
      <p:sp>
        <p:nvSpPr>
          <p:cNvPr id="8" name="Rectangle 3">
            <a:extLst>
              <a:ext uri="{FF2B5EF4-FFF2-40B4-BE49-F238E27FC236}">
                <a16:creationId xmlns:a16="http://schemas.microsoft.com/office/drawing/2014/main" id="{129C158E-2249-F1CB-8EB0-8DB584DB0FD6}"/>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613532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96AD4-CFBD-4A2C-00EF-4DE6889947F7}"/>
            </a:ext>
          </a:extLst>
        </p:cNvPr>
        <p:cNvGrpSpPr/>
        <p:nvPr/>
      </p:nvGrpSpPr>
      <p:grpSpPr>
        <a:xfrm>
          <a:off x="0" y="0"/>
          <a:ext cx="0" cy="0"/>
          <a:chOff x="0" y="0"/>
          <a:chExt cx="0" cy="0"/>
        </a:xfrm>
      </p:grpSpPr>
      <p:sp>
        <p:nvSpPr>
          <p:cNvPr id="8" name="Rectangle 3">
            <a:extLst>
              <a:ext uri="{FF2B5EF4-FFF2-40B4-BE49-F238E27FC236}">
                <a16:creationId xmlns:a16="http://schemas.microsoft.com/office/drawing/2014/main" id="{E80A0AB7-DB07-20F5-80B1-71EC3EDCA094}"/>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DD2EE6E9-4C61-4A42-2AA0-E6B4AFF33C27}"/>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6096000" y="0"/>
            <a:ext cx="6096000" cy="6858000"/>
          </a:xfrm>
          <a:prstGeom prst="rect">
            <a:avLst/>
          </a:prstGeom>
        </p:spPr>
      </p:pic>
      <p:pic>
        <p:nvPicPr>
          <p:cNvPr id="4" name="Picture 3">
            <a:extLst>
              <a:ext uri="{FF2B5EF4-FFF2-40B4-BE49-F238E27FC236}">
                <a16:creationId xmlns:a16="http://schemas.microsoft.com/office/drawing/2014/main" id="{B1485147-288B-2CBC-CF04-128AA6AD6CCC}"/>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0" y="0"/>
            <a:ext cx="6096000" cy="6858000"/>
          </a:xfrm>
          <a:prstGeom prst="rect">
            <a:avLst/>
          </a:prstGeom>
        </p:spPr>
      </p:pic>
    </p:spTree>
    <p:extLst>
      <p:ext uri="{BB962C8B-B14F-4D97-AF65-F5344CB8AC3E}">
        <p14:creationId xmlns:p14="http://schemas.microsoft.com/office/powerpoint/2010/main" val="385539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FE1E7C-C531-2B02-78F0-6D2E01F04C06}"/>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C7C7E9D-A20D-8AEC-7088-AF7CDCB00D82}"/>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763668" y="1097918"/>
            <a:ext cx="3672536" cy="4662164"/>
          </a:xfrm>
          <a:prstGeom prst="rect">
            <a:avLst/>
          </a:prstGeom>
        </p:spPr>
      </p:pic>
      <p:pic>
        <p:nvPicPr>
          <p:cNvPr id="3" name="Picture 2">
            <a:extLst>
              <a:ext uri="{FF2B5EF4-FFF2-40B4-BE49-F238E27FC236}">
                <a16:creationId xmlns:a16="http://schemas.microsoft.com/office/drawing/2014/main" id="{742B2C18-CB8F-5D8E-F49C-9C62D49F92CB}"/>
              </a:ext>
            </a:extLst>
          </p:cNvPr>
          <p:cNvPicPr>
            <a:picLocks noChangeAspect="1"/>
          </p:cNvPicPr>
          <p:nvPr/>
        </p:nvPicPr>
        <p:blipFill>
          <a:blip r:embed="rId4"/>
          <a:stretch>
            <a:fillRect/>
          </a:stretch>
        </p:blipFill>
        <p:spPr>
          <a:xfrm>
            <a:off x="965200" y="1059384"/>
            <a:ext cx="2879083" cy="4739231"/>
          </a:xfrm>
          <a:prstGeom prst="rect">
            <a:avLst/>
          </a:prstGeom>
        </p:spPr>
      </p:pic>
      <p:pic>
        <p:nvPicPr>
          <p:cNvPr id="7" name="Picture 6">
            <a:extLst>
              <a:ext uri="{FF2B5EF4-FFF2-40B4-BE49-F238E27FC236}">
                <a16:creationId xmlns:a16="http://schemas.microsoft.com/office/drawing/2014/main" id="{D01FDEC6-3034-47CC-C602-860AAF3BA267}"/>
              </a:ext>
            </a:extLst>
          </p:cNvPr>
          <p:cNvPicPr>
            <a:picLocks noChangeAspect="1"/>
          </p:cNvPicPr>
          <p:nvPr/>
        </p:nvPicPr>
        <p:blipFill>
          <a:blip r:embed="rId5"/>
          <a:stretch>
            <a:fillRect/>
          </a:stretch>
        </p:blipFill>
        <p:spPr>
          <a:xfrm>
            <a:off x="4444381" y="1097917"/>
            <a:ext cx="2880360" cy="4662164"/>
          </a:xfrm>
          <a:prstGeom prst="rect">
            <a:avLst/>
          </a:prstGeom>
        </p:spPr>
      </p:pic>
    </p:spTree>
    <p:extLst>
      <p:ext uri="{BB962C8B-B14F-4D97-AF65-F5344CB8AC3E}">
        <p14:creationId xmlns:p14="http://schemas.microsoft.com/office/powerpoint/2010/main" val="2336704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0B2BC-FDCB-8691-55AD-93DE9D3AAC21}"/>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A65B1BB-71B0-2449-9006-41E069AD8F88}"/>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lvl="0" algn="r">
              <a:spcBef>
                <a:spcPts val="0"/>
              </a:spcBef>
            </a:pPr>
            <a:r>
              <a:rPr lang="en-GB" altLang="en-US" dirty="0">
                <a:latin typeface="Arial" panose="020B0604020202020204" pitchFamily="34" charset="0"/>
              </a:rPr>
              <a:t>REFLECTION</a:t>
            </a:r>
          </a:p>
        </p:txBody>
      </p:sp>
      <p:sp>
        <p:nvSpPr>
          <p:cNvPr id="8" name="Rectangle 3">
            <a:extLst>
              <a:ext uri="{FF2B5EF4-FFF2-40B4-BE49-F238E27FC236}">
                <a16:creationId xmlns:a16="http://schemas.microsoft.com/office/drawing/2014/main" id="{CB0438E8-50DE-CDC7-DEE7-BA3FF2DECBFA}"/>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3076484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p:cNvGrpSpPr/>
        <p:nvPr/>
      </p:nvGrpSpPr>
      <p:grpSpPr>
        <a:xfrm>
          <a:off x="0" y="0"/>
          <a:ext cx="0" cy="0"/>
          <a:chOff x="0" y="0"/>
          <a:chExt cx="0" cy="0"/>
        </a:xfrm>
      </p:grpSpPr>
      <p:sp>
        <p:nvSpPr>
          <p:cNvPr id="6" name="object 3">
            <a:extLst>
              <a:ext uri="{FF2B5EF4-FFF2-40B4-BE49-F238E27FC236}">
                <a16:creationId xmlns:a16="http://schemas.microsoft.com/office/drawing/2014/main" id="{35F1F372-7AEF-C93B-898B-44151A79F7C7}"/>
              </a:ext>
            </a:extLst>
          </p:cNvPr>
          <p:cNvSpPr txBox="1"/>
          <p:nvPr/>
        </p:nvSpPr>
        <p:spPr>
          <a:xfrm>
            <a:off x="3166745" y="584952"/>
            <a:ext cx="6078855" cy="5688096"/>
          </a:xfrm>
          <a:prstGeom prst="rect">
            <a:avLst/>
          </a:prstGeom>
        </p:spPr>
        <p:txBody>
          <a:bodyPr vert="horz" wrap="square" lIns="0" tIns="161925" rIns="0" bIns="0" rtlCol="0">
            <a:spAutoFit/>
          </a:bodyPr>
          <a:lstStyle/>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NOTICE</a:t>
            </a:r>
            <a:r>
              <a:rPr lang="en-GB" sz="1800" spc="-3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YOUR</a:t>
            </a:r>
            <a:r>
              <a:rPr lang="en-GB" sz="1800" spc="-9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IDEA:</a:t>
            </a:r>
            <a:r>
              <a:rPr lang="en-GB" sz="1800" spc="-75"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realise</a:t>
            </a:r>
            <a:r>
              <a:rPr lang="en-GB" sz="1800" b="0" spc="-80"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you</a:t>
            </a:r>
            <a:r>
              <a:rPr lang="en-GB" sz="1800" b="0" spc="-35"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are</a:t>
            </a:r>
            <a:r>
              <a:rPr lang="en-GB" sz="1800" b="0" spc="-35"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curious</a:t>
            </a:r>
            <a:r>
              <a:rPr lang="en-GB" sz="1800" b="0" spc="-45"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a:t>
            </a:r>
            <a:r>
              <a:rPr lang="en-GB" sz="1800" b="0" spc="-40"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interested</a:t>
            </a:r>
            <a:r>
              <a:rPr lang="en-GB" sz="1800" b="0" spc="-35" dirty="0">
                <a:latin typeface="Calibri Light" panose="020F0302020204030204" pitchFamily="34" charset="0"/>
                <a:cs typeface="Calibri Light" panose="020F0302020204030204" pitchFamily="34" charset="0"/>
              </a:rPr>
              <a:t> </a:t>
            </a:r>
            <a:r>
              <a:rPr lang="en-GB" sz="1800" b="0" dirty="0">
                <a:latin typeface="Calibri Light" panose="020F0302020204030204" pitchFamily="34" charset="0"/>
                <a:cs typeface="Calibri Light" panose="020F0302020204030204" pitchFamily="34" charset="0"/>
              </a:rPr>
              <a:t>in</a:t>
            </a:r>
            <a:r>
              <a:rPr lang="en-GB" sz="1800" b="0" spc="-40" dirty="0">
                <a:latin typeface="Calibri Light" panose="020F0302020204030204" pitchFamily="34" charset="0"/>
                <a:cs typeface="Calibri Light" panose="020F0302020204030204" pitchFamily="34" charset="0"/>
              </a:rPr>
              <a:t> </a:t>
            </a:r>
            <a:r>
              <a:rPr lang="en-GB" sz="1800" b="0" spc="-50" dirty="0">
                <a:latin typeface="Calibri Light" panose="020F0302020204030204" pitchFamily="34" charset="0"/>
                <a:cs typeface="Calibri Light" panose="020F0302020204030204" pitchFamily="34" charset="0"/>
              </a:rPr>
              <a:t>X</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OWN</a:t>
            </a:r>
            <a:r>
              <a:rPr lang="en-GB" sz="1800" spc="-10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THE</a:t>
            </a:r>
            <a:r>
              <a:rPr lang="en-GB" sz="1800" spc="-4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INSIGHT:</a:t>
            </a:r>
            <a:r>
              <a:rPr lang="en-GB" sz="1800" spc="-4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connect</a:t>
            </a:r>
            <a:r>
              <a:rPr sz="1800" b="0" spc="-4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it</a:t>
            </a:r>
            <a:r>
              <a:rPr sz="1800" b="0" spc="-5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with</a:t>
            </a:r>
            <a:r>
              <a:rPr sz="1800" b="0" spc="-3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3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previous</a:t>
            </a:r>
            <a:r>
              <a:rPr sz="1800" b="0" spc="-45"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insights</a:t>
            </a:r>
            <a:endParaRPr sz="1800" b="0" dirty="0">
              <a:latin typeface="Calibri Light" panose="020F0302020204030204" pitchFamily="34" charset="0"/>
              <a:cs typeface="Calibri Light" panose="020F0302020204030204" pitchFamily="34" charset="0"/>
            </a:endParaRPr>
          </a:p>
          <a:p>
            <a:pPr marL="355600" indent="-342900">
              <a:spcBef>
                <a:spcPts val="11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CONFIRM</a:t>
            </a:r>
            <a:r>
              <a:rPr lang="en-GB" sz="1800" spc="-7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CONTEXT:</a:t>
            </a:r>
            <a:r>
              <a:rPr lang="en-GB" sz="1800" spc="-9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check</a:t>
            </a:r>
            <a:r>
              <a:rPr sz="1800" b="0" spc="-2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X’s</a:t>
            </a:r>
            <a:r>
              <a:rPr sz="1800" b="0" spc="-9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connection</a:t>
            </a:r>
            <a:r>
              <a:rPr sz="1800" b="0" spc="-8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to</a:t>
            </a:r>
            <a:r>
              <a:rPr sz="1800" b="0" spc="-1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actual</a:t>
            </a:r>
            <a:r>
              <a:rPr sz="1800" b="0" spc="-35"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issues</a:t>
            </a:r>
            <a:endParaRPr sz="1800" b="0" dirty="0">
              <a:latin typeface="Calibri Light" panose="020F0302020204030204" pitchFamily="34" charset="0"/>
              <a:cs typeface="Calibri Light" panose="020F0302020204030204" pitchFamily="34" charset="0"/>
            </a:endParaRPr>
          </a:p>
          <a:p>
            <a:pPr marL="355600" indent="-342900">
              <a:spcBef>
                <a:spcPts val="11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LET</a:t>
            </a:r>
            <a:r>
              <a:rPr lang="en-GB" sz="1800" spc="-7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GO: </a:t>
            </a:r>
            <a:r>
              <a:rPr sz="1800" b="0" dirty="0">
                <a:latin typeface="Calibri Light" panose="020F0302020204030204" pitchFamily="34" charset="0"/>
                <a:cs typeface="Calibri Light" panose="020F0302020204030204" pitchFamily="34" charset="0"/>
              </a:rPr>
              <a:t>allow</a:t>
            </a:r>
            <a:r>
              <a:rPr sz="1800" b="0" spc="-1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the</a:t>
            </a:r>
            <a:r>
              <a:rPr sz="1800" b="0" spc="1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writing</a:t>
            </a:r>
            <a:r>
              <a:rPr sz="1800" b="0" spc="-6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to</a:t>
            </a:r>
            <a:r>
              <a:rPr sz="1800" b="0" spc="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(risk)</a:t>
            </a:r>
            <a:r>
              <a:rPr sz="1800" b="0" spc="1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go</a:t>
            </a:r>
            <a:r>
              <a:rPr sz="1800" b="0" spc="-6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beyond</a:t>
            </a:r>
            <a:r>
              <a:rPr sz="1800" b="0" spc="-6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20"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intentions</a:t>
            </a:r>
            <a:endParaRPr sz="1800" b="0" dirty="0">
              <a:latin typeface="Calibri Light" panose="020F0302020204030204" pitchFamily="34" charset="0"/>
              <a:cs typeface="Calibri Light" panose="020F0302020204030204" pitchFamily="34" charset="0"/>
            </a:endParaRPr>
          </a:p>
          <a:p>
            <a:pPr marL="355600" indent="-342900">
              <a:spcBef>
                <a:spcPts val="1250"/>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INVEST</a:t>
            </a:r>
            <a:r>
              <a:rPr lang="en-GB" sz="1800" spc="-3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YOURSELF:</a:t>
            </a:r>
            <a:r>
              <a:rPr lang="en-GB" sz="1800" spc="-2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is</a:t>
            </a:r>
            <a:r>
              <a:rPr sz="1800" b="0" spc="-4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8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writing</a:t>
            </a:r>
            <a:r>
              <a:rPr sz="1800" b="0" spc="-2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making</a:t>
            </a:r>
            <a:r>
              <a:rPr sz="1800" b="0" spc="-2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a:t>
            </a:r>
            <a:r>
              <a:rPr sz="1800" b="0" spc="-9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feel</a:t>
            </a:r>
            <a:r>
              <a:rPr sz="1800" b="0" spc="-45"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good?</a:t>
            </a:r>
            <a:endParaRPr sz="1800" b="0" dirty="0">
              <a:latin typeface="Calibri Light" panose="020F0302020204030204" pitchFamily="34" charset="0"/>
              <a:cs typeface="Calibri Light" panose="020F0302020204030204" pitchFamily="34" charset="0"/>
            </a:endParaRPr>
          </a:p>
          <a:p>
            <a:pPr marL="355600" indent="-342900">
              <a:spcBef>
                <a:spcPts val="11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REVEAL</a:t>
            </a:r>
            <a:r>
              <a:rPr lang="en-GB" sz="1800" spc="-5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THE</a:t>
            </a:r>
            <a:r>
              <a:rPr lang="en-GB" sz="1800" spc="-4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WHOLE:</a:t>
            </a:r>
            <a:r>
              <a:rPr sz="1800" b="0" spc="-4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make</a:t>
            </a:r>
            <a:r>
              <a:rPr sz="1800" b="0" spc="-4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the</a:t>
            </a:r>
            <a:r>
              <a:rPr sz="1800" b="0" spc="-4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parts</a:t>
            </a:r>
            <a:r>
              <a:rPr sz="1800" b="0" spc="-4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work</a:t>
            </a:r>
            <a:r>
              <a:rPr sz="1800" b="0" spc="-4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with</a:t>
            </a:r>
            <a:r>
              <a:rPr sz="1800" b="0" spc="-10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the</a:t>
            </a:r>
            <a:r>
              <a:rPr sz="1800" b="0" spc="-35"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whole</a:t>
            </a:r>
            <a:endParaRPr sz="1800" b="0" dirty="0">
              <a:latin typeface="Calibri Light" panose="020F0302020204030204" pitchFamily="34" charset="0"/>
              <a:cs typeface="Calibri Light" panose="020F0302020204030204" pitchFamily="34" charset="0"/>
            </a:endParaRPr>
          </a:p>
          <a:p>
            <a:pPr marL="355600" indent="-342900">
              <a:spcBef>
                <a:spcPts val="1250"/>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IDENTIFY</a:t>
            </a:r>
            <a:r>
              <a:rPr lang="en-GB" sz="1800" spc="-3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A</a:t>
            </a:r>
            <a:r>
              <a:rPr lang="en-GB" sz="1800" spc="-2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READER</a:t>
            </a:r>
            <a:r>
              <a:rPr sz="1800" b="0" dirty="0">
                <a:latin typeface="Calibri Light" panose="020F0302020204030204" pitchFamily="34" charset="0"/>
                <a:cs typeface="Calibri Light" panose="020F0302020204030204" pitchFamily="34" charset="0"/>
              </a:rPr>
              <a:t>:</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who</a:t>
            </a:r>
            <a:r>
              <a:rPr sz="1800" b="0" spc="-2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has</a:t>
            </a:r>
            <a:r>
              <a:rPr sz="1800" b="0" spc="-3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the</a:t>
            </a:r>
            <a:r>
              <a:rPr sz="1800" b="0" spc="-9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question</a:t>
            </a:r>
            <a:r>
              <a:rPr sz="1800" b="0" spc="-9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to</a:t>
            </a:r>
            <a:r>
              <a:rPr sz="1800" b="0" spc="-2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80"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answer?</a:t>
            </a:r>
            <a:endParaRPr sz="1800" b="0" dirty="0">
              <a:latin typeface="Calibri Light" panose="020F0302020204030204" pitchFamily="34" charset="0"/>
              <a:cs typeface="Calibri Light" panose="020F0302020204030204" pitchFamily="34" charset="0"/>
            </a:endParaRPr>
          </a:p>
          <a:p>
            <a:pPr marL="355600" indent="-342900">
              <a:spcBef>
                <a:spcPts val="1175"/>
              </a:spcBef>
              <a:buFont typeface="+mj-lt"/>
              <a:buAutoNum type="arabicPeriod"/>
              <a:tabLst>
                <a:tab pos="349885" algn="l"/>
              </a:tabLst>
            </a:pPr>
            <a:r>
              <a:rPr lang="en-GB" sz="1800" dirty="0">
                <a:latin typeface="Calibri Light" panose="020F0302020204030204" pitchFamily="34" charset="0"/>
                <a:cs typeface="Calibri Light" panose="020F0302020204030204" pitchFamily="34" charset="0"/>
              </a:rPr>
              <a:t>EMPATHISE:</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get</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to</a:t>
            </a:r>
            <a:r>
              <a:rPr sz="1800" b="0" spc="-1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understand</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1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reader’s</a:t>
            </a:r>
            <a:r>
              <a:rPr sz="1800" b="0" spc="-40"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standpoint</a:t>
            </a:r>
            <a:endParaRPr sz="1800" b="0" dirty="0">
              <a:latin typeface="Calibri Light" panose="020F0302020204030204" pitchFamily="34" charset="0"/>
              <a:cs typeface="Calibri Light" panose="020F0302020204030204" pitchFamily="34" charset="0"/>
            </a:endParaRPr>
          </a:p>
          <a:p>
            <a:pPr marL="355600" indent="-342900">
              <a:spcBef>
                <a:spcPts val="1180"/>
              </a:spcBef>
              <a:buFont typeface="+mj-lt"/>
              <a:buAutoNum type="arabicPeriod"/>
              <a:tabLst>
                <a:tab pos="354330" algn="l"/>
              </a:tabLst>
            </a:pPr>
            <a:r>
              <a:rPr lang="en-GB" sz="1800" spc="-25" dirty="0">
                <a:latin typeface="Calibri Light" panose="020F0302020204030204" pitchFamily="34" charset="0"/>
                <a:cs typeface="Calibri Light" panose="020F0302020204030204" pitchFamily="34" charset="0"/>
              </a:rPr>
              <a:t>RE-</a:t>
            </a:r>
            <a:r>
              <a:rPr lang="en-GB" sz="1800" dirty="0">
                <a:latin typeface="Calibri Light" panose="020F0302020204030204" pitchFamily="34" charset="0"/>
                <a:cs typeface="Calibri Light" panose="020F0302020204030204" pitchFamily="34" charset="0"/>
              </a:rPr>
              <a:t>ORIENT:</a:t>
            </a:r>
            <a:r>
              <a:rPr sz="1800" b="0" spc="-4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revise</a:t>
            </a:r>
            <a:r>
              <a:rPr sz="1800" b="0" spc="-12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9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idea</a:t>
            </a:r>
            <a:r>
              <a:rPr sz="1800" b="0" spc="-3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from</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reader’s</a:t>
            </a:r>
            <a:r>
              <a:rPr sz="1800" b="0" spc="-50"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situation</a:t>
            </a:r>
            <a:endParaRPr sz="1800" b="0" dirty="0">
              <a:latin typeface="Calibri Light" panose="020F0302020204030204" pitchFamily="34" charset="0"/>
              <a:cs typeface="Calibri Light" panose="020F0302020204030204" pitchFamily="34" charset="0"/>
            </a:endParaRPr>
          </a:p>
          <a:p>
            <a:pPr marL="355600" indent="-342900">
              <a:spcBef>
                <a:spcPts val="1250"/>
              </a:spcBef>
              <a:buFont typeface="+mj-lt"/>
              <a:buAutoNum type="arabicPeriod"/>
              <a:tabLst>
                <a:tab pos="515620" algn="l"/>
              </a:tabLst>
            </a:pPr>
            <a:r>
              <a:rPr lang="en-GB" sz="1800" dirty="0">
                <a:latin typeface="Calibri Light" panose="020F0302020204030204" pitchFamily="34" charset="0"/>
                <a:cs typeface="Calibri Light" panose="020F0302020204030204" pitchFamily="34" charset="0"/>
              </a:rPr>
              <a:t>CLARIFY</a:t>
            </a:r>
            <a:r>
              <a:rPr lang="en-GB" sz="1800" spc="-40"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FOR</a:t>
            </a:r>
            <a:r>
              <a:rPr lang="en-GB" sz="1800" spc="-8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READER:</a:t>
            </a:r>
            <a:r>
              <a:rPr lang="en-GB" sz="1800" spc="-10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elucidate</a:t>
            </a:r>
            <a:r>
              <a:rPr sz="1800" b="0" spc="-3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2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text</a:t>
            </a:r>
            <a:r>
              <a:rPr sz="1800" b="0" spc="-3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to/for</a:t>
            </a:r>
            <a:r>
              <a:rPr sz="1800" b="0" spc="-2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your</a:t>
            </a:r>
            <a:r>
              <a:rPr sz="1800" b="0" spc="-20"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reader</a:t>
            </a:r>
            <a:endParaRPr sz="1800" b="0" dirty="0">
              <a:latin typeface="Calibri Light" panose="020F0302020204030204" pitchFamily="34" charset="0"/>
              <a:cs typeface="Calibri Light" panose="020F0302020204030204" pitchFamily="34" charset="0"/>
            </a:endParaRPr>
          </a:p>
          <a:p>
            <a:pPr marL="355600" indent="-342900">
              <a:spcBef>
                <a:spcPts val="1175"/>
              </a:spcBef>
              <a:buFont typeface="+mj-lt"/>
              <a:buAutoNum type="arabicPeriod"/>
              <a:tabLst>
                <a:tab pos="497205" algn="l"/>
              </a:tabLst>
            </a:pPr>
            <a:r>
              <a:rPr lang="en-GB" sz="1800" dirty="0">
                <a:latin typeface="Calibri Light" panose="020F0302020204030204" pitchFamily="34" charset="0"/>
                <a:cs typeface="Calibri Light" panose="020F0302020204030204" pitchFamily="34" charset="0"/>
              </a:rPr>
              <a:t>INVITE</a:t>
            </a:r>
            <a:r>
              <a:rPr lang="en-GB" sz="1800" spc="-4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TRANSFORMATION</a:t>
            </a:r>
            <a:r>
              <a:rPr sz="1800" b="0" dirty="0">
                <a:latin typeface="Calibri Light" panose="020F0302020204030204" pitchFamily="34" charset="0"/>
                <a:cs typeface="Calibri Light" panose="020F0302020204030204" pitchFamily="34" charset="0"/>
              </a:rPr>
              <a:t>:</a:t>
            </a:r>
            <a:r>
              <a:rPr sz="1800" b="0" spc="-5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offer</a:t>
            </a:r>
            <a:r>
              <a:rPr sz="1800" b="0" spc="-10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relevant</a:t>
            </a:r>
            <a:r>
              <a:rPr sz="1800" b="0" spc="-12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practical</a:t>
            </a:r>
            <a:r>
              <a:rPr sz="1800" b="0" spc="-65"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advice</a:t>
            </a:r>
            <a:endParaRPr sz="1800" b="0" dirty="0">
              <a:latin typeface="Calibri Light" panose="020F0302020204030204" pitchFamily="34" charset="0"/>
              <a:cs typeface="Calibri Light" panose="020F0302020204030204" pitchFamily="34" charset="0"/>
            </a:endParaRPr>
          </a:p>
          <a:p>
            <a:pPr marL="355600" indent="-342900">
              <a:spcBef>
                <a:spcPts val="1250"/>
              </a:spcBef>
              <a:buFont typeface="+mj-lt"/>
              <a:buAutoNum type="arabicPeriod"/>
              <a:tabLst>
                <a:tab pos="516255" algn="l"/>
              </a:tabLst>
            </a:pPr>
            <a:r>
              <a:rPr lang="en-GB" sz="1800" dirty="0">
                <a:latin typeface="Calibri Light" panose="020F0302020204030204" pitchFamily="34" charset="0"/>
                <a:cs typeface="Calibri Light" panose="020F0302020204030204" pitchFamily="34" charset="0"/>
              </a:rPr>
              <a:t>CHECK</a:t>
            </a:r>
            <a:r>
              <a:rPr lang="en-GB" sz="1800" spc="-15" dirty="0">
                <a:latin typeface="Calibri Light" panose="020F0302020204030204" pitchFamily="34" charset="0"/>
                <a:cs typeface="Calibri Light" panose="020F0302020204030204" pitchFamily="34" charset="0"/>
              </a:rPr>
              <a:t> </a:t>
            </a:r>
            <a:r>
              <a:rPr lang="en-GB" sz="1800" dirty="0">
                <a:latin typeface="Calibri Light" panose="020F0302020204030204" pitchFamily="34" charset="0"/>
                <a:cs typeface="Calibri Light" panose="020F0302020204030204" pitchFamily="34" charset="0"/>
              </a:rPr>
              <a:t>TRANSFORMATION</a:t>
            </a:r>
            <a:r>
              <a:rPr sz="1800" b="0" dirty="0">
                <a:latin typeface="Calibri Light" panose="020F0302020204030204" pitchFamily="34" charset="0"/>
                <a:cs typeface="Calibri Light" panose="020F0302020204030204" pitchFamily="34" charset="0"/>
              </a:rPr>
              <a:t>:</a:t>
            </a:r>
            <a:r>
              <a:rPr sz="1800" b="0" spc="-7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return later</a:t>
            </a:r>
            <a:r>
              <a:rPr sz="1800" b="0" spc="1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to</a:t>
            </a:r>
            <a:r>
              <a:rPr sz="1800" b="0" spc="-70"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see</a:t>
            </a:r>
            <a:r>
              <a:rPr sz="1800" b="0" spc="5" dirty="0">
                <a:latin typeface="Calibri Light" panose="020F0302020204030204" pitchFamily="34" charset="0"/>
                <a:cs typeface="Calibri Light" panose="020F0302020204030204" pitchFamily="34" charset="0"/>
              </a:rPr>
              <a:t> </a:t>
            </a:r>
            <a:r>
              <a:rPr sz="1800" b="0" dirty="0">
                <a:latin typeface="Calibri Light" panose="020F0302020204030204" pitchFamily="34" charset="0"/>
                <a:cs typeface="Calibri Light" panose="020F0302020204030204" pitchFamily="34" charset="0"/>
              </a:rPr>
              <a:t>what</a:t>
            </a:r>
            <a:r>
              <a:rPr sz="1800" b="0" spc="-70" dirty="0">
                <a:latin typeface="Calibri Light" panose="020F0302020204030204" pitchFamily="34" charset="0"/>
                <a:cs typeface="Calibri Light" panose="020F0302020204030204" pitchFamily="34" charset="0"/>
              </a:rPr>
              <a:t> </a:t>
            </a:r>
            <a:r>
              <a:rPr sz="1800" b="0" spc="-10" dirty="0">
                <a:latin typeface="Calibri Light" panose="020F0302020204030204" pitchFamily="34" charset="0"/>
                <a:cs typeface="Calibri Light" panose="020F0302020204030204" pitchFamily="34" charset="0"/>
              </a:rPr>
              <a:t>happened</a:t>
            </a:r>
            <a:endParaRPr lang="en-GB" sz="1800" b="0" spc="-10" dirty="0">
              <a:latin typeface="Calibri Light" panose="020F0302020204030204" pitchFamily="34" charset="0"/>
              <a:cs typeface="Calibri Light" panose="020F0302020204030204" pitchFamily="34" charset="0"/>
            </a:endParaRPr>
          </a:p>
          <a:p>
            <a:pPr marL="12700" algn="r">
              <a:spcBef>
                <a:spcPts val="1250"/>
              </a:spcBef>
              <a:tabLst>
                <a:tab pos="516255" algn="l"/>
              </a:tabLst>
            </a:pPr>
            <a:r>
              <a:rPr lang="en-GB" sz="1000" b="0" dirty="0">
                <a:latin typeface="Calibri Light" panose="020F0302020204030204" pitchFamily="34" charset="0"/>
                <a:cs typeface="Calibri Light" panose="020F0302020204030204" pitchFamily="34" charset="0"/>
              </a:rPr>
              <a:t>Professor </a:t>
            </a:r>
            <a:r>
              <a:rPr sz="1000" b="0" dirty="0">
                <a:latin typeface="Calibri Light" panose="020F0302020204030204" pitchFamily="34" charset="0"/>
                <a:cs typeface="Calibri Light" panose="020F0302020204030204" pitchFamily="34" charset="0"/>
              </a:rPr>
              <a:t>John</a:t>
            </a:r>
            <a:r>
              <a:rPr sz="1000" b="0" spc="-5" dirty="0">
                <a:latin typeface="Calibri Light" panose="020F0302020204030204" pitchFamily="34" charset="0"/>
                <a:cs typeface="Calibri Light" panose="020F0302020204030204" pitchFamily="34" charset="0"/>
              </a:rPr>
              <a:t> </a:t>
            </a:r>
            <a:r>
              <a:rPr sz="1000" b="0" spc="-20" dirty="0">
                <a:latin typeface="Calibri Light" panose="020F0302020204030204" pitchFamily="34" charset="0"/>
                <a:cs typeface="Calibri Light" panose="020F0302020204030204" pitchFamily="34" charset="0"/>
              </a:rPr>
              <a:t>Wood</a:t>
            </a:r>
            <a:endParaRPr sz="1000" b="0" dirty="0">
              <a:latin typeface="Calibri Light" panose="020F0302020204030204" pitchFamily="34" charset="0"/>
              <a:cs typeface="Calibri Light" panose="020F0302020204030204"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FE848-132D-F871-A9EE-E6516671AC6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EB0295EF-60BB-0688-3ACF-F68A4BB42B1A}"/>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lvl="0" algn="r">
              <a:spcBef>
                <a:spcPts val="0"/>
              </a:spcBef>
            </a:pPr>
            <a:r>
              <a:rPr lang="en-GB" altLang="en-US" dirty="0">
                <a:latin typeface="Arial" panose="020B0604020202020204" pitchFamily="34" charset="0"/>
              </a:rPr>
              <a:t>QUESTIONS AS TOOLS</a:t>
            </a:r>
          </a:p>
        </p:txBody>
      </p:sp>
      <p:sp>
        <p:nvSpPr>
          <p:cNvPr id="8" name="Rectangle 3">
            <a:extLst>
              <a:ext uri="{FF2B5EF4-FFF2-40B4-BE49-F238E27FC236}">
                <a16:creationId xmlns:a16="http://schemas.microsoft.com/office/drawing/2014/main" id="{3048D805-F8B6-D283-E34C-8E29DBB14523}"/>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46934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a:extLst>
            <a:ext uri="{FF2B5EF4-FFF2-40B4-BE49-F238E27FC236}">
              <a16:creationId xmlns:a16="http://schemas.microsoft.com/office/drawing/2014/main" id="{5AB932EE-4B32-812B-8C48-219F41580113}"/>
            </a:ext>
          </a:extLst>
        </p:cNvPr>
        <p:cNvGrpSpPr/>
        <p:nvPr/>
      </p:nvGrpSpPr>
      <p:grpSpPr>
        <a:xfrm>
          <a:off x="0" y="0"/>
          <a:ext cx="0" cy="0"/>
          <a:chOff x="0" y="0"/>
          <a:chExt cx="0" cy="0"/>
        </a:xfrm>
      </p:grpSpPr>
      <p:sp>
        <p:nvSpPr>
          <p:cNvPr id="6" name="object 3">
            <a:extLst>
              <a:ext uri="{FF2B5EF4-FFF2-40B4-BE49-F238E27FC236}">
                <a16:creationId xmlns:a16="http://schemas.microsoft.com/office/drawing/2014/main" id="{F65CCABA-819B-3D12-B67F-6535F9645584}"/>
              </a:ext>
            </a:extLst>
          </p:cNvPr>
          <p:cNvSpPr txBox="1"/>
          <p:nvPr/>
        </p:nvSpPr>
        <p:spPr>
          <a:xfrm>
            <a:off x="3166745" y="584952"/>
            <a:ext cx="6078855" cy="4433906"/>
          </a:xfrm>
          <a:prstGeom prst="rect">
            <a:avLst/>
          </a:prstGeom>
        </p:spPr>
        <p:txBody>
          <a:bodyPr vert="horz" wrap="square" lIns="0" tIns="161925" rIns="0" bIns="0" rtlCol="0">
            <a:spAutoFit/>
          </a:bodyPr>
          <a:lstStyle/>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WHAT DOES IT SIGNIFY?</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WHY DO YOU NOTICE IT?</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WHAT ARE YOU BEING ASKED EXACTLY?</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DO YOU THINK BEFORE YOU CLASSIFY?</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DO YOU CLASSIFY BEFORE YOU THINK?</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HOW DO YOU CLASSIFY WHAT YOU THINK?</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HOW DO YOU THINK WHEN YOU CLASSIFY?</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WHAT STANDS OUT FOR YOU?</a:t>
            </a:r>
          </a:p>
          <a:p>
            <a:pPr marL="355600" indent="-342900">
              <a:spcBef>
                <a:spcPts val="1275"/>
              </a:spcBef>
              <a:buFont typeface="+mj-lt"/>
              <a:buAutoNum type="arabicPeriod"/>
              <a:tabLst>
                <a:tab pos="354330" algn="l"/>
              </a:tabLst>
            </a:pPr>
            <a:r>
              <a:rPr lang="en-GB" sz="1800" dirty="0">
                <a:latin typeface="Calibri Light" panose="020F0302020204030204" pitchFamily="34" charset="0"/>
                <a:cs typeface="Calibri Light" panose="020F0302020204030204" pitchFamily="34" charset="0"/>
              </a:rPr>
              <a:t>WHAT DO YOU NOTICE?</a:t>
            </a:r>
          </a:p>
          <a:p>
            <a:pPr marL="12700" algn="r">
              <a:spcBef>
                <a:spcPts val="1250"/>
              </a:spcBef>
              <a:tabLst>
                <a:tab pos="516255" algn="l"/>
              </a:tabLst>
            </a:pPr>
            <a:r>
              <a:rPr lang="en-GB" sz="1000" b="0" dirty="0">
                <a:latin typeface="Calibri Light" panose="020F0302020204030204" pitchFamily="34" charset="0"/>
                <a:cs typeface="Calibri Light" panose="020F0302020204030204" pitchFamily="34" charset="0"/>
              </a:rPr>
              <a:t>Georges Perec (2008)</a:t>
            </a:r>
            <a:endParaRPr sz="10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3660215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a:extLst>
            <a:ext uri="{FF2B5EF4-FFF2-40B4-BE49-F238E27FC236}">
              <a16:creationId xmlns:a16="http://schemas.microsoft.com/office/drawing/2014/main" id="{2D6BF16C-5AE3-F08A-4185-C6C40ECEABF9}"/>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3D73981-2FEB-8F60-8832-B4B1FD23AA8C}"/>
              </a:ext>
            </a:extLst>
          </p:cNvPr>
          <p:cNvSpPr txBox="1"/>
          <p:nvPr/>
        </p:nvSpPr>
        <p:spPr>
          <a:xfrm>
            <a:off x="819151" y="3009157"/>
            <a:ext cx="10553698" cy="1924245"/>
          </a:xfrm>
          <a:prstGeom prst="rect">
            <a:avLst/>
          </a:prstGeom>
        </p:spPr>
        <p:txBody>
          <a:bodyPr vert="horz" wrap="square" lIns="0" tIns="13335" rIns="0" bIns="0" rtlCol="0">
            <a:spAutoFit/>
          </a:bodyPr>
          <a:lstStyle/>
          <a:p>
            <a:pPr marL="12700" eaLnBrk="1" fontAlgn="auto" hangingPunct="1">
              <a:spcBef>
                <a:spcPts val="105"/>
              </a:spcBef>
              <a:spcAft>
                <a:spcPts val="0"/>
              </a:spcAft>
              <a:tabLst>
                <a:tab pos="355600" algn="l"/>
              </a:tabLst>
            </a:pPr>
            <a:r>
              <a:rPr lang="en-GB" kern="0" dirty="0">
                <a:solidFill>
                  <a:sysClr val="windowText" lastClr="000000"/>
                </a:solidFill>
                <a:latin typeface="Calibri Light" panose="020F0302020204030204" pitchFamily="34" charset="0"/>
                <a:cs typeface="Calibri Light" panose="020F0302020204030204" pitchFamily="34" charset="0"/>
              </a:rPr>
              <a:t>LITERAL</a:t>
            </a:r>
            <a:r>
              <a:rPr lang="en-GB" b="0" kern="0" dirty="0">
                <a:solidFill>
                  <a:sysClr val="windowText" lastClr="000000"/>
                </a:solidFill>
                <a:latin typeface="Calibri Light" panose="020F0302020204030204" pitchFamily="34" charset="0"/>
                <a:cs typeface="Calibri Light" panose="020F0302020204030204" pitchFamily="34" charset="0"/>
              </a:rPr>
              <a:t>: </a:t>
            </a:r>
            <a:r>
              <a:rPr lang="en-GB" b="0" kern="0" spc="-35" dirty="0">
                <a:solidFill>
                  <a:sysClr val="windowText" lastClr="000000"/>
                </a:solidFill>
                <a:latin typeface="Calibri Light" panose="020F0302020204030204" pitchFamily="34" charset="0"/>
                <a:cs typeface="Calibri Light" panose="020F0302020204030204" pitchFamily="34" charset="0"/>
              </a:rPr>
              <a:t>Taking</a:t>
            </a:r>
            <a:r>
              <a:rPr lang="en-GB" b="0" kern="0" spc="-65" dirty="0">
                <a:solidFill>
                  <a:sysClr val="windowText" lastClr="000000"/>
                </a:solidFill>
                <a:latin typeface="Calibri Light" panose="020F0302020204030204" pitchFamily="34" charset="0"/>
                <a:cs typeface="Calibri Light" panose="020F0302020204030204" pitchFamily="34" charset="0"/>
              </a:rPr>
              <a:t> </a:t>
            </a:r>
            <a:r>
              <a:rPr lang="en-GB" b="0" kern="0" dirty="0">
                <a:solidFill>
                  <a:sysClr val="windowText" lastClr="000000"/>
                </a:solidFill>
                <a:latin typeface="Calibri Light" panose="020F0302020204030204" pitchFamily="34" charset="0"/>
                <a:cs typeface="Calibri Light" panose="020F0302020204030204" pitchFamily="34" charset="0"/>
              </a:rPr>
              <a:t>words</a:t>
            </a:r>
            <a:r>
              <a:rPr lang="en-GB" b="0" kern="0" spc="-55" dirty="0">
                <a:solidFill>
                  <a:sysClr val="windowText" lastClr="000000"/>
                </a:solidFill>
                <a:latin typeface="Calibri Light" panose="020F0302020204030204" pitchFamily="34" charset="0"/>
                <a:cs typeface="Calibri Light" panose="020F0302020204030204" pitchFamily="34" charset="0"/>
              </a:rPr>
              <a:t> </a:t>
            </a:r>
            <a:r>
              <a:rPr lang="en-GB" b="0" kern="0" dirty="0">
                <a:solidFill>
                  <a:sysClr val="windowText" lastClr="000000"/>
                </a:solidFill>
                <a:latin typeface="Calibri Light" panose="020F0302020204030204" pitchFamily="34" charset="0"/>
                <a:cs typeface="Calibri Light" panose="020F0302020204030204" pitchFamily="34" charset="0"/>
              </a:rPr>
              <a:t>in</a:t>
            </a:r>
            <a:r>
              <a:rPr lang="en-GB" b="0" kern="0" spc="10" dirty="0">
                <a:solidFill>
                  <a:sysClr val="windowText" lastClr="000000"/>
                </a:solidFill>
                <a:latin typeface="Calibri Light" panose="020F0302020204030204" pitchFamily="34" charset="0"/>
                <a:cs typeface="Calibri Light" panose="020F0302020204030204" pitchFamily="34" charset="0"/>
              </a:rPr>
              <a:t> </a:t>
            </a:r>
            <a:r>
              <a:rPr lang="en-GB" b="0" kern="0" dirty="0">
                <a:solidFill>
                  <a:sysClr val="windowText" lastClr="000000"/>
                </a:solidFill>
                <a:latin typeface="Calibri Light" panose="020F0302020204030204" pitchFamily="34" charset="0"/>
                <a:cs typeface="Calibri Light" panose="020F0302020204030204" pitchFamily="34" charset="0"/>
              </a:rPr>
              <a:t>their</a:t>
            </a:r>
            <a:r>
              <a:rPr lang="en-GB" b="0" kern="0" spc="-30" dirty="0">
                <a:solidFill>
                  <a:sysClr val="windowText" lastClr="000000"/>
                </a:solidFill>
                <a:latin typeface="Calibri Light" panose="020F0302020204030204" pitchFamily="34" charset="0"/>
                <a:cs typeface="Calibri Light" panose="020F0302020204030204" pitchFamily="34" charset="0"/>
              </a:rPr>
              <a:t> </a:t>
            </a:r>
            <a:r>
              <a:rPr lang="en-GB" b="0" kern="0" dirty="0">
                <a:solidFill>
                  <a:sysClr val="windowText" lastClr="000000"/>
                </a:solidFill>
                <a:latin typeface="Calibri Light" panose="020F0302020204030204" pitchFamily="34" charset="0"/>
                <a:cs typeface="Calibri Light" panose="020F0302020204030204" pitchFamily="34" charset="0"/>
              </a:rPr>
              <a:t>usual</a:t>
            </a:r>
            <a:r>
              <a:rPr lang="en-GB" b="0" kern="0" spc="-15" dirty="0">
                <a:solidFill>
                  <a:sysClr val="windowText" lastClr="000000"/>
                </a:solidFill>
                <a:latin typeface="Calibri Light" panose="020F0302020204030204" pitchFamily="34" charset="0"/>
                <a:cs typeface="Calibri Light" panose="020F0302020204030204" pitchFamily="34" charset="0"/>
              </a:rPr>
              <a:t> </a:t>
            </a:r>
            <a:r>
              <a:rPr lang="en-GB" b="0" kern="0" dirty="0">
                <a:solidFill>
                  <a:sysClr val="windowText" lastClr="000000"/>
                </a:solidFill>
                <a:latin typeface="Calibri Light" panose="020F0302020204030204" pitchFamily="34" charset="0"/>
                <a:cs typeface="Calibri Light" panose="020F0302020204030204" pitchFamily="34" charset="0"/>
              </a:rPr>
              <a:t>or</a:t>
            </a:r>
            <a:r>
              <a:rPr lang="en-GB" b="0" kern="0" spc="-30" dirty="0">
                <a:solidFill>
                  <a:sysClr val="windowText" lastClr="000000"/>
                </a:solidFill>
                <a:latin typeface="Calibri Light" panose="020F0302020204030204" pitchFamily="34" charset="0"/>
                <a:cs typeface="Calibri Light" panose="020F0302020204030204" pitchFamily="34" charset="0"/>
              </a:rPr>
              <a:t> </a:t>
            </a:r>
            <a:r>
              <a:rPr lang="en-GB" b="0" kern="0" spc="-20" dirty="0">
                <a:solidFill>
                  <a:sysClr val="windowText" lastClr="000000"/>
                </a:solidFill>
                <a:latin typeface="Calibri Light" panose="020F0302020204030204" pitchFamily="34" charset="0"/>
                <a:cs typeface="Calibri Light" panose="020F0302020204030204" pitchFamily="34" charset="0"/>
              </a:rPr>
              <a:t>most </a:t>
            </a:r>
            <a:r>
              <a:rPr lang="en-GB" b="0" kern="0" dirty="0">
                <a:solidFill>
                  <a:sysClr val="windowText" lastClr="000000"/>
                </a:solidFill>
                <a:latin typeface="Calibri Light" panose="020F0302020204030204" pitchFamily="34" charset="0"/>
                <a:cs typeface="Calibri Light" panose="020F0302020204030204" pitchFamily="34" charset="0"/>
              </a:rPr>
              <a:t>basic</a:t>
            </a:r>
            <a:r>
              <a:rPr lang="en-GB" b="0" kern="0" spc="-75" dirty="0">
                <a:solidFill>
                  <a:sysClr val="windowText" lastClr="000000"/>
                </a:solidFill>
                <a:latin typeface="Calibri Light" panose="020F0302020204030204" pitchFamily="34" charset="0"/>
                <a:cs typeface="Calibri Light" panose="020F0302020204030204" pitchFamily="34" charset="0"/>
              </a:rPr>
              <a:t> </a:t>
            </a:r>
            <a:r>
              <a:rPr lang="en-GB" b="0" kern="0" spc="-20" dirty="0">
                <a:solidFill>
                  <a:sysClr val="windowText" lastClr="000000"/>
                </a:solidFill>
                <a:latin typeface="Calibri Light" panose="020F0302020204030204" pitchFamily="34" charset="0"/>
                <a:cs typeface="Calibri Light" panose="020F0302020204030204" pitchFamily="34" charset="0"/>
              </a:rPr>
              <a:t>sense</a:t>
            </a:r>
          </a:p>
          <a:p>
            <a:pPr marL="12700" eaLnBrk="1" fontAlgn="auto" hangingPunct="1">
              <a:spcBef>
                <a:spcPts val="105"/>
              </a:spcBef>
              <a:spcAft>
                <a:spcPts val="0"/>
              </a:spcAft>
              <a:tabLst>
                <a:tab pos="355600" algn="l"/>
              </a:tabLst>
            </a:pPr>
            <a:endParaRPr lang="en-GB" sz="1200" b="0" kern="0" dirty="0">
              <a:solidFill>
                <a:sysClr val="windowText" lastClr="000000"/>
              </a:solidFill>
              <a:latin typeface="Calibri Light" panose="020F0302020204030204" pitchFamily="34" charset="0"/>
              <a:cs typeface="Calibri Light" panose="020F0302020204030204" pitchFamily="34" charset="0"/>
            </a:endParaRPr>
          </a:p>
          <a:p>
            <a:pPr marL="12700" eaLnBrk="1" fontAlgn="auto" hangingPunct="1">
              <a:spcBef>
                <a:spcPts val="105"/>
              </a:spcBef>
              <a:spcAft>
                <a:spcPts val="0"/>
              </a:spcAft>
              <a:tabLst>
                <a:tab pos="355600" algn="l"/>
              </a:tabLst>
            </a:pPr>
            <a:r>
              <a:rPr lang="en-GB" b="0" kern="0" dirty="0">
                <a:solidFill>
                  <a:sysClr val="windowText" lastClr="000000"/>
                </a:solidFill>
                <a:latin typeface="Calibri Light" panose="020F0302020204030204" pitchFamily="34" charset="0"/>
                <a:cs typeface="Calibri Light" panose="020F0302020204030204" pitchFamily="34" charset="0"/>
              </a:rPr>
              <a:t>vs</a:t>
            </a:r>
          </a:p>
          <a:p>
            <a:pPr marL="12700" eaLnBrk="1" fontAlgn="auto" hangingPunct="1">
              <a:spcBef>
                <a:spcPts val="105"/>
              </a:spcBef>
              <a:spcAft>
                <a:spcPts val="0"/>
              </a:spcAft>
              <a:tabLst>
                <a:tab pos="355600" algn="l"/>
              </a:tabLst>
            </a:pPr>
            <a:r>
              <a:rPr lang="en-GB" sz="1200" b="0" kern="0" dirty="0">
                <a:solidFill>
                  <a:sysClr val="windowText" lastClr="000000"/>
                </a:solidFill>
                <a:latin typeface="Calibri Light" panose="020F0302020204030204" pitchFamily="34" charset="0"/>
                <a:cs typeface="Calibri Light" panose="020F0302020204030204" pitchFamily="34" charset="0"/>
              </a:rPr>
              <a:t>	</a:t>
            </a:r>
          </a:p>
          <a:p>
            <a:pPr marL="12700" eaLnBrk="1" fontAlgn="auto" hangingPunct="1">
              <a:spcBef>
                <a:spcPts val="105"/>
              </a:spcBef>
              <a:spcAft>
                <a:spcPts val="0"/>
              </a:spcAft>
              <a:tabLst>
                <a:tab pos="355600" algn="l"/>
              </a:tabLst>
            </a:pPr>
            <a:r>
              <a:rPr lang="en-GB" kern="0" dirty="0">
                <a:solidFill>
                  <a:sysClr val="windowText" lastClr="000000"/>
                </a:solidFill>
                <a:latin typeface="Calibri Light" panose="020F0302020204030204" pitchFamily="34" charset="0"/>
                <a:cs typeface="Calibri Light" panose="020F0302020204030204" pitchFamily="34" charset="0"/>
              </a:rPr>
              <a:t>METAPHORICAL</a:t>
            </a:r>
            <a:r>
              <a:rPr lang="en-GB" b="0" kern="0" dirty="0">
                <a:solidFill>
                  <a:sysClr val="windowText" lastClr="000000"/>
                </a:solidFill>
                <a:latin typeface="Calibri Light" panose="020F0302020204030204" pitchFamily="34" charset="0"/>
                <a:cs typeface="Calibri Light" panose="020F0302020204030204" pitchFamily="34" charset="0"/>
              </a:rPr>
              <a:t>: A word or phrase is applied</a:t>
            </a:r>
          </a:p>
          <a:p>
            <a:pPr marL="12700" eaLnBrk="1" fontAlgn="auto" hangingPunct="1">
              <a:spcBef>
                <a:spcPts val="105"/>
              </a:spcBef>
              <a:spcAft>
                <a:spcPts val="0"/>
              </a:spcAft>
              <a:tabLst>
                <a:tab pos="355600" algn="l"/>
              </a:tabLst>
            </a:pPr>
            <a:r>
              <a:rPr lang="en-GB" b="0" kern="0" dirty="0">
                <a:solidFill>
                  <a:sysClr val="windowText" lastClr="000000"/>
                </a:solidFill>
                <a:latin typeface="Calibri Light" panose="020F0302020204030204" pitchFamily="34" charset="0"/>
                <a:cs typeface="Calibri Light" panose="020F0302020204030204" pitchFamily="34" charset="0"/>
              </a:rPr>
              <a:t>to an object or action to which it is not literally applicable; figuratively</a:t>
            </a:r>
          </a:p>
        </p:txBody>
      </p:sp>
      <p:sp>
        <p:nvSpPr>
          <p:cNvPr id="7" name="Text Box 31">
            <a:extLst>
              <a:ext uri="{FF2B5EF4-FFF2-40B4-BE49-F238E27FC236}">
                <a16:creationId xmlns:a16="http://schemas.microsoft.com/office/drawing/2014/main" id="{FFB5FF24-A919-0817-936D-22A37B711A96}"/>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algn="r">
              <a:spcBef>
                <a:spcPts val="0"/>
              </a:spcBef>
            </a:pPr>
            <a:r>
              <a:rPr lang="en-GB" altLang="en-US" dirty="0">
                <a:latin typeface="Arial" panose="020B0604020202020204" pitchFamily="34" charset="0"/>
              </a:rPr>
              <a:t>KEYWORD CHOICES</a:t>
            </a:r>
          </a:p>
        </p:txBody>
      </p:sp>
    </p:spTree>
    <p:extLst>
      <p:ext uri="{BB962C8B-B14F-4D97-AF65-F5344CB8AC3E}">
        <p14:creationId xmlns:p14="http://schemas.microsoft.com/office/powerpoint/2010/main" val="839514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a:extLst>
            <a:ext uri="{FF2B5EF4-FFF2-40B4-BE49-F238E27FC236}">
              <a16:creationId xmlns:a16="http://schemas.microsoft.com/office/drawing/2014/main" id="{94D7E009-4E00-FB30-6102-D517F634C92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B606FB6D-A83D-367D-353D-468797903AAB}"/>
              </a:ext>
            </a:extLst>
          </p:cNvPr>
          <p:cNvSpPr txBox="1"/>
          <p:nvPr/>
        </p:nvSpPr>
        <p:spPr>
          <a:xfrm>
            <a:off x="819151" y="2259857"/>
            <a:ext cx="10553698" cy="3770904"/>
          </a:xfrm>
          <a:prstGeom prst="rect">
            <a:avLst/>
          </a:prstGeom>
        </p:spPr>
        <p:txBody>
          <a:bodyPr vert="horz" wrap="square" lIns="0" tIns="13335" rIns="0" bIns="0" rtlCol="0">
            <a:spAutoFit/>
          </a:bodyPr>
          <a:lstStyle/>
          <a:p>
            <a:pPr marL="12700" eaLnBrk="1" fontAlgn="auto" hangingPunct="1">
              <a:spcBef>
                <a:spcPts val="105"/>
              </a:spcBef>
              <a:spcAft>
                <a:spcPts val="0"/>
              </a:spcAft>
              <a:tabLst>
                <a:tab pos="355600" algn="l"/>
              </a:tabLst>
            </a:pPr>
            <a:r>
              <a:rPr lang="en-GB" kern="0" spc="-20" dirty="0">
                <a:solidFill>
                  <a:sysClr val="windowText" lastClr="000000"/>
                </a:solidFill>
                <a:latin typeface="Calibri Light" panose="020F0302020204030204" pitchFamily="34" charset="0"/>
                <a:cs typeface="Calibri Light" panose="020F0302020204030204" pitchFamily="34" charset="0"/>
              </a:rPr>
              <a:t>OBSERVATION:</a:t>
            </a:r>
            <a:r>
              <a:rPr lang="en-GB" b="0" kern="0" spc="-20" dirty="0">
                <a:solidFill>
                  <a:sysClr val="windowText" lastClr="000000"/>
                </a:solidFill>
                <a:latin typeface="Calibri Light" panose="020F0302020204030204" pitchFamily="34" charset="0"/>
                <a:cs typeface="Calibri Light" panose="020F0302020204030204" pitchFamily="34" charset="0"/>
              </a:rPr>
              <a:t> the action or process of closely observing or monitoring something or someone.</a:t>
            </a:r>
          </a:p>
          <a:p>
            <a:pPr marL="12700" eaLnBrk="1" fontAlgn="auto" hangingPunct="1">
              <a:spcBef>
                <a:spcPts val="105"/>
              </a:spcBef>
              <a:spcAft>
                <a:spcPts val="0"/>
              </a:spcAft>
              <a:tabLst>
                <a:tab pos="355600" algn="l"/>
              </a:tabLst>
            </a:pPr>
            <a:r>
              <a:rPr lang="en-GB" kern="0" spc="-20" dirty="0">
                <a:solidFill>
                  <a:sysClr val="windowText" lastClr="000000"/>
                </a:solidFill>
                <a:latin typeface="Calibri Light" panose="020F0302020204030204" pitchFamily="34" charset="0"/>
                <a:cs typeface="Calibri Light" panose="020F0302020204030204" pitchFamily="34" charset="0"/>
              </a:rPr>
              <a:t>PERSPECTIVE:</a:t>
            </a:r>
            <a:r>
              <a:rPr lang="en-GB" b="0" kern="0" spc="-20" dirty="0">
                <a:solidFill>
                  <a:sysClr val="windowText" lastClr="000000"/>
                </a:solidFill>
                <a:latin typeface="Calibri Light" panose="020F0302020204030204" pitchFamily="34" charset="0"/>
                <a:cs typeface="Calibri Light" panose="020F0302020204030204" pitchFamily="34" charset="0"/>
              </a:rPr>
              <a:t> the art of representing three-dimensional objects on a two-dimensional surface or a particular attitude towards or way of regarding something; a point of view.</a:t>
            </a:r>
          </a:p>
          <a:p>
            <a:pPr marL="12700" eaLnBrk="1" fontAlgn="auto" hangingPunct="1">
              <a:spcBef>
                <a:spcPts val="105"/>
              </a:spcBef>
              <a:spcAft>
                <a:spcPts val="0"/>
              </a:spcAft>
              <a:tabLst>
                <a:tab pos="355600" algn="l"/>
              </a:tabLst>
            </a:pPr>
            <a:r>
              <a:rPr lang="en-GB" kern="0" spc="-20" dirty="0">
                <a:solidFill>
                  <a:sysClr val="windowText" lastClr="000000"/>
                </a:solidFill>
                <a:latin typeface="Calibri Light" panose="020F0302020204030204" pitchFamily="34" charset="0"/>
                <a:cs typeface="Calibri Light" panose="020F0302020204030204" pitchFamily="34" charset="0"/>
              </a:rPr>
              <a:t>QUESTION:</a:t>
            </a:r>
            <a:r>
              <a:rPr lang="en-GB" b="0" kern="0" spc="-20" dirty="0">
                <a:solidFill>
                  <a:sysClr val="windowText" lastClr="000000"/>
                </a:solidFill>
                <a:latin typeface="Calibri Light" panose="020F0302020204030204" pitchFamily="34" charset="0"/>
                <a:cs typeface="Calibri Light" panose="020F0302020204030204" pitchFamily="34" charset="0"/>
              </a:rPr>
              <a:t> a sentence worded or expressed so as to elicit information or a matter requiring resolution or discussion.</a:t>
            </a:r>
            <a:endParaRPr lang="en-GB" sz="1200" b="0" kern="0" dirty="0">
              <a:solidFill>
                <a:sysClr val="windowText" lastClr="000000"/>
              </a:solidFill>
              <a:latin typeface="Calibri Light" panose="020F0302020204030204" pitchFamily="34" charset="0"/>
              <a:cs typeface="Calibri Light" panose="020F0302020204030204" pitchFamily="34" charset="0"/>
            </a:endParaRPr>
          </a:p>
          <a:p>
            <a:pPr marL="12700" eaLnBrk="1" fontAlgn="auto" hangingPunct="1">
              <a:spcBef>
                <a:spcPts val="105"/>
              </a:spcBef>
              <a:spcAft>
                <a:spcPts val="0"/>
              </a:spcAft>
              <a:tabLst>
                <a:tab pos="355600" algn="l"/>
              </a:tabLst>
            </a:pPr>
            <a:r>
              <a:rPr lang="en-GB" kern="0" spc="-35" dirty="0">
                <a:solidFill>
                  <a:sysClr val="windowText" lastClr="000000"/>
                </a:solidFill>
                <a:latin typeface="Calibri Light" panose="020F0302020204030204" pitchFamily="34" charset="0"/>
                <a:cs typeface="Calibri Light" panose="020F0302020204030204" pitchFamily="34" charset="0"/>
              </a:rPr>
              <a:t>ALLEGORY: </a:t>
            </a:r>
            <a:r>
              <a:rPr lang="en-GB" b="0" kern="0" spc="-35" dirty="0">
                <a:solidFill>
                  <a:sysClr val="windowText" lastClr="000000"/>
                </a:solidFill>
                <a:latin typeface="Calibri Light" panose="020F0302020204030204" pitchFamily="34" charset="0"/>
                <a:cs typeface="Calibri Light" panose="020F0302020204030204" pitchFamily="34" charset="0"/>
              </a:rPr>
              <a:t>a [story, poem] or picture that can be interpreted to reveal a hidden meaning.</a:t>
            </a:r>
          </a:p>
          <a:p>
            <a:pPr marL="12700" eaLnBrk="1" fontAlgn="auto" hangingPunct="1">
              <a:spcBef>
                <a:spcPts val="105"/>
              </a:spcBef>
              <a:spcAft>
                <a:spcPts val="0"/>
              </a:spcAft>
              <a:tabLst>
                <a:tab pos="355600" algn="l"/>
              </a:tabLst>
            </a:pPr>
            <a:r>
              <a:rPr lang="en-GB" kern="0" spc="-20" dirty="0">
                <a:solidFill>
                  <a:sysClr val="windowText" lastClr="000000"/>
                </a:solidFill>
                <a:latin typeface="Calibri Light" panose="020F0302020204030204" pitchFamily="34" charset="0"/>
                <a:cs typeface="Calibri Light" panose="020F0302020204030204" pitchFamily="34" charset="0"/>
              </a:rPr>
              <a:t>CATEGORISE:</a:t>
            </a:r>
            <a:r>
              <a:rPr lang="en-GB" b="0" kern="0" spc="-20" dirty="0">
                <a:solidFill>
                  <a:sysClr val="windowText" lastClr="000000"/>
                </a:solidFill>
                <a:latin typeface="Calibri Light" panose="020F0302020204030204" pitchFamily="34" charset="0"/>
                <a:cs typeface="Calibri Light" panose="020F0302020204030204" pitchFamily="34" charset="0"/>
              </a:rPr>
              <a:t> a class, group or division of people or things regarded as having particular shared characteristics.</a:t>
            </a:r>
          </a:p>
          <a:p>
            <a:pPr marL="12700" eaLnBrk="1" fontAlgn="auto" hangingPunct="1">
              <a:spcBef>
                <a:spcPts val="105"/>
              </a:spcBef>
              <a:spcAft>
                <a:spcPts val="0"/>
              </a:spcAft>
              <a:tabLst>
                <a:tab pos="355600" algn="l"/>
              </a:tabLst>
            </a:pPr>
            <a:r>
              <a:rPr lang="en-GB" kern="0" spc="-20" dirty="0">
                <a:solidFill>
                  <a:sysClr val="windowText" lastClr="000000"/>
                </a:solidFill>
                <a:latin typeface="Calibri Light" panose="020F0302020204030204" pitchFamily="34" charset="0"/>
                <a:cs typeface="Calibri Light" panose="020F0302020204030204" pitchFamily="34" charset="0"/>
              </a:rPr>
              <a:t>NARRATIVE:</a:t>
            </a:r>
            <a:r>
              <a:rPr lang="en-GB" b="0" kern="0" spc="-20" dirty="0">
                <a:solidFill>
                  <a:sysClr val="windowText" lastClr="000000"/>
                </a:solidFill>
                <a:latin typeface="Calibri Light" panose="020F0302020204030204" pitchFamily="34" charset="0"/>
                <a:cs typeface="Calibri Light" panose="020F0302020204030204" pitchFamily="34" charset="0"/>
              </a:rPr>
              <a:t> a spoken or written account of connected events; a story.</a:t>
            </a:r>
          </a:p>
        </p:txBody>
      </p:sp>
      <p:sp>
        <p:nvSpPr>
          <p:cNvPr id="6" name="Text Box 31">
            <a:extLst>
              <a:ext uri="{FF2B5EF4-FFF2-40B4-BE49-F238E27FC236}">
                <a16:creationId xmlns:a16="http://schemas.microsoft.com/office/drawing/2014/main" id="{63283981-B81E-EFF0-C26D-E31A7D053F25}"/>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algn="r">
              <a:spcBef>
                <a:spcPts val="0"/>
              </a:spcBef>
            </a:pPr>
            <a:r>
              <a:rPr lang="en-GB" altLang="en-US" dirty="0">
                <a:latin typeface="Arial" panose="020B0604020202020204" pitchFamily="34" charset="0"/>
              </a:rPr>
              <a:t>KEYWORDS</a:t>
            </a:r>
          </a:p>
        </p:txBody>
      </p:sp>
    </p:spTree>
    <p:extLst>
      <p:ext uri="{BB962C8B-B14F-4D97-AF65-F5344CB8AC3E}">
        <p14:creationId xmlns:p14="http://schemas.microsoft.com/office/powerpoint/2010/main" val="8352040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a:extLst>
            <a:ext uri="{FF2B5EF4-FFF2-40B4-BE49-F238E27FC236}">
              <a16:creationId xmlns:a16="http://schemas.microsoft.com/office/drawing/2014/main" id="{BADBBF34-1458-3C59-BC38-E6E6F7796198}"/>
            </a:ext>
          </a:extLst>
        </p:cNvPr>
        <p:cNvGrpSpPr/>
        <p:nvPr/>
      </p:nvGrpSpPr>
      <p:grpSpPr>
        <a:xfrm>
          <a:off x="0" y="0"/>
          <a:ext cx="0" cy="0"/>
          <a:chOff x="0" y="0"/>
          <a:chExt cx="0" cy="0"/>
        </a:xfrm>
      </p:grpSpPr>
      <p:sp>
        <p:nvSpPr>
          <p:cNvPr id="6" name="Text Box 31">
            <a:extLst>
              <a:ext uri="{FF2B5EF4-FFF2-40B4-BE49-F238E27FC236}">
                <a16:creationId xmlns:a16="http://schemas.microsoft.com/office/drawing/2014/main" id="{75E2B197-ED29-B960-59D2-87E196508F78}"/>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algn="r">
              <a:spcBef>
                <a:spcPts val="0"/>
              </a:spcBef>
            </a:pPr>
            <a:r>
              <a:rPr lang="en-GB" altLang="en-US" dirty="0">
                <a:latin typeface="Arial" panose="020B0604020202020204" pitchFamily="34" charset="0"/>
              </a:rPr>
              <a:t>TYPES OF CONNECTION</a:t>
            </a:r>
          </a:p>
        </p:txBody>
      </p:sp>
    </p:spTree>
    <p:extLst>
      <p:ext uri="{BB962C8B-B14F-4D97-AF65-F5344CB8AC3E}">
        <p14:creationId xmlns:p14="http://schemas.microsoft.com/office/powerpoint/2010/main" val="31270969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object 4"/>
          <p:cNvSpPr/>
          <p:nvPr/>
        </p:nvSpPr>
        <p:spPr>
          <a:xfrm>
            <a:off x="2695575" y="3838575"/>
            <a:ext cx="6686550" cy="2686050"/>
          </a:xfrm>
          <a:custGeom>
            <a:avLst/>
            <a:gdLst/>
            <a:ahLst/>
            <a:cxnLst/>
            <a:rect l="l" t="t" r="r" b="b"/>
            <a:pathLst>
              <a:path w="6686550" h="2686050">
                <a:moveTo>
                  <a:pt x="6686550" y="0"/>
                </a:moveTo>
                <a:lnTo>
                  <a:pt x="0" y="0"/>
                </a:lnTo>
                <a:lnTo>
                  <a:pt x="0" y="2686050"/>
                </a:lnTo>
                <a:lnTo>
                  <a:pt x="6686550" y="2686050"/>
                </a:lnTo>
                <a:lnTo>
                  <a:pt x="6686550" y="0"/>
                </a:lnTo>
                <a:close/>
              </a:path>
            </a:pathLst>
          </a:custGeom>
          <a:solidFill>
            <a:srgbClr val="000000"/>
          </a:solidFill>
        </p:spPr>
        <p:txBody>
          <a:bodyPr wrap="square" lIns="0" tIns="0" rIns="0" bIns="0" rtlCol="0"/>
          <a:lstStyle/>
          <a:p>
            <a:pPr eaLnBrk="1" fontAlgn="auto" hangingPunct="1">
              <a:spcBef>
                <a:spcPts val="0"/>
              </a:spcBef>
              <a:spcAft>
                <a:spcPts val="0"/>
              </a:spcAft>
            </a:pPr>
            <a:endParaRPr sz="1800" b="0" kern="0">
              <a:solidFill>
                <a:sysClr val="windowText" lastClr="000000"/>
              </a:solidFill>
            </a:endParaRPr>
          </a:p>
        </p:txBody>
      </p:sp>
      <p:pic>
        <p:nvPicPr>
          <p:cNvPr id="5" name="object 5"/>
          <p:cNvPicPr/>
          <p:nvPr/>
        </p:nvPicPr>
        <p:blipFill>
          <a:blip r:embed="rId3" cstate="print"/>
          <a:stretch>
            <a:fillRect/>
          </a:stretch>
        </p:blipFill>
        <p:spPr>
          <a:xfrm>
            <a:off x="2695575" y="514350"/>
            <a:ext cx="6686550" cy="3343275"/>
          </a:xfrm>
          <a:prstGeom prst="rect">
            <a:avLst/>
          </a:prstGeom>
        </p:spPr>
      </p:pic>
      <p:sp>
        <p:nvSpPr>
          <p:cNvPr id="11" name="object 2">
            <a:extLst>
              <a:ext uri="{FF2B5EF4-FFF2-40B4-BE49-F238E27FC236}">
                <a16:creationId xmlns:a16="http://schemas.microsoft.com/office/drawing/2014/main" id="{0C5D6BA2-B431-06FB-26FD-CC18B144DFEF}"/>
              </a:ext>
            </a:extLst>
          </p:cNvPr>
          <p:cNvSpPr txBox="1"/>
          <p:nvPr/>
        </p:nvSpPr>
        <p:spPr>
          <a:xfrm>
            <a:off x="2209800" y="4252817"/>
            <a:ext cx="4114800" cy="1147109"/>
          </a:xfrm>
          <a:prstGeom prst="rect">
            <a:avLst/>
          </a:prstGeom>
        </p:spPr>
        <p:txBody>
          <a:bodyPr vert="horz" wrap="square" lIns="0" tIns="13335" rIns="0" bIns="0" rtlCol="0">
            <a:spAutoFit/>
          </a:bodyPr>
          <a:lstStyle/>
          <a:p>
            <a:pPr marL="12700" algn="ctr" eaLnBrk="1" fontAlgn="auto" hangingPunct="1">
              <a:spcBef>
                <a:spcPts val="105"/>
              </a:spcBef>
              <a:spcAft>
                <a:spcPts val="0"/>
              </a:spcAft>
              <a:tabLst>
                <a:tab pos="355600" algn="l"/>
              </a:tabLst>
            </a:pPr>
            <a:r>
              <a:rPr lang="en-GB" kern="0" dirty="0">
                <a:solidFill>
                  <a:schemeClr val="bg1"/>
                </a:solidFill>
                <a:latin typeface="Calibri Light" panose="020F0302020204030204" pitchFamily="34" charset="0"/>
                <a:cs typeface="Calibri Light" panose="020F0302020204030204" pitchFamily="34" charset="0"/>
              </a:rPr>
              <a:t>Narrative</a:t>
            </a:r>
          </a:p>
          <a:p>
            <a:pPr marL="12700" algn="ctr" eaLnBrk="1" fontAlgn="auto" hangingPunct="1">
              <a:spcBef>
                <a:spcPts val="105"/>
              </a:spcBef>
              <a:spcAft>
                <a:spcPts val="0"/>
              </a:spcAft>
              <a:tabLst>
                <a:tab pos="355600" algn="l"/>
              </a:tabLst>
            </a:pPr>
            <a:endParaRPr lang="en-GB" b="0" kern="0" dirty="0">
              <a:solidFill>
                <a:schemeClr val="bg1"/>
              </a:solidFill>
              <a:latin typeface="Calibri Light" panose="020F0302020204030204" pitchFamily="34" charset="0"/>
              <a:cs typeface="Calibri Light" panose="020F0302020204030204" pitchFamily="34" charset="0"/>
            </a:endParaRPr>
          </a:p>
          <a:p>
            <a:pPr marL="355600" indent="-342900" algn="ctr"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Relatedness</a:t>
            </a:r>
          </a:p>
        </p:txBody>
      </p:sp>
      <p:sp>
        <p:nvSpPr>
          <p:cNvPr id="12" name="object 2">
            <a:extLst>
              <a:ext uri="{FF2B5EF4-FFF2-40B4-BE49-F238E27FC236}">
                <a16:creationId xmlns:a16="http://schemas.microsoft.com/office/drawing/2014/main" id="{4FE4EE57-0E14-9C8C-40FB-F45D5D7BAD41}"/>
              </a:ext>
            </a:extLst>
          </p:cNvPr>
          <p:cNvSpPr txBox="1"/>
          <p:nvPr/>
        </p:nvSpPr>
        <p:spPr>
          <a:xfrm>
            <a:off x="6086475" y="4252817"/>
            <a:ext cx="3654426" cy="1695977"/>
          </a:xfrm>
          <a:prstGeom prst="rect">
            <a:avLst/>
          </a:prstGeom>
        </p:spPr>
        <p:txBody>
          <a:bodyPr vert="horz" wrap="square" lIns="0" tIns="13335" rIns="0" bIns="0" rtlCol="0">
            <a:spAutoFit/>
          </a:bodyPr>
          <a:lstStyle/>
          <a:p>
            <a:pPr marL="12700" algn="ctr" eaLnBrk="1" fontAlgn="auto" hangingPunct="1">
              <a:spcBef>
                <a:spcPts val="105"/>
              </a:spcBef>
              <a:spcAft>
                <a:spcPts val="0"/>
              </a:spcAft>
              <a:tabLst>
                <a:tab pos="355600" algn="l"/>
              </a:tabLst>
            </a:pPr>
            <a:r>
              <a:rPr lang="en-GB" kern="0" dirty="0">
                <a:solidFill>
                  <a:schemeClr val="bg1"/>
                </a:solidFill>
                <a:latin typeface="Calibri Light" panose="020F0302020204030204" pitchFamily="34" charset="0"/>
                <a:cs typeface="Calibri Light" panose="020F0302020204030204" pitchFamily="34" charset="0"/>
              </a:rPr>
              <a:t>Conventions</a:t>
            </a:r>
          </a:p>
          <a:p>
            <a:pPr marL="12700" algn="ctr" eaLnBrk="1" fontAlgn="auto" hangingPunct="1">
              <a:spcBef>
                <a:spcPts val="105"/>
              </a:spcBef>
              <a:spcAft>
                <a:spcPts val="0"/>
              </a:spcAft>
              <a:tabLst>
                <a:tab pos="355600" algn="l"/>
              </a:tabLst>
            </a:pPr>
            <a:endParaRPr lang="en-GB" b="0" kern="0" dirty="0">
              <a:solidFill>
                <a:schemeClr val="bg1"/>
              </a:solidFill>
              <a:latin typeface="Calibri Light" panose="020F0302020204030204" pitchFamily="34" charset="0"/>
              <a:cs typeface="Calibri Light" panose="020F0302020204030204" pitchFamily="34" charset="0"/>
            </a:endParaRPr>
          </a:p>
          <a:p>
            <a:pPr marL="355600" indent="-342900" algn="ctr"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Fragmentation</a:t>
            </a:r>
          </a:p>
          <a:p>
            <a:pPr marL="12700" algn="ctr" eaLnBrk="1" fontAlgn="auto" hangingPunct="1">
              <a:spcBef>
                <a:spcPts val="105"/>
              </a:spcBef>
              <a:spcAft>
                <a:spcPts val="0"/>
              </a:spcAft>
              <a:tabLst>
                <a:tab pos="355600" algn="l"/>
              </a:tabLst>
            </a:pPr>
            <a:endParaRPr lang="en-GB" sz="1000" b="0" kern="0" dirty="0">
              <a:solidFill>
                <a:schemeClr val="bg1"/>
              </a:solidFill>
              <a:latin typeface="Calibri Light" panose="020F0302020204030204" pitchFamily="34" charset="0"/>
              <a:cs typeface="Calibri Light" panose="020F0302020204030204" pitchFamily="34" charset="0"/>
            </a:endParaRPr>
          </a:p>
          <a:p>
            <a:pPr marL="12700" algn="ctr" eaLnBrk="1" fontAlgn="auto" hangingPunct="1">
              <a:spcBef>
                <a:spcPts val="105"/>
              </a:spcBef>
              <a:spcAft>
                <a:spcPts val="0"/>
              </a:spcAft>
              <a:tabLst>
                <a:tab pos="355600" algn="l"/>
              </a:tabLst>
            </a:pPr>
            <a:endParaRPr lang="en-GB" b="0" kern="0" dirty="0">
              <a:solidFill>
                <a:schemeClr val="bg1"/>
              </a:solidFill>
              <a:latin typeface="Calibri Light" panose="020F0302020204030204" pitchFamily="34" charset="0"/>
              <a:cs typeface="Calibri Light" panose="020F0302020204030204"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a:extLst>
            <a:ext uri="{FF2B5EF4-FFF2-40B4-BE49-F238E27FC236}">
              <a16:creationId xmlns:a16="http://schemas.microsoft.com/office/drawing/2014/main" id="{7C10FE3F-BC92-1AAB-8C0B-FCE06A51C9E9}"/>
            </a:ext>
          </a:extLst>
        </p:cNvPr>
        <p:cNvGrpSpPr/>
        <p:nvPr/>
      </p:nvGrpSpPr>
      <p:grpSpPr>
        <a:xfrm>
          <a:off x="0" y="0"/>
          <a:ext cx="0" cy="0"/>
          <a:chOff x="0" y="0"/>
          <a:chExt cx="0" cy="0"/>
        </a:xfrm>
      </p:grpSpPr>
      <p:pic>
        <p:nvPicPr>
          <p:cNvPr id="2" name="object 5">
            <a:extLst>
              <a:ext uri="{FF2B5EF4-FFF2-40B4-BE49-F238E27FC236}">
                <a16:creationId xmlns:a16="http://schemas.microsoft.com/office/drawing/2014/main" id="{EA1757EA-70B1-923C-1C83-C45215447921}"/>
              </a:ext>
            </a:extLst>
          </p:cNvPr>
          <p:cNvPicPr/>
          <p:nvPr/>
        </p:nvPicPr>
        <p:blipFill>
          <a:blip r:embed="rId3" cstate="print"/>
          <a:stretch>
            <a:fillRect/>
          </a:stretch>
        </p:blipFill>
        <p:spPr>
          <a:xfrm>
            <a:off x="788093" y="454478"/>
            <a:ext cx="10615813" cy="4585607"/>
          </a:xfrm>
          <a:prstGeom prst="rect">
            <a:avLst/>
          </a:prstGeom>
        </p:spPr>
      </p:pic>
      <p:sp>
        <p:nvSpPr>
          <p:cNvPr id="6" name="object 2">
            <a:extLst>
              <a:ext uri="{FF2B5EF4-FFF2-40B4-BE49-F238E27FC236}">
                <a16:creationId xmlns:a16="http://schemas.microsoft.com/office/drawing/2014/main" id="{FC5D465B-2379-5814-0211-DA063A5BD1B8}"/>
              </a:ext>
            </a:extLst>
          </p:cNvPr>
          <p:cNvSpPr txBox="1"/>
          <p:nvPr/>
        </p:nvSpPr>
        <p:spPr>
          <a:xfrm>
            <a:off x="6661126" y="5395817"/>
            <a:ext cx="4114800" cy="382797"/>
          </a:xfrm>
          <a:prstGeom prst="rect">
            <a:avLst/>
          </a:prstGeom>
        </p:spPr>
        <p:txBody>
          <a:bodyPr vert="horz" wrap="square" lIns="0" tIns="13335" rIns="0" bIns="0" rtlCol="0">
            <a:spAutoFit/>
          </a:bodyPr>
          <a:lstStyle/>
          <a:p>
            <a:pPr marL="12700" algn="ctr" eaLnBrk="1" fontAlgn="auto" hangingPunct="1">
              <a:spcBef>
                <a:spcPts val="105"/>
              </a:spcBef>
              <a:spcAft>
                <a:spcPts val="0"/>
              </a:spcAft>
              <a:tabLst>
                <a:tab pos="355600" algn="l"/>
              </a:tabLst>
            </a:pPr>
            <a:r>
              <a:rPr lang="en-GB" kern="0" dirty="0">
                <a:solidFill>
                  <a:schemeClr val="bg1"/>
                </a:solidFill>
                <a:latin typeface="Calibri Light" panose="020F0302020204030204" pitchFamily="34" charset="0"/>
                <a:cs typeface="Calibri Light" panose="020F0302020204030204" pitchFamily="34" charset="0"/>
              </a:rPr>
              <a:t>Centrifugal</a:t>
            </a:r>
          </a:p>
        </p:txBody>
      </p:sp>
      <p:sp>
        <p:nvSpPr>
          <p:cNvPr id="3" name="object 2">
            <a:extLst>
              <a:ext uri="{FF2B5EF4-FFF2-40B4-BE49-F238E27FC236}">
                <a16:creationId xmlns:a16="http://schemas.microsoft.com/office/drawing/2014/main" id="{81FC5314-AD5E-B5D4-5351-4C2287FF1AA9}"/>
              </a:ext>
            </a:extLst>
          </p:cNvPr>
          <p:cNvSpPr txBox="1"/>
          <p:nvPr/>
        </p:nvSpPr>
        <p:spPr>
          <a:xfrm>
            <a:off x="1257301" y="5395817"/>
            <a:ext cx="4114800" cy="382797"/>
          </a:xfrm>
          <a:prstGeom prst="rect">
            <a:avLst/>
          </a:prstGeom>
        </p:spPr>
        <p:txBody>
          <a:bodyPr vert="horz" wrap="square" lIns="0" tIns="13335" rIns="0" bIns="0" rtlCol="0">
            <a:spAutoFit/>
          </a:bodyPr>
          <a:lstStyle/>
          <a:p>
            <a:pPr marL="12700" algn="ctr" eaLnBrk="1" fontAlgn="auto" hangingPunct="1">
              <a:spcBef>
                <a:spcPts val="130"/>
              </a:spcBef>
              <a:spcAft>
                <a:spcPts val="0"/>
              </a:spcAft>
            </a:pPr>
            <a:r>
              <a:rPr lang="en-GB" kern="0" spc="-10" dirty="0">
                <a:solidFill>
                  <a:srgbClr val="FFFFFF"/>
                </a:solidFill>
                <a:latin typeface="Calibri Light" panose="020F0302020204030204" pitchFamily="34" charset="0"/>
                <a:cs typeface="Calibri Light" panose="020F0302020204030204" pitchFamily="34" charset="0"/>
              </a:rPr>
              <a:t>Centripetal</a:t>
            </a:r>
            <a:endParaRPr lang="en-GB" kern="0" dirty="0">
              <a:solidFill>
                <a:sysClr val="windowText" lastClr="000000"/>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98735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a:extLst>
            <a:ext uri="{FF2B5EF4-FFF2-40B4-BE49-F238E27FC236}">
              <a16:creationId xmlns:a16="http://schemas.microsoft.com/office/drawing/2014/main" id="{4FF07A6A-D80C-21EC-80EA-D8BAE4F712A3}"/>
            </a:ext>
          </a:extLst>
        </p:cNvPr>
        <p:cNvGrpSpPr/>
        <p:nvPr/>
      </p:nvGrpSpPr>
      <p:grpSpPr>
        <a:xfrm>
          <a:off x="0" y="0"/>
          <a:ext cx="0" cy="0"/>
          <a:chOff x="0" y="0"/>
          <a:chExt cx="0" cy="0"/>
        </a:xfrm>
      </p:grpSpPr>
      <p:sp>
        <p:nvSpPr>
          <p:cNvPr id="6" name="object 2">
            <a:extLst>
              <a:ext uri="{FF2B5EF4-FFF2-40B4-BE49-F238E27FC236}">
                <a16:creationId xmlns:a16="http://schemas.microsoft.com/office/drawing/2014/main" id="{E28D85A5-70F5-407D-ED3B-AEE053ABA3AC}"/>
              </a:ext>
            </a:extLst>
          </p:cNvPr>
          <p:cNvSpPr txBox="1"/>
          <p:nvPr/>
        </p:nvSpPr>
        <p:spPr>
          <a:xfrm>
            <a:off x="6464300" y="1636617"/>
            <a:ext cx="3124200" cy="4943020"/>
          </a:xfrm>
          <a:prstGeom prst="rect">
            <a:avLst/>
          </a:prstGeom>
        </p:spPr>
        <p:txBody>
          <a:bodyPr vert="horz" wrap="square" lIns="0" tIns="13335" rIns="0" bIns="0" rtlCol="0">
            <a:spAutoFit/>
          </a:bodyPr>
          <a:lstStyle/>
          <a:p>
            <a:pPr marL="12700" algn="ctr" eaLnBrk="1" fontAlgn="auto" hangingPunct="1">
              <a:spcBef>
                <a:spcPts val="105"/>
              </a:spcBef>
              <a:spcAft>
                <a:spcPts val="0"/>
              </a:spcAft>
              <a:tabLst>
                <a:tab pos="355600" algn="l"/>
              </a:tabLst>
            </a:pPr>
            <a:r>
              <a:rPr lang="en-GB" kern="0" dirty="0">
                <a:solidFill>
                  <a:schemeClr val="bg1"/>
                </a:solidFill>
                <a:latin typeface="Calibri Light" panose="020F0302020204030204" pitchFamily="34" charset="0"/>
                <a:cs typeface="Calibri Light" panose="020F0302020204030204" pitchFamily="34" charset="0"/>
              </a:rPr>
              <a:t>Centrifugal</a:t>
            </a:r>
          </a:p>
          <a:p>
            <a:pPr marL="12700" algn="ctr" eaLnBrk="1" fontAlgn="auto" hangingPunct="1">
              <a:spcBef>
                <a:spcPts val="105"/>
              </a:spcBef>
              <a:spcAft>
                <a:spcPts val="0"/>
              </a:spcAft>
              <a:tabLst>
                <a:tab pos="355600" algn="l"/>
              </a:tabLst>
            </a:pPr>
            <a:r>
              <a:rPr lang="en-GB" kern="0" dirty="0">
                <a:solidFill>
                  <a:schemeClr val="bg1"/>
                </a:solidFill>
                <a:latin typeface="Calibri Light" panose="020F0302020204030204" pitchFamily="34" charset="0"/>
                <a:cs typeface="Calibri Light" panose="020F0302020204030204" pitchFamily="34" charset="0"/>
              </a:rPr>
              <a:t>[Literal]</a:t>
            </a:r>
          </a:p>
          <a:p>
            <a:pPr marL="12700" algn="ctr" eaLnBrk="1" fontAlgn="auto" hangingPunct="1">
              <a:spcBef>
                <a:spcPts val="105"/>
              </a:spcBef>
              <a:spcAft>
                <a:spcPts val="0"/>
              </a:spcAft>
              <a:tabLst>
                <a:tab pos="355600" algn="l"/>
              </a:tabLst>
            </a:pPr>
            <a:endParaRPr lang="en-GB" kern="0" dirty="0">
              <a:solidFill>
                <a:schemeClr val="bg1"/>
              </a:solidFill>
              <a:latin typeface="Calibri Light" panose="020F0302020204030204" pitchFamily="34" charset="0"/>
              <a:cs typeface="Calibri Light" panose="020F0302020204030204" pitchFamily="34" charset="0"/>
            </a:endParaRPr>
          </a:p>
          <a:p>
            <a:pPr marL="12700" algn="ctr" eaLnBrk="1" fontAlgn="auto" hangingPunct="1">
              <a:spcBef>
                <a:spcPts val="105"/>
              </a:spcBef>
              <a:spcAft>
                <a:spcPts val="0"/>
              </a:spcAft>
              <a:tabLst>
                <a:tab pos="355600" algn="l"/>
              </a:tabLst>
            </a:pPr>
            <a:r>
              <a:rPr lang="en-GB" b="0" kern="0" dirty="0">
                <a:solidFill>
                  <a:schemeClr val="bg1"/>
                </a:solidFill>
                <a:latin typeface="Calibri Light" panose="020F0302020204030204" pitchFamily="34" charset="0"/>
                <a:cs typeface="Calibri Light" panose="020F0302020204030204" pitchFamily="34" charset="0"/>
              </a:rPr>
              <a:t>Analytical differences</a:t>
            </a:r>
          </a:p>
          <a:p>
            <a:pPr marL="12700" algn="ctr" eaLnBrk="1" fontAlgn="auto" hangingPunct="1">
              <a:spcBef>
                <a:spcPts val="105"/>
              </a:spcBef>
              <a:spcAft>
                <a:spcPts val="0"/>
              </a:spcAft>
              <a:tabLst>
                <a:tab pos="355600" algn="l"/>
              </a:tabLst>
            </a:pPr>
            <a:endParaRPr lang="en-GB" b="0" kern="0" dirty="0">
              <a:solidFill>
                <a:schemeClr val="bg1"/>
              </a:solidFill>
              <a:latin typeface="Calibri Light" panose="020F0302020204030204" pitchFamily="34" charset="0"/>
              <a:cs typeface="Calibri Light" panose="020F0302020204030204" pitchFamily="34" charset="0"/>
            </a:endParaRPr>
          </a:p>
          <a:p>
            <a:pPr marL="355600" indent="-342900"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puts into silos</a:t>
            </a:r>
          </a:p>
          <a:p>
            <a:pPr marL="355600" indent="-342900"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stored according to attributes</a:t>
            </a:r>
          </a:p>
          <a:p>
            <a:pPr marL="355600" indent="-342900"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independent of other connections</a:t>
            </a:r>
          </a:p>
          <a:p>
            <a:pPr marL="355600" indent="-342900"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group according to</a:t>
            </a:r>
          </a:p>
          <a:p>
            <a:pPr marL="355600" indent="-342900"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inherent qualities</a:t>
            </a:r>
          </a:p>
          <a:p>
            <a:pPr marL="355600" indent="-342900" eaLnBrk="1" fontAlgn="auto" hangingPunct="1">
              <a:spcBef>
                <a:spcPts val="105"/>
              </a:spcBef>
              <a:spcAft>
                <a:spcPts val="0"/>
              </a:spcAft>
              <a:buFont typeface="Arial" panose="020B0604020202020204" pitchFamily="34" charset="0"/>
              <a:buChar char="•"/>
              <a:tabLst>
                <a:tab pos="355600" algn="l"/>
              </a:tabLst>
            </a:pPr>
            <a:r>
              <a:rPr lang="en-GB" b="0" kern="0" dirty="0">
                <a:solidFill>
                  <a:schemeClr val="bg1"/>
                </a:solidFill>
                <a:latin typeface="Calibri Light" panose="020F0302020204030204" pitchFamily="34" charset="0"/>
                <a:cs typeface="Calibri Light" panose="020F0302020204030204" pitchFamily="34" charset="0"/>
              </a:rPr>
              <a:t>whole = total of parts</a:t>
            </a:r>
          </a:p>
        </p:txBody>
      </p:sp>
      <p:sp>
        <p:nvSpPr>
          <p:cNvPr id="3" name="object 2">
            <a:extLst>
              <a:ext uri="{FF2B5EF4-FFF2-40B4-BE49-F238E27FC236}">
                <a16:creationId xmlns:a16="http://schemas.microsoft.com/office/drawing/2014/main" id="{80D47CAA-E801-908F-3278-923DCF0EA502}"/>
              </a:ext>
            </a:extLst>
          </p:cNvPr>
          <p:cNvSpPr txBox="1"/>
          <p:nvPr/>
        </p:nvSpPr>
        <p:spPr>
          <a:xfrm>
            <a:off x="2527300" y="1636617"/>
            <a:ext cx="3302000" cy="4930196"/>
          </a:xfrm>
          <a:prstGeom prst="rect">
            <a:avLst/>
          </a:prstGeom>
        </p:spPr>
        <p:txBody>
          <a:bodyPr vert="horz" wrap="square" lIns="0" tIns="13335" rIns="0" bIns="0" rtlCol="0">
            <a:spAutoFit/>
          </a:bodyPr>
          <a:lstStyle/>
          <a:p>
            <a:pPr algn="ctr" eaLnBrk="1" fontAlgn="auto" hangingPunct="1">
              <a:spcBef>
                <a:spcPts val="125"/>
              </a:spcBef>
              <a:spcAft>
                <a:spcPts val="0"/>
              </a:spcAft>
            </a:pPr>
            <a:r>
              <a:rPr lang="en-GB" kern="0" spc="-10" dirty="0">
                <a:solidFill>
                  <a:srgbClr val="FFFFFF"/>
                </a:solidFill>
                <a:latin typeface="Calibri Light" panose="020F0302020204030204" pitchFamily="34" charset="0"/>
                <a:cs typeface="Calibri Light" panose="020F0302020204030204" pitchFamily="34" charset="0"/>
              </a:rPr>
              <a:t>Centripetal</a:t>
            </a:r>
          </a:p>
          <a:p>
            <a:pPr algn="ctr" eaLnBrk="1" fontAlgn="auto" hangingPunct="1">
              <a:spcBef>
                <a:spcPts val="125"/>
              </a:spcBef>
              <a:spcAft>
                <a:spcPts val="0"/>
              </a:spcAft>
            </a:pPr>
            <a:r>
              <a:rPr lang="en-GB" kern="0" spc="-10" dirty="0">
                <a:solidFill>
                  <a:srgbClr val="FFFFFF"/>
                </a:solidFill>
                <a:latin typeface="Calibri Light" panose="020F0302020204030204" pitchFamily="34" charset="0"/>
                <a:cs typeface="Calibri Light" panose="020F0302020204030204" pitchFamily="34" charset="0"/>
              </a:rPr>
              <a:t>[Metaphoric]</a:t>
            </a:r>
          </a:p>
          <a:p>
            <a:pPr algn="ctr" eaLnBrk="1" fontAlgn="auto" hangingPunct="1">
              <a:spcBef>
                <a:spcPts val="125"/>
              </a:spcBef>
              <a:spcAft>
                <a:spcPts val="0"/>
              </a:spcAft>
            </a:pPr>
            <a:endParaRPr lang="en-GB" kern="0" spc="-10" dirty="0">
              <a:solidFill>
                <a:srgbClr val="FFFFFF"/>
              </a:solidFill>
              <a:latin typeface="Calibri Light" panose="020F0302020204030204" pitchFamily="34" charset="0"/>
              <a:cs typeface="Calibri Light" panose="020F0302020204030204" pitchFamily="34" charset="0"/>
            </a:endParaRPr>
          </a:p>
          <a:p>
            <a:pPr algn="ctr" eaLnBrk="1" fontAlgn="auto" hangingPunct="1">
              <a:spcBef>
                <a:spcPts val="125"/>
              </a:spcBef>
              <a:spcAft>
                <a:spcPts val="0"/>
              </a:spcAft>
            </a:pPr>
            <a:r>
              <a:rPr lang="en-GB" b="0" kern="0" spc="-10" dirty="0">
                <a:solidFill>
                  <a:srgbClr val="FFFFFF"/>
                </a:solidFill>
                <a:latin typeface="Calibri Light" panose="020F0302020204030204" pitchFamily="34" charset="0"/>
                <a:cs typeface="Calibri Light" panose="020F0302020204030204" pitchFamily="34" charset="0"/>
              </a:rPr>
              <a:t>Holistic relationships</a:t>
            </a:r>
          </a:p>
          <a:p>
            <a:pPr algn="ctr" eaLnBrk="1" fontAlgn="auto" hangingPunct="1">
              <a:spcBef>
                <a:spcPts val="125"/>
              </a:spcBef>
              <a:spcAft>
                <a:spcPts val="0"/>
              </a:spcAft>
            </a:pPr>
            <a:endParaRPr lang="en-GB" kern="0" spc="-10" dirty="0">
              <a:solidFill>
                <a:srgbClr val="FFFFFF"/>
              </a:solidFill>
              <a:latin typeface="Calibri Light" panose="020F0302020204030204" pitchFamily="34" charset="0"/>
              <a:cs typeface="Calibri Light" panose="020F0302020204030204" pitchFamily="34" charset="0"/>
            </a:endParaRPr>
          </a:p>
          <a:p>
            <a:pPr marL="342900" indent="-342900" eaLnBrk="1" fontAlgn="auto" hangingPunct="1">
              <a:spcBef>
                <a:spcPts val="125"/>
              </a:spcBef>
              <a:spcAft>
                <a:spcPts val="0"/>
              </a:spcAft>
              <a:buFont typeface="Arial" panose="020B0604020202020204" pitchFamily="34" charset="0"/>
              <a:buChar char="•"/>
            </a:pPr>
            <a:r>
              <a:rPr lang="en-GB" b="0" kern="0" spc="-10" dirty="0">
                <a:solidFill>
                  <a:srgbClr val="FFFFFF"/>
                </a:solidFill>
                <a:latin typeface="Calibri Light" panose="020F0302020204030204" pitchFamily="34" charset="0"/>
                <a:cs typeface="Calibri Light" panose="020F0302020204030204" pitchFamily="34" charset="0"/>
              </a:rPr>
              <a:t>jumps categories</a:t>
            </a:r>
          </a:p>
          <a:p>
            <a:pPr marL="342900" indent="-342900" eaLnBrk="1" fontAlgn="auto" hangingPunct="1">
              <a:spcBef>
                <a:spcPts val="125"/>
              </a:spcBef>
              <a:spcAft>
                <a:spcPts val="0"/>
              </a:spcAft>
              <a:buFont typeface="Arial" panose="020B0604020202020204" pitchFamily="34" charset="0"/>
              <a:buChar char="•"/>
            </a:pPr>
            <a:r>
              <a:rPr lang="en-GB" b="0" kern="0" spc="-10" dirty="0">
                <a:solidFill>
                  <a:srgbClr val="FFFFFF"/>
                </a:solidFill>
                <a:latin typeface="Calibri Light" panose="020F0302020204030204" pitchFamily="34" charset="0"/>
                <a:cs typeface="Calibri Light" panose="020F0302020204030204" pitchFamily="34" charset="0"/>
              </a:rPr>
              <a:t>stored according to relationships</a:t>
            </a:r>
          </a:p>
          <a:p>
            <a:pPr marL="342900" indent="-342900" eaLnBrk="1" fontAlgn="auto" hangingPunct="1">
              <a:spcBef>
                <a:spcPts val="125"/>
              </a:spcBef>
              <a:spcAft>
                <a:spcPts val="0"/>
              </a:spcAft>
              <a:buFont typeface="Arial" panose="020B0604020202020204" pitchFamily="34" charset="0"/>
              <a:buChar char="•"/>
            </a:pPr>
            <a:r>
              <a:rPr lang="en-GB" b="0" kern="0" spc="-10" dirty="0">
                <a:solidFill>
                  <a:srgbClr val="FFFFFF"/>
                </a:solidFill>
                <a:latin typeface="Calibri Light" panose="020F0302020204030204" pitchFamily="34" charset="0"/>
                <a:cs typeface="Calibri Light" panose="020F0302020204030204" pitchFamily="34" charset="0"/>
              </a:rPr>
              <a:t>affected by other connections</a:t>
            </a:r>
          </a:p>
          <a:p>
            <a:pPr marL="342900" indent="-342900" eaLnBrk="1" fontAlgn="auto" hangingPunct="1">
              <a:spcBef>
                <a:spcPts val="125"/>
              </a:spcBef>
              <a:spcAft>
                <a:spcPts val="0"/>
              </a:spcAft>
              <a:buFont typeface="Arial" panose="020B0604020202020204" pitchFamily="34" charset="0"/>
              <a:buChar char="•"/>
            </a:pPr>
            <a:r>
              <a:rPr lang="en-GB" b="0" kern="0" spc="-10" dirty="0">
                <a:solidFill>
                  <a:srgbClr val="FFFFFF"/>
                </a:solidFill>
                <a:latin typeface="Calibri Light" panose="020F0302020204030204" pitchFamily="34" charset="0"/>
                <a:cs typeface="Calibri Light" panose="020F0302020204030204" pitchFamily="34" charset="0"/>
              </a:rPr>
              <a:t>group according to attention of observer</a:t>
            </a:r>
          </a:p>
          <a:p>
            <a:pPr marL="342900" indent="-342900" eaLnBrk="1" fontAlgn="auto" hangingPunct="1">
              <a:spcBef>
                <a:spcPts val="125"/>
              </a:spcBef>
              <a:spcAft>
                <a:spcPts val="0"/>
              </a:spcAft>
              <a:buFont typeface="Arial" panose="020B0604020202020204" pitchFamily="34" charset="0"/>
              <a:buChar char="•"/>
            </a:pPr>
            <a:r>
              <a:rPr lang="en-GB" b="0" kern="0" spc="-10" dirty="0">
                <a:solidFill>
                  <a:srgbClr val="FFFFFF"/>
                </a:solidFill>
                <a:latin typeface="Calibri Light" panose="020F0302020204030204" pitchFamily="34" charset="0"/>
                <a:cs typeface="Calibri Light" panose="020F0302020204030204" pitchFamily="34" charset="0"/>
              </a:rPr>
              <a:t>whole through parts</a:t>
            </a:r>
            <a:endParaRPr lang="en-GB" b="0" kern="0" dirty="0">
              <a:solidFill>
                <a:schemeClr val="bg1"/>
              </a:solidFill>
              <a:latin typeface="Calibri Light" panose="020F0302020204030204" pitchFamily="34" charset="0"/>
              <a:cs typeface="Calibri Light" panose="020F0302020204030204" pitchFamily="34" charset="0"/>
            </a:endParaRPr>
          </a:p>
        </p:txBody>
      </p:sp>
      <p:pic>
        <p:nvPicPr>
          <p:cNvPr id="2" name="object 5">
            <a:extLst>
              <a:ext uri="{FF2B5EF4-FFF2-40B4-BE49-F238E27FC236}">
                <a16:creationId xmlns:a16="http://schemas.microsoft.com/office/drawing/2014/main" id="{AB3A6F65-873C-83E5-511C-ABE1F8422651}"/>
              </a:ext>
            </a:extLst>
          </p:cNvPr>
          <p:cNvPicPr/>
          <p:nvPr/>
        </p:nvPicPr>
        <p:blipFill>
          <a:blip r:embed="rId3" cstate="print"/>
          <a:srcRect r="52376"/>
          <a:stretch>
            <a:fillRect/>
          </a:stretch>
        </p:blipFill>
        <p:spPr>
          <a:xfrm>
            <a:off x="3544951" y="296338"/>
            <a:ext cx="1258330" cy="1141317"/>
          </a:xfrm>
          <a:prstGeom prst="rect">
            <a:avLst/>
          </a:prstGeom>
        </p:spPr>
      </p:pic>
      <p:pic>
        <p:nvPicPr>
          <p:cNvPr id="4" name="Picture 3">
            <a:extLst>
              <a:ext uri="{FF2B5EF4-FFF2-40B4-BE49-F238E27FC236}">
                <a16:creationId xmlns:a16="http://schemas.microsoft.com/office/drawing/2014/main" id="{DAA1B70C-95AF-89D0-8605-9BF8B1638A57}"/>
              </a:ext>
            </a:extLst>
          </p:cNvPr>
          <p:cNvPicPr>
            <a:picLocks noChangeAspect="1"/>
          </p:cNvPicPr>
          <p:nvPr/>
        </p:nvPicPr>
        <p:blipFill>
          <a:blip r:embed="rId4"/>
          <a:srcRect l="50683"/>
          <a:stretch>
            <a:fillRect/>
          </a:stretch>
        </p:blipFill>
        <p:spPr>
          <a:xfrm>
            <a:off x="7394600" y="296338"/>
            <a:ext cx="1302596" cy="1141317"/>
          </a:xfrm>
          <a:prstGeom prst="rect">
            <a:avLst/>
          </a:prstGeom>
        </p:spPr>
      </p:pic>
    </p:spTree>
    <p:extLst>
      <p:ext uri="{BB962C8B-B14F-4D97-AF65-F5344CB8AC3E}">
        <p14:creationId xmlns:p14="http://schemas.microsoft.com/office/powerpoint/2010/main" val="145399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38B74-3E07-3164-2D47-9DC82CDBD29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3A7D6AF7-0746-4446-6966-68CD207581D3}"/>
              </a:ext>
            </a:extLst>
          </p:cNvPr>
          <p:cNvSpPr txBox="1">
            <a:spLocks noChangeArrowheads="1"/>
          </p:cNvSpPr>
          <p:nvPr/>
        </p:nvSpPr>
        <p:spPr bwMode="auto">
          <a:xfrm>
            <a:off x="0" y="852371"/>
            <a:ext cx="113728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WAYS OF OBSERVING</a:t>
            </a:r>
          </a:p>
          <a:p>
            <a:pPr lvl="0" algn="r">
              <a:spcBef>
                <a:spcPts val="0"/>
              </a:spcBef>
            </a:pPr>
            <a:r>
              <a:rPr lang="en-GB" altLang="en-US" sz="4800" dirty="0">
                <a:latin typeface="Arial" panose="020B0604020202020204" pitchFamily="34" charset="0"/>
              </a:rPr>
              <a:t>KEY THINKERS</a:t>
            </a:r>
          </a:p>
        </p:txBody>
      </p:sp>
      <p:sp>
        <p:nvSpPr>
          <p:cNvPr id="8" name="Rectangle 3">
            <a:extLst>
              <a:ext uri="{FF2B5EF4-FFF2-40B4-BE49-F238E27FC236}">
                <a16:creationId xmlns:a16="http://schemas.microsoft.com/office/drawing/2014/main" id="{B1362DC1-3F5E-9C11-73B8-596A9FC2E6D0}"/>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701432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BED90-AD35-CED8-4F5E-D8451CC6C7D3}"/>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50C30DE-4AD9-3873-253D-D41253A2DDBF}"/>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0" y="8289"/>
            <a:ext cx="5745086" cy="6857999"/>
          </a:xfrm>
          <a:prstGeom prst="rect">
            <a:avLst/>
          </a:prstGeom>
        </p:spPr>
      </p:pic>
      <p:sp>
        <p:nvSpPr>
          <p:cNvPr id="3" name="Text Box 31">
            <a:extLst>
              <a:ext uri="{FF2B5EF4-FFF2-40B4-BE49-F238E27FC236}">
                <a16:creationId xmlns:a16="http://schemas.microsoft.com/office/drawing/2014/main" id="{F99133D2-BBB0-0E69-C5A7-96DD3F7C21A8}"/>
              </a:ext>
            </a:extLst>
          </p:cNvPr>
          <p:cNvSpPr txBox="1">
            <a:spLocks noChangeArrowheads="1"/>
          </p:cNvSpPr>
          <p:nvPr/>
        </p:nvSpPr>
        <p:spPr bwMode="auto">
          <a:xfrm>
            <a:off x="6096000" y="1436741"/>
            <a:ext cx="5797656"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JOHN BERGER (1926–2017) </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Art Critic, Novelist, Painter, Poet &amp; Cultural Thinker</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Core Ideas: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Seeing is Political</a:t>
            </a:r>
            <a:r>
              <a:rPr lang="en-GB" altLang="en-US" sz="1800" b="0" dirty="0">
                <a:latin typeface="Calibri Light" panose="020F0302020204030204" pitchFamily="34" charset="0"/>
                <a:cs typeface="Calibri Light" panose="020F0302020204030204" pitchFamily="34" charset="0"/>
              </a:rPr>
              <a:t>: How we see things is influenced by context, culture, and ideology.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The Male Gaze</a:t>
            </a:r>
            <a:r>
              <a:rPr lang="en-GB" altLang="en-US" sz="1800" b="0" dirty="0">
                <a:latin typeface="Calibri Light" panose="020F0302020204030204" pitchFamily="34" charset="0"/>
                <a:cs typeface="Calibri Light" panose="020F0302020204030204" pitchFamily="34" charset="0"/>
              </a:rPr>
              <a:t>: Traditional European art often portrays women as passive objects for male viewers [Feminist Theory].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Reproduction changes meaning</a:t>
            </a:r>
            <a:r>
              <a:rPr lang="en-GB" altLang="en-US" sz="1800" b="0" dirty="0">
                <a:latin typeface="Calibri Light" panose="020F0302020204030204" pitchFamily="34" charset="0"/>
                <a:cs typeface="Calibri Light" panose="020F0302020204030204" pitchFamily="34" charset="0"/>
              </a:rPr>
              <a:t>: A painting in a gallery has a different impact than the same image in a book or online.</a:t>
            </a:r>
          </a:p>
        </p:txBody>
      </p:sp>
    </p:spTree>
    <p:extLst>
      <p:ext uri="{BB962C8B-B14F-4D97-AF65-F5344CB8AC3E}">
        <p14:creationId xmlns:p14="http://schemas.microsoft.com/office/powerpoint/2010/main" val="1967756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7BA93-E23F-7C8C-DAD2-73E81EDFAB31}"/>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5D274BCA-C2C0-4F24-6A92-AD7A1A95B69B}"/>
              </a:ext>
            </a:extLst>
          </p:cNvPr>
          <p:cNvSpPr txBox="1">
            <a:spLocks noChangeArrowheads="1"/>
          </p:cNvSpPr>
          <p:nvPr/>
        </p:nvSpPr>
        <p:spPr bwMode="auto">
          <a:xfrm>
            <a:off x="6096000" y="1436741"/>
            <a:ext cx="5797656"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JOHN BERGER (1926–2017) </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Art Critic, Novelist, Painter, Poet &amp; Cultural Thinker</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Core Ideas: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Seeing is Political</a:t>
            </a:r>
            <a:r>
              <a:rPr lang="en-GB" altLang="en-US" sz="1800" b="0" dirty="0">
                <a:latin typeface="Calibri Light" panose="020F0302020204030204" pitchFamily="34" charset="0"/>
                <a:cs typeface="Calibri Light" panose="020F0302020204030204" pitchFamily="34" charset="0"/>
              </a:rPr>
              <a:t>: How we see things is influenced by context, culture, and ideology.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The Male Gaze</a:t>
            </a:r>
            <a:r>
              <a:rPr lang="en-GB" altLang="en-US" sz="1800" b="0" dirty="0">
                <a:latin typeface="Calibri Light" panose="020F0302020204030204" pitchFamily="34" charset="0"/>
                <a:cs typeface="Calibri Light" panose="020F0302020204030204" pitchFamily="34" charset="0"/>
              </a:rPr>
              <a:t>: Traditional European art often portrays women as passive objects for male viewers [Feminist Theory]. Titian, Venus of Urbino, 1538</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Reproduction changes meaning</a:t>
            </a:r>
            <a:r>
              <a:rPr lang="en-GB" altLang="en-US" sz="1800" b="0" dirty="0">
                <a:latin typeface="Calibri Light" panose="020F0302020204030204" pitchFamily="34" charset="0"/>
                <a:cs typeface="Calibri Light" panose="020F0302020204030204" pitchFamily="34" charset="0"/>
              </a:rPr>
              <a:t>: A painting in a gallery has a different impact than the same image in a book or online.</a:t>
            </a:r>
          </a:p>
        </p:txBody>
      </p:sp>
      <p:pic>
        <p:nvPicPr>
          <p:cNvPr id="4" name="Picture 3">
            <a:extLst>
              <a:ext uri="{FF2B5EF4-FFF2-40B4-BE49-F238E27FC236}">
                <a16:creationId xmlns:a16="http://schemas.microsoft.com/office/drawing/2014/main" id="{01A94ECC-2E0E-4EAE-20C3-3DCC7A707DB5}"/>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0" y="8289"/>
            <a:ext cx="5334000" cy="6857999"/>
          </a:xfrm>
          <a:prstGeom prst="rect">
            <a:avLst/>
          </a:prstGeom>
        </p:spPr>
      </p:pic>
    </p:spTree>
    <p:extLst>
      <p:ext uri="{BB962C8B-B14F-4D97-AF65-F5344CB8AC3E}">
        <p14:creationId xmlns:p14="http://schemas.microsoft.com/office/powerpoint/2010/main" val="1232806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33C1F-0ABD-60EA-BD1E-27BDF6DED94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FDDA0C74-28DA-51DF-A5F6-2585EE9CF139}"/>
              </a:ext>
            </a:extLst>
          </p:cNvPr>
          <p:cNvSpPr txBox="1">
            <a:spLocks noChangeArrowheads="1"/>
          </p:cNvSpPr>
          <p:nvPr/>
        </p:nvSpPr>
        <p:spPr bwMode="auto">
          <a:xfrm>
            <a:off x="6096000" y="1436741"/>
            <a:ext cx="5797656"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JOHN BERGER (1926–2017) </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Key Work: Ways of Seeing (1972) is groundbreaking in critiquing traditional art criticism by exploring how we perceive art and visual culture.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context: When designing visuals, consider who is looking and how context changes interpretation. A fashion ad in a magazine vs. on Instagram may evoke different reactions.</a:t>
            </a:r>
          </a:p>
        </p:txBody>
      </p:sp>
      <p:pic>
        <p:nvPicPr>
          <p:cNvPr id="4" name="Picture 3">
            <a:extLst>
              <a:ext uri="{FF2B5EF4-FFF2-40B4-BE49-F238E27FC236}">
                <a16:creationId xmlns:a16="http://schemas.microsoft.com/office/drawing/2014/main" id="{4807DDA3-71ED-CB0A-8649-2A20DC93E21F}"/>
              </a:ext>
            </a:extLst>
          </p:cNvPr>
          <p:cNvPicPr>
            <a:picLocks noChangeAspect="1"/>
          </p:cNvPicPr>
          <p:nvPr/>
        </p:nvPicPr>
        <p:blipFill>
          <a:blip r:embed="rId3"/>
          <a:stretch>
            <a:fillRect/>
          </a:stretch>
        </p:blipFill>
        <p:spPr>
          <a:xfrm>
            <a:off x="0" y="-8290"/>
            <a:ext cx="4192860" cy="6866289"/>
          </a:xfrm>
          <a:prstGeom prst="rect">
            <a:avLst/>
          </a:prstGeom>
        </p:spPr>
      </p:pic>
    </p:spTree>
    <p:extLst>
      <p:ext uri="{BB962C8B-B14F-4D97-AF65-F5344CB8AC3E}">
        <p14:creationId xmlns:p14="http://schemas.microsoft.com/office/powerpoint/2010/main" val="1164181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6726F-631C-ECD1-C3EF-8F1B4BF63F3F}"/>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36C5B7E7-0541-A5D7-E03C-0A9F54513D72}"/>
              </a:ext>
            </a:extLst>
          </p:cNvPr>
          <p:cNvSpPr txBox="1">
            <a:spLocks noChangeArrowheads="1"/>
          </p:cNvSpPr>
          <p:nvPr/>
        </p:nvSpPr>
        <p:spPr bwMode="auto">
          <a:xfrm>
            <a:off x="6096000" y="1436741"/>
            <a:ext cx="5797656"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VILÉM FLUSSER (1920–1991)</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Media Theory, Philosophy of Technology</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Core Ideas: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Technical images</a:t>
            </a:r>
            <a:r>
              <a:rPr lang="en-GB" altLang="en-US" sz="1800" b="0" dirty="0">
                <a:latin typeface="Calibri Light" panose="020F0302020204030204" pitchFamily="34" charset="0"/>
                <a:cs typeface="Calibri Light" panose="020F0302020204030204" pitchFamily="34" charset="0"/>
              </a:rPr>
              <a:t>: Photos and digital images are created by machines, not just humans.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Apparatus and program</a:t>
            </a:r>
            <a:r>
              <a:rPr lang="en-GB" altLang="en-US" sz="1800" b="0" dirty="0">
                <a:latin typeface="Calibri Light" panose="020F0302020204030204" pitchFamily="34" charset="0"/>
                <a:cs typeface="Calibri Light" panose="020F0302020204030204" pitchFamily="34" charset="0"/>
              </a:rPr>
              <a:t>: Cameras are programmed tools; photographers operate within their constraints.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Shift from text to image culture</a:t>
            </a:r>
            <a:r>
              <a:rPr lang="en-GB" altLang="en-US" sz="1800" b="0" dirty="0">
                <a:latin typeface="Calibri Light" panose="020F0302020204030204" pitchFamily="34" charset="0"/>
                <a:cs typeface="Calibri Light" panose="020F0302020204030204" pitchFamily="34" charset="0"/>
              </a:rPr>
              <a:t>: Modern society communicates more through images than words.</a:t>
            </a:r>
          </a:p>
        </p:txBody>
      </p:sp>
      <p:pic>
        <p:nvPicPr>
          <p:cNvPr id="2" name="Picture 1">
            <a:extLst>
              <a:ext uri="{FF2B5EF4-FFF2-40B4-BE49-F238E27FC236}">
                <a16:creationId xmlns:a16="http://schemas.microsoft.com/office/drawing/2014/main" id="{76324757-6824-3B12-2C03-5E4939A4B8C8}"/>
              </a:ext>
            </a:extLst>
          </p:cNvPr>
          <p:cNvPicPr>
            <a:picLocks noChangeAspect="1"/>
          </p:cNvPicPr>
          <p:nvPr/>
        </p:nvPicPr>
        <p:blipFill>
          <a:blip r:embed="rId3"/>
          <a:srcRect l="34822" r="11272"/>
          <a:stretch>
            <a:fillRect/>
          </a:stretch>
        </p:blipFill>
        <p:spPr>
          <a:xfrm>
            <a:off x="-1" y="0"/>
            <a:ext cx="5346915" cy="6858000"/>
          </a:xfrm>
          <a:prstGeom prst="rect">
            <a:avLst/>
          </a:prstGeom>
        </p:spPr>
      </p:pic>
    </p:spTree>
    <p:extLst>
      <p:ext uri="{BB962C8B-B14F-4D97-AF65-F5344CB8AC3E}">
        <p14:creationId xmlns:p14="http://schemas.microsoft.com/office/powerpoint/2010/main" val="3304455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73262-3961-A44D-7A2C-A7B5BC577003}"/>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E1F68CF-5F04-9AF5-0868-FCCA2D34E41E}"/>
              </a:ext>
            </a:extLst>
          </p:cNvPr>
          <p:cNvSpPr txBox="1">
            <a:spLocks noChangeArrowheads="1"/>
          </p:cNvSpPr>
          <p:nvPr/>
        </p:nvSpPr>
        <p:spPr bwMode="auto">
          <a:xfrm>
            <a:off x="6096000" y="1436741"/>
            <a:ext cx="5797656"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VILÉM FLUSSER (1920–1991)</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Key Work: Towards a Philosophy of Photography (1983) is a groundbreaking exploration of the intricate relationship between images, technology, and human existence.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context: When using digital tools (e.g., Photoshop, Illustrator), think about how the software shapes your creative choices. Are you creating freely, or within a programmed framework?</a:t>
            </a:r>
          </a:p>
        </p:txBody>
      </p:sp>
      <p:pic>
        <p:nvPicPr>
          <p:cNvPr id="4" name="Picture 3">
            <a:extLst>
              <a:ext uri="{FF2B5EF4-FFF2-40B4-BE49-F238E27FC236}">
                <a16:creationId xmlns:a16="http://schemas.microsoft.com/office/drawing/2014/main" id="{E0A9BAF0-FDFB-4332-5CBA-7A6AA7079BFB}"/>
              </a:ext>
            </a:extLst>
          </p:cNvPr>
          <p:cNvPicPr>
            <a:picLocks noChangeAspect="1"/>
          </p:cNvPicPr>
          <p:nvPr/>
        </p:nvPicPr>
        <p:blipFill>
          <a:blip r:embed="rId3"/>
          <a:stretch>
            <a:fillRect/>
          </a:stretch>
        </p:blipFill>
        <p:spPr>
          <a:xfrm>
            <a:off x="-1" y="-25400"/>
            <a:ext cx="5162550" cy="6883400"/>
          </a:xfrm>
          <a:prstGeom prst="rect">
            <a:avLst/>
          </a:prstGeom>
        </p:spPr>
      </p:pic>
    </p:spTree>
    <p:extLst>
      <p:ext uri="{BB962C8B-B14F-4D97-AF65-F5344CB8AC3E}">
        <p14:creationId xmlns:p14="http://schemas.microsoft.com/office/powerpoint/2010/main" val="479113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C00AA-DB2F-5CEB-6548-33B0550FA66D}"/>
            </a:ext>
          </a:extLst>
        </p:cNvPr>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34D983C5-7AB2-69C5-0117-357EF84025A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0" y="-1591"/>
            <a:ext cx="8444718" cy="6858000"/>
          </a:xfrm>
          <a:prstGeom prst="rect">
            <a:avLst/>
          </a:prstGeom>
        </p:spPr>
      </p:pic>
      <p:sp>
        <p:nvSpPr>
          <p:cNvPr id="2" name="Text Box 31">
            <a:extLst>
              <a:ext uri="{FF2B5EF4-FFF2-40B4-BE49-F238E27FC236}">
                <a16:creationId xmlns:a16="http://schemas.microsoft.com/office/drawing/2014/main" id="{0EB4B455-DD5C-4897-BE92-925C3E3C3A3B}"/>
              </a:ext>
            </a:extLst>
          </p:cNvPr>
          <p:cNvSpPr txBox="1">
            <a:spLocks noChangeArrowheads="1"/>
          </p:cNvSpPr>
          <p:nvPr/>
        </p:nvSpPr>
        <p:spPr bwMode="auto">
          <a:xfrm>
            <a:off x="8933793" y="1436741"/>
            <a:ext cx="2942774"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CONVICTION</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‘Photography is therapy for me’, Martin Parr on humour, holidaying and life behind the lens. His pictures are balanced between documentary, satire and commentary, serious stuff disguised as entertainment, turning the familiar into something alien, making you look harder.</a:t>
            </a:r>
          </a:p>
        </p:txBody>
      </p:sp>
      <p:sp>
        <p:nvSpPr>
          <p:cNvPr id="4" name="TextBox 3">
            <a:extLst>
              <a:ext uri="{FF2B5EF4-FFF2-40B4-BE49-F238E27FC236}">
                <a16:creationId xmlns:a16="http://schemas.microsoft.com/office/drawing/2014/main" id="{8706DD5C-42F3-C95D-CEF9-2B642CCEC885}"/>
              </a:ext>
            </a:extLst>
          </p:cNvPr>
          <p:cNvSpPr txBox="1"/>
          <p:nvPr/>
        </p:nvSpPr>
        <p:spPr>
          <a:xfrm>
            <a:off x="6603729" y="6634267"/>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Image: Martin Parr</a:t>
            </a:r>
          </a:p>
        </p:txBody>
      </p:sp>
    </p:spTree>
    <p:extLst>
      <p:ext uri="{BB962C8B-B14F-4D97-AF65-F5344CB8AC3E}">
        <p14:creationId xmlns:p14="http://schemas.microsoft.com/office/powerpoint/2010/main" val="34606256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B2B9B-A2ED-9323-5B95-6B0D3BBCD8A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9FF28D2-1BE7-315C-4609-DBBA2507BEE4}"/>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0" y="0"/>
            <a:ext cx="5410202" cy="6858000"/>
          </a:xfrm>
          <a:prstGeom prst="rect">
            <a:avLst/>
          </a:prstGeom>
        </p:spPr>
      </p:pic>
      <p:sp>
        <p:nvSpPr>
          <p:cNvPr id="3" name="Text Box 31">
            <a:extLst>
              <a:ext uri="{FF2B5EF4-FFF2-40B4-BE49-F238E27FC236}">
                <a16:creationId xmlns:a16="http://schemas.microsoft.com/office/drawing/2014/main" id="{84FC6BA9-1703-B6A9-B666-D3DD78082B1F}"/>
              </a:ext>
            </a:extLst>
          </p:cNvPr>
          <p:cNvSpPr txBox="1">
            <a:spLocks noChangeArrowheads="1"/>
          </p:cNvSpPr>
          <p:nvPr/>
        </p:nvSpPr>
        <p:spPr bwMode="auto">
          <a:xfrm>
            <a:off x="6096000" y="1436741"/>
            <a:ext cx="5797656"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TIM INGOLD (B. 1948)</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Anthropology, Art &amp; Environment</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Core Ideas: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Wayfaring vs. transport</a:t>
            </a:r>
            <a:r>
              <a:rPr lang="en-GB" altLang="en-US" sz="1800" b="0" dirty="0">
                <a:latin typeface="Calibri Light" panose="020F0302020204030204" pitchFamily="34" charset="0"/>
                <a:cs typeface="Calibri Light" panose="020F0302020204030204" pitchFamily="34" charset="0"/>
              </a:rPr>
              <a:t>: Movement through space is experiential, not just functional.</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Lines as life</a:t>
            </a:r>
            <a:r>
              <a:rPr lang="en-GB" altLang="en-US" sz="1800" b="0" dirty="0">
                <a:latin typeface="Calibri Light" panose="020F0302020204030204" pitchFamily="34" charset="0"/>
                <a:cs typeface="Calibri Light" panose="020F0302020204030204" pitchFamily="34" charset="0"/>
              </a:rPr>
              <a:t>: Lives are traced through lines—walking, drawing, weaving.</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Making as thinking</a:t>
            </a:r>
            <a:r>
              <a:rPr lang="en-GB" altLang="en-US" sz="1800" b="0" dirty="0">
                <a:latin typeface="Calibri Light" panose="020F0302020204030204" pitchFamily="34" charset="0"/>
                <a:cs typeface="Calibri Light" panose="020F0302020204030204" pitchFamily="34" charset="0"/>
              </a:rPr>
              <a:t>: Craft and design are forms of knowledge, not just production.</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TOAST Magazine Article: Lines, Threads &amp; Traces exploring the relationship between writing and weaving.</a:t>
            </a:r>
          </a:p>
        </p:txBody>
      </p:sp>
    </p:spTree>
    <p:extLst>
      <p:ext uri="{BB962C8B-B14F-4D97-AF65-F5344CB8AC3E}">
        <p14:creationId xmlns:p14="http://schemas.microsoft.com/office/powerpoint/2010/main" val="795484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8747F-F88A-C1C0-5CB9-8DEF34BFB070}"/>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42BEEA27-A764-0853-F6B1-8BBC50454321}"/>
              </a:ext>
            </a:extLst>
          </p:cNvPr>
          <p:cNvSpPr txBox="1">
            <a:spLocks noChangeArrowheads="1"/>
          </p:cNvSpPr>
          <p:nvPr/>
        </p:nvSpPr>
        <p:spPr bwMode="auto">
          <a:xfrm>
            <a:off x="6096000" y="1436741"/>
            <a:ext cx="5797656"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TIM INGOLD (B. 1948)</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Key Work: Lines: A Brief History (2007) explores the concept of lines as a fundamental element in various cultural and historical contexts. He argues that all forms of movement, from walking to writing, proceed along lines. The book includes over seventy illustrations and aims to change the way we perceive the world and our interactions with it</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context: In drawing or sculpture, focus on the process and interaction with materials. The journey of making is as important as the final product.</a:t>
            </a:r>
          </a:p>
        </p:txBody>
      </p:sp>
      <p:pic>
        <p:nvPicPr>
          <p:cNvPr id="5" name="Picture 4">
            <a:extLst>
              <a:ext uri="{FF2B5EF4-FFF2-40B4-BE49-F238E27FC236}">
                <a16:creationId xmlns:a16="http://schemas.microsoft.com/office/drawing/2014/main" id="{7FF7181E-8E61-612E-69F2-61BF51486BE0}"/>
              </a:ext>
            </a:extLst>
          </p:cNvPr>
          <p:cNvPicPr>
            <a:picLocks noChangeAspect="1"/>
          </p:cNvPicPr>
          <p:nvPr/>
        </p:nvPicPr>
        <p:blipFill>
          <a:blip r:embed="rId3"/>
          <a:stretch>
            <a:fillRect/>
          </a:stretch>
        </p:blipFill>
        <p:spPr>
          <a:xfrm>
            <a:off x="0" y="0"/>
            <a:ext cx="4437529" cy="6858000"/>
          </a:xfrm>
          <a:prstGeom prst="rect">
            <a:avLst/>
          </a:prstGeom>
        </p:spPr>
      </p:pic>
    </p:spTree>
    <p:extLst>
      <p:ext uri="{BB962C8B-B14F-4D97-AF65-F5344CB8AC3E}">
        <p14:creationId xmlns:p14="http://schemas.microsoft.com/office/powerpoint/2010/main" val="690537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CC6F6-A8B6-BB6D-20EE-03001D2B58C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1C5C6CD-5D9D-C454-5DA0-D155660F0289}"/>
              </a:ext>
            </a:extLst>
          </p:cNvPr>
          <p:cNvPicPr>
            <a:picLocks noChangeAspect="1"/>
          </p:cNvPicPr>
          <p:nvPr/>
        </p:nvPicPr>
        <p:blipFill>
          <a:blip r:embed="rId3"/>
          <a:srcRect l="8333" r="8333"/>
          <a:stretch>
            <a:fillRect/>
          </a:stretch>
        </p:blipFill>
        <p:spPr>
          <a:xfrm>
            <a:off x="0" y="0"/>
            <a:ext cx="5715000" cy="6858000"/>
          </a:xfrm>
          <a:prstGeom prst="rect">
            <a:avLst/>
          </a:prstGeom>
        </p:spPr>
      </p:pic>
      <p:sp>
        <p:nvSpPr>
          <p:cNvPr id="3" name="Text Box 31">
            <a:extLst>
              <a:ext uri="{FF2B5EF4-FFF2-40B4-BE49-F238E27FC236}">
                <a16:creationId xmlns:a16="http://schemas.microsoft.com/office/drawing/2014/main" id="{3AF76C3C-F13E-5053-9103-47795B2C046D}"/>
              </a:ext>
            </a:extLst>
          </p:cNvPr>
          <p:cNvSpPr txBox="1">
            <a:spLocks noChangeArrowheads="1"/>
          </p:cNvSpPr>
          <p:nvPr/>
        </p:nvSpPr>
        <p:spPr bwMode="auto">
          <a:xfrm>
            <a:off x="6096000" y="1436741"/>
            <a:ext cx="5797656"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SIGMUND FREUD (1856–1939)</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Psychoanalysis</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Core Ideas: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The unconscious mind</a:t>
            </a:r>
            <a:r>
              <a:rPr lang="en-GB" altLang="en-US" sz="1800" b="0" dirty="0">
                <a:latin typeface="Calibri Light" panose="020F0302020204030204" pitchFamily="34" charset="0"/>
                <a:cs typeface="Calibri Light" panose="020F0302020204030204" pitchFamily="34" charset="0"/>
              </a:rPr>
              <a:t>: Much of our behaviour is driven by hidden desires and fears.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Dreams as wish fulfilment</a:t>
            </a:r>
            <a:r>
              <a:rPr lang="en-GB" altLang="en-US" sz="1800" b="0" dirty="0">
                <a:latin typeface="Calibri Light" panose="020F0302020204030204" pitchFamily="34" charset="0"/>
                <a:cs typeface="Calibri Light" panose="020F0302020204030204" pitchFamily="34" charset="0"/>
              </a:rPr>
              <a:t>: Art can express unconscious thoughts, like dreams do.</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Psychosexual development</a:t>
            </a:r>
            <a:r>
              <a:rPr lang="en-GB" altLang="en-US" sz="1800" b="0" dirty="0">
                <a:latin typeface="Calibri Light" panose="020F0302020204030204" pitchFamily="34" charset="0"/>
                <a:cs typeface="Calibri Light" panose="020F0302020204030204" pitchFamily="34" charset="0"/>
              </a:rPr>
              <a:t>: Early experiences shape personality and creativity.</a:t>
            </a:r>
          </a:p>
        </p:txBody>
      </p:sp>
    </p:spTree>
    <p:extLst>
      <p:ext uri="{BB962C8B-B14F-4D97-AF65-F5344CB8AC3E}">
        <p14:creationId xmlns:p14="http://schemas.microsoft.com/office/powerpoint/2010/main" val="2782271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8C23C-98F9-E81B-A96F-96283F0629BB}"/>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F64A369-A1CB-E6DA-AD4B-E36FFE8EB50D}"/>
              </a:ext>
            </a:extLst>
          </p:cNvPr>
          <p:cNvSpPr txBox="1">
            <a:spLocks noChangeArrowheads="1"/>
          </p:cNvSpPr>
          <p:nvPr/>
        </p:nvSpPr>
        <p:spPr bwMode="auto">
          <a:xfrm>
            <a:off x="6096000" y="1436741"/>
            <a:ext cx="5797656"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SIGMUND FREUD (1856–1939)</a:t>
            </a:r>
          </a:p>
          <a:p>
            <a:pPr>
              <a:spcBef>
                <a:spcPts val="0"/>
              </a:spcBef>
            </a:pP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Key Work: The Interpretation of Dreams (1899) is a foundational text in psychoanalysis that explores the significance of dreams in understanding the unconscious mind.</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context: Surrealist artists like Salvador Dalí used Freud’s ideas to explore dream imagery and unconscious symbolism in their work.</a:t>
            </a:r>
          </a:p>
        </p:txBody>
      </p:sp>
      <p:pic>
        <p:nvPicPr>
          <p:cNvPr id="2" name="Picture 1">
            <a:extLst>
              <a:ext uri="{FF2B5EF4-FFF2-40B4-BE49-F238E27FC236}">
                <a16:creationId xmlns:a16="http://schemas.microsoft.com/office/drawing/2014/main" id="{83880F3E-8CE5-0F49-A4C4-A18F0ED0C2DC}"/>
              </a:ext>
            </a:extLst>
          </p:cNvPr>
          <p:cNvPicPr>
            <a:picLocks noChangeAspect="1"/>
          </p:cNvPicPr>
          <p:nvPr/>
        </p:nvPicPr>
        <p:blipFill>
          <a:blip r:embed="rId3"/>
          <a:stretch>
            <a:fillRect/>
          </a:stretch>
        </p:blipFill>
        <p:spPr>
          <a:xfrm>
            <a:off x="0" y="0"/>
            <a:ext cx="4575050" cy="6858000"/>
          </a:xfrm>
          <a:prstGeom prst="rect">
            <a:avLst/>
          </a:prstGeom>
        </p:spPr>
      </p:pic>
    </p:spTree>
    <p:extLst>
      <p:ext uri="{BB962C8B-B14F-4D97-AF65-F5344CB8AC3E}">
        <p14:creationId xmlns:p14="http://schemas.microsoft.com/office/powerpoint/2010/main" val="1303151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BD61A-9B9B-6C52-4F68-5398A55071F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2DBF4F3-CD03-F9E2-89D2-63712D53D45D}"/>
              </a:ext>
            </a:extLst>
          </p:cNvPr>
          <p:cNvPicPr>
            <a:picLocks noChangeAspect="1"/>
          </p:cNvPicPr>
          <p:nvPr/>
        </p:nvPicPr>
        <p:blipFill>
          <a:blip r:embed="rId3"/>
          <a:srcRect l="32470" r="20000"/>
          <a:stretch>
            <a:fillRect/>
          </a:stretch>
        </p:blipFill>
        <p:spPr>
          <a:xfrm>
            <a:off x="0" y="0"/>
            <a:ext cx="5797656" cy="6858000"/>
          </a:xfrm>
          <a:prstGeom prst="rect">
            <a:avLst/>
          </a:prstGeom>
        </p:spPr>
      </p:pic>
      <p:sp>
        <p:nvSpPr>
          <p:cNvPr id="3" name="Text Box 31">
            <a:extLst>
              <a:ext uri="{FF2B5EF4-FFF2-40B4-BE49-F238E27FC236}">
                <a16:creationId xmlns:a16="http://schemas.microsoft.com/office/drawing/2014/main" id="{5E2E8DD6-BC1E-E245-CB13-CCCC8ECE52EE}"/>
              </a:ext>
            </a:extLst>
          </p:cNvPr>
          <p:cNvSpPr txBox="1">
            <a:spLocks noChangeArrowheads="1"/>
          </p:cNvSpPr>
          <p:nvPr/>
        </p:nvSpPr>
        <p:spPr bwMode="auto">
          <a:xfrm>
            <a:off x="6096000" y="1436741"/>
            <a:ext cx="5797656"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JACQUES LACAN (1901–1981)</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Psychoanalysis, Linguistics</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Core Ideas:</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Mirror stage</a:t>
            </a:r>
            <a:r>
              <a:rPr lang="en-GB" altLang="en-US" sz="1800" b="0" dirty="0">
                <a:latin typeface="Calibri Light" panose="020F0302020204030204" pitchFamily="34" charset="0"/>
                <a:cs typeface="Calibri Light" panose="020F0302020204030204" pitchFamily="34" charset="0"/>
              </a:rPr>
              <a:t>: Identity forms when a child sees themselves as a whole in a mirror—this shapes ego and self-image.</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The Symbolic, Imaginary, Real</a:t>
            </a:r>
            <a:r>
              <a:rPr lang="en-GB" altLang="en-US" sz="1800" b="0" dirty="0">
                <a:latin typeface="Calibri Light" panose="020F0302020204030204" pitchFamily="34" charset="0"/>
                <a:cs typeface="Calibri Light" panose="020F0302020204030204" pitchFamily="34" charset="0"/>
              </a:rPr>
              <a:t>: Three realms that structure human experience and meaning.</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Language shapes the unconscious</a:t>
            </a:r>
            <a:r>
              <a:rPr lang="en-GB" altLang="en-US" sz="1800" b="0" dirty="0">
                <a:latin typeface="Calibri Light" panose="020F0302020204030204" pitchFamily="34" charset="0"/>
                <a:cs typeface="Calibri Light" panose="020F0302020204030204" pitchFamily="34" charset="0"/>
              </a:rPr>
              <a:t>: We understand ourselves through language, which is never neutral.</a:t>
            </a:r>
          </a:p>
        </p:txBody>
      </p:sp>
    </p:spTree>
    <p:extLst>
      <p:ext uri="{BB962C8B-B14F-4D97-AF65-F5344CB8AC3E}">
        <p14:creationId xmlns:p14="http://schemas.microsoft.com/office/powerpoint/2010/main" val="3820344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FAB31-399B-C8D5-C141-1519030B0A9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5FCB6815-00EB-FC9B-8B56-1F7881F9BEF8}"/>
              </a:ext>
            </a:extLst>
          </p:cNvPr>
          <p:cNvSpPr txBox="1">
            <a:spLocks noChangeArrowheads="1"/>
          </p:cNvSpPr>
          <p:nvPr/>
        </p:nvSpPr>
        <p:spPr bwMode="auto">
          <a:xfrm>
            <a:off x="6096000" y="1436741"/>
            <a:ext cx="5797656"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JACQUES LACAN (1901–1981)</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Key Work: </a:t>
            </a:r>
            <a:r>
              <a:rPr lang="en-GB" altLang="en-US" sz="1800" b="0" dirty="0" err="1">
                <a:latin typeface="Calibri Light" panose="020F0302020204030204" pitchFamily="34" charset="0"/>
                <a:cs typeface="Calibri Light" panose="020F0302020204030204" pitchFamily="34" charset="0"/>
              </a:rPr>
              <a:t>Écrits</a:t>
            </a:r>
            <a:r>
              <a:rPr lang="en-GB" altLang="en-US" sz="1800" b="0" dirty="0">
                <a:latin typeface="Calibri Light" panose="020F0302020204030204" pitchFamily="34" charset="0"/>
                <a:cs typeface="Calibri Light" panose="020F0302020204030204" pitchFamily="34" charset="0"/>
              </a:rPr>
              <a:t> (1966) is a significant collection of essays on psychoanalysis, language, and the unconscious, emphasizing the role of language in shaping identity and the unconscious. It also introduces the notion of the Real and the Symbolic, exploring the interplay between these realms in understanding human behaviour and desire.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context: In visual storytelling, consider how identity is constructed. A self-portrait may reflect not just appearance but deeper psychological layers.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Vincent van Gogh, Self-Portrait with Grey Felt Hat, 1887</a:t>
            </a:r>
          </a:p>
        </p:txBody>
      </p:sp>
      <p:pic>
        <p:nvPicPr>
          <p:cNvPr id="4" name="Picture 3">
            <a:extLst>
              <a:ext uri="{FF2B5EF4-FFF2-40B4-BE49-F238E27FC236}">
                <a16:creationId xmlns:a16="http://schemas.microsoft.com/office/drawing/2014/main" id="{78852A33-0D53-CE16-BCBE-1F57F7EDADD8}"/>
              </a:ext>
            </a:extLst>
          </p:cNvPr>
          <p:cNvPicPr>
            <a:picLocks noChangeAspect="1"/>
          </p:cNvPicPr>
          <p:nvPr/>
        </p:nvPicPr>
        <p:blipFill>
          <a:blip r:embed="rId3"/>
          <a:stretch>
            <a:fillRect/>
          </a:stretch>
        </p:blipFill>
        <p:spPr>
          <a:xfrm>
            <a:off x="0" y="0"/>
            <a:ext cx="5486400" cy="6858000"/>
          </a:xfrm>
          <a:prstGeom prst="rect">
            <a:avLst/>
          </a:prstGeom>
        </p:spPr>
      </p:pic>
    </p:spTree>
    <p:extLst>
      <p:ext uri="{BB962C8B-B14F-4D97-AF65-F5344CB8AC3E}">
        <p14:creationId xmlns:p14="http://schemas.microsoft.com/office/powerpoint/2010/main" val="3990198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390E5D-6396-6C2E-7675-4DAC7934618F}"/>
              </a:ext>
            </a:extLst>
          </p:cNvPr>
          <p:cNvPicPr>
            <a:picLocks noChangeAspect="1"/>
          </p:cNvPicPr>
          <p:nvPr/>
        </p:nvPicPr>
        <p:blipFill>
          <a:blip r:embed="rId2">
            <a:alphaModFix amt="25000"/>
          </a:blip>
          <a:stretch>
            <a:fillRect/>
          </a:stretch>
        </p:blipFill>
        <p:spPr>
          <a:xfrm>
            <a:off x="0" y="0"/>
            <a:ext cx="12219154" cy="6858000"/>
          </a:xfrm>
          <a:prstGeom prst="rect">
            <a:avLst/>
          </a:prstGeom>
        </p:spPr>
      </p:pic>
      <p:sp>
        <p:nvSpPr>
          <p:cNvPr id="3" name="object 3"/>
          <p:cNvSpPr txBox="1"/>
          <p:nvPr/>
        </p:nvSpPr>
        <p:spPr>
          <a:xfrm>
            <a:off x="1079502" y="667576"/>
            <a:ext cx="10032998" cy="2957605"/>
          </a:xfrm>
          <a:prstGeom prst="rect">
            <a:avLst/>
          </a:prstGeom>
        </p:spPr>
        <p:txBody>
          <a:bodyPr vert="horz" wrap="square" lIns="0" tIns="4445" rIns="0" bIns="0" rtlCol="0">
            <a:spAutoFit/>
          </a:bodyPr>
          <a:lstStyle/>
          <a:p>
            <a:pPr marL="12700" marR="5080" eaLnBrk="1" fontAlgn="auto" hangingPunct="1">
              <a:lnSpc>
                <a:spcPct val="150000"/>
              </a:lnSpc>
              <a:spcBef>
                <a:spcPts val="600"/>
              </a:spcBef>
              <a:spcAft>
                <a:spcPts val="0"/>
              </a:spcAft>
            </a:pPr>
            <a:r>
              <a:rPr lang="en-GB" sz="2000" kern="0" dirty="0">
                <a:solidFill>
                  <a:sysClr val="windowText" lastClr="000000"/>
                </a:solidFill>
                <a:latin typeface="Calibri Light" panose="020F0302020204030204" pitchFamily="34" charset="0"/>
                <a:cs typeface="Calibri Light" panose="020F0302020204030204" pitchFamily="34" charset="0"/>
              </a:rPr>
              <a:t>‘</a:t>
            </a:r>
            <a:r>
              <a:rPr sz="2000" kern="0" dirty="0">
                <a:solidFill>
                  <a:sysClr val="windowText" lastClr="000000"/>
                </a:solidFill>
                <a:latin typeface="Calibri Light" panose="020F0302020204030204" pitchFamily="34" charset="0"/>
                <a:cs typeface="Calibri Light" panose="020F0302020204030204" pitchFamily="34" charset="0"/>
              </a:rPr>
              <a:t>I</a:t>
            </a:r>
            <a:r>
              <a:rPr sz="2000" kern="0" spc="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never</a:t>
            </a:r>
            <a:r>
              <a:rPr sz="2000" kern="0" spc="10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try</a:t>
            </a:r>
            <a:r>
              <a:rPr sz="2000" kern="0" spc="114"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to</a:t>
            </a:r>
            <a:r>
              <a:rPr sz="2000" kern="0" spc="1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tell</a:t>
            </a:r>
            <a:r>
              <a:rPr sz="2000" kern="0" spc="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anybody</a:t>
            </a:r>
            <a:r>
              <a:rPr sz="2000" kern="0" spc="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else</a:t>
            </a:r>
            <a:r>
              <a:rPr sz="2000" kern="0" spc="12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what</a:t>
            </a:r>
            <a:r>
              <a:rPr sz="2000" kern="0" spc="7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to</a:t>
            </a:r>
            <a:r>
              <a:rPr sz="2000" kern="0" spc="7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do,</a:t>
            </a:r>
            <a:r>
              <a:rPr sz="2000" kern="0" spc="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number</a:t>
            </a:r>
            <a:r>
              <a:rPr sz="2000" kern="0" spc="30" dirty="0">
                <a:solidFill>
                  <a:sysClr val="windowText" lastClr="000000"/>
                </a:solidFill>
                <a:latin typeface="Calibri Light" panose="020F0302020204030204" pitchFamily="34" charset="0"/>
                <a:cs typeface="Calibri Light" panose="020F0302020204030204" pitchFamily="34" charset="0"/>
              </a:rPr>
              <a:t> </a:t>
            </a:r>
            <a:r>
              <a:rPr sz="2000" kern="0" spc="-20" dirty="0">
                <a:solidFill>
                  <a:sysClr val="windowText" lastClr="000000"/>
                </a:solidFill>
                <a:latin typeface="Calibri Light" panose="020F0302020204030204" pitchFamily="34" charset="0"/>
                <a:cs typeface="Calibri Light" panose="020F0302020204030204" pitchFamily="34" charset="0"/>
              </a:rPr>
              <a:t>one. </a:t>
            </a:r>
            <a:r>
              <a:rPr sz="2000" kern="0" dirty="0">
                <a:solidFill>
                  <a:sysClr val="windowText" lastClr="000000"/>
                </a:solidFill>
                <a:latin typeface="Calibri Light" panose="020F0302020204030204" pitchFamily="34" charset="0"/>
                <a:cs typeface="Calibri Light" panose="020F0302020204030204" pitchFamily="34" charset="0"/>
              </a:rPr>
              <a:t>And</a:t>
            </a:r>
            <a:r>
              <a:rPr sz="2000" kern="0" spc="9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number</a:t>
            </a:r>
            <a:r>
              <a:rPr sz="2000" kern="0" spc="5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two,</a:t>
            </a:r>
            <a:r>
              <a:rPr sz="2000" kern="0" spc="6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I</a:t>
            </a:r>
            <a:r>
              <a:rPr sz="2000" kern="0" spc="1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think</a:t>
            </a:r>
            <a:r>
              <a:rPr sz="2000" kern="0" spc="6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that's</a:t>
            </a:r>
            <a:r>
              <a:rPr sz="2000" kern="0" spc="13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what</a:t>
            </a:r>
            <a:r>
              <a:rPr sz="2000" kern="0" spc="10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the</a:t>
            </a:r>
            <a:r>
              <a:rPr sz="2000" kern="0" spc="6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individual</a:t>
            </a:r>
            <a:r>
              <a:rPr sz="2000" kern="0" spc="15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is</a:t>
            </a:r>
            <a:r>
              <a:rPr sz="2000" kern="0" spc="55" dirty="0">
                <a:solidFill>
                  <a:sysClr val="windowText" lastClr="000000"/>
                </a:solidFill>
                <a:latin typeface="Calibri Light" panose="020F0302020204030204" pitchFamily="34" charset="0"/>
                <a:cs typeface="Calibri Light" panose="020F0302020204030204" pitchFamily="34" charset="0"/>
              </a:rPr>
              <a:t> </a:t>
            </a:r>
            <a:r>
              <a:rPr sz="2000" kern="0" spc="-25" dirty="0">
                <a:solidFill>
                  <a:sysClr val="windowText" lastClr="000000"/>
                </a:solidFill>
                <a:latin typeface="Calibri Light" panose="020F0302020204030204" pitchFamily="34" charset="0"/>
                <a:cs typeface="Calibri Light" panose="020F0302020204030204" pitchFamily="34" charset="0"/>
              </a:rPr>
              <a:t>all </a:t>
            </a:r>
            <a:r>
              <a:rPr sz="2000" kern="0" dirty="0">
                <a:solidFill>
                  <a:sysClr val="windowText" lastClr="000000"/>
                </a:solidFill>
                <a:latin typeface="Calibri Light" panose="020F0302020204030204" pitchFamily="34" charset="0"/>
                <a:cs typeface="Calibri Light" panose="020F0302020204030204" pitchFamily="34" charset="0"/>
              </a:rPr>
              <a:t>about.</a:t>
            </a:r>
            <a:r>
              <a:rPr sz="2000" kern="0" spc="11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Each</a:t>
            </a:r>
            <a:r>
              <a:rPr sz="2000" kern="0" spc="7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one</a:t>
            </a:r>
            <a:r>
              <a:rPr sz="2000" kern="0" spc="4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of</a:t>
            </a:r>
            <a:r>
              <a:rPr sz="2000" kern="0" spc="7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us</a:t>
            </a:r>
            <a:r>
              <a:rPr sz="2000" kern="0" spc="12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has</a:t>
            </a:r>
            <a:r>
              <a:rPr sz="2000" kern="0" spc="12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something</a:t>
            </a:r>
            <a:r>
              <a:rPr sz="2000" kern="0" spc="14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to</a:t>
            </a:r>
            <a:r>
              <a:rPr sz="2000" kern="0" spc="14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contribute.</a:t>
            </a:r>
            <a:r>
              <a:rPr sz="2000" kern="0" spc="130" dirty="0">
                <a:solidFill>
                  <a:sysClr val="windowText" lastClr="000000"/>
                </a:solidFill>
                <a:latin typeface="Calibri Light" panose="020F0302020204030204" pitchFamily="34" charset="0"/>
                <a:cs typeface="Calibri Light" panose="020F0302020204030204" pitchFamily="34" charset="0"/>
              </a:rPr>
              <a:t> </a:t>
            </a:r>
            <a:r>
              <a:rPr sz="2000" kern="0" spc="-20" dirty="0">
                <a:solidFill>
                  <a:sysClr val="windowText" lastClr="000000"/>
                </a:solidFill>
                <a:latin typeface="Calibri Light" panose="020F0302020204030204" pitchFamily="34" charset="0"/>
                <a:cs typeface="Calibri Light" panose="020F0302020204030204" pitchFamily="34" charset="0"/>
              </a:rPr>
              <a:t>This </a:t>
            </a:r>
            <a:r>
              <a:rPr sz="2000" kern="0" dirty="0">
                <a:solidFill>
                  <a:sysClr val="windowText" lastClr="000000"/>
                </a:solidFill>
                <a:latin typeface="Calibri Light" panose="020F0302020204030204" pitchFamily="34" charset="0"/>
                <a:cs typeface="Calibri Light" panose="020F0302020204030204" pitchFamily="34" charset="0"/>
              </a:rPr>
              <a:t>really</a:t>
            </a:r>
            <a:r>
              <a:rPr sz="2000" kern="0" spc="16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depends</a:t>
            </a:r>
            <a:r>
              <a:rPr sz="2000" kern="0" spc="7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on</a:t>
            </a:r>
            <a:r>
              <a:rPr sz="2000" kern="0" spc="11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each</a:t>
            </a:r>
            <a:r>
              <a:rPr sz="2000" kern="0" spc="11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one</a:t>
            </a:r>
            <a:r>
              <a:rPr sz="2000" kern="0" spc="16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doing</a:t>
            </a:r>
            <a:r>
              <a:rPr sz="2000" kern="0" spc="11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their</a:t>
            </a:r>
            <a:r>
              <a:rPr sz="2000" kern="0" spc="6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own</a:t>
            </a:r>
            <a:r>
              <a:rPr sz="2000" kern="0" spc="11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thinking,</a:t>
            </a:r>
            <a:r>
              <a:rPr sz="2000" kern="0" spc="75" dirty="0">
                <a:solidFill>
                  <a:sysClr val="windowText" lastClr="000000"/>
                </a:solidFill>
                <a:latin typeface="Calibri Light" panose="020F0302020204030204" pitchFamily="34" charset="0"/>
                <a:cs typeface="Calibri Light" panose="020F0302020204030204" pitchFamily="34" charset="0"/>
              </a:rPr>
              <a:t> </a:t>
            </a:r>
            <a:r>
              <a:rPr sz="2000" kern="0" spc="-25" dirty="0">
                <a:solidFill>
                  <a:sysClr val="windowText" lastClr="000000"/>
                </a:solidFill>
                <a:latin typeface="Calibri Light" panose="020F0302020204030204" pitchFamily="34" charset="0"/>
                <a:cs typeface="Calibri Light" panose="020F0302020204030204" pitchFamily="34" charset="0"/>
              </a:rPr>
              <a:t>but </a:t>
            </a:r>
            <a:r>
              <a:rPr sz="2000" kern="0" dirty="0">
                <a:solidFill>
                  <a:sysClr val="windowText" lastClr="000000"/>
                </a:solidFill>
                <a:latin typeface="Calibri Light" panose="020F0302020204030204" pitchFamily="34" charset="0"/>
                <a:cs typeface="Calibri Light" panose="020F0302020204030204" pitchFamily="34" charset="0"/>
              </a:rPr>
              <a:t>not</a:t>
            </a:r>
            <a:r>
              <a:rPr sz="2000" kern="0" spc="10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following</a:t>
            </a:r>
            <a:r>
              <a:rPr sz="2000" kern="0" spc="9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any</a:t>
            </a:r>
            <a:r>
              <a:rPr sz="2000" kern="0" spc="6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kind</a:t>
            </a:r>
            <a:r>
              <a:rPr sz="2000" kern="0" spc="9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of</a:t>
            </a:r>
            <a:r>
              <a:rPr sz="2000" kern="0" spc="10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rule</a:t>
            </a:r>
            <a:r>
              <a:rPr sz="2000" kern="0" spc="135"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that</a:t>
            </a:r>
            <a:r>
              <a:rPr sz="2000" kern="0" spc="10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I</a:t>
            </a:r>
            <a:r>
              <a:rPr sz="2000" kern="0" spc="6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can</a:t>
            </a:r>
            <a:r>
              <a:rPr sz="2000" kern="0" spc="9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give</a:t>
            </a:r>
            <a:r>
              <a:rPr sz="2000" kern="0" spc="60" dirty="0">
                <a:solidFill>
                  <a:sysClr val="windowText" lastClr="000000"/>
                </a:solidFill>
                <a:latin typeface="Calibri Light" panose="020F0302020204030204" pitchFamily="34" charset="0"/>
                <a:cs typeface="Calibri Light" panose="020F0302020204030204" pitchFamily="34" charset="0"/>
              </a:rPr>
              <a:t> </a:t>
            </a:r>
            <a:r>
              <a:rPr sz="2000" kern="0" dirty="0">
                <a:solidFill>
                  <a:sysClr val="windowText" lastClr="000000"/>
                </a:solidFill>
                <a:latin typeface="Calibri Light" panose="020F0302020204030204" pitchFamily="34" charset="0"/>
                <a:cs typeface="Calibri Light" panose="020F0302020204030204" pitchFamily="34" charset="0"/>
              </a:rPr>
              <a:t>out</a:t>
            </a:r>
            <a:r>
              <a:rPr sz="2000" kern="0" spc="-10" dirty="0">
                <a:solidFill>
                  <a:sysClr val="windowText" lastClr="000000"/>
                </a:solidFill>
                <a:latin typeface="Calibri Light" panose="020F0302020204030204" pitchFamily="34" charset="0"/>
                <a:cs typeface="Calibri Light" panose="020F0302020204030204" pitchFamily="34" charset="0"/>
              </a:rPr>
              <a:t>.</a:t>
            </a:r>
            <a:r>
              <a:rPr lang="en-GB" sz="2000" kern="0" spc="-10" dirty="0">
                <a:solidFill>
                  <a:sysClr val="windowText" lastClr="000000"/>
                </a:solidFill>
                <a:latin typeface="Calibri Light" panose="020F0302020204030204" pitchFamily="34" charset="0"/>
                <a:cs typeface="Calibri Light" panose="020F0302020204030204" pitchFamily="34" charset="0"/>
              </a:rPr>
              <a:t>'</a:t>
            </a:r>
          </a:p>
          <a:p>
            <a:pPr marL="12700" marR="187960" eaLnBrk="1" fontAlgn="auto" hangingPunct="1">
              <a:lnSpc>
                <a:spcPct val="150000"/>
              </a:lnSpc>
              <a:spcBef>
                <a:spcPts val="600"/>
              </a:spcBef>
              <a:spcAft>
                <a:spcPts val="0"/>
              </a:spcAft>
            </a:pPr>
            <a:endParaRPr lang="en-GB" sz="2000" kern="0" dirty="0">
              <a:solidFill>
                <a:sysClr val="windowText" lastClr="000000"/>
              </a:solidFill>
              <a:latin typeface="Calibri Light" panose="020F0302020204030204" pitchFamily="34" charset="0"/>
              <a:cs typeface="Calibri Light" panose="020F0302020204030204" pitchFamily="34" charset="0"/>
            </a:endParaRPr>
          </a:p>
          <a:p>
            <a:pPr marL="12700" marR="187960" eaLnBrk="1" fontAlgn="auto" hangingPunct="1">
              <a:lnSpc>
                <a:spcPct val="150000"/>
              </a:lnSpc>
              <a:spcBef>
                <a:spcPts val="600"/>
              </a:spcBef>
              <a:spcAft>
                <a:spcPts val="0"/>
              </a:spcAft>
            </a:pPr>
            <a:r>
              <a:rPr lang="en-GB" sz="2000" kern="0" dirty="0">
                <a:solidFill>
                  <a:sysClr val="windowText" lastClr="000000"/>
                </a:solidFill>
                <a:latin typeface="Calibri Light" panose="020F0302020204030204" pitchFamily="34" charset="0"/>
                <a:cs typeface="Calibri Light" panose="020F0302020204030204" pitchFamily="34" charset="0"/>
              </a:rPr>
              <a:t>‘Mistakes are great, the more I make the smarter I get.’</a:t>
            </a:r>
            <a:endParaRPr sz="2000" kern="0" dirty="0">
              <a:solidFill>
                <a:sysClr val="windowText" lastClr="000000"/>
              </a:solidFill>
              <a:latin typeface="Calibri Light" panose="020F0302020204030204" pitchFamily="34" charset="0"/>
              <a:cs typeface="Calibri Light" panose="020F0302020204030204" pitchFamily="34" charset="0"/>
            </a:endParaRPr>
          </a:p>
          <a:p>
            <a:pPr marR="34925" algn="r" eaLnBrk="1" fontAlgn="auto" hangingPunct="1">
              <a:lnSpc>
                <a:spcPct val="150000"/>
              </a:lnSpc>
              <a:spcBef>
                <a:spcPts val="600"/>
              </a:spcBef>
              <a:spcAft>
                <a:spcPts val="0"/>
              </a:spcAft>
            </a:pPr>
            <a:r>
              <a:rPr sz="2000" kern="0" dirty="0">
                <a:solidFill>
                  <a:sysClr val="windowText" lastClr="000000"/>
                </a:solidFill>
                <a:latin typeface="Calibri Light" panose="020F0302020204030204" pitchFamily="34" charset="0"/>
                <a:cs typeface="Calibri Light" panose="020F0302020204030204" pitchFamily="34" charset="0"/>
              </a:rPr>
              <a:t>Buckminster</a:t>
            </a:r>
            <a:r>
              <a:rPr sz="2000" kern="0" spc="210" dirty="0">
                <a:solidFill>
                  <a:sysClr val="windowText" lastClr="000000"/>
                </a:solidFill>
                <a:latin typeface="Calibri Light" panose="020F0302020204030204" pitchFamily="34" charset="0"/>
                <a:cs typeface="Calibri Light" panose="020F0302020204030204" pitchFamily="34" charset="0"/>
              </a:rPr>
              <a:t> </a:t>
            </a:r>
            <a:r>
              <a:rPr sz="2000" kern="0" spc="-10" dirty="0">
                <a:solidFill>
                  <a:sysClr val="windowText" lastClr="000000"/>
                </a:solidFill>
                <a:latin typeface="Calibri Light" panose="020F0302020204030204" pitchFamily="34" charset="0"/>
                <a:cs typeface="Calibri Light" panose="020F0302020204030204" pitchFamily="34" charset="0"/>
              </a:rPr>
              <a:t>Fuller</a:t>
            </a:r>
            <a:endParaRPr sz="2000" kern="0" dirty="0">
              <a:solidFill>
                <a:sysClr val="windowText" lastClr="000000"/>
              </a:solidFill>
              <a:latin typeface="Calibri Light" panose="020F0302020204030204" pitchFamily="34" charset="0"/>
              <a:cs typeface="Calibri Light" panose="020F0302020204030204" pitchFamily="34" charset="0"/>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F4287-DC71-E5A6-7157-A160DF78C75C}"/>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DD1F213-8858-A66B-FB98-02A0546AB9F2}"/>
              </a:ext>
            </a:extLst>
          </p:cNvPr>
          <p:cNvSpPr txBox="1">
            <a:spLocks noChangeArrowheads="1"/>
          </p:cNvSpPr>
          <p:nvPr/>
        </p:nvSpPr>
        <p:spPr bwMode="auto">
          <a:xfrm>
            <a:off x="0" y="852371"/>
            <a:ext cx="113728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RESEARCH</a:t>
            </a:r>
          </a:p>
          <a:p>
            <a:pPr lvl="0" algn="r">
              <a:spcBef>
                <a:spcPts val="0"/>
              </a:spcBef>
            </a:pPr>
            <a:r>
              <a:rPr lang="en-GB" altLang="en-US" sz="4800" dirty="0">
                <a:latin typeface="Arial" panose="020B0604020202020204" pitchFamily="34" charset="0"/>
              </a:rPr>
              <a:t>CONNECTIVITY</a:t>
            </a:r>
          </a:p>
        </p:txBody>
      </p:sp>
      <p:sp>
        <p:nvSpPr>
          <p:cNvPr id="8" name="Rectangle 3">
            <a:extLst>
              <a:ext uri="{FF2B5EF4-FFF2-40B4-BE49-F238E27FC236}">
                <a16:creationId xmlns:a16="http://schemas.microsoft.com/office/drawing/2014/main" id="{CF60A5ED-C2DF-D1E3-3D23-8ED4688FDB0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13645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F7281-A1EC-0647-0315-255F4FC59EEC}"/>
            </a:ext>
          </a:extLst>
        </p:cNvPr>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5164C0EE-2218-E1C9-EE24-959190F8106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B9720A4A-1280-095C-0F50-CE44BE43DECA}"/>
              </a:ext>
            </a:extLst>
          </p:cNvPr>
          <p:cNvSpPr txBox="1"/>
          <p:nvPr/>
        </p:nvSpPr>
        <p:spPr>
          <a:xfrm>
            <a:off x="10351700" y="6634267"/>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Credit: Murray Close/ Lionsgate</a:t>
            </a:r>
          </a:p>
        </p:txBody>
      </p:sp>
    </p:spTree>
    <p:extLst>
      <p:ext uri="{BB962C8B-B14F-4D97-AF65-F5344CB8AC3E}">
        <p14:creationId xmlns:p14="http://schemas.microsoft.com/office/powerpoint/2010/main" val="417670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14DC2-7D9C-743D-7BB4-398BBFEF8154}"/>
            </a:ext>
          </a:extLst>
        </p:cNvPr>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C0D77652-9B4E-F7BA-E03B-EF6792AFB9E5}"/>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76DDEB7F-4159-C6AE-1480-4E750CCEEEE7}"/>
              </a:ext>
            </a:extLst>
          </p:cNvPr>
          <p:cNvSpPr txBox="1"/>
          <p:nvPr/>
        </p:nvSpPr>
        <p:spPr>
          <a:xfrm>
            <a:off x="10351700" y="6634267"/>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Credit: Murray Close/ Lionsgate</a:t>
            </a:r>
          </a:p>
        </p:txBody>
      </p:sp>
      <p:sp>
        <p:nvSpPr>
          <p:cNvPr id="2" name="Text Box 31">
            <a:extLst>
              <a:ext uri="{FF2B5EF4-FFF2-40B4-BE49-F238E27FC236}">
                <a16:creationId xmlns:a16="http://schemas.microsoft.com/office/drawing/2014/main" id="{DCBE4CFA-0BF7-16C9-D327-7DD79DF73FA9}"/>
              </a:ext>
            </a:extLst>
          </p:cNvPr>
          <p:cNvSpPr txBox="1">
            <a:spLocks noChangeArrowheads="1"/>
          </p:cNvSpPr>
          <p:nvPr/>
        </p:nvSpPr>
        <p:spPr bwMode="auto">
          <a:xfrm>
            <a:off x="484924" y="5549060"/>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THE LONG WALK</a:t>
            </a:r>
          </a:p>
        </p:txBody>
      </p:sp>
    </p:spTree>
    <p:extLst>
      <p:ext uri="{BB962C8B-B14F-4D97-AF65-F5344CB8AC3E}">
        <p14:creationId xmlns:p14="http://schemas.microsoft.com/office/powerpoint/2010/main" val="2800463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8FE3D-3BAE-2FE3-8F18-705812CDE00A}"/>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0ADFC754-48DA-F253-212E-818F4D33667B}"/>
              </a:ext>
            </a:extLst>
          </p:cNvPr>
          <p:cNvSpPr txBox="1">
            <a:spLocks noChangeArrowheads="1"/>
          </p:cNvSpPr>
          <p:nvPr/>
        </p:nvSpPr>
        <p:spPr bwMode="auto">
          <a:xfrm>
            <a:off x="0" y="852371"/>
            <a:ext cx="113728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INFLUENCED</a:t>
            </a:r>
          </a:p>
          <a:p>
            <a:pPr lvl="0" algn="r">
              <a:spcBef>
                <a:spcPts val="0"/>
              </a:spcBef>
            </a:pPr>
            <a:r>
              <a:rPr lang="en-GB" altLang="en-US" sz="4800" dirty="0">
                <a:latin typeface="Arial" panose="020B0604020202020204" pitchFamily="34" charset="0"/>
              </a:rPr>
              <a:t>BY</a:t>
            </a:r>
          </a:p>
        </p:txBody>
      </p:sp>
      <p:sp>
        <p:nvSpPr>
          <p:cNvPr id="8" name="Rectangle 3">
            <a:extLst>
              <a:ext uri="{FF2B5EF4-FFF2-40B4-BE49-F238E27FC236}">
                <a16:creationId xmlns:a16="http://schemas.microsoft.com/office/drawing/2014/main" id="{AE5612EA-657B-2AB6-27B2-7EB9D27F6DCD}"/>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631780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18FB8-4899-37CF-6DFD-8CB67A07FF1D}"/>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9EE31028-ADB3-EFBF-E8D0-36EC4218F489}"/>
              </a:ext>
            </a:extLst>
          </p:cNvPr>
          <p:cNvPicPr>
            <a:picLocks noChangeAspect="1"/>
          </p:cNvPicPr>
          <p:nvPr/>
        </p:nvPicPr>
        <p:blipFill>
          <a:blip r:embed="rId3"/>
          <a:srcRect l="21602" r="22375"/>
          <a:stretch>
            <a:fillRect/>
          </a:stretch>
        </p:blipFill>
        <p:spPr>
          <a:xfrm>
            <a:off x="0" y="0"/>
            <a:ext cx="5797656" cy="6858000"/>
          </a:xfrm>
          <a:prstGeom prst="rect">
            <a:avLst/>
          </a:prstGeom>
        </p:spPr>
      </p:pic>
      <p:sp>
        <p:nvSpPr>
          <p:cNvPr id="3" name="Text Box 31">
            <a:extLst>
              <a:ext uri="{FF2B5EF4-FFF2-40B4-BE49-F238E27FC236}">
                <a16:creationId xmlns:a16="http://schemas.microsoft.com/office/drawing/2014/main" id="{234CE036-7160-BDA2-BFE3-D09BADA88E56}"/>
              </a:ext>
            </a:extLst>
          </p:cNvPr>
          <p:cNvSpPr txBox="1">
            <a:spLocks noChangeArrowheads="1"/>
          </p:cNvSpPr>
          <p:nvPr/>
        </p:nvSpPr>
        <p:spPr bwMode="auto">
          <a:xfrm>
            <a:off x="6096000" y="1436741"/>
            <a:ext cx="5797656"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VIETNAM WAR (1954–1975) </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protracted conflict between the communist government of North Vietnam (including the Viet Cong) against the government of South Vietnam and its principal ally (the United States).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Rooted in Vietnam's colonial history and escalated following the end of the French Indochina War.</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devastating psychological war, still felt in the US today.</a:t>
            </a:r>
          </a:p>
        </p:txBody>
      </p:sp>
      <p:sp>
        <p:nvSpPr>
          <p:cNvPr id="10" name="TextBox 9">
            <a:extLst>
              <a:ext uri="{FF2B5EF4-FFF2-40B4-BE49-F238E27FC236}">
                <a16:creationId xmlns:a16="http://schemas.microsoft.com/office/drawing/2014/main" id="{EBC6923E-7200-07B3-7261-D1F5BDA4DE55}"/>
              </a:ext>
            </a:extLst>
          </p:cNvPr>
          <p:cNvSpPr txBox="1"/>
          <p:nvPr/>
        </p:nvSpPr>
        <p:spPr>
          <a:xfrm>
            <a:off x="3310758" y="6634267"/>
            <a:ext cx="2478641" cy="215444"/>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Credit: nbcnews.com</a:t>
            </a:r>
          </a:p>
        </p:txBody>
      </p:sp>
    </p:spTree>
    <p:extLst>
      <p:ext uri="{BB962C8B-B14F-4D97-AF65-F5344CB8AC3E}">
        <p14:creationId xmlns:p14="http://schemas.microsoft.com/office/powerpoint/2010/main" val="9467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80751-5F52-9B21-56CC-37EE7699E94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0774F130-06A2-7676-025F-9FC691E06B8D}"/>
              </a:ext>
            </a:extLst>
          </p:cNvPr>
          <p:cNvSpPr txBox="1">
            <a:spLocks noChangeArrowheads="1"/>
          </p:cNvSpPr>
          <p:nvPr/>
        </p:nvSpPr>
        <p:spPr bwMode="auto">
          <a:xfrm>
            <a:off x="6096000" y="1436741"/>
            <a:ext cx="5797656"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NINETEEN EIGHTY-FOUR</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Author – George Orwell</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Published 1949</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Nineteen Eighty-Four is a terrifying vision of an oppressive dictatorial future in which everything and everyone is slave to a tyrannical regime.</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novel coined many new words and phrases which are now common use throughout popular culture, such as 'Big Brother’.</a:t>
            </a:r>
          </a:p>
        </p:txBody>
      </p:sp>
      <p:pic>
        <p:nvPicPr>
          <p:cNvPr id="7" name="Picture 6">
            <a:extLst>
              <a:ext uri="{FF2B5EF4-FFF2-40B4-BE49-F238E27FC236}">
                <a16:creationId xmlns:a16="http://schemas.microsoft.com/office/drawing/2014/main" id="{58165430-55CB-FD51-5106-468E8ED59E92}"/>
              </a:ext>
            </a:extLst>
          </p:cNvPr>
          <p:cNvPicPr>
            <a:picLocks noChangeAspect="1"/>
          </p:cNvPicPr>
          <p:nvPr/>
        </p:nvPicPr>
        <p:blipFill>
          <a:blip r:embed="rId3"/>
          <a:stretch>
            <a:fillRect/>
          </a:stretch>
        </p:blipFill>
        <p:spPr>
          <a:xfrm>
            <a:off x="1" y="8289"/>
            <a:ext cx="4206864" cy="6849711"/>
          </a:xfrm>
          <a:prstGeom prst="rect">
            <a:avLst/>
          </a:prstGeom>
        </p:spPr>
      </p:pic>
      <p:sp>
        <p:nvSpPr>
          <p:cNvPr id="10" name="TextBox 9">
            <a:extLst>
              <a:ext uri="{FF2B5EF4-FFF2-40B4-BE49-F238E27FC236}">
                <a16:creationId xmlns:a16="http://schemas.microsoft.com/office/drawing/2014/main" id="{AFFF3808-6EC6-F707-9B6A-8FB69C034FA4}"/>
              </a:ext>
            </a:extLst>
          </p:cNvPr>
          <p:cNvSpPr txBox="1"/>
          <p:nvPr/>
        </p:nvSpPr>
        <p:spPr>
          <a:xfrm>
            <a:off x="1734207" y="6634267"/>
            <a:ext cx="2478641" cy="215444"/>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Credit: Shepard Fairey (Penguin Essentials, 95)</a:t>
            </a:r>
          </a:p>
        </p:txBody>
      </p:sp>
    </p:spTree>
    <p:extLst>
      <p:ext uri="{BB962C8B-B14F-4D97-AF65-F5344CB8AC3E}">
        <p14:creationId xmlns:p14="http://schemas.microsoft.com/office/powerpoint/2010/main" val="1248092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4EA57-BF76-E94B-A78E-09C61037079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56FC62A-9C67-E958-0595-3EFB77A8E250}"/>
              </a:ext>
            </a:extLst>
          </p:cNvPr>
          <p:cNvPicPr>
            <a:picLocks noChangeAspect="1"/>
          </p:cNvPicPr>
          <p:nvPr/>
        </p:nvPicPr>
        <p:blipFill>
          <a:blip r:embed="rId3"/>
          <a:stretch>
            <a:fillRect/>
          </a:stretch>
        </p:blipFill>
        <p:spPr>
          <a:xfrm>
            <a:off x="0" y="0"/>
            <a:ext cx="4627811" cy="6858000"/>
          </a:xfrm>
          <a:prstGeom prst="rect">
            <a:avLst/>
          </a:prstGeom>
        </p:spPr>
      </p:pic>
      <p:sp>
        <p:nvSpPr>
          <p:cNvPr id="3" name="Text Box 31">
            <a:extLst>
              <a:ext uri="{FF2B5EF4-FFF2-40B4-BE49-F238E27FC236}">
                <a16:creationId xmlns:a16="http://schemas.microsoft.com/office/drawing/2014/main" id="{913506A3-6614-3E50-FC5A-5B12946236F5}"/>
              </a:ext>
            </a:extLst>
          </p:cNvPr>
          <p:cNvSpPr txBox="1">
            <a:spLocks noChangeArrowheads="1"/>
          </p:cNvSpPr>
          <p:nvPr/>
        </p:nvSpPr>
        <p:spPr bwMode="auto">
          <a:xfrm>
            <a:off x="6096000" y="1436741"/>
            <a:ext cx="5797656"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THE TIME MACHINE</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Author – H G Wells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Published 1895</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book explores themes of social inequality and the consequences of technological advancement, depicting a society divided into two distinct groups: the Eloi, who live in a utopian paradise, and the Morlocks, who are subservient and savage. </a:t>
            </a:r>
          </a:p>
        </p:txBody>
      </p:sp>
    </p:spTree>
    <p:extLst>
      <p:ext uri="{BB962C8B-B14F-4D97-AF65-F5344CB8AC3E}">
        <p14:creationId xmlns:p14="http://schemas.microsoft.com/office/powerpoint/2010/main" val="1089835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08269-EBFA-53B2-FEFF-987A07E6F73A}"/>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3443477-AB02-01FB-960E-068FC399394A}"/>
              </a:ext>
            </a:extLst>
          </p:cNvPr>
          <p:cNvSpPr txBox="1">
            <a:spLocks noChangeArrowheads="1"/>
          </p:cNvSpPr>
          <p:nvPr/>
        </p:nvSpPr>
        <p:spPr bwMode="auto">
          <a:xfrm>
            <a:off x="0" y="852371"/>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WHICH LED TO</a:t>
            </a:r>
          </a:p>
        </p:txBody>
      </p:sp>
      <p:sp>
        <p:nvSpPr>
          <p:cNvPr id="8" name="Rectangle 3">
            <a:extLst>
              <a:ext uri="{FF2B5EF4-FFF2-40B4-BE49-F238E27FC236}">
                <a16:creationId xmlns:a16="http://schemas.microsoft.com/office/drawing/2014/main" id="{713837E9-38DC-64B8-C2C1-6CC804554DFB}"/>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82084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06543-07A3-07D1-CD5D-856E76B3D91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43702A6D-3E9F-7CC4-5815-F8A19830B0C7}"/>
              </a:ext>
            </a:extLst>
          </p:cNvPr>
          <p:cNvSpPr txBox="1">
            <a:spLocks noChangeArrowheads="1"/>
          </p:cNvSpPr>
          <p:nvPr/>
        </p:nvSpPr>
        <p:spPr bwMode="auto">
          <a:xfrm>
            <a:off x="6096000" y="1436741"/>
            <a:ext cx="5797656"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DYSTOPIAN GAME STORIES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THE HUNGER GAMES TRILOGY: </a:t>
            </a:r>
            <a:r>
              <a:rPr lang="en-GB" altLang="en-US" sz="1800" b="0" dirty="0">
                <a:latin typeface="Calibri Light" panose="020F0302020204030204" pitchFamily="34" charset="0"/>
                <a:cs typeface="Calibri Light" panose="020F0302020204030204" pitchFamily="34" charset="0"/>
              </a:rPr>
              <a:t>The Hunger Games (2008),  Catching Fire (2009) and Mockingjay (2010)</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Author – Suzanne Collins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Inspired to write from the myth of Theseus; the story of a boy who volunteered to fight the Minotaur to end the repeated human sacrifices to said monster.</a:t>
            </a:r>
          </a:p>
        </p:txBody>
      </p:sp>
      <p:pic>
        <p:nvPicPr>
          <p:cNvPr id="6" name="Picture 5">
            <a:extLst>
              <a:ext uri="{FF2B5EF4-FFF2-40B4-BE49-F238E27FC236}">
                <a16:creationId xmlns:a16="http://schemas.microsoft.com/office/drawing/2014/main" id="{FCC261F7-966E-6194-2946-1EEFE17010B6}"/>
              </a:ext>
            </a:extLst>
          </p:cNvPr>
          <p:cNvPicPr>
            <a:picLocks noChangeAspect="1"/>
          </p:cNvPicPr>
          <p:nvPr/>
        </p:nvPicPr>
        <p:blipFill>
          <a:blip r:embed="rId3"/>
          <a:srcRect l="26160" t="10205" r="27491" b="7548"/>
          <a:stretch>
            <a:fillRect/>
          </a:stretch>
        </p:blipFill>
        <p:spPr>
          <a:xfrm>
            <a:off x="0" y="0"/>
            <a:ext cx="5549900" cy="6858000"/>
          </a:xfrm>
          <a:prstGeom prst="rect">
            <a:avLst/>
          </a:prstGeom>
        </p:spPr>
      </p:pic>
    </p:spTree>
    <p:extLst>
      <p:ext uri="{BB962C8B-B14F-4D97-AF65-F5344CB8AC3E}">
        <p14:creationId xmlns:p14="http://schemas.microsoft.com/office/powerpoint/2010/main" val="3812732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F65EF-3F6D-B4F8-7830-1398B0028AF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C3A7D26-D702-7ED7-46D6-2B6F0656A928}"/>
              </a:ext>
            </a:extLst>
          </p:cNvPr>
          <p:cNvSpPr txBox="1">
            <a:spLocks noChangeArrowheads="1"/>
          </p:cNvSpPr>
          <p:nvPr/>
        </p:nvSpPr>
        <p:spPr bwMode="auto">
          <a:xfrm>
            <a:off x="6096000" y="1436741"/>
            <a:ext cx="5797656"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DYSTOPIAN GAME STORIES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SQUID GAMES:</a:t>
            </a:r>
            <a:r>
              <a:rPr lang="en-GB" altLang="en-US" sz="1800" b="0" dirty="0">
                <a:latin typeface="Calibri Light" panose="020F0302020204030204" pitchFamily="34" charset="0"/>
                <a:cs typeface="Calibri Light" panose="020F0302020204030204" pitchFamily="34" charset="0"/>
              </a:rPr>
              <a:t> South Korean dystopian survival thriller drama television series created for Netflix. </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series revolves around a secret contest where 456 players, all of whom are in deep financial hardship, risk their lives to play a series of children's games that have been turned deadly for the chance to win a ₩45.6 billion prize. </a:t>
            </a:r>
          </a:p>
        </p:txBody>
      </p:sp>
      <p:pic>
        <p:nvPicPr>
          <p:cNvPr id="6" name="Picture 5">
            <a:extLst>
              <a:ext uri="{FF2B5EF4-FFF2-40B4-BE49-F238E27FC236}">
                <a16:creationId xmlns:a16="http://schemas.microsoft.com/office/drawing/2014/main" id="{7D4562EC-E803-10DC-AAE6-6268B0AEDA31}"/>
              </a:ext>
            </a:extLst>
          </p:cNvPr>
          <p:cNvPicPr>
            <a:picLocks noChangeAspect="1"/>
          </p:cNvPicPr>
          <p:nvPr/>
        </p:nvPicPr>
        <p:blipFill>
          <a:blip r:embed="rId3"/>
          <a:srcRect l="26160" t="10205" r="27491" b="7548"/>
          <a:stretch>
            <a:fillRect/>
          </a:stretch>
        </p:blipFill>
        <p:spPr>
          <a:xfrm>
            <a:off x="0" y="0"/>
            <a:ext cx="5549900" cy="6858000"/>
          </a:xfrm>
          <a:prstGeom prst="rect">
            <a:avLst/>
          </a:prstGeom>
        </p:spPr>
      </p:pic>
      <p:pic>
        <p:nvPicPr>
          <p:cNvPr id="2" name="Picture 1">
            <a:extLst>
              <a:ext uri="{FF2B5EF4-FFF2-40B4-BE49-F238E27FC236}">
                <a16:creationId xmlns:a16="http://schemas.microsoft.com/office/drawing/2014/main" id="{DEA27218-B749-74BE-B191-A16CF4FCA446}"/>
              </a:ext>
            </a:extLst>
          </p:cNvPr>
          <p:cNvPicPr>
            <a:picLocks noChangeAspect="1"/>
          </p:cNvPicPr>
          <p:nvPr/>
        </p:nvPicPr>
        <p:blipFill>
          <a:blip r:embed="rId4"/>
          <a:srcRect r="19074"/>
          <a:stretch>
            <a:fillRect/>
          </a:stretch>
        </p:blipFill>
        <p:spPr>
          <a:xfrm>
            <a:off x="0" y="0"/>
            <a:ext cx="5549900" cy="6858000"/>
          </a:xfrm>
          <a:prstGeom prst="rect">
            <a:avLst/>
          </a:prstGeom>
        </p:spPr>
      </p:pic>
    </p:spTree>
    <p:extLst>
      <p:ext uri="{BB962C8B-B14F-4D97-AF65-F5344CB8AC3E}">
        <p14:creationId xmlns:p14="http://schemas.microsoft.com/office/powerpoint/2010/main" val="484490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9910B-B658-6C40-DF0C-747C2B36012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C81B2AA-C495-480F-8A8B-F30663970A9A}"/>
              </a:ext>
            </a:extLst>
          </p:cNvPr>
          <p:cNvSpPr txBox="1">
            <a:spLocks noChangeArrowheads="1"/>
          </p:cNvSpPr>
          <p:nvPr/>
        </p:nvSpPr>
        <p:spPr bwMode="auto">
          <a:xfrm>
            <a:off x="6096000" y="1436741"/>
            <a:ext cx="5797656"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SPECULATIVE FICTON</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This is an umbrella genre that encompasses various subgenres of fiction that depart from realism.</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Includes elements that are fantastical, supernatural, or futuristic.</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Explores imaginative realms that do not exist in the real world.</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This genre, theory or movement is centuries old and challenges the boundaries of reality. </a:t>
            </a:r>
          </a:p>
        </p:txBody>
      </p:sp>
      <p:pic>
        <p:nvPicPr>
          <p:cNvPr id="7" name="Picture 6" descr="A collection of black and white umbrellas&#10;&#10;AI-generated content may be incorrect.">
            <a:extLst>
              <a:ext uri="{FF2B5EF4-FFF2-40B4-BE49-F238E27FC236}">
                <a16:creationId xmlns:a16="http://schemas.microsoft.com/office/drawing/2014/main" id="{B521FDB7-CB5C-B37C-4D70-7127A940B7F4}"/>
              </a:ext>
            </a:extLst>
          </p:cNvPr>
          <p:cNvPicPr>
            <a:picLocks noChangeAspect="1"/>
          </p:cNvPicPr>
          <p:nvPr/>
        </p:nvPicPr>
        <p:blipFill>
          <a:blip r:embed="rId3"/>
          <a:srcRect r="49284"/>
          <a:stretch>
            <a:fillRect/>
          </a:stretch>
        </p:blipFill>
        <p:spPr>
          <a:xfrm>
            <a:off x="1" y="1"/>
            <a:ext cx="4648200" cy="3429000"/>
          </a:xfrm>
          <a:prstGeom prst="rect">
            <a:avLst/>
          </a:prstGeom>
        </p:spPr>
      </p:pic>
      <p:pic>
        <p:nvPicPr>
          <p:cNvPr id="8" name="Picture 7" descr="A collection of black and white umbrellas&#10;&#10;AI-generated content may be incorrect.">
            <a:extLst>
              <a:ext uri="{FF2B5EF4-FFF2-40B4-BE49-F238E27FC236}">
                <a16:creationId xmlns:a16="http://schemas.microsoft.com/office/drawing/2014/main" id="{B39CDFB7-01F7-42AF-9218-B43B6985FC63}"/>
              </a:ext>
            </a:extLst>
          </p:cNvPr>
          <p:cNvPicPr>
            <a:picLocks noChangeAspect="1"/>
          </p:cNvPicPr>
          <p:nvPr/>
        </p:nvPicPr>
        <p:blipFill>
          <a:blip r:embed="rId3"/>
          <a:srcRect l="49284"/>
          <a:stretch>
            <a:fillRect/>
          </a:stretch>
        </p:blipFill>
        <p:spPr>
          <a:xfrm>
            <a:off x="0" y="3429000"/>
            <a:ext cx="4648200" cy="3429000"/>
          </a:xfrm>
          <a:prstGeom prst="rect">
            <a:avLst/>
          </a:prstGeom>
        </p:spPr>
      </p:pic>
      <p:sp>
        <p:nvSpPr>
          <p:cNvPr id="9" name="TextBox 8">
            <a:extLst>
              <a:ext uri="{FF2B5EF4-FFF2-40B4-BE49-F238E27FC236}">
                <a16:creationId xmlns:a16="http://schemas.microsoft.com/office/drawing/2014/main" id="{2312C935-FDBC-73EC-ADBA-1CC9690F9811}"/>
              </a:ext>
            </a:extLst>
          </p:cNvPr>
          <p:cNvSpPr txBox="1"/>
          <p:nvPr/>
        </p:nvSpPr>
        <p:spPr>
          <a:xfrm>
            <a:off x="2432853" y="6673958"/>
            <a:ext cx="182795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 Stock #1213156028 – </a:t>
            </a:r>
            <a:r>
              <a:rPr lang="en-GB" sz="800" b="0" dirty="0" err="1">
                <a:latin typeface="Calibri Light" panose="020F0302020204030204" pitchFamily="34" charset="0"/>
                <a:cs typeface="Calibri Light" panose="020F0302020204030204" pitchFamily="34" charset="0"/>
              </a:rPr>
              <a:t>Anatolir</a:t>
            </a:r>
            <a:endParaRPr lang="en-GB" sz="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32824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DC26E-E6A6-F80F-2EA7-A364906A098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E7D7077-96B7-7BB7-9344-E075F8DC2CBD}"/>
              </a:ext>
            </a:extLst>
          </p:cNvPr>
          <p:cNvSpPr txBox="1">
            <a:spLocks noChangeArrowheads="1"/>
          </p:cNvSpPr>
          <p:nvPr/>
        </p:nvSpPr>
        <p:spPr bwMode="auto">
          <a:xfrm>
            <a:off x="198473" y="5215472"/>
            <a:ext cx="1130701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	           	               1818 		               1950		            1965		           1985</a:t>
            </a:r>
            <a:endParaRPr lang="en-GB" altLang="en-US" sz="1800" b="0"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25DBA52C-E330-F513-8248-C9EE424D14A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921142" y="1190008"/>
            <a:ext cx="2584347" cy="4025463"/>
          </a:xfrm>
          <a:prstGeom prst="rect">
            <a:avLst/>
          </a:prstGeom>
        </p:spPr>
      </p:pic>
      <p:pic>
        <p:nvPicPr>
          <p:cNvPr id="5" name="Picture 4">
            <a:extLst>
              <a:ext uri="{FF2B5EF4-FFF2-40B4-BE49-F238E27FC236}">
                <a16:creationId xmlns:a16="http://schemas.microsoft.com/office/drawing/2014/main" id="{53A7D239-8451-F08D-C8D4-7D9213ED64C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319339" y="1190010"/>
            <a:ext cx="2466332" cy="4025462"/>
          </a:xfrm>
          <a:prstGeom prst="rect">
            <a:avLst/>
          </a:prstGeom>
        </p:spPr>
      </p:pic>
      <p:pic>
        <p:nvPicPr>
          <p:cNvPr id="6" name="Picture 5">
            <a:extLst>
              <a:ext uri="{FF2B5EF4-FFF2-40B4-BE49-F238E27FC236}">
                <a16:creationId xmlns:a16="http://schemas.microsoft.com/office/drawing/2014/main" id="{10C32C50-8F8F-261A-99AB-D82109EF4269}"/>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3582288" y="1190009"/>
            <a:ext cx="2601580" cy="4025462"/>
          </a:xfrm>
          <a:prstGeom prst="rect">
            <a:avLst/>
          </a:prstGeom>
        </p:spPr>
      </p:pic>
      <p:pic>
        <p:nvPicPr>
          <p:cNvPr id="2" name="Picture 1">
            <a:extLst>
              <a:ext uri="{FF2B5EF4-FFF2-40B4-BE49-F238E27FC236}">
                <a16:creationId xmlns:a16="http://schemas.microsoft.com/office/drawing/2014/main" id="{D1F874DB-41FA-5DE0-3B8E-952F553B76B4}"/>
              </a:ext>
            </a:extLst>
          </p:cNvPr>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a:xfrm>
            <a:off x="643369" y="1190004"/>
            <a:ext cx="2803447" cy="4025462"/>
          </a:xfrm>
          <a:prstGeom prst="rect">
            <a:avLst/>
          </a:prstGeom>
        </p:spPr>
      </p:pic>
    </p:spTree>
    <p:extLst>
      <p:ext uri="{BB962C8B-B14F-4D97-AF65-F5344CB8AC3E}">
        <p14:creationId xmlns:p14="http://schemas.microsoft.com/office/powerpoint/2010/main" val="279962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DBB8F-0A82-536E-7C98-83A134077B80}"/>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10767BD-6835-120B-A344-C31A09F3186D}"/>
              </a:ext>
            </a:extLst>
          </p:cNvPr>
          <p:cNvSpPr txBox="1">
            <a:spLocks noChangeArrowheads="1"/>
          </p:cNvSpPr>
          <p:nvPr/>
        </p:nvSpPr>
        <p:spPr bwMode="auto">
          <a:xfrm>
            <a:off x="0" y="852371"/>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THOERY IDENTIFIED</a:t>
            </a:r>
          </a:p>
        </p:txBody>
      </p:sp>
      <p:sp>
        <p:nvSpPr>
          <p:cNvPr id="8" name="Rectangle 3">
            <a:extLst>
              <a:ext uri="{FF2B5EF4-FFF2-40B4-BE49-F238E27FC236}">
                <a16:creationId xmlns:a16="http://schemas.microsoft.com/office/drawing/2014/main" id="{5988B58B-F146-B526-9A6B-A2C277BA4ECA}"/>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848501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7A37C-7BC1-9884-DBF8-F64F98D04BBA}"/>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0D8DCA1D-7D47-D842-F90B-EABCF9DFD1C7}"/>
              </a:ext>
            </a:extLst>
          </p:cNvPr>
          <p:cNvSpPr txBox="1">
            <a:spLocks noChangeArrowheads="1"/>
          </p:cNvSpPr>
          <p:nvPr/>
        </p:nvSpPr>
        <p:spPr bwMode="auto">
          <a:xfrm>
            <a:off x="6096000" y="1436741"/>
            <a:ext cx="5797656"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SPECULATIVE DESIGN THEORY</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This aims to address big societal problems that we are currently creating for ourselves by exploring a spectrum of possible futures.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This is not about predicting the future, instead, Speculative Design aims to imagine futures that could be.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Probable, plausible, probable, or preferable futures?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term was coined by Professor Anthony Dunne, the Royal College of Art, London and Professor Fiona Raby, University of Applied Arts, Vienna</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D8C8D2D4-DA68-F2AC-DF52-284EABDB4056}"/>
              </a:ext>
            </a:extLst>
          </p:cNvPr>
          <p:cNvPicPr>
            <a:picLocks noChangeAspect="1"/>
          </p:cNvPicPr>
          <p:nvPr/>
        </p:nvPicPr>
        <p:blipFill>
          <a:blip r:embed="rId3"/>
          <a:stretch>
            <a:fillRect/>
          </a:stretch>
        </p:blipFill>
        <p:spPr>
          <a:xfrm>
            <a:off x="0" y="646938"/>
            <a:ext cx="5564123" cy="5564123"/>
          </a:xfrm>
          <a:prstGeom prst="rect">
            <a:avLst/>
          </a:prstGeom>
        </p:spPr>
      </p:pic>
    </p:spTree>
    <p:extLst>
      <p:ext uri="{BB962C8B-B14F-4D97-AF65-F5344CB8AC3E}">
        <p14:creationId xmlns:p14="http://schemas.microsoft.com/office/powerpoint/2010/main" val="225074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AAE3CA-F92C-7554-A9A2-A191E3BD1BE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8F9B87F-EF80-CE36-3B90-676B01ADF1B3}"/>
              </a:ext>
            </a:extLst>
          </p:cNvPr>
          <p:cNvSpPr txBox="1">
            <a:spLocks noChangeArrowheads="1"/>
          </p:cNvSpPr>
          <p:nvPr/>
        </p:nvSpPr>
        <p:spPr bwMode="auto">
          <a:xfrm>
            <a:off x="6096000" y="1436741"/>
            <a:ext cx="5797656"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SPECULATIVE EVERYTHING</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authors seeks to answer questions like:</a:t>
            </a:r>
          </a:p>
          <a:p>
            <a:pPr marL="622300" lvl="1" indent="-3556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How might current trends evolve in the future?</a:t>
            </a:r>
          </a:p>
          <a:p>
            <a:pPr marL="622300" lvl="1" indent="-3556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How might we prepare for the future?</a:t>
            </a:r>
          </a:p>
          <a:p>
            <a:pPr marL="622300" lvl="1" indent="-3556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What might unintended side effects of [XY] be?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pic>
        <p:nvPicPr>
          <p:cNvPr id="4" name="Picture 3">
            <a:hlinkClick r:id="rId3"/>
            <a:extLst>
              <a:ext uri="{FF2B5EF4-FFF2-40B4-BE49-F238E27FC236}">
                <a16:creationId xmlns:a16="http://schemas.microsoft.com/office/drawing/2014/main" id="{8CC84202-C136-E819-5860-870641F3A88C}"/>
              </a:ext>
            </a:extLst>
          </p:cNvPr>
          <p:cNvPicPr>
            <a:picLocks noChangeAspect="1"/>
          </p:cNvPicPr>
          <p:nvPr/>
        </p:nvPicPr>
        <p:blipFill>
          <a:blip r:embed="rId4"/>
          <a:stretch>
            <a:fillRect/>
          </a:stretch>
        </p:blipFill>
        <p:spPr>
          <a:xfrm>
            <a:off x="0" y="0"/>
            <a:ext cx="5335524" cy="6858000"/>
          </a:xfrm>
          <a:prstGeom prst="rect">
            <a:avLst/>
          </a:prstGeom>
        </p:spPr>
      </p:pic>
    </p:spTree>
    <p:extLst>
      <p:ext uri="{BB962C8B-B14F-4D97-AF65-F5344CB8AC3E}">
        <p14:creationId xmlns:p14="http://schemas.microsoft.com/office/powerpoint/2010/main" val="1485035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DC589-3D66-5AC8-E424-06FEF8FB90F2}"/>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C1D0E0CE-E6D4-BBAE-BBD7-1A25FA56BADD}"/>
              </a:ext>
            </a:extLst>
          </p:cNvPr>
          <p:cNvSpPr txBox="1">
            <a:spLocks noChangeArrowheads="1"/>
          </p:cNvSpPr>
          <p:nvPr/>
        </p:nvSpPr>
        <p:spPr bwMode="auto">
          <a:xfrm>
            <a:off x="0" y="852371"/>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MEANING OF THE PRESENT</a:t>
            </a:r>
          </a:p>
        </p:txBody>
      </p:sp>
      <p:sp>
        <p:nvSpPr>
          <p:cNvPr id="8" name="Rectangle 3">
            <a:extLst>
              <a:ext uri="{FF2B5EF4-FFF2-40B4-BE49-F238E27FC236}">
                <a16:creationId xmlns:a16="http://schemas.microsoft.com/office/drawing/2014/main" id="{6F4AF5B5-1FF7-E3B4-A10F-3791C445AFD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980291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12604-F4BB-DCE1-FF57-9118FDD34A21}"/>
            </a:ext>
          </a:extLst>
        </p:cNvPr>
        <p:cNvGrpSpPr/>
        <p:nvPr/>
      </p:nvGrpSpPr>
      <p:grpSpPr>
        <a:xfrm>
          <a:off x="0" y="0"/>
          <a:ext cx="0" cy="0"/>
          <a:chOff x="0" y="0"/>
          <a:chExt cx="0" cy="0"/>
        </a:xfrm>
      </p:grpSpPr>
      <p:pic>
        <p:nvPicPr>
          <p:cNvPr id="5" name="Picture 4" descr="A cat in a cube&#10;&#10;AI-generated content may be incorrect.">
            <a:extLst>
              <a:ext uri="{FF2B5EF4-FFF2-40B4-BE49-F238E27FC236}">
                <a16:creationId xmlns:a16="http://schemas.microsoft.com/office/drawing/2014/main" id="{EADBA4C6-09D9-C0FE-88F7-0A911BEC6BB5}"/>
              </a:ext>
            </a:extLst>
          </p:cNvPr>
          <p:cNvPicPr>
            <a:picLocks noChangeAspect="1"/>
          </p:cNvPicPr>
          <p:nvPr/>
        </p:nvPicPr>
        <p:blipFill>
          <a:blip r:embed="rId3"/>
          <a:srcRect l="22770" r="22770"/>
          <a:stretch>
            <a:fillRect/>
          </a:stretch>
        </p:blipFill>
        <p:spPr>
          <a:xfrm>
            <a:off x="0" y="0"/>
            <a:ext cx="5335524" cy="6858000"/>
          </a:xfrm>
          <a:prstGeom prst="rect">
            <a:avLst/>
          </a:prstGeom>
        </p:spPr>
      </p:pic>
      <p:sp>
        <p:nvSpPr>
          <p:cNvPr id="3" name="Text Box 31">
            <a:extLst>
              <a:ext uri="{FF2B5EF4-FFF2-40B4-BE49-F238E27FC236}">
                <a16:creationId xmlns:a16="http://schemas.microsoft.com/office/drawing/2014/main" id="{A830B6C3-76C7-8045-1BBA-40D56694343E}"/>
              </a:ext>
            </a:extLst>
          </p:cNvPr>
          <p:cNvSpPr txBox="1">
            <a:spLocks noChangeArrowheads="1"/>
          </p:cNvSpPr>
          <p:nvPr/>
        </p:nvSpPr>
        <p:spPr bwMode="auto">
          <a:xfrm>
            <a:off x="6096000" y="1436741"/>
            <a:ext cx="5797656"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SCHRÖDINGER'S CAT PARADOX</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1935, Erwin Schrödinger, physicist created a Thought Experiment, not a real experiment, to illustrate how strange and counterintuitive quantum mechanics can be.</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Experiment: picture a sealed box &amp; inside the box:</a:t>
            </a:r>
          </a:p>
          <a:p>
            <a:pPr marL="552450" lvl="1">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A cat</a:t>
            </a:r>
          </a:p>
          <a:p>
            <a:pPr marL="552450" lvl="1">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radioactive atom (which may or may not decay)</a:t>
            </a:r>
          </a:p>
          <a:p>
            <a:pPr marL="552450" lvl="1">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A Geiger counter (detects radiation)</a:t>
            </a:r>
          </a:p>
          <a:p>
            <a:pPr marL="552450" lvl="1">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A vial of poison connected to the counter</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Conundrum or Dilemma: if the atom decays, the counter triggers the release of poison, and the cat dies. If the atom doesn’t decay, the cat lives.</a:t>
            </a:r>
          </a:p>
        </p:txBody>
      </p:sp>
      <p:sp>
        <p:nvSpPr>
          <p:cNvPr id="6" name="TextBox 5">
            <a:extLst>
              <a:ext uri="{FF2B5EF4-FFF2-40B4-BE49-F238E27FC236}">
                <a16:creationId xmlns:a16="http://schemas.microsoft.com/office/drawing/2014/main" id="{5EA5ADEF-6A08-D996-077A-B1131C2ACBF4}"/>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AdobeStock_1500853118</a:t>
            </a:r>
          </a:p>
        </p:txBody>
      </p:sp>
    </p:spTree>
    <p:extLst>
      <p:ext uri="{BB962C8B-B14F-4D97-AF65-F5344CB8AC3E}">
        <p14:creationId xmlns:p14="http://schemas.microsoft.com/office/powerpoint/2010/main" val="15629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E1911-A5E7-2F94-F4BA-FC2750422815}"/>
            </a:ext>
          </a:extLst>
        </p:cNvPr>
        <p:cNvGrpSpPr/>
        <p:nvPr/>
      </p:nvGrpSpPr>
      <p:grpSpPr>
        <a:xfrm>
          <a:off x="0" y="0"/>
          <a:ext cx="0" cy="0"/>
          <a:chOff x="0" y="0"/>
          <a:chExt cx="0" cy="0"/>
        </a:xfrm>
      </p:grpSpPr>
      <p:pic>
        <p:nvPicPr>
          <p:cNvPr id="5" name="Picture 4" descr="A cat in a cube&#10;&#10;AI-generated content may be incorrect.">
            <a:extLst>
              <a:ext uri="{FF2B5EF4-FFF2-40B4-BE49-F238E27FC236}">
                <a16:creationId xmlns:a16="http://schemas.microsoft.com/office/drawing/2014/main" id="{4FD0F8F0-E469-A120-6B5D-4E9A893DFA80}"/>
              </a:ext>
            </a:extLst>
          </p:cNvPr>
          <p:cNvPicPr>
            <a:picLocks noChangeAspect="1"/>
          </p:cNvPicPr>
          <p:nvPr/>
        </p:nvPicPr>
        <p:blipFill>
          <a:blip r:embed="rId3"/>
          <a:srcRect l="22770" r="22770"/>
          <a:stretch>
            <a:fillRect/>
          </a:stretch>
        </p:blipFill>
        <p:spPr>
          <a:xfrm>
            <a:off x="0" y="0"/>
            <a:ext cx="5335524" cy="6858000"/>
          </a:xfrm>
          <a:prstGeom prst="rect">
            <a:avLst/>
          </a:prstGeom>
        </p:spPr>
      </p:pic>
      <p:sp>
        <p:nvSpPr>
          <p:cNvPr id="3" name="Text Box 31">
            <a:extLst>
              <a:ext uri="{FF2B5EF4-FFF2-40B4-BE49-F238E27FC236}">
                <a16:creationId xmlns:a16="http://schemas.microsoft.com/office/drawing/2014/main" id="{487B0231-CC31-3F19-6AF2-810783685D89}"/>
              </a:ext>
            </a:extLst>
          </p:cNvPr>
          <p:cNvSpPr txBox="1">
            <a:spLocks noChangeArrowheads="1"/>
          </p:cNvSpPr>
          <p:nvPr/>
        </p:nvSpPr>
        <p:spPr bwMode="auto">
          <a:xfrm>
            <a:off x="6096000" y="1436741"/>
            <a:ext cx="5797656"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PARADOX DEFINITION</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situation or statement that seems impossible or is difficult to understand because it contains two opposite facts or characteristics – Cambridge Dictionary</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statement in which it seems that if one part of it is true, the other part of it cannot be true – Collins Dictionary</a:t>
            </a:r>
          </a:p>
        </p:txBody>
      </p:sp>
      <p:sp>
        <p:nvSpPr>
          <p:cNvPr id="6" name="TextBox 5">
            <a:extLst>
              <a:ext uri="{FF2B5EF4-FFF2-40B4-BE49-F238E27FC236}">
                <a16:creationId xmlns:a16="http://schemas.microsoft.com/office/drawing/2014/main" id="{5E1C487C-FD2F-FA11-7B83-B36EB1F4B880}"/>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AdobeStock_1500853118</a:t>
            </a:r>
          </a:p>
        </p:txBody>
      </p:sp>
    </p:spTree>
    <p:extLst>
      <p:ext uri="{BB962C8B-B14F-4D97-AF65-F5344CB8AC3E}">
        <p14:creationId xmlns:p14="http://schemas.microsoft.com/office/powerpoint/2010/main" val="2541061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BC2F8-D9B5-F503-8E68-22A488A20630}"/>
            </a:ext>
          </a:extLst>
        </p:cNvPr>
        <p:cNvGrpSpPr/>
        <p:nvPr/>
      </p:nvGrpSpPr>
      <p:grpSpPr>
        <a:xfrm>
          <a:off x="0" y="0"/>
          <a:ext cx="0" cy="0"/>
          <a:chOff x="0" y="0"/>
          <a:chExt cx="0" cy="0"/>
        </a:xfrm>
      </p:grpSpPr>
      <p:pic>
        <p:nvPicPr>
          <p:cNvPr id="5" name="Picture 4" descr="A cat in a cube&#10;&#10;AI-generated content may be incorrect.">
            <a:extLst>
              <a:ext uri="{FF2B5EF4-FFF2-40B4-BE49-F238E27FC236}">
                <a16:creationId xmlns:a16="http://schemas.microsoft.com/office/drawing/2014/main" id="{E57B9E6D-F66D-2CE0-2B5E-8DA2FAA23B5A}"/>
              </a:ext>
            </a:extLst>
          </p:cNvPr>
          <p:cNvPicPr>
            <a:picLocks noChangeAspect="1"/>
          </p:cNvPicPr>
          <p:nvPr/>
        </p:nvPicPr>
        <p:blipFill>
          <a:blip r:embed="rId3"/>
          <a:srcRect l="22770" r="22770"/>
          <a:stretch>
            <a:fillRect/>
          </a:stretch>
        </p:blipFill>
        <p:spPr>
          <a:xfrm>
            <a:off x="0" y="0"/>
            <a:ext cx="5335524" cy="6858000"/>
          </a:xfrm>
          <a:prstGeom prst="rect">
            <a:avLst/>
          </a:prstGeom>
        </p:spPr>
      </p:pic>
      <p:sp>
        <p:nvSpPr>
          <p:cNvPr id="3" name="Text Box 31">
            <a:extLst>
              <a:ext uri="{FF2B5EF4-FFF2-40B4-BE49-F238E27FC236}">
                <a16:creationId xmlns:a16="http://schemas.microsoft.com/office/drawing/2014/main" id="{9F898A00-2CB5-328E-307D-5A79FCA329E0}"/>
              </a:ext>
            </a:extLst>
          </p:cNvPr>
          <p:cNvSpPr txBox="1">
            <a:spLocks noChangeArrowheads="1"/>
          </p:cNvSpPr>
          <p:nvPr/>
        </p:nvSpPr>
        <p:spPr bwMode="auto">
          <a:xfrm>
            <a:off x="6096000" y="1436741"/>
            <a:ext cx="5797656"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SCHRÖDINGER'S CAT PARADOX</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Quantum physics says that until we open the box and observe, the atom is in a </a:t>
            </a:r>
            <a:r>
              <a:rPr lang="en-GB" altLang="en-US" sz="1800" dirty="0">
                <a:latin typeface="Calibri Light" panose="020F0302020204030204" pitchFamily="34" charset="0"/>
                <a:cs typeface="Calibri Light" panose="020F0302020204030204" pitchFamily="34" charset="0"/>
              </a:rPr>
              <a:t>superposition</a:t>
            </a:r>
            <a:r>
              <a:rPr lang="en-GB" altLang="en-US" sz="1800" b="0" dirty="0">
                <a:latin typeface="Calibri Light" panose="020F0302020204030204" pitchFamily="34" charset="0"/>
                <a:cs typeface="Calibri Light" panose="020F0302020204030204" pitchFamily="34" charset="0"/>
              </a:rPr>
              <a:t>—both decayed and not decayed at the same time.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So, the cat is also in a </a:t>
            </a:r>
            <a:r>
              <a:rPr lang="en-GB" altLang="en-US" sz="1800" dirty="0">
                <a:latin typeface="Calibri Light" panose="020F0302020204030204" pitchFamily="34" charset="0"/>
                <a:cs typeface="Calibri Light" panose="020F0302020204030204" pitchFamily="34" charset="0"/>
              </a:rPr>
              <a:t>superposition: alive and dead at the same time.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Only when you open the box does the cat </a:t>
            </a:r>
            <a:r>
              <a:rPr lang="en-GB" altLang="en-US" sz="1800" i="1" dirty="0">
                <a:latin typeface="Calibri Light" panose="020F0302020204030204" pitchFamily="34" charset="0"/>
                <a:cs typeface="Calibri Light" panose="020F0302020204030204" pitchFamily="34" charset="0"/>
              </a:rPr>
              <a:t>“choose” </a:t>
            </a:r>
            <a:r>
              <a:rPr lang="en-GB" altLang="en-US" sz="1800" b="0" dirty="0">
                <a:latin typeface="Calibri Light" panose="020F0302020204030204" pitchFamily="34" charset="0"/>
                <a:cs typeface="Calibri Light" panose="020F0302020204030204" pitchFamily="34" charset="0"/>
              </a:rPr>
              <a:t>a state—either alive or dead.</a:t>
            </a:r>
          </a:p>
        </p:txBody>
      </p:sp>
      <p:sp>
        <p:nvSpPr>
          <p:cNvPr id="6" name="TextBox 5">
            <a:extLst>
              <a:ext uri="{FF2B5EF4-FFF2-40B4-BE49-F238E27FC236}">
                <a16:creationId xmlns:a16="http://schemas.microsoft.com/office/drawing/2014/main" id="{E97DB850-4809-5DFE-9180-CBB602D56A36}"/>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AdobeStock_1500853118</a:t>
            </a:r>
          </a:p>
        </p:txBody>
      </p:sp>
    </p:spTree>
    <p:extLst>
      <p:ext uri="{BB962C8B-B14F-4D97-AF65-F5344CB8AC3E}">
        <p14:creationId xmlns:p14="http://schemas.microsoft.com/office/powerpoint/2010/main" val="4203754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8D025-BAEA-59C7-2AD1-EAB869009B40}"/>
            </a:ext>
          </a:extLst>
        </p:cNvPr>
        <p:cNvGrpSpPr/>
        <p:nvPr/>
      </p:nvGrpSpPr>
      <p:grpSpPr>
        <a:xfrm>
          <a:off x="0" y="0"/>
          <a:ext cx="0" cy="0"/>
          <a:chOff x="0" y="0"/>
          <a:chExt cx="0" cy="0"/>
        </a:xfrm>
      </p:grpSpPr>
      <p:pic>
        <p:nvPicPr>
          <p:cNvPr id="5" name="Picture 4" descr="A cat in a cube&#10;&#10;AI-generated content may be incorrect.">
            <a:extLst>
              <a:ext uri="{FF2B5EF4-FFF2-40B4-BE49-F238E27FC236}">
                <a16:creationId xmlns:a16="http://schemas.microsoft.com/office/drawing/2014/main" id="{632F842F-8360-EA2F-2694-687566794F0C}"/>
              </a:ext>
            </a:extLst>
          </p:cNvPr>
          <p:cNvPicPr>
            <a:picLocks noChangeAspect="1"/>
          </p:cNvPicPr>
          <p:nvPr/>
        </p:nvPicPr>
        <p:blipFill>
          <a:blip r:embed="rId3"/>
          <a:srcRect l="22770" r="22770"/>
          <a:stretch>
            <a:fillRect/>
          </a:stretch>
        </p:blipFill>
        <p:spPr>
          <a:xfrm>
            <a:off x="0" y="0"/>
            <a:ext cx="5335524" cy="6858000"/>
          </a:xfrm>
          <a:prstGeom prst="rect">
            <a:avLst/>
          </a:prstGeom>
        </p:spPr>
      </p:pic>
      <p:sp>
        <p:nvSpPr>
          <p:cNvPr id="3" name="Text Box 31">
            <a:extLst>
              <a:ext uri="{FF2B5EF4-FFF2-40B4-BE49-F238E27FC236}">
                <a16:creationId xmlns:a16="http://schemas.microsoft.com/office/drawing/2014/main" id="{26F93F75-5990-D8ED-E627-7150E10570B5}"/>
              </a:ext>
            </a:extLst>
          </p:cNvPr>
          <p:cNvSpPr txBox="1">
            <a:spLocks noChangeArrowheads="1"/>
          </p:cNvSpPr>
          <p:nvPr/>
        </p:nvSpPr>
        <p:spPr bwMode="auto">
          <a:xfrm>
            <a:off x="6096000" y="1436741"/>
            <a:ext cx="5797656"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SCHRÖDINGER'S CAT [MADE SIMPLE]</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Schrödinger’s Cat is a metaphor for which artists, designers, makers have taken the abstract concept of quantum uncertainty and transformed it into tangible, visual representations.</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Exploring and challenging the </a:t>
            </a:r>
            <a:r>
              <a:rPr lang="en-GB" altLang="en-US" sz="1800" dirty="0">
                <a:latin typeface="Calibri Light" panose="020F0302020204030204" pitchFamily="34" charset="0"/>
                <a:cs typeface="Calibri Light" panose="020F0302020204030204" pitchFamily="34" charset="0"/>
              </a:rPr>
              <a:t>duality</a:t>
            </a:r>
            <a:r>
              <a:rPr lang="en-GB" altLang="en-US" sz="1800" b="0" dirty="0">
                <a:latin typeface="Calibri Light" panose="020F0302020204030204" pitchFamily="34" charset="0"/>
                <a:cs typeface="Calibri Light" panose="020F0302020204030204" pitchFamily="34" charset="0"/>
              </a:rPr>
              <a:t> of existence, the </a:t>
            </a:r>
            <a:r>
              <a:rPr lang="en-GB" altLang="en-US" sz="1800" dirty="0">
                <a:latin typeface="Calibri Light" panose="020F0302020204030204" pitchFamily="34" charset="0"/>
                <a:cs typeface="Calibri Light" panose="020F0302020204030204" pitchFamily="34" charset="0"/>
              </a:rPr>
              <a:t>ambiguity</a:t>
            </a:r>
            <a:r>
              <a:rPr lang="en-GB" altLang="en-US" sz="1800" b="0" dirty="0">
                <a:latin typeface="Calibri Light" panose="020F0302020204030204" pitchFamily="34" charset="0"/>
                <a:cs typeface="Calibri Light" panose="020F0302020204030204" pitchFamily="34" charset="0"/>
              </a:rPr>
              <a:t> of perception, and the interplay of reality and illusion through the </a:t>
            </a:r>
            <a:r>
              <a:rPr lang="en-GB" altLang="en-US" sz="1800" dirty="0">
                <a:latin typeface="Calibri Light" panose="020F0302020204030204" pitchFamily="34" charset="0"/>
                <a:cs typeface="Calibri Light" panose="020F0302020204030204" pitchFamily="34" charset="0"/>
              </a:rPr>
              <a:t>power of observation</a:t>
            </a:r>
            <a:r>
              <a:rPr lang="en-GB" altLang="en-US" sz="1800" b="0" dirty="0">
                <a:latin typeface="Calibri Light" panose="020F0302020204030204" pitchFamily="34" charset="0"/>
                <a:cs typeface="Calibri Light" panose="020F0302020204030204" pitchFamily="34" charset="0"/>
              </a:rPr>
              <a:t>.</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Surrealism, Abstract art, or Conceptual installations</a:t>
            </a:r>
          </a:p>
        </p:txBody>
      </p:sp>
      <p:sp>
        <p:nvSpPr>
          <p:cNvPr id="6" name="TextBox 5">
            <a:extLst>
              <a:ext uri="{FF2B5EF4-FFF2-40B4-BE49-F238E27FC236}">
                <a16:creationId xmlns:a16="http://schemas.microsoft.com/office/drawing/2014/main" id="{8C0EA007-6FD5-DD2B-4C07-7C51070568EB}"/>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AdobeStock_1500853118</a:t>
            </a:r>
          </a:p>
        </p:txBody>
      </p:sp>
    </p:spTree>
    <p:extLst>
      <p:ext uri="{BB962C8B-B14F-4D97-AF65-F5344CB8AC3E}">
        <p14:creationId xmlns:p14="http://schemas.microsoft.com/office/powerpoint/2010/main" val="3777258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19ED1-BDD4-BEBA-C95E-0F60932AB27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ABFDB27-FF86-5447-78A8-5DB52FC4F021}"/>
              </a:ext>
            </a:extLst>
          </p:cNvPr>
          <p:cNvSpPr txBox="1">
            <a:spLocks noChangeArrowheads="1"/>
          </p:cNvSpPr>
          <p:nvPr/>
        </p:nvSpPr>
        <p:spPr bwMode="auto">
          <a:xfrm>
            <a:off x="6096000" y="1436741"/>
            <a:ext cx="5797656"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 PERSISTENCE OF MEMORY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Salvador Dalí, 1931</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surreal symphony that invites viewers to step into a dreamscape where time melts away, and reality dances with the subconscious.’</a:t>
            </a:r>
          </a:p>
        </p:txBody>
      </p:sp>
      <p:sp>
        <p:nvSpPr>
          <p:cNvPr id="6" name="TextBox 5">
            <a:extLst>
              <a:ext uri="{FF2B5EF4-FFF2-40B4-BE49-F238E27FC236}">
                <a16:creationId xmlns:a16="http://schemas.microsoft.com/office/drawing/2014/main" id="{232C8403-543F-A188-AF45-3373EBB9D2FA}"/>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AdobeStock_1500853118</a:t>
            </a:r>
          </a:p>
        </p:txBody>
      </p:sp>
      <p:sp>
        <p:nvSpPr>
          <p:cNvPr id="2" name="Rectangle 1">
            <a:extLst>
              <a:ext uri="{FF2B5EF4-FFF2-40B4-BE49-F238E27FC236}">
                <a16:creationId xmlns:a16="http://schemas.microsoft.com/office/drawing/2014/main" id="{2E76C0E3-07AA-A68B-ECE5-4EA26606A706}"/>
              </a:ext>
            </a:extLst>
          </p:cNvPr>
          <p:cNvSpPr/>
          <p:nvPr/>
        </p:nvSpPr>
        <p:spPr>
          <a:xfrm>
            <a:off x="0" y="0"/>
            <a:ext cx="4968240" cy="6858000"/>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97CBFA1-DD1A-7001-77A7-F168B5046818}"/>
              </a:ext>
            </a:extLst>
          </p:cNvPr>
          <p:cNvPicPr>
            <a:picLocks noChangeAspect="1"/>
          </p:cNvPicPr>
          <p:nvPr/>
        </p:nvPicPr>
        <p:blipFill>
          <a:blip r:embed="rId3"/>
          <a:stretch>
            <a:fillRect/>
          </a:stretch>
        </p:blipFill>
        <p:spPr>
          <a:xfrm>
            <a:off x="0" y="1766956"/>
            <a:ext cx="4968240" cy="3324087"/>
          </a:xfrm>
          <a:prstGeom prst="rect">
            <a:avLst/>
          </a:prstGeom>
        </p:spPr>
      </p:pic>
    </p:spTree>
    <p:extLst>
      <p:ext uri="{BB962C8B-B14F-4D97-AF65-F5344CB8AC3E}">
        <p14:creationId xmlns:p14="http://schemas.microsoft.com/office/powerpoint/2010/main" val="316689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792C4-1636-1CEE-5A67-39649A69920C}"/>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66274AA9-E6B1-5AC8-D733-7931F734D747}"/>
              </a:ext>
            </a:extLst>
          </p:cNvPr>
          <p:cNvSpPr txBox="1">
            <a:spLocks noChangeArrowheads="1"/>
          </p:cNvSpPr>
          <p:nvPr/>
        </p:nvSpPr>
        <p:spPr bwMode="auto">
          <a:xfrm>
            <a:off x="6096000" y="1436741"/>
            <a:ext cx="5797656"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 PERSISTENCE OF MEMORY – MEANING</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Three soft watches symbolize time, which is relative, in movement. As in our dreams, past, present and future coexist and function in synergy. Each watch is placed on a different surface and represent these three temporalities.</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t>
            </a:r>
          </a:p>
        </p:txBody>
      </p:sp>
      <p:sp>
        <p:nvSpPr>
          <p:cNvPr id="2" name="Rectangle 1">
            <a:extLst>
              <a:ext uri="{FF2B5EF4-FFF2-40B4-BE49-F238E27FC236}">
                <a16:creationId xmlns:a16="http://schemas.microsoft.com/office/drawing/2014/main" id="{FF33DB28-FB34-D937-8F2F-48B4F6BC4AFA}"/>
              </a:ext>
            </a:extLst>
          </p:cNvPr>
          <p:cNvSpPr/>
          <p:nvPr/>
        </p:nvSpPr>
        <p:spPr>
          <a:xfrm>
            <a:off x="0" y="0"/>
            <a:ext cx="4968240" cy="6858000"/>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5" name="Picture 4">
            <a:hlinkClick r:id="rId3"/>
            <a:extLst>
              <a:ext uri="{FF2B5EF4-FFF2-40B4-BE49-F238E27FC236}">
                <a16:creationId xmlns:a16="http://schemas.microsoft.com/office/drawing/2014/main" id="{0B22E18B-6E98-9EF3-0648-07658D5EDC29}"/>
              </a:ext>
            </a:extLst>
          </p:cNvPr>
          <p:cNvPicPr>
            <a:picLocks noChangeAspect="1"/>
          </p:cNvPicPr>
          <p:nvPr/>
        </p:nvPicPr>
        <p:blipFill>
          <a:blip r:embed="rId4"/>
          <a:stretch>
            <a:fillRect/>
          </a:stretch>
        </p:blipFill>
        <p:spPr>
          <a:xfrm>
            <a:off x="0" y="1766956"/>
            <a:ext cx="4968240" cy="3324087"/>
          </a:xfrm>
          <a:prstGeom prst="rect">
            <a:avLst/>
          </a:prstGeom>
        </p:spPr>
      </p:pic>
    </p:spTree>
    <p:extLst>
      <p:ext uri="{BB962C8B-B14F-4D97-AF65-F5344CB8AC3E}">
        <p14:creationId xmlns:p14="http://schemas.microsoft.com/office/powerpoint/2010/main" val="2717742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F1151D-B9D1-0D7A-DE9D-35011CACA87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8868A685-36A5-25BE-8D16-AD269C73C05D}"/>
              </a:ext>
            </a:extLst>
          </p:cNvPr>
          <p:cNvPicPr>
            <a:picLocks noChangeAspect="1"/>
          </p:cNvPicPr>
          <p:nvPr/>
        </p:nvPicPr>
        <p:blipFill>
          <a:blip r:embed="rId3"/>
          <a:srcRect l="10112" r="10112"/>
          <a:stretch>
            <a:fillRect/>
          </a:stretch>
        </p:blipFill>
        <p:spPr>
          <a:xfrm>
            <a:off x="0" y="0"/>
            <a:ext cx="5248812" cy="6858000"/>
          </a:xfrm>
          <a:prstGeom prst="rect">
            <a:avLst/>
          </a:prstGeom>
        </p:spPr>
      </p:pic>
      <p:sp>
        <p:nvSpPr>
          <p:cNvPr id="3" name="Text Box 31">
            <a:extLst>
              <a:ext uri="{FF2B5EF4-FFF2-40B4-BE49-F238E27FC236}">
                <a16:creationId xmlns:a16="http://schemas.microsoft.com/office/drawing/2014/main" id="{77AEB6DF-8535-FCD4-EF3A-1622B3D3782E}"/>
              </a:ext>
            </a:extLst>
          </p:cNvPr>
          <p:cNvSpPr txBox="1">
            <a:spLocks noChangeArrowheads="1"/>
          </p:cNvSpPr>
          <p:nvPr/>
        </p:nvSpPr>
        <p:spPr bwMode="auto">
          <a:xfrm>
            <a:off x="6096000" y="1436741"/>
            <a:ext cx="5797656"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JACKSON POLLOCK [1912 – 56]</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Abstract Expressionism</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revolutionized modern art with his “drip painting” technique.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Influenced by Native American art and Mexican muralists</a:t>
            </a:r>
          </a:p>
        </p:txBody>
      </p:sp>
    </p:spTree>
    <p:extLst>
      <p:ext uri="{BB962C8B-B14F-4D97-AF65-F5344CB8AC3E}">
        <p14:creationId xmlns:p14="http://schemas.microsoft.com/office/powerpoint/2010/main" val="4237028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F85F3-944D-89A9-6349-BB3BD513A152}"/>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3240C8B-7521-498A-1952-1AD685FC1BE3}"/>
              </a:ext>
            </a:extLst>
          </p:cNvPr>
          <p:cNvSpPr txBox="1">
            <a:spLocks noChangeArrowheads="1"/>
          </p:cNvSpPr>
          <p:nvPr/>
        </p:nvSpPr>
        <p:spPr bwMode="auto">
          <a:xfrm>
            <a:off x="6096000" y="1436741"/>
            <a:ext cx="5797656"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M C ESCHER [1898 – 1972]</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Dutch graphic artist known for his intricate and often impossible constructions.</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Waterfall 1961</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Surrealism, Expressionism, Op Art.</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Often referred to as the "father of modern tessellations”.</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pic>
        <p:nvPicPr>
          <p:cNvPr id="2" name="Picture 1">
            <a:hlinkClick r:id="rId3"/>
            <a:extLst>
              <a:ext uri="{FF2B5EF4-FFF2-40B4-BE49-F238E27FC236}">
                <a16:creationId xmlns:a16="http://schemas.microsoft.com/office/drawing/2014/main" id="{8580A71F-9CEC-C554-6507-127118C063FF}"/>
              </a:ext>
            </a:extLst>
          </p:cNvPr>
          <p:cNvPicPr>
            <a:picLocks noChangeAspect="1"/>
          </p:cNvPicPr>
          <p:nvPr/>
        </p:nvPicPr>
        <p:blipFill>
          <a:blip r:embed="rId4"/>
          <a:stretch>
            <a:fillRect/>
          </a:stretch>
        </p:blipFill>
        <p:spPr>
          <a:xfrm>
            <a:off x="0" y="0"/>
            <a:ext cx="5421344" cy="6858000"/>
          </a:xfrm>
          <a:prstGeom prst="rect">
            <a:avLst/>
          </a:prstGeom>
        </p:spPr>
      </p:pic>
    </p:spTree>
    <p:extLst>
      <p:ext uri="{BB962C8B-B14F-4D97-AF65-F5344CB8AC3E}">
        <p14:creationId xmlns:p14="http://schemas.microsoft.com/office/powerpoint/2010/main" val="2671600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470B1-C795-CB41-BCE2-03A71E5C9459}"/>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979DFF6-D6F2-128A-3D79-D4DB2FA2E9A9}"/>
              </a:ext>
            </a:extLst>
          </p:cNvPr>
          <p:cNvSpPr txBox="1">
            <a:spLocks noChangeArrowheads="1"/>
          </p:cNvSpPr>
          <p:nvPr/>
        </p:nvSpPr>
        <p:spPr bwMode="auto">
          <a:xfrm>
            <a:off x="7536426" y="1436741"/>
            <a:ext cx="435723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 MATTHIEU ROBERT-ORTIS – SCULPTOR</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La </a:t>
            </a:r>
            <a:r>
              <a:rPr lang="en-GB" altLang="en-US" sz="1800" b="0" dirty="0" err="1">
                <a:latin typeface="Calibri Light" panose="020F0302020204030204" pitchFamily="34" charset="0"/>
                <a:cs typeface="Calibri Light" panose="020F0302020204030204" pitchFamily="34" charset="0"/>
              </a:rPr>
              <a:t>Révolution</a:t>
            </a:r>
            <a:r>
              <a:rPr lang="en-GB" altLang="en-US" sz="1800" b="0" dirty="0">
                <a:latin typeface="Calibri Light" panose="020F0302020204030204" pitchFamily="34" charset="0"/>
                <a:cs typeface="Calibri Light" panose="020F0302020204030204" pitchFamily="34" charset="0"/>
              </a:rPr>
              <a:t> des </a:t>
            </a:r>
            <a:r>
              <a:rPr lang="en-GB" altLang="en-US" sz="1800" b="0" dirty="0" err="1">
                <a:latin typeface="Calibri Light" panose="020F0302020204030204" pitchFamily="34" charset="0"/>
                <a:cs typeface="Calibri Light" panose="020F0302020204030204" pitchFamily="34" charset="0"/>
              </a:rPr>
              <a:t>Girafes</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Transformative influence of perspective. He subtly inspires observers to question their perceptions and consider the possibilities of a new point of view.</a:t>
            </a:r>
          </a:p>
        </p:txBody>
      </p:sp>
      <p:sp>
        <p:nvSpPr>
          <p:cNvPr id="6" name="TextBox 5">
            <a:extLst>
              <a:ext uri="{FF2B5EF4-FFF2-40B4-BE49-F238E27FC236}">
                <a16:creationId xmlns:a16="http://schemas.microsoft.com/office/drawing/2014/main" id="{9564CA6F-E731-DA5B-EA29-38D43390731F}"/>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AdobeStock_1500853118</a:t>
            </a:r>
          </a:p>
        </p:txBody>
      </p:sp>
      <p:pic>
        <p:nvPicPr>
          <p:cNvPr id="7" name="Picture 6">
            <a:hlinkClick r:id="rId3"/>
            <a:extLst>
              <a:ext uri="{FF2B5EF4-FFF2-40B4-BE49-F238E27FC236}">
                <a16:creationId xmlns:a16="http://schemas.microsoft.com/office/drawing/2014/main" id="{E45C4FA1-0213-1E49-5714-0DC7495D9A91}"/>
              </a:ext>
            </a:extLst>
          </p:cNvPr>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0" y="1167050"/>
            <a:ext cx="3495368" cy="4523899"/>
          </a:xfrm>
          <a:prstGeom prst="rect">
            <a:avLst/>
          </a:prstGeom>
        </p:spPr>
      </p:pic>
      <p:pic>
        <p:nvPicPr>
          <p:cNvPr id="8" name="Picture 7">
            <a:hlinkClick r:id="rId3"/>
            <a:extLst>
              <a:ext uri="{FF2B5EF4-FFF2-40B4-BE49-F238E27FC236}">
                <a16:creationId xmlns:a16="http://schemas.microsoft.com/office/drawing/2014/main" id="{95D4606A-0411-3570-526C-C349C9CA7642}"/>
              </a:ext>
            </a:extLst>
          </p:cNvPr>
          <p:cNvPicPr>
            <a:picLocks noChangeAspect="1"/>
          </p:cNvPicPr>
          <p:nvPr/>
        </p:nvPicPr>
        <p:blipFill>
          <a:blip r:embed="rId5" cstate="print">
            <a:extLst>
              <a:ext uri="{28A0092B-C50C-407E-A947-70E740481C1C}">
                <a14:useLocalDpi xmlns:a14="http://schemas.microsoft.com/office/drawing/2010/main"/>
              </a:ext>
            </a:extLst>
          </a:blip>
          <a:srcRect/>
          <a:stretch>
            <a:fillRect/>
          </a:stretch>
        </p:blipFill>
        <p:spPr>
          <a:xfrm>
            <a:off x="3495368" y="1167050"/>
            <a:ext cx="3495369" cy="4523899"/>
          </a:xfrm>
          <a:prstGeom prst="rect">
            <a:avLst/>
          </a:prstGeom>
        </p:spPr>
      </p:pic>
    </p:spTree>
    <p:extLst>
      <p:ext uri="{BB962C8B-B14F-4D97-AF65-F5344CB8AC3E}">
        <p14:creationId xmlns:p14="http://schemas.microsoft.com/office/powerpoint/2010/main" val="2679001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FC82C-1CD4-F61F-EC02-4BD9D696E9D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F80C446-0CF9-A108-F3AD-7AF3642C487D}"/>
              </a:ext>
            </a:extLst>
          </p:cNvPr>
          <p:cNvSpPr txBox="1">
            <a:spLocks noChangeArrowheads="1"/>
          </p:cNvSpPr>
          <p:nvPr/>
        </p:nvSpPr>
        <p:spPr bwMode="auto">
          <a:xfrm>
            <a:off x="6096000" y="2321639"/>
            <a:ext cx="59534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SCHRÖDINGER'S CAT [MADE SIMPLE]</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It’s about how the act of engaging can change what’s real.</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Until you act [think of the 5 senses], multiple realities exist. </a:t>
            </a:r>
          </a:p>
        </p:txBody>
      </p:sp>
      <p:sp>
        <p:nvSpPr>
          <p:cNvPr id="6" name="TextBox 5">
            <a:extLst>
              <a:ext uri="{FF2B5EF4-FFF2-40B4-BE49-F238E27FC236}">
                <a16:creationId xmlns:a16="http://schemas.microsoft.com/office/drawing/2014/main" id="{14C1B5BA-2032-2431-00A6-8EE3065B5713}"/>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AdobeStock_379587518</a:t>
            </a:r>
          </a:p>
        </p:txBody>
      </p:sp>
      <p:pic>
        <p:nvPicPr>
          <p:cNvPr id="4" name="Picture 3" descr="A group of people holding signs&#10;&#10;AI-generated content may be incorrect.">
            <a:hlinkClick r:id="rId3"/>
            <a:extLst>
              <a:ext uri="{FF2B5EF4-FFF2-40B4-BE49-F238E27FC236}">
                <a16:creationId xmlns:a16="http://schemas.microsoft.com/office/drawing/2014/main" id="{027FEB38-4675-CAF8-B9F4-DDDABFCC6AB4}"/>
              </a:ext>
            </a:extLst>
          </p:cNvPr>
          <p:cNvPicPr>
            <a:picLocks noChangeAspect="1"/>
          </p:cNvPicPr>
          <p:nvPr/>
        </p:nvPicPr>
        <p:blipFill>
          <a:blip r:embed="rId4"/>
          <a:stretch>
            <a:fillRect/>
          </a:stretch>
        </p:blipFill>
        <p:spPr>
          <a:xfrm>
            <a:off x="0" y="1876038"/>
            <a:ext cx="6096000" cy="2984672"/>
          </a:xfrm>
          <a:prstGeom prst="rect">
            <a:avLst/>
          </a:prstGeom>
        </p:spPr>
      </p:pic>
    </p:spTree>
    <p:extLst>
      <p:ext uri="{BB962C8B-B14F-4D97-AF65-F5344CB8AC3E}">
        <p14:creationId xmlns:p14="http://schemas.microsoft.com/office/powerpoint/2010/main" val="3400081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0FAF5C62-C32B-30C9-23AC-91D76920997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13D3C5D-4BC5-E692-4729-069A16439A05}"/>
              </a:ext>
            </a:extLst>
          </p:cNvPr>
          <p:cNvSpPr txBox="1">
            <a:spLocks noChangeArrowheads="1"/>
          </p:cNvSpPr>
          <p:nvPr/>
        </p:nvSpPr>
        <p:spPr bwMode="auto">
          <a:xfrm>
            <a:off x="808074" y="852371"/>
            <a:ext cx="10564775"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NEXT WEEK</a:t>
            </a:r>
          </a:p>
          <a:p>
            <a:pPr lvl="0" algn="r">
              <a:spcBef>
                <a:spcPts val="0"/>
              </a:spcBef>
            </a:pPr>
            <a:r>
              <a:rPr lang="en-GB" altLang="en-US" sz="4800" dirty="0">
                <a:solidFill>
                  <a:schemeClr val="bg1"/>
                </a:solidFill>
                <a:latin typeface="Arial" panose="020B0604020202020204" pitchFamily="34" charset="0"/>
              </a:rPr>
              <a:t>CONFIRM ASSIGNMENT QUESTION CHOICE</a:t>
            </a:r>
          </a:p>
        </p:txBody>
      </p:sp>
    </p:spTree>
    <p:extLst>
      <p:ext uri="{BB962C8B-B14F-4D97-AF65-F5344CB8AC3E}">
        <p14:creationId xmlns:p14="http://schemas.microsoft.com/office/powerpoint/2010/main" val="83581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3" ma:contentTypeDescription="Create a new document." ma:contentTypeScope="" ma:versionID="9239dba9d0d86f62c841fe7e8076d3d3">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c7529b92eedbd26a203c14a9283fde64"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C3B2EF-6945-445F-931B-1200FF631827}">
  <ds:schemaRefs>
    <ds:schemaRef ds:uri="http://schemas.microsoft.com/sharepoint/v3/contenttype/forms"/>
  </ds:schemaRefs>
</ds:datastoreItem>
</file>

<file path=customXml/itemProps2.xml><?xml version="1.0" encoding="utf-8"?>
<ds:datastoreItem xmlns:ds="http://schemas.openxmlformats.org/officeDocument/2006/customXml" ds:itemID="{37AE8556-2A5E-4AF5-B92E-329F18D96B55}">
  <ds:schemaRefs>
    <ds:schemaRef ds:uri="http://schemas.microsoft.com/office/infopath/2007/PartnerControls"/>
    <ds:schemaRef ds:uri="http://www.w3.org/XML/1998/namespace"/>
    <ds:schemaRef ds:uri="http://schemas.microsoft.com/office/2006/documentManagement/types"/>
    <ds:schemaRef ds:uri="http://purl.org/dc/terms/"/>
    <ds:schemaRef ds:uri="http://purl.org/dc/dcmitype/"/>
    <ds:schemaRef ds:uri="afa9340e-42d2-4497-9e48-e8fdef61d7b7"/>
    <ds:schemaRef ds:uri="http://purl.org/dc/elements/1.1/"/>
    <ds:schemaRef ds:uri="http://schemas.microsoft.com/office/2006/metadata/properties"/>
    <ds:schemaRef ds:uri="http://schemas.openxmlformats.org/package/2006/metadata/core-properties"/>
    <ds:schemaRef ds:uri="4503d0ed-3769-4fd0-bdd4-365a1b0a4ef4"/>
  </ds:schemaRefs>
</ds:datastoreItem>
</file>

<file path=customXml/itemProps3.xml><?xml version="1.0" encoding="utf-8"?>
<ds:datastoreItem xmlns:ds="http://schemas.openxmlformats.org/officeDocument/2006/customXml" ds:itemID="{1C1AD456-711B-4975-B04F-FF2308B42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44540</TotalTime>
  <Words>7849</Words>
  <Application>Microsoft Office PowerPoint</Application>
  <PresentationFormat>Widescreen</PresentationFormat>
  <Paragraphs>860</Paragraphs>
  <Slides>91</Slides>
  <Notes>88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91</vt:i4>
      </vt:variant>
    </vt:vector>
  </HeadingPairs>
  <TitlesOfParts>
    <vt:vector size="99" baseType="lpstr">
      <vt:lpstr>MS Gothic</vt:lpstr>
      <vt:lpstr>Arial</vt:lpstr>
      <vt:lpstr>Calibri</vt:lpstr>
      <vt:lpstr>Calibri Light</vt:lpstr>
      <vt:lpstr>Times New Roman</vt:lpstr>
      <vt:lpstr>Tw Cen MT</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243</cp:revision>
  <cp:lastPrinted>2025-10-09T08:57:39Z</cp:lastPrinted>
  <dcterms:created xsi:type="dcterms:W3CDTF">2003-02-18T13:39:02Z</dcterms:created>
  <dcterms:modified xsi:type="dcterms:W3CDTF">2025-10-10T12:30:47Z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