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3.xml" ContentType="application/vnd.openxmlformats-officedocument.them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 id="2147483661" r:id="rId2"/>
    <p:sldMasterId id="2147483687" r:id="rId3"/>
  </p:sldMasterIdLst>
  <p:sldIdLst>
    <p:sldId id="256" r:id="rId4"/>
    <p:sldId id="257" r:id="rId5"/>
    <p:sldId id="258" r:id="rId6"/>
  </p:sldIdLst>
  <p:sldSz cx="9144000" cy="5143500" type="screen16x9"/>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300" y="2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Master" Target="slideMasters/slideMaster3.xml"/><Relationship Id="rId7" Type="http://schemas.openxmlformats.org/officeDocument/2006/relationships/presProps" Target="presProp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3.xml"/><Relationship Id="rId11" Type="http://schemas.microsoft.com/office/2016/11/relationships/changesInfo" Target="changesInfos/changesInfo1.xml"/><Relationship Id="rId5" Type="http://schemas.openxmlformats.org/officeDocument/2006/relationships/slide" Target="slides/slide2.xml"/><Relationship Id="rId10" Type="http://schemas.openxmlformats.org/officeDocument/2006/relationships/tableStyles" Target="tableStyles.xml"/><Relationship Id="rId4" Type="http://schemas.openxmlformats.org/officeDocument/2006/relationships/slide" Target="slides/slide1.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mona Dinu" userId="6f24d7e6abc3a2c4" providerId="LiveId" clId="{3862B26E-6052-4153-81D4-8B49BED3432E}"/>
    <pc:docChg chg="custSel modSld delMainMaster">
      <pc:chgData name="Simona Dinu" userId="6f24d7e6abc3a2c4" providerId="LiveId" clId="{3862B26E-6052-4153-81D4-8B49BED3432E}" dt="2026-07-03T08:08:36.526" v="54" actId="122"/>
      <pc:docMkLst>
        <pc:docMk/>
      </pc:docMkLst>
      <pc:sldChg chg="modSp mod">
        <pc:chgData name="Simona Dinu" userId="6f24d7e6abc3a2c4" providerId="LiveId" clId="{3862B26E-6052-4153-81D4-8B49BED3432E}" dt="2026-07-03T08:06:42.701" v="49" actId="14100"/>
        <pc:sldMkLst>
          <pc:docMk/>
          <pc:sldMk cId="0" sldId="256"/>
        </pc:sldMkLst>
        <pc:spChg chg="mod">
          <ac:chgData name="Simona Dinu" userId="6f24d7e6abc3a2c4" providerId="LiveId" clId="{3862B26E-6052-4153-81D4-8B49BED3432E}" dt="2026-07-03T08:06:42.701" v="49" actId="14100"/>
          <ac:spMkLst>
            <pc:docMk/>
            <pc:sldMk cId="0" sldId="256"/>
            <ac:spMk id="879" creationId="{00000000-0000-0000-0000-000000000000}"/>
          </ac:spMkLst>
        </pc:spChg>
      </pc:sldChg>
      <pc:sldChg chg="modSp mod">
        <pc:chgData name="Simona Dinu" userId="6f24d7e6abc3a2c4" providerId="LiveId" clId="{3862B26E-6052-4153-81D4-8B49BED3432E}" dt="2026-07-03T08:08:36.526" v="54" actId="122"/>
        <pc:sldMkLst>
          <pc:docMk/>
          <pc:sldMk cId="0" sldId="258"/>
        </pc:sldMkLst>
        <pc:spChg chg="mod">
          <ac:chgData name="Simona Dinu" userId="6f24d7e6abc3a2c4" providerId="LiveId" clId="{3862B26E-6052-4153-81D4-8B49BED3432E}" dt="2026-07-03T08:08:36.526" v="54" actId="122"/>
          <ac:spMkLst>
            <pc:docMk/>
            <pc:sldMk cId="0" sldId="258"/>
            <ac:spMk id="970" creationId="{00000000-0000-0000-0000-000000000000}"/>
          </ac:spMkLst>
        </pc:spChg>
      </pc:sldChg>
      <pc:sldMasterChg chg="del delSldLayout">
        <pc:chgData name="Simona Dinu" userId="6f24d7e6abc3a2c4" providerId="LiveId" clId="{3862B26E-6052-4153-81D4-8B49BED3432E}" dt="2026-07-03T08:05:51.093" v="1"/>
        <pc:sldMasterMkLst>
          <pc:docMk/>
          <pc:sldMasterMk cId="0" sldId="2147483674"/>
        </pc:sldMasterMkLst>
        <pc:sldLayoutChg chg="del">
          <pc:chgData name="Simona Dinu" userId="6f24d7e6abc3a2c4" providerId="LiveId" clId="{3862B26E-6052-4153-81D4-8B49BED3432E}" dt="2026-07-03T08:05:51.093" v="1"/>
          <pc:sldLayoutMkLst>
            <pc:docMk/>
            <pc:sldMasterMk cId="0" sldId="2147483674"/>
            <pc:sldLayoutMk cId="0" sldId="2147483675"/>
          </pc:sldLayoutMkLst>
        </pc:sldLayoutChg>
        <pc:sldLayoutChg chg="del">
          <pc:chgData name="Simona Dinu" userId="6f24d7e6abc3a2c4" providerId="LiveId" clId="{3862B26E-6052-4153-81D4-8B49BED3432E}" dt="2026-07-03T08:05:51.093" v="1"/>
          <pc:sldLayoutMkLst>
            <pc:docMk/>
            <pc:sldMasterMk cId="0" sldId="2147483674"/>
            <pc:sldLayoutMk cId="0" sldId="2147483676"/>
          </pc:sldLayoutMkLst>
        </pc:sldLayoutChg>
        <pc:sldLayoutChg chg="del">
          <pc:chgData name="Simona Dinu" userId="6f24d7e6abc3a2c4" providerId="LiveId" clId="{3862B26E-6052-4153-81D4-8B49BED3432E}" dt="2026-07-03T08:05:51.093" v="1"/>
          <pc:sldLayoutMkLst>
            <pc:docMk/>
            <pc:sldMasterMk cId="0" sldId="2147483674"/>
            <pc:sldLayoutMk cId="0" sldId="2147483677"/>
          </pc:sldLayoutMkLst>
        </pc:sldLayoutChg>
        <pc:sldLayoutChg chg="del">
          <pc:chgData name="Simona Dinu" userId="6f24d7e6abc3a2c4" providerId="LiveId" clId="{3862B26E-6052-4153-81D4-8B49BED3432E}" dt="2026-07-03T08:05:51.093" v="1"/>
          <pc:sldLayoutMkLst>
            <pc:docMk/>
            <pc:sldMasterMk cId="0" sldId="2147483674"/>
            <pc:sldLayoutMk cId="0" sldId="2147483678"/>
          </pc:sldLayoutMkLst>
        </pc:sldLayoutChg>
        <pc:sldLayoutChg chg="del">
          <pc:chgData name="Simona Dinu" userId="6f24d7e6abc3a2c4" providerId="LiveId" clId="{3862B26E-6052-4153-81D4-8B49BED3432E}" dt="2026-07-03T08:05:51.093" v="1"/>
          <pc:sldLayoutMkLst>
            <pc:docMk/>
            <pc:sldMasterMk cId="0" sldId="2147483674"/>
            <pc:sldLayoutMk cId="0" sldId="2147483679"/>
          </pc:sldLayoutMkLst>
        </pc:sldLayoutChg>
        <pc:sldLayoutChg chg="del">
          <pc:chgData name="Simona Dinu" userId="6f24d7e6abc3a2c4" providerId="LiveId" clId="{3862B26E-6052-4153-81D4-8B49BED3432E}" dt="2026-07-03T08:05:51.093" v="1"/>
          <pc:sldLayoutMkLst>
            <pc:docMk/>
            <pc:sldMasterMk cId="0" sldId="2147483674"/>
            <pc:sldLayoutMk cId="0" sldId="2147483680"/>
          </pc:sldLayoutMkLst>
        </pc:sldLayoutChg>
        <pc:sldLayoutChg chg="del">
          <pc:chgData name="Simona Dinu" userId="6f24d7e6abc3a2c4" providerId="LiveId" clId="{3862B26E-6052-4153-81D4-8B49BED3432E}" dt="2026-07-03T08:05:51.093" v="1"/>
          <pc:sldLayoutMkLst>
            <pc:docMk/>
            <pc:sldMasterMk cId="0" sldId="2147483674"/>
            <pc:sldLayoutMk cId="0" sldId="2147483681"/>
          </pc:sldLayoutMkLst>
        </pc:sldLayoutChg>
        <pc:sldLayoutChg chg="del">
          <pc:chgData name="Simona Dinu" userId="6f24d7e6abc3a2c4" providerId="LiveId" clId="{3862B26E-6052-4153-81D4-8B49BED3432E}" dt="2026-07-03T08:05:51.093" v="1"/>
          <pc:sldLayoutMkLst>
            <pc:docMk/>
            <pc:sldMasterMk cId="0" sldId="2147483674"/>
            <pc:sldLayoutMk cId="0" sldId="2147483682"/>
          </pc:sldLayoutMkLst>
        </pc:sldLayoutChg>
        <pc:sldLayoutChg chg="del">
          <pc:chgData name="Simona Dinu" userId="6f24d7e6abc3a2c4" providerId="LiveId" clId="{3862B26E-6052-4153-81D4-8B49BED3432E}" dt="2026-07-03T08:05:51.093" v="1"/>
          <pc:sldLayoutMkLst>
            <pc:docMk/>
            <pc:sldMasterMk cId="0" sldId="2147483674"/>
            <pc:sldLayoutMk cId="0" sldId="2147483683"/>
          </pc:sldLayoutMkLst>
        </pc:sldLayoutChg>
        <pc:sldLayoutChg chg="del">
          <pc:chgData name="Simona Dinu" userId="6f24d7e6abc3a2c4" providerId="LiveId" clId="{3862B26E-6052-4153-81D4-8B49BED3432E}" dt="2026-07-03T08:05:51.093" v="1"/>
          <pc:sldLayoutMkLst>
            <pc:docMk/>
            <pc:sldMasterMk cId="0" sldId="2147483674"/>
            <pc:sldLayoutMk cId="0" sldId="2147483684"/>
          </pc:sldLayoutMkLst>
        </pc:sldLayoutChg>
        <pc:sldLayoutChg chg="del">
          <pc:chgData name="Simona Dinu" userId="6f24d7e6abc3a2c4" providerId="LiveId" clId="{3862B26E-6052-4153-81D4-8B49BED3432E}" dt="2026-07-03T08:05:51.093" v="1"/>
          <pc:sldLayoutMkLst>
            <pc:docMk/>
            <pc:sldMasterMk cId="0" sldId="2147483674"/>
            <pc:sldLayoutMk cId="0" sldId="2147483685"/>
          </pc:sldLayoutMkLst>
        </pc:sldLayoutChg>
        <pc:sldLayoutChg chg="del">
          <pc:chgData name="Simona Dinu" userId="6f24d7e6abc3a2c4" providerId="LiveId" clId="{3862B26E-6052-4153-81D4-8B49BED3432E}" dt="2026-07-03T08:05:51.093" v="1"/>
          <pc:sldLayoutMkLst>
            <pc:docMk/>
            <pc:sldMasterMk cId="0" sldId="2147483674"/>
            <pc:sldLayoutMk cId="0" sldId="2147483686"/>
          </pc:sldLayoutMkLst>
        </pc:sldLayoutChg>
      </pc:sldMasterChg>
      <pc:sldMasterChg chg="del delSldLayout">
        <pc:chgData name="Simona Dinu" userId="6f24d7e6abc3a2c4" providerId="LiveId" clId="{3862B26E-6052-4153-81D4-8B49BED3432E}" dt="2026-07-03T08:05:51.093" v="1"/>
        <pc:sldMasterMkLst>
          <pc:docMk/>
          <pc:sldMasterMk cId="0" sldId="2147483700"/>
        </pc:sldMasterMkLst>
        <pc:sldLayoutChg chg="del">
          <pc:chgData name="Simona Dinu" userId="6f24d7e6abc3a2c4" providerId="LiveId" clId="{3862B26E-6052-4153-81D4-8B49BED3432E}" dt="2026-07-03T08:05:51.093" v="1"/>
          <pc:sldLayoutMkLst>
            <pc:docMk/>
            <pc:sldMasterMk cId="0" sldId="2147483700"/>
            <pc:sldLayoutMk cId="0" sldId="2147483701"/>
          </pc:sldLayoutMkLst>
        </pc:sldLayoutChg>
        <pc:sldLayoutChg chg="del">
          <pc:chgData name="Simona Dinu" userId="6f24d7e6abc3a2c4" providerId="LiveId" clId="{3862B26E-6052-4153-81D4-8B49BED3432E}" dt="2026-07-03T08:05:51.093" v="1"/>
          <pc:sldLayoutMkLst>
            <pc:docMk/>
            <pc:sldMasterMk cId="0" sldId="2147483700"/>
            <pc:sldLayoutMk cId="0" sldId="2147483702"/>
          </pc:sldLayoutMkLst>
        </pc:sldLayoutChg>
        <pc:sldLayoutChg chg="del">
          <pc:chgData name="Simona Dinu" userId="6f24d7e6abc3a2c4" providerId="LiveId" clId="{3862B26E-6052-4153-81D4-8B49BED3432E}" dt="2026-07-03T08:05:51.093" v="1"/>
          <pc:sldLayoutMkLst>
            <pc:docMk/>
            <pc:sldMasterMk cId="0" sldId="2147483700"/>
            <pc:sldLayoutMk cId="0" sldId="2147483703"/>
          </pc:sldLayoutMkLst>
        </pc:sldLayoutChg>
        <pc:sldLayoutChg chg="del">
          <pc:chgData name="Simona Dinu" userId="6f24d7e6abc3a2c4" providerId="LiveId" clId="{3862B26E-6052-4153-81D4-8B49BED3432E}" dt="2026-07-03T08:05:51.093" v="1"/>
          <pc:sldLayoutMkLst>
            <pc:docMk/>
            <pc:sldMasterMk cId="0" sldId="2147483700"/>
            <pc:sldLayoutMk cId="0" sldId="2147483704"/>
          </pc:sldLayoutMkLst>
        </pc:sldLayoutChg>
        <pc:sldLayoutChg chg="del">
          <pc:chgData name="Simona Dinu" userId="6f24d7e6abc3a2c4" providerId="LiveId" clId="{3862B26E-6052-4153-81D4-8B49BED3432E}" dt="2026-07-03T08:05:51.093" v="1"/>
          <pc:sldLayoutMkLst>
            <pc:docMk/>
            <pc:sldMasterMk cId="0" sldId="2147483700"/>
            <pc:sldLayoutMk cId="0" sldId="2147483705"/>
          </pc:sldLayoutMkLst>
        </pc:sldLayoutChg>
        <pc:sldLayoutChg chg="del">
          <pc:chgData name="Simona Dinu" userId="6f24d7e6abc3a2c4" providerId="LiveId" clId="{3862B26E-6052-4153-81D4-8B49BED3432E}" dt="2026-07-03T08:05:51.093" v="1"/>
          <pc:sldLayoutMkLst>
            <pc:docMk/>
            <pc:sldMasterMk cId="0" sldId="2147483700"/>
            <pc:sldLayoutMk cId="0" sldId="2147483706"/>
          </pc:sldLayoutMkLst>
        </pc:sldLayoutChg>
        <pc:sldLayoutChg chg="del">
          <pc:chgData name="Simona Dinu" userId="6f24d7e6abc3a2c4" providerId="LiveId" clId="{3862B26E-6052-4153-81D4-8B49BED3432E}" dt="2026-07-03T08:05:51.093" v="1"/>
          <pc:sldLayoutMkLst>
            <pc:docMk/>
            <pc:sldMasterMk cId="0" sldId="2147483700"/>
            <pc:sldLayoutMk cId="0" sldId="2147483707"/>
          </pc:sldLayoutMkLst>
        </pc:sldLayoutChg>
        <pc:sldLayoutChg chg="del">
          <pc:chgData name="Simona Dinu" userId="6f24d7e6abc3a2c4" providerId="LiveId" clId="{3862B26E-6052-4153-81D4-8B49BED3432E}" dt="2026-07-03T08:05:51.093" v="1"/>
          <pc:sldLayoutMkLst>
            <pc:docMk/>
            <pc:sldMasterMk cId="0" sldId="2147483700"/>
            <pc:sldLayoutMk cId="0" sldId="2147483708"/>
          </pc:sldLayoutMkLst>
        </pc:sldLayoutChg>
        <pc:sldLayoutChg chg="del">
          <pc:chgData name="Simona Dinu" userId="6f24d7e6abc3a2c4" providerId="LiveId" clId="{3862B26E-6052-4153-81D4-8B49BED3432E}" dt="2026-07-03T08:05:51.093" v="1"/>
          <pc:sldLayoutMkLst>
            <pc:docMk/>
            <pc:sldMasterMk cId="0" sldId="2147483700"/>
            <pc:sldLayoutMk cId="0" sldId="2147483709"/>
          </pc:sldLayoutMkLst>
        </pc:sldLayoutChg>
        <pc:sldLayoutChg chg="del">
          <pc:chgData name="Simona Dinu" userId="6f24d7e6abc3a2c4" providerId="LiveId" clId="{3862B26E-6052-4153-81D4-8B49BED3432E}" dt="2026-07-03T08:05:51.093" v="1"/>
          <pc:sldLayoutMkLst>
            <pc:docMk/>
            <pc:sldMasterMk cId="0" sldId="2147483700"/>
            <pc:sldLayoutMk cId="0" sldId="2147483710"/>
          </pc:sldLayoutMkLst>
        </pc:sldLayoutChg>
        <pc:sldLayoutChg chg="del">
          <pc:chgData name="Simona Dinu" userId="6f24d7e6abc3a2c4" providerId="LiveId" clId="{3862B26E-6052-4153-81D4-8B49BED3432E}" dt="2026-07-03T08:05:51.093" v="1"/>
          <pc:sldLayoutMkLst>
            <pc:docMk/>
            <pc:sldMasterMk cId="0" sldId="2147483700"/>
            <pc:sldLayoutMk cId="0" sldId="2147483711"/>
          </pc:sldLayoutMkLst>
        </pc:sldLayoutChg>
        <pc:sldLayoutChg chg="del">
          <pc:chgData name="Simona Dinu" userId="6f24d7e6abc3a2c4" providerId="LiveId" clId="{3862B26E-6052-4153-81D4-8B49BED3432E}" dt="2026-07-03T08:05:51.093" v="1"/>
          <pc:sldLayoutMkLst>
            <pc:docMk/>
            <pc:sldMasterMk cId="0" sldId="2147483700"/>
            <pc:sldLayoutMk cId="0" sldId="2147483712"/>
          </pc:sldLayoutMkLst>
        </pc:sldLayoutChg>
      </pc:sldMasterChg>
      <pc:sldMasterChg chg="del delSldLayout">
        <pc:chgData name="Simona Dinu" userId="6f24d7e6abc3a2c4" providerId="LiveId" clId="{3862B26E-6052-4153-81D4-8B49BED3432E}" dt="2026-07-03T08:05:51.093" v="1"/>
        <pc:sldMasterMkLst>
          <pc:docMk/>
          <pc:sldMasterMk cId="0" sldId="2147483713"/>
        </pc:sldMasterMkLst>
        <pc:sldLayoutChg chg="del">
          <pc:chgData name="Simona Dinu" userId="6f24d7e6abc3a2c4" providerId="LiveId" clId="{3862B26E-6052-4153-81D4-8B49BED3432E}" dt="2026-07-03T08:05:51.093" v="1"/>
          <pc:sldLayoutMkLst>
            <pc:docMk/>
            <pc:sldMasterMk cId="0" sldId="2147483713"/>
            <pc:sldLayoutMk cId="0" sldId="2147483714"/>
          </pc:sldLayoutMkLst>
        </pc:sldLayoutChg>
        <pc:sldLayoutChg chg="del">
          <pc:chgData name="Simona Dinu" userId="6f24d7e6abc3a2c4" providerId="LiveId" clId="{3862B26E-6052-4153-81D4-8B49BED3432E}" dt="2026-07-03T08:05:51.093" v="1"/>
          <pc:sldLayoutMkLst>
            <pc:docMk/>
            <pc:sldMasterMk cId="0" sldId="2147483713"/>
            <pc:sldLayoutMk cId="0" sldId="2147483715"/>
          </pc:sldLayoutMkLst>
        </pc:sldLayoutChg>
        <pc:sldLayoutChg chg="del">
          <pc:chgData name="Simona Dinu" userId="6f24d7e6abc3a2c4" providerId="LiveId" clId="{3862B26E-6052-4153-81D4-8B49BED3432E}" dt="2026-07-03T08:05:51.093" v="1"/>
          <pc:sldLayoutMkLst>
            <pc:docMk/>
            <pc:sldMasterMk cId="0" sldId="2147483713"/>
            <pc:sldLayoutMk cId="0" sldId="2147483716"/>
          </pc:sldLayoutMkLst>
        </pc:sldLayoutChg>
        <pc:sldLayoutChg chg="del">
          <pc:chgData name="Simona Dinu" userId="6f24d7e6abc3a2c4" providerId="LiveId" clId="{3862B26E-6052-4153-81D4-8B49BED3432E}" dt="2026-07-03T08:05:51.093" v="1"/>
          <pc:sldLayoutMkLst>
            <pc:docMk/>
            <pc:sldMasterMk cId="0" sldId="2147483713"/>
            <pc:sldLayoutMk cId="0" sldId="2147483717"/>
          </pc:sldLayoutMkLst>
        </pc:sldLayoutChg>
        <pc:sldLayoutChg chg="del">
          <pc:chgData name="Simona Dinu" userId="6f24d7e6abc3a2c4" providerId="LiveId" clId="{3862B26E-6052-4153-81D4-8B49BED3432E}" dt="2026-07-03T08:05:51.093" v="1"/>
          <pc:sldLayoutMkLst>
            <pc:docMk/>
            <pc:sldMasterMk cId="0" sldId="2147483713"/>
            <pc:sldLayoutMk cId="0" sldId="2147483718"/>
          </pc:sldLayoutMkLst>
        </pc:sldLayoutChg>
        <pc:sldLayoutChg chg="del">
          <pc:chgData name="Simona Dinu" userId="6f24d7e6abc3a2c4" providerId="LiveId" clId="{3862B26E-6052-4153-81D4-8B49BED3432E}" dt="2026-07-03T08:05:51.093" v="1"/>
          <pc:sldLayoutMkLst>
            <pc:docMk/>
            <pc:sldMasterMk cId="0" sldId="2147483713"/>
            <pc:sldLayoutMk cId="0" sldId="2147483719"/>
          </pc:sldLayoutMkLst>
        </pc:sldLayoutChg>
        <pc:sldLayoutChg chg="del">
          <pc:chgData name="Simona Dinu" userId="6f24d7e6abc3a2c4" providerId="LiveId" clId="{3862B26E-6052-4153-81D4-8B49BED3432E}" dt="2026-07-03T08:05:51.093" v="1"/>
          <pc:sldLayoutMkLst>
            <pc:docMk/>
            <pc:sldMasterMk cId="0" sldId="2147483713"/>
            <pc:sldLayoutMk cId="0" sldId="2147483720"/>
          </pc:sldLayoutMkLst>
        </pc:sldLayoutChg>
        <pc:sldLayoutChg chg="del">
          <pc:chgData name="Simona Dinu" userId="6f24d7e6abc3a2c4" providerId="LiveId" clId="{3862B26E-6052-4153-81D4-8B49BED3432E}" dt="2026-07-03T08:05:51.093" v="1"/>
          <pc:sldLayoutMkLst>
            <pc:docMk/>
            <pc:sldMasterMk cId="0" sldId="2147483713"/>
            <pc:sldLayoutMk cId="0" sldId="2147483721"/>
          </pc:sldLayoutMkLst>
        </pc:sldLayoutChg>
        <pc:sldLayoutChg chg="del">
          <pc:chgData name="Simona Dinu" userId="6f24d7e6abc3a2c4" providerId="LiveId" clId="{3862B26E-6052-4153-81D4-8B49BED3432E}" dt="2026-07-03T08:05:51.093" v="1"/>
          <pc:sldLayoutMkLst>
            <pc:docMk/>
            <pc:sldMasterMk cId="0" sldId="2147483713"/>
            <pc:sldLayoutMk cId="0" sldId="2147483722"/>
          </pc:sldLayoutMkLst>
        </pc:sldLayoutChg>
        <pc:sldLayoutChg chg="del">
          <pc:chgData name="Simona Dinu" userId="6f24d7e6abc3a2c4" providerId="LiveId" clId="{3862B26E-6052-4153-81D4-8B49BED3432E}" dt="2026-07-03T08:05:51.093" v="1"/>
          <pc:sldLayoutMkLst>
            <pc:docMk/>
            <pc:sldMasterMk cId="0" sldId="2147483713"/>
            <pc:sldLayoutMk cId="0" sldId="2147483723"/>
          </pc:sldLayoutMkLst>
        </pc:sldLayoutChg>
        <pc:sldLayoutChg chg="del">
          <pc:chgData name="Simona Dinu" userId="6f24d7e6abc3a2c4" providerId="LiveId" clId="{3862B26E-6052-4153-81D4-8B49BED3432E}" dt="2026-07-03T08:05:51.093" v="1"/>
          <pc:sldLayoutMkLst>
            <pc:docMk/>
            <pc:sldMasterMk cId="0" sldId="2147483713"/>
            <pc:sldLayoutMk cId="0" sldId="2147483724"/>
          </pc:sldLayoutMkLst>
        </pc:sldLayoutChg>
        <pc:sldLayoutChg chg="del">
          <pc:chgData name="Simona Dinu" userId="6f24d7e6abc3a2c4" providerId="LiveId" clId="{3862B26E-6052-4153-81D4-8B49BED3432E}" dt="2026-07-03T08:05:51.093" v="1"/>
          <pc:sldLayoutMkLst>
            <pc:docMk/>
            <pc:sldMasterMk cId="0" sldId="2147483713"/>
            <pc:sldLayoutMk cId="0" sldId="2147483725"/>
          </pc:sldLayoutMkLst>
        </pc:sldLayoutChg>
      </pc:sldMasterChg>
      <pc:sldMasterChg chg="del delSldLayout">
        <pc:chgData name="Simona Dinu" userId="6f24d7e6abc3a2c4" providerId="LiveId" clId="{3862B26E-6052-4153-81D4-8B49BED3432E}" dt="2026-07-03T08:05:51.093" v="1"/>
        <pc:sldMasterMkLst>
          <pc:docMk/>
          <pc:sldMasterMk cId="0" sldId="2147483726"/>
        </pc:sldMasterMkLst>
        <pc:sldLayoutChg chg="del">
          <pc:chgData name="Simona Dinu" userId="6f24d7e6abc3a2c4" providerId="LiveId" clId="{3862B26E-6052-4153-81D4-8B49BED3432E}" dt="2026-07-03T08:05:51.093" v="1"/>
          <pc:sldLayoutMkLst>
            <pc:docMk/>
            <pc:sldMasterMk cId="0" sldId="2147483726"/>
            <pc:sldLayoutMk cId="0" sldId="2147483727"/>
          </pc:sldLayoutMkLst>
        </pc:sldLayoutChg>
        <pc:sldLayoutChg chg="del">
          <pc:chgData name="Simona Dinu" userId="6f24d7e6abc3a2c4" providerId="LiveId" clId="{3862B26E-6052-4153-81D4-8B49BED3432E}" dt="2026-07-03T08:05:51.093" v="1"/>
          <pc:sldLayoutMkLst>
            <pc:docMk/>
            <pc:sldMasterMk cId="0" sldId="2147483726"/>
            <pc:sldLayoutMk cId="0" sldId="2147483728"/>
          </pc:sldLayoutMkLst>
        </pc:sldLayoutChg>
        <pc:sldLayoutChg chg="del">
          <pc:chgData name="Simona Dinu" userId="6f24d7e6abc3a2c4" providerId="LiveId" clId="{3862B26E-6052-4153-81D4-8B49BED3432E}" dt="2026-07-03T08:05:51.093" v="1"/>
          <pc:sldLayoutMkLst>
            <pc:docMk/>
            <pc:sldMasterMk cId="0" sldId="2147483726"/>
            <pc:sldLayoutMk cId="0" sldId="2147483729"/>
          </pc:sldLayoutMkLst>
        </pc:sldLayoutChg>
        <pc:sldLayoutChg chg="del">
          <pc:chgData name="Simona Dinu" userId="6f24d7e6abc3a2c4" providerId="LiveId" clId="{3862B26E-6052-4153-81D4-8B49BED3432E}" dt="2026-07-03T08:05:51.093" v="1"/>
          <pc:sldLayoutMkLst>
            <pc:docMk/>
            <pc:sldMasterMk cId="0" sldId="2147483726"/>
            <pc:sldLayoutMk cId="0" sldId="2147483730"/>
          </pc:sldLayoutMkLst>
        </pc:sldLayoutChg>
        <pc:sldLayoutChg chg="del">
          <pc:chgData name="Simona Dinu" userId="6f24d7e6abc3a2c4" providerId="LiveId" clId="{3862B26E-6052-4153-81D4-8B49BED3432E}" dt="2026-07-03T08:05:51.093" v="1"/>
          <pc:sldLayoutMkLst>
            <pc:docMk/>
            <pc:sldMasterMk cId="0" sldId="2147483726"/>
            <pc:sldLayoutMk cId="0" sldId="2147483731"/>
          </pc:sldLayoutMkLst>
        </pc:sldLayoutChg>
        <pc:sldLayoutChg chg="del">
          <pc:chgData name="Simona Dinu" userId="6f24d7e6abc3a2c4" providerId="LiveId" clId="{3862B26E-6052-4153-81D4-8B49BED3432E}" dt="2026-07-03T08:05:51.093" v="1"/>
          <pc:sldLayoutMkLst>
            <pc:docMk/>
            <pc:sldMasterMk cId="0" sldId="2147483726"/>
            <pc:sldLayoutMk cId="0" sldId="2147483732"/>
          </pc:sldLayoutMkLst>
        </pc:sldLayoutChg>
        <pc:sldLayoutChg chg="del">
          <pc:chgData name="Simona Dinu" userId="6f24d7e6abc3a2c4" providerId="LiveId" clId="{3862B26E-6052-4153-81D4-8B49BED3432E}" dt="2026-07-03T08:05:51.093" v="1"/>
          <pc:sldLayoutMkLst>
            <pc:docMk/>
            <pc:sldMasterMk cId="0" sldId="2147483726"/>
            <pc:sldLayoutMk cId="0" sldId="2147483733"/>
          </pc:sldLayoutMkLst>
        </pc:sldLayoutChg>
        <pc:sldLayoutChg chg="del">
          <pc:chgData name="Simona Dinu" userId="6f24d7e6abc3a2c4" providerId="LiveId" clId="{3862B26E-6052-4153-81D4-8B49BED3432E}" dt="2026-07-03T08:05:51.093" v="1"/>
          <pc:sldLayoutMkLst>
            <pc:docMk/>
            <pc:sldMasterMk cId="0" sldId="2147483726"/>
            <pc:sldLayoutMk cId="0" sldId="2147483734"/>
          </pc:sldLayoutMkLst>
        </pc:sldLayoutChg>
        <pc:sldLayoutChg chg="del">
          <pc:chgData name="Simona Dinu" userId="6f24d7e6abc3a2c4" providerId="LiveId" clId="{3862B26E-6052-4153-81D4-8B49BED3432E}" dt="2026-07-03T08:05:51.093" v="1"/>
          <pc:sldLayoutMkLst>
            <pc:docMk/>
            <pc:sldMasterMk cId="0" sldId="2147483726"/>
            <pc:sldLayoutMk cId="0" sldId="2147483735"/>
          </pc:sldLayoutMkLst>
        </pc:sldLayoutChg>
        <pc:sldLayoutChg chg="del">
          <pc:chgData name="Simona Dinu" userId="6f24d7e6abc3a2c4" providerId="LiveId" clId="{3862B26E-6052-4153-81D4-8B49BED3432E}" dt="2026-07-03T08:05:51.093" v="1"/>
          <pc:sldLayoutMkLst>
            <pc:docMk/>
            <pc:sldMasterMk cId="0" sldId="2147483726"/>
            <pc:sldLayoutMk cId="0" sldId="2147483736"/>
          </pc:sldLayoutMkLst>
        </pc:sldLayoutChg>
        <pc:sldLayoutChg chg="del">
          <pc:chgData name="Simona Dinu" userId="6f24d7e6abc3a2c4" providerId="LiveId" clId="{3862B26E-6052-4153-81D4-8B49BED3432E}" dt="2026-07-03T08:05:51.093" v="1"/>
          <pc:sldLayoutMkLst>
            <pc:docMk/>
            <pc:sldMasterMk cId="0" sldId="2147483726"/>
            <pc:sldLayoutMk cId="0" sldId="2147483737"/>
          </pc:sldLayoutMkLst>
        </pc:sldLayoutChg>
        <pc:sldLayoutChg chg="del">
          <pc:chgData name="Simona Dinu" userId="6f24d7e6abc3a2c4" providerId="LiveId" clId="{3862B26E-6052-4153-81D4-8B49BED3432E}" dt="2026-07-03T08:05:51.093" v="1"/>
          <pc:sldLayoutMkLst>
            <pc:docMk/>
            <pc:sldMasterMk cId="0" sldId="2147483726"/>
            <pc:sldLayoutMk cId="0" sldId="2147483738"/>
          </pc:sldLayoutMkLst>
        </pc:sldLayoutChg>
      </pc:sldMasterChg>
      <pc:sldMasterChg chg="del delSldLayout">
        <pc:chgData name="Simona Dinu" userId="6f24d7e6abc3a2c4" providerId="LiveId" clId="{3862B26E-6052-4153-81D4-8B49BED3432E}" dt="2026-07-03T08:05:51.093" v="1"/>
        <pc:sldMasterMkLst>
          <pc:docMk/>
          <pc:sldMasterMk cId="0" sldId="2147483739"/>
        </pc:sldMasterMkLst>
        <pc:sldLayoutChg chg="del">
          <pc:chgData name="Simona Dinu" userId="6f24d7e6abc3a2c4" providerId="LiveId" clId="{3862B26E-6052-4153-81D4-8B49BED3432E}" dt="2026-07-03T08:05:51.093" v="1"/>
          <pc:sldLayoutMkLst>
            <pc:docMk/>
            <pc:sldMasterMk cId="0" sldId="2147483739"/>
            <pc:sldLayoutMk cId="0" sldId="2147483740"/>
          </pc:sldLayoutMkLst>
        </pc:sldLayoutChg>
        <pc:sldLayoutChg chg="del">
          <pc:chgData name="Simona Dinu" userId="6f24d7e6abc3a2c4" providerId="LiveId" clId="{3862B26E-6052-4153-81D4-8B49BED3432E}" dt="2026-07-03T08:05:51.093" v="1"/>
          <pc:sldLayoutMkLst>
            <pc:docMk/>
            <pc:sldMasterMk cId="0" sldId="2147483739"/>
            <pc:sldLayoutMk cId="0" sldId="2147483741"/>
          </pc:sldLayoutMkLst>
        </pc:sldLayoutChg>
        <pc:sldLayoutChg chg="del">
          <pc:chgData name="Simona Dinu" userId="6f24d7e6abc3a2c4" providerId="LiveId" clId="{3862B26E-6052-4153-81D4-8B49BED3432E}" dt="2026-07-03T08:05:51.093" v="1"/>
          <pc:sldLayoutMkLst>
            <pc:docMk/>
            <pc:sldMasterMk cId="0" sldId="2147483739"/>
            <pc:sldLayoutMk cId="0" sldId="2147483742"/>
          </pc:sldLayoutMkLst>
        </pc:sldLayoutChg>
        <pc:sldLayoutChg chg="del">
          <pc:chgData name="Simona Dinu" userId="6f24d7e6abc3a2c4" providerId="LiveId" clId="{3862B26E-6052-4153-81D4-8B49BED3432E}" dt="2026-07-03T08:05:51.093" v="1"/>
          <pc:sldLayoutMkLst>
            <pc:docMk/>
            <pc:sldMasterMk cId="0" sldId="2147483739"/>
            <pc:sldLayoutMk cId="0" sldId="2147483743"/>
          </pc:sldLayoutMkLst>
        </pc:sldLayoutChg>
        <pc:sldLayoutChg chg="del">
          <pc:chgData name="Simona Dinu" userId="6f24d7e6abc3a2c4" providerId="LiveId" clId="{3862B26E-6052-4153-81D4-8B49BED3432E}" dt="2026-07-03T08:05:51.093" v="1"/>
          <pc:sldLayoutMkLst>
            <pc:docMk/>
            <pc:sldMasterMk cId="0" sldId="2147483739"/>
            <pc:sldLayoutMk cId="0" sldId="2147483744"/>
          </pc:sldLayoutMkLst>
        </pc:sldLayoutChg>
        <pc:sldLayoutChg chg="del">
          <pc:chgData name="Simona Dinu" userId="6f24d7e6abc3a2c4" providerId="LiveId" clId="{3862B26E-6052-4153-81D4-8B49BED3432E}" dt="2026-07-03T08:05:51.093" v="1"/>
          <pc:sldLayoutMkLst>
            <pc:docMk/>
            <pc:sldMasterMk cId="0" sldId="2147483739"/>
            <pc:sldLayoutMk cId="0" sldId="2147483745"/>
          </pc:sldLayoutMkLst>
        </pc:sldLayoutChg>
        <pc:sldLayoutChg chg="del">
          <pc:chgData name="Simona Dinu" userId="6f24d7e6abc3a2c4" providerId="LiveId" clId="{3862B26E-6052-4153-81D4-8B49BED3432E}" dt="2026-07-03T08:05:51.093" v="1"/>
          <pc:sldLayoutMkLst>
            <pc:docMk/>
            <pc:sldMasterMk cId="0" sldId="2147483739"/>
            <pc:sldLayoutMk cId="0" sldId="2147483746"/>
          </pc:sldLayoutMkLst>
        </pc:sldLayoutChg>
        <pc:sldLayoutChg chg="del">
          <pc:chgData name="Simona Dinu" userId="6f24d7e6abc3a2c4" providerId="LiveId" clId="{3862B26E-6052-4153-81D4-8B49BED3432E}" dt="2026-07-03T08:05:51.093" v="1"/>
          <pc:sldLayoutMkLst>
            <pc:docMk/>
            <pc:sldMasterMk cId="0" sldId="2147483739"/>
            <pc:sldLayoutMk cId="0" sldId="2147483747"/>
          </pc:sldLayoutMkLst>
        </pc:sldLayoutChg>
        <pc:sldLayoutChg chg="del">
          <pc:chgData name="Simona Dinu" userId="6f24d7e6abc3a2c4" providerId="LiveId" clId="{3862B26E-6052-4153-81D4-8B49BED3432E}" dt="2026-07-03T08:05:51.093" v="1"/>
          <pc:sldLayoutMkLst>
            <pc:docMk/>
            <pc:sldMasterMk cId="0" sldId="2147483739"/>
            <pc:sldLayoutMk cId="0" sldId="2147483748"/>
          </pc:sldLayoutMkLst>
        </pc:sldLayoutChg>
        <pc:sldLayoutChg chg="del">
          <pc:chgData name="Simona Dinu" userId="6f24d7e6abc3a2c4" providerId="LiveId" clId="{3862B26E-6052-4153-81D4-8B49BED3432E}" dt="2026-07-03T08:05:51.093" v="1"/>
          <pc:sldLayoutMkLst>
            <pc:docMk/>
            <pc:sldMasterMk cId="0" sldId="2147483739"/>
            <pc:sldLayoutMk cId="0" sldId="2147483749"/>
          </pc:sldLayoutMkLst>
        </pc:sldLayoutChg>
        <pc:sldLayoutChg chg="del">
          <pc:chgData name="Simona Dinu" userId="6f24d7e6abc3a2c4" providerId="LiveId" clId="{3862B26E-6052-4153-81D4-8B49BED3432E}" dt="2026-07-03T08:05:51.093" v="1"/>
          <pc:sldLayoutMkLst>
            <pc:docMk/>
            <pc:sldMasterMk cId="0" sldId="2147483739"/>
            <pc:sldLayoutMk cId="0" sldId="2147483750"/>
          </pc:sldLayoutMkLst>
        </pc:sldLayoutChg>
        <pc:sldLayoutChg chg="del">
          <pc:chgData name="Simona Dinu" userId="6f24d7e6abc3a2c4" providerId="LiveId" clId="{3862B26E-6052-4153-81D4-8B49BED3432E}" dt="2026-07-03T08:05:51.093" v="1"/>
          <pc:sldLayoutMkLst>
            <pc:docMk/>
            <pc:sldMasterMk cId="0" sldId="2147483739"/>
            <pc:sldLayoutMk cId="0" sldId="2147483751"/>
          </pc:sldLayoutMkLst>
        </pc:sldLayoutChg>
      </pc:sldMasterChg>
      <pc:sldMasterChg chg="del delSldLayout">
        <pc:chgData name="Simona Dinu" userId="6f24d7e6abc3a2c4" providerId="LiveId" clId="{3862B26E-6052-4153-81D4-8B49BED3432E}" dt="2026-07-03T08:05:51.093" v="1"/>
        <pc:sldMasterMkLst>
          <pc:docMk/>
          <pc:sldMasterMk cId="0" sldId="2147483752"/>
        </pc:sldMasterMkLst>
        <pc:sldLayoutChg chg="del">
          <pc:chgData name="Simona Dinu" userId="6f24d7e6abc3a2c4" providerId="LiveId" clId="{3862B26E-6052-4153-81D4-8B49BED3432E}" dt="2026-07-03T08:05:51.093" v="1"/>
          <pc:sldLayoutMkLst>
            <pc:docMk/>
            <pc:sldMasterMk cId="0" sldId="2147483752"/>
            <pc:sldLayoutMk cId="0" sldId="2147483753"/>
          </pc:sldLayoutMkLst>
        </pc:sldLayoutChg>
        <pc:sldLayoutChg chg="del">
          <pc:chgData name="Simona Dinu" userId="6f24d7e6abc3a2c4" providerId="LiveId" clId="{3862B26E-6052-4153-81D4-8B49BED3432E}" dt="2026-07-03T08:05:51.093" v="1"/>
          <pc:sldLayoutMkLst>
            <pc:docMk/>
            <pc:sldMasterMk cId="0" sldId="2147483752"/>
            <pc:sldLayoutMk cId="0" sldId="2147483754"/>
          </pc:sldLayoutMkLst>
        </pc:sldLayoutChg>
        <pc:sldLayoutChg chg="del">
          <pc:chgData name="Simona Dinu" userId="6f24d7e6abc3a2c4" providerId="LiveId" clId="{3862B26E-6052-4153-81D4-8B49BED3432E}" dt="2026-07-03T08:05:51.093" v="1"/>
          <pc:sldLayoutMkLst>
            <pc:docMk/>
            <pc:sldMasterMk cId="0" sldId="2147483752"/>
            <pc:sldLayoutMk cId="0" sldId="2147483755"/>
          </pc:sldLayoutMkLst>
        </pc:sldLayoutChg>
        <pc:sldLayoutChg chg="del">
          <pc:chgData name="Simona Dinu" userId="6f24d7e6abc3a2c4" providerId="LiveId" clId="{3862B26E-6052-4153-81D4-8B49BED3432E}" dt="2026-07-03T08:05:51.093" v="1"/>
          <pc:sldLayoutMkLst>
            <pc:docMk/>
            <pc:sldMasterMk cId="0" sldId="2147483752"/>
            <pc:sldLayoutMk cId="0" sldId="2147483756"/>
          </pc:sldLayoutMkLst>
        </pc:sldLayoutChg>
        <pc:sldLayoutChg chg="del">
          <pc:chgData name="Simona Dinu" userId="6f24d7e6abc3a2c4" providerId="LiveId" clId="{3862B26E-6052-4153-81D4-8B49BED3432E}" dt="2026-07-03T08:05:51.093" v="1"/>
          <pc:sldLayoutMkLst>
            <pc:docMk/>
            <pc:sldMasterMk cId="0" sldId="2147483752"/>
            <pc:sldLayoutMk cId="0" sldId="2147483757"/>
          </pc:sldLayoutMkLst>
        </pc:sldLayoutChg>
        <pc:sldLayoutChg chg="del">
          <pc:chgData name="Simona Dinu" userId="6f24d7e6abc3a2c4" providerId="LiveId" clId="{3862B26E-6052-4153-81D4-8B49BED3432E}" dt="2026-07-03T08:05:51.093" v="1"/>
          <pc:sldLayoutMkLst>
            <pc:docMk/>
            <pc:sldMasterMk cId="0" sldId="2147483752"/>
            <pc:sldLayoutMk cId="0" sldId="2147483758"/>
          </pc:sldLayoutMkLst>
        </pc:sldLayoutChg>
        <pc:sldLayoutChg chg="del">
          <pc:chgData name="Simona Dinu" userId="6f24d7e6abc3a2c4" providerId="LiveId" clId="{3862B26E-6052-4153-81D4-8B49BED3432E}" dt="2026-07-03T08:05:51.093" v="1"/>
          <pc:sldLayoutMkLst>
            <pc:docMk/>
            <pc:sldMasterMk cId="0" sldId="2147483752"/>
            <pc:sldLayoutMk cId="0" sldId="2147483759"/>
          </pc:sldLayoutMkLst>
        </pc:sldLayoutChg>
        <pc:sldLayoutChg chg="del">
          <pc:chgData name="Simona Dinu" userId="6f24d7e6abc3a2c4" providerId="LiveId" clId="{3862B26E-6052-4153-81D4-8B49BED3432E}" dt="2026-07-03T08:05:51.093" v="1"/>
          <pc:sldLayoutMkLst>
            <pc:docMk/>
            <pc:sldMasterMk cId="0" sldId="2147483752"/>
            <pc:sldLayoutMk cId="0" sldId="2147483760"/>
          </pc:sldLayoutMkLst>
        </pc:sldLayoutChg>
        <pc:sldLayoutChg chg="del">
          <pc:chgData name="Simona Dinu" userId="6f24d7e6abc3a2c4" providerId="LiveId" clId="{3862B26E-6052-4153-81D4-8B49BED3432E}" dt="2026-07-03T08:05:51.093" v="1"/>
          <pc:sldLayoutMkLst>
            <pc:docMk/>
            <pc:sldMasterMk cId="0" sldId="2147483752"/>
            <pc:sldLayoutMk cId="0" sldId="2147483761"/>
          </pc:sldLayoutMkLst>
        </pc:sldLayoutChg>
        <pc:sldLayoutChg chg="del">
          <pc:chgData name="Simona Dinu" userId="6f24d7e6abc3a2c4" providerId="LiveId" clId="{3862B26E-6052-4153-81D4-8B49BED3432E}" dt="2026-07-03T08:05:51.093" v="1"/>
          <pc:sldLayoutMkLst>
            <pc:docMk/>
            <pc:sldMasterMk cId="0" sldId="2147483752"/>
            <pc:sldLayoutMk cId="0" sldId="2147483762"/>
          </pc:sldLayoutMkLst>
        </pc:sldLayoutChg>
        <pc:sldLayoutChg chg="del">
          <pc:chgData name="Simona Dinu" userId="6f24d7e6abc3a2c4" providerId="LiveId" clId="{3862B26E-6052-4153-81D4-8B49BED3432E}" dt="2026-07-03T08:05:51.093" v="1"/>
          <pc:sldLayoutMkLst>
            <pc:docMk/>
            <pc:sldMasterMk cId="0" sldId="2147483752"/>
            <pc:sldLayoutMk cId="0" sldId="2147483763"/>
          </pc:sldLayoutMkLst>
        </pc:sldLayoutChg>
        <pc:sldLayoutChg chg="del">
          <pc:chgData name="Simona Dinu" userId="6f24d7e6abc3a2c4" providerId="LiveId" clId="{3862B26E-6052-4153-81D4-8B49BED3432E}" dt="2026-07-03T08:05:51.093" v="1"/>
          <pc:sldLayoutMkLst>
            <pc:docMk/>
            <pc:sldMasterMk cId="0" sldId="2147483752"/>
            <pc:sldLayoutMk cId="0" sldId="2147483764"/>
          </pc:sldLayoutMkLst>
        </pc:sldLayoutChg>
      </pc:sldMasterChg>
      <pc:sldMasterChg chg="del delSldLayout">
        <pc:chgData name="Simona Dinu" userId="6f24d7e6abc3a2c4" providerId="LiveId" clId="{3862B26E-6052-4153-81D4-8B49BED3432E}" dt="2026-07-03T08:05:51.093" v="1"/>
        <pc:sldMasterMkLst>
          <pc:docMk/>
          <pc:sldMasterMk cId="0" sldId="2147483765"/>
        </pc:sldMasterMkLst>
        <pc:sldLayoutChg chg="del">
          <pc:chgData name="Simona Dinu" userId="6f24d7e6abc3a2c4" providerId="LiveId" clId="{3862B26E-6052-4153-81D4-8B49BED3432E}" dt="2026-07-03T08:05:51.093" v="1"/>
          <pc:sldLayoutMkLst>
            <pc:docMk/>
            <pc:sldMasterMk cId="0" sldId="2147483765"/>
            <pc:sldLayoutMk cId="0" sldId="2147483766"/>
          </pc:sldLayoutMkLst>
        </pc:sldLayoutChg>
        <pc:sldLayoutChg chg="del">
          <pc:chgData name="Simona Dinu" userId="6f24d7e6abc3a2c4" providerId="LiveId" clId="{3862B26E-6052-4153-81D4-8B49BED3432E}" dt="2026-07-03T08:05:51.093" v="1"/>
          <pc:sldLayoutMkLst>
            <pc:docMk/>
            <pc:sldMasterMk cId="0" sldId="2147483765"/>
            <pc:sldLayoutMk cId="0" sldId="2147483767"/>
          </pc:sldLayoutMkLst>
        </pc:sldLayoutChg>
        <pc:sldLayoutChg chg="del">
          <pc:chgData name="Simona Dinu" userId="6f24d7e6abc3a2c4" providerId="LiveId" clId="{3862B26E-6052-4153-81D4-8B49BED3432E}" dt="2026-07-03T08:05:51.093" v="1"/>
          <pc:sldLayoutMkLst>
            <pc:docMk/>
            <pc:sldMasterMk cId="0" sldId="2147483765"/>
            <pc:sldLayoutMk cId="0" sldId="2147483768"/>
          </pc:sldLayoutMkLst>
        </pc:sldLayoutChg>
        <pc:sldLayoutChg chg="del">
          <pc:chgData name="Simona Dinu" userId="6f24d7e6abc3a2c4" providerId="LiveId" clId="{3862B26E-6052-4153-81D4-8B49BED3432E}" dt="2026-07-03T08:05:51.093" v="1"/>
          <pc:sldLayoutMkLst>
            <pc:docMk/>
            <pc:sldMasterMk cId="0" sldId="2147483765"/>
            <pc:sldLayoutMk cId="0" sldId="2147483769"/>
          </pc:sldLayoutMkLst>
        </pc:sldLayoutChg>
        <pc:sldLayoutChg chg="del">
          <pc:chgData name="Simona Dinu" userId="6f24d7e6abc3a2c4" providerId="LiveId" clId="{3862B26E-6052-4153-81D4-8B49BED3432E}" dt="2026-07-03T08:05:51.093" v="1"/>
          <pc:sldLayoutMkLst>
            <pc:docMk/>
            <pc:sldMasterMk cId="0" sldId="2147483765"/>
            <pc:sldLayoutMk cId="0" sldId="2147483770"/>
          </pc:sldLayoutMkLst>
        </pc:sldLayoutChg>
        <pc:sldLayoutChg chg="del">
          <pc:chgData name="Simona Dinu" userId="6f24d7e6abc3a2c4" providerId="LiveId" clId="{3862B26E-6052-4153-81D4-8B49BED3432E}" dt="2026-07-03T08:05:51.093" v="1"/>
          <pc:sldLayoutMkLst>
            <pc:docMk/>
            <pc:sldMasterMk cId="0" sldId="2147483765"/>
            <pc:sldLayoutMk cId="0" sldId="2147483771"/>
          </pc:sldLayoutMkLst>
        </pc:sldLayoutChg>
        <pc:sldLayoutChg chg="del">
          <pc:chgData name="Simona Dinu" userId="6f24d7e6abc3a2c4" providerId="LiveId" clId="{3862B26E-6052-4153-81D4-8B49BED3432E}" dt="2026-07-03T08:05:51.093" v="1"/>
          <pc:sldLayoutMkLst>
            <pc:docMk/>
            <pc:sldMasterMk cId="0" sldId="2147483765"/>
            <pc:sldLayoutMk cId="0" sldId="2147483772"/>
          </pc:sldLayoutMkLst>
        </pc:sldLayoutChg>
        <pc:sldLayoutChg chg="del">
          <pc:chgData name="Simona Dinu" userId="6f24d7e6abc3a2c4" providerId="LiveId" clId="{3862B26E-6052-4153-81D4-8B49BED3432E}" dt="2026-07-03T08:05:51.093" v="1"/>
          <pc:sldLayoutMkLst>
            <pc:docMk/>
            <pc:sldMasterMk cId="0" sldId="2147483765"/>
            <pc:sldLayoutMk cId="0" sldId="2147483773"/>
          </pc:sldLayoutMkLst>
        </pc:sldLayoutChg>
        <pc:sldLayoutChg chg="del">
          <pc:chgData name="Simona Dinu" userId="6f24d7e6abc3a2c4" providerId="LiveId" clId="{3862B26E-6052-4153-81D4-8B49BED3432E}" dt="2026-07-03T08:05:51.093" v="1"/>
          <pc:sldLayoutMkLst>
            <pc:docMk/>
            <pc:sldMasterMk cId="0" sldId="2147483765"/>
            <pc:sldLayoutMk cId="0" sldId="2147483774"/>
          </pc:sldLayoutMkLst>
        </pc:sldLayoutChg>
        <pc:sldLayoutChg chg="del">
          <pc:chgData name="Simona Dinu" userId="6f24d7e6abc3a2c4" providerId="LiveId" clId="{3862B26E-6052-4153-81D4-8B49BED3432E}" dt="2026-07-03T08:05:51.093" v="1"/>
          <pc:sldLayoutMkLst>
            <pc:docMk/>
            <pc:sldMasterMk cId="0" sldId="2147483765"/>
            <pc:sldLayoutMk cId="0" sldId="2147483775"/>
          </pc:sldLayoutMkLst>
        </pc:sldLayoutChg>
        <pc:sldLayoutChg chg="del">
          <pc:chgData name="Simona Dinu" userId="6f24d7e6abc3a2c4" providerId="LiveId" clId="{3862B26E-6052-4153-81D4-8B49BED3432E}" dt="2026-07-03T08:05:51.093" v="1"/>
          <pc:sldLayoutMkLst>
            <pc:docMk/>
            <pc:sldMasterMk cId="0" sldId="2147483765"/>
            <pc:sldLayoutMk cId="0" sldId="2147483776"/>
          </pc:sldLayoutMkLst>
        </pc:sldLayoutChg>
        <pc:sldLayoutChg chg="del">
          <pc:chgData name="Simona Dinu" userId="6f24d7e6abc3a2c4" providerId="LiveId" clId="{3862B26E-6052-4153-81D4-8B49BED3432E}" dt="2026-07-03T08:05:51.093" v="1"/>
          <pc:sldLayoutMkLst>
            <pc:docMk/>
            <pc:sldMasterMk cId="0" sldId="2147483765"/>
            <pc:sldLayoutMk cId="0" sldId="2147483777"/>
          </pc:sldLayoutMkLst>
        </pc:sldLayoutChg>
      </pc:sldMasterChg>
      <pc:sldMasterChg chg="del delSldLayout">
        <pc:chgData name="Simona Dinu" userId="6f24d7e6abc3a2c4" providerId="LiveId" clId="{3862B26E-6052-4153-81D4-8B49BED3432E}" dt="2026-07-03T08:05:51.093" v="1"/>
        <pc:sldMasterMkLst>
          <pc:docMk/>
          <pc:sldMasterMk cId="0" sldId="2147483778"/>
        </pc:sldMasterMkLst>
        <pc:sldLayoutChg chg="del">
          <pc:chgData name="Simona Dinu" userId="6f24d7e6abc3a2c4" providerId="LiveId" clId="{3862B26E-6052-4153-81D4-8B49BED3432E}" dt="2026-07-03T08:05:51.093" v="1"/>
          <pc:sldLayoutMkLst>
            <pc:docMk/>
            <pc:sldMasterMk cId="0" sldId="2147483778"/>
            <pc:sldLayoutMk cId="0" sldId="2147483779"/>
          </pc:sldLayoutMkLst>
        </pc:sldLayoutChg>
        <pc:sldLayoutChg chg="del">
          <pc:chgData name="Simona Dinu" userId="6f24d7e6abc3a2c4" providerId="LiveId" clId="{3862B26E-6052-4153-81D4-8B49BED3432E}" dt="2026-07-03T08:05:51.093" v="1"/>
          <pc:sldLayoutMkLst>
            <pc:docMk/>
            <pc:sldMasterMk cId="0" sldId="2147483778"/>
            <pc:sldLayoutMk cId="0" sldId="2147483780"/>
          </pc:sldLayoutMkLst>
        </pc:sldLayoutChg>
        <pc:sldLayoutChg chg="del">
          <pc:chgData name="Simona Dinu" userId="6f24d7e6abc3a2c4" providerId="LiveId" clId="{3862B26E-6052-4153-81D4-8B49BED3432E}" dt="2026-07-03T08:05:51.093" v="1"/>
          <pc:sldLayoutMkLst>
            <pc:docMk/>
            <pc:sldMasterMk cId="0" sldId="2147483778"/>
            <pc:sldLayoutMk cId="0" sldId="2147483781"/>
          </pc:sldLayoutMkLst>
        </pc:sldLayoutChg>
        <pc:sldLayoutChg chg="del">
          <pc:chgData name="Simona Dinu" userId="6f24d7e6abc3a2c4" providerId="LiveId" clId="{3862B26E-6052-4153-81D4-8B49BED3432E}" dt="2026-07-03T08:05:51.093" v="1"/>
          <pc:sldLayoutMkLst>
            <pc:docMk/>
            <pc:sldMasterMk cId="0" sldId="2147483778"/>
            <pc:sldLayoutMk cId="0" sldId="2147483782"/>
          </pc:sldLayoutMkLst>
        </pc:sldLayoutChg>
        <pc:sldLayoutChg chg="del">
          <pc:chgData name="Simona Dinu" userId="6f24d7e6abc3a2c4" providerId="LiveId" clId="{3862B26E-6052-4153-81D4-8B49BED3432E}" dt="2026-07-03T08:05:51.093" v="1"/>
          <pc:sldLayoutMkLst>
            <pc:docMk/>
            <pc:sldMasterMk cId="0" sldId="2147483778"/>
            <pc:sldLayoutMk cId="0" sldId="2147483783"/>
          </pc:sldLayoutMkLst>
        </pc:sldLayoutChg>
        <pc:sldLayoutChg chg="del">
          <pc:chgData name="Simona Dinu" userId="6f24d7e6abc3a2c4" providerId="LiveId" clId="{3862B26E-6052-4153-81D4-8B49BED3432E}" dt="2026-07-03T08:05:51.093" v="1"/>
          <pc:sldLayoutMkLst>
            <pc:docMk/>
            <pc:sldMasterMk cId="0" sldId="2147483778"/>
            <pc:sldLayoutMk cId="0" sldId="2147483784"/>
          </pc:sldLayoutMkLst>
        </pc:sldLayoutChg>
        <pc:sldLayoutChg chg="del">
          <pc:chgData name="Simona Dinu" userId="6f24d7e6abc3a2c4" providerId="LiveId" clId="{3862B26E-6052-4153-81D4-8B49BED3432E}" dt="2026-07-03T08:05:51.093" v="1"/>
          <pc:sldLayoutMkLst>
            <pc:docMk/>
            <pc:sldMasterMk cId="0" sldId="2147483778"/>
            <pc:sldLayoutMk cId="0" sldId="2147483785"/>
          </pc:sldLayoutMkLst>
        </pc:sldLayoutChg>
        <pc:sldLayoutChg chg="del">
          <pc:chgData name="Simona Dinu" userId="6f24d7e6abc3a2c4" providerId="LiveId" clId="{3862B26E-6052-4153-81D4-8B49BED3432E}" dt="2026-07-03T08:05:51.093" v="1"/>
          <pc:sldLayoutMkLst>
            <pc:docMk/>
            <pc:sldMasterMk cId="0" sldId="2147483778"/>
            <pc:sldLayoutMk cId="0" sldId="2147483786"/>
          </pc:sldLayoutMkLst>
        </pc:sldLayoutChg>
        <pc:sldLayoutChg chg="del">
          <pc:chgData name="Simona Dinu" userId="6f24d7e6abc3a2c4" providerId="LiveId" clId="{3862B26E-6052-4153-81D4-8B49BED3432E}" dt="2026-07-03T08:05:51.093" v="1"/>
          <pc:sldLayoutMkLst>
            <pc:docMk/>
            <pc:sldMasterMk cId="0" sldId="2147483778"/>
            <pc:sldLayoutMk cId="0" sldId="2147483787"/>
          </pc:sldLayoutMkLst>
        </pc:sldLayoutChg>
        <pc:sldLayoutChg chg="del">
          <pc:chgData name="Simona Dinu" userId="6f24d7e6abc3a2c4" providerId="LiveId" clId="{3862B26E-6052-4153-81D4-8B49BED3432E}" dt="2026-07-03T08:05:51.093" v="1"/>
          <pc:sldLayoutMkLst>
            <pc:docMk/>
            <pc:sldMasterMk cId="0" sldId="2147483778"/>
            <pc:sldLayoutMk cId="0" sldId="2147483788"/>
          </pc:sldLayoutMkLst>
        </pc:sldLayoutChg>
        <pc:sldLayoutChg chg="del">
          <pc:chgData name="Simona Dinu" userId="6f24d7e6abc3a2c4" providerId="LiveId" clId="{3862B26E-6052-4153-81D4-8B49BED3432E}" dt="2026-07-03T08:05:51.093" v="1"/>
          <pc:sldLayoutMkLst>
            <pc:docMk/>
            <pc:sldMasterMk cId="0" sldId="2147483778"/>
            <pc:sldLayoutMk cId="0" sldId="2147483789"/>
          </pc:sldLayoutMkLst>
        </pc:sldLayoutChg>
        <pc:sldLayoutChg chg="del">
          <pc:chgData name="Simona Dinu" userId="6f24d7e6abc3a2c4" providerId="LiveId" clId="{3862B26E-6052-4153-81D4-8B49BED3432E}" dt="2026-07-03T08:05:51.093" v="1"/>
          <pc:sldLayoutMkLst>
            <pc:docMk/>
            <pc:sldMasterMk cId="0" sldId="2147483778"/>
            <pc:sldLayoutMk cId="0" sldId="2147483790"/>
          </pc:sldLayoutMkLst>
        </pc:sldLayoutChg>
      </pc:sldMasterChg>
      <pc:sldMasterChg chg="del delSldLayout">
        <pc:chgData name="Simona Dinu" userId="6f24d7e6abc3a2c4" providerId="LiveId" clId="{3862B26E-6052-4153-81D4-8B49BED3432E}" dt="2026-07-03T08:05:51.093" v="1"/>
        <pc:sldMasterMkLst>
          <pc:docMk/>
          <pc:sldMasterMk cId="0" sldId="2147483791"/>
        </pc:sldMasterMkLst>
        <pc:sldLayoutChg chg="del">
          <pc:chgData name="Simona Dinu" userId="6f24d7e6abc3a2c4" providerId="LiveId" clId="{3862B26E-6052-4153-81D4-8B49BED3432E}" dt="2026-07-03T08:05:51.093" v="1"/>
          <pc:sldLayoutMkLst>
            <pc:docMk/>
            <pc:sldMasterMk cId="0" sldId="2147483791"/>
            <pc:sldLayoutMk cId="0" sldId="2147483792"/>
          </pc:sldLayoutMkLst>
        </pc:sldLayoutChg>
        <pc:sldLayoutChg chg="del">
          <pc:chgData name="Simona Dinu" userId="6f24d7e6abc3a2c4" providerId="LiveId" clId="{3862B26E-6052-4153-81D4-8B49BED3432E}" dt="2026-07-03T08:05:51.093" v="1"/>
          <pc:sldLayoutMkLst>
            <pc:docMk/>
            <pc:sldMasterMk cId="0" sldId="2147483791"/>
            <pc:sldLayoutMk cId="0" sldId="2147483793"/>
          </pc:sldLayoutMkLst>
        </pc:sldLayoutChg>
        <pc:sldLayoutChg chg="del">
          <pc:chgData name="Simona Dinu" userId="6f24d7e6abc3a2c4" providerId="LiveId" clId="{3862B26E-6052-4153-81D4-8B49BED3432E}" dt="2026-07-03T08:05:51.093" v="1"/>
          <pc:sldLayoutMkLst>
            <pc:docMk/>
            <pc:sldMasterMk cId="0" sldId="2147483791"/>
            <pc:sldLayoutMk cId="0" sldId="2147483794"/>
          </pc:sldLayoutMkLst>
        </pc:sldLayoutChg>
        <pc:sldLayoutChg chg="del">
          <pc:chgData name="Simona Dinu" userId="6f24d7e6abc3a2c4" providerId="LiveId" clId="{3862B26E-6052-4153-81D4-8B49BED3432E}" dt="2026-07-03T08:05:51.093" v="1"/>
          <pc:sldLayoutMkLst>
            <pc:docMk/>
            <pc:sldMasterMk cId="0" sldId="2147483791"/>
            <pc:sldLayoutMk cId="0" sldId="2147483795"/>
          </pc:sldLayoutMkLst>
        </pc:sldLayoutChg>
        <pc:sldLayoutChg chg="del">
          <pc:chgData name="Simona Dinu" userId="6f24d7e6abc3a2c4" providerId="LiveId" clId="{3862B26E-6052-4153-81D4-8B49BED3432E}" dt="2026-07-03T08:05:51.093" v="1"/>
          <pc:sldLayoutMkLst>
            <pc:docMk/>
            <pc:sldMasterMk cId="0" sldId="2147483791"/>
            <pc:sldLayoutMk cId="0" sldId="2147483796"/>
          </pc:sldLayoutMkLst>
        </pc:sldLayoutChg>
        <pc:sldLayoutChg chg="del">
          <pc:chgData name="Simona Dinu" userId="6f24d7e6abc3a2c4" providerId="LiveId" clId="{3862B26E-6052-4153-81D4-8B49BED3432E}" dt="2026-07-03T08:05:51.093" v="1"/>
          <pc:sldLayoutMkLst>
            <pc:docMk/>
            <pc:sldMasterMk cId="0" sldId="2147483791"/>
            <pc:sldLayoutMk cId="0" sldId="2147483797"/>
          </pc:sldLayoutMkLst>
        </pc:sldLayoutChg>
        <pc:sldLayoutChg chg="del">
          <pc:chgData name="Simona Dinu" userId="6f24d7e6abc3a2c4" providerId="LiveId" clId="{3862B26E-6052-4153-81D4-8B49BED3432E}" dt="2026-07-03T08:05:51.093" v="1"/>
          <pc:sldLayoutMkLst>
            <pc:docMk/>
            <pc:sldMasterMk cId="0" sldId="2147483791"/>
            <pc:sldLayoutMk cId="0" sldId="2147483798"/>
          </pc:sldLayoutMkLst>
        </pc:sldLayoutChg>
        <pc:sldLayoutChg chg="del">
          <pc:chgData name="Simona Dinu" userId="6f24d7e6abc3a2c4" providerId="LiveId" clId="{3862B26E-6052-4153-81D4-8B49BED3432E}" dt="2026-07-03T08:05:51.093" v="1"/>
          <pc:sldLayoutMkLst>
            <pc:docMk/>
            <pc:sldMasterMk cId="0" sldId="2147483791"/>
            <pc:sldLayoutMk cId="0" sldId="2147483799"/>
          </pc:sldLayoutMkLst>
        </pc:sldLayoutChg>
        <pc:sldLayoutChg chg="del">
          <pc:chgData name="Simona Dinu" userId="6f24d7e6abc3a2c4" providerId="LiveId" clId="{3862B26E-6052-4153-81D4-8B49BED3432E}" dt="2026-07-03T08:05:51.093" v="1"/>
          <pc:sldLayoutMkLst>
            <pc:docMk/>
            <pc:sldMasterMk cId="0" sldId="2147483791"/>
            <pc:sldLayoutMk cId="0" sldId="2147483800"/>
          </pc:sldLayoutMkLst>
        </pc:sldLayoutChg>
        <pc:sldLayoutChg chg="del">
          <pc:chgData name="Simona Dinu" userId="6f24d7e6abc3a2c4" providerId="LiveId" clId="{3862B26E-6052-4153-81D4-8B49BED3432E}" dt="2026-07-03T08:05:51.093" v="1"/>
          <pc:sldLayoutMkLst>
            <pc:docMk/>
            <pc:sldMasterMk cId="0" sldId="2147483791"/>
            <pc:sldLayoutMk cId="0" sldId="2147483801"/>
          </pc:sldLayoutMkLst>
        </pc:sldLayoutChg>
        <pc:sldLayoutChg chg="del">
          <pc:chgData name="Simona Dinu" userId="6f24d7e6abc3a2c4" providerId="LiveId" clId="{3862B26E-6052-4153-81D4-8B49BED3432E}" dt="2026-07-03T08:05:51.093" v="1"/>
          <pc:sldLayoutMkLst>
            <pc:docMk/>
            <pc:sldMasterMk cId="0" sldId="2147483791"/>
            <pc:sldLayoutMk cId="0" sldId="2147483802"/>
          </pc:sldLayoutMkLst>
        </pc:sldLayoutChg>
        <pc:sldLayoutChg chg="del">
          <pc:chgData name="Simona Dinu" userId="6f24d7e6abc3a2c4" providerId="LiveId" clId="{3862B26E-6052-4153-81D4-8B49BED3432E}" dt="2026-07-03T08:05:51.093" v="1"/>
          <pc:sldLayoutMkLst>
            <pc:docMk/>
            <pc:sldMasterMk cId="0" sldId="2147483791"/>
            <pc:sldLayoutMk cId="0" sldId="2147483803"/>
          </pc:sldLayoutMkLst>
        </pc:sldLayoutChg>
      </pc:sldMasterChg>
      <pc:sldMasterChg chg="del delSldLayout">
        <pc:chgData name="Simona Dinu" userId="6f24d7e6abc3a2c4" providerId="LiveId" clId="{3862B26E-6052-4153-81D4-8B49BED3432E}" dt="2026-07-03T08:05:51.093" v="1"/>
        <pc:sldMasterMkLst>
          <pc:docMk/>
          <pc:sldMasterMk cId="0" sldId="2147483804"/>
        </pc:sldMasterMkLst>
        <pc:sldLayoutChg chg="del">
          <pc:chgData name="Simona Dinu" userId="6f24d7e6abc3a2c4" providerId="LiveId" clId="{3862B26E-6052-4153-81D4-8B49BED3432E}" dt="2026-07-03T08:05:51.093" v="1"/>
          <pc:sldLayoutMkLst>
            <pc:docMk/>
            <pc:sldMasterMk cId="0" sldId="2147483804"/>
            <pc:sldLayoutMk cId="0" sldId="2147483805"/>
          </pc:sldLayoutMkLst>
        </pc:sldLayoutChg>
        <pc:sldLayoutChg chg="del">
          <pc:chgData name="Simona Dinu" userId="6f24d7e6abc3a2c4" providerId="LiveId" clId="{3862B26E-6052-4153-81D4-8B49BED3432E}" dt="2026-07-03T08:05:51.093" v="1"/>
          <pc:sldLayoutMkLst>
            <pc:docMk/>
            <pc:sldMasterMk cId="0" sldId="2147483804"/>
            <pc:sldLayoutMk cId="0" sldId="2147483806"/>
          </pc:sldLayoutMkLst>
        </pc:sldLayoutChg>
        <pc:sldLayoutChg chg="del">
          <pc:chgData name="Simona Dinu" userId="6f24d7e6abc3a2c4" providerId="LiveId" clId="{3862B26E-6052-4153-81D4-8B49BED3432E}" dt="2026-07-03T08:05:51.093" v="1"/>
          <pc:sldLayoutMkLst>
            <pc:docMk/>
            <pc:sldMasterMk cId="0" sldId="2147483804"/>
            <pc:sldLayoutMk cId="0" sldId="2147483807"/>
          </pc:sldLayoutMkLst>
        </pc:sldLayoutChg>
        <pc:sldLayoutChg chg="del">
          <pc:chgData name="Simona Dinu" userId="6f24d7e6abc3a2c4" providerId="LiveId" clId="{3862B26E-6052-4153-81D4-8B49BED3432E}" dt="2026-07-03T08:05:51.093" v="1"/>
          <pc:sldLayoutMkLst>
            <pc:docMk/>
            <pc:sldMasterMk cId="0" sldId="2147483804"/>
            <pc:sldLayoutMk cId="0" sldId="2147483808"/>
          </pc:sldLayoutMkLst>
        </pc:sldLayoutChg>
        <pc:sldLayoutChg chg="del">
          <pc:chgData name="Simona Dinu" userId="6f24d7e6abc3a2c4" providerId="LiveId" clId="{3862B26E-6052-4153-81D4-8B49BED3432E}" dt="2026-07-03T08:05:51.093" v="1"/>
          <pc:sldLayoutMkLst>
            <pc:docMk/>
            <pc:sldMasterMk cId="0" sldId="2147483804"/>
            <pc:sldLayoutMk cId="0" sldId="2147483809"/>
          </pc:sldLayoutMkLst>
        </pc:sldLayoutChg>
        <pc:sldLayoutChg chg="del">
          <pc:chgData name="Simona Dinu" userId="6f24d7e6abc3a2c4" providerId="LiveId" clId="{3862B26E-6052-4153-81D4-8B49BED3432E}" dt="2026-07-03T08:05:51.093" v="1"/>
          <pc:sldLayoutMkLst>
            <pc:docMk/>
            <pc:sldMasterMk cId="0" sldId="2147483804"/>
            <pc:sldLayoutMk cId="0" sldId="2147483810"/>
          </pc:sldLayoutMkLst>
        </pc:sldLayoutChg>
        <pc:sldLayoutChg chg="del">
          <pc:chgData name="Simona Dinu" userId="6f24d7e6abc3a2c4" providerId="LiveId" clId="{3862B26E-6052-4153-81D4-8B49BED3432E}" dt="2026-07-03T08:05:51.093" v="1"/>
          <pc:sldLayoutMkLst>
            <pc:docMk/>
            <pc:sldMasterMk cId="0" sldId="2147483804"/>
            <pc:sldLayoutMk cId="0" sldId="2147483811"/>
          </pc:sldLayoutMkLst>
        </pc:sldLayoutChg>
        <pc:sldLayoutChg chg="del">
          <pc:chgData name="Simona Dinu" userId="6f24d7e6abc3a2c4" providerId="LiveId" clId="{3862B26E-6052-4153-81D4-8B49BED3432E}" dt="2026-07-03T08:05:51.093" v="1"/>
          <pc:sldLayoutMkLst>
            <pc:docMk/>
            <pc:sldMasterMk cId="0" sldId="2147483804"/>
            <pc:sldLayoutMk cId="0" sldId="2147483812"/>
          </pc:sldLayoutMkLst>
        </pc:sldLayoutChg>
        <pc:sldLayoutChg chg="del">
          <pc:chgData name="Simona Dinu" userId="6f24d7e6abc3a2c4" providerId="LiveId" clId="{3862B26E-6052-4153-81D4-8B49BED3432E}" dt="2026-07-03T08:05:51.093" v="1"/>
          <pc:sldLayoutMkLst>
            <pc:docMk/>
            <pc:sldMasterMk cId="0" sldId="2147483804"/>
            <pc:sldLayoutMk cId="0" sldId="2147483813"/>
          </pc:sldLayoutMkLst>
        </pc:sldLayoutChg>
        <pc:sldLayoutChg chg="del">
          <pc:chgData name="Simona Dinu" userId="6f24d7e6abc3a2c4" providerId="LiveId" clId="{3862B26E-6052-4153-81D4-8B49BED3432E}" dt="2026-07-03T08:05:51.093" v="1"/>
          <pc:sldLayoutMkLst>
            <pc:docMk/>
            <pc:sldMasterMk cId="0" sldId="2147483804"/>
            <pc:sldLayoutMk cId="0" sldId="2147483814"/>
          </pc:sldLayoutMkLst>
        </pc:sldLayoutChg>
        <pc:sldLayoutChg chg="del">
          <pc:chgData name="Simona Dinu" userId="6f24d7e6abc3a2c4" providerId="LiveId" clId="{3862B26E-6052-4153-81D4-8B49BED3432E}" dt="2026-07-03T08:05:51.093" v="1"/>
          <pc:sldLayoutMkLst>
            <pc:docMk/>
            <pc:sldMasterMk cId="0" sldId="2147483804"/>
            <pc:sldLayoutMk cId="0" sldId="2147483815"/>
          </pc:sldLayoutMkLst>
        </pc:sldLayoutChg>
        <pc:sldLayoutChg chg="del">
          <pc:chgData name="Simona Dinu" userId="6f24d7e6abc3a2c4" providerId="LiveId" clId="{3862B26E-6052-4153-81D4-8B49BED3432E}" dt="2026-07-03T08:05:51.093" v="1"/>
          <pc:sldLayoutMkLst>
            <pc:docMk/>
            <pc:sldMasterMk cId="0" sldId="2147483804"/>
            <pc:sldLayoutMk cId="0" sldId="2147483816"/>
          </pc:sldLayoutMkLst>
        </pc:sldLayoutChg>
      </pc:sldMasterChg>
      <pc:sldMasterChg chg="del delSldLayout">
        <pc:chgData name="Simona Dinu" userId="6f24d7e6abc3a2c4" providerId="LiveId" clId="{3862B26E-6052-4153-81D4-8B49BED3432E}" dt="2026-07-03T08:05:51.093" v="1"/>
        <pc:sldMasterMkLst>
          <pc:docMk/>
          <pc:sldMasterMk cId="0" sldId="2147483817"/>
        </pc:sldMasterMkLst>
        <pc:sldLayoutChg chg="del">
          <pc:chgData name="Simona Dinu" userId="6f24d7e6abc3a2c4" providerId="LiveId" clId="{3862B26E-6052-4153-81D4-8B49BED3432E}" dt="2026-07-03T08:05:51.093" v="1"/>
          <pc:sldLayoutMkLst>
            <pc:docMk/>
            <pc:sldMasterMk cId="0" sldId="2147483817"/>
            <pc:sldLayoutMk cId="0" sldId="2147483818"/>
          </pc:sldLayoutMkLst>
        </pc:sldLayoutChg>
        <pc:sldLayoutChg chg="del">
          <pc:chgData name="Simona Dinu" userId="6f24d7e6abc3a2c4" providerId="LiveId" clId="{3862B26E-6052-4153-81D4-8B49BED3432E}" dt="2026-07-03T08:05:51.093" v="1"/>
          <pc:sldLayoutMkLst>
            <pc:docMk/>
            <pc:sldMasterMk cId="0" sldId="2147483817"/>
            <pc:sldLayoutMk cId="0" sldId="2147483819"/>
          </pc:sldLayoutMkLst>
        </pc:sldLayoutChg>
        <pc:sldLayoutChg chg="del">
          <pc:chgData name="Simona Dinu" userId="6f24d7e6abc3a2c4" providerId="LiveId" clId="{3862B26E-6052-4153-81D4-8B49BED3432E}" dt="2026-07-03T08:05:51.093" v="1"/>
          <pc:sldLayoutMkLst>
            <pc:docMk/>
            <pc:sldMasterMk cId="0" sldId="2147483817"/>
            <pc:sldLayoutMk cId="0" sldId="2147483820"/>
          </pc:sldLayoutMkLst>
        </pc:sldLayoutChg>
        <pc:sldLayoutChg chg="del">
          <pc:chgData name="Simona Dinu" userId="6f24d7e6abc3a2c4" providerId="LiveId" clId="{3862B26E-6052-4153-81D4-8B49BED3432E}" dt="2026-07-03T08:05:51.093" v="1"/>
          <pc:sldLayoutMkLst>
            <pc:docMk/>
            <pc:sldMasterMk cId="0" sldId="2147483817"/>
            <pc:sldLayoutMk cId="0" sldId="2147483821"/>
          </pc:sldLayoutMkLst>
        </pc:sldLayoutChg>
        <pc:sldLayoutChg chg="del">
          <pc:chgData name="Simona Dinu" userId="6f24d7e6abc3a2c4" providerId="LiveId" clId="{3862B26E-6052-4153-81D4-8B49BED3432E}" dt="2026-07-03T08:05:51.093" v="1"/>
          <pc:sldLayoutMkLst>
            <pc:docMk/>
            <pc:sldMasterMk cId="0" sldId="2147483817"/>
            <pc:sldLayoutMk cId="0" sldId="2147483822"/>
          </pc:sldLayoutMkLst>
        </pc:sldLayoutChg>
        <pc:sldLayoutChg chg="del">
          <pc:chgData name="Simona Dinu" userId="6f24d7e6abc3a2c4" providerId="LiveId" clId="{3862B26E-6052-4153-81D4-8B49BED3432E}" dt="2026-07-03T08:05:51.093" v="1"/>
          <pc:sldLayoutMkLst>
            <pc:docMk/>
            <pc:sldMasterMk cId="0" sldId="2147483817"/>
            <pc:sldLayoutMk cId="0" sldId="2147483823"/>
          </pc:sldLayoutMkLst>
        </pc:sldLayoutChg>
        <pc:sldLayoutChg chg="del">
          <pc:chgData name="Simona Dinu" userId="6f24d7e6abc3a2c4" providerId="LiveId" clId="{3862B26E-6052-4153-81D4-8B49BED3432E}" dt="2026-07-03T08:05:51.093" v="1"/>
          <pc:sldLayoutMkLst>
            <pc:docMk/>
            <pc:sldMasterMk cId="0" sldId="2147483817"/>
            <pc:sldLayoutMk cId="0" sldId="2147483824"/>
          </pc:sldLayoutMkLst>
        </pc:sldLayoutChg>
        <pc:sldLayoutChg chg="del">
          <pc:chgData name="Simona Dinu" userId="6f24d7e6abc3a2c4" providerId="LiveId" clId="{3862B26E-6052-4153-81D4-8B49BED3432E}" dt="2026-07-03T08:05:51.093" v="1"/>
          <pc:sldLayoutMkLst>
            <pc:docMk/>
            <pc:sldMasterMk cId="0" sldId="2147483817"/>
            <pc:sldLayoutMk cId="0" sldId="2147483825"/>
          </pc:sldLayoutMkLst>
        </pc:sldLayoutChg>
        <pc:sldLayoutChg chg="del">
          <pc:chgData name="Simona Dinu" userId="6f24d7e6abc3a2c4" providerId="LiveId" clId="{3862B26E-6052-4153-81D4-8B49BED3432E}" dt="2026-07-03T08:05:51.093" v="1"/>
          <pc:sldLayoutMkLst>
            <pc:docMk/>
            <pc:sldMasterMk cId="0" sldId="2147483817"/>
            <pc:sldLayoutMk cId="0" sldId="2147483826"/>
          </pc:sldLayoutMkLst>
        </pc:sldLayoutChg>
        <pc:sldLayoutChg chg="del">
          <pc:chgData name="Simona Dinu" userId="6f24d7e6abc3a2c4" providerId="LiveId" clId="{3862B26E-6052-4153-81D4-8B49BED3432E}" dt="2026-07-03T08:05:51.093" v="1"/>
          <pc:sldLayoutMkLst>
            <pc:docMk/>
            <pc:sldMasterMk cId="0" sldId="2147483817"/>
            <pc:sldLayoutMk cId="0" sldId="2147483827"/>
          </pc:sldLayoutMkLst>
        </pc:sldLayoutChg>
        <pc:sldLayoutChg chg="del">
          <pc:chgData name="Simona Dinu" userId="6f24d7e6abc3a2c4" providerId="LiveId" clId="{3862B26E-6052-4153-81D4-8B49BED3432E}" dt="2026-07-03T08:05:51.093" v="1"/>
          <pc:sldLayoutMkLst>
            <pc:docMk/>
            <pc:sldMasterMk cId="0" sldId="2147483817"/>
            <pc:sldLayoutMk cId="0" sldId="2147483828"/>
          </pc:sldLayoutMkLst>
        </pc:sldLayoutChg>
        <pc:sldLayoutChg chg="del">
          <pc:chgData name="Simona Dinu" userId="6f24d7e6abc3a2c4" providerId="LiveId" clId="{3862B26E-6052-4153-81D4-8B49BED3432E}" dt="2026-07-03T08:05:51.093" v="1"/>
          <pc:sldLayoutMkLst>
            <pc:docMk/>
            <pc:sldMasterMk cId="0" sldId="2147483817"/>
            <pc:sldLayoutMk cId="0" sldId="2147483829"/>
          </pc:sldLayoutMkLst>
        </pc:sldLayoutChg>
      </pc:sldMasterChg>
      <pc:sldMasterChg chg="del delSldLayout">
        <pc:chgData name="Simona Dinu" userId="6f24d7e6abc3a2c4" providerId="LiveId" clId="{3862B26E-6052-4153-81D4-8B49BED3432E}" dt="2026-07-03T08:05:51.093" v="1"/>
        <pc:sldMasterMkLst>
          <pc:docMk/>
          <pc:sldMasterMk cId="0" sldId="2147483830"/>
        </pc:sldMasterMkLst>
        <pc:sldLayoutChg chg="del">
          <pc:chgData name="Simona Dinu" userId="6f24d7e6abc3a2c4" providerId="LiveId" clId="{3862B26E-6052-4153-81D4-8B49BED3432E}" dt="2026-07-03T08:05:51.093" v="1"/>
          <pc:sldLayoutMkLst>
            <pc:docMk/>
            <pc:sldMasterMk cId="0" sldId="2147483830"/>
            <pc:sldLayoutMk cId="0" sldId="2147483831"/>
          </pc:sldLayoutMkLst>
        </pc:sldLayoutChg>
        <pc:sldLayoutChg chg="del">
          <pc:chgData name="Simona Dinu" userId="6f24d7e6abc3a2c4" providerId="LiveId" clId="{3862B26E-6052-4153-81D4-8B49BED3432E}" dt="2026-07-03T08:05:51.093" v="1"/>
          <pc:sldLayoutMkLst>
            <pc:docMk/>
            <pc:sldMasterMk cId="0" sldId="2147483830"/>
            <pc:sldLayoutMk cId="0" sldId="2147483832"/>
          </pc:sldLayoutMkLst>
        </pc:sldLayoutChg>
        <pc:sldLayoutChg chg="del">
          <pc:chgData name="Simona Dinu" userId="6f24d7e6abc3a2c4" providerId="LiveId" clId="{3862B26E-6052-4153-81D4-8B49BED3432E}" dt="2026-07-03T08:05:51.093" v="1"/>
          <pc:sldLayoutMkLst>
            <pc:docMk/>
            <pc:sldMasterMk cId="0" sldId="2147483830"/>
            <pc:sldLayoutMk cId="0" sldId="2147483833"/>
          </pc:sldLayoutMkLst>
        </pc:sldLayoutChg>
        <pc:sldLayoutChg chg="del">
          <pc:chgData name="Simona Dinu" userId="6f24d7e6abc3a2c4" providerId="LiveId" clId="{3862B26E-6052-4153-81D4-8B49BED3432E}" dt="2026-07-03T08:05:51.093" v="1"/>
          <pc:sldLayoutMkLst>
            <pc:docMk/>
            <pc:sldMasterMk cId="0" sldId="2147483830"/>
            <pc:sldLayoutMk cId="0" sldId="2147483834"/>
          </pc:sldLayoutMkLst>
        </pc:sldLayoutChg>
        <pc:sldLayoutChg chg="del">
          <pc:chgData name="Simona Dinu" userId="6f24d7e6abc3a2c4" providerId="LiveId" clId="{3862B26E-6052-4153-81D4-8B49BED3432E}" dt="2026-07-03T08:05:51.093" v="1"/>
          <pc:sldLayoutMkLst>
            <pc:docMk/>
            <pc:sldMasterMk cId="0" sldId="2147483830"/>
            <pc:sldLayoutMk cId="0" sldId="2147483835"/>
          </pc:sldLayoutMkLst>
        </pc:sldLayoutChg>
        <pc:sldLayoutChg chg="del">
          <pc:chgData name="Simona Dinu" userId="6f24d7e6abc3a2c4" providerId="LiveId" clId="{3862B26E-6052-4153-81D4-8B49BED3432E}" dt="2026-07-03T08:05:51.093" v="1"/>
          <pc:sldLayoutMkLst>
            <pc:docMk/>
            <pc:sldMasterMk cId="0" sldId="2147483830"/>
            <pc:sldLayoutMk cId="0" sldId="2147483836"/>
          </pc:sldLayoutMkLst>
        </pc:sldLayoutChg>
        <pc:sldLayoutChg chg="del">
          <pc:chgData name="Simona Dinu" userId="6f24d7e6abc3a2c4" providerId="LiveId" clId="{3862B26E-6052-4153-81D4-8B49BED3432E}" dt="2026-07-03T08:05:51.093" v="1"/>
          <pc:sldLayoutMkLst>
            <pc:docMk/>
            <pc:sldMasterMk cId="0" sldId="2147483830"/>
            <pc:sldLayoutMk cId="0" sldId="2147483837"/>
          </pc:sldLayoutMkLst>
        </pc:sldLayoutChg>
        <pc:sldLayoutChg chg="del">
          <pc:chgData name="Simona Dinu" userId="6f24d7e6abc3a2c4" providerId="LiveId" clId="{3862B26E-6052-4153-81D4-8B49BED3432E}" dt="2026-07-03T08:05:51.093" v="1"/>
          <pc:sldLayoutMkLst>
            <pc:docMk/>
            <pc:sldMasterMk cId="0" sldId="2147483830"/>
            <pc:sldLayoutMk cId="0" sldId="2147483838"/>
          </pc:sldLayoutMkLst>
        </pc:sldLayoutChg>
        <pc:sldLayoutChg chg="del">
          <pc:chgData name="Simona Dinu" userId="6f24d7e6abc3a2c4" providerId="LiveId" clId="{3862B26E-6052-4153-81D4-8B49BED3432E}" dt="2026-07-03T08:05:51.093" v="1"/>
          <pc:sldLayoutMkLst>
            <pc:docMk/>
            <pc:sldMasterMk cId="0" sldId="2147483830"/>
            <pc:sldLayoutMk cId="0" sldId="2147483839"/>
          </pc:sldLayoutMkLst>
        </pc:sldLayoutChg>
        <pc:sldLayoutChg chg="del">
          <pc:chgData name="Simona Dinu" userId="6f24d7e6abc3a2c4" providerId="LiveId" clId="{3862B26E-6052-4153-81D4-8B49BED3432E}" dt="2026-07-03T08:05:51.093" v="1"/>
          <pc:sldLayoutMkLst>
            <pc:docMk/>
            <pc:sldMasterMk cId="0" sldId="2147483830"/>
            <pc:sldLayoutMk cId="0" sldId="2147483840"/>
          </pc:sldLayoutMkLst>
        </pc:sldLayoutChg>
        <pc:sldLayoutChg chg="del">
          <pc:chgData name="Simona Dinu" userId="6f24d7e6abc3a2c4" providerId="LiveId" clId="{3862B26E-6052-4153-81D4-8B49BED3432E}" dt="2026-07-03T08:05:51.093" v="1"/>
          <pc:sldLayoutMkLst>
            <pc:docMk/>
            <pc:sldMasterMk cId="0" sldId="2147483830"/>
            <pc:sldLayoutMk cId="0" sldId="2147483841"/>
          </pc:sldLayoutMkLst>
        </pc:sldLayoutChg>
        <pc:sldLayoutChg chg="del">
          <pc:chgData name="Simona Dinu" userId="6f24d7e6abc3a2c4" providerId="LiveId" clId="{3862B26E-6052-4153-81D4-8B49BED3432E}" dt="2026-07-03T08:05:51.093" v="1"/>
          <pc:sldLayoutMkLst>
            <pc:docMk/>
            <pc:sldMasterMk cId="0" sldId="2147483830"/>
            <pc:sldLayoutMk cId="0" sldId="2147483842"/>
          </pc:sldLayoutMkLst>
        </pc:sldLayoutChg>
      </pc:sldMasterChg>
      <pc:sldMasterChg chg="del delSldLayout">
        <pc:chgData name="Simona Dinu" userId="6f24d7e6abc3a2c4" providerId="LiveId" clId="{3862B26E-6052-4153-81D4-8B49BED3432E}" dt="2026-07-03T08:05:51.093" v="1"/>
        <pc:sldMasterMkLst>
          <pc:docMk/>
          <pc:sldMasterMk cId="0" sldId="2147483843"/>
        </pc:sldMasterMkLst>
        <pc:sldLayoutChg chg="del">
          <pc:chgData name="Simona Dinu" userId="6f24d7e6abc3a2c4" providerId="LiveId" clId="{3862B26E-6052-4153-81D4-8B49BED3432E}" dt="2026-07-03T08:05:51.093" v="1"/>
          <pc:sldLayoutMkLst>
            <pc:docMk/>
            <pc:sldMasterMk cId="0" sldId="2147483843"/>
            <pc:sldLayoutMk cId="0" sldId="2147483844"/>
          </pc:sldLayoutMkLst>
        </pc:sldLayoutChg>
        <pc:sldLayoutChg chg="del">
          <pc:chgData name="Simona Dinu" userId="6f24d7e6abc3a2c4" providerId="LiveId" clId="{3862B26E-6052-4153-81D4-8B49BED3432E}" dt="2026-07-03T08:05:51.093" v="1"/>
          <pc:sldLayoutMkLst>
            <pc:docMk/>
            <pc:sldMasterMk cId="0" sldId="2147483843"/>
            <pc:sldLayoutMk cId="0" sldId="2147483845"/>
          </pc:sldLayoutMkLst>
        </pc:sldLayoutChg>
        <pc:sldLayoutChg chg="del">
          <pc:chgData name="Simona Dinu" userId="6f24d7e6abc3a2c4" providerId="LiveId" clId="{3862B26E-6052-4153-81D4-8B49BED3432E}" dt="2026-07-03T08:05:51.093" v="1"/>
          <pc:sldLayoutMkLst>
            <pc:docMk/>
            <pc:sldMasterMk cId="0" sldId="2147483843"/>
            <pc:sldLayoutMk cId="0" sldId="2147483846"/>
          </pc:sldLayoutMkLst>
        </pc:sldLayoutChg>
        <pc:sldLayoutChg chg="del">
          <pc:chgData name="Simona Dinu" userId="6f24d7e6abc3a2c4" providerId="LiveId" clId="{3862B26E-6052-4153-81D4-8B49BED3432E}" dt="2026-07-03T08:05:51.093" v="1"/>
          <pc:sldLayoutMkLst>
            <pc:docMk/>
            <pc:sldMasterMk cId="0" sldId="2147483843"/>
            <pc:sldLayoutMk cId="0" sldId="2147483847"/>
          </pc:sldLayoutMkLst>
        </pc:sldLayoutChg>
        <pc:sldLayoutChg chg="del">
          <pc:chgData name="Simona Dinu" userId="6f24d7e6abc3a2c4" providerId="LiveId" clId="{3862B26E-6052-4153-81D4-8B49BED3432E}" dt="2026-07-03T08:05:51.093" v="1"/>
          <pc:sldLayoutMkLst>
            <pc:docMk/>
            <pc:sldMasterMk cId="0" sldId="2147483843"/>
            <pc:sldLayoutMk cId="0" sldId="2147483848"/>
          </pc:sldLayoutMkLst>
        </pc:sldLayoutChg>
        <pc:sldLayoutChg chg="del">
          <pc:chgData name="Simona Dinu" userId="6f24d7e6abc3a2c4" providerId="LiveId" clId="{3862B26E-6052-4153-81D4-8B49BED3432E}" dt="2026-07-03T08:05:51.093" v="1"/>
          <pc:sldLayoutMkLst>
            <pc:docMk/>
            <pc:sldMasterMk cId="0" sldId="2147483843"/>
            <pc:sldLayoutMk cId="0" sldId="2147483849"/>
          </pc:sldLayoutMkLst>
        </pc:sldLayoutChg>
        <pc:sldLayoutChg chg="del">
          <pc:chgData name="Simona Dinu" userId="6f24d7e6abc3a2c4" providerId="LiveId" clId="{3862B26E-6052-4153-81D4-8B49BED3432E}" dt="2026-07-03T08:05:51.093" v="1"/>
          <pc:sldLayoutMkLst>
            <pc:docMk/>
            <pc:sldMasterMk cId="0" sldId="2147483843"/>
            <pc:sldLayoutMk cId="0" sldId="2147483850"/>
          </pc:sldLayoutMkLst>
        </pc:sldLayoutChg>
        <pc:sldLayoutChg chg="del">
          <pc:chgData name="Simona Dinu" userId="6f24d7e6abc3a2c4" providerId="LiveId" clId="{3862B26E-6052-4153-81D4-8B49BED3432E}" dt="2026-07-03T08:05:51.093" v="1"/>
          <pc:sldLayoutMkLst>
            <pc:docMk/>
            <pc:sldMasterMk cId="0" sldId="2147483843"/>
            <pc:sldLayoutMk cId="0" sldId="2147483851"/>
          </pc:sldLayoutMkLst>
        </pc:sldLayoutChg>
        <pc:sldLayoutChg chg="del">
          <pc:chgData name="Simona Dinu" userId="6f24d7e6abc3a2c4" providerId="LiveId" clId="{3862B26E-6052-4153-81D4-8B49BED3432E}" dt="2026-07-03T08:05:51.093" v="1"/>
          <pc:sldLayoutMkLst>
            <pc:docMk/>
            <pc:sldMasterMk cId="0" sldId="2147483843"/>
            <pc:sldLayoutMk cId="0" sldId="2147483852"/>
          </pc:sldLayoutMkLst>
        </pc:sldLayoutChg>
        <pc:sldLayoutChg chg="del">
          <pc:chgData name="Simona Dinu" userId="6f24d7e6abc3a2c4" providerId="LiveId" clId="{3862B26E-6052-4153-81D4-8B49BED3432E}" dt="2026-07-03T08:05:51.093" v="1"/>
          <pc:sldLayoutMkLst>
            <pc:docMk/>
            <pc:sldMasterMk cId="0" sldId="2147483843"/>
            <pc:sldLayoutMk cId="0" sldId="2147483853"/>
          </pc:sldLayoutMkLst>
        </pc:sldLayoutChg>
        <pc:sldLayoutChg chg="del">
          <pc:chgData name="Simona Dinu" userId="6f24d7e6abc3a2c4" providerId="LiveId" clId="{3862B26E-6052-4153-81D4-8B49BED3432E}" dt="2026-07-03T08:05:51.093" v="1"/>
          <pc:sldLayoutMkLst>
            <pc:docMk/>
            <pc:sldMasterMk cId="0" sldId="2147483843"/>
            <pc:sldLayoutMk cId="0" sldId="2147483854"/>
          </pc:sldLayoutMkLst>
        </pc:sldLayoutChg>
        <pc:sldLayoutChg chg="del">
          <pc:chgData name="Simona Dinu" userId="6f24d7e6abc3a2c4" providerId="LiveId" clId="{3862B26E-6052-4153-81D4-8B49BED3432E}" dt="2026-07-03T08:05:51.093" v="1"/>
          <pc:sldLayoutMkLst>
            <pc:docMk/>
            <pc:sldMasterMk cId="0" sldId="2147483843"/>
            <pc:sldLayoutMk cId="0" sldId="2147483855"/>
          </pc:sldLayoutMkLst>
        </pc:sldLayoutChg>
      </pc:sldMasterChg>
      <pc:sldMasterChg chg="del delSldLayout">
        <pc:chgData name="Simona Dinu" userId="6f24d7e6abc3a2c4" providerId="LiveId" clId="{3862B26E-6052-4153-81D4-8B49BED3432E}" dt="2026-07-03T08:05:51.093" v="1"/>
        <pc:sldMasterMkLst>
          <pc:docMk/>
          <pc:sldMasterMk cId="0" sldId="2147483856"/>
        </pc:sldMasterMkLst>
        <pc:sldLayoutChg chg="del">
          <pc:chgData name="Simona Dinu" userId="6f24d7e6abc3a2c4" providerId="LiveId" clId="{3862B26E-6052-4153-81D4-8B49BED3432E}" dt="2026-07-03T08:05:51.093" v="1"/>
          <pc:sldLayoutMkLst>
            <pc:docMk/>
            <pc:sldMasterMk cId="0" sldId="2147483856"/>
            <pc:sldLayoutMk cId="0" sldId="2147483857"/>
          </pc:sldLayoutMkLst>
        </pc:sldLayoutChg>
        <pc:sldLayoutChg chg="del">
          <pc:chgData name="Simona Dinu" userId="6f24d7e6abc3a2c4" providerId="LiveId" clId="{3862B26E-6052-4153-81D4-8B49BED3432E}" dt="2026-07-03T08:05:51.093" v="1"/>
          <pc:sldLayoutMkLst>
            <pc:docMk/>
            <pc:sldMasterMk cId="0" sldId="2147483856"/>
            <pc:sldLayoutMk cId="0" sldId="2147483858"/>
          </pc:sldLayoutMkLst>
        </pc:sldLayoutChg>
        <pc:sldLayoutChg chg="del">
          <pc:chgData name="Simona Dinu" userId="6f24d7e6abc3a2c4" providerId="LiveId" clId="{3862B26E-6052-4153-81D4-8B49BED3432E}" dt="2026-07-03T08:05:51.093" v="1"/>
          <pc:sldLayoutMkLst>
            <pc:docMk/>
            <pc:sldMasterMk cId="0" sldId="2147483856"/>
            <pc:sldLayoutMk cId="0" sldId="2147483859"/>
          </pc:sldLayoutMkLst>
        </pc:sldLayoutChg>
        <pc:sldLayoutChg chg="del">
          <pc:chgData name="Simona Dinu" userId="6f24d7e6abc3a2c4" providerId="LiveId" clId="{3862B26E-6052-4153-81D4-8B49BED3432E}" dt="2026-07-03T08:05:51.093" v="1"/>
          <pc:sldLayoutMkLst>
            <pc:docMk/>
            <pc:sldMasterMk cId="0" sldId="2147483856"/>
            <pc:sldLayoutMk cId="0" sldId="2147483860"/>
          </pc:sldLayoutMkLst>
        </pc:sldLayoutChg>
        <pc:sldLayoutChg chg="del">
          <pc:chgData name="Simona Dinu" userId="6f24d7e6abc3a2c4" providerId="LiveId" clId="{3862B26E-6052-4153-81D4-8B49BED3432E}" dt="2026-07-03T08:05:51.093" v="1"/>
          <pc:sldLayoutMkLst>
            <pc:docMk/>
            <pc:sldMasterMk cId="0" sldId="2147483856"/>
            <pc:sldLayoutMk cId="0" sldId="2147483861"/>
          </pc:sldLayoutMkLst>
        </pc:sldLayoutChg>
        <pc:sldLayoutChg chg="del">
          <pc:chgData name="Simona Dinu" userId="6f24d7e6abc3a2c4" providerId="LiveId" clId="{3862B26E-6052-4153-81D4-8B49BED3432E}" dt="2026-07-03T08:05:51.093" v="1"/>
          <pc:sldLayoutMkLst>
            <pc:docMk/>
            <pc:sldMasterMk cId="0" sldId="2147483856"/>
            <pc:sldLayoutMk cId="0" sldId="2147483862"/>
          </pc:sldLayoutMkLst>
        </pc:sldLayoutChg>
        <pc:sldLayoutChg chg="del">
          <pc:chgData name="Simona Dinu" userId="6f24d7e6abc3a2c4" providerId="LiveId" clId="{3862B26E-6052-4153-81D4-8B49BED3432E}" dt="2026-07-03T08:05:51.093" v="1"/>
          <pc:sldLayoutMkLst>
            <pc:docMk/>
            <pc:sldMasterMk cId="0" sldId="2147483856"/>
            <pc:sldLayoutMk cId="0" sldId="2147483863"/>
          </pc:sldLayoutMkLst>
        </pc:sldLayoutChg>
        <pc:sldLayoutChg chg="del">
          <pc:chgData name="Simona Dinu" userId="6f24d7e6abc3a2c4" providerId="LiveId" clId="{3862B26E-6052-4153-81D4-8B49BED3432E}" dt="2026-07-03T08:05:51.093" v="1"/>
          <pc:sldLayoutMkLst>
            <pc:docMk/>
            <pc:sldMasterMk cId="0" sldId="2147483856"/>
            <pc:sldLayoutMk cId="0" sldId="2147483864"/>
          </pc:sldLayoutMkLst>
        </pc:sldLayoutChg>
        <pc:sldLayoutChg chg="del">
          <pc:chgData name="Simona Dinu" userId="6f24d7e6abc3a2c4" providerId="LiveId" clId="{3862B26E-6052-4153-81D4-8B49BED3432E}" dt="2026-07-03T08:05:51.093" v="1"/>
          <pc:sldLayoutMkLst>
            <pc:docMk/>
            <pc:sldMasterMk cId="0" sldId="2147483856"/>
            <pc:sldLayoutMk cId="0" sldId="2147483865"/>
          </pc:sldLayoutMkLst>
        </pc:sldLayoutChg>
        <pc:sldLayoutChg chg="del">
          <pc:chgData name="Simona Dinu" userId="6f24d7e6abc3a2c4" providerId="LiveId" clId="{3862B26E-6052-4153-81D4-8B49BED3432E}" dt="2026-07-03T08:05:51.093" v="1"/>
          <pc:sldLayoutMkLst>
            <pc:docMk/>
            <pc:sldMasterMk cId="0" sldId="2147483856"/>
            <pc:sldLayoutMk cId="0" sldId="2147483866"/>
          </pc:sldLayoutMkLst>
        </pc:sldLayoutChg>
        <pc:sldLayoutChg chg="del">
          <pc:chgData name="Simona Dinu" userId="6f24d7e6abc3a2c4" providerId="LiveId" clId="{3862B26E-6052-4153-81D4-8B49BED3432E}" dt="2026-07-03T08:05:51.093" v="1"/>
          <pc:sldLayoutMkLst>
            <pc:docMk/>
            <pc:sldMasterMk cId="0" sldId="2147483856"/>
            <pc:sldLayoutMk cId="0" sldId="2147483867"/>
          </pc:sldLayoutMkLst>
        </pc:sldLayoutChg>
        <pc:sldLayoutChg chg="del">
          <pc:chgData name="Simona Dinu" userId="6f24d7e6abc3a2c4" providerId="LiveId" clId="{3862B26E-6052-4153-81D4-8B49BED3432E}" dt="2026-07-03T08:05:51.093" v="1"/>
          <pc:sldLayoutMkLst>
            <pc:docMk/>
            <pc:sldMasterMk cId="0" sldId="2147483856"/>
            <pc:sldLayoutMk cId="0" sldId="2147483868"/>
          </pc:sldLayoutMkLst>
        </pc:sldLayoutChg>
      </pc:sldMasterChg>
      <pc:sldMasterChg chg="del delSldLayout">
        <pc:chgData name="Simona Dinu" userId="6f24d7e6abc3a2c4" providerId="LiveId" clId="{3862B26E-6052-4153-81D4-8B49BED3432E}" dt="2026-07-03T08:05:51.093" v="1"/>
        <pc:sldMasterMkLst>
          <pc:docMk/>
          <pc:sldMasterMk cId="0" sldId="2147483869"/>
        </pc:sldMasterMkLst>
        <pc:sldLayoutChg chg="del">
          <pc:chgData name="Simona Dinu" userId="6f24d7e6abc3a2c4" providerId="LiveId" clId="{3862B26E-6052-4153-81D4-8B49BED3432E}" dt="2026-07-03T08:05:51.093" v="1"/>
          <pc:sldLayoutMkLst>
            <pc:docMk/>
            <pc:sldMasterMk cId="0" sldId="2147483869"/>
            <pc:sldLayoutMk cId="0" sldId="2147483870"/>
          </pc:sldLayoutMkLst>
        </pc:sldLayoutChg>
        <pc:sldLayoutChg chg="del">
          <pc:chgData name="Simona Dinu" userId="6f24d7e6abc3a2c4" providerId="LiveId" clId="{3862B26E-6052-4153-81D4-8B49BED3432E}" dt="2026-07-03T08:05:51.093" v="1"/>
          <pc:sldLayoutMkLst>
            <pc:docMk/>
            <pc:sldMasterMk cId="0" sldId="2147483869"/>
            <pc:sldLayoutMk cId="0" sldId="2147483871"/>
          </pc:sldLayoutMkLst>
        </pc:sldLayoutChg>
        <pc:sldLayoutChg chg="del">
          <pc:chgData name="Simona Dinu" userId="6f24d7e6abc3a2c4" providerId="LiveId" clId="{3862B26E-6052-4153-81D4-8B49BED3432E}" dt="2026-07-03T08:05:51.093" v="1"/>
          <pc:sldLayoutMkLst>
            <pc:docMk/>
            <pc:sldMasterMk cId="0" sldId="2147483869"/>
            <pc:sldLayoutMk cId="0" sldId="2147483872"/>
          </pc:sldLayoutMkLst>
        </pc:sldLayoutChg>
        <pc:sldLayoutChg chg="del">
          <pc:chgData name="Simona Dinu" userId="6f24d7e6abc3a2c4" providerId="LiveId" clId="{3862B26E-6052-4153-81D4-8B49BED3432E}" dt="2026-07-03T08:05:51.093" v="1"/>
          <pc:sldLayoutMkLst>
            <pc:docMk/>
            <pc:sldMasterMk cId="0" sldId="2147483869"/>
            <pc:sldLayoutMk cId="0" sldId="2147483873"/>
          </pc:sldLayoutMkLst>
        </pc:sldLayoutChg>
        <pc:sldLayoutChg chg="del">
          <pc:chgData name="Simona Dinu" userId="6f24d7e6abc3a2c4" providerId="LiveId" clId="{3862B26E-6052-4153-81D4-8B49BED3432E}" dt="2026-07-03T08:05:51.093" v="1"/>
          <pc:sldLayoutMkLst>
            <pc:docMk/>
            <pc:sldMasterMk cId="0" sldId="2147483869"/>
            <pc:sldLayoutMk cId="0" sldId="2147483874"/>
          </pc:sldLayoutMkLst>
        </pc:sldLayoutChg>
        <pc:sldLayoutChg chg="del">
          <pc:chgData name="Simona Dinu" userId="6f24d7e6abc3a2c4" providerId="LiveId" clId="{3862B26E-6052-4153-81D4-8B49BED3432E}" dt="2026-07-03T08:05:51.093" v="1"/>
          <pc:sldLayoutMkLst>
            <pc:docMk/>
            <pc:sldMasterMk cId="0" sldId="2147483869"/>
            <pc:sldLayoutMk cId="0" sldId="2147483875"/>
          </pc:sldLayoutMkLst>
        </pc:sldLayoutChg>
        <pc:sldLayoutChg chg="del">
          <pc:chgData name="Simona Dinu" userId="6f24d7e6abc3a2c4" providerId="LiveId" clId="{3862B26E-6052-4153-81D4-8B49BED3432E}" dt="2026-07-03T08:05:51.093" v="1"/>
          <pc:sldLayoutMkLst>
            <pc:docMk/>
            <pc:sldMasterMk cId="0" sldId="2147483869"/>
            <pc:sldLayoutMk cId="0" sldId="2147483876"/>
          </pc:sldLayoutMkLst>
        </pc:sldLayoutChg>
        <pc:sldLayoutChg chg="del">
          <pc:chgData name="Simona Dinu" userId="6f24d7e6abc3a2c4" providerId="LiveId" clId="{3862B26E-6052-4153-81D4-8B49BED3432E}" dt="2026-07-03T08:05:51.093" v="1"/>
          <pc:sldLayoutMkLst>
            <pc:docMk/>
            <pc:sldMasterMk cId="0" sldId="2147483869"/>
            <pc:sldLayoutMk cId="0" sldId="2147483877"/>
          </pc:sldLayoutMkLst>
        </pc:sldLayoutChg>
        <pc:sldLayoutChg chg="del">
          <pc:chgData name="Simona Dinu" userId="6f24d7e6abc3a2c4" providerId="LiveId" clId="{3862B26E-6052-4153-81D4-8B49BED3432E}" dt="2026-07-03T08:05:51.093" v="1"/>
          <pc:sldLayoutMkLst>
            <pc:docMk/>
            <pc:sldMasterMk cId="0" sldId="2147483869"/>
            <pc:sldLayoutMk cId="0" sldId="2147483878"/>
          </pc:sldLayoutMkLst>
        </pc:sldLayoutChg>
        <pc:sldLayoutChg chg="del">
          <pc:chgData name="Simona Dinu" userId="6f24d7e6abc3a2c4" providerId="LiveId" clId="{3862B26E-6052-4153-81D4-8B49BED3432E}" dt="2026-07-03T08:05:51.093" v="1"/>
          <pc:sldLayoutMkLst>
            <pc:docMk/>
            <pc:sldMasterMk cId="0" sldId="2147483869"/>
            <pc:sldLayoutMk cId="0" sldId="2147483879"/>
          </pc:sldLayoutMkLst>
        </pc:sldLayoutChg>
        <pc:sldLayoutChg chg="del">
          <pc:chgData name="Simona Dinu" userId="6f24d7e6abc3a2c4" providerId="LiveId" clId="{3862B26E-6052-4153-81D4-8B49BED3432E}" dt="2026-07-03T08:05:51.093" v="1"/>
          <pc:sldLayoutMkLst>
            <pc:docMk/>
            <pc:sldMasterMk cId="0" sldId="2147483869"/>
            <pc:sldLayoutMk cId="0" sldId="2147483880"/>
          </pc:sldLayoutMkLst>
        </pc:sldLayoutChg>
        <pc:sldLayoutChg chg="del">
          <pc:chgData name="Simona Dinu" userId="6f24d7e6abc3a2c4" providerId="LiveId" clId="{3862B26E-6052-4153-81D4-8B49BED3432E}" dt="2026-07-03T08:05:51.093" v="1"/>
          <pc:sldLayoutMkLst>
            <pc:docMk/>
            <pc:sldMasterMk cId="0" sldId="2147483869"/>
            <pc:sldLayoutMk cId="0" sldId="2147483881"/>
          </pc:sldLayoutMkLst>
        </pc:sldLayoutChg>
      </pc:sldMasterChg>
      <pc:sldMasterChg chg="del delSldLayout">
        <pc:chgData name="Simona Dinu" userId="6f24d7e6abc3a2c4" providerId="LiveId" clId="{3862B26E-6052-4153-81D4-8B49BED3432E}" dt="2026-07-03T08:05:51.093" v="1"/>
        <pc:sldMasterMkLst>
          <pc:docMk/>
          <pc:sldMasterMk cId="0" sldId="2147483882"/>
        </pc:sldMasterMkLst>
        <pc:sldLayoutChg chg="del">
          <pc:chgData name="Simona Dinu" userId="6f24d7e6abc3a2c4" providerId="LiveId" clId="{3862B26E-6052-4153-81D4-8B49BED3432E}" dt="2026-07-03T08:05:51.093" v="1"/>
          <pc:sldLayoutMkLst>
            <pc:docMk/>
            <pc:sldMasterMk cId="0" sldId="2147483882"/>
            <pc:sldLayoutMk cId="0" sldId="2147483883"/>
          </pc:sldLayoutMkLst>
        </pc:sldLayoutChg>
        <pc:sldLayoutChg chg="del">
          <pc:chgData name="Simona Dinu" userId="6f24d7e6abc3a2c4" providerId="LiveId" clId="{3862B26E-6052-4153-81D4-8B49BED3432E}" dt="2026-07-03T08:05:51.093" v="1"/>
          <pc:sldLayoutMkLst>
            <pc:docMk/>
            <pc:sldMasterMk cId="0" sldId="2147483882"/>
            <pc:sldLayoutMk cId="0" sldId="2147483884"/>
          </pc:sldLayoutMkLst>
        </pc:sldLayoutChg>
        <pc:sldLayoutChg chg="del">
          <pc:chgData name="Simona Dinu" userId="6f24d7e6abc3a2c4" providerId="LiveId" clId="{3862B26E-6052-4153-81D4-8B49BED3432E}" dt="2026-07-03T08:05:51.093" v="1"/>
          <pc:sldLayoutMkLst>
            <pc:docMk/>
            <pc:sldMasterMk cId="0" sldId="2147483882"/>
            <pc:sldLayoutMk cId="0" sldId="2147483885"/>
          </pc:sldLayoutMkLst>
        </pc:sldLayoutChg>
        <pc:sldLayoutChg chg="del">
          <pc:chgData name="Simona Dinu" userId="6f24d7e6abc3a2c4" providerId="LiveId" clId="{3862B26E-6052-4153-81D4-8B49BED3432E}" dt="2026-07-03T08:05:51.093" v="1"/>
          <pc:sldLayoutMkLst>
            <pc:docMk/>
            <pc:sldMasterMk cId="0" sldId="2147483882"/>
            <pc:sldLayoutMk cId="0" sldId="2147483886"/>
          </pc:sldLayoutMkLst>
        </pc:sldLayoutChg>
        <pc:sldLayoutChg chg="del">
          <pc:chgData name="Simona Dinu" userId="6f24d7e6abc3a2c4" providerId="LiveId" clId="{3862B26E-6052-4153-81D4-8B49BED3432E}" dt="2026-07-03T08:05:51.093" v="1"/>
          <pc:sldLayoutMkLst>
            <pc:docMk/>
            <pc:sldMasterMk cId="0" sldId="2147483882"/>
            <pc:sldLayoutMk cId="0" sldId="2147483887"/>
          </pc:sldLayoutMkLst>
        </pc:sldLayoutChg>
        <pc:sldLayoutChg chg="del">
          <pc:chgData name="Simona Dinu" userId="6f24d7e6abc3a2c4" providerId="LiveId" clId="{3862B26E-6052-4153-81D4-8B49BED3432E}" dt="2026-07-03T08:05:51.093" v="1"/>
          <pc:sldLayoutMkLst>
            <pc:docMk/>
            <pc:sldMasterMk cId="0" sldId="2147483882"/>
            <pc:sldLayoutMk cId="0" sldId="2147483888"/>
          </pc:sldLayoutMkLst>
        </pc:sldLayoutChg>
        <pc:sldLayoutChg chg="del">
          <pc:chgData name="Simona Dinu" userId="6f24d7e6abc3a2c4" providerId="LiveId" clId="{3862B26E-6052-4153-81D4-8B49BED3432E}" dt="2026-07-03T08:05:51.093" v="1"/>
          <pc:sldLayoutMkLst>
            <pc:docMk/>
            <pc:sldMasterMk cId="0" sldId="2147483882"/>
            <pc:sldLayoutMk cId="0" sldId="2147483889"/>
          </pc:sldLayoutMkLst>
        </pc:sldLayoutChg>
        <pc:sldLayoutChg chg="del">
          <pc:chgData name="Simona Dinu" userId="6f24d7e6abc3a2c4" providerId="LiveId" clId="{3862B26E-6052-4153-81D4-8B49BED3432E}" dt="2026-07-03T08:05:51.093" v="1"/>
          <pc:sldLayoutMkLst>
            <pc:docMk/>
            <pc:sldMasterMk cId="0" sldId="2147483882"/>
            <pc:sldLayoutMk cId="0" sldId="2147483890"/>
          </pc:sldLayoutMkLst>
        </pc:sldLayoutChg>
        <pc:sldLayoutChg chg="del">
          <pc:chgData name="Simona Dinu" userId="6f24d7e6abc3a2c4" providerId="LiveId" clId="{3862B26E-6052-4153-81D4-8B49BED3432E}" dt="2026-07-03T08:05:51.093" v="1"/>
          <pc:sldLayoutMkLst>
            <pc:docMk/>
            <pc:sldMasterMk cId="0" sldId="2147483882"/>
            <pc:sldLayoutMk cId="0" sldId="2147483891"/>
          </pc:sldLayoutMkLst>
        </pc:sldLayoutChg>
        <pc:sldLayoutChg chg="del">
          <pc:chgData name="Simona Dinu" userId="6f24d7e6abc3a2c4" providerId="LiveId" clId="{3862B26E-6052-4153-81D4-8B49BED3432E}" dt="2026-07-03T08:05:51.093" v="1"/>
          <pc:sldLayoutMkLst>
            <pc:docMk/>
            <pc:sldMasterMk cId="0" sldId="2147483882"/>
            <pc:sldLayoutMk cId="0" sldId="2147483892"/>
          </pc:sldLayoutMkLst>
        </pc:sldLayoutChg>
        <pc:sldLayoutChg chg="del">
          <pc:chgData name="Simona Dinu" userId="6f24d7e6abc3a2c4" providerId="LiveId" clId="{3862B26E-6052-4153-81D4-8B49BED3432E}" dt="2026-07-03T08:05:51.093" v="1"/>
          <pc:sldLayoutMkLst>
            <pc:docMk/>
            <pc:sldMasterMk cId="0" sldId="2147483882"/>
            <pc:sldLayoutMk cId="0" sldId="2147483893"/>
          </pc:sldLayoutMkLst>
        </pc:sldLayoutChg>
        <pc:sldLayoutChg chg="del">
          <pc:chgData name="Simona Dinu" userId="6f24d7e6abc3a2c4" providerId="LiveId" clId="{3862B26E-6052-4153-81D4-8B49BED3432E}" dt="2026-07-03T08:05:51.093" v="1"/>
          <pc:sldLayoutMkLst>
            <pc:docMk/>
            <pc:sldMasterMk cId="0" sldId="2147483882"/>
            <pc:sldLayoutMk cId="0" sldId="2147483894"/>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blank" preserve="1">
  <p:cSld name="Blank Slide">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x" preserve="1">
  <p:cSld name="Title Slide">
    <p:spTree>
      <p:nvGrpSpPr>
        <p:cNvPr id="1" name=""/>
        <p:cNvGrpSpPr/>
        <p:nvPr/>
      </p:nvGrpSpPr>
      <p:grpSpPr>
        <a:xfrm>
          <a:off x="0" y="0"/>
          <a:ext cx="0" cy="0"/>
          <a:chOff x="0" y="0"/>
          <a:chExt cx="0" cy="0"/>
        </a:xfrm>
      </p:grpSpPr>
      <p:sp>
        <p:nvSpPr>
          <p:cNvPr id="10" name="PlaceHolder 1"/>
          <p:cNvSpPr>
            <a:spLocks noGrp="1"/>
          </p:cNvSpPr>
          <p:nvPr>
            <p:ph type="title"/>
          </p:nvPr>
        </p:nvSpPr>
        <p:spPr>
          <a:xfrm>
            <a:off x="1220040" y="2776680"/>
            <a:ext cx="4041720" cy="621000"/>
          </a:xfrm>
          <a:prstGeom prst="rect">
            <a:avLst/>
          </a:prstGeom>
          <a:noFill/>
          <a:ln w="0">
            <a:noFill/>
          </a:ln>
        </p:spPr>
        <p:txBody>
          <a:bodyPr lIns="0" tIns="0" rIns="0" bIns="0" anchor="ctr">
            <a:noAutofit/>
          </a:bodyPr>
          <a:lstStyle/>
          <a:p>
            <a:pPr indent="0">
              <a:buNone/>
            </a:pPr>
            <a:endParaRPr lang="en-GB" sz="1400" b="0" strike="noStrike" spc="-1">
              <a:solidFill>
                <a:srgbClr val="000000"/>
              </a:solidFill>
              <a:latin typeface="Arial"/>
            </a:endParaRPr>
          </a:p>
        </p:txBody>
      </p:sp>
      <p:sp>
        <p:nvSpPr>
          <p:cNvPr id="11" name="PlaceHolder 2"/>
          <p:cNvSpPr>
            <a:spLocks noGrp="1"/>
          </p:cNvSpPr>
          <p:nvPr>
            <p:ph type="subTitle"/>
          </p:nvPr>
        </p:nvSpPr>
        <p:spPr>
          <a:xfrm>
            <a:off x="457200" y="1203480"/>
            <a:ext cx="8229240" cy="2982960"/>
          </a:xfrm>
          <a:prstGeom prst="rect">
            <a:avLst/>
          </a:prstGeom>
          <a:noFill/>
          <a:ln w="0">
            <a:noFill/>
          </a:ln>
        </p:spPr>
        <p:txBody>
          <a:bodyPr lIns="0" tIns="0" rIns="0" bIns="0" anchor="ctr">
            <a:noAutofit/>
          </a:bodyPr>
          <a:lstStyle/>
          <a:p>
            <a:pPr indent="0" algn="ctr">
              <a:buNone/>
            </a:pPr>
            <a:endParaRPr lang="en-GB" sz="3200" b="0" strike="noStrike" spc="-1">
              <a:latin typeface="Arial"/>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Content">
    <p:spTree>
      <p:nvGrpSpPr>
        <p:cNvPr id="1" name=""/>
        <p:cNvGrpSpPr/>
        <p:nvPr/>
      </p:nvGrpSpPr>
      <p:grpSpPr>
        <a:xfrm>
          <a:off x="0" y="0"/>
          <a:ext cx="0" cy="0"/>
          <a:chOff x="0" y="0"/>
          <a:chExt cx="0" cy="0"/>
        </a:xfrm>
      </p:grpSpPr>
      <p:sp>
        <p:nvSpPr>
          <p:cNvPr id="12" name="PlaceHolder 1"/>
          <p:cNvSpPr>
            <a:spLocks noGrp="1"/>
          </p:cNvSpPr>
          <p:nvPr>
            <p:ph type="title"/>
          </p:nvPr>
        </p:nvSpPr>
        <p:spPr>
          <a:xfrm>
            <a:off x="1220040" y="2776680"/>
            <a:ext cx="4041720" cy="621000"/>
          </a:xfrm>
          <a:prstGeom prst="rect">
            <a:avLst/>
          </a:prstGeom>
          <a:noFill/>
          <a:ln w="0">
            <a:noFill/>
          </a:ln>
        </p:spPr>
        <p:txBody>
          <a:bodyPr lIns="0" tIns="0" rIns="0" bIns="0" anchor="ctr">
            <a:noAutofit/>
          </a:bodyPr>
          <a:lstStyle/>
          <a:p>
            <a:pPr indent="0">
              <a:buNone/>
            </a:pPr>
            <a:endParaRPr lang="en-GB" sz="1400" b="0" strike="noStrike" spc="-1">
              <a:solidFill>
                <a:srgbClr val="000000"/>
              </a:solidFill>
              <a:latin typeface="Arial"/>
            </a:endParaRPr>
          </a:p>
        </p:txBody>
      </p:sp>
      <p:sp>
        <p:nvSpPr>
          <p:cNvPr id="13" name="PlaceHolder 2"/>
          <p:cNvSpPr>
            <a:spLocks noGrp="1"/>
          </p:cNvSpPr>
          <p:nvPr>
            <p:ph/>
          </p:nvPr>
        </p:nvSpPr>
        <p:spPr>
          <a:xfrm>
            <a:off x="457200" y="1203480"/>
            <a:ext cx="8229240" cy="2982960"/>
          </a:xfrm>
          <a:prstGeom prst="rect">
            <a:avLst/>
          </a:prstGeom>
          <a:noFill/>
          <a:ln w="0">
            <a:noFill/>
          </a:ln>
        </p:spPr>
        <p:txBody>
          <a:bodyPr lIns="0" tIns="0" rIns="0" bIns="0" anchor="t">
            <a:normAutofit/>
          </a:bodyPr>
          <a:lstStyle/>
          <a:p>
            <a:pPr indent="0">
              <a:spcBef>
                <a:spcPts val="1417"/>
              </a:spcBef>
              <a:buNone/>
            </a:pPr>
            <a:endParaRPr lang="en-GB" sz="1400" b="0" strike="noStrike" spc="-1">
              <a:solidFill>
                <a:srgbClr val="000000"/>
              </a:solidFill>
              <a:latin typeface="Arial"/>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itle, 2 Content">
    <p:spTree>
      <p:nvGrpSpPr>
        <p:cNvPr id="1" name=""/>
        <p:cNvGrpSpPr/>
        <p:nvPr/>
      </p:nvGrpSpPr>
      <p:grpSpPr>
        <a:xfrm>
          <a:off x="0" y="0"/>
          <a:ext cx="0" cy="0"/>
          <a:chOff x="0" y="0"/>
          <a:chExt cx="0" cy="0"/>
        </a:xfrm>
      </p:grpSpPr>
      <p:sp>
        <p:nvSpPr>
          <p:cNvPr id="14" name="PlaceHolder 1"/>
          <p:cNvSpPr>
            <a:spLocks noGrp="1"/>
          </p:cNvSpPr>
          <p:nvPr>
            <p:ph type="title"/>
          </p:nvPr>
        </p:nvSpPr>
        <p:spPr>
          <a:xfrm>
            <a:off x="1220040" y="2776680"/>
            <a:ext cx="4041720" cy="621000"/>
          </a:xfrm>
          <a:prstGeom prst="rect">
            <a:avLst/>
          </a:prstGeom>
          <a:noFill/>
          <a:ln w="0">
            <a:noFill/>
          </a:ln>
        </p:spPr>
        <p:txBody>
          <a:bodyPr lIns="0" tIns="0" rIns="0" bIns="0" anchor="ctr">
            <a:noAutofit/>
          </a:bodyPr>
          <a:lstStyle/>
          <a:p>
            <a:pPr indent="0">
              <a:buNone/>
            </a:pPr>
            <a:endParaRPr lang="en-GB" sz="1400" b="0" strike="noStrike" spc="-1">
              <a:solidFill>
                <a:srgbClr val="000000"/>
              </a:solidFill>
              <a:latin typeface="Arial"/>
            </a:endParaRPr>
          </a:p>
        </p:txBody>
      </p:sp>
      <p:sp>
        <p:nvSpPr>
          <p:cNvPr id="15" name="PlaceHolder 2"/>
          <p:cNvSpPr>
            <a:spLocks noGrp="1"/>
          </p:cNvSpPr>
          <p:nvPr>
            <p:ph/>
          </p:nvPr>
        </p:nvSpPr>
        <p:spPr>
          <a:xfrm>
            <a:off x="457200" y="1203480"/>
            <a:ext cx="4015800" cy="2982960"/>
          </a:xfrm>
          <a:prstGeom prst="rect">
            <a:avLst/>
          </a:prstGeom>
          <a:noFill/>
          <a:ln w="0">
            <a:noFill/>
          </a:ln>
        </p:spPr>
        <p:txBody>
          <a:bodyPr lIns="0" tIns="0" rIns="0" bIns="0" anchor="t">
            <a:normAutofit/>
          </a:bodyPr>
          <a:lstStyle/>
          <a:p>
            <a:pPr indent="0">
              <a:spcBef>
                <a:spcPts val="1417"/>
              </a:spcBef>
              <a:buNone/>
            </a:pPr>
            <a:endParaRPr lang="en-GB" sz="1400" b="0" strike="noStrike" spc="-1">
              <a:solidFill>
                <a:srgbClr val="000000"/>
              </a:solidFill>
              <a:latin typeface="Arial"/>
            </a:endParaRPr>
          </a:p>
        </p:txBody>
      </p:sp>
      <p:sp>
        <p:nvSpPr>
          <p:cNvPr id="16" name="PlaceHolder 3"/>
          <p:cNvSpPr>
            <a:spLocks noGrp="1"/>
          </p:cNvSpPr>
          <p:nvPr>
            <p:ph/>
          </p:nvPr>
        </p:nvSpPr>
        <p:spPr>
          <a:xfrm>
            <a:off x="4674240" y="1203480"/>
            <a:ext cx="4015800" cy="2982960"/>
          </a:xfrm>
          <a:prstGeom prst="rect">
            <a:avLst/>
          </a:prstGeom>
          <a:noFill/>
          <a:ln w="0">
            <a:noFill/>
          </a:ln>
        </p:spPr>
        <p:txBody>
          <a:bodyPr lIns="0" tIns="0" rIns="0" bIns="0" anchor="t">
            <a:normAutofit/>
          </a:bodyPr>
          <a:lstStyle/>
          <a:p>
            <a:pPr indent="0">
              <a:spcBef>
                <a:spcPts val="1417"/>
              </a:spcBef>
              <a:buNone/>
            </a:pPr>
            <a:endParaRPr lang="en-GB" sz="1400" b="0" strike="noStrike" spc="-1">
              <a:solidFill>
                <a:srgbClr val="000000"/>
              </a:solidFill>
              <a:latin typeface="Arial"/>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7" name="PlaceHolder 1"/>
          <p:cNvSpPr>
            <a:spLocks noGrp="1"/>
          </p:cNvSpPr>
          <p:nvPr>
            <p:ph type="title"/>
          </p:nvPr>
        </p:nvSpPr>
        <p:spPr>
          <a:xfrm>
            <a:off x="1220040" y="2776680"/>
            <a:ext cx="4041720" cy="621000"/>
          </a:xfrm>
          <a:prstGeom prst="rect">
            <a:avLst/>
          </a:prstGeom>
          <a:noFill/>
          <a:ln w="0">
            <a:noFill/>
          </a:ln>
        </p:spPr>
        <p:txBody>
          <a:bodyPr lIns="0" tIns="0" rIns="0" bIns="0" anchor="ctr">
            <a:noAutofit/>
          </a:bodyPr>
          <a:lstStyle/>
          <a:p>
            <a:pPr indent="0">
              <a:buNone/>
            </a:pPr>
            <a:endParaRPr lang="en-GB" sz="1400" b="0" strike="noStrike" spc="-1">
              <a:solidFill>
                <a:srgbClr val="000000"/>
              </a:solidFill>
              <a:latin typeface="Arial"/>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Only" preserve="1">
  <p:cSld name="Centered Text">
    <p:spTree>
      <p:nvGrpSpPr>
        <p:cNvPr id="1" name=""/>
        <p:cNvGrpSpPr/>
        <p:nvPr/>
      </p:nvGrpSpPr>
      <p:grpSpPr>
        <a:xfrm>
          <a:off x="0" y="0"/>
          <a:ext cx="0" cy="0"/>
          <a:chOff x="0" y="0"/>
          <a:chExt cx="0" cy="0"/>
        </a:xfrm>
      </p:grpSpPr>
      <p:sp>
        <p:nvSpPr>
          <p:cNvPr id="18" name="PlaceHolder 1"/>
          <p:cNvSpPr>
            <a:spLocks noGrp="1"/>
          </p:cNvSpPr>
          <p:nvPr>
            <p:ph type="subTitle"/>
          </p:nvPr>
        </p:nvSpPr>
        <p:spPr>
          <a:xfrm>
            <a:off x="1220040" y="2776680"/>
            <a:ext cx="4041720" cy="2880000"/>
          </a:xfrm>
          <a:prstGeom prst="rect">
            <a:avLst/>
          </a:prstGeom>
          <a:noFill/>
          <a:ln w="0">
            <a:noFill/>
          </a:ln>
        </p:spPr>
        <p:txBody>
          <a:bodyPr lIns="0" tIns="0" rIns="0" bIns="0" anchor="ctr">
            <a:noAutofit/>
          </a:bodyPr>
          <a:lstStyle/>
          <a:p>
            <a:pPr algn="ctr"/>
            <a:endParaRPr lang="en-GB" sz="3200" b="0" strike="noStrike" spc="-1">
              <a:latin typeface="Arial"/>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19" name="PlaceHolder 1"/>
          <p:cNvSpPr>
            <a:spLocks noGrp="1"/>
          </p:cNvSpPr>
          <p:nvPr>
            <p:ph type="title"/>
          </p:nvPr>
        </p:nvSpPr>
        <p:spPr>
          <a:xfrm>
            <a:off x="1220040" y="2776680"/>
            <a:ext cx="4041720" cy="621000"/>
          </a:xfrm>
          <a:prstGeom prst="rect">
            <a:avLst/>
          </a:prstGeom>
          <a:noFill/>
          <a:ln w="0">
            <a:noFill/>
          </a:ln>
        </p:spPr>
        <p:txBody>
          <a:bodyPr lIns="0" tIns="0" rIns="0" bIns="0" anchor="ctr">
            <a:noAutofit/>
          </a:bodyPr>
          <a:lstStyle/>
          <a:p>
            <a:pPr indent="0">
              <a:buNone/>
            </a:pPr>
            <a:endParaRPr lang="en-GB" sz="1400" b="0" strike="noStrike" spc="-1">
              <a:solidFill>
                <a:srgbClr val="000000"/>
              </a:solidFill>
              <a:latin typeface="Arial"/>
            </a:endParaRPr>
          </a:p>
        </p:txBody>
      </p:sp>
      <p:sp>
        <p:nvSpPr>
          <p:cNvPr id="20" name="PlaceHolder 2"/>
          <p:cNvSpPr>
            <a:spLocks noGrp="1"/>
          </p:cNvSpPr>
          <p:nvPr>
            <p:ph/>
          </p:nvPr>
        </p:nvSpPr>
        <p:spPr>
          <a:xfrm>
            <a:off x="457200" y="1203480"/>
            <a:ext cx="4015800" cy="1422720"/>
          </a:xfrm>
          <a:prstGeom prst="rect">
            <a:avLst/>
          </a:prstGeom>
          <a:noFill/>
          <a:ln w="0">
            <a:noFill/>
          </a:ln>
        </p:spPr>
        <p:txBody>
          <a:bodyPr lIns="0" tIns="0" rIns="0" bIns="0" anchor="t">
            <a:normAutofit/>
          </a:bodyPr>
          <a:lstStyle/>
          <a:p>
            <a:pPr indent="0">
              <a:spcBef>
                <a:spcPts val="1417"/>
              </a:spcBef>
              <a:buNone/>
            </a:pPr>
            <a:endParaRPr lang="en-GB" sz="1400" b="0" strike="noStrike" spc="-1">
              <a:solidFill>
                <a:srgbClr val="000000"/>
              </a:solidFill>
              <a:latin typeface="Arial"/>
            </a:endParaRPr>
          </a:p>
        </p:txBody>
      </p:sp>
      <p:sp>
        <p:nvSpPr>
          <p:cNvPr id="21" name="PlaceHolder 3"/>
          <p:cNvSpPr>
            <a:spLocks noGrp="1"/>
          </p:cNvSpPr>
          <p:nvPr>
            <p:ph/>
          </p:nvPr>
        </p:nvSpPr>
        <p:spPr>
          <a:xfrm>
            <a:off x="4674240" y="1203480"/>
            <a:ext cx="4015800" cy="2982960"/>
          </a:xfrm>
          <a:prstGeom prst="rect">
            <a:avLst/>
          </a:prstGeom>
          <a:noFill/>
          <a:ln w="0">
            <a:noFill/>
          </a:ln>
        </p:spPr>
        <p:txBody>
          <a:bodyPr lIns="0" tIns="0" rIns="0" bIns="0" anchor="t">
            <a:normAutofit/>
          </a:bodyPr>
          <a:lstStyle/>
          <a:p>
            <a:pPr indent="0">
              <a:spcBef>
                <a:spcPts val="1417"/>
              </a:spcBef>
              <a:buNone/>
            </a:pPr>
            <a:endParaRPr lang="en-GB" sz="1400" b="0" strike="noStrike" spc="-1">
              <a:solidFill>
                <a:srgbClr val="000000"/>
              </a:solidFill>
              <a:latin typeface="Arial"/>
            </a:endParaRPr>
          </a:p>
        </p:txBody>
      </p:sp>
      <p:sp>
        <p:nvSpPr>
          <p:cNvPr id="22" name="PlaceHolder 4"/>
          <p:cNvSpPr>
            <a:spLocks noGrp="1"/>
          </p:cNvSpPr>
          <p:nvPr>
            <p:ph/>
          </p:nvPr>
        </p:nvSpPr>
        <p:spPr>
          <a:xfrm>
            <a:off x="457200" y="2761920"/>
            <a:ext cx="4015800" cy="1422720"/>
          </a:xfrm>
          <a:prstGeom prst="rect">
            <a:avLst/>
          </a:prstGeom>
          <a:noFill/>
          <a:ln w="0">
            <a:noFill/>
          </a:ln>
        </p:spPr>
        <p:txBody>
          <a:bodyPr lIns="0" tIns="0" rIns="0" bIns="0" anchor="t">
            <a:normAutofit/>
          </a:bodyPr>
          <a:lstStyle/>
          <a:p>
            <a:pPr indent="0">
              <a:spcBef>
                <a:spcPts val="1417"/>
              </a:spcBef>
              <a:buNone/>
            </a:pPr>
            <a:endParaRPr lang="en-GB" sz="1400" b="0" strike="noStrike" spc="-1">
              <a:solidFill>
                <a:srgbClr val="000000"/>
              </a:solidFill>
              <a:latin typeface="Arial"/>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23" name="PlaceHolder 1"/>
          <p:cNvSpPr>
            <a:spLocks noGrp="1"/>
          </p:cNvSpPr>
          <p:nvPr>
            <p:ph type="title"/>
          </p:nvPr>
        </p:nvSpPr>
        <p:spPr>
          <a:xfrm>
            <a:off x="1220040" y="2776680"/>
            <a:ext cx="4041720" cy="621000"/>
          </a:xfrm>
          <a:prstGeom prst="rect">
            <a:avLst/>
          </a:prstGeom>
          <a:noFill/>
          <a:ln w="0">
            <a:noFill/>
          </a:ln>
        </p:spPr>
        <p:txBody>
          <a:bodyPr lIns="0" tIns="0" rIns="0" bIns="0" anchor="ctr">
            <a:noAutofit/>
          </a:bodyPr>
          <a:lstStyle/>
          <a:p>
            <a:pPr indent="0">
              <a:buNone/>
            </a:pPr>
            <a:endParaRPr lang="en-GB" sz="1400" b="0" strike="noStrike" spc="-1">
              <a:solidFill>
                <a:srgbClr val="000000"/>
              </a:solidFill>
              <a:latin typeface="Arial"/>
            </a:endParaRPr>
          </a:p>
        </p:txBody>
      </p:sp>
      <p:sp>
        <p:nvSpPr>
          <p:cNvPr id="24" name="PlaceHolder 2"/>
          <p:cNvSpPr>
            <a:spLocks noGrp="1"/>
          </p:cNvSpPr>
          <p:nvPr>
            <p:ph/>
          </p:nvPr>
        </p:nvSpPr>
        <p:spPr>
          <a:xfrm>
            <a:off x="457200" y="1203480"/>
            <a:ext cx="4015800" cy="2982960"/>
          </a:xfrm>
          <a:prstGeom prst="rect">
            <a:avLst/>
          </a:prstGeom>
          <a:noFill/>
          <a:ln w="0">
            <a:noFill/>
          </a:ln>
        </p:spPr>
        <p:txBody>
          <a:bodyPr lIns="0" tIns="0" rIns="0" bIns="0" anchor="t">
            <a:normAutofit/>
          </a:bodyPr>
          <a:lstStyle/>
          <a:p>
            <a:pPr indent="0">
              <a:spcBef>
                <a:spcPts val="1417"/>
              </a:spcBef>
              <a:buNone/>
            </a:pPr>
            <a:endParaRPr lang="en-GB" sz="1400" b="0" strike="noStrike" spc="-1">
              <a:solidFill>
                <a:srgbClr val="000000"/>
              </a:solidFill>
              <a:latin typeface="Arial"/>
            </a:endParaRPr>
          </a:p>
        </p:txBody>
      </p:sp>
      <p:sp>
        <p:nvSpPr>
          <p:cNvPr id="25" name="PlaceHolder 3"/>
          <p:cNvSpPr>
            <a:spLocks noGrp="1"/>
          </p:cNvSpPr>
          <p:nvPr>
            <p:ph/>
          </p:nvPr>
        </p:nvSpPr>
        <p:spPr>
          <a:xfrm>
            <a:off x="4674240" y="1203480"/>
            <a:ext cx="4015800" cy="1422720"/>
          </a:xfrm>
          <a:prstGeom prst="rect">
            <a:avLst/>
          </a:prstGeom>
          <a:noFill/>
          <a:ln w="0">
            <a:noFill/>
          </a:ln>
        </p:spPr>
        <p:txBody>
          <a:bodyPr lIns="0" tIns="0" rIns="0" bIns="0" anchor="t">
            <a:normAutofit/>
          </a:bodyPr>
          <a:lstStyle/>
          <a:p>
            <a:pPr indent="0">
              <a:spcBef>
                <a:spcPts val="1417"/>
              </a:spcBef>
              <a:buNone/>
            </a:pPr>
            <a:endParaRPr lang="en-GB" sz="1400" b="0" strike="noStrike" spc="-1">
              <a:solidFill>
                <a:srgbClr val="000000"/>
              </a:solidFill>
              <a:latin typeface="Arial"/>
            </a:endParaRPr>
          </a:p>
        </p:txBody>
      </p:sp>
      <p:sp>
        <p:nvSpPr>
          <p:cNvPr id="26" name="PlaceHolder 4"/>
          <p:cNvSpPr>
            <a:spLocks noGrp="1"/>
          </p:cNvSpPr>
          <p:nvPr>
            <p:ph/>
          </p:nvPr>
        </p:nvSpPr>
        <p:spPr>
          <a:xfrm>
            <a:off x="4674240" y="2761920"/>
            <a:ext cx="4015800" cy="1422720"/>
          </a:xfrm>
          <a:prstGeom prst="rect">
            <a:avLst/>
          </a:prstGeom>
          <a:noFill/>
          <a:ln w="0">
            <a:noFill/>
          </a:ln>
        </p:spPr>
        <p:txBody>
          <a:bodyPr lIns="0" tIns="0" rIns="0" bIns="0" anchor="t">
            <a:normAutofit/>
          </a:bodyPr>
          <a:lstStyle/>
          <a:p>
            <a:pPr indent="0">
              <a:spcBef>
                <a:spcPts val="1417"/>
              </a:spcBef>
              <a:buNone/>
            </a:pPr>
            <a:endParaRPr lang="en-GB" sz="1400" b="0" strike="noStrike" spc="-1">
              <a:solidFill>
                <a:srgbClr val="000000"/>
              </a:solidFill>
              <a:latin typeface="Arial"/>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OverTx" preserve="1">
  <p:cSld name="Title, 2 Content over Content">
    <p:spTree>
      <p:nvGrpSpPr>
        <p:cNvPr id="1" name=""/>
        <p:cNvGrpSpPr/>
        <p:nvPr/>
      </p:nvGrpSpPr>
      <p:grpSpPr>
        <a:xfrm>
          <a:off x="0" y="0"/>
          <a:ext cx="0" cy="0"/>
          <a:chOff x="0" y="0"/>
          <a:chExt cx="0" cy="0"/>
        </a:xfrm>
      </p:grpSpPr>
      <p:sp>
        <p:nvSpPr>
          <p:cNvPr id="27" name="PlaceHolder 1"/>
          <p:cNvSpPr>
            <a:spLocks noGrp="1"/>
          </p:cNvSpPr>
          <p:nvPr>
            <p:ph type="title"/>
          </p:nvPr>
        </p:nvSpPr>
        <p:spPr>
          <a:xfrm>
            <a:off x="1220040" y="2776680"/>
            <a:ext cx="4041720" cy="621000"/>
          </a:xfrm>
          <a:prstGeom prst="rect">
            <a:avLst/>
          </a:prstGeom>
          <a:noFill/>
          <a:ln w="0">
            <a:noFill/>
          </a:ln>
        </p:spPr>
        <p:txBody>
          <a:bodyPr lIns="0" tIns="0" rIns="0" bIns="0" anchor="ctr">
            <a:noAutofit/>
          </a:bodyPr>
          <a:lstStyle/>
          <a:p>
            <a:pPr indent="0">
              <a:buNone/>
            </a:pPr>
            <a:endParaRPr lang="en-GB" sz="1400" b="0" strike="noStrike" spc="-1">
              <a:solidFill>
                <a:srgbClr val="000000"/>
              </a:solidFill>
              <a:latin typeface="Arial"/>
            </a:endParaRPr>
          </a:p>
        </p:txBody>
      </p:sp>
      <p:sp>
        <p:nvSpPr>
          <p:cNvPr id="28" name="PlaceHolder 2"/>
          <p:cNvSpPr>
            <a:spLocks noGrp="1"/>
          </p:cNvSpPr>
          <p:nvPr>
            <p:ph/>
          </p:nvPr>
        </p:nvSpPr>
        <p:spPr>
          <a:xfrm>
            <a:off x="457200" y="1203480"/>
            <a:ext cx="4015800" cy="1422720"/>
          </a:xfrm>
          <a:prstGeom prst="rect">
            <a:avLst/>
          </a:prstGeom>
          <a:noFill/>
          <a:ln w="0">
            <a:noFill/>
          </a:ln>
        </p:spPr>
        <p:txBody>
          <a:bodyPr lIns="0" tIns="0" rIns="0" bIns="0" anchor="t">
            <a:normAutofit/>
          </a:bodyPr>
          <a:lstStyle/>
          <a:p>
            <a:pPr indent="0">
              <a:spcBef>
                <a:spcPts val="1417"/>
              </a:spcBef>
              <a:buNone/>
            </a:pPr>
            <a:endParaRPr lang="en-GB" sz="1400" b="0" strike="noStrike" spc="-1">
              <a:solidFill>
                <a:srgbClr val="000000"/>
              </a:solidFill>
              <a:latin typeface="Arial"/>
            </a:endParaRPr>
          </a:p>
        </p:txBody>
      </p:sp>
      <p:sp>
        <p:nvSpPr>
          <p:cNvPr id="29" name="PlaceHolder 3"/>
          <p:cNvSpPr>
            <a:spLocks noGrp="1"/>
          </p:cNvSpPr>
          <p:nvPr>
            <p:ph/>
          </p:nvPr>
        </p:nvSpPr>
        <p:spPr>
          <a:xfrm>
            <a:off x="4674240" y="1203480"/>
            <a:ext cx="4015800" cy="1422720"/>
          </a:xfrm>
          <a:prstGeom prst="rect">
            <a:avLst/>
          </a:prstGeom>
          <a:noFill/>
          <a:ln w="0">
            <a:noFill/>
          </a:ln>
        </p:spPr>
        <p:txBody>
          <a:bodyPr lIns="0" tIns="0" rIns="0" bIns="0" anchor="t">
            <a:normAutofit/>
          </a:bodyPr>
          <a:lstStyle/>
          <a:p>
            <a:pPr indent="0">
              <a:spcBef>
                <a:spcPts val="1417"/>
              </a:spcBef>
              <a:buNone/>
            </a:pPr>
            <a:endParaRPr lang="en-GB" sz="1400" b="0" strike="noStrike" spc="-1">
              <a:solidFill>
                <a:srgbClr val="000000"/>
              </a:solidFill>
              <a:latin typeface="Arial"/>
            </a:endParaRPr>
          </a:p>
        </p:txBody>
      </p:sp>
      <p:sp>
        <p:nvSpPr>
          <p:cNvPr id="30" name="PlaceHolder 4"/>
          <p:cNvSpPr>
            <a:spLocks noGrp="1"/>
          </p:cNvSpPr>
          <p:nvPr>
            <p:ph/>
          </p:nvPr>
        </p:nvSpPr>
        <p:spPr>
          <a:xfrm>
            <a:off x="457200" y="2761920"/>
            <a:ext cx="8229240" cy="1422720"/>
          </a:xfrm>
          <a:prstGeom prst="rect">
            <a:avLst/>
          </a:prstGeom>
          <a:noFill/>
          <a:ln w="0">
            <a:noFill/>
          </a:ln>
        </p:spPr>
        <p:txBody>
          <a:bodyPr lIns="0" tIns="0" rIns="0" bIns="0" anchor="t">
            <a:normAutofit/>
          </a:bodyPr>
          <a:lstStyle/>
          <a:p>
            <a:pPr indent="0">
              <a:spcBef>
                <a:spcPts val="1417"/>
              </a:spcBef>
              <a:buNone/>
            </a:pPr>
            <a:endParaRPr lang="en-GB" sz="1400" b="0" strike="noStrike" spc="-1">
              <a:solidFill>
                <a:srgbClr val="000000"/>
              </a:solidFill>
              <a:latin typeface="Arial"/>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OverTx" preserve="1">
  <p:cSld name="Title, Content over Content">
    <p:spTree>
      <p:nvGrpSpPr>
        <p:cNvPr id="1" name=""/>
        <p:cNvGrpSpPr/>
        <p:nvPr/>
      </p:nvGrpSpPr>
      <p:grpSpPr>
        <a:xfrm>
          <a:off x="0" y="0"/>
          <a:ext cx="0" cy="0"/>
          <a:chOff x="0" y="0"/>
          <a:chExt cx="0" cy="0"/>
        </a:xfrm>
      </p:grpSpPr>
      <p:sp>
        <p:nvSpPr>
          <p:cNvPr id="31" name="PlaceHolder 1"/>
          <p:cNvSpPr>
            <a:spLocks noGrp="1"/>
          </p:cNvSpPr>
          <p:nvPr>
            <p:ph type="title"/>
          </p:nvPr>
        </p:nvSpPr>
        <p:spPr>
          <a:xfrm>
            <a:off x="1220040" y="2776680"/>
            <a:ext cx="4041720" cy="621000"/>
          </a:xfrm>
          <a:prstGeom prst="rect">
            <a:avLst/>
          </a:prstGeom>
          <a:noFill/>
          <a:ln w="0">
            <a:noFill/>
          </a:ln>
        </p:spPr>
        <p:txBody>
          <a:bodyPr lIns="0" tIns="0" rIns="0" bIns="0" anchor="ctr">
            <a:noAutofit/>
          </a:bodyPr>
          <a:lstStyle/>
          <a:p>
            <a:pPr indent="0">
              <a:buNone/>
            </a:pPr>
            <a:endParaRPr lang="en-GB" sz="1400" b="0" strike="noStrike" spc="-1">
              <a:solidFill>
                <a:srgbClr val="000000"/>
              </a:solidFill>
              <a:latin typeface="Arial"/>
            </a:endParaRPr>
          </a:p>
        </p:txBody>
      </p:sp>
      <p:sp>
        <p:nvSpPr>
          <p:cNvPr id="32" name="PlaceHolder 2"/>
          <p:cNvSpPr>
            <a:spLocks noGrp="1"/>
          </p:cNvSpPr>
          <p:nvPr>
            <p:ph/>
          </p:nvPr>
        </p:nvSpPr>
        <p:spPr>
          <a:xfrm>
            <a:off x="457200" y="1203480"/>
            <a:ext cx="8229240" cy="1422720"/>
          </a:xfrm>
          <a:prstGeom prst="rect">
            <a:avLst/>
          </a:prstGeom>
          <a:noFill/>
          <a:ln w="0">
            <a:noFill/>
          </a:ln>
        </p:spPr>
        <p:txBody>
          <a:bodyPr lIns="0" tIns="0" rIns="0" bIns="0" anchor="t">
            <a:normAutofit/>
          </a:bodyPr>
          <a:lstStyle/>
          <a:p>
            <a:pPr indent="0">
              <a:spcBef>
                <a:spcPts val="1417"/>
              </a:spcBef>
              <a:buNone/>
            </a:pPr>
            <a:endParaRPr lang="en-GB" sz="1400" b="0" strike="noStrike" spc="-1">
              <a:solidFill>
                <a:srgbClr val="000000"/>
              </a:solidFill>
              <a:latin typeface="Arial"/>
            </a:endParaRPr>
          </a:p>
        </p:txBody>
      </p:sp>
      <p:sp>
        <p:nvSpPr>
          <p:cNvPr id="33" name="PlaceHolder 3"/>
          <p:cNvSpPr>
            <a:spLocks noGrp="1"/>
          </p:cNvSpPr>
          <p:nvPr>
            <p:ph/>
          </p:nvPr>
        </p:nvSpPr>
        <p:spPr>
          <a:xfrm>
            <a:off x="457200" y="2761920"/>
            <a:ext cx="8229240" cy="1422720"/>
          </a:xfrm>
          <a:prstGeom prst="rect">
            <a:avLst/>
          </a:prstGeom>
          <a:noFill/>
          <a:ln w="0">
            <a:noFill/>
          </a:ln>
        </p:spPr>
        <p:txBody>
          <a:bodyPr lIns="0" tIns="0" rIns="0" bIns="0" anchor="t">
            <a:normAutofit/>
          </a:bodyPr>
          <a:lstStyle/>
          <a:p>
            <a:pPr indent="0">
              <a:spcBef>
                <a:spcPts val="1417"/>
              </a:spcBef>
              <a:buNone/>
            </a:pPr>
            <a:endParaRPr lang="en-GB" sz="1400" b="0" strike="noStrike" spc="-1">
              <a:solidFill>
                <a:srgbClr val="000000"/>
              </a:solidFill>
              <a:latin typeface="Arial"/>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fourObj" preserve="1">
  <p:cSld name="Title, 4 Content">
    <p:spTree>
      <p:nvGrpSpPr>
        <p:cNvPr id="1" name=""/>
        <p:cNvGrpSpPr/>
        <p:nvPr/>
      </p:nvGrpSpPr>
      <p:grpSpPr>
        <a:xfrm>
          <a:off x="0" y="0"/>
          <a:ext cx="0" cy="0"/>
          <a:chOff x="0" y="0"/>
          <a:chExt cx="0" cy="0"/>
        </a:xfrm>
      </p:grpSpPr>
      <p:sp>
        <p:nvSpPr>
          <p:cNvPr id="34" name="PlaceHolder 1"/>
          <p:cNvSpPr>
            <a:spLocks noGrp="1"/>
          </p:cNvSpPr>
          <p:nvPr>
            <p:ph type="title"/>
          </p:nvPr>
        </p:nvSpPr>
        <p:spPr>
          <a:xfrm>
            <a:off x="1220040" y="2776680"/>
            <a:ext cx="4041720" cy="621000"/>
          </a:xfrm>
          <a:prstGeom prst="rect">
            <a:avLst/>
          </a:prstGeom>
          <a:noFill/>
          <a:ln w="0">
            <a:noFill/>
          </a:ln>
        </p:spPr>
        <p:txBody>
          <a:bodyPr lIns="0" tIns="0" rIns="0" bIns="0" anchor="ctr">
            <a:noAutofit/>
          </a:bodyPr>
          <a:lstStyle/>
          <a:p>
            <a:pPr indent="0">
              <a:buNone/>
            </a:pPr>
            <a:endParaRPr lang="en-GB" sz="1400" b="0" strike="noStrike" spc="-1">
              <a:solidFill>
                <a:srgbClr val="000000"/>
              </a:solidFill>
              <a:latin typeface="Arial"/>
            </a:endParaRPr>
          </a:p>
        </p:txBody>
      </p:sp>
      <p:sp>
        <p:nvSpPr>
          <p:cNvPr id="35" name="PlaceHolder 2"/>
          <p:cNvSpPr>
            <a:spLocks noGrp="1"/>
          </p:cNvSpPr>
          <p:nvPr>
            <p:ph/>
          </p:nvPr>
        </p:nvSpPr>
        <p:spPr>
          <a:xfrm>
            <a:off x="457200" y="1203480"/>
            <a:ext cx="4015800" cy="1422720"/>
          </a:xfrm>
          <a:prstGeom prst="rect">
            <a:avLst/>
          </a:prstGeom>
          <a:noFill/>
          <a:ln w="0">
            <a:noFill/>
          </a:ln>
        </p:spPr>
        <p:txBody>
          <a:bodyPr lIns="0" tIns="0" rIns="0" bIns="0" anchor="t">
            <a:normAutofit/>
          </a:bodyPr>
          <a:lstStyle/>
          <a:p>
            <a:pPr indent="0">
              <a:spcBef>
                <a:spcPts val="1417"/>
              </a:spcBef>
              <a:buNone/>
            </a:pPr>
            <a:endParaRPr lang="en-GB" sz="1400" b="0" strike="noStrike" spc="-1">
              <a:solidFill>
                <a:srgbClr val="000000"/>
              </a:solidFill>
              <a:latin typeface="Arial"/>
            </a:endParaRPr>
          </a:p>
        </p:txBody>
      </p:sp>
      <p:sp>
        <p:nvSpPr>
          <p:cNvPr id="36" name="PlaceHolder 3"/>
          <p:cNvSpPr>
            <a:spLocks noGrp="1"/>
          </p:cNvSpPr>
          <p:nvPr>
            <p:ph/>
          </p:nvPr>
        </p:nvSpPr>
        <p:spPr>
          <a:xfrm>
            <a:off x="4674240" y="1203480"/>
            <a:ext cx="4015800" cy="1422720"/>
          </a:xfrm>
          <a:prstGeom prst="rect">
            <a:avLst/>
          </a:prstGeom>
          <a:noFill/>
          <a:ln w="0">
            <a:noFill/>
          </a:ln>
        </p:spPr>
        <p:txBody>
          <a:bodyPr lIns="0" tIns="0" rIns="0" bIns="0" anchor="t">
            <a:normAutofit/>
          </a:bodyPr>
          <a:lstStyle/>
          <a:p>
            <a:pPr indent="0">
              <a:spcBef>
                <a:spcPts val="1417"/>
              </a:spcBef>
              <a:buNone/>
            </a:pPr>
            <a:endParaRPr lang="en-GB" sz="1400" b="0" strike="noStrike" spc="-1">
              <a:solidFill>
                <a:srgbClr val="000000"/>
              </a:solidFill>
              <a:latin typeface="Arial"/>
            </a:endParaRPr>
          </a:p>
        </p:txBody>
      </p:sp>
      <p:sp>
        <p:nvSpPr>
          <p:cNvPr id="37" name="PlaceHolder 4"/>
          <p:cNvSpPr>
            <a:spLocks noGrp="1"/>
          </p:cNvSpPr>
          <p:nvPr>
            <p:ph/>
          </p:nvPr>
        </p:nvSpPr>
        <p:spPr>
          <a:xfrm>
            <a:off x="457200" y="2761920"/>
            <a:ext cx="4015800" cy="1422720"/>
          </a:xfrm>
          <a:prstGeom prst="rect">
            <a:avLst/>
          </a:prstGeom>
          <a:noFill/>
          <a:ln w="0">
            <a:noFill/>
          </a:ln>
        </p:spPr>
        <p:txBody>
          <a:bodyPr lIns="0" tIns="0" rIns="0" bIns="0" anchor="t">
            <a:normAutofit/>
          </a:bodyPr>
          <a:lstStyle/>
          <a:p>
            <a:pPr indent="0">
              <a:spcBef>
                <a:spcPts val="1417"/>
              </a:spcBef>
              <a:buNone/>
            </a:pPr>
            <a:endParaRPr lang="en-GB" sz="1400" b="0" strike="noStrike" spc="-1">
              <a:solidFill>
                <a:srgbClr val="000000"/>
              </a:solidFill>
              <a:latin typeface="Arial"/>
            </a:endParaRPr>
          </a:p>
        </p:txBody>
      </p:sp>
      <p:sp>
        <p:nvSpPr>
          <p:cNvPr id="38" name="PlaceHolder 5"/>
          <p:cNvSpPr>
            <a:spLocks noGrp="1"/>
          </p:cNvSpPr>
          <p:nvPr>
            <p:ph/>
          </p:nvPr>
        </p:nvSpPr>
        <p:spPr>
          <a:xfrm>
            <a:off x="4674240" y="2761920"/>
            <a:ext cx="4015800" cy="1422720"/>
          </a:xfrm>
          <a:prstGeom prst="rect">
            <a:avLst/>
          </a:prstGeom>
          <a:noFill/>
          <a:ln w="0">
            <a:noFill/>
          </a:ln>
        </p:spPr>
        <p:txBody>
          <a:bodyPr lIns="0" tIns="0" rIns="0" bIns="0" anchor="t">
            <a:normAutofit/>
          </a:bodyPr>
          <a:lstStyle/>
          <a:p>
            <a:pPr indent="0">
              <a:spcBef>
                <a:spcPts val="1417"/>
              </a:spcBef>
              <a:buNone/>
            </a:pPr>
            <a:endParaRPr lang="en-GB" sz="1400" b="0" strike="noStrike" spc="-1">
              <a:solidFill>
                <a:srgbClr val="000000"/>
              </a:solidFill>
              <a:latin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Title, 6 Content">
    <p:spTree>
      <p:nvGrpSpPr>
        <p:cNvPr id="1" name=""/>
        <p:cNvGrpSpPr/>
        <p:nvPr/>
      </p:nvGrpSpPr>
      <p:grpSpPr>
        <a:xfrm>
          <a:off x="0" y="0"/>
          <a:ext cx="0" cy="0"/>
          <a:chOff x="0" y="0"/>
          <a:chExt cx="0" cy="0"/>
        </a:xfrm>
      </p:grpSpPr>
      <p:sp>
        <p:nvSpPr>
          <p:cNvPr id="39" name="PlaceHolder 1"/>
          <p:cNvSpPr>
            <a:spLocks noGrp="1"/>
          </p:cNvSpPr>
          <p:nvPr>
            <p:ph type="title"/>
          </p:nvPr>
        </p:nvSpPr>
        <p:spPr>
          <a:xfrm>
            <a:off x="1220040" y="2776680"/>
            <a:ext cx="4041720" cy="621000"/>
          </a:xfrm>
          <a:prstGeom prst="rect">
            <a:avLst/>
          </a:prstGeom>
          <a:noFill/>
          <a:ln w="0">
            <a:noFill/>
          </a:ln>
        </p:spPr>
        <p:txBody>
          <a:bodyPr lIns="0" tIns="0" rIns="0" bIns="0" anchor="ctr">
            <a:noAutofit/>
          </a:bodyPr>
          <a:lstStyle/>
          <a:p>
            <a:pPr indent="0">
              <a:buNone/>
            </a:pPr>
            <a:endParaRPr lang="en-GB" sz="1400" b="0" strike="noStrike" spc="-1">
              <a:solidFill>
                <a:srgbClr val="000000"/>
              </a:solidFill>
              <a:latin typeface="Arial"/>
            </a:endParaRPr>
          </a:p>
        </p:txBody>
      </p:sp>
      <p:sp>
        <p:nvSpPr>
          <p:cNvPr id="40" name="PlaceHolder 2"/>
          <p:cNvSpPr>
            <a:spLocks noGrp="1"/>
          </p:cNvSpPr>
          <p:nvPr>
            <p:ph/>
          </p:nvPr>
        </p:nvSpPr>
        <p:spPr>
          <a:xfrm>
            <a:off x="457200" y="1203480"/>
            <a:ext cx="2649600" cy="1422720"/>
          </a:xfrm>
          <a:prstGeom prst="rect">
            <a:avLst/>
          </a:prstGeom>
          <a:noFill/>
          <a:ln w="0">
            <a:noFill/>
          </a:ln>
        </p:spPr>
        <p:txBody>
          <a:bodyPr lIns="0" tIns="0" rIns="0" bIns="0" anchor="t">
            <a:normAutofit/>
          </a:bodyPr>
          <a:lstStyle/>
          <a:p>
            <a:pPr indent="0">
              <a:spcBef>
                <a:spcPts val="1417"/>
              </a:spcBef>
              <a:buNone/>
            </a:pPr>
            <a:endParaRPr lang="en-GB" sz="1400" b="0" strike="noStrike" spc="-1">
              <a:solidFill>
                <a:srgbClr val="000000"/>
              </a:solidFill>
              <a:latin typeface="Arial"/>
            </a:endParaRPr>
          </a:p>
        </p:txBody>
      </p:sp>
      <p:sp>
        <p:nvSpPr>
          <p:cNvPr id="41" name="PlaceHolder 3"/>
          <p:cNvSpPr>
            <a:spLocks noGrp="1"/>
          </p:cNvSpPr>
          <p:nvPr>
            <p:ph/>
          </p:nvPr>
        </p:nvSpPr>
        <p:spPr>
          <a:xfrm>
            <a:off x="3239640" y="1203480"/>
            <a:ext cx="2649600" cy="1422720"/>
          </a:xfrm>
          <a:prstGeom prst="rect">
            <a:avLst/>
          </a:prstGeom>
          <a:noFill/>
          <a:ln w="0">
            <a:noFill/>
          </a:ln>
        </p:spPr>
        <p:txBody>
          <a:bodyPr lIns="0" tIns="0" rIns="0" bIns="0" anchor="t">
            <a:normAutofit/>
          </a:bodyPr>
          <a:lstStyle/>
          <a:p>
            <a:pPr indent="0">
              <a:spcBef>
                <a:spcPts val="1417"/>
              </a:spcBef>
              <a:buNone/>
            </a:pPr>
            <a:endParaRPr lang="en-GB" sz="1400" b="0" strike="noStrike" spc="-1">
              <a:solidFill>
                <a:srgbClr val="000000"/>
              </a:solidFill>
              <a:latin typeface="Arial"/>
            </a:endParaRPr>
          </a:p>
        </p:txBody>
      </p:sp>
      <p:sp>
        <p:nvSpPr>
          <p:cNvPr id="42" name="PlaceHolder 4"/>
          <p:cNvSpPr>
            <a:spLocks noGrp="1"/>
          </p:cNvSpPr>
          <p:nvPr>
            <p:ph/>
          </p:nvPr>
        </p:nvSpPr>
        <p:spPr>
          <a:xfrm>
            <a:off x="6022080" y="1203480"/>
            <a:ext cx="2649600" cy="1422720"/>
          </a:xfrm>
          <a:prstGeom prst="rect">
            <a:avLst/>
          </a:prstGeom>
          <a:noFill/>
          <a:ln w="0">
            <a:noFill/>
          </a:ln>
        </p:spPr>
        <p:txBody>
          <a:bodyPr lIns="0" tIns="0" rIns="0" bIns="0" anchor="t">
            <a:normAutofit/>
          </a:bodyPr>
          <a:lstStyle/>
          <a:p>
            <a:pPr indent="0">
              <a:spcBef>
                <a:spcPts val="1417"/>
              </a:spcBef>
              <a:buNone/>
            </a:pPr>
            <a:endParaRPr lang="en-GB" sz="1400" b="0" strike="noStrike" spc="-1">
              <a:solidFill>
                <a:srgbClr val="000000"/>
              </a:solidFill>
              <a:latin typeface="Arial"/>
            </a:endParaRPr>
          </a:p>
        </p:txBody>
      </p:sp>
      <p:sp>
        <p:nvSpPr>
          <p:cNvPr id="43" name="PlaceHolder 5"/>
          <p:cNvSpPr>
            <a:spLocks noGrp="1"/>
          </p:cNvSpPr>
          <p:nvPr>
            <p:ph/>
          </p:nvPr>
        </p:nvSpPr>
        <p:spPr>
          <a:xfrm>
            <a:off x="457200" y="2761920"/>
            <a:ext cx="2649600" cy="1422720"/>
          </a:xfrm>
          <a:prstGeom prst="rect">
            <a:avLst/>
          </a:prstGeom>
          <a:noFill/>
          <a:ln w="0">
            <a:noFill/>
          </a:ln>
        </p:spPr>
        <p:txBody>
          <a:bodyPr lIns="0" tIns="0" rIns="0" bIns="0" anchor="t">
            <a:normAutofit/>
          </a:bodyPr>
          <a:lstStyle/>
          <a:p>
            <a:pPr indent="0">
              <a:spcBef>
                <a:spcPts val="1417"/>
              </a:spcBef>
              <a:buNone/>
            </a:pPr>
            <a:endParaRPr lang="en-GB" sz="1400" b="0" strike="noStrike" spc="-1">
              <a:solidFill>
                <a:srgbClr val="000000"/>
              </a:solidFill>
              <a:latin typeface="Arial"/>
            </a:endParaRPr>
          </a:p>
        </p:txBody>
      </p:sp>
      <p:sp>
        <p:nvSpPr>
          <p:cNvPr id="44" name="PlaceHolder 6"/>
          <p:cNvSpPr>
            <a:spLocks noGrp="1"/>
          </p:cNvSpPr>
          <p:nvPr>
            <p:ph/>
          </p:nvPr>
        </p:nvSpPr>
        <p:spPr>
          <a:xfrm>
            <a:off x="3239640" y="2761920"/>
            <a:ext cx="2649600" cy="1422720"/>
          </a:xfrm>
          <a:prstGeom prst="rect">
            <a:avLst/>
          </a:prstGeom>
          <a:noFill/>
          <a:ln w="0">
            <a:noFill/>
          </a:ln>
        </p:spPr>
        <p:txBody>
          <a:bodyPr lIns="0" tIns="0" rIns="0" bIns="0" anchor="t">
            <a:normAutofit/>
          </a:bodyPr>
          <a:lstStyle/>
          <a:p>
            <a:pPr indent="0">
              <a:spcBef>
                <a:spcPts val="1417"/>
              </a:spcBef>
              <a:buNone/>
            </a:pPr>
            <a:endParaRPr lang="en-GB" sz="1400" b="0" strike="noStrike" spc="-1">
              <a:solidFill>
                <a:srgbClr val="000000"/>
              </a:solidFill>
              <a:latin typeface="Arial"/>
            </a:endParaRPr>
          </a:p>
        </p:txBody>
      </p:sp>
      <p:sp>
        <p:nvSpPr>
          <p:cNvPr id="45" name="PlaceHolder 7"/>
          <p:cNvSpPr>
            <a:spLocks noGrp="1"/>
          </p:cNvSpPr>
          <p:nvPr>
            <p:ph/>
          </p:nvPr>
        </p:nvSpPr>
        <p:spPr>
          <a:xfrm>
            <a:off x="6022080" y="2761920"/>
            <a:ext cx="2649600" cy="1422720"/>
          </a:xfrm>
          <a:prstGeom prst="rect">
            <a:avLst/>
          </a:prstGeom>
          <a:noFill/>
          <a:ln w="0">
            <a:noFill/>
          </a:ln>
        </p:spPr>
        <p:txBody>
          <a:bodyPr lIns="0" tIns="0" rIns="0" bIns="0" anchor="t">
            <a:normAutofit/>
          </a:bodyPr>
          <a:lstStyle/>
          <a:p>
            <a:pPr indent="0">
              <a:spcBef>
                <a:spcPts val="1417"/>
              </a:spcBef>
              <a:buNone/>
            </a:pPr>
            <a:endParaRPr lang="en-GB" sz="1400" b="0" strike="noStrike" spc="-1">
              <a:solidFill>
                <a:srgbClr val="000000"/>
              </a:solidFill>
              <a:latin typeface="Arial"/>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reserve="1">
  <p:cSld name="Blank Slide">
    <p:spTree>
      <p:nvGrpSpPr>
        <p:cNvPr id="1" name=""/>
        <p:cNvGrpSpPr/>
        <p:nvPr/>
      </p:nvGrpSpPr>
      <p:grpSpPr>
        <a:xfrm>
          <a:off x="0" y="0"/>
          <a:ext cx="0" cy="0"/>
          <a:chOff x="0" y="0"/>
          <a:chExt cx="0" cy="0"/>
        </a:xfrm>
      </p:grpSpPr>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x" preserve="1">
  <p:cSld name="Title Slide">
    <p:spTree>
      <p:nvGrpSpPr>
        <p:cNvPr id="1" name=""/>
        <p:cNvGrpSpPr/>
        <p:nvPr/>
      </p:nvGrpSpPr>
      <p:grpSpPr>
        <a:xfrm>
          <a:off x="0" y="0"/>
          <a:ext cx="0" cy="0"/>
          <a:chOff x="0" y="0"/>
          <a:chExt cx="0" cy="0"/>
        </a:xfrm>
      </p:grpSpPr>
      <p:sp>
        <p:nvSpPr>
          <p:cNvPr id="57" name="PlaceHolder 1"/>
          <p:cNvSpPr>
            <a:spLocks noGrp="1"/>
          </p:cNvSpPr>
          <p:nvPr>
            <p:ph type="title"/>
          </p:nvPr>
        </p:nvSpPr>
        <p:spPr>
          <a:xfrm>
            <a:off x="1220040" y="2776680"/>
            <a:ext cx="4041720" cy="621000"/>
          </a:xfrm>
          <a:prstGeom prst="rect">
            <a:avLst/>
          </a:prstGeom>
          <a:noFill/>
          <a:ln w="0">
            <a:noFill/>
          </a:ln>
        </p:spPr>
        <p:txBody>
          <a:bodyPr lIns="0" tIns="0" rIns="0" bIns="0" anchor="ctr">
            <a:noAutofit/>
          </a:bodyPr>
          <a:lstStyle/>
          <a:p>
            <a:pPr indent="0">
              <a:buNone/>
            </a:pPr>
            <a:endParaRPr lang="en-GB" sz="1400" b="0" strike="noStrike" spc="-1">
              <a:solidFill>
                <a:srgbClr val="000000"/>
              </a:solidFill>
              <a:latin typeface="Arial"/>
            </a:endParaRPr>
          </a:p>
        </p:txBody>
      </p:sp>
      <p:sp>
        <p:nvSpPr>
          <p:cNvPr id="58" name="PlaceHolder 2"/>
          <p:cNvSpPr>
            <a:spLocks noGrp="1"/>
          </p:cNvSpPr>
          <p:nvPr>
            <p:ph type="subTitle"/>
          </p:nvPr>
        </p:nvSpPr>
        <p:spPr>
          <a:xfrm>
            <a:off x="457200" y="1203480"/>
            <a:ext cx="8229240" cy="2982960"/>
          </a:xfrm>
          <a:prstGeom prst="rect">
            <a:avLst/>
          </a:prstGeom>
          <a:noFill/>
          <a:ln w="0">
            <a:noFill/>
          </a:ln>
        </p:spPr>
        <p:txBody>
          <a:bodyPr lIns="0" tIns="0" rIns="0" bIns="0" anchor="ctr">
            <a:noAutofit/>
          </a:bodyPr>
          <a:lstStyle/>
          <a:p>
            <a:pPr indent="0" algn="ctr">
              <a:buNone/>
            </a:pPr>
            <a:endParaRPr lang="en-GB" sz="3200" b="0" strike="noStrike" spc="-1">
              <a:latin typeface="Arial"/>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Content">
    <p:spTree>
      <p:nvGrpSpPr>
        <p:cNvPr id="1" name=""/>
        <p:cNvGrpSpPr/>
        <p:nvPr/>
      </p:nvGrpSpPr>
      <p:grpSpPr>
        <a:xfrm>
          <a:off x="0" y="0"/>
          <a:ext cx="0" cy="0"/>
          <a:chOff x="0" y="0"/>
          <a:chExt cx="0" cy="0"/>
        </a:xfrm>
      </p:grpSpPr>
      <p:sp>
        <p:nvSpPr>
          <p:cNvPr id="59" name="PlaceHolder 1"/>
          <p:cNvSpPr>
            <a:spLocks noGrp="1"/>
          </p:cNvSpPr>
          <p:nvPr>
            <p:ph type="title"/>
          </p:nvPr>
        </p:nvSpPr>
        <p:spPr>
          <a:xfrm>
            <a:off x="1220040" y="2776680"/>
            <a:ext cx="4041720" cy="621000"/>
          </a:xfrm>
          <a:prstGeom prst="rect">
            <a:avLst/>
          </a:prstGeom>
          <a:noFill/>
          <a:ln w="0">
            <a:noFill/>
          </a:ln>
        </p:spPr>
        <p:txBody>
          <a:bodyPr lIns="0" tIns="0" rIns="0" bIns="0" anchor="ctr">
            <a:noAutofit/>
          </a:bodyPr>
          <a:lstStyle/>
          <a:p>
            <a:pPr indent="0">
              <a:buNone/>
            </a:pPr>
            <a:endParaRPr lang="en-GB" sz="1400" b="0" strike="noStrike" spc="-1">
              <a:solidFill>
                <a:srgbClr val="000000"/>
              </a:solidFill>
              <a:latin typeface="Arial"/>
            </a:endParaRPr>
          </a:p>
        </p:txBody>
      </p:sp>
      <p:sp>
        <p:nvSpPr>
          <p:cNvPr id="60" name="PlaceHolder 2"/>
          <p:cNvSpPr>
            <a:spLocks noGrp="1"/>
          </p:cNvSpPr>
          <p:nvPr>
            <p:ph/>
          </p:nvPr>
        </p:nvSpPr>
        <p:spPr>
          <a:xfrm>
            <a:off x="457200" y="1203480"/>
            <a:ext cx="8229240" cy="2982960"/>
          </a:xfrm>
          <a:prstGeom prst="rect">
            <a:avLst/>
          </a:prstGeom>
          <a:noFill/>
          <a:ln w="0">
            <a:noFill/>
          </a:ln>
        </p:spPr>
        <p:txBody>
          <a:bodyPr lIns="0" tIns="0" rIns="0" bIns="0" anchor="t">
            <a:normAutofit/>
          </a:bodyPr>
          <a:lstStyle/>
          <a:p>
            <a:pPr indent="0">
              <a:spcBef>
                <a:spcPts val="1417"/>
              </a:spcBef>
              <a:buNone/>
            </a:pPr>
            <a:endParaRPr lang="en-GB" sz="1400" b="0" strike="noStrike" spc="-1">
              <a:solidFill>
                <a:srgbClr val="000000"/>
              </a:solidFill>
              <a:latin typeface="Arial"/>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itle, 2 Content">
    <p:spTree>
      <p:nvGrpSpPr>
        <p:cNvPr id="1" name=""/>
        <p:cNvGrpSpPr/>
        <p:nvPr/>
      </p:nvGrpSpPr>
      <p:grpSpPr>
        <a:xfrm>
          <a:off x="0" y="0"/>
          <a:ext cx="0" cy="0"/>
          <a:chOff x="0" y="0"/>
          <a:chExt cx="0" cy="0"/>
        </a:xfrm>
      </p:grpSpPr>
      <p:sp>
        <p:nvSpPr>
          <p:cNvPr id="61" name="PlaceHolder 1"/>
          <p:cNvSpPr>
            <a:spLocks noGrp="1"/>
          </p:cNvSpPr>
          <p:nvPr>
            <p:ph type="title"/>
          </p:nvPr>
        </p:nvSpPr>
        <p:spPr>
          <a:xfrm>
            <a:off x="1220040" y="2776680"/>
            <a:ext cx="4041720" cy="621000"/>
          </a:xfrm>
          <a:prstGeom prst="rect">
            <a:avLst/>
          </a:prstGeom>
          <a:noFill/>
          <a:ln w="0">
            <a:noFill/>
          </a:ln>
        </p:spPr>
        <p:txBody>
          <a:bodyPr lIns="0" tIns="0" rIns="0" bIns="0" anchor="ctr">
            <a:noAutofit/>
          </a:bodyPr>
          <a:lstStyle/>
          <a:p>
            <a:pPr indent="0">
              <a:buNone/>
            </a:pPr>
            <a:endParaRPr lang="en-GB" sz="1400" b="0" strike="noStrike" spc="-1">
              <a:solidFill>
                <a:srgbClr val="000000"/>
              </a:solidFill>
              <a:latin typeface="Arial"/>
            </a:endParaRPr>
          </a:p>
        </p:txBody>
      </p:sp>
      <p:sp>
        <p:nvSpPr>
          <p:cNvPr id="62" name="PlaceHolder 2"/>
          <p:cNvSpPr>
            <a:spLocks noGrp="1"/>
          </p:cNvSpPr>
          <p:nvPr>
            <p:ph/>
          </p:nvPr>
        </p:nvSpPr>
        <p:spPr>
          <a:xfrm>
            <a:off x="457200" y="1203480"/>
            <a:ext cx="4015800" cy="2982960"/>
          </a:xfrm>
          <a:prstGeom prst="rect">
            <a:avLst/>
          </a:prstGeom>
          <a:noFill/>
          <a:ln w="0">
            <a:noFill/>
          </a:ln>
        </p:spPr>
        <p:txBody>
          <a:bodyPr lIns="0" tIns="0" rIns="0" bIns="0" anchor="t">
            <a:normAutofit/>
          </a:bodyPr>
          <a:lstStyle/>
          <a:p>
            <a:pPr indent="0">
              <a:spcBef>
                <a:spcPts val="1417"/>
              </a:spcBef>
              <a:buNone/>
            </a:pPr>
            <a:endParaRPr lang="en-GB" sz="1400" b="0" strike="noStrike" spc="-1">
              <a:solidFill>
                <a:srgbClr val="000000"/>
              </a:solidFill>
              <a:latin typeface="Arial"/>
            </a:endParaRPr>
          </a:p>
        </p:txBody>
      </p:sp>
      <p:sp>
        <p:nvSpPr>
          <p:cNvPr id="63" name="PlaceHolder 3"/>
          <p:cNvSpPr>
            <a:spLocks noGrp="1"/>
          </p:cNvSpPr>
          <p:nvPr>
            <p:ph/>
          </p:nvPr>
        </p:nvSpPr>
        <p:spPr>
          <a:xfrm>
            <a:off x="4674240" y="1203480"/>
            <a:ext cx="4015800" cy="2982960"/>
          </a:xfrm>
          <a:prstGeom prst="rect">
            <a:avLst/>
          </a:prstGeom>
          <a:noFill/>
          <a:ln w="0">
            <a:noFill/>
          </a:ln>
        </p:spPr>
        <p:txBody>
          <a:bodyPr lIns="0" tIns="0" rIns="0" bIns="0" anchor="t">
            <a:normAutofit/>
          </a:bodyPr>
          <a:lstStyle/>
          <a:p>
            <a:pPr indent="0">
              <a:spcBef>
                <a:spcPts val="1417"/>
              </a:spcBef>
              <a:buNone/>
            </a:pPr>
            <a:endParaRPr lang="en-GB" sz="1400" b="0" strike="noStrike" spc="-1">
              <a:solidFill>
                <a:srgbClr val="000000"/>
              </a:solidFill>
              <a:latin typeface="Arial"/>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4" name="PlaceHolder 1"/>
          <p:cNvSpPr>
            <a:spLocks noGrp="1"/>
          </p:cNvSpPr>
          <p:nvPr>
            <p:ph type="title"/>
          </p:nvPr>
        </p:nvSpPr>
        <p:spPr>
          <a:xfrm>
            <a:off x="1220040" y="2776680"/>
            <a:ext cx="4041720" cy="621000"/>
          </a:xfrm>
          <a:prstGeom prst="rect">
            <a:avLst/>
          </a:prstGeom>
          <a:noFill/>
          <a:ln w="0">
            <a:noFill/>
          </a:ln>
        </p:spPr>
        <p:txBody>
          <a:bodyPr lIns="0" tIns="0" rIns="0" bIns="0" anchor="ctr">
            <a:noAutofit/>
          </a:bodyPr>
          <a:lstStyle/>
          <a:p>
            <a:pPr indent="0">
              <a:buNone/>
            </a:pPr>
            <a:endParaRPr lang="en-GB" sz="1400" b="0" strike="noStrike" spc="-1">
              <a:solidFill>
                <a:srgbClr val="000000"/>
              </a:solidFill>
              <a:latin typeface="Arial"/>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Only" preserve="1">
  <p:cSld name="Centered Text">
    <p:spTree>
      <p:nvGrpSpPr>
        <p:cNvPr id="1" name=""/>
        <p:cNvGrpSpPr/>
        <p:nvPr/>
      </p:nvGrpSpPr>
      <p:grpSpPr>
        <a:xfrm>
          <a:off x="0" y="0"/>
          <a:ext cx="0" cy="0"/>
          <a:chOff x="0" y="0"/>
          <a:chExt cx="0" cy="0"/>
        </a:xfrm>
      </p:grpSpPr>
      <p:sp>
        <p:nvSpPr>
          <p:cNvPr id="65" name="PlaceHolder 1"/>
          <p:cNvSpPr>
            <a:spLocks noGrp="1"/>
          </p:cNvSpPr>
          <p:nvPr>
            <p:ph type="subTitle"/>
          </p:nvPr>
        </p:nvSpPr>
        <p:spPr>
          <a:xfrm>
            <a:off x="1220040" y="2776680"/>
            <a:ext cx="4041720" cy="2880000"/>
          </a:xfrm>
          <a:prstGeom prst="rect">
            <a:avLst/>
          </a:prstGeom>
          <a:noFill/>
          <a:ln w="0">
            <a:noFill/>
          </a:ln>
        </p:spPr>
        <p:txBody>
          <a:bodyPr lIns="0" tIns="0" rIns="0" bIns="0" anchor="ctr">
            <a:noAutofit/>
          </a:bodyPr>
          <a:lstStyle/>
          <a:p>
            <a:pPr algn="ctr"/>
            <a:endParaRPr lang="en-GB" sz="3200" b="0" strike="noStrike" spc="-1">
              <a:latin typeface="Arial"/>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66" name="PlaceHolder 1"/>
          <p:cNvSpPr>
            <a:spLocks noGrp="1"/>
          </p:cNvSpPr>
          <p:nvPr>
            <p:ph type="title"/>
          </p:nvPr>
        </p:nvSpPr>
        <p:spPr>
          <a:xfrm>
            <a:off x="1220040" y="2776680"/>
            <a:ext cx="4041720" cy="621000"/>
          </a:xfrm>
          <a:prstGeom prst="rect">
            <a:avLst/>
          </a:prstGeom>
          <a:noFill/>
          <a:ln w="0">
            <a:noFill/>
          </a:ln>
        </p:spPr>
        <p:txBody>
          <a:bodyPr lIns="0" tIns="0" rIns="0" bIns="0" anchor="ctr">
            <a:noAutofit/>
          </a:bodyPr>
          <a:lstStyle/>
          <a:p>
            <a:pPr indent="0">
              <a:buNone/>
            </a:pPr>
            <a:endParaRPr lang="en-GB" sz="1400" b="0" strike="noStrike" spc="-1">
              <a:solidFill>
                <a:srgbClr val="000000"/>
              </a:solidFill>
              <a:latin typeface="Arial"/>
            </a:endParaRPr>
          </a:p>
        </p:txBody>
      </p:sp>
      <p:sp>
        <p:nvSpPr>
          <p:cNvPr id="67" name="PlaceHolder 2"/>
          <p:cNvSpPr>
            <a:spLocks noGrp="1"/>
          </p:cNvSpPr>
          <p:nvPr>
            <p:ph/>
          </p:nvPr>
        </p:nvSpPr>
        <p:spPr>
          <a:xfrm>
            <a:off x="457200" y="1203480"/>
            <a:ext cx="4015800" cy="1422720"/>
          </a:xfrm>
          <a:prstGeom prst="rect">
            <a:avLst/>
          </a:prstGeom>
          <a:noFill/>
          <a:ln w="0">
            <a:noFill/>
          </a:ln>
        </p:spPr>
        <p:txBody>
          <a:bodyPr lIns="0" tIns="0" rIns="0" bIns="0" anchor="t">
            <a:normAutofit/>
          </a:bodyPr>
          <a:lstStyle/>
          <a:p>
            <a:pPr indent="0">
              <a:spcBef>
                <a:spcPts val="1417"/>
              </a:spcBef>
              <a:buNone/>
            </a:pPr>
            <a:endParaRPr lang="en-GB" sz="1400" b="0" strike="noStrike" spc="-1">
              <a:solidFill>
                <a:srgbClr val="000000"/>
              </a:solidFill>
              <a:latin typeface="Arial"/>
            </a:endParaRPr>
          </a:p>
        </p:txBody>
      </p:sp>
      <p:sp>
        <p:nvSpPr>
          <p:cNvPr id="68" name="PlaceHolder 3"/>
          <p:cNvSpPr>
            <a:spLocks noGrp="1"/>
          </p:cNvSpPr>
          <p:nvPr>
            <p:ph/>
          </p:nvPr>
        </p:nvSpPr>
        <p:spPr>
          <a:xfrm>
            <a:off x="4674240" y="1203480"/>
            <a:ext cx="4015800" cy="2982960"/>
          </a:xfrm>
          <a:prstGeom prst="rect">
            <a:avLst/>
          </a:prstGeom>
          <a:noFill/>
          <a:ln w="0">
            <a:noFill/>
          </a:ln>
        </p:spPr>
        <p:txBody>
          <a:bodyPr lIns="0" tIns="0" rIns="0" bIns="0" anchor="t">
            <a:normAutofit/>
          </a:bodyPr>
          <a:lstStyle/>
          <a:p>
            <a:pPr indent="0">
              <a:spcBef>
                <a:spcPts val="1417"/>
              </a:spcBef>
              <a:buNone/>
            </a:pPr>
            <a:endParaRPr lang="en-GB" sz="1400" b="0" strike="noStrike" spc="-1">
              <a:solidFill>
                <a:srgbClr val="000000"/>
              </a:solidFill>
              <a:latin typeface="Arial"/>
            </a:endParaRPr>
          </a:p>
        </p:txBody>
      </p:sp>
      <p:sp>
        <p:nvSpPr>
          <p:cNvPr id="69" name="PlaceHolder 4"/>
          <p:cNvSpPr>
            <a:spLocks noGrp="1"/>
          </p:cNvSpPr>
          <p:nvPr>
            <p:ph/>
          </p:nvPr>
        </p:nvSpPr>
        <p:spPr>
          <a:xfrm>
            <a:off x="457200" y="2761920"/>
            <a:ext cx="4015800" cy="1422720"/>
          </a:xfrm>
          <a:prstGeom prst="rect">
            <a:avLst/>
          </a:prstGeom>
          <a:noFill/>
          <a:ln w="0">
            <a:noFill/>
          </a:ln>
        </p:spPr>
        <p:txBody>
          <a:bodyPr lIns="0" tIns="0" rIns="0" bIns="0" anchor="t">
            <a:normAutofit/>
          </a:bodyPr>
          <a:lstStyle/>
          <a:p>
            <a:pPr indent="0">
              <a:spcBef>
                <a:spcPts val="1417"/>
              </a:spcBef>
              <a:buNone/>
            </a:pPr>
            <a:endParaRPr lang="en-GB" sz="1400" b="0" strike="noStrike" spc="-1">
              <a:solidFill>
                <a:srgbClr val="000000"/>
              </a:solidFill>
              <a:latin typeface="Arial"/>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70" name="PlaceHolder 1"/>
          <p:cNvSpPr>
            <a:spLocks noGrp="1"/>
          </p:cNvSpPr>
          <p:nvPr>
            <p:ph type="title"/>
          </p:nvPr>
        </p:nvSpPr>
        <p:spPr>
          <a:xfrm>
            <a:off x="1220040" y="2776680"/>
            <a:ext cx="4041720" cy="621000"/>
          </a:xfrm>
          <a:prstGeom prst="rect">
            <a:avLst/>
          </a:prstGeom>
          <a:noFill/>
          <a:ln w="0">
            <a:noFill/>
          </a:ln>
        </p:spPr>
        <p:txBody>
          <a:bodyPr lIns="0" tIns="0" rIns="0" bIns="0" anchor="ctr">
            <a:noAutofit/>
          </a:bodyPr>
          <a:lstStyle/>
          <a:p>
            <a:pPr indent="0">
              <a:buNone/>
            </a:pPr>
            <a:endParaRPr lang="en-GB" sz="1400" b="0" strike="noStrike" spc="-1">
              <a:solidFill>
                <a:srgbClr val="000000"/>
              </a:solidFill>
              <a:latin typeface="Arial"/>
            </a:endParaRPr>
          </a:p>
        </p:txBody>
      </p:sp>
      <p:sp>
        <p:nvSpPr>
          <p:cNvPr id="71" name="PlaceHolder 2"/>
          <p:cNvSpPr>
            <a:spLocks noGrp="1"/>
          </p:cNvSpPr>
          <p:nvPr>
            <p:ph/>
          </p:nvPr>
        </p:nvSpPr>
        <p:spPr>
          <a:xfrm>
            <a:off x="457200" y="1203480"/>
            <a:ext cx="4015800" cy="2982960"/>
          </a:xfrm>
          <a:prstGeom prst="rect">
            <a:avLst/>
          </a:prstGeom>
          <a:noFill/>
          <a:ln w="0">
            <a:noFill/>
          </a:ln>
        </p:spPr>
        <p:txBody>
          <a:bodyPr lIns="0" tIns="0" rIns="0" bIns="0" anchor="t">
            <a:normAutofit/>
          </a:bodyPr>
          <a:lstStyle/>
          <a:p>
            <a:pPr indent="0">
              <a:spcBef>
                <a:spcPts val="1417"/>
              </a:spcBef>
              <a:buNone/>
            </a:pPr>
            <a:endParaRPr lang="en-GB" sz="1400" b="0" strike="noStrike" spc="-1">
              <a:solidFill>
                <a:srgbClr val="000000"/>
              </a:solidFill>
              <a:latin typeface="Arial"/>
            </a:endParaRPr>
          </a:p>
        </p:txBody>
      </p:sp>
      <p:sp>
        <p:nvSpPr>
          <p:cNvPr id="72" name="PlaceHolder 3"/>
          <p:cNvSpPr>
            <a:spLocks noGrp="1"/>
          </p:cNvSpPr>
          <p:nvPr>
            <p:ph/>
          </p:nvPr>
        </p:nvSpPr>
        <p:spPr>
          <a:xfrm>
            <a:off x="4674240" y="1203480"/>
            <a:ext cx="4015800" cy="1422720"/>
          </a:xfrm>
          <a:prstGeom prst="rect">
            <a:avLst/>
          </a:prstGeom>
          <a:noFill/>
          <a:ln w="0">
            <a:noFill/>
          </a:ln>
        </p:spPr>
        <p:txBody>
          <a:bodyPr lIns="0" tIns="0" rIns="0" bIns="0" anchor="t">
            <a:normAutofit/>
          </a:bodyPr>
          <a:lstStyle/>
          <a:p>
            <a:pPr indent="0">
              <a:spcBef>
                <a:spcPts val="1417"/>
              </a:spcBef>
              <a:buNone/>
            </a:pPr>
            <a:endParaRPr lang="en-GB" sz="1400" b="0" strike="noStrike" spc="-1">
              <a:solidFill>
                <a:srgbClr val="000000"/>
              </a:solidFill>
              <a:latin typeface="Arial"/>
            </a:endParaRPr>
          </a:p>
        </p:txBody>
      </p:sp>
      <p:sp>
        <p:nvSpPr>
          <p:cNvPr id="73" name="PlaceHolder 4"/>
          <p:cNvSpPr>
            <a:spLocks noGrp="1"/>
          </p:cNvSpPr>
          <p:nvPr>
            <p:ph/>
          </p:nvPr>
        </p:nvSpPr>
        <p:spPr>
          <a:xfrm>
            <a:off x="4674240" y="2761920"/>
            <a:ext cx="4015800" cy="1422720"/>
          </a:xfrm>
          <a:prstGeom prst="rect">
            <a:avLst/>
          </a:prstGeom>
          <a:noFill/>
          <a:ln w="0">
            <a:noFill/>
          </a:ln>
        </p:spPr>
        <p:txBody>
          <a:bodyPr lIns="0" tIns="0" rIns="0" bIns="0" anchor="t">
            <a:normAutofit/>
          </a:bodyPr>
          <a:lstStyle/>
          <a:p>
            <a:pPr indent="0">
              <a:spcBef>
                <a:spcPts val="1417"/>
              </a:spcBef>
              <a:buNone/>
            </a:pPr>
            <a:endParaRPr lang="en-GB" sz="1400" b="0" strike="noStrike" spc="-1">
              <a:solidFill>
                <a:srgbClr val="000000"/>
              </a:solidFill>
              <a:latin typeface="Arial"/>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OverTx" preserve="1">
  <p:cSld name="Title, 2 Content over Content">
    <p:spTree>
      <p:nvGrpSpPr>
        <p:cNvPr id="1" name=""/>
        <p:cNvGrpSpPr/>
        <p:nvPr/>
      </p:nvGrpSpPr>
      <p:grpSpPr>
        <a:xfrm>
          <a:off x="0" y="0"/>
          <a:ext cx="0" cy="0"/>
          <a:chOff x="0" y="0"/>
          <a:chExt cx="0" cy="0"/>
        </a:xfrm>
      </p:grpSpPr>
      <p:sp>
        <p:nvSpPr>
          <p:cNvPr id="74" name="PlaceHolder 1"/>
          <p:cNvSpPr>
            <a:spLocks noGrp="1"/>
          </p:cNvSpPr>
          <p:nvPr>
            <p:ph type="title"/>
          </p:nvPr>
        </p:nvSpPr>
        <p:spPr>
          <a:xfrm>
            <a:off x="1220040" y="2776680"/>
            <a:ext cx="4041720" cy="621000"/>
          </a:xfrm>
          <a:prstGeom prst="rect">
            <a:avLst/>
          </a:prstGeom>
          <a:noFill/>
          <a:ln w="0">
            <a:noFill/>
          </a:ln>
        </p:spPr>
        <p:txBody>
          <a:bodyPr lIns="0" tIns="0" rIns="0" bIns="0" anchor="ctr">
            <a:noAutofit/>
          </a:bodyPr>
          <a:lstStyle/>
          <a:p>
            <a:pPr indent="0">
              <a:buNone/>
            </a:pPr>
            <a:endParaRPr lang="en-GB" sz="1400" b="0" strike="noStrike" spc="-1">
              <a:solidFill>
                <a:srgbClr val="000000"/>
              </a:solidFill>
              <a:latin typeface="Arial"/>
            </a:endParaRPr>
          </a:p>
        </p:txBody>
      </p:sp>
      <p:sp>
        <p:nvSpPr>
          <p:cNvPr id="75" name="PlaceHolder 2"/>
          <p:cNvSpPr>
            <a:spLocks noGrp="1"/>
          </p:cNvSpPr>
          <p:nvPr>
            <p:ph/>
          </p:nvPr>
        </p:nvSpPr>
        <p:spPr>
          <a:xfrm>
            <a:off x="457200" y="1203480"/>
            <a:ext cx="4015800" cy="1422720"/>
          </a:xfrm>
          <a:prstGeom prst="rect">
            <a:avLst/>
          </a:prstGeom>
          <a:noFill/>
          <a:ln w="0">
            <a:noFill/>
          </a:ln>
        </p:spPr>
        <p:txBody>
          <a:bodyPr lIns="0" tIns="0" rIns="0" bIns="0" anchor="t">
            <a:normAutofit/>
          </a:bodyPr>
          <a:lstStyle/>
          <a:p>
            <a:pPr indent="0">
              <a:spcBef>
                <a:spcPts val="1417"/>
              </a:spcBef>
              <a:buNone/>
            </a:pPr>
            <a:endParaRPr lang="en-GB" sz="1400" b="0" strike="noStrike" spc="-1">
              <a:solidFill>
                <a:srgbClr val="000000"/>
              </a:solidFill>
              <a:latin typeface="Arial"/>
            </a:endParaRPr>
          </a:p>
        </p:txBody>
      </p:sp>
      <p:sp>
        <p:nvSpPr>
          <p:cNvPr id="76" name="PlaceHolder 3"/>
          <p:cNvSpPr>
            <a:spLocks noGrp="1"/>
          </p:cNvSpPr>
          <p:nvPr>
            <p:ph/>
          </p:nvPr>
        </p:nvSpPr>
        <p:spPr>
          <a:xfrm>
            <a:off x="4674240" y="1203480"/>
            <a:ext cx="4015800" cy="1422720"/>
          </a:xfrm>
          <a:prstGeom prst="rect">
            <a:avLst/>
          </a:prstGeom>
          <a:noFill/>
          <a:ln w="0">
            <a:noFill/>
          </a:ln>
        </p:spPr>
        <p:txBody>
          <a:bodyPr lIns="0" tIns="0" rIns="0" bIns="0" anchor="t">
            <a:normAutofit/>
          </a:bodyPr>
          <a:lstStyle/>
          <a:p>
            <a:pPr indent="0">
              <a:spcBef>
                <a:spcPts val="1417"/>
              </a:spcBef>
              <a:buNone/>
            </a:pPr>
            <a:endParaRPr lang="en-GB" sz="1400" b="0" strike="noStrike" spc="-1">
              <a:solidFill>
                <a:srgbClr val="000000"/>
              </a:solidFill>
              <a:latin typeface="Arial"/>
            </a:endParaRPr>
          </a:p>
        </p:txBody>
      </p:sp>
      <p:sp>
        <p:nvSpPr>
          <p:cNvPr id="77" name="PlaceHolder 4"/>
          <p:cNvSpPr>
            <a:spLocks noGrp="1"/>
          </p:cNvSpPr>
          <p:nvPr>
            <p:ph/>
          </p:nvPr>
        </p:nvSpPr>
        <p:spPr>
          <a:xfrm>
            <a:off x="457200" y="2761920"/>
            <a:ext cx="8229240" cy="1422720"/>
          </a:xfrm>
          <a:prstGeom prst="rect">
            <a:avLst/>
          </a:prstGeom>
          <a:noFill/>
          <a:ln w="0">
            <a:noFill/>
          </a:ln>
        </p:spPr>
        <p:txBody>
          <a:bodyPr lIns="0" tIns="0" rIns="0" bIns="0" anchor="t">
            <a:normAutofit/>
          </a:bodyPr>
          <a:lstStyle/>
          <a:p>
            <a:pPr indent="0">
              <a:spcBef>
                <a:spcPts val="1417"/>
              </a:spcBef>
              <a:buNone/>
            </a:pPr>
            <a:endParaRPr lang="en-GB" sz="1400" b="0" strike="noStrike" spc="-1">
              <a:solidFill>
                <a:srgbClr val="000000"/>
              </a:solidFill>
              <a:latin typeface="Arial"/>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OverTx" preserve="1">
  <p:cSld name="Title, Content over Content">
    <p:spTree>
      <p:nvGrpSpPr>
        <p:cNvPr id="1" name=""/>
        <p:cNvGrpSpPr/>
        <p:nvPr/>
      </p:nvGrpSpPr>
      <p:grpSpPr>
        <a:xfrm>
          <a:off x="0" y="0"/>
          <a:ext cx="0" cy="0"/>
          <a:chOff x="0" y="0"/>
          <a:chExt cx="0" cy="0"/>
        </a:xfrm>
      </p:grpSpPr>
      <p:sp>
        <p:nvSpPr>
          <p:cNvPr id="78" name="PlaceHolder 1"/>
          <p:cNvSpPr>
            <a:spLocks noGrp="1"/>
          </p:cNvSpPr>
          <p:nvPr>
            <p:ph type="title"/>
          </p:nvPr>
        </p:nvSpPr>
        <p:spPr>
          <a:xfrm>
            <a:off x="1220040" y="2776680"/>
            <a:ext cx="4041720" cy="621000"/>
          </a:xfrm>
          <a:prstGeom prst="rect">
            <a:avLst/>
          </a:prstGeom>
          <a:noFill/>
          <a:ln w="0">
            <a:noFill/>
          </a:ln>
        </p:spPr>
        <p:txBody>
          <a:bodyPr lIns="0" tIns="0" rIns="0" bIns="0" anchor="ctr">
            <a:noAutofit/>
          </a:bodyPr>
          <a:lstStyle/>
          <a:p>
            <a:pPr indent="0">
              <a:buNone/>
            </a:pPr>
            <a:endParaRPr lang="en-GB" sz="1400" b="0" strike="noStrike" spc="-1">
              <a:solidFill>
                <a:srgbClr val="000000"/>
              </a:solidFill>
              <a:latin typeface="Arial"/>
            </a:endParaRPr>
          </a:p>
        </p:txBody>
      </p:sp>
      <p:sp>
        <p:nvSpPr>
          <p:cNvPr id="79" name="PlaceHolder 2"/>
          <p:cNvSpPr>
            <a:spLocks noGrp="1"/>
          </p:cNvSpPr>
          <p:nvPr>
            <p:ph/>
          </p:nvPr>
        </p:nvSpPr>
        <p:spPr>
          <a:xfrm>
            <a:off x="457200" y="1203480"/>
            <a:ext cx="8229240" cy="1422720"/>
          </a:xfrm>
          <a:prstGeom prst="rect">
            <a:avLst/>
          </a:prstGeom>
          <a:noFill/>
          <a:ln w="0">
            <a:noFill/>
          </a:ln>
        </p:spPr>
        <p:txBody>
          <a:bodyPr lIns="0" tIns="0" rIns="0" bIns="0" anchor="t">
            <a:normAutofit/>
          </a:bodyPr>
          <a:lstStyle/>
          <a:p>
            <a:pPr indent="0">
              <a:spcBef>
                <a:spcPts val="1417"/>
              </a:spcBef>
              <a:buNone/>
            </a:pPr>
            <a:endParaRPr lang="en-GB" sz="1400" b="0" strike="noStrike" spc="-1">
              <a:solidFill>
                <a:srgbClr val="000000"/>
              </a:solidFill>
              <a:latin typeface="Arial"/>
            </a:endParaRPr>
          </a:p>
        </p:txBody>
      </p:sp>
      <p:sp>
        <p:nvSpPr>
          <p:cNvPr id="80" name="PlaceHolder 3"/>
          <p:cNvSpPr>
            <a:spLocks noGrp="1"/>
          </p:cNvSpPr>
          <p:nvPr>
            <p:ph/>
          </p:nvPr>
        </p:nvSpPr>
        <p:spPr>
          <a:xfrm>
            <a:off x="457200" y="2761920"/>
            <a:ext cx="8229240" cy="1422720"/>
          </a:xfrm>
          <a:prstGeom prst="rect">
            <a:avLst/>
          </a:prstGeom>
          <a:noFill/>
          <a:ln w="0">
            <a:noFill/>
          </a:ln>
        </p:spPr>
        <p:txBody>
          <a:bodyPr lIns="0" tIns="0" rIns="0" bIns="0" anchor="t">
            <a:normAutofit/>
          </a:bodyPr>
          <a:lstStyle/>
          <a:p>
            <a:pPr indent="0">
              <a:spcBef>
                <a:spcPts val="1417"/>
              </a:spcBef>
              <a:buNone/>
            </a:pPr>
            <a:endParaRPr lang="en-GB" sz="1400" b="0" strike="noStrike" spc="-1">
              <a:solidFill>
                <a:srgbClr val="000000"/>
              </a:solidFill>
              <a:latin typeface="Arial"/>
            </a:endParaRP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fourObj" preserve="1">
  <p:cSld name="Title, 4 Content">
    <p:spTree>
      <p:nvGrpSpPr>
        <p:cNvPr id="1" name=""/>
        <p:cNvGrpSpPr/>
        <p:nvPr/>
      </p:nvGrpSpPr>
      <p:grpSpPr>
        <a:xfrm>
          <a:off x="0" y="0"/>
          <a:ext cx="0" cy="0"/>
          <a:chOff x="0" y="0"/>
          <a:chExt cx="0" cy="0"/>
        </a:xfrm>
      </p:grpSpPr>
      <p:sp>
        <p:nvSpPr>
          <p:cNvPr id="81" name="PlaceHolder 1"/>
          <p:cNvSpPr>
            <a:spLocks noGrp="1"/>
          </p:cNvSpPr>
          <p:nvPr>
            <p:ph type="title"/>
          </p:nvPr>
        </p:nvSpPr>
        <p:spPr>
          <a:xfrm>
            <a:off x="1220040" y="2776680"/>
            <a:ext cx="4041720" cy="621000"/>
          </a:xfrm>
          <a:prstGeom prst="rect">
            <a:avLst/>
          </a:prstGeom>
          <a:noFill/>
          <a:ln w="0">
            <a:noFill/>
          </a:ln>
        </p:spPr>
        <p:txBody>
          <a:bodyPr lIns="0" tIns="0" rIns="0" bIns="0" anchor="ctr">
            <a:noAutofit/>
          </a:bodyPr>
          <a:lstStyle/>
          <a:p>
            <a:pPr indent="0">
              <a:buNone/>
            </a:pPr>
            <a:endParaRPr lang="en-GB" sz="1400" b="0" strike="noStrike" spc="-1">
              <a:solidFill>
                <a:srgbClr val="000000"/>
              </a:solidFill>
              <a:latin typeface="Arial"/>
            </a:endParaRPr>
          </a:p>
        </p:txBody>
      </p:sp>
      <p:sp>
        <p:nvSpPr>
          <p:cNvPr id="82" name="PlaceHolder 2"/>
          <p:cNvSpPr>
            <a:spLocks noGrp="1"/>
          </p:cNvSpPr>
          <p:nvPr>
            <p:ph/>
          </p:nvPr>
        </p:nvSpPr>
        <p:spPr>
          <a:xfrm>
            <a:off x="457200" y="1203480"/>
            <a:ext cx="4015800" cy="1422720"/>
          </a:xfrm>
          <a:prstGeom prst="rect">
            <a:avLst/>
          </a:prstGeom>
          <a:noFill/>
          <a:ln w="0">
            <a:noFill/>
          </a:ln>
        </p:spPr>
        <p:txBody>
          <a:bodyPr lIns="0" tIns="0" rIns="0" bIns="0" anchor="t">
            <a:normAutofit/>
          </a:bodyPr>
          <a:lstStyle/>
          <a:p>
            <a:pPr indent="0">
              <a:spcBef>
                <a:spcPts val="1417"/>
              </a:spcBef>
              <a:buNone/>
            </a:pPr>
            <a:endParaRPr lang="en-GB" sz="1400" b="0" strike="noStrike" spc="-1">
              <a:solidFill>
                <a:srgbClr val="000000"/>
              </a:solidFill>
              <a:latin typeface="Arial"/>
            </a:endParaRPr>
          </a:p>
        </p:txBody>
      </p:sp>
      <p:sp>
        <p:nvSpPr>
          <p:cNvPr id="83" name="PlaceHolder 3"/>
          <p:cNvSpPr>
            <a:spLocks noGrp="1"/>
          </p:cNvSpPr>
          <p:nvPr>
            <p:ph/>
          </p:nvPr>
        </p:nvSpPr>
        <p:spPr>
          <a:xfrm>
            <a:off x="4674240" y="1203480"/>
            <a:ext cx="4015800" cy="1422720"/>
          </a:xfrm>
          <a:prstGeom prst="rect">
            <a:avLst/>
          </a:prstGeom>
          <a:noFill/>
          <a:ln w="0">
            <a:noFill/>
          </a:ln>
        </p:spPr>
        <p:txBody>
          <a:bodyPr lIns="0" tIns="0" rIns="0" bIns="0" anchor="t">
            <a:normAutofit/>
          </a:bodyPr>
          <a:lstStyle/>
          <a:p>
            <a:pPr indent="0">
              <a:spcBef>
                <a:spcPts val="1417"/>
              </a:spcBef>
              <a:buNone/>
            </a:pPr>
            <a:endParaRPr lang="en-GB" sz="1400" b="0" strike="noStrike" spc="-1">
              <a:solidFill>
                <a:srgbClr val="000000"/>
              </a:solidFill>
              <a:latin typeface="Arial"/>
            </a:endParaRPr>
          </a:p>
        </p:txBody>
      </p:sp>
      <p:sp>
        <p:nvSpPr>
          <p:cNvPr id="84" name="PlaceHolder 4"/>
          <p:cNvSpPr>
            <a:spLocks noGrp="1"/>
          </p:cNvSpPr>
          <p:nvPr>
            <p:ph/>
          </p:nvPr>
        </p:nvSpPr>
        <p:spPr>
          <a:xfrm>
            <a:off x="457200" y="2761920"/>
            <a:ext cx="4015800" cy="1422720"/>
          </a:xfrm>
          <a:prstGeom prst="rect">
            <a:avLst/>
          </a:prstGeom>
          <a:noFill/>
          <a:ln w="0">
            <a:noFill/>
          </a:ln>
        </p:spPr>
        <p:txBody>
          <a:bodyPr lIns="0" tIns="0" rIns="0" bIns="0" anchor="t">
            <a:normAutofit/>
          </a:bodyPr>
          <a:lstStyle/>
          <a:p>
            <a:pPr indent="0">
              <a:spcBef>
                <a:spcPts val="1417"/>
              </a:spcBef>
              <a:buNone/>
            </a:pPr>
            <a:endParaRPr lang="en-GB" sz="1400" b="0" strike="noStrike" spc="-1">
              <a:solidFill>
                <a:srgbClr val="000000"/>
              </a:solidFill>
              <a:latin typeface="Arial"/>
            </a:endParaRPr>
          </a:p>
        </p:txBody>
      </p:sp>
      <p:sp>
        <p:nvSpPr>
          <p:cNvPr id="85" name="PlaceHolder 5"/>
          <p:cNvSpPr>
            <a:spLocks noGrp="1"/>
          </p:cNvSpPr>
          <p:nvPr>
            <p:ph/>
          </p:nvPr>
        </p:nvSpPr>
        <p:spPr>
          <a:xfrm>
            <a:off x="4674240" y="2761920"/>
            <a:ext cx="4015800" cy="1422720"/>
          </a:xfrm>
          <a:prstGeom prst="rect">
            <a:avLst/>
          </a:prstGeom>
          <a:noFill/>
          <a:ln w="0">
            <a:noFill/>
          </a:ln>
        </p:spPr>
        <p:txBody>
          <a:bodyPr lIns="0" tIns="0" rIns="0" bIns="0" anchor="t">
            <a:normAutofit/>
          </a:bodyPr>
          <a:lstStyle/>
          <a:p>
            <a:pPr indent="0">
              <a:spcBef>
                <a:spcPts val="1417"/>
              </a:spcBef>
              <a:buNone/>
            </a:pPr>
            <a:endParaRPr lang="en-GB" sz="1400" b="0" strike="noStrike" spc="-1">
              <a:solidFill>
                <a:srgbClr val="000000"/>
              </a:solidFill>
              <a:latin typeface="Arial"/>
            </a:endParaRPr>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Title, 6 Content">
    <p:spTree>
      <p:nvGrpSpPr>
        <p:cNvPr id="1" name=""/>
        <p:cNvGrpSpPr/>
        <p:nvPr/>
      </p:nvGrpSpPr>
      <p:grpSpPr>
        <a:xfrm>
          <a:off x="0" y="0"/>
          <a:ext cx="0" cy="0"/>
          <a:chOff x="0" y="0"/>
          <a:chExt cx="0" cy="0"/>
        </a:xfrm>
      </p:grpSpPr>
      <p:sp>
        <p:nvSpPr>
          <p:cNvPr id="86" name="PlaceHolder 1"/>
          <p:cNvSpPr>
            <a:spLocks noGrp="1"/>
          </p:cNvSpPr>
          <p:nvPr>
            <p:ph type="title"/>
          </p:nvPr>
        </p:nvSpPr>
        <p:spPr>
          <a:xfrm>
            <a:off x="1220040" y="2776680"/>
            <a:ext cx="4041720" cy="621000"/>
          </a:xfrm>
          <a:prstGeom prst="rect">
            <a:avLst/>
          </a:prstGeom>
          <a:noFill/>
          <a:ln w="0">
            <a:noFill/>
          </a:ln>
        </p:spPr>
        <p:txBody>
          <a:bodyPr lIns="0" tIns="0" rIns="0" bIns="0" anchor="ctr">
            <a:noAutofit/>
          </a:bodyPr>
          <a:lstStyle/>
          <a:p>
            <a:pPr indent="0">
              <a:buNone/>
            </a:pPr>
            <a:endParaRPr lang="en-GB" sz="1400" b="0" strike="noStrike" spc="-1">
              <a:solidFill>
                <a:srgbClr val="000000"/>
              </a:solidFill>
              <a:latin typeface="Arial"/>
            </a:endParaRPr>
          </a:p>
        </p:txBody>
      </p:sp>
      <p:sp>
        <p:nvSpPr>
          <p:cNvPr id="87" name="PlaceHolder 2"/>
          <p:cNvSpPr>
            <a:spLocks noGrp="1"/>
          </p:cNvSpPr>
          <p:nvPr>
            <p:ph/>
          </p:nvPr>
        </p:nvSpPr>
        <p:spPr>
          <a:xfrm>
            <a:off x="457200" y="1203480"/>
            <a:ext cx="2649600" cy="1422720"/>
          </a:xfrm>
          <a:prstGeom prst="rect">
            <a:avLst/>
          </a:prstGeom>
          <a:noFill/>
          <a:ln w="0">
            <a:noFill/>
          </a:ln>
        </p:spPr>
        <p:txBody>
          <a:bodyPr lIns="0" tIns="0" rIns="0" bIns="0" anchor="t">
            <a:normAutofit/>
          </a:bodyPr>
          <a:lstStyle/>
          <a:p>
            <a:pPr indent="0">
              <a:spcBef>
                <a:spcPts val="1417"/>
              </a:spcBef>
              <a:buNone/>
            </a:pPr>
            <a:endParaRPr lang="en-GB" sz="1400" b="0" strike="noStrike" spc="-1">
              <a:solidFill>
                <a:srgbClr val="000000"/>
              </a:solidFill>
              <a:latin typeface="Arial"/>
            </a:endParaRPr>
          </a:p>
        </p:txBody>
      </p:sp>
      <p:sp>
        <p:nvSpPr>
          <p:cNvPr id="88" name="PlaceHolder 3"/>
          <p:cNvSpPr>
            <a:spLocks noGrp="1"/>
          </p:cNvSpPr>
          <p:nvPr>
            <p:ph/>
          </p:nvPr>
        </p:nvSpPr>
        <p:spPr>
          <a:xfrm>
            <a:off x="3239640" y="1203480"/>
            <a:ext cx="2649600" cy="1422720"/>
          </a:xfrm>
          <a:prstGeom prst="rect">
            <a:avLst/>
          </a:prstGeom>
          <a:noFill/>
          <a:ln w="0">
            <a:noFill/>
          </a:ln>
        </p:spPr>
        <p:txBody>
          <a:bodyPr lIns="0" tIns="0" rIns="0" bIns="0" anchor="t">
            <a:normAutofit/>
          </a:bodyPr>
          <a:lstStyle/>
          <a:p>
            <a:pPr indent="0">
              <a:spcBef>
                <a:spcPts val="1417"/>
              </a:spcBef>
              <a:buNone/>
            </a:pPr>
            <a:endParaRPr lang="en-GB" sz="1400" b="0" strike="noStrike" spc="-1">
              <a:solidFill>
                <a:srgbClr val="000000"/>
              </a:solidFill>
              <a:latin typeface="Arial"/>
            </a:endParaRPr>
          </a:p>
        </p:txBody>
      </p:sp>
      <p:sp>
        <p:nvSpPr>
          <p:cNvPr id="89" name="PlaceHolder 4"/>
          <p:cNvSpPr>
            <a:spLocks noGrp="1"/>
          </p:cNvSpPr>
          <p:nvPr>
            <p:ph/>
          </p:nvPr>
        </p:nvSpPr>
        <p:spPr>
          <a:xfrm>
            <a:off x="6022080" y="1203480"/>
            <a:ext cx="2649600" cy="1422720"/>
          </a:xfrm>
          <a:prstGeom prst="rect">
            <a:avLst/>
          </a:prstGeom>
          <a:noFill/>
          <a:ln w="0">
            <a:noFill/>
          </a:ln>
        </p:spPr>
        <p:txBody>
          <a:bodyPr lIns="0" tIns="0" rIns="0" bIns="0" anchor="t">
            <a:normAutofit/>
          </a:bodyPr>
          <a:lstStyle/>
          <a:p>
            <a:pPr indent="0">
              <a:spcBef>
                <a:spcPts val="1417"/>
              </a:spcBef>
              <a:buNone/>
            </a:pPr>
            <a:endParaRPr lang="en-GB" sz="1400" b="0" strike="noStrike" spc="-1">
              <a:solidFill>
                <a:srgbClr val="000000"/>
              </a:solidFill>
              <a:latin typeface="Arial"/>
            </a:endParaRPr>
          </a:p>
        </p:txBody>
      </p:sp>
      <p:sp>
        <p:nvSpPr>
          <p:cNvPr id="90" name="PlaceHolder 5"/>
          <p:cNvSpPr>
            <a:spLocks noGrp="1"/>
          </p:cNvSpPr>
          <p:nvPr>
            <p:ph/>
          </p:nvPr>
        </p:nvSpPr>
        <p:spPr>
          <a:xfrm>
            <a:off x="457200" y="2761920"/>
            <a:ext cx="2649600" cy="1422720"/>
          </a:xfrm>
          <a:prstGeom prst="rect">
            <a:avLst/>
          </a:prstGeom>
          <a:noFill/>
          <a:ln w="0">
            <a:noFill/>
          </a:ln>
        </p:spPr>
        <p:txBody>
          <a:bodyPr lIns="0" tIns="0" rIns="0" bIns="0" anchor="t">
            <a:normAutofit/>
          </a:bodyPr>
          <a:lstStyle/>
          <a:p>
            <a:pPr indent="0">
              <a:spcBef>
                <a:spcPts val="1417"/>
              </a:spcBef>
              <a:buNone/>
            </a:pPr>
            <a:endParaRPr lang="en-GB" sz="1400" b="0" strike="noStrike" spc="-1">
              <a:solidFill>
                <a:srgbClr val="000000"/>
              </a:solidFill>
              <a:latin typeface="Arial"/>
            </a:endParaRPr>
          </a:p>
        </p:txBody>
      </p:sp>
      <p:sp>
        <p:nvSpPr>
          <p:cNvPr id="91" name="PlaceHolder 6"/>
          <p:cNvSpPr>
            <a:spLocks noGrp="1"/>
          </p:cNvSpPr>
          <p:nvPr>
            <p:ph/>
          </p:nvPr>
        </p:nvSpPr>
        <p:spPr>
          <a:xfrm>
            <a:off x="3239640" y="2761920"/>
            <a:ext cx="2649600" cy="1422720"/>
          </a:xfrm>
          <a:prstGeom prst="rect">
            <a:avLst/>
          </a:prstGeom>
          <a:noFill/>
          <a:ln w="0">
            <a:noFill/>
          </a:ln>
        </p:spPr>
        <p:txBody>
          <a:bodyPr lIns="0" tIns="0" rIns="0" bIns="0" anchor="t">
            <a:normAutofit/>
          </a:bodyPr>
          <a:lstStyle/>
          <a:p>
            <a:pPr indent="0">
              <a:spcBef>
                <a:spcPts val="1417"/>
              </a:spcBef>
              <a:buNone/>
            </a:pPr>
            <a:endParaRPr lang="en-GB" sz="1400" b="0" strike="noStrike" spc="-1">
              <a:solidFill>
                <a:srgbClr val="000000"/>
              </a:solidFill>
              <a:latin typeface="Arial"/>
            </a:endParaRPr>
          </a:p>
        </p:txBody>
      </p:sp>
      <p:sp>
        <p:nvSpPr>
          <p:cNvPr id="92" name="PlaceHolder 7"/>
          <p:cNvSpPr>
            <a:spLocks noGrp="1"/>
          </p:cNvSpPr>
          <p:nvPr>
            <p:ph/>
          </p:nvPr>
        </p:nvSpPr>
        <p:spPr>
          <a:xfrm>
            <a:off x="6022080" y="2761920"/>
            <a:ext cx="2649600" cy="1422720"/>
          </a:xfrm>
          <a:prstGeom prst="rect">
            <a:avLst/>
          </a:prstGeom>
          <a:noFill/>
          <a:ln w="0">
            <a:noFill/>
          </a:ln>
        </p:spPr>
        <p:txBody>
          <a:bodyPr lIns="0" tIns="0" rIns="0" bIns="0" anchor="t">
            <a:normAutofit/>
          </a:bodyPr>
          <a:lstStyle/>
          <a:p>
            <a:pPr indent="0">
              <a:spcBef>
                <a:spcPts val="1417"/>
              </a:spcBef>
              <a:buNone/>
            </a:pPr>
            <a:endParaRPr lang="en-GB" sz="1400" b="0" strike="noStrike" spc="-1">
              <a:solidFill>
                <a:srgbClr val="000000"/>
              </a:solidFill>
              <a:latin typeface="Arial"/>
            </a:endParaRPr>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reserve="1">
  <p:cSld name="Blank Slide">
    <p:spTree>
      <p:nvGrpSpPr>
        <p:cNvPr id="1" name=""/>
        <p:cNvGrpSpPr/>
        <p:nvPr/>
      </p:nvGrpSpPr>
      <p:grpSpPr>
        <a:xfrm>
          <a:off x="0" y="0"/>
          <a:ext cx="0" cy="0"/>
          <a:chOff x="0" y="0"/>
          <a:chExt cx="0" cy="0"/>
        </a:xfrm>
      </p:grpSpPr>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x" preserve="1">
  <p:cSld name="Title Slide">
    <p:spTree>
      <p:nvGrpSpPr>
        <p:cNvPr id="1" name=""/>
        <p:cNvGrpSpPr/>
        <p:nvPr/>
      </p:nvGrpSpPr>
      <p:grpSpPr>
        <a:xfrm>
          <a:off x="0" y="0"/>
          <a:ext cx="0" cy="0"/>
          <a:chOff x="0" y="0"/>
          <a:chExt cx="0" cy="0"/>
        </a:xfrm>
      </p:grpSpPr>
      <p:sp>
        <p:nvSpPr>
          <p:cNvPr id="160" name="PlaceHolder 1"/>
          <p:cNvSpPr>
            <a:spLocks noGrp="1"/>
          </p:cNvSpPr>
          <p:nvPr>
            <p:ph type="title"/>
          </p:nvPr>
        </p:nvSpPr>
        <p:spPr>
          <a:xfrm>
            <a:off x="1220040" y="2776680"/>
            <a:ext cx="4041720" cy="621000"/>
          </a:xfrm>
          <a:prstGeom prst="rect">
            <a:avLst/>
          </a:prstGeom>
          <a:noFill/>
          <a:ln w="0">
            <a:noFill/>
          </a:ln>
        </p:spPr>
        <p:txBody>
          <a:bodyPr lIns="0" tIns="0" rIns="0" bIns="0" anchor="ctr">
            <a:noAutofit/>
          </a:bodyPr>
          <a:lstStyle/>
          <a:p>
            <a:pPr indent="0">
              <a:buNone/>
            </a:pPr>
            <a:endParaRPr lang="en-GB" sz="1400" b="0" strike="noStrike" spc="-1">
              <a:solidFill>
                <a:srgbClr val="000000"/>
              </a:solidFill>
              <a:latin typeface="Arial"/>
            </a:endParaRPr>
          </a:p>
        </p:txBody>
      </p:sp>
      <p:sp>
        <p:nvSpPr>
          <p:cNvPr id="161" name="PlaceHolder 2"/>
          <p:cNvSpPr>
            <a:spLocks noGrp="1"/>
          </p:cNvSpPr>
          <p:nvPr>
            <p:ph type="subTitle"/>
          </p:nvPr>
        </p:nvSpPr>
        <p:spPr>
          <a:xfrm>
            <a:off x="457200" y="1203480"/>
            <a:ext cx="8229240" cy="2982960"/>
          </a:xfrm>
          <a:prstGeom prst="rect">
            <a:avLst/>
          </a:prstGeom>
          <a:noFill/>
          <a:ln w="0">
            <a:noFill/>
          </a:ln>
        </p:spPr>
        <p:txBody>
          <a:bodyPr lIns="0" tIns="0" rIns="0" bIns="0" anchor="ctr">
            <a:noAutofit/>
          </a:bodyPr>
          <a:lstStyle/>
          <a:p>
            <a:pPr indent="0" algn="ctr">
              <a:buNone/>
            </a:pPr>
            <a:endParaRPr lang="en-GB" sz="3200" b="0" strike="noStrike" spc="-1">
              <a:latin typeface="Arial"/>
            </a:endParaRPr>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reserve="1">
  <p:cSld name="Title, Content">
    <p:spTree>
      <p:nvGrpSpPr>
        <p:cNvPr id="1" name=""/>
        <p:cNvGrpSpPr/>
        <p:nvPr/>
      </p:nvGrpSpPr>
      <p:grpSpPr>
        <a:xfrm>
          <a:off x="0" y="0"/>
          <a:ext cx="0" cy="0"/>
          <a:chOff x="0" y="0"/>
          <a:chExt cx="0" cy="0"/>
        </a:xfrm>
      </p:grpSpPr>
      <p:sp>
        <p:nvSpPr>
          <p:cNvPr id="162" name="PlaceHolder 1"/>
          <p:cNvSpPr>
            <a:spLocks noGrp="1"/>
          </p:cNvSpPr>
          <p:nvPr>
            <p:ph type="title"/>
          </p:nvPr>
        </p:nvSpPr>
        <p:spPr>
          <a:xfrm>
            <a:off x="1220040" y="2776680"/>
            <a:ext cx="4041720" cy="621000"/>
          </a:xfrm>
          <a:prstGeom prst="rect">
            <a:avLst/>
          </a:prstGeom>
          <a:noFill/>
          <a:ln w="0">
            <a:noFill/>
          </a:ln>
        </p:spPr>
        <p:txBody>
          <a:bodyPr lIns="0" tIns="0" rIns="0" bIns="0" anchor="ctr">
            <a:noAutofit/>
          </a:bodyPr>
          <a:lstStyle/>
          <a:p>
            <a:pPr indent="0">
              <a:buNone/>
            </a:pPr>
            <a:endParaRPr lang="en-GB" sz="1400" b="0" strike="noStrike" spc="-1">
              <a:solidFill>
                <a:srgbClr val="000000"/>
              </a:solidFill>
              <a:latin typeface="Arial"/>
            </a:endParaRPr>
          </a:p>
        </p:txBody>
      </p:sp>
      <p:sp>
        <p:nvSpPr>
          <p:cNvPr id="163" name="PlaceHolder 2"/>
          <p:cNvSpPr>
            <a:spLocks noGrp="1"/>
          </p:cNvSpPr>
          <p:nvPr>
            <p:ph/>
          </p:nvPr>
        </p:nvSpPr>
        <p:spPr>
          <a:xfrm>
            <a:off x="457200" y="1203480"/>
            <a:ext cx="8229240" cy="2982960"/>
          </a:xfrm>
          <a:prstGeom prst="rect">
            <a:avLst/>
          </a:prstGeom>
          <a:noFill/>
          <a:ln w="0">
            <a:noFill/>
          </a:ln>
        </p:spPr>
        <p:txBody>
          <a:bodyPr lIns="0" tIns="0" rIns="0" bIns="0" anchor="t">
            <a:normAutofit/>
          </a:bodyPr>
          <a:lstStyle/>
          <a:p>
            <a:pPr indent="0">
              <a:spcBef>
                <a:spcPts val="1417"/>
              </a:spcBef>
              <a:buNone/>
            </a:pPr>
            <a:endParaRPr lang="en-GB" sz="1400" b="0" strike="noStrike" spc="-1">
              <a:solidFill>
                <a:srgbClr val="000000"/>
              </a:solidFill>
              <a:latin typeface="Arial"/>
            </a:endParaRPr>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Obj" preserve="1">
  <p:cSld name="Title, 2 Content">
    <p:spTree>
      <p:nvGrpSpPr>
        <p:cNvPr id="1" name=""/>
        <p:cNvGrpSpPr/>
        <p:nvPr/>
      </p:nvGrpSpPr>
      <p:grpSpPr>
        <a:xfrm>
          <a:off x="0" y="0"/>
          <a:ext cx="0" cy="0"/>
          <a:chOff x="0" y="0"/>
          <a:chExt cx="0" cy="0"/>
        </a:xfrm>
      </p:grpSpPr>
      <p:sp>
        <p:nvSpPr>
          <p:cNvPr id="164" name="PlaceHolder 1"/>
          <p:cNvSpPr>
            <a:spLocks noGrp="1"/>
          </p:cNvSpPr>
          <p:nvPr>
            <p:ph type="title"/>
          </p:nvPr>
        </p:nvSpPr>
        <p:spPr>
          <a:xfrm>
            <a:off x="1220040" y="2776680"/>
            <a:ext cx="4041720" cy="621000"/>
          </a:xfrm>
          <a:prstGeom prst="rect">
            <a:avLst/>
          </a:prstGeom>
          <a:noFill/>
          <a:ln w="0">
            <a:noFill/>
          </a:ln>
        </p:spPr>
        <p:txBody>
          <a:bodyPr lIns="0" tIns="0" rIns="0" bIns="0" anchor="ctr">
            <a:noAutofit/>
          </a:bodyPr>
          <a:lstStyle/>
          <a:p>
            <a:pPr indent="0">
              <a:buNone/>
            </a:pPr>
            <a:endParaRPr lang="en-GB" sz="1400" b="0" strike="noStrike" spc="-1">
              <a:solidFill>
                <a:srgbClr val="000000"/>
              </a:solidFill>
              <a:latin typeface="Arial"/>
            </a:endParaRPr>
          </a:p>
        </p:txBody>
      </p:sp>
      <p:sp>
        <p:nvSpPr>
          <p:cNvPr id="165" name="PlaceHolder 2"/>
          <p:cNvSpPr>
            <a:spLocks noGrp="1"/>
          </p:cNvSpPr>
          <p:nvPr>
            <p:ph/>
          </p:nvPr>
        </p:nvSpPr>
        <p:spPr>
          <a:xfrm>
            <a:off x="457200" y="1203480"/>
            <a:ext cx="4015800" cy="2982960"/>
          </a:xfrm>
          <a:prstGeom prst="rect">
            <a:avLst/>
          </a:prstGeom>
          <a:noFill/>
          <a:ln w="0">
            <a:noFill/>
          </a:ln>
        </p:spPr>
        <p:txBody>
          <a:bodyPr lIns="0" tIns="0" rIns="0" bIns="0" anchor="t">
            <a:normAutofit/>
          </a:bodyPr>
          <a:lstStyle/>
          <a:p>
            <a:pPr indent="0">
              <a:spcBef>
                <a:spcPts val="1417"/>
              </a:spcBef>
              <a:buNone/>
            </a:pPr>
            <a:endParaRPr lang="en-GB" sz="1400" b="0" strike="noStrike" spc="-1">
              <a:solidFill>
                <a:srgbClr val="000000"/>
              </a:solidFill>
              <a:latin typeface="Arial"/>
            </a:endParaRPr>
          </a:p>
        </p:txBody>
      </p:sp>
      <p:sp>
        <p:nvSpPr>
          <p:cNvPr id="166" name="PlaceHolder 3"/>
          <p:cNvSpPr>
            <a:spLocks noGrp="1"/>
          </p:cNvSpPr>
          <p:nvPr>
            <p:ph/>
          </p:nvPr>
        </p:nvSpPr>
        <p:spPr>
          <a:xfrm>
            <a:off x="4674240" y="1203480"/>
            <a:ext cx="4015800" cy="2982960"/>
          </a:xfrm>
          <a:prstGeom prst="rect">
            <a:avLst/>
          </a:prstGeom>
          <a:noFill/>
          <a:ln w="0">
            <a:noFill/>
          </a:ln>
        </p:spPr>
        <p:txBody>
          <a:bodyPr lIns="0" tIns="0" rIns="0" bIns="0" anchor="t">
            <a:normAutofit/>
          </a:bodyPr>
          <a:lstStyle/>
          <a:p>
            <a:pPr indent="0">
              <a:spcBef>
                <a:spcPts val="1417"/>
              </a:spcBef>
              <a:buNone/>
            </a:pPr>
            <a:endParaRPr lang="en-GB" sz="1400" b="0" strike="noStrike" spc="-1">
              <a:solidFill>
                <a:srgbClr val="000000"/>
              </a:solidFill>
              <a:latin typeface="Arial"/>
            </a:endParaRPr>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67" name="PlaceHolder 1"/>
          <p:cNvSpPr>
            <a:spLocks noGrp="1"/>
          </p:cNvSpPr>
          <p:nvPr>
            <p:ph type="title"/>
          </p:nvPr>
        </p:nvSpPr>
        <p:spPr>
          <a:xfrm>
            <a:off x="1220040" y="2776680"/>
            <a:ext cx="4041720" cy="621000"/>
          </a:xfrm>
          <a:prstGeom prst="rect">
            <a:avLst/>
          </a:prstGeom>
          <a:noFill/>
          <a:ln w="0">
            <a:noFill/>
          </a:ln>
        </p:spPr>
        <p:txBody>
          <a:bodyPr lIns="0" tIns="0" rIns="0" bIns="0" anchor="ctr">
            <a:noAutofit/>
          </a:bodyPr>
          <a:lstStyle/>
          <a:p>
            <a:pPr indent="0">
              <a:buNone/>
            </a:pPr>
            <a:endParaRPr lang="en-GB" sz="1400" b="0" strike="noStrike" spc="-1">
              <a:solidFill>
                <a:srgbClr val="000000"/>
              </a:solidFill>
              <a:latin typeface="Arial"/>
            </a:endParaRPr>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Only" preserve="1">
  <p:cSld name="Centered Text">
    <p:spTree>
      <p:nvGrpSpPr>
        <p:cNvPr id="1" name=""/>
        <p:cNvGrpSpPr/>
        <p:nvPr/>
      </p:nvGrpSpPr>
      <p:grpSpPr>
        <a:xfrm>
          <a:off x="0" y="0"/>
          <a:ext cx="0" cy="0"/>
          <a:chOff x="0" y="0"/>
          <a:chExt cx="0" cy="0"/>
        </a:xfrm>
      </p:grpSpPr>
      <p:sp>
        <p:nvSpPr>
          <p:cNvPr id="168" name="PlaceHolder 1"/>
          <p:cNvSpPr>
            <a:spLocks noGrp="1"/>
          </p:cNvSpPr>
          <p:nvPr>
            <p:ph type="subTitle"/>
          </p:nvPr>
        </p:nvSpPr>
        <p:spPr>
          <a:xfrm>
            <a:off x="1220040" y="2776680"/>
            <a:ext cx="4041720" cy="2880000"/>
          </a:xfrm>
          <a:prstGeom prst="rect">
            <a:avLst/>
          </a:prstGeom>
          <a:noFill/>
          <a:ln w="0">
            <a:noFill/>
          </a:ln>
        </p:spPr>
        <p:txBody>
          <a:bodyPr lIns="0" tIns="0" rIns="0" bIns="0" anchor="ctr">
            <a:noAutofit/>
          </a:bodyPr>
          <a:lstStyle/>
          <a:p>
            <a:pPr algn="ctr"/>
            <a:endParaRPr lang="en-GB" sz="3200" b="0" strike="noStrike" spc="-1">
              <a:latin typeface="Arial"/>
            </a:endParaRPr>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169" name="PlaceHolder 1"/>
          <p:cNvSpPr>
            <a:spLocks noGrp="1"/>
          </p:cNvSpPr>
          <p:nvPr>
            <p:ph type="title"/>
          </p:nvPr>
        </p:nvSpPr>
        <p:spPr>
          <a:xfrm>
            <a:off x="1220040" y="2776680"/>
            <a:ext cx="4041720" cy="621000"/>
          </a:xfrm>
          <a:prstGeom prst="rect">
            <a:avLst/>
          </a:prstGeom>
          <a:noFill/>
          <a:ln w="0">
            <a:noFill/>
          </a:ln>
        </p:spPr>
        <p:txBody>
          <a:bodyPr lIns="0" tIns="0" rIns="0" bIns="0" anchor="ctr">
            <a:noAutofit/>
          </a:bodyPr>
          <a:lstStyle/>
          <a:p>
            <a:pPr indent="0">
              <a:buNone/>
            </a:pPr>
            <a:endParaRPr lang="en-GB" sz="1400" b="0" strike="noStrike" spc="-1">
              <a:solidFill>
                <a:srgbClr val="000000"/>
              </a:solidFill>
              <a:latin typeface="Arial"/>
            </a:endParaRPr>
          </a:p>
        </p:txBody>
      </p:sp>
      <p:sp>
        <p:nvSpPr>
          <p:cNvPr id="170" name="PlaceHolder 2"/>
          <p:cNvSpPr>
            <a:spLocks noGrp="1"/>
          </p:cNvSpPr>
          <p:nvPr>
            <p:ph/>
          </p:nvPr>
        </p:nvSpPr>
        <p:spPr>
          <a:xfrm>
            <a:off x="457200" y="1203480"/>
            <a:ext cx="4015800" cy="1422720"/>
          </a:xfrm>
          <a:prstGeom prst="rect">
            <a:avLst/>
          </a:prstGeom>
          <a:noFill/>
          <a:ln w="0">
            <a:noFill/>
          </a:ln>
        </p:spPr>
        <p:txBody>
          <a:bodyPr lIns="0" tIns="0" rIns="0" bIns="0" anchor="t">
            <a:normAutofit/>
          </a:bodyPr>
          <a:lstStyle/>
          <a:p>
            <a:pPr indent="0">
              <a:spcBef>
                <a:spcPts val="1417"/>
              </a:spcBef>
              <a:buNone/>
            </a:pPr>
            <a:endParaRPr lang="en-GB" sz="1400" b="0" strike="noStrike" spc="-1">
              <a:solidFill>
                <a:srgbClr val="000000"/>
              </a:solidFill>
              <a:latin typeface="Arial"/>
            </a:endParaRPr>
          </a:p>
        </p:txBody>
      </p:sp>
      <p:sp>
        <p:nvSpPr>
          <p:cNvPr id="171" name="PlaceHolder 3"/>
          <p:cNvSpPr>
            <a:spLocks noGrp="1"/>
          </p:cNvSpPr>
          <p:nvPr>
            <p:ph/>
          </p:nvPr>
        </p:nvSpPr>
        <p:spPr>
          <a:xfrm>
            <a:off x="4674240" y="1203480"/>
            <a:ext cx="4015800" cy="2982960"/>
          </a:xfrm>
          <a:prstGeom prst="rect">
            <a:avLst/>
          </a:prstGeom>
          <a:noFill/>
          <a:ln w="0">
            <a:noFill/>
          </a:ln>
        </p:spPr>
        <p:txBody>
          <a:bodyPr lIns="0" tIns="0" rIns="0" bIns="0" anchor="t">
            <a:normAutofit/>
          </a:bodyPr>
          <a:lstStyle/>
          <a:p>
            <a:pPr indent="0">
              <a:spcBef>
                <a:spcPts val="1417"/>
              </a:spcBef>
              <a:buNone/>
            </a:pPr>
            <a:endParaRPr lang="en-GB" sz="1400" b="0" strike="noStrike" spc="-1">
              <a:solidFill>
                <a:srgbClr val="000000"/>
              </a:solidFill>
              <a:latin typeface="Arial"/>
            </a:endParaRPr>
          </a:p>
        </p:txBody>
      </p:sp>
      <p:sp>
        <p:nvSpPr>
          <p:cNvPr id="172" name="PlaceHolder 4"/>
          <p:cNvSpPr>
            <a:spLocks noGrp="1"/>
          </p:cNvSpPr>
          <p:nvPr>
            <p:ph/>
          </p:nvPr>
        </p:nvSpPr>
        <p:spPr>
          <a:xfrm>
            <a:off x="457200" y="2761920"/>
            <a:ext cx="4015800" cy="1422720"/>
          </a:xfrm>
          <a:prstGeom prst="rect">
            <a:avLst/>
          </a:prstGeom>
          <a:noFill/>
          <a:ln w="0">
            <a:noFill/>
          </a:ln>
        </p:spPr>
        <p:txBody>
          <a:bodyPr lIns="0" tIns="0" rIns="0" bIns="0" anchor="t">
            <a:normAutofit/>
          </a:bodyPr>
          <a:lstStyle/>
          <a:p>
            <a:pPr indent="0">
              <a:spcBef>
                <a:spcPts val="1417"/>
              </a:spcBef>
              <a:buNone/>
            </a:pPr>
            <a:endParaRPr lang="en-GB" sz="1400" b="0" strike="noStrike" spc="-1">
              <a:solidFill>
                <a:srgbClr val="000000"/>
              </a:solidFill>
              <a:latin typeface="Arial"/>
            </a:endParaRPr>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173" name="PlaceHolder 1"/>
          <p:cNvSpPr>
            <a:spLocks noGrp="1"/>
          </p:cNvSpPr>
          <p:nvPr>
            <p:ph type="title"/>
          </p:nvPr>
        </p:nvSpPr>
        <p:spPr>
          <a:xfrm>
            <a:off x="1220040" y="2776680"/>
            <a:ext cx="4041720" cy="621000"/>
          </a:xfrm>
          <a:prstGeom prst="rect">
            <a:avLst/>
          </a:prstGeom>
          <a:noFill/>
          <a:ln w="0">
            <a:noFill/>
          </a:ln>
        </p:spPr>
        <p:txBody>
          <a:bodyPr lIns="0" tIns="0" rIns="0" bIns="0" anchor="ctr">
            <a:noAutofit/>
          </a:bodyPr>
          <a:lstStyle/>
          <a:p>
            <a:pPr indent="0">
              <a:buNone/>
            </a:pPr>
            <a:endParaRPr lang="en-GB" sz="1400" b="0" strike="noStrike" spc="-1">
              <a:solidFill>
                <a:srgbClr val="000000"/>
              </a:solidFill>
              <a:latin typeface="Arial"/>
            </a:endParaRPr>
          </a:p>
        </p:txBody>
      </p:sp>
      <p:sp>
        <p:nvSpPr>
          <p:cNvPr id="174" name="PlaceHolder 2"/>
          <p:cNvSpPr>
            <a:spLocks noGrp="1"/>
          </p:cNvSpPr>
          <p:nvPr>
            <p:ph/>
          </p:nvPr>
        </p:nvSpPr>
        <p:spPr>
          <a:xfrm>
            <a:off x="457200" y="1203480"/>
            <a:ext cx="4015800" cy="2982960"/>
          </a:xfrm>
          <a:prstGeom prst="rect">
            <a:avLst/>
          </a:prstGeom>
          <a:noFill/>
          <a:ln w="0">
            <a:noFill/>
          </a:ln>
        </p:spPr>
        <p:txBody>
          <a:bodyPr lIns="0" tIns="0" rIns="0" bIns="0" anchor="t">
            <a:normAutofit/>
          </a:bodyPr>
          <a:lstStyle/>
          <a:p>
            <a:pPr indent="0">
              <a:spcBef>
                <a:spcPts val="1417"/>
              </a:spcBef>
              <a:buNone/>
            </a:pPr>
            <a:endParaRPr lang="en-GB" sz="1400" b="0" strike="noStrike" spc="-1">
              <a:solidFill>
                <a:srgbClr val="000000"/>
              </a:solidFill>
              <a:latin typeface="Arial"/>
            </a:endParaRPr>
          </a:p>
        </p:txBody>
      </p:sp>
      <p:sp>
        <p:nvSpPr>
          <p:cNvPr id="175" name="PlaceHolder 3"/>
          <p:cNvSpPr>
            <a:spLocks noGrp="1"/>
          </p:cNvSpPr>
          <p:nvPr>
            <p:ph/>
          </p:nvPr>
        </p:nvSpPr>
        <p:spPr>
          <a:xfrm>
            <a:off x="4674240" y="1203480"/>
            <a:ext cx="4015800" cy="1422720"/>
          </a:xfrm>
          <a:prstGeom prst="rect">
            <a:avLst/>
          </a:prstGeom>
          <a:noFill/>
          <a:ln w="0">
            <a:noFill/>
          </a:ln>
        </p:spPr>
        <p:txBody>
          <a:bodyPr lIns="0" tIns="0" rIns="0" bIns="0" anchor="t">
            <a:normAutofit/>
          </a:bodyPr>
          <a:lstStyle/>
          <a:p>
            <a:pPr indent="0">
              <a:spcBef>
                <a:spcPts val="1417"/>
              </a:spcBef>
              <a:buNone/>
            </a:pPr>
            <a:endParaRPr lang="en-GB" sz="1400" b="0" strike="noStrike" spc="-1">
              <a:solidFill>
                <a:srgbClr val="000000"/>
              </a:solidFill>
              <a:latin typeface="Arial"/>
            </a:endParaRPr>
          </a:p>
        </p:txBody>
      </p:sp>
      <p:sp>
        <p:nvSpPr>
          <p:cNvPr id="176" name="PlaceHolder 4"/>
          <p:cNvSpPr>
            <a:spLocks noGrp="1"/>
          </p:cNvSpPr>
          <p:nvPr>
            <p:ph/>
          </p:nvPr>
        </p:nvSpPr>
        <p:spPr>
          <a:xfrm>
            <a:off x="4674240" y="2761920"/>
            <a:ext cx="4015800" cy="1422720"/>
          </a:xfrm>
          <a:prstGeom prst="rect">
            <a:avLst/>
          </a:prstGeom>
          <a:noFill/>
          <a:ln w="0">
            <a:noFill/>
          </a:ln>
        </p:spPr>
        <p:txBody>
          <a:bodyPr lIns="0" tIns="0" rIns="0" bIns="0" anchor="t">
            <a:normAutofit/>
          </a:bodyPr>
          <a:lstStyle/>
          <a:p>
            <a:pPr indent="0">
              <a:spcBef>
                <a:spcPts val="1417"/>
              </a:spcBef>
              <a:buNone/>
            </a:pPr>
            <a:endParaRPr lang="en-GB" sz="1400" b="0" strike="noStrike" spc="-1">
              <a:solidFill>
                <a:srgbClr val="000000"/>
              </a:solidFill>
              <a:latin typeface="Arial"/>
            </a:endParaRPr>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ObjOverTx" preserve="1">
  <p:cSld name="Title, 2 Content over Content">
    <p:spTree>
      <p:nvGrpSpPr>
        <p:cNvPr id="1" name=""/>
        <p:cNvGrpSpPr/>
        <p:nvPr/>
      </p:nvGrpSpPr>
      <p:grpSpPr>
        <a:xfrm>
          <a:off x="0" y="0"/>
          <a:ext cx="0" cy="0"/>
          <a:chOff x="0" y="0"/>
          <a:chExt cx="0" cy="0"/>
        </a:xfrm>
      </p:grpSpPr>
      <p:sp>
        <p:nvSpPr>
          <p:cNvPr id="177" name="PlaceHolder 1"/>
          <p:cNvSpPr>
            <a:spLocks noGrp="1"/>
          </p:cNvSpPr>
          <p:nvPr>
            <p:ph type="title"/>
          </p:nvPr>
        </p:nvSpPr>
        <p:spPr>
          <a:xfrm>
            <a:off x="1220040" y="2776680"/>
            <a:ext cx="4041720" cy="621000"/>
          </a:xfrm>
          <a:prstGeom prst="rect">
            <a:avLst/>
          </a:prstGeom>
          <a:noFill/>
          <a:ln w="0">
            <a:noFill/>
          </a:ln>
        </p:spPr>
        <p:txBody>
          <a:bodyPr lIns="0" tIns="0" rIns="0" bIns="0" anchor="ctr">
            <a:noAutofit/>
          </a:bodyPr>
          <a:lstStyle/>
          <a:p>
            <a:pPr indent="0">
              <a:buNone/>
            </a:pPr>
            <a:endParaRPr lang="en-GB" sz="1400" b="0" strike="noStrike" spc="-1">
              <a:solidFill>
                <a:srgbClr val="000000"/>
              </a:solidFill>
              <a:latin typeface="Arial"/>
            </a:endParaRPr>
          </a:p>
        </p:txBody>
      </p:sp>
      <p:sp>
        <p:nvSpPr>
          <p:cNvPr id="178" name="PlaceHolder 2"/>
          <p:cNvSpPr>
            <a:spLocks noGrp="1"/>
          </p:cNvSpPr>
          <p:nvPr>
            <p:ph/>
          </p:nvPr>
        </p:nvSpPr>
        <p:spPr>
          <a:xfrm>
            <a:off x="457200" y="1203480"/>
            <a:ext cx="4015800" cy="1422720"/>
          </a:xfrm>
          <a:prstGeom prst="rect">
            <a:avLst/>
          </a:prstGeom>
          <a:noFill/>
          <a:ln w="0">
            <a:noFill/>
          </a:ln>
        </p:spPr>
        <p:txBody>
          <a:bodyPr lIns="0" tIns="0" rIns="0" bIns="0" anchor="t">
            <a:normAutofit/>
          </a:bodyPr>
          <a:lstStyle/>
          <a:p>
            <a:pPr indent="0">
              <a:spcBef>
                <a:spcPts val="1417"/>
              </a:spcBef>
              <a:buNone/>
            </a:pPr>
            <a:endParaRPr lang="en-GB" sz="1400" b="0" strike="noStrike" spc="-1">
              <a:solidFill>
                <a:srgbClr val="000000"/>
              </a:solidFill>
              <a:latin typeface="Arial"/>
            </a:endParaRPr>
          </a:p>
        </p:txBody>
      </p:sp>
      <p:sp>
        <p:nvSpPr>
          <p:cNvPr id="179" name="PlaceHolder 3"/>
          <p:cNvSpPr>
            <a:spLocks noGrp="1"/>
          </p:cNvSpPr>
          <p:nvPr>
            <p:ph/>
          </p:nvPr>
        </p:nvSpPr>
        <p:spPr>
          <a:xfrm>
            <a:off x="4674240" y="1203480"/>
            <a:ext cx="4015800" cy="1422720"/>
          </a:xfrm>
          <a:prstGeom prst="rect">
            <a:avLst/>
          </a:prstGeom>
          <a:noFill/>
          <a:ln w="0">
            <a:noFill/>
          </a:ln>
        </p:spPr>
        <p:txBody>
          <a:bodyPr lIns="0" tIns="0" rIns="0" bIns="0" anchor="t">
            <a:normAutofit/>
          </a:bodyPr>
          <a:lstStyle/>
          <a:p>
            <a:pPr indent="0">
              <a:spcBef>
                <a:spcPts val="1417"/>
              </a:spcBef>
              <a:buNone/>
            </a:pPr>
            <a:endParaRPr lang="en-GB" sz="1400" b="0" strike="noStrike" spc="-1">
              <a:solidFill>
                <a:srgbClr val="000000"/>
              </a:solidFill>
              <a:latin typeface="Arial"/>
            </a:endParaRPr>
          </a:p>
        </p:txBody>
      </p:sp>
      <p:sp>
        <p:nvSpPr>
          <p:cNvPr id="180" name="PlaceHolder 4"/>
          <p:cNvSpPr>
            <a:spLocks noGrp="1"/>
          </p:cNvSpPr>
          <p:nvPr>
            <p:ph/>
          </p:nvPr>
        </p:nvSpPr>
        <p:spPr>
          <a:xfrm>
            <a:off x="457200" y="2761920"/>
            <a:ext cx="8229240" cy="1422720"/>
          </a:xfrm>
          <a:prstGeom prst="rect">
            <a:avLst/>
          </a:prstGeom>
          <a:noFill/>
          <a:ln w="0">
            <a:noFill/>
          </a:ln>
        </p:spPr>
        <p:txBody>
          <a:bodyPr lIns="0" tIns="0" rIns="0" bIns="0" anchor="t">
            <a:normAutofit/>
          </a:bodyPr>
          <a:lstStyle/>
          <a:p>
            <a:pPr indent="0">
              <a:spcBef>
                <a:spcPts val="1417"/>
              </a:spcBef>
              <a:buNone/>
            </a:pPr>
            <a:endParaRPr lang="en-GB" sz="1400" b="0" strike="noStrike" spc="-1">
              <a:solidFill>
                <a:srgbClr val="000000"/>
              </a:solidFill>
              <a:latin typeface="Arial"/>
            </a:endParaRPr>
          </a:p>
        </p:txBody>
      </p:sp>
    </p:spTree>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objOverTx" preserve="1">
  <p:cSld name="Title, Content over Content">
    <p:spTree>
      <p:nvGrpSpPr>
        <p:cNvPr id="1" name=""/>
        <p:cNvGrpSpPr/>
        <p:nvPr/>
      </p:nvGrpSpPr>
      <p:grpSpPr>
        <a:xfrm>
          <a:off x="0" y="0"/>
          <a:ext cx="0" cy="0"/>
          <a:chOff x="0" y="0"/>
          <a:chExt cx="0" cy="0"/>
        </a:xfrm>
      </p:grpSpPr>
      <p:sp>
        <p:nvSpPr>
          <p:cNvPr id="181" name="PlaceHolder 1"/>
          <p:cNvSpPr>
            <a:spLocks noGrp="1"/>
          </p:cNvSpPr>
          <p:nvPr>
            <p:ph type="title"/>
          </p:nvPr>
        </p:nvSpPr>
        <p:spPr>
          <a:xfrm>
            <a:off x="1220040" y="2776680"/>
            <a:ext cx="4041720" cy="621000"/>
          </a:xfrm>
          <a:prstGeom prst="rect">
            <a:avLst/>
          </a:prstGeom>
          <a:noFill/>
          <a:ln w="0">
            <a:noFill/>
          </a:ln>
        </p:spPr>
        <p:txBody>
          <a:bodyPr lIns="0" tIns="0" rIns="0" bIns="0" anchor="ctr">
            <a:noAutofit/>
          </a:bodyPr>
          <a:lstStyle/>
          <a:p>
            <a:pPr indent="0">
              <a:buNone/>
            </a:pPr>
            <a:endParaRPr lang="en-GB" sz="1400" b="0" strike="noStrike" spc="-1">
              <a:solidFill>
                <a:srgbClr val="000000"/>
              </a:solidFill>
              <a:latin typeface="Arial"/>
            </a:endParaRPr>
          </a:p>
        </p:txBody>
      </p:sp>
      <p:sp>
        <p:nvSpPr>
          <p:cNvPr id="182" name="PlaceHolder 2"/>
          <p:cNvSpPr>
            <a:spLocks noGrp="1"/>
          </p:cNvSpPr>
          <p:nvPr>
            <p:ph/>
          </p:nvPr>
        </p:nvSpPr>
        <p:spPr>
          <a:xfrm>
            <a:off x="457200" y="1203480"/>
            <a:ext cx="8229240" cy="1422720"/>
          </a:xfrm>
          <a:prstGeom prst="rect">
            <a:avLst/>
          </a:prstGeom>
          <a:noFill/>
          <a:ln w="0">
            <a:noFill/>
          </a:ln>
        </p:spPr>
        <p:txBody>
          <a:bodyPr lIns="0" tIns="0" rIns="0" bIns="0" anchor="t">
            <a:normAutofit/>
          </a:bodyPr>
          <a:lstStyle/>
          <a:p>
            <a:pPr indent="0">
              <a:spcBef>
                <a:spcPts val="1417"/>
              </a:spcBef>
              <a:buNone/>
            </a:pPr>
            <a:endParaRPr lang="en-GB" sz="1400" b="0" strike="noStrike" spc="-1">
              <a:solidFill>
                <a:srgbClr val="000000"/>
              </a:solidFill>
              <a:latin typeface="Arial"/>
            </a:endParaRPr>
          </a:p>
        </p:txBody>
      </p:sp>
      <p:sp>
        <p:nvSpPr>
          <p:cNvPr id="183" name="PlaceHolder 3"/>
          <p:cNvSpPr>
            <a:spLocks noGrp="1"/>
          </p:cNvSpPr>
          <p:nvPr>
            <p:ph/>
          </p:nvPr>
        </p:nvSpPr>
        <p:spPr>
          <a:xfrm>
            <a:off x="457200" y="2761920"/>
            <a:ext cx="8229240" cy="1422720"/>
          </a:xfrm>
          <a:prstGeom prst="rect">
            <a:avLst/>
          </a:prstGeom>
          <a:noFill/>
          <a:ln w="0">
            <a:noFill/>
          </a:ln>
        </p:spPr>
        <p:txBody>
          <a:bodyPr lIns="0" tIns="0" rIns="0" bIns="0" anchor="t">
            <a:normAutofit/>
          </a:bodyPr>
          <a:lstStyle/>
          <a:p>
            <a:pPr indent="0">
              <a:spcBef>
                <a:spcPts val="1417"/>
              </a:spcBef>
              <a:buNone/>
            </a:pPr>
            <a:endParaRPr lang="en-GB" sz="1400" b="0" strike="noStrike" spc="-1">
              <a:solidFill>
                <a:srgbClr val="000000"/>
              </a:solidFill>
              <a:latin typeface="Arial"/>
            </a:endParaRPr>
          </a:p>
        </p:txBody>
      </p:sp>
    </p:spTree>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fourObj" preserve="1">
  <p:cSld name="Title, 4 Content">
    <p:spTree>
      <p:nvGrpSpPr>
        <p:cNvPr id="1" name=""/>
        <p:cNvGrpSpPr/>
        <p:nvPr/>
      </p:nvGrpSpPr>
      <p:grpSpPr>
        <a:xfrm>
          <a:off x="0" y="0"/>
          <a:ext cx="0" cy="0"/>
          <a:chOff x="0" y="0"/>
          <a:chExt cx="0" cy="0"/>
        </a:xfrm>
      </p:grpSpPr>
      <p:sp>
        <p:nvSpPr>
          <p:cNvPr id="184" name="PlaceHolder 1"/>
          <p:cNvSpPr>
            <a:spLocks noGrp="1"/>
          </p:cNvSpPr>
          <p:nvPr>
            <p:ph type="title"/>
          </p:nvPr>
        </p:nvSpPr>
        <p:spPr>
          <a:xfrm>
            <a:off x="1220040" y="2776680"/>
            <a:ext cx="4041720" cy="621000"/>
          </a:xfrm>
          <a:prstGeom prst="rect">
            <a:avLst/>
          </a:prstGeom>
          <a:noFill/>
          <a:ln w="0">
            <a:noFill/>
          </a:ln>
        </p:spPr>
        <p:txBody>
          <a:bodyPr lIns="0" tIns="0" rIns="0" bIns="0" anchor="ctr">
            <a:noAutofit/>
          </a:bodyPr>
          <a:lstStyle/>
          <a:p>
            <a:pPr indent="0">
              <a:buNone/>
            </a:pPr>
            <a:endParaRPr lang="en-GB" sz="1400" b="0" strike="noStrike" spc="-1">
              <a:solidFill>
                <a:srgbClr val="000000"/>
              </a:solidFill>
              <a:latin typeface="Arial"/>
            </a:endParaRPr>
          </a:p>
        </p:txBody>
      </p:sp>
      <p:sp>
        <p:nvSpPr>
          <p:cNvPr id="185" name="PlaceHolder 2"/>
          <p:cNvSpPr>
            <a:spLocks noGrp="1"/>
          </p:cNvSpPr>
          <p:nvPr>
            <p:ph/>
          </p:nvPr>
        </p:nvSpPr>
        <p:spPr>
          <a:xfrm>
            <a:off x="457200" y="1203480"/>
            <a:ext cx="4015800" cy="1422720"/>
          </a:xfrm>
          <a:prstGeom prst="rect">
            <a:avLst/>
          </a:prstGeom>
          <a:noFill/>
          <a:ln w="0">
            <a:noFill/>
          </a:ln>
        </p:spPr>
        <p:txBody>
          <a:bodyPr lIns="0" tIns="0" rIns="0" bIns="0" anchor="t">
            <a:normAutofit/>
          </a:bodyPr>
          <a:lstStyle/>
          <a:p>
            <a:pPr indent="0">
              <a:spcBef>
                <a:spcPts val="1417"/>
              </a:spcBef>
              <a:buNone/>
            </a:pPr>
            <a:endParaRPr lang="en-GB" sz="1400" b="0" strike="noStrike" spc="-1">
              <a:solidFill>
                <a:srgbClr val="000000"/>
              </a:solidFill>
              <a:latin typeface="Arial"/>
            </a:endParaRPr>
          </a:p>
        </p:txBody>
      </p:sp>
      <p:sp>
        <p:nvSpPr>
          <p:cNvPr id="186" name="PlaceHolder 3"/>
          <p:cNvSpPr>
            <a:spLocks noGrp="1"/>
          </p:cNvSpPr>
          <p:nvPr>
            <p:ph/>
          </p:nvPr>
        </p:nvSpPr>
        <p:spPr>
          <a:xfrm>
            <a:off x="4674240" y="1203480"/>
            <a:ext cx="4015800" cy="1422720"/>
          </a:xfrm>
          <a:prstGeom prst="rect">
            <a:avLst/>
          </a:prstGeom>
          <a:noFill/>
          <a:ln w="0">
            <a:noFill/>
          </a:ln>
        </p:spPr>
        <p:txBody>
          <a:bodyPr lIns="0" tIns="0" rIns="0" bIns="0" anchor="t">
            <a:normAutofit/>
          </a:bodyPr>
          <a:lstStyle/>
          <a:p>
            <a:pPr indent="0">
              <a:spcBef>
                <a:spcPts val="1417"/>
              </a:spcBef>
              <a:buNone/>
            </a:pPr>
            <a:endParaRPr lang="en-GB" sz="1400" b="0" strike="noStrike" spc="-1">
              <a:solidFill>
                <a:srgbClr val="000000"/>
              </a:solidFill>
              <a:latin typeface="Arial"/>
            </a:endParaRPr>
          </a:p>
        </p:txBody>
      </p:sp>
      <p:sp>
        <p:nvSpPr>
          <p:cNvPr id="187" name="PlaceHolder 4"/>
          <p:cNvSpPr>
            <a:spLocks noGrp="1"/>
          </p:cNvSpPr>
          <p:nvPr>
            <p:ph/>
          </p:nvPr>
        </p:nvSpPr>
        <p:spPr>
          <a:xfrm>
            <a:off x="457200" y="2761920"/>
            <a:ext cx="4015800" cy="1422720"/>
          </a:xfrm>
          <a:prstGeom prst="rect">
            <a:avLst/>
          </a:prstGeom>
          <a:noFill/>
          <a:ln w="0">
            <a:noFill/>
          </a:ln>
        </p:spPr>
        <p:txBody>
          <a:bodyPr lIns="0" tIns="0" rIns="0" bIns="0" anchor="t">
            <a:normAutofit/>
          </a:bodyPr>
          <a:lstStyle/>
          <a:p>
            <a:pPr indent="0">
              <a:spcBef>
                <a:spcPts val="1417"/>
              </a:spcBef>
              <a:buNone/>
            </a:pPr>
            <a:endParaRPr lang="en-GB" sz="1400" b="0" strike="noStrike" spc="-1">
              <a:solidFill>
                <a:srgbClr val="000000"/>
              </a:solidFill>
              <a:latin typeface="Arial"/>
            </a:endParaRPr>
          </a:p>
        </p:txBody>
      </p:sp>
      <p:sp>
        <p:nvSpPr>
          <p:cNvPr id="188" name="PlaceHolder 5"/>
          <p:cNvSpPr>
            <a:spLocks noGrp="1"/>
          </p:cNvSpPr>
          <p:nvPr>
            <p:ph/>
          </p:nvPr>
        </p:nvSpPr>
        <p:spPr>
          <a:xfrm>
            <a:off x="4674240" y="2761920"/>
            <a:ext cx="4015800" cy="1422720"/>
          </a:xfrm>
          <a:prstGeom prst="rect">
            <a:avLst/>
          </a:prstGeom>
          <a:noFill/>
          <a:ln w="0">
            <a:noFill/>
          </a:ln>
        </p:spPr>
        <p:txBody>
          <a:bodyPr lIns="0" tIns="0" rIns="0" bIns="0" anchor="t">
            <a:normAutofit/>
          </a:bodyPr>
          <a:lstStyle/>
          <a:p>
            <a:pPr indent="0">
              <a:spcBef>
                <a:spcPts val="1417"/>
              </a:spcBef>
              <a:buNone/>
            </a:pPr>
            <a:endParaRPr lang="en-GB" sz="1400" b="0" strike="noStrike" spc="-1">
              <a:solidFill>
                <a:srgbClr val="000000"/>
              </a:solidFill>
              <a:latin typeface="Arial"/>
            </a:endParaRPr>
          </a:p>
        </p:txBody>
      </p:sp>
    </p:spTree>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blank" preserve="1">
  <p:cSld name="Title, 6 Content">
    <p:spTree>
      <p:nvGrpSpPr>
        <p:cNvPr id="1" name=""/>
        <p:cNvGrpSpPr/>
        <p:nvPr/>
      </p:nvGrpSpPr>
      <p:grpSpPr>
        <a:xfrm>
          <a:off x="0" y="0"/>
          <a:ext cx="0" cy="0"/>
          <a:chOff x="0" y="0"/>
          <a:chExt cx="0" cy="0"/>
        </a:xfrm>
      </p:grpSpPr>
      <p:sp>
        <p:nvSpPr>
          <p:cNvPr id="189" name="PlaceHolder 1"/>
          <p:cNvSpPr>
            <a:spLocks noGrp="1"/>
          </p:cNvSpPr>
          <p:nvPr>
            <p:ph type="title"/>
          </p:nvPr>
        </p:nvSpPr>
        <p:spPr>
          <a:xfrm>
            <a:off x="1220040" y="2776680"/>
            <a:ext cx="4041720" cy="621000"/>
          </a:xfrm>
          <a:prstGeom prst="rect">
            <a:avLst/>
          </a:prstGeom>
          <a:noFill/>
          <a:ln w="0">
            <a:noFill/>
          </a:ln>
        </p:spPr>
        <p:txBody>
          <a:bodyPr lIns="0" tIns="0" rIns="0" bIns="0" anchor="ctr">
            <a:noAutofit/>
          </a:bodyPr>
          <a:lstStyle/>
          <a:p>
            <a:pPr indent="0">
              <a:buNone/>
            </a:pPr>
            <a:endParaRPr lang="en-GB" sz="1400" b="0" strike="noStrike" spc="-1">
              <a:solidFill>
                <a:srgbClr val="000000"/>
              </a:solidFill>
              <a:latin typeface="Arial"/>
            </a:endParaRPr>
          </a:p>
        </p:txBody>
      </p:sp>
      <p:sp>
        <p:nvSpPr>
          <p:cNvPr id="190" name="PlaceHolder 2"/>
          <p:cNvSpPr>
            <a:spLocks noGrp="1"/>
          </p:cNvSpPr>
          <p:nvPr>
            <p:ph/>
          </p:nvPr>
        </p:nvSpPr>
        <p:spPr>
          <a:xfrm>
            <a:off x="457200" y="1203480"/>
            <a:ext cx="2649600" cy="1422720"/>
          </a:xfrm>
          <a:prstGeom prst="rect">
            <a:avLst/>
          </a:prstGeom>
          <a:noFill/>
          <a:ln w="0">
            <a:noFill/>
          </a:ln>
        </p:spPr>
        <p:txBody>
          <a:bodyPr lIns="0" tIns="0" rIns="0" bIns="0" anchor="t">
            <a:normAutofit/>
          </a:bodyPr>
          <a:lstStyle/>
          <a:p>
            <a:pPr indent="0">
              <a:spcBef>
                <a:spcPts val="1417"/>
              </a:spcBef>
              <a:buNone/>
            </a:pPr>
            <a:endParaRPr lang="en-GB" sz="1400" b="0" strike="noStrike" spc="-1">
              <a:solidFill>
                <a:srgbClr val="000000"/>
              </a:solidFill>
              <a:latin typeface="Arial"/>
            </a:endParaRPr>
          </a:p>
        </p:txBody>
      </p:sp>
      <p:sp>
        <p:nvSpPr>
          <p:cNvPr id="191" name="PlaceHolder 3"/>
          <p:cNvSpPr>
            <a:spLocks noGrp="1"/>
          </p:cNvSpPr>
          <p:nvPr>
            <p:ph/>
          </p:nvPr>
        </p:nvSpPr>
        <p:spPr>
          <a:xfrm>
            <a:off x="3239640" y="1203480"/>
            <a:ext cx="2649600" cy="1422720"/>
          </a:xfrm>
          <a:prstGeom prst="rect">
            <a:avLst/>
          </a:prstGeom>
          <a:noFill/>
          <a:ln w="0">
            <a:noFill/>
          </a:ln>
        </p:spPr>
        <p:txBody>
          <a:bodyPr lIns="0" tIns="0" rIns="0" bIns="0" anchor="t">
            <a:normAutofit/>
          </a:bodyPr>
          <a:lstStyle/>
          <a:p>
            <a:pPr indent="0">
              <a:spcBef>
                <a:spcPts val="1417"/>
              </a:spcBef>
              <a:buNone/>
            </a:pPr>
            <a:endParaRPr lang="en-GB" sz="1400" b="0" strike="noStrike" spc="-1">
              <a:solidFill>
                <a:srgbClr val="000000"/>
              </a:solidFill>
              <a:latin typeface="Arial"/>
            </a:endParaRPr>
          </a:p>
        </p:txBody>
      </p:sp>
      <p:sp>
        <p:nvSpPr>
          <p:cNvPr id="192" name="PlaceHolder 4"/>
          <p:cNvSpPr>
            <a:spLocks noGrp="1"/>
          </p:cNvSpPr>
          <p:nvPr>
            <p:ph/>
          </p:nvPr>
        </p:nvSpPr>
        <p:spPr>
          <a:xfrm>
            <a:off x="6022080" y="1203480"/>
            <a:ext cx="2649600" cy="1422720"/>
          </a:xfrm>
          <a:prstGeom prst="rect">
            <a:avLst/>
          </a:prstGeom>
          <a:noFill/>
          <a:ln w="0">
            <a:noFill/>
          </a:ln>
        </p:spPr>
        <p:txBody>
          <a:bodyPr lIns="0" tIns="0" rIns="0" bIns="0" anchor="t">
            <a:normAutofit/>
          </a:bodyPr>
          <a:lstStyle/>
          <a:p>
            <a:pPr indent="0">
              <a:spcBef>
                <a:spcPts val="1417"/>
              </a:spcBef>
              <a:buNone/>
            </a:pPr>
            <a:endParaRPr lang="en-GB" sz="1400" b="0" strike="noStrike" spc="-1">
              <a:solidFill>
                <a:srgbClr val="000000"/>
              </a:solidFill>
              <a:latin typeface="Arial"/>
            </a:endParaRPr>
          </a:p>
        </p:txBody>
      </p:sp>
      <p:sp>
        <p:nvSpPr>
          <p:cNvPr id="193" name="PlaceHolder 5"/>
          <p:cNvSpPr>
            <a:spLocks noGrp="1"/>
          </p:cNvSpPr>
          <p:nvPr>
            <p:ph/>
          </p:nvPr>
        </p:nvSpPr>
        <p:spPr>
          <a:xfrm>
            <a:off x="457200" y="2761920"/>
            <a:ext cx="2649600" cy="1422720"/>
          </a:xfrm>
          <a:prstGeom prst="rect">
            <a:avLst/>
          </a:prstGeom>
          <a:noFill/>
          <a:ln w="0">
            <a:noFill/>
          </a:ln>
        </p:spPr>
        <p:txBody>
          <a:bodyPr lIns="0" tIns="0" rIns="0" bIns="0" anchor="t">
            <a:normAutofit/>
          </a:bodyPr>
          <a:lstStyle/>
          <a:p>
            <a:pPr indent="0">
              <a:spcBef>
                <a:spcPts val="1417"/>
              </a:spcBef>
              <a:buNone/>
            </a:pPr>
            <a:endParaRPr lang="en-GB" sz="1400" b="0" strike="noStrike" spc="-1">
              <a:solidFill>
                <a:srgbClr val="000000"/>
              </a:solidFill>
              <a:latin typeface="Arial"/>
            </a:endParaRPr>
          </a:p>
        </p:txBody>
      </p:sp>
      <p:sp>
        <p:nvSpPr>
          <p:cNvPr id="194" name="PlaceHolder 6"/>
          <p:cNvSpPr>
            <a:spLocks noGrp="1"/>
          </p:cNvSpPr>
          <p:nvPr>
            <p:ph/>
          </p:nvPr>
        </p:nvSpPr>
        <p:spPr>
          <a:xfrm>
            <a:off x="3239640" y="2761920"/>
            <a:ext cx="2649600" cy="1422720"/>
          </a:xfrm>
          <a:prstGeom prst="rect">
            <a:avLst/>
          </a:prstGeom>
          <a:noFill/>
          <a:ln w="0">
            <a:noFill/>
          </a:ln>
        </p:spPr>
        <p:txBody>
          <a:bodyPr lIns="0" tIns="0" rIns="0" bIns="0" anchor="t">
            <a:normAutofit/>
          </a:bodyPr>
          <a:lstStyle/>
          <a:p>
            <a:pPr indent="0">
              <a:spcBef>
                <a:spcPts val="1417"/>
              </a:spcBef>
              <a:buNone/>
            </a:pPr>
            <a:endParaRPr lang="en-GB" sz="1400" b="0" strike="noStrike" spc="-1">
              <a:solidFill>
                <a:srgbClr val="000000"/>
              </a:solidFill>
              <a:latin typeface="Arial"/>
            </a:endParaRPr>
          </a:p>
        </p:txBody>
      </p:sp>
      <p:sp>
        <p:nvSpPr>
          <p:cNvPr id="195" name="PlaceHolder 7"/>
          <p:cNvSpPr>
            <a:spLocks noGrp="1"/>
          </p:cNvSpPr>
          <p:nvPr>
            <p:ph/>
          </p:nvPr>
        </p:nvSpPr>
        <p:spPr>
          <a:xfrm>
            <a:off x="6022080" y="2761920"/>
            <a:ext cx="2649600" cy="1422720"/>
          </a:xfrm>
          <a:prstGeom prst="rect">
            <a:avLst/>
          </a:prstGeom>
          <a:noFill/>
          <a:ln w="0">
            <a:noFill/>
          </a:ln>
        </p:spPr>
        <p:txBody>
          <a:bodyPr lIns="0" tIns="0" rIns="0" bIns="0" anchor="t">
            <a:normAutofit/>
          </a:bodyPr>
          <a:lstStyle/>
          <a:p>
            <a:pPr indent="0">
              <a:spcBef>
                <a:spcPts val="1417"/>
              </a:spcBef>
              <a:buNone/>
            </a:pPr>
            <a:endParaRPr lang="en-GB" sz="1400" b="0" strike="noStrike" spc="-1">
              <a:solidFill>
                <a:srgbClr val="000000"/>
              </a:solidFill>
              <a:latin typeface="Arial"/>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18" Type="http://schemas.openxmlformats.org/officeDocument/2006/relationships/image" Target="../media/image5.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4.png"/><Relationship Id="rId2" Type="http://schemas.openxmlformats.org/officeDocument/2006/relationships/slideLayout" Target="../slideLayouts/slideLayout2.xml"/><Relationship Id="rId16"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19" Type="http://schemas.openxmlformats.org/officeDocument/2006/relationships/image" Target="../media/image6.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theme" Target="../theme/theme2.xml"/><Relationship Id="rId18" Type="http://schemas.openxmlformats.org/officeDocument/2006/relationships/image" Target="../media/image10.png"/><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17" Type="http://schemas.openxmlformats.org/officeDocument/2006/relationships/image" Target="../media/image9.png"/><Relationship Id="rId2" Type="http://schemas.openxmlformats.org/officeDocument/2006/relationships/slideLayout" Target="../slideLayouts/slideLayout14.xml"/><Relationship Id="rId16" Type="http://schemas.openxmlformats.org/officeDocument/2006/relationships/image" Target="../media/image8.png"/><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5" Type="http://schemas.openxmlformats.org/officeDocument/2006/relationships/image" Target="../media/image7.png"/><Relationship Id="rId10" Type="http://schemas.openxmlformats.org/officeDocument/2006/relationships/slideLayout" Target="../slideLayouts/slideLayout22.xml"/><Relationship Id="rId19" Type="http://schemas.openxmlformats.org/officeDocument/2006/relationships/image" Target="../media/image11.png"/><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image" Target="../media/image1.png"/></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2.xml"/><Relationship Id="rId13" Type="http://schemas.openxmlformats.org/officeDocument/2006/relationships/theme" Target="../theme/theme3.xml"/><Relationship Id="rId18" Type="http://schemas.openxmlformats.org/officeDocument/2006/relationships/image" Target="../media/image6.png"/><Relationship Id="rId3" Type="http://schemas.openxmlformats.org/officeDocument/2006/relationships/slideLayout" Target="../slideLayouts/slideLayout27.xml"/><Relationship Id="rId21" Type="http://schemas.openxmlformats.org/officeDocument/2006/relationships/image" Target="../media/image11.png"/><Relationship Id="rId7" Type="http://schemas.openxmlformats.org/officeDocument/2006/relationships/slideLayout" Target="../slideLayouts/slideLayout31.xml"/><Relationship Id="rId12" Type="http://schemas.openxmlformats.org/officeDocument/2006/relationships/slideLayout" Target="../slideLayouts/slideLayout36.xml"/><Relationship Id="rId17" Type="http://schemas.openxmlformats.org/officeDocument/2006/relationships/image" Target="../media/image5.png"/><Relationship Id="rId2" Type="http://schemas.openxmlformats.org/officeDocument/2006/relationships/slideLayout" Target="../slideLayouts/slideLayout26.xml"/><Relationship Id="rId16" Type="http://schemas.openxmlformats.org/officeDocument/2006/relationships/image" Target="../media/image8.png"/><Relationship Id="rId20" Type="http://schemas.openxmlformats.org/officeDocument/2006/relationships/image" Target="../media/image10.png"/><Relationship Id="rId1" Type="http://schemas.openxmlformats.org/officeDocument/2006/relationships/slideLayout" Target="../slideLayouts/slideLayout25.xml"/><Relationship Id="rId6" Type="http://schemas.openxmlformats.org/officeDocument/2006/relationships/slideLayout" Target="../slideLayouts/slideLayout30.xml"/><Relationship Id="rId11" Type="http://schemas.openxmlformats.org/officeDocument/2006/relationships/slideLayout" Target="../slideLayouts/slideLayout35.xml"/><Relationship Id="rId5" Type="http://schemas.openxmlformats.org/officeDocument/2006/relationships/slideLayout" Target="../slideLayouts/slideLayout29.xml"/><Relationship Id="rId15" Type="http://schemas.openxmlformats.org/officeDocument/2006/relationships/image" Target="../media/image7.png"/><Relationship Id="rId10" Type="http://schemas.openxmlformats.org/officeDocument/2006/relationships/slideLayout" Target="../slideLayouts/slideLayout34.xml"/><Relationship Id="rId19" Type="http://schemas.openxmlformats.org/officeDocument/2006/relationships/image" Target="../media/image9.png"/><Relationship Id="rId4" Type="http://schemas.openxmlformats.org/officeDocument/2006/relationships/slideLayout" Target="../slideLayouts/slideLayout28.xml"/><Relationship Id="rId9" Type="http://schemas.openxmlformats.org/officeDocument/2006/relationships/slideLayout" Target="../slideLayouts/slideLayout33.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
        <p:cNvGrpSpPr/>
        <p:nvPr/>
      </p:nvGrpSpPr>
      <p:grpSpPr>
        <a:xfrm>
          <a:off x="0" y="0"/>
          <a:ext cx="0" cy="0"/>
          <a:chOff x="0" y="0"/>
          <a:chExt cx="0" cy="0"/>
        </a:xfrm>
      </p:grpSpPr>
      <p:pic>
        <p:nvPicPr>
          <p:cNvPr id="10" name="Google Shape;9;p2"/>
          <p:cNvPicPr/>
          <p:nvPr/>
        </p:nvPicPr>
        <p:blipFill>
          <a:blip r:embed="rId14">
            <a:alphaModFix amt="86000"/>
          </a:blip>
          <a:stretch/>
        </p:blipFill>
        <p:spPr>
          <a:xfrm>
            <a:off x="3534480" y="104760"/>
            <a:ext cx="9308880" cy="7880760"/>
          </a:xfrm>
          <a:prstGeom prst="rect">
            <a:avLst/>
          </a:prstGeom>
          <a:ln w="0">
            <a:noFill/>
          </a:ln>
        </p:spPr>
      </p:pic>
      <p:sp>
        <p:nvSpPr>
          <p:cNvPr id="11" name="PlaceHolder 1"/>
          <p:cNvSpPr>
            <a:spLocks noGrp="1"/>
          </p:cNvSpPr>
          <p:nvPr>
            <p:ph type="title"/>
          </p:nvPr>
        </p:nvSpPr>
        <p:spPr>
          <a:xfrm>
            <a:off x="995760" y="904320"/>
            <a:ext cx="4660200" cy="2558160"/>
          </a:xfrm>
          <a:prstGeom prst="rect">
            <a:avLst/>
          </a:prstGeom>
          <a:noFill/>
          <a:ln w="0">
            <a:noFill/>
          </a:ln>
        </p:spPr>
        <p:txBody>
          <a:bodyPr tIns="91440" bIns="91440" anchor="b">
            <a:noAutofit/>
          </a:bodyPr>
          <a:lstStyle/>
          <a:p>
            <a:pPr indent="0">
              <a:buNone/>
            </a:pPr>
            <a:r>
              <a:rPr lang="en-GB" sz="3800" b="0" strike="noStrike" spc="-1">
                <a:solidFill>
                  <a:srgbClr val="000000"/>
                </a:solidFill>
                <a:latin typeface="Arial"/>
              </a:rPr>
              <a:t>Click to edit the title text format</a:t>
            </a:r>
          </a:p>
        </p:txBody>
      </p:sp>
      <p:grpSp>
        <p:nvGrpSpPr>
          <p:cNvPr id="2" name="Google Shape;12;p2"/>
          <p:cNvGrpSpPr/>
          <p:nvPr/>
        </p:nvGrpSpPr>
        <p:grpSpPr>
          <a:xfrm>
            <a:off x="3463560" y="-123480"/>
            <a:ext cx="7073640" cy="1419840"/>
            <a:chOff x="3463560" y="-123480"/>
            <a:chExt cx="7073640" cy="1419840"/>
          </a:xfrm>
        </p:grpSpPr>
        <p:pic>
          <p:nvPicPr>
            <p:cNvPr id="3" name="Google Shape;13;p2"/>
            <p:cNvPicPr/>
            <p:nvPr/>
          </p:nvPicPr>
          <p:blipFill>
            <a:blip r:embed="rId15"/>
            <a:stretch/>
          </p:blipFill>
          <p:spPr>
            <a:xfrm>
              <a:off x="3776760" y="-123480"/>
              <a:ext cx="6724080" cy="1419840"/>
            </a:xfrm>
            <a:prstGeom prst="rect">
              <a:avLst/>
            </a:prstGeom>
            <a:ln w="0">
              <a:noFill/>
            </a:ln>
          </p:spPr>
        </p:pic>
        <p:pic>
          <p:nvPicPr>
            <p:cNvPr id="4" name="Google Shape;14;p2"/>
            <p:cNvPicPr/>
            <p:nvPr/>
          </p:nvPicPr>
          <p:blipFill>
            <a:blip r:embed="rId16"/>
            <a:stretch/>
          </p:blipFill>
          <p:spPr>
            <a:xfrm>
              <a:off x="3463560" y="-6840"/>
              <a:ext cx="7073640" cy="974520"/>
            </a:xfrm>
            <a:prstGeom prst="rect">
              <a:avLst/>
            </a:prstGeom>
            <a:ln w="0">
              <a:noFill/>
            </a:ln>
          </p:spPr>
        </p:pic>
      </p:grpSp>
      <p:grpSp>
        <p:nvGrpSpPr>
          <p:cNvPr id="5" name="Google Shape;15;p2"/>
          <p:cNvGrpSpPr/>
          <p:nvPr/>
        </p:nvGrpSpPr>
        <p:grpSpPr>
          <a:xfrm>
            <a:off x="-550800" y="4185000"/>
            <a:ext cx="10207440" cy="2155320"/>
            <a:chOff x="-550800" y="4185000"/>
            <a:chExt cx="10207440" cy="2155320"/>
          </a:xfrm>
        </p:grpSpPr>
        <p:pic>
          <p:nvPicPr>
            <p:cNvPr id="6" name="Google Shape;16;p2"/>
            <p:cNvPicPr/>
            <p:nvPr/>
          </p:nvPicPr>
          <p:blipFill>
            <a:blip r:embed="rId17"/>
            <a:stretch/>
          </p:blipFill>
          <p:spPr>
            <a:xfrm>
              <a:off x="-550800" y="4185000"/>
              <a:ext cx="10207440" cy="2155320"/>
            </a:xfrm>
            <a:prstGeom prst="rect">
              <a:avLst/>
            </a:prstGeom>
            <a:ln w="0">
              <a:noFill/>
            </a:ln>
          </p:spPr>
        </p:pic>
        <p:pic>
          <p:nvPicPr>
            <p:cNvPr id="7" name="Google Shape;17;p2"/>
            <p:cNvPicPr/>
            <p:nvPr/>
          </p:nvPicPr>
          <p:blipFill>
            <a:blip r:embed="rId18"/>
            <a:stretch/>
          </p:blipFill>
          <p:spPr>
            <a:xfrm>
              <a:off x="-398520" y="4600800"/>
              <a:ext cx="2504160" cy="930240"/>
            </a:xfrm>
            <a:prstGeom prst="rect">
              <a:avLst/>
            </a:prstGeom>
            <a:ln w="0">
              <a:noFill/>
            </a:ln>
          </p:spPr>
        </p:pic>
        <p:pic>
          <p:nvPicPr>
            <p:cNvPr id="8" name="Google Shape;18;p2"/>
            <p:cNvPicPr/>
            <p:nvPr/>
          </p:nvPicPr>
          <p:blipFill>
            <a:blip r:embed="rId19"/>
            <a:stretch/>
          </p:blipFill>
          <p:spPr>
            <a:xfrm>
              <a:off x="5132880" y="4520880"/>
              <a:ext cx="4211280" cy="797040"/>
            </a:xfrm>
            <a:prstGeom prst="rect">
              <a:avLst/>
            </a:prstGeom>
            <a:ln w="0">
              <a:noFill/>
            </a:ln>
          </p:spPr>
        </p:pic>
      </p:grpSp>
      <p:sp>
        <p:nvSpPr>
          <p:cNvPr id="9" name="PlaceHolder 2"/>
          <p:cNvSpPr>
            <a:spLocks noGrp="1"/>
          </p:cNvSpPr>
          <p:nvPr>
            <p:ph type="body"/>
          </p:nvPr>
        </p:nvSpPr>
        <p:spPr>
          <a:xfrm>
            <a:off x="457200" y="1203480"/>
            <a:ext cx="8229240" cy="2982960"/>
          </a:xfrm>
          <a:prstGeom prst="rect">
            <a:avLst/>
          </a:prstGeom>
          <a:noFill/>
          <a:ln w="0">
            <a:noFill/>
          </a:ln>
        </p:spPr>
        <p:txBody>
          <a:bodyPr lIns="0" tIns="0" rIns="0" bIns="0" anchor="t">
            <a:normAutofit/>
          </a:bodyPr>
          <a:lstStyle/>
          <a:p>
            <a:pPr marL="432000" indent="-324000">
              <a:spcBef>
                <a:spcPts val="1417"/>
              </a:spcBef>
              <a:buClr>
                <a:srgbClr val="000000"/>
              </a:buClr>
              <a:buSzPct val="45000"/>
              <a:buFont typeface="Wingdings" charset="2"/>
              <a:buChar char=""/>
            </a:pPr>
            <a:r>
              <a:rPr lang="en-GB" sz="1400" b="0" strike="noStrike" spc="-1">
                <a:solidFill>
                  <a:srgbClr val="000000"/>
                </a:solidFill>
                <a:latin typeface="Arial"/>
              </a:rPr>
              <a:t>Click to edit the outline text format</a:t>
            </a:r>
          </a:p>
          <a:p>
            <a:pPr marL="864000" lvl="1" indent="-324000">
              <a:spcBef>
                <a:spcPts val="1134"/>
              </a:spcBef>
              <a:buClr>
                <a:srgbClr val="000000"/>
              </a:buClr>
              <a:buSzPct val="75000"/>
              <a:buFont typeface="Symbol" charset="2"/>
              <a:buChar char=""/>
            </a:pPr>
            <a:r>
              <a:rPr lang="en-GB" sz="1400" b="0" strike="noStrike" spc="-1">
                <a:solidFill>
                  <a:srgbClr val="000000"/>
                </a:solidFill>
                <a:latin typeface="Arial"/>
              </a:rPr>
              <a:t>Second Outline Level</a:t>
            </a:r>
          </a:p>
          <a:p>
            <a:pPr marL="1296000" lvl="2" indent="-288000">
              <a:spcBef>
                <a:spcPts val="850"/>
              </a:spcBef>
              <a:buClr>
                <a:srgbClr val="000000"/>
              </a:buClr>
              <a:buSzPct val="45000"/>
              <a:buFont typeface="Wingdings" charset="2"/>
              <a:buChar char=""/>
            </a:pPr>
            <a:r>
              <a:rPr lang="en-GB" sz="1400" b="0" strike="noStrike" spc="-1">
                <a:solidFill>
                  <a:srgbClr val="000000"/>
                </a:solidFill>
                <a:latin typeface="Arial"/>
              </a:rPr>
              <a:t>Third Outline Level</a:t>
            </a:r>
          </a:p>
          <a:p>
            <a:pPr marL="1728000" lvl="3" indent="-216000">
              <a:spcBef>
                <a:spcPts val="567"/>
              </a:spcBef>
              <a:buClr>
                <a:srgbClr val="000000"/>
              </a:buClr>
              <a:buSzPct val="75000"/>
              <a:buFont typeface="Symbol" charset="2"/>
              <a:buChar char=""/>
            </a:pPr>
            <a:r>
              <a:rPr lang="en-GB" sz="1400" b="0" strike="noStrike" spc="-1">
                <a:solidFill>
                  <a:srgbClr val="000000"/>
                </a:solidFill>
                <a:latin typeface="Arial"/>
              </a:rPr>
              <a:t>Fourth Outline Level</a:t>
            </a:r>
          </a:p>
          <a:p>
            <a:pPr marL="2160000" lvl="4" indent="-216000">
              <a:spcBef>
                <a:spcPts val="283"/>
              </a:spcBef>
              <a:buClr>
                <a:srgbClr val="000000"/>
              </a:buClr>
              <a:buSzPct val="45000"/>
              <a:buFont typeface="Wingdings" charset="2"/>
              <a:buChar char=""/>
            </a:pPr>
            <a:r>
              <a:rPr lang="en-GB" sz="2000" b="0" strike="noStrike" spc="-1">
                <a:solidFill>
                  <a:srgbClr val="000000"/>
                </a:solidFill>
                <a:latin typeface="Arial"/>
              </a:rPr>
              <a:t>Fifth Outline Level</a:t>
            </a:r>
          </a:p>
          <a:p>
            <a:pPr marL="2592000" lvl="5" indent="-216000">
              <a:spcBef>
                <a:spcPts val="283"/>
              </a:spcBef>
              <a:buClr>
                <a:srgbClr val="000000"/>
              </a:buClr>
              <a:buSzPct val="45000"/>
              <a:buFont typeface="Wingdings" charset="2"/>
              <a:buChar char=""/>
            </a:pPr>
            <a:r>
              <a:rPr lang="en-GB" sz="2000" b="0" strike="noStrike" spc="-1">
                <a:solidFill>
                  <a:srgbClr val="000000"/>
                </a:solidFill>
                <a:latin typeface="Arial"/>
              </a:rPr>
              <a:t>Sixth Outline Level</a:t>
            </a:r>
          </a:p>
          <a:p>
            <a:pPr marL="3024000" lvl="6" indent="-216000">
              <a:spcBef>
                <a:spcPts val="283"/>
              </a:spcBef>
              <a:buClr>
                <a:srgbClr val="000000"/>
              </a:buClr>
              <a:buSzPct val="45000"/>
              <a:buFont typeface="Wingdings" charset="2"/>
              <a:buChar char=""/>
            </a:pPr>
            <a:r>
              <a:rPr lang="en-GB" sz="2000" b="0" strike="noStrike" spc="-1">
                <a:solidFill>
                  <a:srgbClr val="000000"/>
                </a:solidFill>
                <a:latin typeface="Arial"/>
              </a:rPr>
              <a:t>Seventh Outline Level</a:t>
            </a: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
        <p:cNvGrpSpPr/>
        <p:nvPr/>
      </p:nvGrpSpPr>
      <p:grpSpPr>
        <a:xfrm>
          <a:off x="0" y="0"/>
          <a:ext cx="0" cy="0"/>
          <a:chOff x="0" y="0"/>
          <a:chExt cx="0" cy="0"/>
        </a:xfrm>
      </p:grpSpPr>
      <p:pic>
        <p:nvPicPr>
          <p:cNvPr id="46" name="Google Shape;159;p15"/>
          <p:cNvPicPr/>
          <p:nvPr/>
        </p:nvPicPr>
        <p:blipFill>
          <a:blip r:embed="rId14">
            <a:alphaModFix amt="86000"/>
          </a:blip>
          <a:stretch/>
        </p:blipFill>
        <p:spPr>
          <a:xfrm>
            <a:off x="-4590360" y="2366280"/>
            <a:ext cx="9308880" cy="7880760"/>
          </a:xfrm>
          <a:prstGeom prst="rect">
            <a:avLst/>
          </a:prstGeom>
          <a:ln w="0">
            <a:noFill/>
          </a:ln>
        </p:spPr>
      </p:pic>
      <p:pic>
        <p:nvPicPr>
          <p:cNvPr id="47" name="Google Shape;160;p15"/>
          <p:cNvPicPr/>
          <p:nvPr/>
        </p:nvPicPr>
        <p:blipFill>
          <a:blip r:embed="rId14">
            <a:alphaModFix amt="86000"/>
          </a:blip>
          <a:stretch/>
        </p:blipFill>
        <p:spPr>
          <a:xfrm>
            <a:off x="5781600" y="-5076720"/>
            <a:ext cx="9308880" cy="7880760"/>
          </a:xfrm>
          <a:prstGeom prst="rect">
            <a:avLst/>
          </a:prstGeom>
          <a:ln w="0">
            <a:noFill/>
          </a:ln>
        </p:spPr>
      </p:pic>
      <p:grpSp>
        <p:nvGrpSpPr>
          <p:cNvPr id="48" name="Google Shape;161;p15"/>
          <p:cNvGrpSpPr/>
          <p:nvPr/>
        </p:nvGrpSpPr>
        <p:grpSpPr>
          <a:xfrm>
            <a:off x="4433040" y="-473040"/>
            <a:ext cx="5398560" cy="1198440"/>
            <a:chOff x="4433040" y="-473040"/>
            <a:chExt cx="5398560" cy="1198440"/>
          </a:xfrm>
        </p:grpSpPr>
        <p:pic>
          <p:nvPicPr>
            <p:cNvPr id="49" name="Google Shape;162;p15"/>
            <p:cNvPicPr/>
            <p:nvPr/>
          </p:nvPicPr>
          <p:blipFill>
            <a:blip r:embed="rId15"/>
            <a:stretch/>
          </p:blipFill>
          <p:spPr>
            <a:xfrm>
              <a:off x="4433040" y="-356040"/>
              <a:ext cx="5163120" cy="869040"/>
            </a:xfrm>
            <a:prstGeom prst="rect">
              <a:avLst/>
            </a:prstGeom>
            <a:ln w="0">
              <a:noFill/>
            </a:ln>
          </p:spPr>
        </p:pic>
        <p:pic>
          <p:nvPicPr>
            <p:cNvPr id="50" name="Google Shape;163;p15"/>
            <p:cNvPicPr/>
            <p:nvPr/>
          </p:nvPicPr>
          <p:blipFill>
            <a:blip r:embed="rId16"/>
            <a:stretch/>
          </p:blipFill>
          <p:spPr>
            <a:xfrm>
              <a:off x="4961520" y="-473040"/>
              <a:ext cx="4870080" cy="1198440"/>
            </a:xfrm>
            <a:prstGeom prst="rect">
              <a:avLst/>
            </a:prstGeom>
            <a:ln w="0">
              <a:noFill/>
            </a:ln>
          </p:spPr>
        </p:pic>
      </p:grpSp>
      <p:grpSp>
        <p:nvGrpSpPr>
          <p:cNvPr id="51" name="Google Shape;164;p15"/>
          <p:cNvGrpSpPr/>
          <p:nvPr/>
        </p:nvGrpSpPr>
        <p:grpSpPr>
          <a:xfrm>
            <a:off x="-382680" y="4599000"/>
            <a:ext cx="10301760" cy="1110240"/>
            <a:chOff x="-382680" y="4599000"/>
            <a:chExt cx="10301760" cy="1110240"/>
          </a:xfrm>
        </p:grpSpPr>
        <p:pic>
          <p:nvPicPr>
            <p:cNvPr id="52" name="Google Shape;165;p15"/>
            <p:cNvPicPr/>
            <p:nvPr/>
          </p:nvPicPr>
          <p:blipFill>
            <a:blip r:embed="rId17"/>
            <a:stretch/>
          </p:blipFill>
          <p:spPr>
            <a:xfrm>
              <a:off x="-382680" y="4599000"/>
              <a:ext cx="10100160" cy="1110240"/>
            </a:xfrm>
            <a:prstGeom prst="rect">
              <a:avLst/>
            </a:prstGeom>
            <a:ln w="0">
              <a:noFill/>
            </a:ln>
          </p:spPr>
        </p:pic>
        <p:pic>
          <p:nvPicPr>
            <p:cNvPr id="53" name="Google Shape;166;p15"/>
            <p:cNvPicPr/>
            <p:nvPr/>
          </p:nvPicPr>
          <p:blipFill>
            <a:blip r:embed="rId18"/>
            <a:stretch/>
          </p:blipFill>
          <p:spPr>
            <a:xfrm>
              <a:off x="5819760" y="4686840"/>
              <a:ext cx="4099320" cy="801720"/>
            </a:xfrm>
            <a:prstGeom prst="rect">
              <a:avLst/>
            </a:prstGeom>
            <a:ln w="0">
              <a:noFill/>
            </a:ln>
          </p:spPr>
        </p:pic>
        <p:pic>
          <p:nvPicPr>
            <p:cNvPr id="54" name="Google Shape;167;p15"/>
            <p:cNvPicPr/>
            <p:nvPr/>
          </p:nvPicPr>
          <p:blipFill>
            <a:blip r:embed="rId19"/>
            <a:stretch/>
          </p:blipFill>
          <p:spPr>
            <a:xfrm>
              <a:off x="-137160" y="4914720"/>
              <a:ext cx="4211280" cy="587160"/>
            </a:xfrm>
            <a:prstGeom prst="rect">
              <a:avLst/>
            </a:prstGeom>
            <a:ln w="0">
              <a:noFill/>
            </a:ln>
          </p:spPr>
        </p:pic>
      </p:grpSp>
      <p:sp>
        <p:nvSpPr>
          <p:cNvPr id="55" name="PlaceHolder 1"/>
          <p:cNvSpPr>
            <a:spLocks noGrp="1"/>
          </p:cNvSpPr>
          <p:nvPr>
            <p:ph type="title"/>
          </p:nvPr>
        </p:nvSpPr>
        <p:spPr>
          <a:xfrm>
            <a:off x="720000" y="444960"/>
            <a:ext cx="7703640" cy="572400"/>
          </a:xfrm>
          <a:prstGeom prst="rect">
            <a:avLst/>
          </a:prstGeom>
          <a:noFill/>
          <a:ln w="0">
            <a:noFill/>
          </a:ln>
        </p:spPr>
        <p:txBody>
          <a:bodyPr tIns="91440" bIns="91440" anchor="t">
            <a:noAutofit/>
          </a:bodyPr>
          <a:lstStyle/>
          <a:p>
            <a:pPr indent="0">
              <a:buNone/>
            </a:pPr>
            <a:r>
              <a:rPr lang="en-GB" sz="3000" b="0" strike="noStrike" spc="-1">
                <a:solidFill>
                  <a:srgbClr val="000000"/>
                </a:solidFill>
                <a:latin typeface="Arial"/>
              </a:rPr>
              <a:t>Click to edit the title text format</a:t>
            </a:r>
          </a:p>
        </p:txBody>
      </p:sp>
      <p:sp>
        <p:nvSpPr>
          <p:cNvPr id="56" name="PlaceHolder 2"/>
          <p:cNvSpPr>
            <a:spLocks noGrp="1"/>
          </p:cNvSpPr>
          <p:nvPr>
            <p:ph type="body"/>
          </p:nvPr>
        </p:nvSpPr>
        <p:spPr>
          <a:xfrm>
            <a:off x="457200" y="1203480"/>
            <a:ext cx="8229240" cy="2982960"/>
          </a:xfrm>
          <a:prstGeom prst="rect">
            <a:avLst/>
          </a:prstGeom>
          <a:noFill/>
          <a:ln w="0">
            <a:noFill/>
          </a:ln>
        </p:spPr>
        <p:txBody>
          <a:bodyPr lIns="0" tIns="0" rIns="0" bIns="0" anchor="t">
            <a:normAutofit/>
          </a:bodyPr>
          <a:lstStyle/>
          <a:p>
            <a:pPr marL="432000" indent="-324000">
              <a:spcBef>
                <a:spcPts val="1417"/>
              </a:spcBef>
              <a:buClr>
                <a:srgbClr val="000000"/>
              </a:buClr>
              <a:buSzPct val="45000"/>
              <a:buFont typeface="Wingdings" charset="2"/>
              <a:buChar char=""/>
            </a:pPr>
            <a:r>
              <a:rPr lang="en-GB" sz="1400" b="0" strike="noStrike" spc="-1">
                <a:solidFill>
                  <a:srgbClr val="000000"/>
                </a:solidFill>
                <a:latin typeface="Arial"/>
              </a:rPr>
              <a:t>Click to edit the outline text format</a:t>
            </a:r>
          </a:p>
          <a:p>
            <a:pPr marL="864000" lvl="1" indent="-324000">
              <a:spcBef>
                <a:spcPts val="1134"/>
              </a:spcBef>
              <a:buClr>
                <a:srgbClr val="000000"/>
              </a:buClr>
              <a:buSzPct val="75000"/>
              <a:buFont typeface="Symbol" charset="2"/>
              <a:buChar char=""/>
            </a:pPr>
            <a:r>
              <a:rPr lang="en-GB" sz="1400" b="0" strike="noStrike" spc="-1">
                <a:solidFill>
                  <a:srgbClr val="000000"/>
                </a:solidFill>
                <a:latin typeface="Arial"/>
              </a:rPr>
              <a:t>Second Outline Level</a:t>
            </a:r>
          </a:p>
          <a:p>
            <a:pPr marL="1296000" lvl="2" indent="-288000">
              <a:spcBef>
                <a:spcPts val="850"/>
              </a:spcBef>
              <a:buClr>
                <a:srgbClr val="000000"/>
              </a:buClr>
              <a:buSzPct val="45000"/>
              <a:buFont typeface="Wingdings" charset="2"/>
              <a:buChar char=""/>
            </a:pPr>
            <a:r>
              <a:rPr lang="en-GB" sz="1400" b="0" strike="noStrike" spc="-1">
                <a:solidFill>
                  <a:srgbClr val="000000"/>
                </a:solidFill>
                <a:latin typeface="Arial"/>
              </a:rPr>
              <a:t>Third Outline Level</a:t>
            </a:r>
          </a:p>
          <a:p>
            <a:pPr marL="1728000" lvl="3" indent="-216000">
              <a:spcBef>
                <a:spcPts val="567"/>
              </a:spcBef>
              <a:buClr>
                <a:srgbClr val="000000"/>
              </a:buClr>
              <a:buSzPct val="75000"/>
              <a:buFont typeface="Symbol" charset="2"/>
              <a:buChar char=""/>
            </a:pPr>
            <a:r>
              <a:rPr lang="en-GB" sz="1400" b="0" strike="noStrike" spc="-1">
                <a:solidFill>
                  <a:srgbClr val="000000"/>
                </a:solidFill>
                <a:latin typeface="Arial"/>
              </a:rPr>
              <a:t>Fourth Outline Level</a:t>
            </a:r>
          </a:p>
          <a:p>
            <a:pPr marL="2160000" lvl="4" indent="-216000">
              <a:spcBef>
                <a:spcPts val="283"/>
              </a:spcBef>
              <a:buClr>
                <a:srgbClr val="000000"/>
              </a:buClr>
              <a:buSzPct val="45000"/>
              <a:buFont typeface="Wingdings" charset="2"/>
              <a:buChar char=""/>
            </a:pPr>
            <a:r>
              <a:rPr lang="en-GB" sz="2000" b="0" strike="noStrike" spc="-1">
                <a:solidFill>
                  <a:srgbClr val="000000"/>
                </a:solidFill>
                <a:latin typeface="Arial"/>
              </a:rPr>
              <a:t>Fifth Outline Level</a:t>
            </a:r>
          </a:p>
          <a:p>
            <a:pPr marL="2592000" lvl="5" indent="-216000">
              <a:spcBef>
                <a:spcPts val="283"/>
              </a:spcBef>
              <a:buClr>
                <a:srgbClr val="000000"/>
              </a:buClr>
              <a:buSzPct val="45000"/>
              <a:buFont typeface="Wingdings" charset="2"/>
              <a:buChar char=""/>
            </a:pPr>
            <a:r>
              <a:rPr lang="en-GB" sz="2000" b="0" strike="noStrike" spc="-1">
                <a:solidFill>
                  <a:srgbClr val="000000"/>
                </a:solidFill>
                <a:latin typeface="Arial"/>
              </a:rPr>
              <a:t>Sixth Outline Level</a:t>
            </a:r>
          </a:p>
          <a:p>
            <a:pPr marL="3024000" lvl="6" indent="-216000">
              <a:spcBef>
                <a:spcPts val="283"/>
              </a:spcBef>
              <a:buClr>
                <a:srgbClr val="000000"/>
              </a:buClr>
              <a:buSzPct val="45000"/>
              <a:buFont typeface="Wingdings" charset="2"/>
              <a:buChar char=""/>
            </a:pPr>
            <a:r>
              <a:rPr lang="en-GB" sz="2000" b="0" strike="noStrike" spc="-1">
                <a:solidFill>
                  <a:srgbClr val="000000"/>
                </a:solidFill>
                <a:latin typeface="Arial"/>
              </a:rPr>
              <a:t>Seventh Outline Level</a:t>
            </a:r>
          </a:p>
        </p:txBody>
      </p:sp>
    </p:spTree>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
        <p:cNvGrpSpPr/>
        <p:nvPr/>
      </p:nvGrpSpPr>
      <p:grpSpPr>
        <a:xfrm>
          <a:off x="0" y="0"/>
          <a:ext cx="0" cy="0"/>
          <a:chOff x="0" y="0"/>
          <a:chExt cx="0" cy="0"/>
        </a:xfrm>
      </p:grpSpPr>
      <p:pic>
        <p:nvPicPr>
          <p:cNvPr id="146" name="Google Shape;20;p3"/>
          <p:cNvPicPr/>
          <p:nvPr/>
        </p:nvPicPr>
        <p:blipFill>
          <a:blip r:embed="rId14">
            <a:alphaModFix amt="86000"/>
          </a:blip>
          <a:stretch/>
        </p:blipFill>
        <p:spPr>
          <a:xfrm>
            <a:off x="3774240" y="0"/>
            <a:ext cx="9308880" cy="7880760"/>
          </a:xfrm>
          <a:prstGeom prst="rect">
            <a:avLst/>
          </a:prstGeom>
          <a:ln w="0">
            <a:noFill/>
          </a:ln>
        </p:spPr>
      </p:pic>
      <p:sp>
        <p:nvSpPr>
          <p:cNvPr id="147" name="PlaceHolder 1"/>
          <p:cNvSpPr>
            <a:spLocks noGrp="1"/>
          </p:cNvSpPr>
          <p:nvPr>
            <p:ph type="title"/>
          </p:nvPr>
        </p:nvSpPr>
        <p:spPr>
          <a:xfrm>
            <a:off x="1220040" y="2776680"/>
            <a:ext cx="4041720" cy="621000"/>
          </a:xfrm>
          <a:prstGeom prst="rect">
            <a:avLst/>
          </a:prstGeom>
          <a:noFill/>
          <a:ln w="0">
            <a:noFill/>
          </a:ln>
        </p:spPr>
        <p:txBody>
          <a:bodyPr tIns="91440" bIns="91440" anchor="t">
            <a:noAutofit/>
          </a:bodyPr>
          <a:lstStyle/>
          <a:p>
            <a:pPr indent="0">
              <a:buNone/>
            </a:pPr>
            <a:r>
              <a:rPr lang="en-GB" sz="3800" b="0" strike="noStrike" spc="-1">
                <a:solidFill>
                  <a:srgbClr val="000000"/>
                </a:solidFill>
                <a:latin typeface="Arial"/>
              </a:rPr>
              <a:t>Click to edit the title text format</a:t>
            </a:r>
          </a:p>
        </p:txBody>
      </p:sp>
      <p:sp>
        <p:nvSpPr>
          <p:cNvPr id="148" name="PlaceHolder 2"/>
          <p:cNvSpPr>
            <a:spLocks noGrp="1"/>
          </p:cNvSpPr>
          <p:nvPr>
            <p:ph type="title"/>
          </p:nvPr>
        </p:nvSpPr>
        <p:spPr>
          <a:xfrm>
            <a:off x="1220040" y="1745640"/>
            <a:ext cx="1117080" cy="841320"/>
          </a:xfrm>
          <a:prstGeom prst="rect">
            <a:avLst/>
          </a:prstGeom>
          <a:solidFill>
            <a:srgbClr val="C0C9D3">
              <a:alpha val="36000"/>
            </a:srgbClr>
          </a:solidFill>
          <a:ln w="0">
            <a:noFill/>
          </a:ln>
        </p:spPr>
        <p:txBody>
          <a:bodyPr tIns="91440" bIns="91440" anchor="ctr">
            <a:noAutofit/>
          </a:bodyPr>
          <a:lstStyle/>
          <a:p>
            <a:pPr indent="0" algn="ctr">
              <a:lnSpc>
                <a:spcPct val="100000"/>
              </a:lnSpc>
              <a:buNone/>
            </a:pPr>
            <a:r>
              <a:rPr lang="en-GB" sz="6000" b="1" strike="noStrike" spc="-1">
                <a:solidFill>
                  <a:schemeClr val="dk1"/>
                </a:solidFill>
                <a:latin typeface="Montserrat"/>
                <a:ea typeface="Montserrat"/>
              </a:rPr>
              <a:t>xx%</a:t>
            </a:r>
            <a:endParaRPr lang="en-GB" sz="6000" b="0" strike="noStrike" spc="-1">
              <a:solidFill>
                <a:srgbClr val="000000"/>
              </a:solidFill>
              <a:latin typeface="Arial"/>
            </a:endParaRPr>
          </a:p>
        </p:txBody>
      </p:sp>
      <p:grpSp>
        <p:nvGrpSpPr>
          <p:cNvPr id="149" name="Google Shape;23;p3"/>
          <p:cNvGrpSpPr/>
          <p:nvPr/>
        </p:nvGrpSpPr>
        <p:grpSpPr>
          <a:xfrm>
            <a:off x="-532440" y="-426960"/>
            <a:ext cx="5565960" cy="1235520"/>
            <a:chOff x="-532440" y="-426960"/>
            <a:chExt cx="5565960" cy="1235520"/>
          </a:xfrm>
        </p:grpSpPr>
        <p:pic>
          <p:nvPicPr>
            <p:cNvPr id="150" name="Google Shape;24;p3"/>
            <p:cNvPicPr/>
            <p:nvPr/>
          </p:nvPicPr>
          <p:blipFill>
            <a:blip r:embed="rId15"/>
            <a:stretch/>
          </p:blipFill>
          <p:spPr>
            <a:xfrm>
              <a:off x="-532440" y="-306360"/>
              <a:ext cx="5322960" cy="896040"/>
            </a:xfrm>
            <a:prstGeom prst="rect">
              <a:avLst/>
            </a:prstGeom>
            <a:ln w="0">
              <a:noFill/>
            </a:ln>
          </p:spPr>
        </p:pic>
        <p:pic>
          <p:nvPicPr>
            <p:cNvPr id="151" name="Google Shape;25;p3"/>
            <p:cNvPicPr/>
            <p:nvPr/>
          </p:nvPicPr>
          <p:blipFill>
            <a:blip r:embed="rId16"/>
            <a:stretch/>
          </p:blipFill>
          <p:spPr>
            <a:xfrm>
              <a:off x="12600" y="-426960"/>
              <a:ext cx="5020920" cy="1235520"/>
            </a:xfrm>
            <a:prstGeom prst="rect">
              <a:avLst/>
            </a:prstGeom>
            <a:ln w="0">
              <a:noFill/>
            </a:ln>
          </p:spPr>
        </p:pic>
      </p:grpSp>
      <p:grpSp>
        <p:nvGrpSpPr>
          <p:cNvPr id="152" name="Google Shape;26;p3"/>
          <p:cNvGrpSpPr/>
          <p:nvPr/>
        </p:nvGrpSpPr>
        <p:grpSpPr>
          <a:xfrm>
            <a:off x="6581160" y="-420120"/>
            <a:ext cx="4549680" cy="930960"/>
            <a:chOff x="6581160" y="-420120"/>
            <a:chExt cx="4549680" cy="930960"/>
          </a:xfrm>
        </p:grpSpPr>
        <p:pic>
          <p:nvPicPr>
            <p:cNvPr id="153" name="Google Shape;27;p3"/>
            <p:cNvPicPr/>
            <p:nvPr/>
          </p:nvPicPr>
          <p:blipFill>
            <a:blip r:embed="rId17"/>
            <a:stretch/>
          </p:blipFill>
          <p:spPr>
            <a:xfrm rot="10800000" flipH="1">
              <a:off x="6581160" y="-420120"/>
              <a:ext cx="4097160" cy="930960"/>
            </a:xfrm>
            <a:prstGeom prst="rect">
              <a:avLst/>
            </a:prstGeom>
            <a:ln w="0">
              <a:noFill/>
            </a:ln>
          </p:spPr>
        </p:pic>
        <p:pic>
          <p:nvPicPr>
            <p:cNvPr id="154" name="Google Shape;28;p3"/>
            <p:cNvPicPr/>
            <p:nvPr/>
          </p:nvPicPr>
          <p:blipFill>
            <a:blip r:embed="rId18"/>
            <a:stretch/>
          </p:blipFill>
          <p:spPr>
            <a:xfrm rot="10800000">
              <a:off x="7108920" y="-401400"/>
              <a:ext cx="4021920" cy="761400"/>
            </a:xfrm>
            <a:prstGeom prst="rect">
              <a:avLst/>
            </a:prstGeom>
            <a:ln w="0">
              <a:noFill/>
            </a:ln>
          </p:spPr>
        </p:pic>
      </p:grpSp>
      <p:grpSp>
        <p:nvGrpSpPr>
          <p:cNvPr id="155" name="Google Shape;29;p3"/>
          <p:cNvGrpSpPr/>
          <p:nvPr/>
        </p:nvGrpSpPr>
        <p:grpSpPr>
          <a:xfrm>
            <a:off x="-182520" y="4174920"/>
            <a:ext cx="10099800" cy="1495440"/>
            <a:chOff x="-182520" y="4174920"/>
            <a:chExt cx="10099800" cy="1495440"/>
          </a:xfrm>
        </p:grpSpPr>
        <p:pic>
          <p:nvPicPr>
            <p:cNvPr id="156" name="Google Shape;30;p3"/>
            <p:cNvPicPr/>
            <p:nvPr/>
          </p:nvPicPr>
          <p:blipFill>
            <a:blip r:embed="rId19"/>
            <a:stretch/>
          </p:blipFill>
          <p:spPr>
            <a:xfrm>
              <a:off x="-182520" y="4174920"/>
              <a:ext cx="9902160" cy="1495440"/>
            </a:xfrm>
            <a:prstGeom prst="rect">
              <a:avLst/>
            </a:prstGeom>
            <a:ln w="0">
              <a:noFill/>
            </a:ln>
          </p:spPr>
        </p:pic>
        <p:pic>
          <p:nvPicPr>
            <p:cNvPr id="157" name="Google Shape;31;p3"/>
            <p:cNvPicPr/>
            <p:nvPr/>
          </p:nvPicPr>
          <p:blipFill>
            <a:blip r:embed="rId20"/>
            <a:stretch/>
          </p:blipFill>
          <p:spPr>
            <a:xfrm>
              <a:off x="5898240" y="4293360"/>
              <a:ext cx="4019040" cy="1079640"/>
            </a:xfrm>
            <a:prstGeom prst="rect">
              <a:avLst/>
            </a:prstGeom>
            <a:ln w="0">
              <a:noFill/>
            </a:ln>
          </p:spPr>
        </p:pic>
        <p:pic>
          <p:nvPicPr>
            <p:cNvPr id="158" name="Google Shape;32;p3"/>
            <p:cNvPicPr/>
            <p:nvPr/>
          </p:nvPicPr>
          <p:blipFill>
            <a:blip r:embed="rId21"/>
            <a:stretch/>
          </p:blipFill>
          <p:spPr>
            <a:xfrm>
              <a:off x="57960" y="4600440"/>
              <a:ext cx="4128480" cy="790920"/>
            </a:xfrm>
            <a:prstGeom prst="rect">
              <a:avLst/>
            </a:prstGeom>
            <a:ln w="0">
              <a:noFill/>
            </a:ln>
          </p:spPr>
        </p:pic>
      </p:grpSp>
      <p:sp>
        <p:nvSpPr>
          <p:cNvPr id="159" name="PlaceHolder 3"/>
          <p:cNvSpPr>
            <a:spLocks noGrp="1"/>
          </p:cNvSpPr>
          <p:nvPr>
            <p:ph type="body"/>
          </p:nvPr>
        </p:nvSpPr>
        <p:spPr>
          <a:xfrm>
            <a:off x="457200" y="1203480"/>
            <a:ext cx="8229240" cy="2982960"/>
          </a:xfrm>
          <a:prstGeom prst="rect">
            <a:avLst/>
          </a:prstGeom>
          <a:noFill/>
          <a:ln w="0">
            <a:noFill/>
          </a:ln>
        </p:spPr>
        <p:txBody>
          <a:bodyPr lIns="0" tIns="0" rIns="0" bIns="0" anchor="t">
            <a:normAutofit/>
          </a:bodyPr>
          <a:lstStyle/>
          <a:p>
            <a:pPr marL="432000" indent="-324000">
              <a:spcBef>
                <a:spcPts val="1417"/>
              </a:spcBef>
              <a:buClr>
                <a:srgbClr val="000000"/>
              </a:buClr>
              <a:buSzPct val="45000"/>
              <a:buFont typeface="Wingdings" charset="2"/>
              <a:buChar char=""/>
            </a:pPr>
            <a:r>
              <a:rPr lang="en-GB" sz="1400" b="0" strike="noStrike" spc="-1">
                <a:solidFill>
                  <a:srgbClr val="000000"/>
                </a:solidFill>
                <a:latin typeface="Arial"/>
              </a:rPr>
              <a:t>Click to edit the outline text format</a:t>
            </a:r>
          </a:p>
          <a:p>
            <a:pPr marL="864000" lvl="1" indent="-324000">
              <a:spcBef>
                <a:spcPts val="1134"/>
              </a:spcBef>
              <a:buClr>
                <a:srgbClr val="000000"/>
              </a:buClr>
              <a:buSzPct val="75000"/>
              <a:buFont typeface="Symbol" charset="2"/>
              <a:buChar char=""/>
            </a:pPr>
            <a:r>
              <a:rPr lang="en-GB" sz="1400" b="0" strike="noStrike" spc="-1">
                <a:solidFill>
                  <a:srgbClr val="000000"/>
                </a:solidFill>
                <a:latin typeface="Arial"/>
              </a:rPr>
              <a:t>Second Outline Level</a:t>
            </a:r>
          </a:p>
          <a:p>
            <a:pPr marL="1296000" lvl="2" indent="-288000">
              <a:spcBef>
                <a:spcPts val="850"/>
              </a:spcBef>
              <a:buClr>
                <a:srgbClr val="000000"/>
              </a:buClr>
              <a:buSzPct val="45000"/>
              <a:buFont typeface="Wingdings" charset="2"/>
              <a:buChar char=""/>
            </a:pPr>
            <a:r>
              <a:rPr lang="en-GB" sz="1400" b="0" strike="noStrike" spc="-1">
                <a:solidFill>
                  <a:srgbClr val="000000"/>
                </a:solidFill>
                <a:latin typeface="Arial"/>
              </a:rPr>
              <a:t>Third Outline Level</a:t>
            </a:r>
          </a:p>
          <a:p>
            <a:pPr marL="1728000" lvl="3" indent="-216000">
              <a:spcBef>
                <a:spcPts val="567"/>
              </a:spcBef>
              <a:buClr>
                <a:srgbClr val="000000"/>
              </a:buClr>
              <a:buSzPct val="75000"/>
              <a:buFont typeface="Symbol" charset="2"/>
              <a:buChar char=""/>
            </a:pPr>
            <a:r>
              <a:rPr lang="en-GB" sz="1400" b="0" strike="noStrike" spc="-1">
                <a:solidFill>
                  <a:srgbClr val="000000"/>
                </a:solidFill>
                <a:latin typeface="Arial"/>
              </a:rPr>
              <a:t>Fourth Outline Level</a:t>
            </a:r>
          </a:p>
          <a:p>
            <a:pPr marL="2160000" lvl="4" indent="-216000">
              <a:spcBef>
                <a:spcPts val="283"/>
              </a:spcBef>
              <a:buClr>
                <a:srgbClr val="000000"/>
              </a:buClr>
              <a:buSzPct val="45000"/>
              <a:buFont typeface="Wingdings" charset="2"/>
              <a:buChar char=""/>
            </a:pPr>
            <a:r>
              <a:rPr lang="en-GB" sz="2000" b="0" strike="noStrike" spc="-1">
                <a:solidFill>
                  <a:srgbClr val="000000"/>
                </a:solidFill>
                <a:latin typeface="Arial"/>
              </a:rPr>
              <a:t>Fifth Outline Level</a:t>
            </a:r>
          </a:p>
          <a:p>
            <a:pPr marL="2592000" lvl="5" indent="-216000">
              <a:spcBef>
                <a:spcPts val="283"/>
              </a:spcBef>
              <a:buClr>
                <a:srgbClr val="000000"/>
              </a:buClr>
              <a:buSzPct val="45000"/>
              <a:buFont typeface="Wingdings" charset="2"/>
              <a:buChar char=""/>
            </a:pPr>
            <a:r>
              <a:rPr lang="en-GB" sz="2000" b="0" strike="noStrike" spc="-1">
                <a:solidFill>
                  <a:srgbClr val="000000"/>
                </a:solidFill>
                <a:latin typeface="Arial"/>
              </a:rPr>
              <a:t>Sixth Outline Level</a:t>
            </a:r>
          </a:p>
          <a:p>
            <a:pPr marL="3024000" lvl="6" indent="-216000">
              <a:spcBef>
                <a:spcPts val="283"/>
              </a:spcBef>
              <a:buClr>
                <a:srgbClr val="000000"/>
              </a:buClr>
              <a:buSzPct val="45000"/>
              <a:buFont typeface="Wingdings" charset="2"/>
              <a:buChar char=""/>
            </a:pPr>
            <a:r>
              <a:rPr lang="en-GB" sz="2000" b="0" strike="noStrike" spc="-1">
                <a:solidFill>
                  <a:srgbClr val="000000"/>
                </a:solidFill>
                <a:latin typeface="Arial"/>
              </a:rPr>
              <a:t>Seventh Outline Level</a:t>
            </a:r>
          </a:p>
        </p:txBody>
      </p:sp>
    </p:spTree>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 id="2147483699"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png"/><Relationship Id="rId1" Type="http://schemas.openxmlformats.org/officeDocument/2006/relationships/slideLayout" Target="../slideLayouts/slideLayout20.xml"/><Relationship Id="rId6" Type="http://schemas.openxmlformats.org/officeDocument/2006/relationships/image" Target="../media/image18.png"/><Relationship Id="rId5" Type="http://schemas.openxmlformats.org/officeDocument/2006/relationships/image" Target="../media/image17.jpeg"/><Relationship Id="rId4" Type="http://schemas.openxmlformats.org/officeDocument/2006/relationships/image" Target="../media/image16.png"/></Relationships>
</file>

<file path=ppt/slides/_rels/slide3.xml.rels><?xml version="1.0" encoding="UTF-8" standalone="yes"?>
<Relationships xmlns="http://schemas.openxmlformats.org/package/2006/relationships"><Relationship Id="rId2" Type="http://schemas.openxmlformats.org/officeDocument/2006/relationships/hyperlink" Target="https://adaa.org/find-help-for/women/postpartum-disorders" TargetMode="External"/><Relationship Id="rId1" Type="http://schemas.openxmlformats.org/officeDocument/2006/relationships/slideLayout" Target="../slideLayouts/slideLayout2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3465A4"/>
        </a:solidFill>
        <a:effectLst/>
      </p:bgPr>
    </p:bg>
    <p:spTree>
      <p:nvGrpSpPr>
        <p:cNvPr id="1" name=""/>
        <p:cNvGrpSpPr/>
        <p:nvPr/>
      </p:nvGrpSpPr>
      <p:grpSpPr>
        <a:xfrm>
          <a:off x="0" y="0"/>
          <a:ext cx="0" cy="0"/>
          <a:chOff x="0" y="0"/>
          <a:chExt cx="0" cy="0"/>
        </a:xfrm>
      </p:grpSpPr>
      <p:sp>
        <p:nvSpPr>
          <p:cNvPr id="878" name="PlaceHolder 1"/>
          <p:cNvSpPr>
            <a:spLocks noGrp="1"/>
          </p:cNvSpPr>
          <p:nvPr>
            <p:ph type="title"/>
          </p:nvPr>
        </p:nvSpPr>
        <p:spPr>
          <a:xfrm>
            <a:off x="540000" y="1980000"/>
            <a:ext cx="8460000" cy="1122480"/>
          </a:xfrm>
          <a:prstGeom prst="rect">
            <a:avLst/>
          </a:prstGeom>
          <a:noFill/>
          <a:ln w="0">
            <a:noFill/>
          </a:ln>
        </p:spPr>
        <p:txBody>
          <a:bodyPr tIns="91440" bIns="91440" anchor="b">
            <a:noAutofit/>
          </a:bodyPr>
          <a:lstStyle/>
          <a:p>
            <a:pPr indent="0" algn="ctr">
              <a:lnSpc>
                <a:spcPct val="100000"/>
              </a:lnSpc>
              <a:buNone/>
              <a:tabLst>
                <a:tab pos="0" algn="l"/>
              </a:tabLst>
            </a:pPr>
            <a:r>
              <a:rPr lang="en" sz="1800" b="1" strike="noStrike" spc="-1">
                <a:solidFill>
                  <a:schemeClr val="dk1"/>
                </a:solidFill>
                <a:latin typeface="Montserrat"/>
                <a:ea typeface="Montserrat"/>
              </a:rPr>
              <a:t>Enhancing Postpartum Mental Health Through a Digital Health Intervention</a:t>
            </a:r>
            <a:br>
              <a:rPr sz="1800"/>
            </a:br>
            <a:r>
              <a:rPr lang="en" sz="1800" b="1" strike="noStrike" spc="-1">
                <a:solidFill>
                  <a:schemeClr val="dk1"/>
                </a:solidFill>
                <a:latin typeface="Montserrat"/>
                <a:ea typeface="Montserrat"/>
              </a:rPr>
              <a:t>”Integrating Wearable Cortisol Monitoring and Artificial Intelligence for Health Promotion”</a:t>
            </a:r>
            <a:endParaRPr lang="zxx" sz="1800" b="0" strike="noStrike" spc="-1">
              <a:solidFill>
                <a:srgbClr val="000000"/>
              </a:solidFill>
              <a:latin typeface="Arial"/>
            </a:endParaRPr>
          </a:p>
        </p:txBody>
      </p:sp>
      <p:sp>
        <p:nvSpPr>
          <p:cNvPr id="879" name="PlaceHolder 2"/>
          <p:cNvSpPr>
            <a:spLocks noGrp="1"/>
          </p:cNvSpPr>
          <p:nvPr>
            <p:ph type="subTitle"/>
          </p:nvPr>
        </p:nvSpPr>
        <p:spPr>
          <a:xfrm>
            <a:off x="1459800" y="3510643"/>
            <a:ext cx="4660200" cy="602177"/>
          </a:xfrm>
          <a:prstGeom prst="rect">
            <a:avLst/>
          </a:prstGeom>
          <a:noFill/>
          <a:ln w="0">
            <a:noFill/>
          </a:ln>
        </p:spPr>
        <p:txBody>
          <a:bodyPr tIns="91440" bIns="91440" anchor="ctr">
            <a:noAutofit/>
          </a:bodyPr>
          <a:lstStyle/>
          <a:p>
            <a:pPr indent="0">
              <a:lnSpc>
                <a:spcPct val="100000"/>
              </a:lnSpc>
              <a:buNone/>
              <a:tabLst>
                <a:tab pos="0" algn="l"/>
              </a:tabLst>
            </a:pPr>
            <a:r>
              <a:rPr lang="en" sz="1400" b="1" strike="noStrike" spc="-1" dirty="0">
                <a:solidFill>
                  <a:schemeClr val="dk1"/>
                </a:solidFill>
                <a:latin typeface="Rubik"/>
                <a:ea typeface="Rubik"/>
              </a:rPr>
              <a:t>Student Name: S</a:t>
            </a:r>
            <a:r>
              <a:rPr lang="en-GB" sz="1400" b="1" strike="noStrike" spc="-1" dirty="0" err="1">
                <a:solidFill>
                  <a:schemeClr val="dk1"/>
                </a:solidFill>
                <a:latin typeface="Rubik"/>
                <a:ea typeface="Rubik"/>
              </a:rPr>
              <a:t>i</a:t>
            </a:r>
            <a:r>
              <a:rPr lang="en" sz="1400" b="1" strike="noStrike" spc="-1" dirty="0">
                <a:solidFill>
                  <a:schemeClr val="dk1"/>
                </a:solidFill>
                <a:latin typeface="Rubik"/>
                <a:ea typeface="Rubik"/>
              </a:rPr>
              <a:t>mona Maria Dinu</a:t>
            </a:r>
            <a:endParaRPr lang="zxx" sz="1400" b="1" strike="noStrike" spc="-1" dirty="0">
              <a:latin typeface="Arial"/>
            </a:endParaRPr>
          </a:p>
          <a:p>
            <a:pPr indent="0">
              <a:lnSpc>
                <a:spcPct val="100000"/>
              </a:lnSpc>
              <a:buNone/>
              <a:tabLst>
                <a:tab pos="0" algn="l"/>
              </a:tabLst>
            </a:pPr>
            <a:r>
              <a:rPr lang="en" sz="1400" b="1" strike="noStrike" spc="-1" dirty="0">
                <a:solidFill>
                  <a:schemeClr val="dk1"/>
                </a:solidFill>
                <a:latin typeface="Rubik"/>
                <a:ea typeface="Rubik"/>
              </a:rPr>
              <a:t>Student ID: 2229007</a:t>
            </a:r>
            <a:endParaRPr lang="zxx" sz="1400" b="1" strike="noStrike" spc="-1" dirty="0">
              <a:latin typeface="Arial"/>
            </a:endParaRPr>
          </a:p>
          <a:p>
            <a:pPr indent="0">
              <a:lnSpc>
                <a:spcPct val="100000"/>
              </a:lnSpc>
              <a:buNone/>
              <a:tabLst>
                <a:tab pos="0" algn="l"/>
              </a:tabLst>
            </a:pPr>
            <a:r>
              <a:rPr lang="en" sz="1400" b="1" strike="noStrike" spc="-1" dirty="0">
                <a:solidFill>
                  <a:schemeClr val="dk1"/>
                </a:solidFill>
                <a:latin typeface="Rubik"/>
                <a:ea typeface="Rubik"/>
              </a:rPr>
              <a:t>Lecturer’s name: Dr. Raheela Shaikh</a:t>
            </a:r>
            <a:endParaRPr lang="zxx" sz="1400" b="1" strike="noStrike" spc="-1" dirty="0">
              <a:latin typeface="Arial"/>
            </a:endParaRPr>
          </a:p>
        </p:txBody>
      </p:sp>
      <p:pic>
        <p:nvPicPr>
          <p:cNvPr id="880" name="Picture 879"/>
          <p:cNvPicPr/>
          <p:nvPr/>
        </p:nvPicPr>
        <p:blipFill>
          <a:blip r:embed="rId2"/>
          <a:stretch/>
        </p:blipFill>
        <p:spPr>
          <a:xfrm>
            <a:off x="0" y="0"/>
            <a:ext cx="1800000" cy="720000"/>
          </a:xfrm>
          <a:prstGeom prst="rect">
            <a:avLst/>
          </a:prstGeom>
          <a:ln w="0">
            <a:noFill/>
          </a:ln>
        </p:spPr>
      </p:pic>
      <p:sp>
        <p:nvSpPr>
          <p:cNvPr id="881" name="Google Shape;314;p 1"/>
          <p:cNvSpPr txBox="1"/>
          <p:nvPr/>
        </p:nvSpPr>
        <p:spPr>
          <a:xfrm>
            <a:off x="1980000" y="1030680"/>
            <a:ext cx="6280200" cy="409320"/>
          </a:xfrm>
          <a:prstGeom prst="rect">
            <a:avLst/>
          </a:prstGeom>
          <a:noFill/>
          <a:ln w="0">
            <a:noFill/>
          </a:ln>
        </p:spPr>
        <p:txBody>
          <a:bodyPr tIns="91440" bIns="91440" anchor="ctr">
            <a:noAutofit/>
          </a:bodyPr>
          <a:lstStyle/>
          <a:p>
            <a:pPr>
              <a:lnSpc>
                <a:spcPct val="100000"/>
              </a:lnSpc>
              <a:tabLst>
                <a:tab pos="0" algn="l"/>
              </a:tabLst>
            </a:pPr>
            <a:r>
              <a:rPr lang="en" sz="1400" b="1" strike="noStrike" spc="-1">
                <a:solidFill>
                  <a:schemeClr val="dk1"/>
                </a:solidFill>
                <a:latin typeface="Rubik"/>
                <a:ea typeface="Rubik"/>
              </a:rPr>
              <a:t>LCHS7009 – Population Health and Digital Health Promotion</a:t>
            </a:r>
            <a:endParaRPr lang="zxx" sz="1400" b="1" strike="noStrike" spc="-1">
              <a:latin typeface="Arial"/>
            </a:endParaRPr>
          </a:p>
        </p:txBody>
      </p:sp>
      <p:pic>
        <p:nvPicPr>
          <p:cNvPr id="882" name="Google Shape;892;p 1"/>
          <p:cNvPicPr/>
          <p:nvPr/>
        </p:nvPicPr>
        <p:blipFill>
          <a:blip r:embed="rId3"/>
          <a:stretch/>
        </p:blipFill>
        <p:spPr>
          <a:xfrm>
            <a:off x="0" y="3626640"/>
            <a:ext cx="1018080" cy="1517040"/>
          </a:xfrm>
          <a:prstGeom prst="rect">
            <a:avLst/>
          </a:prstGeom>
          <a:ln w="0">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3465A4"/>
        </a:solidFill>
        <a:effectLst/>
      </p:bgPr>
    </p:bg>
    <p:spTree>
      <p:nvGrpSpPr>
        <p:cNvPr id="1" name=""/>
        <p:cNvGrpSpPr/>
        <p:nvPr/>
      </p:nvGrpSpPr>
      <p:grpSpPr>
        <a:xfrm>
          <a:off x="0" y="0"/>
          <a:ext cx="0" cy="0"/>
          <a:chOff x="0" y="0"/>
          <a:chExt cx="0" cy="0"/>
        </a:xfrm>
      </p:grpSpPr>
      <p:sp>
        <p:nvSpPr>
          <p:cNvPr id="883" name="PlaceHolder 1"/>
          <p:cNvSpPr>
            <a:spLocks noGrp="1"/>
          </p:cNvSpPr>
          <p:nvPr>
            <p:ph/>
          </p:nvPr>
        </p:nvSpPr>
        <p:spPr>
          <a:xfrm>
            <a:off x="124200" y="1620000"/>
            <a:ext cx="2935800" cy="2700000"/>
          </a:xfrm>
          <a:prstGeom prst="rect">
            <a:avLst/>
          </a:prstGeom>
          <a:noFill/>
          <a:ln w="0">
            <a:noFill/>
          </a:ln>
        </p:spPr>
        <p:txBody>
          <a:bodyPr lIns="0" tIns="0" rIns="0" bIns="0" anchor="t">
            <a:normAutofit fontScale="65000"/>
          </a:bodyPr>
          <a:lstStyle/>
          <a:p>
            <a:pPr indent="0" algn="ctr">
              <a:lnSpc>
                <a:spcPct val="100000"/>
              </a:lnSpc>
              <a:buNone/>
              <a:tabLst>
                <a:tab pos="0" algn="l"/>
              </a:tabLst>
            </a:pPr>
            <a:r>
              <a:rPr lang="en" sz="1000" b="1" strike="noStrike" spc="-1">
                <a:solidFill>
                  <a:schemeClr val="dk1"/>
                </a:solidFill>
                <a:latin typeface="Montserrat"/>
                <a:ea typeface="Montserrat"/>
              </a:rPr>
              <a:t>Health Promotion Values and Principles</a:t>
            </a:r>
            <a:endParaRPr lang="zxx" sz="1000" b="0" strike="noStrike" spc="-1">
              <a:latin typeface="Arial"/>
            </a:endParaRPr>
          </a:p>
          <a:p>
            <a:pPr marL="216000" indent="-216000">
              <a:lnSpc>
                <a:spcPct val="100000"/>
              </a:lnSpc>
              <a:buClr>
                <a:srgbClr val="FFFFFF"/>
              </a:buClr>
              <a:buSzPct val="80000"/>
              <a:buFont typeface="Wingdings" charset="2"/>
              <a:buChar char=""/>
              <a:tabLst>
                <a:tab pos="0" algn="l"/>
              </a:tabLst>
            </a:pPr>
            <a:r>
              <a:rPr lang="en" sz="1000" b="1" strike="noStrike" spc="-1">
                <a:solidFill>
                  <a:schemeClr val="dk1"/>
                </a:solidFill>
                <a:latin typeface="Montserrat"/>
                <a:ea typeface="Montserrat"/>
              </a:rPr>
              <a:t>Health promotion seeks to empower women to become engaged in their own health, while also reducing health inequalities by encouraging participation, equality, empowerment, and creating supportive environments (WHO, 1986). </a:t>
            </a:r>
            <a:endParaRPr lang="zxx" sz="1000" b="0" strike="noStrike" spc="-1">
              <a:solidFill>
                <a:srgbClr val="000000"/>
              </a:solidFill>
              <a:latin typeface="Arial"/>
            </a:endParaRPr>
          </a:p>
          <a:p>
            <a:pPr marL="216000" indent="-216000">
              <a:lnSpc>
                <a:spcPct val="100000"/>
              </a:lnSpc>
              <a:buClr>
                <a:srgbClr val="FFFFFF"/>
              </a:buClr>
              <a:buSzPct val="80000"/>
              <a:buFont typeface="Wingdings" charset="2"/>
              <a:buChar char=""/>
              <a:tabLst>
                <a:tab pos="0" algn="l"/>
              </a:tabLst>
            </a:pPr>
            <a:r>
              <a:rPr lang="en" sz="1000" b="1" strike="noStrike" spc="-1">
                <a:solidFill>
                  <a:schemeClr val="dk1"/>
                </a:solidFill>
                <a:latin typeface="Montserrat"/>
                <a:ea typeface="Montserrat"/>
              </a:rPr>
              <a:t>The proposed digital intervention is aligned with these principles, providing accessible, ongoing and personalised mental health support, regardless of physical location or access to healthcare resources.</a:t>
            </a:r>
            <a:endParaRPr lang="zxx" sz="1000" b="0" strike="noStrike" spc="-1">
              <a:solidFill>
                <a:srgbClr val="000000"/>
              </a:solidFill>
              <a:latin typeface="Arial"/>
            </a:endParaRPr>
          </a:p>
          <a:p>
            <a:pPr marL="216000" indent="-216000">
              <a:lnSpc>
                <a:spcPct val="100000"/>
              </a:lnSpc>
              <a:buClr>
                <a:srgbClr val="FFFFFF"/>
              </a:buClr>
              <a:buSzPct val="80000"/>
              <a:buFont typeface="Wingdings" charset="2"/>
              <a:buChar char=""/>
              <a:tabLst>
                <a:tab pos="0" algn="l"/>
              </a:tabLst>
            </a:pPr>
            <a:r>
              <a:rPr lang="en" sz="1000" b="1" strike="noStrike" spc="-1">
                <a:solidFill>
                  <a:schemeClr val="dk1"/>
                </a:solidFill>
                <a:latin typeface="Montserrat"/>
                <a:ea typeface="Montserrat"/>
              </a:rPr>
              <a:t>Monitoring cortisol levels in real time allows for early identification of psychological distress, while the Artificial Intelligence-based chatbot increases health awareness, promotes self-management, and allows for informed decision-making (Clark and Bailey, 2024; Olawade </a:t>
            </a:r>
            <a:r>
              <a:rPr lang="en" sz="1000" b="1" i="1" strike="noStrike" spc="-1">
                <a:solidFill>
                  <a:schemeClr val="dk1"/>
                </a:solidFill>
                <a:latin typeface="Montserrat"/>
                <a:ea typeface="Montserrat"/>
              </a:rPr>
              <a:t>et al.</a:t>
            </a:r>
            <a:r>
              <a:rPr lang="en" sz="1000" b="1" strike="noStrike" spc="-1">
                <a:solidFill>
                  <a:schemeClr val="dk1"/>
                </a:solidFill>
                <a:latin typeface="Montserrat"/>
                <a:ea typeface="Montserrat"/>
              </a:rPr>
              <a:t>, 2024). </a:t>
            </a:r>
            <a:endParaRPr lang="zxx" sz="1000" b="0" strike="noStrike" spc="-1">
              <a:solidFill>
                <a:srgbClr val="000000"/>
              </a:solidFill>
              <a:latin typeface="Arial"/>
            </a:endParaRPr>
          </a:p>
          <a:p>
            <a:pPr marL="216000" indent="-216000">
              <a:lnSpc>
                <a:spcPct val="100000"/>
              </a:lnSpc>
              <a:buClr>
                <a:srgbClr val="FFFFFF"/>
              </a:buClr>
              <a:buSzPct val="80000"/>
              <a:buFont typeface="Wingdings" charset="2"/>
              <a:buChar char=""/>
              <a:tabLst>
                <a:tab pos="0" algn="l"/>
              </a:tabLst>
            </a:pPr>
            <a:r>
              <a:rPr lang="en" sz="1000" b="1" strike="noStrike" spc="-1">
                <a:solidFill>
                  <a:schemeClr val="dk1"/>
                </a:solidFill>
                <a:latin typeface="Montserrat"/>
                <a:ea typeface="Montserrat"/>
              </a:rPr>
              <a:t>Integrated community resources promote social connections, and facilitate timely access to professional health services. Therefore, the intervention extends beyond the treatment context, reinforcing prevention, early intervention, and equal access to mental health support for pregnant women (WHO, 2025; Maternal Mental Health Alliance, 2023).</a:t>
            </a:r>
            <a:endParaRPr lang="zxx" sz="1000" b="0" strike="noStrike" spc="-1">
              <a:solidFill>
                <a:srgbClr val="000000"/>
              </a:solidFill>
              <a:latin typeface="Arial"/>
            </a:endParaRPr>
          </a:p>
        </p:txBody>
      </p:sp>
      <p:sp>
        <p:nvSpPr>
          <p:cNvPr id="884" name="PlaceHolder 2"/>
          <p:cNvSpPr>
            <a:spLocks noGrp="1"/>
          </p:cNvSpPr>
          <p:nvPr>
            <p:ph/>
          </p:nvPr>
        </p:nvSpPr>
        <p:spPr>
          <a:xfrm>
            <a:off x="5400000" y="749880"/>
            <a:ext cx="3600000" cy="1422720"/>
          </a:xfrm>
          <a:prstGeom prst="rect">
            <a:avLst/>
          </a:prstGeom>
          <a:noFill/>
          <a:ln w="0">
            <a:noFill/>
          </a:ln>
        </p:spPr>
        <p:txBody>
          <a:bodyPr lIns="0" tIns="0" rIns="0" bIns="0" anchor="t">
            <a:normAutofit fontScale="43000"/>
          </a:bodyPr>
          <a:lstStyle/>
          <a:p>
            <a:pPr indent="0" algn="ctr">
              <a:lnSpc>
                <a:spcPct val="100000"/>
              </a:lnSpc>
              <a:buNone/>
              <a:tabLst>
                <a:tab pos="0" algn="l"/>
              </a:tabLst>
            </a:pPr>
            <a:r>
              <a:rPr lang="en" sz="1200" b="1" strike="noStrike" spc="-1">
                <a:solidFill>
                  <a:schemeClr val="dk1"/>
                </a:solidFill>
                <a:latin typeface="Montserrat"/>
                <a:ea typeface="Montserrat"/>
              </a:rPr>
              <a:t>Behaviouraal Change Theory</a:t>
            </a:r>
            <a:endParaRPr lang="zxx" sz="1200" b="0" strike="noStrike" spc="-1">
              <a:latin typeface="Arial"/>
            </a:endParaRPr>
          </a:p>
          <a:p>
            <a:pPr marL="216000" indent="-216000">
              <a:lnSpc>
                <a:spcPct val="100000"/>
              </a:lnSpc>
              <a:buClr>
                <a:srgbClr val="F8FAFB"/>
              </a:buClr>
              <a:buFont typeface="Wingdings" charset="2"/>
              <a:buChar char=""/>
              <a:tabLst>
                <a:tab pos="0" algn="l"/>
              </a:tabLst>
            </a:pPr>
            <a:r>
              <a:rPr lang="en" sz="1200" b="1" strike="noStrike" spc="-1">
                <a:solidFill>
                  <a:schemeClr val="dk1"/>
                </a:solidFill>
                <a:latin typeface="Montserrat"/>
                <a:ea typeface="Montserrat"/>
              </a:rPr>
              <a:t>Technology Acceptance Model (TAM) offers an appropriate behavioural model to implement this digital intervention. TAM argues that individuals are more willing to adopt a technology if they consider it useful and user-friendly (Dziak, 2024). </a:t>
            </a:r>
            <a:endParaRPr lang="zxx" sz="1200" b="0" strike="noStrike" spc="-1">
              <a:solidFill>
                <a:srgbClr val="000000"/>
              </a:solidFill>
              <a:latin typeface="Arial"/>
            </a:endParaRPr>
          </a:p>
          <a:p>
            <a:pPr marL="216000" indent="-216000">
              <a:lnSpc>
                <a:spcPct val="100000"/>
              </a:lnSpc>
              <a:buClr>
                <a:srgbClr val="F8FAFB"/>
              </a:buClr>
              <a:buFont typeface="Wingdings" charset="2"/>
              <a:buChar char=""/>
              <a:tabLst>
                <a:tab pos="0" algn="l"/>
              </a:tabLst>
            </a:pPr>
            <a:r>
              <a:rPr lang="en" sz="1200" b="1" strike="noStrike" spc="-1">
                <a:solidFill>
                  <a:schemeClr val="dk1"/>
                </a:solidFill>
                <a:latin typeface="Montserrat"/>
                <a:ea typeface="Montserrat"/>
              </a:rPr>
              <a:t>In a postpartum mental health care scenario, this is achieved through real-time stress monitoring, prompt support using Artificial Intelligence, and tailored recommendations that can assist in the early detection of mental health issues.</a:t>
            </a:r>
            <a:endParaRPr lang="zxx" sz="1200" b="0" strike="noStrike" spc="-1">
              <a:solidFill>
                <a:srgbClr val="000000"/>
              </a:solidFill>
              <a:latin typeface="Arial"/>
            </a:endParaRPr>
          </a:p>
          <a:p>
            <a:pPr marL="216000" indent="-216000">
              <a:lnSpc>
                <a:spcPct val="100000"/>
              </a:lnSpc>
              <a:buClr>
                <a:srgbClr val="F8FAFB"/>
              </a:buClr>
              <a:buFont typeface="Wingdings" charset="2"/>
              <a:buChar char=""/>
              <a:tabLst>
                <a:tab pos="0" algn="l"/>
              </a:tabLst>
            </a:pPr>
            <a:r>
              <a:rPr lang="en" sz="1200" b="1" strike="noStrike" spc="-1">
                <a:solidFill>
                  <a:schemeClr val="dk1"/>
                </a:solidFill>
                <a:latin typeface="Montserrat"/>
                <a:ea typeface="Montserrat"/>
              </a:rPr>
              <a:t> Usability is promoted by a non-invasive wearable patch, an easy-to-use mobile interface, and a 24-hour chat service. </a:t>
            </a:r>
            <a:endParaRPr lang="zxx" sz="1200" b="0" strike="noStrike" spc="-1">
              <a:solidFill>
                <a:srgbClr val="000000"/>
              </a:solidFill>
              <a:latin typeface="Arial"/>
            </a:endParaRPr>
          </a:p>
          <a:p>
            <a:pPr marL="216000" indent="-216000">
              <a:lnSpc>
                <a:spcPct val="100000"/>
              </a:lnSpc>
              <a:buClr>
                <a:srgbClr val="F8FAFB"/>
              </a:buClr>
              <a:buFont typeface="Wingdings" charset="2"/>
              <a:buChar char=""/>
              <a:tabLst>
                <a:tab pos="0" algn="l"/>
              </a:tabLst>
            </a:pPr>
            <a:r>
              <a:rPr lang="en" sz="1200" b="1" strike="noStrike" spc="-1">
                <a:solidFill>
                  <a:schemeClr val="dk1"/>
                </a:solidFill>
                <a:latin typeface="Montserrat"/>
                <a:ea typeface="Montserrat"/>
              </a:rPr>
              <a:t>High acceptance encourages continued engagement in self-monitoring and seeking help, while also encouraging communication between health professionals and users. Successfully adopting the technology, will also depend on users’ confidence in technology, understanding of data privacy policies, and acknowledging that digital tools serve to complement, not replace, skilled clinical practitioners (Khawaja and Bélisle-Pipon, 2023; Meadi </a:t>
            </a:r>
            <a:r>
              <a:rPr lang="en" sz="1200" b="1" i="1" strike="noStrike" spc="-1">
                <a:solidFill>
                  <a:schemeClr val="dk1"/>
                </a:solidFill>
                <a:latin typeface="Montserrat"/>
                <a:ea typeface="Montserrat"/>
              </a:rPr>
              <a:t>et al</a:t>
            </a:r>
            <a:r>
              <a:rPr lang="en" sz="1200" b="1" strike="noStrike" spc="-1">
                <a:solidFill>
                  <a:schemeClr val="dk1"/>
                </a:solidFill>
                <a:latin typeface="Montserrat"/>
                <a:ea typeface="Montserrat"/>
              </a:rPr>
              <a:t>., 2025; Wells, 2025).</a:t>
            </a:r>
            <a:endParaRPr lang="zxx" sz="1200" b="0" strike="noStrike" spc="-1">
              <a:solidFill>
                <a:srgbClr val="000000"/>
              </a:solidFill>
              <a:latin typeface="Arial"/>
            </a:endParaRPr>
          </a:p>
          <a:p>
            <a:pPr indent="0">
              <a:lnSpc>
                <a:spcPct val="100000"/>
              </a:lnSpc>
              <a:buNone/>
              <a:tabLst>
                <a:tab pos="0" algn="l"/>
              </a:tabLst>
            </a:pPr>
            <a:r>
              <a:rPr lang="en" sz="1200" b="1" strike="noStrike" spc="-1">
                <a:solidFill>
                  <a:schemeClr val="dk1"/>
                </a:solidFill>
                <a:latin typeface="Montserrat"/>
                <a:ea typeface="Montserrat"/>
              </a:rPr>
              <a:t> </a:t>
            </a:r>
            <a:endParaRPr lang="zxx" sz="1200" b="0" strike="noStrike" spc="-1">
              <a:latin typeface="Arial"/>
            </a:endParaRPr>
          </a:p>
        </p:txBody>
      </p:sp>
      <p:sp>
        <p:nvSpPr>
          <p:cNvPr id="885" name="PlaceHolder 3"/>
          <p:cNvSpPr>
            <a:spLocks noGrp="1"/>
          </p:cNvSpPr>
          <p:nvPr>
            <p:ph/>
          </p:nvPr>
        </p:nvSpPr>
        <p:spPr>
          <a:xfrm>
            <a:off x="3060000" y="3077280"/>
            <a:ext cx="2340000" cy="2066400"/>
          </a:xfrm>
          <a:prstGeom prst="rect">
            <a:avLst/>
          </a:prstGeom>
          <a:noFill/>
          <a:ln w="0">
            <a:noFill/>
          </a:ln>
        </p:spPr>
        <p:txBody>
          <a:bodyPr lIns="0" tIns="0" rIns="0" bIns="0" anchor="t">
            <a:normAutofit fontScale="53000"/>
          </a:bodyPr>
          <a:lstStyle/>
          <a:p>
            <a:pPr indent="0" algn="ctr">
              <a:lnSpc>
                <a:spcPct val="100000"/>
              </a:lnSpc>
              <a:buNone/>
              <a:tabLst>
                <a:tab pos="0" algn="l"/>
              </a:tabLst>
            </a:pPr>
            <a:r>
              <a:rPr lang="en" sz="1200" b="1" strike="noStrike" spc="-1">
                <a:solidFill>
                  <a:schemeClr val="dk1"/>
                </a:solidFill>
                <a:latin typeface="Montserrat"/>
                <a:ea typeface="Montserrat"/>
              </a:rPr>
              <a:t>Expected Outcome</a:t>
            </a:r>
            <a:endParaRPr lang="zxx" sz="1200" b="0" strike="noStrike" spc="-1">
              <a:latin typeface="Arial"/>
            </a:endParaRPr>
          </a:p>
          <a:p>
            <a:pPr marL="216000" indent="-216000">
              <a:lnSpc>
                <a:spcPct val="100000"/>
              </a:lnSpc>
              <a:buClr>
                <a:srgbClr val="F8FAFB"/>
              </a:buClr>
              <a:buFont typeface="Wingdings" charset="2"/>
              <a:buChar char=""/>
              <a:tabLst>
                <a:tab pos="0" algn="l"/>
              </a:tabLst>
            </a:pPr>
            <a:r>
              <a:rPr lang="en" sz="1200" b="1" strike="noStrike" spc="-1">
                <a:solidFill>
                  <a:schemeClr val="dk1"/>
                </a:solidFill>
                <a:latin typeface="Montserrat"/>
                <a:ea typeface="Montserrat"/>
              </a:rPr>
              <a:t>By applying TAM, acceptance and sustained user engagement in the digital intervention is expected to improve, contributing to early identification of psychological distress, improved self-management, and timely referrals for specialised care.</a:t>
            </a:r>
            <a:endParaRPr lang="zxx" sz="1200" b="0" strike="noStrike" spc="-1">
              <a:solidFill>
                <a:srgbClr val="000000"/>
              </a:solidFill>
              <a:latin typeface="Arial"/>
            </a:endParaRPr>
          </a:p>
          <a:p>
            <a:pPr marL="216000" indent="-216000">
              <a:lnSpc>
                <a:spcPct val="100000"/>
              </a:lnSpc>
              <a:buClr>
                <a:srgbClr val="F8FAFB"/>
              </a:buClr>
              <a:buFont typeface="Wingdings" charset="2"/>
              <a:buChar char=""/>
              <a:tabLst>
                <a:tab pos="0" algn="l"/>
              </a:tabLst>
            </a:pPr>
            <a:r>
              <a:rPr lang="en" sz="1200" b="1" strike="noStrike" spc="-1">
                <a:solidFill>
                  <a:schemeClr val="dk1"/>
                </a:solidFill>
                <a:latin typeface="Montserrat"/>
                <a:ea typeface="Montserrat"/>
              </a:rPr>
              <a:t> Increased engagement may help overcome barriers such as: stigma, access, and late diagnosis, supporting more personalised maternal mental health care.</a:t>
            </a:r>
            <a:endParaRPr lang="zxx" sz="1200" b="0" strike="noStrike" spc="-1">
              <a:solidFill>
                <a:srgbClr val="000000"/>
              </a:solidFill>
              <a:latin typeface="Arial"/>
            </a:endParaRPr>
          </a:p>
          <a:p>
            <a:pPr marL="216000" indent="-216000">
              <a:lnSpc>
                <a:spcPct val="100000"/>
              </a:lnSpc>
              <a:buClr>
                <a:srgbClr val="F8FAFB"/>
              </a:buClr>
              <a:buFont typeface="Wingdings" charset="2"/>
              <a:buChar char=""/>
              <a:tabLst>
                <a:tab pos="0" algn="l"/>
              </a:tabLst>
            </a:pPr>
            <a:r>
              <a:rPr lang="en" sz="1200" b="1" strike="noStrike" spc="-1">
                <a:solidFill>
                  <a:schemeClr val="dk1"/>
                </a:solidFill>
                <a:latin typeface="Montserrat"/>
                <a:ea typeface="Montserrat"/>
              </a:rPr>
              <a:t> Success remains dependent, of course, on digital expertise, technology reliability, suitable clinical oversight, and effective governance, addressing privacy, ethics, and biases in algorithms.</a:t>
            </a:r>
            <a:endParaRPr lang="zxx" sz="1200" b="0" strike="noStrike" spc="-1">
              <a:solidFill>
                <a:srgbClr val="000000"/>
              </a:solidFill>
              <a:latin typeface="Arial"/>
            </a:endParaRPr>
          </a:p>
          <a:p>
            <a:pPr marL="216000" indent="-216000">
              <a:lnSpc>
                <a:spcPct val="100000"/>
              </a:lnSpc>
              <a:buClr>
                <a:srgbClr val="F8FAFB"/>
              </a:buClr>
              <a:buFont typeface="Wingdings" charset="2"/>
              <a:buChar char=""/>
              <a:tabLst>
                <a:tab pos="0" algn="l"/>
              </a:tabLst>
            </a:pPr>
            <a:r>
              <a:rPr lang="en" sz="1200" b="1" strike="noStrike" spc="-1">
                <a:solidFill>
                  <a:schemeClr val="dk1"/>
                </a:solidFill>
                <a:latin typeface="Montserrat"/>
                <a:ea typeface="Montserrat"/>
              </a:rPr>
              <a:t>Accordingly, digital innovation should improve and not replace existing maternity and mental health resources (Meadi </a:t>
            </a:r>
            <a:r>
              <a:rPr lang="en" sz="1200" b="1" i="1" strike="noStrike" spc="-1">
                <a:solidFill>
                  <a:schemeClr val="dk1"/>
                </a:solidFill>
                <a:latin typeface="Montserrat"/>
                <a:ea typeface="Montserrat"/>
              </a:rPr>
              <a:t>et al</a:t>
            </a:r>
            <a:r>
              <a:rPr lang="en" sz="1200" b="1" strike="noStrike" spc="-1">
                <a:solidFill>
                  <a:schemeClr val="dk1"/>
                </a:solidFill>
                <a:latin typeface="Montserrat"/>
                <a:ea typeface="Montserrat"/>
              </a:rPr>
              <a:t>., 2025; Wells, 2025).</a:t>
            </a:r>
            <a:endParaRPr lang="zxx" sz="1200" b="0" strike="noStrike" spc="-1">
              <a:solidFill>
                <a:srgbClr val="000000"/>
              </a:solidFill>
              <a:latin typeface="Arial"/>
            </a:endParaRPr>
          </a:p>
        </p:txBody>
      </p:sp>
      <p:sp>
        <p:nvSpPr>
          <p:cNvPr id="886" name="PlaceHolder 4"/>
          <p:cNvSpPr>
            <a:spLocks noGrp="1"/>
          </p:cNvSpPr>
          <p:nvPr>
            <p:ph/>
          </p:nvPr>
        </p:nvSpPr>
        <p:spPr>
          <a:xfrm>
            <a:off x="5580000" y="3825360"/>
            <a:ext cx="3600000" cy="1574640"/>
          </a:xfrm>
          <a:prstGeom prst="rect">
            <a:avLst/>
          </a:prstGeom>
          <a:noFill/>
          <a:ln w="0">
            <a:noFill/>
          </a:ln>
        </p:spPr>
        <p:txBody>
          <a:bodyPr lIns="0" tIns="0" rIns="0" bIns="0" anchor="t">
            <a:normAutofit/>
          </a:bodyPr>
          <a:lstStyle/>
          <a:p>
            <a:pPr indent="0" algn="ctr">
              <a:lnSpc>
                <a:spcPct val="100000"/>
              </a:lnSpc>
              <a:buNone/>
              <a:tabLst>
                <a:tab pos="0" algn="l"/>
              </a:tabLst>
            </a:pPr>
            <a:r>
              <a:rPr lang="en" sz="700" b="1" strike="noStrike" spc="-1">
                <a:solidFill>
                  <a:schemeClr val="dk1"/>
                </a:solidFill>
                <a:latin typeface="Montserrat"/>
                <a:ea typeface="Montserrat"/>
              </a:rPr>
              <a:t>Conclusion</a:t>
            </a:r>
            <a:endParaRPr lang="zxx" sz="700" b="0" strike="noStrike" spc="-1">
              <a:latin typeface="Arial"/>
            </a:endParaRPr>
          </a:p>
          <a:p>
            <a:pPr marL="216000" indent="-216000">
              <a:lnSpc>
                <a:spcPct val="100000"/>
              </a:lnSpc>
              <a:buClr>
                <a:srgbClr val="F8FAFB"/>
              </a:buClr>
              <a:buFont typeface="Wingdings" charset="2"/>
              <a:buChar char=""/>
              <a:tabLst>
                <a:tab pos="0" algn="l"/>
              </a:tabLst>
            </a:pPr>
            <a:r>
              <a:rPr lang="en" sz="600" b="1" strike="noStrike" spc="-1">
                <a:solidFill>
                  <a:schemeClr val="dk1"/>
                </a:solidFill>
                <a:latin typeface="Montserrat"/>
                <a:ea typeface="Montserrat"/>
              </a:rPr>
              <a:t>Integrating wearable biosensors and Artificial Intelligence has the ability to completely change postpartum mental health care by providing earlier interventions, personalised monitoring, and improved access to services. </a:t>
            </a:r>
            <a:endParaRPr lang="zxx" sz="600" b="0" strike="noStrike" spc="-1">
              <a:solidFill>
                <a:srgbClr val="000000"/>
              </a:solidFill>
              <a:latin typeface="Arial"/>
            </a:endParaRPr>
          </a:p>
          <a:p>
            <a:pPr marL="216000" indent="-216000">
              <a:lnSpc>
                <a:spcPct val="100000"/>
              </a:lnSpc>
              <a:buClr>
                <a:srgbClr val="F8FAFB"/>
              </a:buClr>
              <a:buFont typeface="Wingdings" charset="2"/>
              <a:buChar char=""/>
              <a:tabLst>
                <a:tab pos="0" algn="l"/>
              </a:tabLst>
            </a:pPr>
            <a:r>
              <a:rPr lang="en" sz="600" b="1" strike="noStrike" spc="-1">
                <a:solidFill>
                  <a:schemeClr val="dk1"/>
                </a:solidFill>
                <a:latin typeface="Montserrat"/>
                <a:ea typeface="Montserrat"/>
              </a:rPr>
              <a:t>Its wider implementation could support the development of maternal health policies by facilitating increased investment in digital mental health technologies, workforce training, and comprehensive care models.</a:t>
            </a:r>
            <a:endParaRPr lang="zxx" sz="600" b="0" strike="noStrike" spc="-1">
              <a:solidFill>
                <a:srgbClr val="000000"/>
              </a:solidFill>
              <a:latin typeface="Arial"/>
            </a:endParaRPr>
          </a:p>
          <a:p>
            <a:pPr marL="216000" indent="-216000">
              <a:lnSpc>
                <a:spcPct val="100000"/>
              </a:lnSpc>
              <a:buClr>
                <a:srgbClr val="F8FAFB"/>
              </a:buClr>
              <a:buFont typeface="Wingdings" charset="2"/>
              <a:buChar char=""/>
              <a:tabLst>
                <a:tab pos="0" algn="l"/>
              </a:tabLst>
            </a:pPr>
            <a:r>
              <a:rPr lang="en" sz="600" b="1" strike="noStrike" spc="-1">
                <a:solidFill>
                  <a:schemeClr val="dk1"/>
                </a:solidFill>
                <a:latin typeface="Montserrat"/>
                <a:ea typeface="Montserrat"/>
              </a:rPr>
              <a:t> Future research should examine long-term health benefits, costs, equal access, and ethical governance to confirm that these technologies can improve maternal health outcomes by reducing digital health disparities and encouraging evidence-based public health practices.</a:t>
            </a:r>
            <a:endParaRPr lang="zxx" sz="600" b="0" strike="noStrike" spc="-1">
              <a:solidFill>
                <a:srgbClr val="000000"/>
              </a:solidFill>
              <a:latin typeface="Arial"/>
            </a:endParaRPr>
          </a:p>
        </p:txBody>
      </p:sp>
      <p:sp>
        <p:nvSpPr>
          <p:cNvPr id="887" name="PlaceHolder 5"/>
          <p:cNvSpPr>
            <a:spLocks noGrp="1"/>
          </p:cNvSpPr>
          <p:nvPr>
            <p:ph type="title"/>
          </p:nvPr>
        </p:nvSpPr>
        <p:spPr>
          <a:xfrm>
            <a:off x="0" y="0"/>
            <a:ext cx="9144000" cy="749880"/>
          </a:xfrm>
          <a:prstGeom prst="rect">
            <a:avLst/>
          </a:prstGeom>
          <a:noFill/>
          <a:ln w="0">
            <a:noFill/>
          </a:ln>
        </p:spPr>
        <p:txBody>
          <a:bodyPr lIns="0" tIns="0" rIns="0" bIns="0" anchor="ctr">
            <a:noAutofit/>
          </a:bodyPr>
          <a:lstStyle/>
          <a:p>
            <a:pPr indent="0" algn="ctr">
              <a:lnSpc>
                <a:spcPct val="100000"/>
              </a:lnSpc>
              <a:buNone/>
              <a:tabLst>
                <a:tab pos="0" algn="l"/>
              </a:tabLst>
            </a:pPr>
            <a:r>
              <a:rPr lang="en" sz="600" b="1" strike="noStrike" spc="-1">
                <a:solidFill>
                  <a:schemeClr val="dk1"/>
                </a:solidFill>
                <a:latin typeface="Montserrat"/>
                <a:ea typeface="Montserrat"/>
              </a:rPr>
              <a:t>Background</a:t>
            </a:r>
            <a:br>
              <a:rPr sz="1200"/>
            </a:br>
            <a:r>
              <a:rPr lang="en" sz="600" b="1" strike="noStrike" spc="-1">
                <a:solidFill>
                  <a:schemeClr val="dk1"/>
                </a:solidFill>
                <a:latin typeface="Montserrat"/>
                <a:ea typeface="Montserrat"/>
              </a:rPr>
              <a:t>Postpartum mental health issues impact approximately 1 in 4 women, either in pregnancy or in the first year after childbirth, which can cause depression, anxiety, post-traumatic stress disorder (PTSD), and even postpartum psychosis. These conditions have a negative effect on mothers, their newborns, and families, while increasing the pressure on health care services (Maternal Mental Health Alliance, 2023; O’Brien and Lally, 2026; NHS, 2026). Available interventions include: psychotherapy, support from healthcare professionals, community support programs, and digital resources, such as mobile apps and AI-powered chatbots (Clark and Bailey, 2024; Farzan et al., 2024). A wearable cortisol monitoring patch is proposed, integrated with an AI-based chatbot, to support early detection, personalised support, and appropriate referrals as needed to specialised services (Singh </a:t>
            </a:r>
            <a:r>
              <a:rPr lang="en" sz="600" b="1" i="1" strike="noStrike" spc="-1">
                <a:solidFill>
                  <a:schemeClr val="dk1"/>
                </a:solidFill>
                <a:latin typeface="Montserrat"/>
                <a:ea typeface="Montserrat"/>
              </a:rPr>
              <a:t>et al.</a:t>
            </a:r>
            <a:r>
              <a:rPr lang="en" sz="600" b="1" strike="noStrike" spc="-1">
                <a:solidFill>
                  <a:schemeClr val="dk1"/>
                </a:solidFill>
                <a:latin typeface="Montserrat"/>
                <a:ea typeface="Montserrat"/>
              </a:rPr>
              <a:t>, 2023; Lee </a:t>
            </a:r>
            <a:r>
              <a:rPr lang="en" sz="600" b="1" i="1" strike="noStrike" spc="-1">
                <a:solidFill>
                  <a:schemeClr val="dk1"/>
                </a:solidFill>
                <a:latin typeface="Montserrat"/>
                <a:ea typeface="Montserrat"/>
              </a:rPr>
              <a:t>et al</a:t>
            </a:r>
            <a:r>
              <a:rPr lang="en" sz="600" b="1" strike="noStrike" spc="-1">
                <a:solidFill>
                  <a:schemeClr val="dk1"/>
                </a:solidFill>
                <a:latin typeface="Montserrat"/>
                <a:ea typeface="Montserrat"/>
              </a:rPr>
              <a:t>., 2020).</a:t>
            </a:r>
            <a:endParaRPr lang="zxx" sz="600" b="0" strike="noStrike" spc="-1">
              <a:solidFill>
                <a:srgbClr val="000000"/>
              </a:solidFill>
              <a:latin typeface="Arial"/>
            </a:endParaRPr>
          </a:p>
        </p:txBody>
      </p:sp>
      <p:pic>
        <p:nvPicPr>
          <p:cNvPr id="888" name="Picture 887"/>
          <p:cNvPicPr/>
          <p:nvPr/>
        </p:nvPicPr>
        <p:blipFill>
          <a:blip r:embed="rId2"/>
          <a:stretch/>
        </p:blipFill>
        <p:spPr>
          <a:xfrm>
            <a:off x="0" y="784440"/>
            <a:ext cx="2880000" cy="655560"/>
          </a:xfrm>
          <a:prstGeom prst="rect">
            <a:avLst/>
          </a:prstGeom>
          <a:ln w="0">
            <a:noFill/>
          </a:ln>
        </p:spPr>
      </p:pic>
      <p:sp>
        <p:nvSpPr>
          <p:cNvPr id="889" name="TextBox 888"/>
          <p:cNvSpPr txBox="1"/>
          <p:nvPr/>
        </p:nvSpPr>
        <p:spPr>
          <a:xfrm>
            <a:off x="360000" y="1440000"/>
            <a:ext cx="1980000" cy="189360"/>
          </a:xfrm>
          <a:prstGeom prst="rect">
            <a:avLst/>
          </a:prstGeom>
          <a:noFill/>
          <a:ln w="0">
            <a:noFill/>
          </a:ln>
        </p:spPr>
        <p:txBody>
          <a:bodyPr lIns="90000" tIns="45000" rIns="90000" bIns="45000" anchor="t">
            <a:noAutofit/>
          </a:bodyPr>
          <a:lstStyle/>
          <a:p>
            <a:r>
              <a:rPr lang="zxx" sz="700" b="0" i="1" strike="noStrike" spc="-1">
                <a:solidFill>
                  <a:srgbClr val="FFFFFF"/>
                </a:solidFill>
                <a:latin typeface="Arial"/>
              </a:rPr>
              <a:t>                   Source: ADAA (2026)</a:t>
            </a:r>
          </a:p>
        </p:txBody>
      </p:sp>
      <p:pic>
        <p:nvPicPr>
          <p:cNvPr id="890" name="Picture 889"/>
          <p:cNvPicPr/>
          <p:nvPr/>
        </p:nvPicPr>
        <p:blipFill>
          <a:blip r:embed="rId3"/>
          <a:stretch/>
        </p:blipFill>
        <p:spPr>
          <a:xfrm>
            <a:off x="180000" y="4320000"/>
            <a:ext cx="720000" cy="720000"/>
          </a:xfrm>
          <a:prstGeom prst="rect">
            <a:avLst/>
          </a:prstGeom>
          <a:ln w="0">
            <a:noFill/>
          </a:ln>
        </p:spPr>
      </p:pic>
      <p:pic>
        <p:nvPicPr>
          <p:cNvPr id="891" name="Picture 890"/>
          <p:cNvPicPr/>
          <p:nvPr/>
        </p:nvPicPr>
        <p:blipFill>
          <a:blip r:embed="rId4"/>
          <a:stretch/>
        </p:blipFill>
        <p:spPr>
          <a:xfrm>
            <a:off x="2160000" y="4320000"/>
            <a:ext cx="720000" cy="720000"/>
          </a:xfrm>
          <a:prstGeom prst="rect">
            <a:avLst/>
          </a:prstGeom>
          <a:ln w="0">
            <a:noFill/>
          </a:ln>
        </p:spPr>
      </p:pic>
      <p:pic>
        <p:nvPicPr>
          <p:cNvPr id="892" name="Picture 891"/>
          <p:cNvPicPr/>
          <p:nvPr/>
        </p:nvPicPr>
        <p:blipFill>
          <a:blip r:embed="rId5"/>
          <a:stretch/>
        </p:blipFill>
        <p:spPr>
          <a:xfrm>
            <a:off x="3060000" y="870120"/>
            <a:ext cx="2160000" cy="1829880"/>
          </a:xfrm>
          <a:prstGeom prst="rect">
            <a:avLst/>
          </a:prstGeom>
          <a:ln w="0">
            <a:noFill/>
          </a:ln>
        </p:spPr>
      </p:pic>
      <p:grpSp>
        <p:nvGrpSpPr>
          <p:cNvPr id="893" name="Google Shape;1177;p 1"/>
          <p:cNvGrpSpPr/>
          <p:nvPr/>
        </p:nvGrpSpPr>
        <p:grpSpPr>
          <a:xfrm>
            <a:off x="0" y="685440"/>
            <a:ext cx="9144000" cy="64440"/>
            <a:chOff x="0" y="685440"/>
            <a:chExt cx="9144000" cy="64440"/>
          </a:xfrm>
        </p:grpSpPr>
        <p:sp>
          <p:nvSpPr>
            <p:cNvPr id="894" name="Google Shape;1178;p 2"/>
            <p:cNvSpPr/>
            <p:nvPr/>
          </p:nvSpPr>
          <p:spPr>
            <a:xfrm flipV="1">
              <a:off x="2227320" y="684720"/>
              <a:ext cx="6916680" cy="64440"/>
            </a:xfrm>
            <a:custGeom>
              <a:avLst/>
              <a:gdLst>
                <a:gd name="textAreaLeft" fmla="*/ 0 w 6916680"/>
                <a:gd name="textAreaRight" fmla="*/ 6917040 w 6916680"/>
                <a:gd name="textAreaTop" fmla="*/ -360 h 64440"/>
                <a:gd name="textAreaBottom" fmla="*/ 64440 h 64440"/>
              </a:gdLst>
              <a:ahLst/>
              <a:cxnLst/>
              <a:rect l="textAreaLeft" t="textAreaTop" r="textAreaRight" b="textAreaBottom"/>
              <a:pathLst>
                <a:path w="11841" h="2305">
                  <a:moveTo>
                    <a:pt x="1155" y="0"/>
                  </a:moveTo>
                  <a:lnTo>
                    <a:pt x="0" y="2304"/>
                  </a:lnTo>
                  <a:lnTo>
                    <a:pt x="11410" y="2304"/>
                  </a:lnTo>
                  <a:lnTo>
                    <a:pt x="11840" y="1153"/>
                  </a:lnTo>
                  <a:lnTo>
                    <a:pt x="11410" y="0"/>
                  </a:lnTo>
                  <a:close/>
                </a:path>
              </a:pathLst>
            </a:custGeom>
            <a:solidFill>
              <a:srgbClr val="D7DFE5"/>
            </a:solidFill>
            <a:ln w="0">
              <a:noFill/>
            </a:ln>
          </p:spPr>
          <p:style>
            <a:lnRef idx="0">
              <a:scrgbClr r="0" g="0" b="0"/>
            </a:lnRef>
            <a:fillRef idx="0">
              <a:scrgbClr r="0" g="0" b="0"/>
            </a:fillRef>
            <a:effectRef idx="0">
              <a:scrgbClr r="0" g="0" b="0"/>
            </a:effectRef>
            <a:fontRef idx="minor"/>
          </p:style>
          <p:txBody>
            <a:bodyPr/>
            <a:lstStyle/>
            <a:p>
              <a:endParaRPr lang="en-GB"/>
            </a:p>
          </p:txBody>
        </p:sp>
        <p:sp>
          <p:nvSpPr>
            <p:cNvPr id="895" name="Google Shape;1179;p 2"/>
            <p:cNvSpPr/>
            <p:nvPr/>
          </p:nvSpPr>
          <p:spPr>
            <a:xfrm flipV="1">
              <a:off x="0" y="684720"/>
              <a:ext cx="1603080" cy="64440"/>
            </a:xfrm>
            <a:custGeom>
              <a:avLst/>
              <a:gdLst>
                <a:gd name="textAreaLeft" fmla="*/ 0 w 1603080"/>
                <a:gd name="textAreaRight" fmla="*/ 1603440 w 1603080"/>
                <a:gd name="textAreaTop" fmla="*/ -360 h 64440"/>
                <a:gd name="textAreaBottom" fmla="*/ 64440 h 64440"/>
              </a:gdLst>
              <a:ahLst/>
              <a:cxnLst/>
              <a:rect l="textAreaLeft" t="textAreaTop" r="textAreaRight" b="textAreaBottom"/>
              <a:pathLst>
                <a:path w="2749" h="2305">
                  <a:moveTo>
                    <a:pt x="2749" y="0"/>
                  </a:moveTo>
                  <a:lnTo>
                    <a:pt x="177" y="2"/>
                  </a:lnTo>
                  <a:cubicBezTo>
                    <a:pt x="79" y="2"/>
                    <a:pt x="1" y="79"/>
                    <a:pt x="1" y="176"/>
                  </a:cubicBezTo>
                  <a:lnTo>
                    <a:pt x="1" y="2130"/>
                  </a:lnTo>
                  <a:cubicBezTo>
                    <a:pt x="1" y="2226"/>
                    <a:pt x="79" y="2305"/>
                    <a:pt x="177" y="2305"/>
                  </a:cubicBezTo>
                  <a:lnTo>
                    <a:pt x="1522" y="2305"/>
                  </a:lnTo>
                  <a:lnTo>
                    <a:pt x="2749" y="0"/>
                  </a:lnTo>
                  <a:close/>
                </a:path>
              </a:pathLst>
            </a:custGeom>
            <a:solidFill>
              <a:srgbClr val="CCD6DE"/>
            </a:solidFill>
            <a:ln w="0">
              <a:noFill/>
            </a:ln>
          </p:spPr>
          <p:style>
            <a:lnRef idx="0">
              <a:scrgbClr r="0" g="0" b="0"/>
            </a:lnRef>
            <a:fillRef idx="0">
              <a:scrgbClr r="0" g="0" b="0"/>
            </a:fillRef>
            <a:effectRef idx="0">
              <a:scrgbClr r="0" g="0" b="0"/>
            </a:effectRef>
            <a:fontRef idx="minor"/>
          </p:style>
          <p:txBody>
            <a:bodyPr/>
            <a:lstStyle/>
            <a:p>
              <a:endParaRPr lang="en-GB"/>
            </a:p>
          </p:txBody>
        </p:sp>
        <p:sp>
          <p:nvSpPr>
            <p:cNvPr id="896" name="Google Shape;1180;p 2"/>
            <p:cNvSpPr/>
            <p:nvPr/>
          </p:nvSpPr>
          <p:spPr>
            <a:xfrm flipV="1">
              <a:off x="1101240" y="684720"/>
              <a:ext cx="1030320" cy="64440"/>
            </a:xfrm>
            <a:custGeom>
              <a:avLst/>
              <a:gdLst>
                <a:gd name="textAreaLeft" fmla="*/ 0 w 1030320"/>
                <a:gd name="textAreaRight" fmla="*/ 1030680 w 1030320"/>
                <a:gd name="textAreaTop" fmla="*/ -360 h 64440"/>
                <a:gd name="textAreaBottom" fmla="*/ 64440 h 64440"/>
              </a:gdLst>
              <a:ahLst/>
              <a:cxnLst/>
              <a:rect l="textAreaLeft" t="textAreaTop" r="textAreaRight" b="textAreaBottom"/>
              <a:pathLst>
                <a:path w="1770" h="2304">
                  <a:moveTo>
                    <a:pt x="1227" y="1"/>
                  </a:moveTo>
                  <a:lnTo>
                    <a:pt x="0" y="2304"/>
                  </a:lnTo>
                  <a:lnTo>
                    <a:pt x="542" y="2304"/>
                  </a:lnTo>
                  <a:lnTo>
                    <a:pt x="1770" y="1"/>
                  </a:lnTo>
                  <a:close/>
                </a:path>
              </a:pathLst>
            </a:custGeom>
            <a:solidFill>
              <a:srgbClr val="D7DFE5"/>
            </a:solidFill>
            <a:ln w="0">
              <a:noFill/>
            </a:ln>
          </p:spPr>
          <p:style>
            <a:lnRef idx="0">
              <a:scrgbClr r="0" g="0" b="0"/>
            </a:lnRef>
            <a:fillRef idx="0">
              <a:scrgbClr r="0" g="0" b="0"/>
            </a:fillRef>
            <a:effectRef idx="0">
              <a:scrgbClr r="0" g="0" b="0"/>
            </a:effectRef>
            <a:fontRef idx="minor"/>
          </p:style>
          <p:txBody>
            <a:bodyPr/>
            <a:lstStyle/>
            <a:p>
              <a:endParaRPr lang="en-GB"/>
            </a:p>
          </p:txBody>
        </p:sp>
        <p:sp>
          <p:nvSpPr>
            <p:cNvPr id="897" name="Google Shape;1181;p 2"/>
            <p:cNvSpPr/>
            <p:nvPr/>
          </p:nvSpPr>
          <p:spPr>
            <a:xfrm flipV="1">
              <a:off x="1626480" y="684720"/>
              <a:ext cx="1030320" cy="64440"/>
            </a:xfrm>
            <a:custGeom>
              <a:avLst/>
              <a:gdLst>
                <a:gd name="textAreaLeft" fmla="*/ 0 w 1030320"/>
                <a:gd name="textAreaRight" fmla="*/ 1030680 w 1030320"/>
                <a:gd name="textAreaTop" fmla="*/ -360 h 64440"/>
                <a:gd name="textAreaBottom" fmla="*/ 64440 h 64440"/>
              </a:gdLst>
              <a:ahLst/>
              <a:cxnLst/>
              <a:rect l="textAreaLeft" t="textAreaTop" r="textAreaRight" b="textAreaBottom"/>
              <a:pathLst>
                <a:path w="1771" h="2304">
                  <a:moveTo>
                    <a:pt x="1229" y="1"/>
                  </a:moveTo>
                  <a:lnTo>
                    <a:pt x="1" y="2304"/>
                  </a:lnTo>
                  <a:lnTo>
                    <a:pt x="544" y="2304"/>
                  </a:lnTo>
                  <a:lnTo>
                    <a:pt x="1770" y="1"/>
                  </a:lnTo>
                  <a:close/>
                </a:path>
              </a:pathLst>
            </a:custGeom>
            <a:solidFill>
              <a:srgbClr val="E0E7EB"/>
            </a:solidFill>
            <a:ln w="0">
              <a:noFill/>
            </a:ln>
          </p:spPr>
          <p:style>
            <a:lnRef idx="0">
              <a:scrgbClr r="0" g="0" b="0"/>
            </a:lnRef>
            <a:fillRef idx="0">
              <a:scrgbClr r="0" g="0" b="0"/>
            </a:fillRef>
            <a:effectRef idx="0">
              <a:scrgbClr r="0" g="0" b="0"/>
            </a:effectRef>
            <a:fontRef idx="minor"/>
          </p:style>
          <p:txBody>
            <a:bodyPr/>
            <a:lstStyle/>
            <a:p>
              <a:endParaRPr lang="en-GB"/>
            </a:p>
          </p:txBody>
        </p:sp>
      </p:grpSp>
      <p:sp>
        <p:nvSpPr>
          <p:cNvPr id="898" name="TextBox 897"/>
          <p:cNvSpPr txBox="1"/>
          <p:nvPr/>
        </p:nvSpPr>
        <p:spPr>
          <a:xfrm>
            <a:off x="3060000" y="2700000"/>
            <a:ext cx="2340000" cy="225360"/>
          </a:xfrm>
          <a:prstGeom prst="rect">
            <a:avLst/>
          </a:prstGeom>
          <a:noFill/>
          <a:ln w="0">
            <a:noFill/>
          </a:ln>
        </p:spPr>
        <p:txBody>
          <a:bodyPr lIns="90000" tIns="45000" rIns="90000" bIns="45000" anchor="t">
            <a:noAutofit/>
          </a:bodyPr>
          <a:lstStyle/>
          <a:p>
            <a:pPr algn="ctr">
              <a:lnSpc>
                <a:spcPct val="150000"/>
              </a:lnSpc>
            </a:pPr>
            <a:r>
              <a:rPr lang="zxx" sz="600" b="1" i="1" strike="noStrike" spc="-1">
                <a:solidFill>
                  <a:srgbClr val="FFFFFF"/>
                </a:solidFill>
                <a:latin typeface="Arial"/>
                <a:ea typeface="Microsoft YaHei"/>
              </a:rPr>
              <a:t>Source:Self-created image (generated with the Gemini app)</a:t>
            </a:r>
            <a:endParaRPr lang="zxx" sz="600" b="1" i="1" strike="noStrike" spc="-1">
              <a:solidFill>
                <a:srgbClr val="FFFFFF"/>
              </a:solidFill>
              <a:latin typeface="Arial"/>
            </a:endParaRPr>
          </a:p>
        </p:txBody>
      </p:sp>
      <p:pic>
        <p:nvPicPr>
          <p:cNvPr id="899" name="Picture 898"/>
          <p:cNvPicPr/>
          <p:nvPr/>
        </p:nvPicPr>
        <p:blipFill>
          <a:blip r:embed="rId6"/>
          <a:stretch/>
        </p:blipFill>
        <p:spPr>
          <a:xfrm>
            <a:off x="5400000" y="2056680"/>
            <a:ext cx="3600000" cy="1543320"/>
          </a:xfrm>
          <a:prstGeom prst="rect">
            <a:avLst/>
          </a:prstGeom>
          <a:ln w="0">
            <a:noFill/>
          </a:ln>
        </p:spPr>
      </p:pic>
      <p:sp>
        <p:nvSpPr>
          <p:cNvPr id="900" name="TextBox 899"/>
          <p:cNvSpPr txBox="1"/>
          <p:nvPr/>
        </p:nvSpPr>
        <p:spPr>
          <a:xfrm>
            <a:off x="5940000" y="3554640"/>
            <a:ext cx="2520000" cy="225360"/>
          </a:xfrm>
          <a:prstGeom prst="rect">
            <a:avLst/>
          </a:prstGeom>
          <a:noFill/>
          <a:ln w="0">
            <a:noFill/>
          </a:ln>
        </p:spPr>
        <p:txBody>
          <a:bodyPr lIns="90000" tIns="45000" rIns="90000" bIns="45000" anchor="t">
            <a:noAutofit/>
          </a:bodyPr>
          <a:lstStyle/>
          <a:p>
            <a:pPr algn="ctr">
              <a:lnSpc>
                <a:spcPct val="150000"/>
              </a:lnSpc>
            </a:pPr>
            <a:r>
              <a:rPr lang="zxx" sz="600" b="1" i="1" strike="noStrike" spc="-1">
                <a:solidFill>
                  <a:srgbClr val="FFFFFF"/>
                </a:solidFill>
                <a:latin typeface="Arial"/>
                <a:ea typeface="Microsoft YaHei"/>
              </a:rPr>
              <a:t>Source:Self-created image (generated with the Gemini app)</a:t>
            </a:r>
            <a:endParaRPr lang="zxx" sz="600" b="1" i="1" strike="noStrike" spc="-1">
              <a:solidFill>
                <a:srgbClr val="FFFFFF"/>
              </a:solidFill>
              <a:latin typeface="Arial"/>
            </a:endParaRPr>
          </a:p>
        </p:txBody>
      </p:sp>
      <p:grpSp>
        <p:nvGrpSpPr>
          <p:cNvPr id="901" name="Google Shape;3484;p57"/>
          <p:cNvGrpSpPr/>
          <p:nvPr/>
        </p:nvGrpSpPr>
        <p:grpSpPr>
          <a:xfrm>
            <a:off x="124200" y="4129560"/>
            <a:ext cx="2755800" cy="227160"/>
            <a:chOff x="124200" y="4129560"/>
            <a:chExt cx="2755800" cy="227160"/>
          </a:xfrm>
        </p:grpSpPr>
        <p:grpSp>
          <p:nvGrpSpPr>
            <p:cNvPr id="902" name="Google Shape;3485;p 1"/>
            <p:cNvGrpSpPr/>
            <p:nvPr/>
          </p:nvGrpSpPr>
          <p:grpSpPr>
            <a:xfrm>
              <a:off x="1432080" y="4129560"/>
              <a:ext cx="665280" cy="135360"/>
              <a:chOff x="1432080" y="4129560"/>
              <a:chExt cx="665280" cy="135360"/>
            </a:xfrm>
          </p:grpSpPr>
          <p:sp>
            <p:nvSpPr>
              <p:cNvPr id="903" name="Google Shape;3486;p 1"/>
              <p:cNvSpPr/>
              <p:nvPr/>
            </p:nvSpPr>
            <p:spPr>
              <a:xfrm>
                <a:off x="1445760" y="4221000"/>
                <a:ext cx="651600" cy="43920"/>
              </a:xfrm>
              <a:prstGeom prst="rect">
                <a:avLst/>
              </a:prstGeom>
              <a:gradFill rotWithShape="0">
                <a:gsLst>
                  <a:gs pos="0">
                    <a:srgbClr val="EEEEEE"/>
                  </a:gs>
                  <a:gs pos="100000">
                    <a:srgbClr val="B2B2B2"/>
                  </a:gs>
                </a:gsLst>
                <a:path path="circle">
                  <a:fillToRect l="50000" t="50000" r="50000" b="50000"/>
                </a:path>
              </a:gradFill>
              <a:ln w="0">
                <a:noFill/>
              </a:ln>
            </p:spPr>
            <p:style>
              <a:lnRef idx="0">
                <a:scrgbClr r="0" g="0" b="0"/>
              </a:lnRef>
              <a:fillRef idx="0">
                <a:scrgbClr r="0" g="0" b="0"/>
              </a:fillRef>
              <a:effectRef idx="0">
                <a:scrgbClr r="0" g="0" b="0"/>
              </a:effectRef>
              <a:fontRef idx="minor"/>
            </p:style>
            <p:txBody>
              <a:bodyPr/>
              <a:lstStyle/>
              <a:p>
                <a:endParaRPr lang="en-GB"/>
              </a:p>
            </p:txBody>
          </p:sp>
          <p:grpSp>
            <p:nvGrpSpPr>
              <p:cNvPr id="904" name="Google Shape;3487;p 1"/>
              <p:cNvGrpSpPr/>
              <p:nvPr/>
            </p:nvGrpSpPr>
            <p:grpSpPr>
              <a:xfrm>
                <a:off x="1432080" y="4129560"/>
                <a:ext cx="30600" cy="135360"/>
                <a:chOff x="1432080" y="4129560"/>
                <a:chExt cx="30600" cy="135360"/>
              </a:xfrm>
            </p:grpSpPr>
            <p:cxnSp>
              <p:nvCxnSpPr>
                <p:cNvPr id="905" name="Google Shape;3488;p 1"/>
                <p:cNvCxnSpPr/>
                <p:nvPr/>
              </p:nvCxnSpPr>
              <p:spPr>
                <a:xfrm>
                  <a:off x="1447200" y="4146840"/>
                  <a:ext cx="360" cy="118440"/>
                </a:xfrm>
                <a:prstGeom prst="straightConnector1">
                  <a:avLst/>
                </a:prstGeom>
                <a:ln w="9525">
                  <a:solidFill>
                    <a:srgbClr val="667E92"/>
                  </a:solidFill>
                  <a:round/>
                </a:ln>
              </p:spPr>
            </p:cxnSp>
            <p:sp>
              <p:nvSpPr>
                <p:cNvPr id="906" name="Google Shape;3489;p 1"/>
                <p:cNvSpPr/>
                <p:nvPr/>
              </p:nvSpPr>
              <p:spPr>
                <a:xfrm>
                  <a:off x="1432080" y="4129560"/>
                  <a:ext cx="30600" cy="30240"/>
                </a:xfrm>
                <a:prstGeom prst="ellipse">
                  <a:avLst/>
                </a:prstGeom>
                <a:gradFill rotWithShape="0">
                  <a:gsLst>
                    <a:gs pos="0">
                      <a:srgbClr val="EEEEEE"/>
                    </a:gs>
                    <a:gs pos="100000">
                      <a:srgbClr val="B2B2B2"/>
                    </a:gs>
                  </a:gsLst>
                  <a:path path="circle">
                    <a:fillToRect l="50000" t="50000" r="50000" b="50000"/>
                  </a:path>
                </a:gradFill>
                <a:ln w="0">
                  <a:noFill/>
                </a:ln>
              </p:spPr>
              <p:style>
                <a:lnRef idx="0">
                  <a:scrgbClr r="0" g="0" b="0"/>
                </a:lnRef>
                <a:fillRef idx="0">
                  <a:scrgbClr r="0" g="0" b="0"/>
                </a:fillRef>
                <a:effectRef idx="0">
                  <a:scrgbClr r="0" g="0" b="0"/>
                </a:effectRef>
                <a:fontRef idx="minor"/>
              </p:style>
              <p:txBody>
                <a:bodyPr/>
                <a:lstStyle/>
                <a:p>
                  <a:endParaRPr lang="en-GB"/>
                </a:p>
              </p:txBody>
            </p:sp>
          </p:grpSp>
        </p:grpSp>
        <p:grpSp>
          <p:nvGrpSpPr>
            <p:cNvPr id="907" name="Google Shape;3490;p 1"/>
            <p:cNvGrpSpPr/>
            <p:nvPr/>
          </p:nvGrpSpPr>
          <p:grpSpPr>
            <a:xfrm>
              <a:off x="124200" y="4129560"/>
              <a:ext cx="668520" cy="135360"/>
              <a:chOff x="124200" y="4129560"/>
              <a:chExt cx="668520" cy="135360"/>
            </a:xfrm>
          </p:grpSpPr>
          <p:sp>
            <p:nvSpPr>
              <p:cNvPr id="908" name="Google Shape;3491;p 1"/>
              <p:cNvSpPr/>
              <p:nvPr/>
            </p:nvSpPr>
            <p:spPr>
              <a:xfrm>
                <a:off x="141120" y="4221000"/>
                <a:ext cx="651600" cy="43920"/>
              </a:xfrm>
              <a:prstGeom prst="rect">
                <a:avLst/>
              </a:prstGeom>
              <a:gradFill rotWithShape="0">
                <a:gsLst>
                  <a:gs pos="0">
                    <a:srgbClr val="EEEEEE"/>
                  </a:gs>
                  <a:gs pos="100000">
                    <a:srgbClr val="B2B2B2"/>
                  </a:gs>
                </a:gsLst>
                <a:path path="circle">
                  <a:fillToRect l="50000" t="50000" r="50000" b="50000"/>
                </a:path>
              </a:gradFill>
              <a:ln w="0">
                <a:noFill/>
              </a:ln>
            </p:spPr>
            <p:style>
              <a:lnRef idx="0">
                <a:scrgbClr r="0" g="0" b="0"/>
              </a:lnRef>
              <a:fillRef idx="0">
                <a:scrgbClr r="0" g="0" b="0"/>
              </a:fillRef>
              <a:effectRef idx="0">
                <a:scrgbClr r="0" g="0" b="0"/>
              </a:effectRef>
              <a:fontRef idx="minor"/>
            </p:style>
            <p:txBody>
              <a:bodyPr/>
              <a:lstStyle/>
              <a:p>
                <a:endParaRPr lang="en-GB"/>
              </a:p>
            </p:txBody>
          </p:sp>
          <p:grpSp>
            <p:nvGrpSpPr>
              <p:cNvPr id="909" name="Google Shape;3492;p 1"/>
              <p:cNvGrpSpPr/>
              <p:nvPr/>
            </p:nvGrpSpPr>
            <p:grpSpPr>
              <a:xfrm>
                <a:off x="124200" y="4129560"/>
                <a:ext cx="30600" cy="135360"/>
                <a:chOff x="124200" y="4129560"/>
                <a:chExt cx="30600" cy="135360"/>
              </a:xfrm>
            </p:grpSpPr>
            <p:cxnSp>
              <p:nvCxnSpPr>
                <p:cNvPr id="910" name="Google Shape;3493;p 1"/>
                <p:cNvCxnSpPr/>
                <p:nvPr/>
              </p:nvCxnSpPr>
              <p:spPr>
                <a:xfrm>
                  <a:off x="139320" y="4146840"/>
                  <a:ext cx="360" cy="118440"/>
                </a:xfrm>
                <a:prstGeom prst="straightConnector1">
                  <a:avLst/>
                </a:prstGeom>
                <a:ln w="9525">
                  <a:solidFill>
                    <a:srgbClr val="667E92"/>
                  </a:solidFill>
                  <a:round/>
                </a:ln>
              </p:spPr>
            </p:cxnSp>
            <p:sp>
              <p:nvSpPr>
                <p:cNvPr id="911" name="Google Shape;3494;p 1"/>
                <p:cNvSpPr/>
                <p:nvPr/>
              </p:nvSpPr>
              <p:spPr>
                <a:xfrm>
                  <a:off x="124200" y="4129560"/>
                  <a:ext cx="30600" cy="30240"/>
                </a:xfrm>
                <a:prstGeom prst="ellipse">
                  <a:avLst/>
                </a:prstGeom>
                <a:gradFill rotWithShape="0">
                  <a:gsLst>
                    <a:gs pos="0">
                      <a:srgbClr val="EEEEEE"/>
                    </a:gs>
                    <a:gs pos="100000">
                      <a:srgbClr val="B2B2B2"/>
                    </a:gs>
                  </a:gsLst>
                  <a:path path="circle">
                    <a:fillToRect l="50000" t="50000" r="50000" b="50000"/>
                  </a:path>
                </a:gradFill>
                <a:ln w="0">
                  <a:noFill/>
                </a:ln>
              </p:spPr>
              <p:style>
                <a:lnRef idx="0">
                  <a:scrgbClr r="0" g="0" b="0"/>
                </a:lnRef>
                <a:fillRef idx="0">
                  <a:scrgbClr r="0" g="0" b="0"/>
                </a:fillRef>
                <a:effectRef idx="0">
                  <a:scrgbClr r="0" g="0" b="0"/>
                </a:effectRef>
                <a:fontRef idx="minor"/>
              </p:style>
              <p:txBody>
                <a:bodyPr/>
                <a:lstStyle/>
                <a:p>
                  <a:endParaRPr lang="en-GB"/>
                </a:p>
              </p:txBody>
            </p:sp>
          </p:grpSp>
        </p:grpSp>
        <p:grpSp>
          <p:nvGrpSpPr>
            <p:cNvPr id="912" name="Google Shape;3495;p 1"/>
            <p:cNvGrpSpPr/>
            <p:nvPr/>
          </p:nvGrpSpPr>
          <p:grpSpPr>
            <a:xfrm>
              <a:off x="779760" y="4221000"/>
              <a:ext cx="665640" cy="135720"/>
              <a:chOff x="779760" y="4221000"/>
              <a:chExt cx="665640" cy="135720"/>
            </a:xfrm>
          </p:grpSpPr>
          <p:sp>
            <p:nvSpPr>
              <p:cNvPr id="913" name="Google Shape;3496;p 1"/>
              <p:cNvSpPr/>
              <p:nvPr/>
            </p:nvSpPr>
            <p:spPr>
              <a:xfrm>
                <a:off x="793440" y="4221000"/>
                <a:ext cx="651960" cy="43920"/>
              </a:xfrm>
              <a:prstGeom prst="rect">
                <a:avLst/>
              </a:prstGeom>
              <a:gradFill rotWithShape="0">
                <a:gsLst>
                  <a:gs pos="0">
                    <a:srgbClr val="EEEEEE"/>
                  </a:gs>
                  <a:gs pos="100000">
                    <a:srgbClr val="B2B2B2"/>
                  </a:gs>
                </a:gsLst>
                <a:path path="circle">
                  <a:fillToRect l="50000" t="50000" r="50000" b="50000"/>
                </a:path>
              </a:gradFill>
              <a:ln w="0">
                <a:noFill/>
              </a:ln>
            </p:spPr>
            <p:style>
              <a:lnRef idx="0">
                <a:scrgbClr r="0" g="0" b="0"/>
              </a:lnRef>
              <a:fillRef idx="0">
                <a:scrgbClr r="0" g="0" b="0"/>
              </a:fillRef>
              <a:effectRef idx="0">
                <a:scrgbClr r="0" g="0" b="0"/>
              </a:effectRef>
              <a:fontRef idx="minor"/>
            </p:style>
            <p:txBody>
              <a:bodyPr/>
              <a:lstStyle/>
              <a:p>
                <a:endParaRPr lang="en-GB"/>
              </a:p>
            </p:txBody>
          </p:sp>
          <p:grpSp>
            <p:nvGrpSpPr>
              <p:cNvPr id="914" name="Google Shape;3497;p 1"/>
              <p:cNvGrpSpPr/>
              <p:nvPr/>
            </p:nvGrpSpPr>
            <p:grpSpPr>
              <a:xfrm>
                <a:off x="779760" y="4221000"/>
                <a:ext cx="30240" cy="135720"/>
                <a:chOff x="779760" y="4221000"/>
                <a:chExt cx="30240" cy="135720"/>
              </a:xfrm>
            </p:grpSpPr>
            <p:cxnSp>
              <p:nvCxnSpPr>
                <p:cNvPr id="915" name="Google Shape;3498;p 1"/>
                <p:cNvCxnSpPr/>
                <p:nvPr/>
              </p:nvCxnSpPr>
              <p:spPr>
                <a:xfrm flipV="1">
                  <a:off x="794880" y="4221000"/>
                  <a:ext cx="360" cy="118440"/>
                </a:xfrm>
                <a:prstGeom prst="straightConnector1">
                  <a:avLst/>
                </a:prstGeom>
                <a:ln w="9525">
                  <a:solidFill>
                    <a:srgbClr val="667E92"/>
                  </a:solidFill>
                  <a:round/>
                </a:ln>
              </p:spPr>
            </p:cxnSp>
            <p:sp>
              <p:nvSpPr>
                <p:cNvPr id="916" name="Google Shape;3499;p 1"/>
                <p:cNvSpPr/>
                <p:nvPr/>
              </p:nvSpPr>
              <p:spPr>
                <a:xfrm rot="10800000">
                  <a:off x="779760" y="4326480"/>
                  <a:ext cx="30240" cy="30240"/>
                </a:xfrm>
                <a:prstGeom prst="ellipse">
                  <a:avLst/>
                </a:prstGeom>
                <a:gradFill rotWithShape="0">
                  <a:gsLst>
                    <a:gs pos="0">
                      <a:srgbClr val="EEEEEE"/>
                    </a:gs>
                    <a:gs pos="100000">
                      <a:srgbClr val="B2B2B2"/>
                    </a:gs>
                  </a:gsLst>
                  <a:path path="circle">
                    <a:fillToRect l="50000" t="50000" r="50000" b="50000"/>
                  </a:path>
                </a:gradFill>
                <a:ln w="0">
                  <a:noFill/>
                </a:ln>
              </p:spPr>
              <p:style>
                <a:lnRef idx="0">
                  <a:scrgbClr r="0" g="0" b="0"/>
                </a:lnRef>
                <a:fillRef idx="0">
                  <a:scrgbClr r="0" g="0" b="0"/>
                </a:fillRef>
                <a:effectRef idx="0">
                  <a:scrgbClr r="0" g="0" b="0"/>
                </a:effectRef>
                <a:fontRef idx="minor"/>
              </p:style>
              <p:txBody>
                <a:bodyPr/>
                <a:lstStyle/>
                <a:p>
                  <a:endParaRPr lang="en-GB"/>
                </a:p>
              </p:txBody>
            </p:sp>
          </p:grpSp>
        </p:grpSp>
        <p:grpSp>
          <p:nvGrpSpPr>
            <p:cNvPr id="917" name="Google Shape;3500;p 1"/>
            <p:cNvGrpSpPr/>
            <p:nvPr/>
          </p:nvGrpSpPr>
          <p:grpSpPr>
            <a:xfrm>
              <a:off x="2082240" y="4221000"/>
              <a:ext cx="797760" cy="135720"/>
              <a:chOff x="2082240" y="4221000"/>
              <a:chExt cx="797760" cy="135720"/>
            </a:xfrm>
          </p:grpSpPr>
          <p:sp>
            <p:nvSpPr>
              <p:cNvPr id="918" name="Google Shape;3501;p 1"/>
              <p:cNvSpPr/>
              <p:nvPr/>
            </p:nvSpPr>
            <p:spPr>
              <a:xfrm>
                <a:off x="2098080" y="4221000"/>
                <a:ext cx="781920" cy="43920"/>
              </a:xfrm>
              <a:prstGeom prst="rect">
                <a:avLst/>
              </a:prstGeom>
              <a:gradFill rotWithShape="0">
                <a:gsLst>
                  <a:gs pos="0">
                    <a:srgbClr val="EEEEEE"/>
                  </a:gs>
                  <a:gs pos="100000">
                    <a:srgbClr val="B2B2B2"/>
                  </a:gs>
                </a:gsLst>
                <a:path path="circle">
                  <a:fillToRect l="50000" t="50000" r="50000" b="50000"/>
                </a:path>
              </a:gradFill>
              <a:ln w="0">
                <a:noFill/>
              </a:ln>
            </p:spPr>
            <p:style>
              <a:lnRef idx="0">
                <a:scrgbClr r="0" g="0" b="0"/>
              </a:lnRef>
              <a:fillRef idx="0">
                <a:scrgbClr r="0" g="0" b="0"/>
              </a:fillRef>
              <a:effectRef idx="0">
                <a:scrgbClr r="0" g="0" b="0"/>
              </a:effectRef>
              <a:fontRef idx="minor"/>
            </p:style>
            <p:txBody>
              <a:bodyPr/>
              <a:lstStyle/>
              <a:p>
                <a:endParaRPr lang="en-GB"/>
              </a:p>
            </p:txBody>
          </p:sp>
          <p:grpSp>
            <p:nvGrpSpPr>
              <p:cNvPr id="919" name="Google Shape;3502;p 1"/>
              <p:cNvGrpSpPr/>
              <p:nvPr/>
            </p:nvGrpSpPr>
            <p:grpSpPr>
              <a:xfrm>
                <a:off x="2082240" y="4221000"/>
                <a:ext cx="30600" cy="135720"/>
                <a:chOff x="2082240" y="4221000"/>
                <a:chExt cx="30600" cy="135720"/>
              </a:xfrm>
            </p:grpSpPr>
            <p:cxnSp>
              <p:nvCxnSpPr>
                <p:cNvPr id="920" name="Google Shape;3503;p 1"/>
                <p:cNvCxnSpPr/>
                <p:nvPr/>
              </p:nvCxnSpPr>
              <p:spPr>
                <a:xfrm flipV="1">
                  <a:off x="2097360" y="4221000"/>
                  <a:ext cx="360" cy="118440"/>
                </a:xfrm>
                <a:prstGeom prst="straightConnector1">
                  <a:avLst/>
                </a:prstGeom>
                <a:ln w="9525">
                  <a:solidFill>
                    <a:srgbClr val="667E92"/>
                  </a:solidFill>
                  <a:round/>
                </a:ln>
              </p:spPr>
            </p:cxnSp>
            <p:sp>
              <p:nvSpPr>
                <p:cNvPr id="921" name="Google Shape;3504;p 1"/>
                <p:cNvSpPr/>
                <p:nvPr/>
              </p:nvSpPr>
              <p:spPr>
                <a:xfrm rot="10800000">
                  <a:off x="2082240" y="4326480"/>
                  <a:ext cx="30600" cy="30240"/>
                </a:xfrm>
                <a:prstGeom prst="ellipse">
                  <a:avLst/>
                </a:prstGeom>
                <a:gradFill rotWithShape="0">
                  <a:gsLst>
                    <a:gs pos="0">
                      <a:srgbClr val="EEEEEE"/>
                    </a:gs>
                    <a:gs pos="100000">
                      <a:srgbClr val="B2B2B2"/>
                    </a:gs>
                  </a:gsLst>
                  <a:path path="circle">
                    <a:fillToRect l="50000" t="50000" r="50000" b="50000"/>
                  </a:path>
                </a:gradFill>
                <a:ln w="0">
                  <a:noFill/>
                </a:ln>
              </p:spPr>
              <p:style>
                <a:lnRef idx="0">
                  <a:scrgbClr r="0" g="0" b="0"/>
                </a:lnRef>
                <a:fillRef idx="0">
                  <a:scrgbClr r="0" g="0" b="0"/>
                </a:fillRef>
                <a:effectRef idx="0">
                  <a:scrgbClr r="0" g="0" b="0"/>
                </a:effectRef>
                <a:fontRef idx="minor"/>
              </p:style>
              <p:txBody>
                <a:bodyPr/>
                <a:lstStyle/>
                <a:p>
                  <a:endParaRPr lang="en-GB"/>
                </a:p>
              </p:txBody>
            </p:sp>
          </p:grpSp>
        </p:grpSp>
      </p:grpSp>
      <p:grpSp>
        <p:nvGrpSpPr>
          <p:cNvPr id="922" name="Google Shape;3484;p 1"/>
          <p:cNvGrpSpPr/>
          <p:nvPr/>
        </p:nvGrpSpPr>
        <p:grpSpPr>
          <a:xfrm>
            <a:off x="5580000" y="3665160"/>
            <a:ext cx="3420000" cy="282600"/>
            <a:chOff x="5580000" y="3665160"/>
            <a:chExt cx="3420000" cy="282600"/>
          </a:xfrm>
        </p:grpSpPr>
        <p:grpSp>
          <p:nvGrpSpPr>
            <p:cNvPr id="923" name="Google Shape;3485;p 2"/>
            <p:cNvGrpSpPr/>
            <p:nvPr/>
          </p:nvGrpSpPr>
          <p:grpSpPr>
            <a:xfrm>
              <a:off x="7202880" y="3665160"/>
              <a:ext cx="825840" cy="168480"/>
              <a:chOff x="7202880" y="3665160"/>
              <a:chExt cx="825840" cy="168480"/>
            </a:xfrm>
          </p:grpSpPr>
          <p:sp>
            <p:nvSpPr>
              <p:cNvPr id="924" name="Google Shape;3486;p 2"/>
              <p:cNvSpPr/>
              <p:nvPr/>
            </p:nvSpPr>
            <p:spPr>
              <a:xfrm>
                <a:off x="7219800" y="3778920"/>
                <a:ext cx="808920" cy="54720"/>
              </a:xfrm>
              <a:prstGeom prst="rect">
                <a:avLst/>
              </a:prstGeom>
              <a:gradFill rotWithShape="0">
                <a:gsLst>
                  <a:gs pos="0">
                    <a:srgbClr val="EEEEEE"/>
                  </a:gs>
                  <a:gs pos="100000">
                    <a:srgbClr val="B2B2B2"/>
                  </a:gs>
                </a:gsLst>
                <a:path path="circle">
                  <a:fillToRect l="50000" t="50000" r="50000" b="50000"/>
                </a:path>
              </a:gradFill>
              <a:ln w="0">
                <a:noFill/>
              </a:ln>
            </p:spPr>
            <p:style>
              <a:lnRef idx="0">
                <a:scrgbClr r="0" g="0" b="0"/>
              </a:lnRef>
              <a:fillRef idx="0">
                <a:scrgbClr r="0" g="0" b="0"/>
              </a:fillRef>
              <a:effectRef idx="0">
                <a:scrgbClr r="0" g="0" b="0"/>
              </a:effectRef>
              <a:fontRef idx="minor"/>
            </p:style>
            <p:txBody>
              <a:bodyPr/>
              <a:lstStyle/>
              <a:p>
                <a:endParaRPr lang="en-GB"/>
              </a:p>
            </p:txBody>
          </p:sp>
          <p:grpSp>
            <p:nvGrpSpPr>
              <p:cNvPr id="925" name="Google Shape;3487;p 2"/>
              <p:cNvGrpSpPr/>
              <p:nvPr/>
            </p:nvGrpSpPr>
            <p:grpSpPr>
              <a:xfrm>
                <a:off x="7202880" y="3665160"/>
                <a:ext cx="38160" cy="168480"/>
                <a:chOff x="7202880" y="3665160"/>
                <a:chExt cx="38160" cy="168480"/>
              </a:xfrm>
            </p:grpSpPr>
            <p:cxnSp>
              <p:nvCxnSpPr>
                <p:cNvPr id="926" name="Google Shape;3488;p 2"/>
                <p:cNvCxnSpPr/>
                <p:nvPr/>
              </p:nvCxnSpPr>
              <p:spPr>
                <a:xfrm>
                  <a:off x="7221960" y="3686760"/>
                  <a:ext cx="360" cy="147240"/>
                </a:xfrm>
                <a:prstGeom prst="straightConnector1">
                  <a:avLst/>
                </a:prstGeom>
                <a:ln w="9525">
                  <a:solidFill>
                    <a:srgbClr val="667E92"/>
                  </a:solidFill>
                  <a:round/>
                </a:ln>
              </p:spPr>
            </p:cxnSp>
            <p:sp>
              <p:nvSpPr>
                <p:cNvPr id="927" name="Google Shape;3489;p 2"/>
                <p:cNvSpPr/>
                <p:nvPr/>
              </p:nvSpPr>
              <p:spPr>
                <a:xfrm>
                  <a:off x="7202880" y="3665160"/>
                  <a:ext cx="38160" cy="38160"/>
                </a:xfrm>
                <a:prstGeom prst="ellipse">
                  <a:avLst/>
                </a:prstGeom>
                <a:gradFill rotWithShape="0">
                  <a:gsLst>
                    <a:gs pos="0">
                      <a:srgbClr val="EEEEEE"/>
                    </a:gs>
                    <a:gs pos="100000">
                      <a:srgbClr val="B2B2B2"/>
                    </a:gs>
                  </a:gsLst>
                  <a:path path="circle">
                    <a:fillToRect l="50000" t="50000" r="50000" b="50000"/>
                  </a:path>
                </a:gradFill>
                <a:ln w="0">
                  <a:noFill/>
                </a:ln>
              </p:spPr>
              <p:style>
                <a:lnRef idx="0">
                  <a:scrgbClr r="0" g="0" b="0"/>
                </a:lnRef>
                <a:fillRef idx="0">
                  <a:scrgbClr r="0" g="0" b="0"/>
                </a:fillRef>
                <a:effectRef idx="0">
                  <a:scrgbClr r="0" g="0" b="0"/>
                </a:effectRef>
                <a:fontRef idx="minor"/>
              </p:style>
              <p:txBody>
                <a:bodyPr/>
                <a:lstStyle/>
                <a:p>
                  <a:endParaRPr lang="en-GB"/>
                </a:p>
              </p:txBody>
            </p:sp>
          </p:grpSp>
        </p:grpSp>
        <p:grpSp>
          <p:nvGrpSpPr>
            <p:cNvPr id="928" name="Google Shape;3490;p 2"/>
            <p:cNvGrpSpPr/>
            <p:nvPr/>
          </p:nvGrpSpPr>
          <p:grpSpPr>
            <a:xfrm>
              <a:off x="5580000" y="3665160"/>
              <a:ext cx="829440" cy="168480"/>
              <a:chOff x="5580000" y="3665160"/>
              <a:chExt cx="829440" cy="168480"/>
            </a:xfrm>
          </p:grpSpPr>
          <p:sp>
            <p:nvSpPr>
              <p:cNvPr id="929" name="Google Shape;3491;p 2"/>
              <p:cNvSpPr/>
              <p:nvPr/>
            </p:nvSpPr>
            <p:spPr>
              <a:xfrm>
                <a:off x="5600520" y="3778920"/>
                <a:ext cx="808920" cy="54720"/>
              </a:xfrm>
              <a:prstGeom prst="rect">
                <a:avLst/>
              </a:prstGeom>
              <a:gradFill rotWithShape="0">
                <a:gsLst>
                  <a:gs pos="0">
                    <a:srgbClr val="EEEEEE"/>
                  </a:gs>
                  <a:gs pos="100000">
                    <a:srgbClr val="B2B2B2"/>
                  </a:gs>
                </a:gsLst>
                <a:path path="circle">
                  <a:fillToRect l="50000" t="50000" r="50000" b="50000"/>
                </a:path>
              </a:gradFill>
              <a:ln w="0">
                <a:noFill/>
              </a:ln>
            </p:spPr>
            <p:style>
              <a:lnRef idx="0">
                <a:scrgbClr r="0" g="0" b="0"/>
              </a:lnRef>
              <a:fillRef idx="0">
                <a:scrgbClr r="0" g="0" b="0"/>
              </a:fillRef>
              <a:effectRef idx="0">
                <a:scrgbClr r="0" g="0" b="0"/>
              </a:effectRef>
              <a:fontRef idx="minor"/>
            </p:style>
            <p:txBody>
              <a:bodyPr/>
              <a:lstStyle/>
              <a:p>
                <a:endParaRPr lang="en-GB"/>
              </a:p>
            </p:txBody>
          </p:sp>
          <p:grpSp>
            <p:nvGrpSpPr>
              <p:cNvPr id="930" name="Google Shape;3492;p 2"/>
              <p:cNvGrpSpPr/>
              <p:nvPr/>
            </p:nvGrpSpPr>
            <p:grpSpPr>
              <a:xfrm>
                <a:off x="5580000" y="3665160"/>
                <a:ext cx="37800" cy="168480"/>
                <a:chOff x="5580000" y="3665160"/>
                <a:chExt cx="37800" cy="168480"/>
              </a:xfrm>
            </p:grpSpPr>
            <p:cxnSp>
              <p:nvCxnSpPr>
                <p:cNvPr id="931" name="Google Shape;3493;p 2"/>
                <p:cNvCxnSpPr/>
                <p:nvPr/>
              </p:nvCxnSpPr>
              <p:spPr>
                <a:xfrm>
                  <a:off x="5598360" y="3686760"/>
                  <a:ext cx="360" cy="147240"/>
                </a:xfrm>
                <a:prstGeom prst="straightConnector1">
                  <a:avLst/>
                </a:prstGeom>
                <a:ln w="9525">
                  <a:solidFill>
                    <a:srgbClr val="667E92"/>
                  </a:solidFill>
                  <a:round/>
                </a:ln>
              </p:spPr>
            </p:cxnSp>
            <p:sp>
              <p:nvSpPr>
                <p:cNvPr id="932" name="Google Shape;3494;p 2"/>
                <p:cNvSpPr/>
                <p:nvPr/>
              </p:nvSpPr>
              <p:spPr>
                <a:xfrm>
                  <a:off x="5580000" y="3665160"/>
                  <a:ext cx="37800" cy="38160"/>
                </a:xfrm>
                <a:prstGeom prst="ellipse">
                  <a:avLst/>
                </a:prstGeom>
                <a:gradFill rotWithShape="0">
                  <a:gsLst>
                    <a:gs pos="0">
                      <a:srgbClr val="EEEEEE"/>
                    </a:gs>
                    <a:gs pos="100000">
                      <a:srgbClr val="B2B2B2"/>
                    </a:gs>
                  </a:gsLst>
                  <a:path path="circle">
                    <a:fillToRect l="50000" t="50000" r="50000" b="50000"/>
                  </a:path>
                </a:gradFill>
                <a:ln w="0">
                  <a:noFill/>
                </a:ln>
              </p:spPr>
              <p:style>
                <a:lnRef idx="0">
                  <a:scrgbClr r="0" g="0" b="0"/>
                </a:lnRef>
                <a:fillRef idx="0">
                  <a:scrgbClr r="0" g="0" b="0"/>
                </a:fillRef>
                <a:effectRef idx="0">
                  <a:scrgbClr r="0" g="0" b="0"/>
                </a:effectRef>
                <a:fontRef idx="minor"/>
              </p:style>
              <p:txBody>
                <a:bodyPr/>
                <a:lstStyle/>
                <a:p>
                  <a:endParaRPr lang="en-GB"/>
                </a:p>
              </p:txBody>
            </p:sp>
          </p:grpSp>
        </p:grpSp>
        <p:grpSp>
          <p:nvGrpSpPr>
            <p:cNvPr id="933" name="Google Shape;3495;p 2"/>
            <p:cNvGrpSpPr/>
            <p:nvPr/>
          </p:nvGrpSpPr>
          <p:grpSpPr>
            <a:xfrm>
              <a:off x="6393600" y="3778920"/>
              <a:ext cx="826200" cy="168840"/>
              <a:chOff x="6393600" y="3778920"/>
              <a:chExt cx="826200" cy="168840"/>
            </a:xfrm>
          </p:grpSpPr>
          <p:sp>
            <p:nvSpPr>
              <p:cNvPr id="934" name="Google Shape;3496;p 2"/>
              <p:cNvSpPr/>
              <p:nvPr/>
            </p:nvSpPr>
            <p:spPr>
              <a:xfrm>
                <a:off x="6410160" y="3778920"/>
                <a:ext cx="809640" cy="54720"/>
              </a:xfrm>
              <a:prstGeom prst="rect">
                <a:avLst/>
              </a:prstGeom>
              <a:gradFill rotWithShape="0">
                <a:gsLst>
                  <a:gs pos="0">
                    <a:srgbClr val="EEEEEE"/>
                  </a:gs>
                  <a:gs pos="100000">
                    <a:srgbClr val="B2B2B2"/>
                  </a:gs>
                </a:gsLst>
                <a:path path="circle">
                  <a:fillToRect l="50000" t="50000" r="50000" b="50000"/>
                </a:path>
              </a:gradFill>
              <a:ln w="0">
                <a:noFill/>
              </a:ln>
            </p:spPr>
            <p:style>
              <a:lnRef idx="0">
                <a:scrgbClr r="0" g="0" b="0"/>
              </a:lnRef>
              <a:fillRef idx="0">
                <a:scrgbClr r="0" g="0" b="0"/>
              </a:fillRef>
              <a:effectRef idx="0">
                <a:scrgbClr r="0" g="0" b="0"/>
              </a:effectRef>
              <a:fontRef idx="minor"/>
            </p:style>
            <p:txBody>
              <a:bodyPr/>
              <a:lstStyle/>
              <a:p>
                <a:endParaRPr lang="en-GB"/>
              </a:p>
            </p:txBody>
          </p:sp>
          <p:grpSp>
            <p:nvGrpSpPr>
              <p:cNvPr id="935" name="Google Shape;3497;p 2"/>
              <p:cNvGrpSpPr/>
              <p:nvPr/>
            </p:nvGrpSpPr>
            <p:grpSpPr>
              <a:xfrm>
                <a:off x="6393600" y="3778920"/>
                <a:ext cx="37080" cy="168840"/>
                <a:chOff x="6393600" y="3778920"/>
                <a:chExt cx="37080" cy="168840"/>
              </a:xfrm>
            </p:grpSpPr>
            <p:cxnSp>
              <p:nvCxnSpPr>
                <p:cNvPr id="936" name="Google Shape;3498;p 2"/>
                <p:cNvCxnSpPr/>
                <p:nvPr/>
              </p:nvCxnSpPr>
              <p:spPr>
                <a:xfrm flipV="1">
                  <a:off x="6412320" y="3778920"/>
                  <a:ext cx="360" cy="146880"/>
                </a:xfrm>
                <a:prstGeom prst="straightConnector1">
                  <a:avLst/>
                </a:prstGeom>
                <a:ln w="9525">
                  <a:solidFill>
                    <a:srgbClr val="667E92"/>
                  </a:solidFill>
                  <a:round/>
                </a:ln>
              </p:spPr>
            </p:cxnSp>
            <p:sp>
              <p:nvSpPr>
                <p:cNvPr id="937" name="Google Shape;3499;p 2"/>
                <p:cNvSpPr/>
                <p:nvPr/>
              </p:nvSpPr>
              <p:spPr>
                <a:xfrm rot="10800000">
                  <a:off x="6393600" y="3909960"/>
                  <a:ext cx="37080" cy="37800"/>
                </a:xfrm>
                <a:prstGeom prst="ellipse">
                  <a:avLst/>
                </a:prstGeom>
                <a:gradFill rotWithShape="0">
                  <a:gsLst>
                    <a:gs pos="0">
                      <a:srgbClr val="EEEEEE"/>
                    </a:gs>
                    <a:gs pos="100000">
                      <a:srgbClr val="B2B2B2"/>
                    </a:gs>
                  </a:gsLst>
                  <a:path path="circle">
                    <a:fillToRect l="50000" t="50000" r="50000" b="50000"/>
                  </a:path>
                </a:gradFill>
                <a:ln w="0">
                  <a:noFill/>
                </a:ln>
              </p:spPr>
              <p:style>
                <a:lnRef idx="0">
                  <a:scrgbClr r="0" g="0" b="0"/>
                </a:lnRef>
                <a:fillRef idx="0">
                  <a:scrgbClr r="0" g="0" b="0"/>
                </a:fillRef>
                <a:effectRef idx="0">
                  <a:scrgbClr r="0" g="0" b="0"/>
                </a:effectRef>
                <a:fontRef idx="minor"/>
              </p:style>
              <p:txBody>
                <a:bodyPr/>
                <a:lstStyle/>
                <a:p>
                  <a:endParaRPr lang="en-GB"/>
                </a:p>
              </p:txBody>
            </p:sp>
          </p:grpSp>
        </p:grpSp>
        <p:grpSp>
          <p:nvGrpSpPr>
            <p:cNvPr id="938" name="Google Shape;3500;p 2"/>
            <p:cNvGrpSpPr/>
            <p:nvPr/>
          </p:nvGrpSpPr>
          <p:grpSpPr>
            <a:xfrm>
              <a:off x="8010000" y="3778920"/>
              <a:ext cx="990000" cy="168840"/>
              <a:chOff x="8010000" y="3778920"/>
              <a:chExt cx="990000" cy="168840"/>
            </a:xfrm>
          </p:grpSpPr>
          <p:sp>
            <p:nvSpPr>
              <p:cNvPr id="939" name="Google Shape;3501;p 2"/>
              <p:cNvSpPr/>
              <p:nvPr/>
            </p:nvSpPr>
            <p:spPr>
              <a:xfrm>
                <a:off x="8029800" y="3778920"/>
                <a:ext cx="970200" cy="54720"/>
              </a:xfrm>
              <a:prstGeom prst="rect">
                <a:avLst/>
              </a:prstGeom>
              <a:gradFill rotWithShape="0">
                <a:gsLst>
                  <a:gs pos="0">
                    <a:srgbClr val="EEEEEE"/>
                  </a:gs>
                  <a:gs pos="100000">
                    <a:srgbClr val="B2B2B2"/>
                  </a:gs>
                </a:gsLst>
                <a:path path="circle">
                  <a:fillToRect l="50000" t="50000" r="50000" b="50000"/>
                </a:path>
              </a:gradFill>
              <a:ln w="0">
                <a:noFill/>
              </a:ln>
            </p:spPr>
            <p:style>
              <a:lnRef idx="0">
                <a:scrgbClr r="0" g="0" b="0"/>
              </a:lnRef>
              <a:fillRef idx="0">
                <a:scrgbClr r="0" g="0" b="0"/>
              </a:fillRef>
              <a:effectRef idx="0">
                <a:scrgbClr r="0" g="0" b="0"/>
              </a:effectRef>
              <a:fontRef idx="minor"/>
            </p:style>
            <p:txBody>
              <a:bodyPr/>
              <a:lstStyle/>
              <a:p>
                <a:endParaRPr lang="en-GB"/>
              </a:p>
            </p:txBody>
          </p:sp>
          <p:grpSp>
            <p:nvGrpSpPr>
              <p:cNvPr id="940" name="Google Shape;3502;p 2"/>
              <p:cNvGrpSpPr/>
              <p:nvPr/>
            </p:nvGrpSpPr>
            <p:grpSpPr>
              <a:xfrm>
                <a:off x="8010000" y="3778920"/>
                <a:ext cx="37440" cy="168840"/>
                <a:chOff x="8010000" y="3778920"/>
                <a:chExt cx="37440" cy="168840"/>
              </a:xfrm>
            </p:grpSpPr>
            <p:cxnSp>
              <p:nvCxnSpPr>
                <p:cNvPr id="941" name="Google Shape;3503;p 2"/>
                <p:cNvCxnSpPr/>
                <p:nvPr/>
              </p:nvCxnSpPr>
              <p:spPr>
                <a:xfrm flipV="1">
                  <a:off x="8028720" y="3778920"/>
                  <a:ext cx="360" cy="146880"/>
                </a:xfrm>
                <a:prstGeom prst="straightConnector1">
                  <a:avLst/>
                </a:prstGeom>
                <a:ln w="9525">
                  <a:solidFill>
                    <a:srgbClr val="667E92"/>
                  </a:solidFill>
                  <a:round/>
                </a:ln>
              </p:spPr>
            </p:cxnSp>
            <p:sp>
              <p:nvSpPr>
                <p:cNvPr id="942" name="Google Shape;3504;p 2"/>
                <p:cNvSpPr/>
                <p:nvPr/>
              </p:nvSpPr>
              <p:spPr>
                <a:xfrm rot="10800000">
                  <a:off x="8010000" y="3909960"/>
                  <a:ext cx="37440" cy="37800"/>
                </a:xfrm>
                <a:prstGeom prst="ellipse">
                  <a:avLst/>
                </a:prstGeom>
                <a:gradFill rotWithShape="0">
                  <a:gsLst>
                    <a:gs pos="0">
                      <a:srgbClr val="EEEEEE"/>
                    </a:gs>
                    <a:gs pos="100000">
                      <a:srgbClr val="B2B2B2"/>
                    </a:gs>
                  </a:gsLst>
                  <a:path path="circle">
                    <a:fillToRect l="50000" t="50000" r="50000" b="50000"/>
                  </a:path>
                </a:gradFill>
                <a:ln w="0">
                  <a:noFill/>
                </a:ln>
              </p:spPr>
              <p:style>
                <a:lnRef idx="0">
                  <a:scrgbClr r="0" g="0" b="0"/>
                </a:lnRef>
                <a:fillRef idx="0">
                  <a:scrgbClr r="0" g="0" b="0"/>
                </a:fillRef>
                <a:effectRef idx="0">
                  <a:scrgbClr r="0" g="0" b="0"/>
                </a:effectRef>
                <a:fontRef idx="minor"/>
              </p:style>
              <p:txBody>
                <a:bodyPr/>
                <a:lstStyle/>
                <a:p>
                  <a:endParaRPr lang="en-GB"/>
                </a:p>
              </p:txBody>
            </p:sp>
          </p:grpSp>
        </p:grpSp>
      </p:grpSp>
      <p:grpSp>
        <p:nvGrpSpPr>
          <p:cNvPr id="943" name="Google Shape;3484;p 2"/>
          <p:cNvGrpSpPr/>
          <p:nvPr/>
        </p:nvGrpSpPr>
        <p:grpSpPr>
          <a:xfrm>
            <a:off x="3060000" y="2884680"/>
            <a:ext cx="2340000" cy="192600"/>
            <a:chOff x="3060000" y="2884680"/>
            <a:chExt cx="2340000" cy="192600"/>
          </a:xfrm>
        </p:grpSpPr>
        <p:grpSp>
          <p:nvGrpSpPr>
            <p:cNvPr id="944" name="Google Shape;3485;p 3"/>
            <p:cNvGrpSpPr/>
            <p:nvPr/>
          </p:nvGrpSpPr>
          <p:grpSpPr>
            <a:xfrm>
              <a:off x="4170600" y="2884680"/>
              <a:ext cx="564840" cy="114840"/>
              <a:chOff x="4170600" y="2884680"/>
              <a:chExt cx="564840" cy="114840"/>
            </a:xfrm>
          </p:grpSpPr>
          <p:sp>
            <p:nvSpPr>
              <p:cNvPr id="945" name="Google Shape;3486;p 3"/>
              <p:cNvSpPr/>
              <p:nvPr/>
            </p:nvSpPr>
            <p:spPr>
              <a:xfrm>
                <a:off x="4182120" y="2962080"/>
                <a:ext cx="553320" cy="37440"/>
              </a:xfrm>
              <a:prstGeom prst="rect">
                <a:avLst/>
              </a:prstGeom>
              <a:gradFill rotWithShape="0">
                <a:gsLst>
                  <a:gs pos="0">
                    <a:srgbClr val="EEEEEE"/>
                  </a:gs>
                  <a:gs pos="100000">
                    <a:srgbClr val="B2B2B2"/>
                  </a:gs>
                </a:gsLst>
                <a:path path="circle">
                  <a:fillToRect l="50000" t="50000" r="50000" b="50000"/>
                </a:path>
              </a:gradFill>
              <a:ln w="0">
                <a:noFill/>
              </a:ln>
            </p:spPr>
            <p:style>
              <a:lnRef idx="0">
                <a:scrgbClr r="0" g="0" b="0"/>
              </a:lnRef>
              <a:fillRef idx="0">
                <a:scrgbClr r="0" g="0" b="0"/>
              </a:fillRef>
              <a:effectRef idx="0">
                <a:scrgbClr r="0" g="0" b="0"/>
              </a:effectRef>
              <a:fontRef idx="minor"/>
            </p:style>
            <p:txBody>
              <a:bodyPr/>
              <a:lstStyle/>
              <a:p>
                <a:endParaRPr lang="en-GB"/>
              </a:p>
            </p:txBody>
          </p:sp>
          <p:grpSp>
            <p:nvGrpSpPr>
              <p:cNvPr id="946" name="Google Shape;3487;p 3"/>
              <p:cNvGrpSpPr/>
              <p:nvPr/>
            </p:nvGrpSpPr>
            <p:grpSpPr>
              <a:xfrm>
                <a:off x="4170600" y="2884680"/>
                <a:ext cx="25920" cy="114840"/>
                <a:chOff x="4170600" y="2884680"/>
                <a:chExt cx="25920" cy="114840"/>
              </a:xfrm>
            </p:grpSpPr>
            <p:cxnSp>
              <p:nvCxnSpPr>
                <p:cNvPr id="947" name="Google Shape;3488;p 3"/>
                <p:cNvCxnSpPr/>
                <p:nvPr/>
              </p:nvCxnSpPr>
              <p:spPr>
                <a:xfrm>
                  <a:off x="4183560" y="2899080"/>
                  <a:ext cx="360" cy="100800"/>
                </a:xfrm>
                <a:prstGeom prst="straightConnector1">
                  <a:avLst/>
                </a:prstGeom>
                <a:ln w="9525">
                  <a:solidFill>
                    <a:srgbClr val="667E92"/>
                  </a:solidFill>
                  <a:round/>
                </a:ln>
              </p:spPr>
            </p:cxnSp>
            <p:sp>
              <p:nvSpPr>
                <p:cNvPr id="948" name="Google Shape;3489;p 3"/>
                <p:cNvSpPr/>
                <p:nvPr/>
              </p:nvSpPr>
              <p:spPr>
                <a:xfrm>
                  <a:off x="4170600" y="2884680"/>
                  <a:ext cx="25920" cy="25560"/>
                </a:xfrm>
                <a:prstGeom prst="ellipse">
                  <a:avLst/>
                </a:prstGeom>
                <a:gradFill rotWithShape="0">
                  <a:gsLst>
                    <a:gs pos="0">
                      <a:srgbClr val="EEEEEE"/>
                    </a:gs>
                    <a:gs pos="100000">
                      <a:srgbClr val="B2B2B2"/>
                    </a:gs>
                  </a:gsLst>
                  <a:path path="circle">
                    <a:fillToRect l="50000" t="50000" r="50000" b="50000"/>
                  </a:path>
                </a:gradFill>
                <a:ln w="0">
                  <a:noFill/>
                </a:ln>
              </p:spPr>
              <p:style>
                <a:lnRef idx="0">
                  <a:scrgbClr r="0" g="0" b="0"/>
                </a:lnRef>
                <a:fillRef idx="0">
                  <a:scrgbClr r="0" g="0" b="0"/>
                </a:fillRef>
                <a:effectRef idx="0">
                  <a:scrgbClr r="0" g="0" b="0"/>
                </a:effectRef>
                <a:fontRef idx="minor"/>
              </p:style>
              <p:txBody>
                <a:bodyPr/>
                <a:lstStyle/>
                <a:p>
                  <a:endParaRPr lang="en-GB"/>
                </a:p>
              </p:txBody>
            </p:sp>
          </p:grpSp>
        </p:grpSp>
        <p:grpSp>
          <p:nvGrpSpPr>
            <p:cNvPr id="949" name="Google Shape;3490;p 3"/>
            <p:cNvGrpSpPr/>
            <p:nvPr/>
          </p:nvGrpSpPr>
          <p:grpSpPr>
            <a:xfrm>
              <a:off x="3060000" y="2884680"/>
              <a:ext cx="567720" cy="114840"/>
              <a:chOff x="3060000" y="2884680"/>
              <a:chExt cx="567720" cy="114840"/>
            </a:xfrm>
          </p:grpSpPr>
          <p:sp>
            <p:nvSpPr>
              <p:cNvPr id="950" name="Google Shape;3491;p 3"/>
              <p:cNvSpPr/>
              <p:nvPr/>
            </p:nvSpPr>
            <p:spPr>
              <a:xfrm>
                <a:off x="3074400" y="2962080"/>
                <a:ext cx="553320" cy="37440"/>
              </a:xfrm>
              <a:prstGeom prst="rect">
                <a:avLst/>
              </a:prstGeom>
              <a:gradFill rotWithShape="0">
                <a:gsLst>
                  <a:gs pos="0">
                    <a:srgbClr val="EEEEEE"/>
                  </a:gs>
                  <a:gs pos="100000">
                    <a:srgbClr val="B2B2B2"/>
                  </a:gs>
                </a:gsLst>
                <a:path path="circle">
                  <a:fillToRect l="50000" t="50000" r="50000" b="50000"/>
                </a:path>
              </a:gradFill>
              <a:ln w="0">
                <a:noFill/>
              </a:ln>
            </p:spPr>
            <p:style>
              <a:lnRef idx="0">
                <a:scrgbClr r="0" g="0" b="0"/>
              </a:lnRef>
              <a:fillRef idx="0">
                <a:scrgbClr r="0" g="0" b="0"/>
              </a:fillRef>
              <a:effectRef idx="0">
                <a:scrgbClr r="0" g="0" b="0"/>
              </a:effectRef>
              <a:fontRef idx="minor"/>
            </p:style>
            <p:txBody>
              <a:bodyPr/>
              <a:lstStyle/>
              <a:p>
                <a:endParaRPr lang="en-GB"/>
              </a:p>
            </p:txBody>
          </p:sp>
          <p:grpSp>
            <p:nvGrpSpPr>
              <p:cNvPr id="951" name="Google Shape;3492;p 3"/>
              <p:cNvGrpSpPr/>
              <p:nvPr/>
            </p:nvGrpSpPr>
            <p:grpSpPr>
              <a:xfrm>
                <a:off x="3060000" y="2884680"/>
                <a:ext cx="25920" cy="114840"/>
                <a:chOff x="3060000" y="2884680"/>
                <a:chExt cx="25920" cy="114840"/>
              </a:xfrm>
            </p:grpSpPr>
            <p:cxnSp>
              <p:nvCxnSpPr>
                <p:cNvPr id="952" name="Google Shape;3493;p 3"/>
                <p:cNvCxnSpPr/>
                <p:nvPr/>
              </p:nvCxnSpPr>
              <p:spPr>
                <a:xfrm>
                  <a:off x="3072600" y="2899080"/>
                  <a:ext cx="360" cy="100800"/>
                </a:xfrm>
                <a:prstGeom prst="straightConnector1">
                  <a:avLst/>
                </a:prstGeom>
                <a:ln w="9525">
                  <a:solidFill>
                    <a:srgbClr val="667E92"/>
                  </a:solidFill>
                  <a:round/>
                </a:ln>
              </p:spPr>
            </p:cxnSp>
            <p:sp>
              <p:nvSpPr>
                <p:cNvPr id="953" name="Google Shape;3494;p 3"/>
                <p:cNvSpPr/>
                <p:nvPr/>
              </p:nvSpPr>
              <p:spPr>
                <a:xfrm>
                  <a:off x="3060000" y="2884680"/>
                  <a:ext cx="25920" cy="25560"/>
                </a:xfrm>
                <a:prstGeom prst="ellipse">
                  <a:avLst/>
                </a:prstGeom>
                <a:gradFill rotWithShape="0">
                  <a:gsLst>
                    <a:gs pos="0">
                      <a:srgbClr val="EEEEEE"/>
                    </a:gs>
                    <a:gs pos="100000">
                      <a:srgbClr val="B2B2B2"/>
                    </a:gs>
                  </a:gsLst>
                  <a:path path="circle">
                    <a:fillToRect l="50000" t="50000" r="50000" b="50000"/>
                  </a:path>
                </a:gradFill>
                <a:ln w="0">
                  <a:noFill/>
                </a:ln>
              </p:spPr>
              <p:style>
                <a:lnRef idx="0">
                  <a:scrgbClr r="0" g="0" b="0"/>
                </a:lnRef>
                <a:fillRef idx="0">
                  <a:scrgbClr r="0" g="0" b="0"/>
                </a:fillRef>
                <a:effectRef idx="0">
                  <a:scrgbClr r="0" g="0" b="0"/>
                </a:effectRef>
                <a:fontRef idx="minor"/>
              </p:style>
              <p:txBody>
                <a:bodyPr/>
                <a:lstStyle/>
                <a:p>
                  <a:endParaRPr lang="en-GB"/>
                </a:p>
              </p:txBody>
            </p:sp>
          </p:grpSp>
        </p:grpSp>
        <p:grpSp>
          <p:nvGrpSpPr>
            <p:cNvPr id="954" name="Google Shape;3495;p 3"/>
            <p:cNvGrpSpPr/>
            <p:nvPr/>
          </p:nvGrpSpPr>
          <p:grpSpPr>
            <a:xfrm>
              <a:off x="3616560" y="2962080"/>
              <a:ext cx="565200" cy="115200"/>
              <a:chOff x="3616560" y="2962080"/>
              <a:chExt cx="565200" cy="115200"/>
            </a:xfrm>
          </p:grpSpPr>
          <p:sp>
            <p:nvSpPr>
              <p:cNvPr id="955" name="Google Shape;3496;p 3"/>
              <p:cNvSpPr/>
              <p:nvPr/>
            </p:nvSpPr>
            <p:spPr>
              <a:xfrm>
                <a:off x="3628440" y="2962080"/>
                <a:ext cx="553320" cy="37440"/>
              </a:xfrm>
              <a:prstGeom prst="rect">
                <a:avLst/>
              </a:prstGeom>
              <a:gradFill rotWithShape="0">
                <a:gsLst>
                  <a:gs pos="0">
                    <a:srgbClr val="EEEEEE"/>
                  </a:gs>
                  <a:gs pos="100000">
                    <a:srgbClr val="B2B2B2"/>
                  </a:gs>
                </a:gsLst>
                <a:path path="circle">
                  <a:fillToRect l="50000" t="50000" r="50000" b="50000"/>
                </a:path>
              </a:gradFill>
              <a:ln w="0">
                <a:noFill/>
              </a:ln>
            </p:spPr>
            <p:style>
              <a:lnRef idx="0">
                <a:scrgbClr r="0" g="0" b="0"/>
              </a:lnRef>
              <a:fillRef idx="0">
                <a:scrgbClr r="0" g="0" b="0"/>
              </a:fillRef>
              <a:effectRef idx="0">
                <a:scrgbClr r="0" g="0" b="0"/>
              </a:effectRef>
              <a:fontRef idx="minor"/>
            </p:style>
            <p:txBody>
              <a:bodyPr/>
              <a:lstStyle/>
              <a:p>
                <a:endParaRPr lang="en-GB"/>
              </a:p>
            </p:txBody>
          </p:sp>
          <p:grpSp>
            <p:nvGrpSpPr>
              <p:cNvPr id="956" name="Google Shape;3497;p 3"/>
              <p:cNvGrpSpPr/>
              <p:nvPr/>
            </p:nvGrpSpPr>
            <p:grpSpPr>
              <a:xfrm>
                <a:off x="3616560" y="2962080"/>
                <a:ext cx="25920" cy="115200"/>
                <a:chOff x="3616560" y="2962080"/>
                <a:chExt cx="25920" cy="115200"/>
              </a:xfrm>
            </p:grpSpPr>
            <p:cxnSp>
              <p:nvCxnSpPr>
                <p:cNvPr id="957" name="Google Shape;3498;p 3"/>
                <p:cNvCxnSpPr/>
                <p:nvPr/>
              </p:nvCxnSpPr>
              <p:spPr>
                <a:xfrm flipV="1">
                  <a:off x="3629520" y="2962080"/>
                  <a:ext cx="360" cy="100800"/>
                </a:xfrm>
                <a:prstGeom prst="straightConnector1">
                  <a:avLst/>
                </a:prstGeom>
                <a:ln w="9525">
                  <a:solidFill>
                    <a:srgbClr val="667E92"/>
                  </a:solidFill>
                  <a:round/>
                </a:ln>
              </p:spPr>
            </p:cxnSp>
            <p:sp>
              <p:nvSpPr>
                <p:cNvPr id="958" name="Google Shape;3499;p 3"/>
                <p:cNvSpPr/>
                <p:nvPr/>
              </p:nvSpPr>
              <p:spPr>
                <a:xfrm rot="10800000">
                  <a:off x="3616560" y="3051720"/>
                  <a:ext cx="25920" cy="25560"/>
                </a:xfrm>
                <a:prstGeom prst="ellipse">
                  <a:avLst/>
                </a:prstGeom>
                <a:gradFill rotWithShape="0">
                  <a:gsLst>
                    <a:gs pos="0">
                      <a:srgbClr val="EEEEEE"/>
                    </a:gs>
                    <a:gs pos="100000">
                      <a:srgbClr val="B2B2B2"/>
                    </a:gs>
                  </a:gsLst>
                  <a:path path="circle">
                    <a:fillToRect l="50000" t="50000" r="50000" b="50000"/>
                  </a:path>
                </a:gradFill>
                <a:ln w="0">
                  <a:noFill/>
                </a:ln>
              </p:spPr>
              <p:style>
                <a:lnRef idx="0">
                  <a:scrgbClr r="0" g="0" b="0"/>
                </a:lnRef>
                <a:fillRef idx="0">
                  <a:scrgbClr r="0" g="0" b="0"/>
                </a:fillRef>
                <a:effectRef idx="0">
                  <a:scrgbClr r="0" g="0" b="0"/>
                </a:effectRef>
                <a:fontRef idx="minor"/>
              </p:style>
              <p:txBody>
                <a:bodyPr/>
                <a:lstStyle/>
                <a:p>
                  <a:endParaRPr lang="en-GB"/>
                </a:p>
              </p:txBody>
            </p:sp>
          </p:grpSp>
        </p:grpSp>
        <p:grpSp>
          <p:nvGrpSpPr>
            <p:cNvPr id="959" name="Google Shape;3500;p 3"/>
            <p:cNvGrpSpPr/>
            <p:nvPr/>
          </p:nvGrpSpPr>
          <p:grpSpPr>
            <a:xfrm>
              <a:off x="4722840" y="2962080"/>
              <a:ext cx="677160" cy="115200"/>
              <a:chOff x="4722840" y="2962080"/>
              <a:chExt cx="677160" cy="115200"/>
            </a:xfrm>
          </p:grpSpPr>
          <p:sp>
            <p:nvSpPr>
              <p:cNvPr id="960" name="Google Shape;3501;p 3"/>
              <p:cNvSpPr/>
              <p:nvPr/>
            </p:nvSpPr>
            <p:spPr>
              <a:xfrm>
                <a:off x="4736160" y="2962080"/>
                <a:ext cx="663840" cy="37440"/>
              </a:xfrm>
              <a:prstGeom prst="rect">
                <a:avLst/>
              </a:prstGeom>
              <a:gradFill rotWithShape="0">
                <a:gsLst>
                  <a:gs pos="0">
                    <a:srgbClr val="EEEEEE"/>
                  </a:gs>
                  <a:gs pos="100000">
                    <a:srgbClr val="B2B2B2"/>
                  </a:gs>
                </a:gsLst>
                <a:path path="circle">
                  <a:fillToRect l="50000" t="50000" r="50000" b="50000"/>
                </a:path>
              </a:gradFill>
              <a:ln w="0">
                <a:noFill/>
              </a:ln>
            </p:spPr>
            <p:style>
              <a:lnRef idx="0">
                <a:scrgbClr r="0" g="0" b="0"/>
              </a:lnRef>
              <a:fillRef idx="0">
                <a:scrgbClr r="0" g="0" b="0"/>
              </a:fillRef>
              <a:effectRef idx="0">
                <a:scrgbClr r="0" g="0" b="0"/>
              </a:effectRef>
              <a:fontRef idx="minor"/>
            </p:style>
            <p:txBody>
              <a:bodyPr/>
              <a:lstStyle/>
              <a:p>
                <a:endParaRPr lang="en-GB"/>
              </a:p>
            </p:txBody>
          </p:sp>
          <p:grpSp>
            <p:nvGrpSpPr>
              <p:cNvPr id="961" name="Google Shape;3502;p 3"/>
              <p:cNvGrpSpPr/>
              <p:nvPr/>
            </p:nvGrpSpPr>
            <p:grpSpPr>
              <a:xfrm>
                <a:off x="4722840" y="2962080"/>
                <a:ext cx="25560" cy="115200"/>
                <a:chOff x="4722840" y="2962080"/>
                <a:chExt cx="25560" cy="115200"/>
              </a:xfrm>
            </p:grpSpPr>
            <p:cxnSp>
              <p:nvCxnSpPr>
                <p:cNvPr id="962" name="Google Shape;3503;p 3"/>
                <p:cNvCxnSpPr/>
                <p:nvPr/>
              </p:nvCxnSpPr>
              <p:spPr>
                <a:xfrm flipV="1">
                  <a:off x="4735440" y="2962080"/>
                  <a:ext cx="360" cy="100800"/>
                </a:xfrm>
                <a:prstGeom prst="straightConnector1">
                  <a:avLst/>
                </a:prstGeom>
                <a:ln w="9525">
                  <a:solidFill>
                    <a:srgbClr val="667E92"/>
                  </a:solidFill>
                  <a:round/>
                </a:ln>
              </p:spPr>
            </p:cxnSp>
            <p:sp>
              <p:nvSpPr>
                <p:cNvPr id="963" name="Google Shape;3504;p 3"/>
                <p:cNvSpPr/>
                <p:nvPr/>
              </p:nvSpPr>
              <p:spPr>
                <a:xfrm rot="10800000">
                  <a:off x="4722840" y="3051720"/>
                  <a:ext cx="25560" cy="25560"/>
                </a:xfrm>
                <a:prstGeom prst="ellipse">
                  <a:avLst/>
                </a:prstGeom>
                <a:gradFill rotWithShape="0">
                  <a:gsLst>
                    <a:gs pos="0">
                      <a:srgbClr val="EEEEEE"/>
                    </a:gs>
                    <a:gs pos="100000">
                      <a:srgbClr val="B2B2B2"/>
                    </a:gs>
                  </a:gsLst>
                  <a:path path="circle">
                    <a:fillToRect l="50000" t="50000" r="50000" b="50000"/>
                  </a:path>
                </a:gradFill>
                <a:ln w="0">
                  <a:noFill/>
                </a:ln>
              </p:spPr>
              <p:style>
                <a:lnRef idx="0">
                  <a:scrgbClr r="0" g="0" b="0"/>
                </a:lnRef>
                <a:fillRef idx="0">
                  <a:scrgbClr r="0" g="0" b="0"/>
                </a:fillRef>
                <a:effectRef idx="0">
                  <a:scrgbClr r="0" g="0" b="0"/>
                </a:effectRef>
                <a:fontRef idx="minor"/>
              </p:style>
              <p:txBody>
                <a:bodyPr/>
                <a:lstStyle/>
                <a:p>
                  <a:endParaRPr lang="en-GB"/>
                </a:p>
              </p:txBody>
            </p:sp>
          </p:grpSp>
        </p:grpSp>
      </p:grpSp>
      <p:pic>
        <p:nvPicPr>
          <p:cNvPr id="964" name="Google Shape;890;p 1"/>
          <p:cNvPicPr/>
          <p:nvPr/>
        </p:nvPicPr>
        <p:blipFill>
          <a:blip r:embed="rId7"/>
          <a:stretch/>
        </p:blipFill>
        <p:spPr>
          <a:xfrm>
            <a:off x="1260000" y="4320000"/>
            <a:ext cx="540000" cy="720000"/>
          </a:xfrm>
          <a:prstGeom prst="rect">
            <a:avLst/>
          </a:prstGeom>
          <a:ln w="0">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3465A4"/>
        </a:solidFill>
        <a:effectLst/>
      </p:bgPr>
    </p:bg>
    <p:spTree>
      <p:nvGrpSpPr>
        <p:cNvPr id="1" name=""/>
        <p:cNvGrpSpPr/>
        <p:nvPr/>
      </p:nvGrpSpPr>
      <p:grpSpPr>
        <a:xfrm>
          <a:off x="0" y="0"/>
          <a:ext cx="0" cy="0"/>
          <a:chOff x="0" y="0"/>
          <a:chExt cx="0" cy="0"/>
        </a:xfrm>
      </p:grpSpPr>
      <p:grpSp>
        <p:nvGrpSpPr>
          <p:cNvPr id="965" name="Google Shape;1177;p 2"/>
          <p:cNvGrpSpPr/>
          <p:nvPr/>
        </p:nvGrpSpPr>
        <p:grpSpPr>
          <a:xfrm>
            <a:off x="-360" y="685440"/>
            <a:ext cx="9144000" cy="64440"/>
            <a:chOff x="-360" y="685440"/>
            <a:chExt cx="9144000" cy="64440"/>
          </a:xfrm>
        </p:grpSpPr>
        <p:sp>
          <p:nvSpPr>
            <p:cNvPr id="966" name="Google Shape;1178;p 1"/>
            <p:cNvSpPr/>
            <p:nvPr/>
          </p:nvSpPr>
          <p:spPr>
            <a:xfrm flipV="1">
              <a:off x="2226960" y="684720"/>
              <a:ext cx="6916680" cy="64440"/>
            </a:xfrm>
            <a:custGeom>
              <a:avLst/>
              <a:gdLst>
                <a:gd name="textAreaLeft" fmla="*/ 0 w 6916680"/>
                <a:gd name="textAreaRight" fmla="*/ 6917040 w 6916680"/>
                <a:gd name="textAreaTop" fmla="*/ -360 h 64440"/>
                <a:gd name="textAreaBottom" fmla="*/ 64440 h 64440"/>
              </a:gdLst>
              <a:ahLst/>
              <a:cxnLst/>
              <a:rect l="textAreaLeft" t="textAreaTop" r="textAreaRight" b="textAreaBottom"/>
              <a:pathLst>
                <a:path w="11841" h="2305">
                  <a:moveTo>
                    <a:pt x="1155" y="0"/>
                  </a:moveTo>
                  <a:lnTo>
                    <a:pt x="0" y="2304"/>
                  </a:lnTo>
                  <a:lnTo>
                    <a:pt x="11410" y="2304"/>
                  </a:lnTo>
                  <a:lnTo>
                    <a:pt x="11840" y="1153"/>
                  </a:lnTo>
                  <a:lnTo>
                    <a:pt x="11410" y="0"/>
                  </a:lnTo>
                  <a:close/>
                </a:path>
              </a:pathLst>
            </a:custGeom>
            <a:solidFill>
              <a:srgbClr val="D7DFE5"/>
            </a:solidFill>
            <a:ln w="0">
              <a:noFill/>
            </a:ln>
          </p:spPr>
          <p:style>
            <a:lnRef idx="0">
              <a:scrgbClr r="0" g="0" b="0"/>
            </a:lnRef>
            <a:fillRef idx="0">
              <a:scrgbClr r="0" g="0" b="0"/>
            </a:fillRef>
            <a:effectRef idx="0">
              <a:scrgbClr r="0" g="0" b="0"/>
            </a:effectRef>
            <a:fontRef idx="minor"/>
          </p:style>
          <p:txBody>
            <a:bodyPr/>
            <a:lstStyle/>
            <a:p>
              <a:endParaRPr lang="en-GB"/>
            </a:p>
          </p:txBody>
        </p:sp>
        <p:sp>
          <p:nvSpPr>
            <p:cNvPr id="967" name="Google Shape;1179;p 1"/>
            <p:cNvSpPr/>
            <p:nvPr/>
          </p:nvSpPr>
          <p:spPr>
            <a:xfrm flipV="1">
              <a:off x="0" y="684720"/>
              <a:ext cx="1603080" cy="64440"/>
            </a:xfrm>
            <a:custGeom>
              <a:avLst/>
              <a:gdLst>
                <a:gd name="textAreaLeft" fmla="*/ 0 w 1603080"/>
                <a:gd name="textAreaRight" fmla="*/ 1603440 w 1603080"/>
                <a:gd name="textAreaTop" fmla="*/ -360 h 64440"/>
                <a:gd name="textAreaBottom" fmla="*/ 64440 h 64440"/>
              </a:gdLst>
              <a:ahLst/>
              <a:cxnLst/>
              <a:rect l="textAreaLeft" t="textAreaTop" r="textAreaRight" b="textAreaBottom"/>
              <a:pathLst>
                <a:path w="2749" h="2305">
                  <a:moveTo>
                    <a:pt x="2749" y="0"/>
                  </a:moveTo>
                  <a:lnTo>
                    <a:pt x="177" y="2"/>
                  </a:lnTo>
                  <a:cubicBezTo>
                    <a:pt x="79" y="2"/>
                    <a:pt x="1" y="79"/>
                    <a:pt x="1" y="176"/>
                  </a:cubicBezTo>
                  <a:lnTo>
                    <a:pt x="1" y="2130"/>
                  </a:lnTo>
                  <a:cubicBezTo>
                    <a:pt x="1" y="2226"/>
                    <a:pt x="79" y="2305"/>
                    <a:pt x="177" y="2305"/>
                  </a:cubicBezTo>
                  <a:lnTo>
                    <a:pt x="1522" y="2305"/>
                  </a:lnTo>
                  <a:lnTo>
                    <a:pt x="2749" y="0"/>
                  </a:lnTo>
                  <a:close/>
                </a:path>
              </a:pathLst>
            </a:custGeom>
            <a:solidFill>
              <a:srgbClr val="CCD6DE"/>
            </a:solidFill>
            <a:ln w="0">
              <a:noFill/>
            </a:ln>
          </p:spPr>
          <p:style>
            <a:lnRef idx="0">
              <a:scrgbClr r="0" g="0" b="0"/>
            </a:lnRef>
            <a:fillRef idx="0">
              <a:scrgbClr r="0" g="0" b="0"/>
            </a:fillRef>
            <a:effectRef idx="0">
              <a:scrgbClr r="0" g="0" b="0"/>
            </a:effectRef>
            <a:fontRef idx="minor"/>
          </p:style>
          <p:txBody>
            <a:bodyPr/>
            <a:lstStyle/>
            <a:p>
              <a:endParaRPr lang="en-GB"/>
            </a:p>
          </p:txBody>
        </p:sp>
        <p:sp>
          <p:nvSpPr>
            <p:cNvPr id="968" name="Google Shape;1180;p 1"/>
            <p:cNvSpPr/>
            <p:nvPr/>
          </p:nvSpPr>
          <p:spPr>
            <a:xfrm flipV="1">
              <a:off x="1100880" y="684720"/>
              <a:ext cx="1030320" cy="64440"/>
            </a:xfrm>
            <a:custGeom>
              <a:avLst/>
              <a:gdLst>
                <a:gd name="textAreaLeft" fmla="*/ 0 w 1030320"/>
                <a:gd name="textAreaRight" fmla="*/ 1030680 w 1030320"/>
                <a:gd name="textAreaTop" fmla="*/ -360 h 64440"/>
                <a:gd name="textAreaBottom" fmla="*/ 64440 h 64440"/>
              </a:gdLst>
              <a:ahLst/>
              <a:cxnLst/>
              <a:rect l="textAreaLeft" t="textAreaTop" r="textAreaRight" b="textAreaBottom"/>
              <a:pathLst>
                <a:path w="1770" h="2304">
                  <a:moveTo>
                    <a:pt x="1227" y="1"/>
                  </a:moveTo>
                  <a:lnTo>
                    <a:pt x="0" y="2304"/>
                  </a:lnTo>
                  <a:lnTo>
                    <a:pt x="542" y="2304"/>
                  </a:lnTo>
                  <a:lnTo>
                    <a:pt x="1770" y="1"/>
                  </a:lnTo>
                  <a:close/>
                </a:path>
              </a:pathLst>
            </a:custGeom>
            <a:solidFill>
              <a:srgbClr val="D7DFE5"/>
            </a:solidFill>
            <a:ln w="0">
              <a:noFill/>
            </a:ln>
          </p:spPr>
          <p:style>
            <a:lnRef idx="0">
              <a:scrgbClr r="0" g="0" b="0"/>
            </a:lnRef>
            <a:fillRef idx="0">
              <a:scrgbClr r="0" g="0" b="0"/>
            </a:fillRef>
            <a:effectRef idx="0">
              <a:scrgbClr r="0" g="0" b="0"/>
            </a:effectRef>
            <a:fontRef idx="minor"/>
          </p:style>
          <p:txBody>
            <a:bodyPr/>
            <a:lstStyle/>
            <a:p>
              <a:endParaRPr lang="en-GB"/>
            </a:p>
          </p:txBody>
        </p:sp>
        <p:sp>
          <p:nvSpPr>
            <p:cNvPr id="969" name="Google Shape;1181;p 1"/>
            <p:cNvSpPr/>
            <p:nvPr/>
          </p:nvSpPr>
          <p:spPr>
            <a:xfrm flipV="1">
              <a:off x="1626120" y="684720"/>
              <a:ext cx="1030320" cy="64440"/>
            </a:xfrm>
            <a:custGeom>
              <a:avLst/>
              <a:gdLst>
                <a:gd name="textAreaLeft" fmla="*/ 0 w 1030320"/>
                <a:gd name="textAreaRight" fmla="*/ 1030680 w 1030320"/>
                <a:gd name="textAreaTop" fmla="*/ -360 h 64440"/>
                <a:gd name="textAreaBottom" fmla="*/ 64440 h 64440"/>
              </a:gdLst>
              <a:ahLst/>
              <a:cxnLst/>
              <a:rect l="textAreaLeft" t="textAreaTop" r="textAreaRight" b="textAreaBottom"/>
              <a:pathLst>
                <a:path w="1771" h="2304">
                  <a:moveTo>
                    <a:pt x="1229" y="1"/>
                  </a:moveTo>
                  <a:lnTo>
                    <a:pt x="1" y="2304"/>
                  </a:lnTo>
                  <a:lnTo>
                    <a:pt x="544" y="2304"/>
                  </a:lnTo>
                  <a:lnTo>
                    <a:pt x="1770" y="1"/>
                  </a:lnTo>
                  <a:close/>
                </a:path>
              </a:pathLst>
            </a:custGeom>
            <a:solidFill>
              <a:srgbClr val="E0E7EB"/>
            </a:solidFill>
            <a:ln w="0">
              <a:noFill/>
            </a:ln>
          </p:spPr>
          <p:style>
            <a:lnRef idx="0">
              <a:scrgbClr r="0" g="0" b="0"/>
            </a:lnRef>
            <a:fillRef idx="0">
              <a:scrgbClr r="0" g="0" b="0"/>
            </a:fillRef>
            <a:effectRef idx="0">
              <a:scrgbClr r="0" g="0" b="0"/>
            </a:effectRef>
            <a:fontRef idx="minor"/>
          </p:style>
          <p:txBody>
            <a:bodyPr/>
            <a:lstStyle/>
            <a:p>
              <a:endParaRPr lang="en-GB"/>
            </a:p>
          </p:txBody>
        </p:sp>
      </p:grpSp>
      <p:sp>
        <p:nvSpPr>
          <p:cNvPr id="970" name="TextBox 969"/>
          <p:cNvSpPr txBox="1"/>
          <p:nvPr/>
        </p:nvSpPr>
        <p:spPr>
          <a:xfrm>
            <a:off x="3601221" y="305100"/>
            <a:ext cx="1681071" cy="346320"/>
          </a:xfrm>
          <a:prstGeom prst="rect">
            <a:avLst/>
          </a:prstGeom>
          <a:noFill/>
          <a:ln w="0">
            <a:noFill/>
          </a:ln>
        </p:spPr>
        <p:txBody>
          <a:bodyPr lIns="90000" tIns="45000" rIns="90000" bIns="45000" anchor="t">
            <a:noAutofit/>
          </a:bodyPr>
          <a:lstStyle/>
          <a:p>
            <a:pPr algn="ctr"/>
            <a:r>
              <a:rPr lang="zxx" sz="1800" b="1" strike="noStrike" spc="-1" dirty="0">
                <a:solidFill>
                  <a:srgbClr val="FFFFFF"/>
                </a:solidFill>
                <a:latin typeface="Arial"/>
              </a:rPr>
              <a:t>References</a:t>
            </a:r>
            <a:endParaRPr lang="zxx" sz="1800" b="0" strike="noStrike" spc="-1" dirty="0">
              <a:latin typeface="Arial"/>
            </a:endParaRPr>
          </a:p>
        </p:txBody>
      </p:sp>
      <p:sp>
        <p:nvSpPr>
          <p:cNvPr id="971" name="TextBox 970"/>
          <p:cNvSpPr txBox="1"/>
          <p:nvPr/>
        </p:nvSpPr>
        <p:spPr>
          <a:xfrm>
            <a:off x="360000" y="900000"/>
            <a:ext cx="8640000" cy="4140000"/>
          </a:xfrm>
          <a:prstGeom prst="rect">
            <a:avLst/>
          </a:prstGeom>
          <a:noFill/>
          <a:ln w="0">
            <a:noFill/>
          </a:ln>
        </p:spPr>
        <p:txBody>
          <a:bodyPr lIns="90000" tIns="45000" rIns="90000" bIns="45000" anchor="t">
            <a:noAutofit/>
          </a:bodyPr>
          <a:lstStyle/>
          <a:p>
            <a:pPr marL="216000" indent="-216000">
              <a:buClr>
                <a:srgbClr val="FFFFFF"/>
              </a:buClr>
              <a:buSzPct val="45000"/>
              <a:buFont typeface="Wingdings" charset="2"/>
              <a:buChar char=""/>
            </a:pPr>
            <a:r>
              <a:rPr lang="en-GB" sz="900" b="0" strike="noStrike" spc="-1">
                <a:solidFill>
                  <a:srgbClr val="FFFFFF"/>
                </a:solidFill>
                <a:latin typeface="Arial"/>
                <a:ea typeface="Calibri"/>
              </a:rPr>
              <a:t>ADAA (2026) Postpartum Disorders. Available at: </a:t>
            </a:r>
            <a:r>
              <a:rPr lang="en-GB" sz="900" b="0" strike="noStrike" spc="-1">
                <a:solidFill>
                  <a:srgbClr val="FFFFFF"/>
                </a:solidFill>
                <a:latin typeface="Arial"/>
                <a:ea typeface="Calibri"/>
                <a:hlinkClick r:id="rId2"/>
              </a:rPr>
              <a:t>https://adaa.org/find-help-for/women/postpartum-disorders</a:t>
            </a:r>
            <a:r>
              <a:rPr lang="en-GB" sz="900" b="0" strike="noStrike" spc="-1">
                <a:solidFill>
                  <a:srgbClr val="FFFFFF"/>
                </a:solidFill>
                <a:latin typeface="Arial"/>
                <a:ea typeface="Calibri"/>
              </a:rPr>
              <a:t> (Accessed: 29 June 2026)</a:t>
            </a:r>
            <a:endParaRPr lang="zxx" sz="900" b="0" strike="noStrike" spc="-1">
              <a:solidFill>
                <a:srgbClr val="FFFFFF"/>
              </a:solidFill>
              <a:latin typeface="Arial"/>
            </a:endParaRPr>
          </a:p>
          <a:p>
            <a:pPr marL="216000" indent="-216000">
              <a:buClr>
                <a:srgbClr val="FFFFFF"/>
              </a:buClr>
              <a:buSzPct val="45000"/>
              <a:buFont typeface="Wingdings" charset="2"/>
              <a:buChar char=""/>
            </a:pPr>
            <a:r>
              <a:rPr lang="zxx" sz="900" b="0" strike="noStrike" spc="-1">
                <a:solidFill>
                  <a:srgbClr val="FFFFFF"/>
                </a:solidFill>
                <a:latin typeface="Arial"/>
              </a:rPr>
              <a:t>Algumaei, A., Yaacob, N.M., Doheir, M., Al-Andoli, M.N. and Algumaie, M. (2025) Symmetric Therapeutic Frameworks and Ethical Dimensions in AI-Based Mental Health Chatbots (2020–2025): A Systematic Review of Design Patterns, Cultural Balance, and Structural Symmetry. Symmetry, 17(7), p.1082. Available at: https://doi.org/10.3390/sym17071082 (Accessed: 29 June 2026).</a:t>
            </a:r>
          </a:p>
          <a:p>
            <a:pPr marL="216000" indent="-216000">
              <a:buClr>
                <a:srgbClr val="FFFFFF"/>
              </a:buClr>
              <a:buSzPct val="45000"/>
              <a:buFont typeface="Wingdings" charset="2"/>
              <a:buChar char=""/>
            </a:pPr>
            <a:r>
              <a:rPr lang="zxx" sz="900" b="0" strike="noStrike" spc="-1">
                <a:solidFill>
                  <a:srgbClr val="FFFFFF"/>
                </a:solidFill>
                <a:latin typeface="Arial"/>
              </a:rPr>
              <a:t>Clark, M. and Bailey, S. (2024) Chatbots in Health Care: Connecting Patients to Information. Ottawa: Canadian Agency for Drugs and Technologies in Health. Available at: https://www.ncbi.nlm.nih.gov/books/NBK602381/ (Accessed: 2 July 2026).</a:t>
            </a:r>
          </a:p>
          <a:p>
            <a:pPr marL="216000" indent="-216000">
              <a:buClr>
                <a:srgbClr val="FFFFFF"/>
              </a:buClr>
              <a:buSzPct val="45000"/>
              <a:buFont typeface="Wingdings" charset="2"/>
              <a:buChar char=""/>
            </a:pPr>
            <a:r>
              <a:rPr lang="zxx" sz="900" b="0" strike="noStrike" spc="-1">
                <a:solidFill>
                  <a:srgbClr val="FFFFFF"/>
                </a:solidFill>
                <a:latin typeface="Arial"/>
              </a:rPr>
              <a:t>Dziak, M. (2024) Technology Acceptance Model (TAM). EBSCO Information Services. Available at: https://www.ebsco.com/research-starters/technology/technology-acceptance-model-tam (Accessed: 2 July 2026).</a:t>
            </a:r>
          </a:p>
          <a:p>
            <a:pPr marL="216000" indent="-216000">
              <a:buClr>
                <a:srgbClr val="FFFFFF"/>
              </a:buClr>
              <a:buSzPct val="45000"/>
              <a:buFont typeface="Wingdings" charset="2"/>
              <a:buChar char=""/>
            </a:pPr>
            <a:r>
              <a:rPr lang="zxx" sz="900" b="0" strike="noStrike" spc="-1">
                <a:solidFill>
                  <a:srgbClr val="FFFFFF"/>
                </a:solidFill>
                <a:latin typeface="Arial"/>
              </a:rPr>
              <a:t>Farzan, M., Ebrahimi, H., Pourali, M. and Sabeti, F. (2024) 'Artificial Intelligence-Powered Cognitive Behavioral Therapy Chatbots: A Systematic Review', Iranian Journal of Psychiatry, 20(1). Available at: https://doi.org/10.18502/ijps.v20i1.17395 (Accessed: 2 July 2026).</a:t>
            </a:r>
          </a:p>
          <a:p>
            <a:pPr marL="216000" indent="-216000">
              <a:buClr>
                <a:srgbClr val="FFFFFF"/>
              </a:buClr>
              <a:buSzPct val="45000"/>
              <a:buFont typeface="Wingdings" charset="2"/>
              <a:buChar char=""/>
            </a:pPr>
            <a:r>
              <a:rPr lang="zxx" sz="900" b="0" strike="noStrike" spc="-1">
                <a:solidFill>
                  <a:srgbClr val="FFFFFF"/>
                </a:solidFill>
                <a:latin typeface="Arial"/>
              </a:rPr>
              <a:t>Khawaja, Z. and Bélisle-Pipon, J.-C. (2023) 'Your Robot Therapist Is Not Your Therapist: Understanding the Role of AI-Powered Mental Health Chatbots', Frontiers in Digital Health, 5. Available at: https://doi.org/10.3389/fdgth.2023.1278186 (Accessed: 2 July 2026).</a:t>
            </a:r>
          </a:p>
          <a:p>
            <a:pPr marL="216000" indent="-216000">
              <a:buClr>
                <a:srgbClr val="FFFFFF"/>
              </a:buClr>
              <a:buSzPct val="45000"/>
              <a:buFont typeface="Wingdings" charset="2"/>
              <a:buChar char=""/>
            </a:pPr>
            <a:r>
              <a:rPr lang="zxx" sz="900" b="0" strike="noStrike" spc="-1">
                <a:solidFill>
                  <a:srgbClr val="FFFFFF"/>
                </a:solidFill>
                <a:latin typeface="Arial"/>
              </a:rPr>
              <a:t>Lee, H.-B., Meeseepong, M., Trung, T.Q., Kim, B.-Y. and Lee, N.-E. (2020) 'A Wearable Lab-on-a-Patch Platform with Stretchable Nanostructured Biosensor for Non-invasive Immunodetection of Biomarker in Sweat', Biosensors and Bioelectronics, 156, p.112133. Available at: https://doi.org/10.1016/j.bios.2020.112133 (Accessed: 29 June 2026).</a:t>
            </a:r>
          </a:p>
          <a:p>
            <a:pPr marL="216000" indent="-216000">
              <a:buClr>
                <a:srgbClr val="FFFFFF"/>
              </a:buClr>
              <a:buSzPct val="45000"/>
              <a:buFont typeface="Wingdings" charset="2"/>
              <a:buChar char=""/>
            </a:pPr>
            <a:r>
              <a:rPr lang="zxx" sz="900" b="0" strike="noStrike" spc="-1">
                <a:solidFill>
                  <a:srgbClr val="FFFFFF"/>
                </a:solidFill>
                <a:latin typeface="Arial"/>
              </a:rPr>
              <a:t>Maternal Mental Health Alliance (2023) About Maternal Mental Health. Available at: https://maternalmentalhealthalliance.org/about-maternal-mental-health/ (Accessed: 30 June 2026).</a:t>
            </a:r>
          </a:p>
          <a:p>
            <a:pPr marL="216000" indent="-216000">
              <a:buClr>
                <a:srgbClr val="FFFFFF"/>
              </a:buClr>
              <a:buSzPct val="45000"/>
              <a:buFont typeface="Wingdings" charset="2"/>
              <a:buChar char=""/>
            </a:pPr>
            <a:r>
              <a:rPr lang="zxx" sz="900" b="0" strike="noStrike" spc="-1">
                <a:solidFill>
                  <a:srgbClr val="FFFFFF"/>
                </a:solidFill>
                <a:latin typeface="Arial"/>
              </a:rPr>
              <a:t>Meadi, M.R., Sillekens, T., Metselaar, S., Balkom, A. van, Bernstein, J. and Batelaan, N. (2025) 'Exploring the Ethical Challenges of Conversational AI in Mental Health Care: Scoping Review', JMIR Mental Health, 12. Available at: https://doi.org/10.2196/60432 (Accessed: 2 July 2026).</a:t>
            </a:r>
          </a:p>
          <a:p>
            <a:pPr marL="216000" indent="-216000">
              <a:buClr>
                <a:srgbClr val="FFFFFF"/>
              </a:buClr>
              <a:buSzPct val="45000"/>
              <a:buFont typeface="Wingdings" charset="2"/>
              <a:buChar char=""/>
            </a:pPr>
            <a:r>
              <a:rPr lang="zxx" sz="900" b="0" strike="noStrike" spc="-1">
                <a:solidFill>
                  <a:srgbClr val="FFFFFF"/>
                </a:solidFill>
                <a:latin typeface="Arial"/>
              </a:rPr>
              <a:t>NHS (2026) Postnatal Depression. Available at: https://www.nhs.uk/mental-health/conditions/postnatal-depression/ (Accessed: 30 June 2026).</a:t>
            </a:r>
          </a:p>
          <a:p>
            <a:pPr marL="216000" indent="-216000">
              <a:buClr>
                <a:srgbClr val="FFFFFF"/>
              </a:buClr>
              <a:buSzPct val="45000"/>
              <a:buFont typeface="Wingdings" charset="2"/>
              <a:buChar char=""/>
            </a:pPr>
            <a:r>
              <a:rPr lang="zxx" sz="900" b="0" strike="noStrike" spc="-1">
                <a:solidFill>
                  <a:srgbClr val="FFFFFF"/>
                </a:solidFill>
                <a:latin typeface="Arial"/>
              </a:rPr>
              <a:t>O'Brien, A. and Lally, C. (2026) Mental Health During and After Pregnancy. UK Parliament POSTnote 765. Available at: https://researchbriefings.files.parliament.uk/documents/POST-PN-0765/POST-PN-0765.pdf (Accessed: 2 July 2026).</a:t>
            </a:r>
          </a:p>
          <a:p>
            <a:pPr marL="216000" indent="-216000">
              <a:buClr>
                <a:srgbClr val="FFFFFF"/>
              </a:buClr>
              <a:buSzPct val="45000"/>
              <a:buFont typeface="Wingdings" charset="2"/>
              <a:buChar char=""/>
            </a:pPr>
            <a:r>
              <a:rPr lang="zxx" sz="900" b="0" strike="noStrike" spc="-1">
                <a:solidFill>
                  <a:srgbClr val="FFFFFF"/>
                </a:solidFill>
                <a:latin typeface="Arial"/>
              </a:rPr>
              <a:t>Singh, N.K., Chung, S., Chang, A.-Y., Wang, J. and Hall, D.A. (2023) 'A Non-invasive Wearable Stress Patch for Real-time Cortisol Monitoring Using a Pseudoknot-assisted Aptamer', Biosensors and Bioelectronics, 227, p.115097. Available at: https://doi.org/10.1016/j.bios.2023.115097 (Accessed: 29 June 2026).</a:t>
            </a:r>
          </a:p>
          <a:p>
            <a:pPr marL="216000" indent="-216000">
              <a:buClr>
                <a:srgbClr val="FFFFFF"/>
              </a:buClr>
              <a:buSzPct val="45000"/>
              <a:buFont typeface="Wingdings" charset="2"/>
              <a:buChar char=""/>
            </a:pPr>
            <a:r>
              <a:rPr lang="zxx" sz="900" b="0" strike="noStrike" spc="-1">
                <a:solidFill>
                  <a:srgbClr val="FFFFFF"/>
                </a:solidFill>
                <a:latin typeface="Arial"/>
              </a:rPr>
              <a:t>Wells, S. (2025) Exploring the Dangers of AI in Mental Health Care. Stanford Human-Centred Artificial Intelligence. Available at: https://hai.stanford.edu/news/exploring-the-dangers-of-ai-in-mental-health-care (Accessed: 2 July 2026).</a:t>
            </a:r>
          </a:p>
          <a:p>
            <a:pPr marL="216000" indent="-216000">
              <a:buClr>
                <a:srgbClr val="FFFFFF"/>
              </a:buClr>
              <a:buSzPct val="45000"/>
              <a:buFont typeface="Wingdings" charset="2"/>
              <a:buChar char=""/>
            </a:pPr>
            <a:r>
              <a:rPr lang="zxx" sz="900" b="0" strike="noStrike" spc="-1">
                <a:solidFill>
                  <a:srgbClr val="FFFFFF"/>
                </a:solidFill>
                <a:latin typeface="Arial"/>
              </a:rPr>
              <a:t>World Health Organization (1986) Ottawa Charter for Health Promotion. Available at: https://www.who.int/teams/health-promotion/enhanced-wellbeing/first-global-conference (Accessed: 1 July 2026).</a:t>
            </a:r>
          </a:p>
          <a:p>
            <a:pPr marL="216000" indent="-216000">
              <a:buClr>
                <a:srgbClr val="FFFFFF"/>
              </a:buClr>
              <a:buSzPct val="45000"/>
              <a:buFont typeface="Wingdings" charset="2"/>
              <a:buChar char=""/>
            </a:pPr>
            <a:r>
              <a:rPr lang="zxx" sz="900" b="0" strike="noStrike" spc="-1">
                <a:solidFill>
                  <a:srgbClr val="FFFFFF"/>
                </a:solidFill>
                <a:latin typeface="Arial"/>
              </a:rPr>
              <a:t>World Health Organization (2025) Health Promotion. Available at: https://www.who.int/health-topics/health-promotion (Accessed: 1 July 2026).</a:t>
            </a:r>
          </a:p>
        </p:txBody>
      </p:sp>
    </p:spTree>
  </p:cSld>
  <p:clrMapOvr>
    <a:masterClrMapping/>
  </p:clrMapOvr>
</p:sld>
</file>

<file path=ppt/theme/theme1.xml><?xml version="1.0" encoding="utf-8"?>
<a:theme xmlns:a="http://schemas.openxmlformats.org/drawingml/2006/main" name="Medical Depression Treatment Breakthrough by Slidesgo">
  <a:themeElements>
    <a:clrScheme name="Simple Light">
      <a:dk1>
        <a:srgbClr val="F8FAFB"/>
      </a:dk1>
      <a:lt1>
        <a:srgbClr val="4E5964"/>
      </a:lt1>
      <a:dk2>
        <a:srgbClr val="C0C9D3"/>
      </a:dk2>
      <a:lt2>
        <a:srgbClr val="FFFFFF"/>
      </a:lt2>
      <a:accent1>
        <a:srgbClr val="FFFFFF"/>
      </a:accent1>
      <a:accent2>
        <a:srgbClr val="FFFFFF"/>
      </a:accent2>
      <a:accent3>
        <a:srgbClr val="FFFFFF"/>
      </a:accent3>
      <a:accent4>
        <a:srgbClr val="FFFFFF"/>
      </a:accent4>
      <a:accent5>
        <a:srgbClr val="FFFFFF"/>
      </a:accent5>
      <a:accent6>
        <a:srgbClr val="FFFFFF"/>
      </a:accent6>
      <a:hlink>
        <a:srgbClr val="F8FAFB"/>
      </a:hlink>
      <a:folHlink>
        <a:srgbClr val="0097A7"/>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edical Depression Treatment Breakthrough by Slidesgo">
  <a:themeElements>
    <a:clrScheme name="Simple Light">
      <a:dk1>
        <a:srgbClr val="F8FAFB"/>
      </a:dk1>
      <a:lt1>
        <a:srgbClr val="4E5964"/>
      </a:lt1>
      <a:dk2>
        <a:srgbClr val="C0C9D3"/>
      </a:dk2>
      <a:lt2>
        <a:srgbClr val="FFFFFF"/>
      </a:lt2>
      <a:accent1>
        <a:srgbClr val="FFFFFF"/>
      </a:accent1>
      <a:accent2>
        <a:srgbClr val="FFFFFF"/>
      </a:accent2>
      <a:accent3>
        <a:srgbClr val="FFFFFF"/>
      </a:accent3>
      <a:accent4>
        <a:srgbClr val="FFFFFF"/>
      </a:accent4>
      <a:accent5>
        <a:srgbClr val="FFFFFF"/>
      </a:accent5>
      <a:accent6>
        <a:srgbClr val="FFFFFF"/>
      </a:accent6>
      <a:hlink>
        <a:srgbClr val="F8FAFB"/>
      </a:hlink>
      <a:folHlink>
        <a:srgbClr val="0097A7"/>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Medical Depression Treatment Breakthrough by Slidesgo">
  <a:themeElements>
    <a:clrScheme name="Simple Light">
      <a:dk1>
        <a:srgbClr val="F8FAFB"/>
      </a:dk1>
      <a:lt1>
        <a:srgbClr val="4E5964"/>
      </a:lt1>
      <a:dk2>
        <a:srgbClr val="C0C9D3"/>
      </a:dk2>
      <a:lt2>
        <a:srgbClr val="FFFFFF"/>
      </a:lt2>
      <a:accent1>
        <a:srgbClr val="FFFFFF"/>
      </a:accent1>
      <a:accent2>
        <a:srgbClr val="FFFFFF"/>
      </a:accent2>
      <a:accent3>
        <a:srgbClr val="FFFFFF"/>
      </a:accent3>
      <a:accent4>
        <a:srgbClr val="FFFFFF"/>
      </a:accent4>
      <a:accent5>
        <a:srgbClr val="FFFFFF"/>
      </a:accent5>
      <a:accent6>
        <a:srgbClr val="FFFFFF"/>
      </a:accent6>
      <a:hlink>
        <a:srgbClr val="F8FAFB"/>
      </a:hlink>
      <a:folHlink>
        <a:srgbClr val="0097A7"/>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55</TotalTime>
  <Words>1589</Words>
  <Application>Microsoft Office PowerPoint</Application>
  <PresentationFormat>On-screen Show (16:9)</PresentationFormat>
  <Paragraphs>45</Paragraphs>
  <Slides>3</Slides>
  <Notes>0</Notes>
  <HiddenSlides>0</HiddenSlides>
  <MMClips>0</MMClips>
  <ScaleCrop>false</ScaleCrop>
  <HeadingPairs>
    <vt:vector size="6" baseType="variant">
      <vt:variant>
        <vt:lpstr>Fonts Used</vt:lpstr>
      </vt:variant>
      <vt:variant>
        <vt:i4>5</vt:i4>
      </vt:variant>
      <vt:variant>
        <vt:lpstr>Theme</vt:lpstr>
      </vt:variant>
      <vt:variant>
        <vt:i4>3</vt:i4>
      </vt:variant>
      <vt:variant>
        <vt:lpstr>Slide Titles</vt:lpstr>
      </vt:variant>
      <vt:variant>
        <vt:i4>3</vt:i4>
      </vt:variant>
    </vt:vector>
  </HeadingPairs>
  <TitlesOfParts>
    <vt:vector size="11" baseType="lpstr">
      <vt:lpstr>Arial</vt:lpstr>
      <vt:lpstr>Montserrat</vt:lpstr>
      <vt:lpstr>Rubik</vt:lpstr>
      <vt:lpstr>Symbol</vt:lpstr>
      <vt:lpstr>Wingdings</vt:lpstr>
      <vt:lpstr>Medical Depression Treatment Breakthrough by Slidesgo</vt:lpstr>
      <vt:lpstr>Medical Depression Treatment Breakthrough by Slidesgo</vt:lpstr>
      <vt:lpstr>Medical Depression Treatment Breakthrough by Slidesgo</vt:lpstr>
      <vt:lpstr>Enhancing Postpartum Mental Health Through a Digital Health Intervention ”Integrating Wearable Cortisol Monitoring and Artificial Intelligence for Health Promotion”</vt:lpstr>
      <vt:lpstr>Background Postpartum mental health issues impact approximately 1 in 4 women, either in pregnancy or in the first year after childbirth, which can cause depression, anxiety, post-traumatic stress disorder (PTSD), and even postpartum psychosis. These conditions have a negative effect on mothers, their newborns, and families, while increasing the pressure on health care services (Maternal Mental Health Alliance, 2023; O’Brien and Lally, 2026; NHS, 2026). Available interventions include: psychotherapy, support from healthcare professionals, community support programs, and digital resources, such as mobile apps and AI-powered chatbots (Clark and Bailey, 2024; Farzan et al., 2024). A wearable cortisol monitoring patch is proposed, integrated with an AI-based chatbot, to support early detection, personalised support, and appropriate referrals as needed to specialised services (Singh et al., 2023; Lee et al., 2020).</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dc:description/>
  <cp:lastModifiedBy>Simona Dinu</cp:lastModifiedBy>
  <cp:revision>7</cp:revision>
  <dcterms:modified xsi:type="dcterms:W3CDTF">2026-07-03T08:08:44Z</dcterms:modified>
  <dc:language>en-GB</dc:language>
</cp:coreProperties>
</file>