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sldIdLst>
    <p:sldId id="271" r:id="rId3"/>
    <p:sldId id="270" r:id="rId4"/>
    <p:sldId id="275" r:id="rId5"/>
    <p:sldId id="276" r:id="rId6"/>
    <p:sldId id="273" r:id="rId7"/>
    <p:sldId id="269" r:id="rId8"/>
    <p:sldId id="257" r:id="rId9"/>
    <p:sldId id="259" r:id="rId10"/>
    <p:sldId id="256" r:id="rId11"/>
    <p:sldId id="263" r:id="rId12"/>
    <p:sldId id="264" r:id="rId13"/>
    <p:sldId id="265" r:id="rId14"/>
    <p:sldId id="278" r:id="rId15"/>
    <p:sldId id="258" r:id="rId16"/>
    <p:sldId id="267" r:id="rId17"/>
    <p:sldId id="268" r:id="rId18"/>
    <p:sldId id="262" r:id="rId19"/>
    <p:sldId id="266" r:id="rId20"/>
    <p:sldId id="274" r:id="rId21"/>
    <p:sldId id="277"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8EECBF2-CD5C-4E6B-908D-8B7BAC7A4E13}" v="46" dt="2023-01-31T12:24:37.3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7" d="100"/>
          <a:sy n="87" d="100"/>
        </p:scale>
        <p:origin x="51" y="1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ableStyles" Target="tableStyle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ac63fa33-6124-48d0-9978-55082d96bee9" providerId="ADAL" clId="{C8EECBF2-CD5C-4E6B-908D-8B7BAC7A4E13}"/>
    <pc:docChg chg="undo redo custSel addSld delSld modSld sldOrd">
      <pc:chgData name="Deborah Jenkins" userId="ac63fa33-6124-48d0-9978-55082d96bee9" providerId="ADAL" clId="{C8EECBF2-CD5C-4E6B-908D-8B7BAC7A4E13}" dt="2023-01-31T12:24:55.359" v="222" actId="403"/>
      <pc:docMkLst>
        <pc:docMk/>
      </pc:docMkLst>
      <pc:sldChg chg="addSp modSp mod setBg">
        <pc:chgData name="Deborah Jenkins" userId="ac63fa33-6124-48d0-9978-55082d96bee9" providerId="ADAL" clId="{C8EECBF2-CD5C-4E6B-908D-8B7BAC7A4E13}" dt="2023-01-28T11:09:13.559" v="76" actId="403"/>
        <pc:sldMkLst>
          <pc:docMk/>
          <pc:sldMk cId="3289072830" sldId="256"/>
        </pc:sldMkLst>
        <pc:spChg chg="mod">
          <ac:chgData name="Deborah Jenkins" userId="ac63fa33-6124-48d0-9978-55082d96bee9" providerId="ADAL" clId="{C8EECBF2-CD5C-4E6B-908D-8B7BAC7A4E13}" dt="2023-01-28T11:09:13.559" v="76" actId="403"/>
          <ac:spMkLst>
            <pc:docMk/>
            <pc:sldMk cId="3289072830" sldId="256"/>
            <ac:spMk id="2" creationId="{00000000-0000-0000-0000-000000000000}"/>
          </ac:spMkLst>
        </pc:spChg>
        <pc:spChg chg="mod">
          <ac:chgData name="Deborah Jenkins" userId="ac63fa33-6124-48d0-9978-55082d96bee9" providerId="ADAL" clId="{C8EECBF2-CD5C-4E6B-908D-8B7BAC7A4E13}" dt="2023-01-28T11:08:58.666" v="75" actId="26606"/>
          <ac:spMkLst>
            <pc:docMk/>
            <pc:sldMk cId="3289072830" sldId="256"/>
            <ac:spMk id="3" creationId="{00000000-0000-0000-0000-000000000000}"/>
          </ac:spMkLst>
        </pc:spChg>
        <pc:spChg chg="add">
          <ac:chgData name="Deborah Jenkins" userId="ac63fa33-6124-48d0-9978-55082d96bee9" providerId="ADAL" clId="{C8EECBF2-CD5C-4E6B-908D-8B7BAC7A4E13}" dt="2023-01-28T11:08:58.666" v="75" actId="26606"/>
          <ac:spMkLst>
            <pc:docMk/>
            <pc:sldMk cId="3289072830" sldId="256"/>
            <ac:spMk id="10" creationId="{50CEED20-A22C-4FC3-BC0E-F4FE53FDEB97}"/>
          </ac:spMkLst>
        </pc:spChg>
        <pc:spChg chg="add">
          <ac:chgData name="Deborah Jenkins" userId="ac63fa33-6124-48d0-9978-55082d96bee9" providerId="ADAL" clId="{C8EECBF2-CD5C-4E6B-908D-8B7BAC7A4E13}" dt="2023-01-28T11:08:58.666" v="75" actId="26606"/>
          <ac:spMkLst>
            <pc:docMk/>
            <pc:sldMk cId="3289072830" sldId="256"/>
            <ac:spMk id="17" creationId="{19C9EAEA-39D0-4B0E-A0EB-51E7B26740B1}"/>
          </ac:spMkLst>
        </pc:spChg>
        <pc:spChg chg="add">
          <ac:chgData name="Deborah Jenkins" userId="ac63fa33-6124-48d0-9978-55082d96bee9" providerId="ADAL" clId="{C8EECBF2-CD5C-4E6B-908D-8B7BAC7A4E13}" dt="2023-01-28T11:08:58.666" v="75" actId="26606"/>
          <ac:spMkLst>
            <pc:docMk/>
            <pc:sldMk cId="3289072830" sldId="256"/>
            <ac:spMk id="19" creationId="{3873B707-463F-40B0-8227-E8CC6C67EB25}"/>
          </ac:spMkLst>
        </pc:spChg>
        <pc:grpChg chg="add">
          <ac:chgData name="Deborah Jenkins" userId="ac63fa33-6124-48d0-9978-55082d96bee9" providerId="ADAL" clId="{C8EECBF2-CD5C-4E6B-908D-8B7BAC7A4E13}" dt="2023-01-28T11:08:58.666" v="75" actId="26606"/>
          <ac:grpSpMkLst>
            <pc:docMk/>
            <pc:sldMk cId="3289072830" sldId="256"/>
            <ac:grpSpMk id="12" creationId="{032D8612-31EB-44CF-A1D0-14FD4C705424}"/>
          </ac:grpSpMkLst>
        </pc:grpChg>
        <pc:picChg chg="add">
          <ac:chgData name="Deborah Jenkins" userId="ac63fa33-6124-48d0-9978-55082d96bee9" providerId="ADAL" clId="{C8EECBF2-CD5C-4E6B-908D-8B7BAC7A4E13}" dt="2023-01-28T11:08:58.666" v="75" actId="26606"/>
          <ac:picMkLst>
            <pc:docMk/>
            <pc:sldMk cId="3289072830" sldId="256"/>
            <ac:picMk id="7" creationId="{1E6A1A25-017B-5B2A-B619-423DB46D1409}"/>
          </ac:picMkLst>
        </pc:picChg>
      </pc:sldChg>
      <pc:sldChg chg="addSp delSp modSp mod setBg">
        <pc:chgData name="Deborah Jenkins" userId="ac63fa33-6124-48d0-9978-55082d96bee9" providerId="ADAL" clId="{C8EECBF2-CD5C-4E6B-908D-8B7BAC7A4E13}" dt="2023-01-28T11:07:20.441" v="57" actId="113"/>
        <pc:sldMkLst>
          <pc:docMk/>
          <pc:sldMk cId="3747430739" sldId="257"/>
        </pc:sldMkLst>
        <pc:spChg chg="mod">
          <ac:chgData name="Deborah Jenkins" userId="ac63fa33-6124-48d0-9978-55082d96bee9" providerId="ADAL" clId="{C8EECBF2-CD5C-4E6B-908D-8B7BAC7A4E13}" dt="2023-01-28T11:07:20.441" v="57" actId="113"/>
          <ac:spMkLst>
            <pc:docMk/>
            <pc:sldMk cId="3747430739" sldId="257"/>
            <ac:spMk id="2" creationId="{00000000-0000-0000-0000-000000000000}"/>
          </ac:spMkLst>
        </pc:spChg>
        <pc:spChg chg="mod">
          <ac:chgData name="Deborah Jenkins" userId="ac63fa33-6124-48d0-9978-55082d96bee9" providerId="ADAL" clId="{C8EECBF2-CD5C-4E6B-908D-8B7BAC7A4E13}" dt="2023-01-28T11:07:10.459" v="53" actId="26606"/>
          <ac:spMkLst>
            <pc:docMk/>
            <pc:sldMk cId="3747430739" sldId="257"/>
            <ac:spMk id="3" creationId="{00000000-0000-0000-0000-000000000000}"/>
          </ac:spMkLst>
        </pc:spChg>
        <pc:spChg chg="del">
          <ac:chgData name="Deborah Jenkins" userId="ac63fa33-6124-48d0-9978-55082d96bee9" providerId="ADAL" clId="{C8EECBF2-CD5C-4E6B-908D-8B7BAC7A4E13}" dt="2023-01-28T11:07:04.798" v="52" actId="478"/>
          <ac:spMkLst>
            <pc:docMk/>
            <pc:sldMk cId="3747430739" sldId="257"/>
            <ac:spMk id="4" creationId="{00000000-0000-0000-0000-000000000000}"/>
          </ac:spMkLst>
        </pc:spChg>
        <pc:spChg chg="add">
          <ac:chgData name="Deborah Jenkins" userId="ac63fa33-6124-48d0-9978-55082d96bee9" providerId="ADAL" clId="{C8EECBF2-CD5C-4E6B-908D-8B7BAC7A4E13}" dt="2023-01-28T11:07:10.459" v="53" actId="26606"/>
          <ac:spMkLst>
            <pc:docMk/>
            <pc:sldMk cId="3747430739" sldId="257"/>
            <ac:spMk id="8" creationId="{907EF6B7-1338-4443-8C46-6A318D952DFD}"/>
          </ac:spMkLst>
        </pc:spChg>
        <pc:spChg chg="add">
          <ac:chgData name="Deborah Jenkins" userId="ac63fa33-6124-48d0-9978-55082d96bee9" providerId="ADAL" clId="{C8EECBF2-CD5C-4E6B-908D-8B7BAC7A4E13}" dt="2023-01-28T11:07:10.459" v="53" actId="26606"/>
          <ac:spMkLst>
            <pc:docMk/>
            <pc:sldMk cId="3747430739" sldId="257"/>
            <ac:spMk id="10" creationId="{DAAE4CDD-124C-4DCF-9584-B6033B545DD5}"/>
          </ac:spMkLst>
        </pc:spChg>
        <pc:spChg chg="add">
          <ac:chgData name="Deborah Jenkins" userId="ac63fa33-6124-48d0-9978-55082d96bee9" providerId="ADAL" clId="{C8EECBF2-CD5C-4E6B-908D-8B7BAC7A4E13}" dt="2023-01-28T11:07:10.459" v="53" actId="26606"/>
          <ac:spMkLst>
            <pc:docMk/>
            <pc:sldMk cId="3747430739" sldId="257"/>
            <ac:spMk id="12" creationId="{081E4A58-353D-44AE-B2FC-2A74E2E400F7}"/>
          </ac:spMkLst>
        </pc:spChg>
      </pc:sldChg>
      <pc:sldChg chg="addSp modSp mod setBg">
        <pc:chgData name="Deborah Jenkins" userId="ac63fa33-6124-48d0-9978-55082d96bee9" providerId="ADAL" clId="{C8EECBF2-CD5C-4E6B-908D-8B7BAC7A4E13}" dt="2023-01-31T12:20:43.278" v="208" actId="20577"/>
        <pc:sldMkLst>
          <pc:docMk/>
          <pc:sldMk cId="3801330898" sldId="258"/>
        </pc:sldMkLst>
        <pc:spChg chg="mod">
          <ac:chgData name="Deborah Jenkins" userId="ac63fa33-6124-48d0-9978-55082d96bee9" providerId="ADAL" clId="{C8EECBF2-CD5C-4E6B-908D-8B7BAC7A4E13}" dt="2023-01-31T12:20:43.278" v="208" actId="20577"/>
          <ac:spMkLst>
            <pc:docMk/>
            <pc:sldMk cId="3801330898" sldId="258"/>
            <ac:spMk id="3" creationId="{00000000-0000-0000-0000-000000000000}"/>
          </ac:spMkLst>
        </pc:spChg>
        <pc:spChg chg="add">
          <ac:chgData name="Deborah Jenkins" userId="ac63fa33-6124-48d0-9978-55082d96bee9" providerId="ADAL" clId="{C8EECBF2-CD5C-4E6B-908D-8B7BAC7A4E13}" dt="2023-01-28T11:14:44.652" v="96" actId="26606"/>
          <ac:spMkLst>
            <pc:docMk/>
            <pc:sldMk cId="3801330898" sldId="258"/>
            <ac:spMk id="10" creationId="{D4C74C1C-EF2E-40CF-A712-656E694E6724}"/>
          </ac:spMkLst>
        </pc:spChg>
        <pc:spChg chg="add">
          <ac:chgData name="Deborah Jenkins" userId="ac63fa33-6124-48d0-9978-55082d96bee9" providerId="ADAL" clId="{C8EECBF2-CD5C-4E6B-908D-8B7BAC7A4E13}" dt="2023-01-28T11:14:44.652" v="96" actId="26606"/>
          <ac:spMkLst>
            <pc:docMk/>
            <pc:sldMk cId="3801330898" sldId="258"/>
            <ac:spMk id="12" creationId="{90464369-70FA-42AF-948F-80664CA7BFE5}"/>
          </ac:spMkLst>
        </pc:spChg>
        <pc:spChg chg="add">
          <ac:chgData name="Deborah Jenkins" userId="ac63fa33-6124-48d0-9978-55082d96bee9" providerId="ADAL" clId="{C8EECBF2-CD5C-4E6B-908D-8B7BAC7A4E13}" dt="2023-01-28T11:14:44.652" v="96" actId="26606"/>
          <ac:spMkLst>
            <pc:docMk/>
            <pc:sldMk cId="3801330898" sldId="258"/>
            <ac:spMk id="14" creationId="{A648176E-454C-437C-B0FC-9B82FCF32B24}"/>
          </ac:spMkLst>
        </pc:spChg>
        <pc:spChg chg="add">
          <ac:chgData name="Deborah Jenkins" userId="ac63fa33-6124-48d0-9978-55082d96bee9" providerId="ADAL" clId="{C8EECBF2-CD5C-4E6B-908D-8B7BAC7A4E13}" dt="2023-01-28T11:14:44.652" v="96" actId="26606"/>
          <ac:spMkLst>
            <pc:docMk/>
            <pc:sldMk cId="3801330898" sldId="258"/>
            <ac:spMk id="16" creationId="{A6604B49-AD5C-4590-B051-06C8222ECD99}"/>
          </ac:spMkLst>
        </pc:spChg>
        <pc:spChg chg="add">
          <ac:chgData name="Deborah Jenkins" userId="ac63fa33-6124-48d0-9978-55082d96bee9" providerId="ADAL" clId="{C8EECBF2-CD5C-4E6B-908D-8B7BAC7A4E13}" dt="2023-01-28T11:14:44.652" v="96" actId="26606"/>
          <ac:spMkLst>
            <pc:docMk/>
            <pc:sldMk cId="3801330898" sldId="258"/>
            <ac:spMk id="18" creationId="{CC552A98-EF7D-4D42-AB69-066B786AB55B}"/>
          </ac:spMkLst>
        </pc:spChg>
        <pc:picChg chg="add mod">
          <ac:chgData name="Deborah Jenkins" userId="ac63fa33-6124-48d0-9978-55082d96bee9" providerId="ADAL" clId="{C8EECBF2-CD5C-4E6B-908D-8B7BAC7A4E13}" dt="2023-01-31T12:20:33.188" v="207" actId="1076"/>
          <ac:picMkLst>
            <pc:docMk/>
            <pc:sldMk cId="3801330898" sldId="258"/>
            <ac:picMk id="7" creationId="{69AE7AD8-D2AE-5942-494E-4A4D75332707}"/>
          </ac:picMkLst>
        </pc:picChg>
      </pc:sldChg>
      <pc:sldChg chg="addSp modSp mod setBg modAnim">
        <pc:chgData name="Deborah Jenkins" userId="ac63fa33-6124-48d0-9978-55082d96bee9" providerId="ADAL" clId="{C8EECBF2-CD5C-4E6B-908D-8B7BAC7A4E13}" dt="2023-01-31T11:57:29.094" v="158"/>
        <pc:sldMkLst>
          <pc:docMk/>
          <pc:sldMk cId="1423255907" sldId="259"/>
        </pc:sldMkLst>
        <pc:spChg chg="mod">
          <ac:chgData name="Deborah Jenkins" userId="ac63fa33-6124-48d0-9978-55082d96bee9" providerId="ADAL" clId="{C8EECBF2-CD5C-4E6B-908D-8B7BAC7A4E13}" dt="2023-01-31T11:57:23.230" v="157" actId="113"/>
          <ac:spMkLst>
            <pc:docMk/>
            <pc:sldMk cId="1423255907" sldId="259"/>
            <ac:spMk id="3" creationId="{00000000-0000-0000-0000-000000000000}"/>
          </ac:spMkLst>
        </pc:spChg>
        <pc:spChg chg="mod">
          <ac:chgData name="Deborah Jenkins" userId="ac63fa33-6124-48d0-9978-55082d96bee9" providerId="ADAL" clId="{C8EECBF2-CD5C-4E6B-908D-8B7BAC7A4E13}" dt="2023-01-31T11:56:11.305" v="142" actId="1076"/>
          <ac:spMkLst>
            <pc:docMk/>
            <pc:sldMk cId="1423255907" sldId="259"/>
            <ac:spMk id="10" creationId="{8968973A-4EAD-112D-6263-3FBFBAD45422}"/>
          </ac:spMkLst>
        </pc:spChg>
        <pc:spChg chg="add">
          <ac:chgData name="Deborah Jenkins" userId="ac63fa33-6124-48d0-9978-55082d96bee9" providerId="ADAL" clId="{C8EECBF2-CD5C-4E6B-908D-8B7BAC7A4E13}" dt="2023-01-28T11:07:32.052" v="59" actId="26606"/>
          <ac:spMkLst>
            <pc:docMk/>
            <pc:sldMk cId="1423255907" sldId="259"/>
            <ac:spMk id="15" creationId="{201CC55D-ED54-4C5C-95E6-10947BD1103B}"/>
          </ac:spMkLst>
        </pc:spChg>
        <pc:spChg chg="add">
          <ac:chgData name="Deborah Jenkins" userId="ac63fa33-6124-48d0-9978-55082d96bee9" providerId="ADAL" clId="{C8EECBF2-CD5C-4E6B-908D-8B7BAC7A4E13}" dt="2023-01-28T11:07:32.052" v="59" actId="26606"/>
          <ac:spMkLst>
            <pc:docMk/>
            <pc:sldMk cId="1423255907" sldId="259"/>
            <ac:spMk id="21" creationId="{3873B707-463F-40B0-8227-E8CC6C67EB25}"/>
          </ac:spMkLst>
        </pc:spChg>
        <pc:spChg chg="add">
          <ac:chgData name="Deborah Jenkins" userId="ac63fa33-6124-48d0-9978-55082d96bee9" providerId="ADAL" clId="{C8EECBF2-CD5C-4E6B-908D-8B7BAC7A4E13}" dt="2023-01-28T11:07:32.052" v="59" actId="26606"/>
          <ac:spMkLst>
            <pc:docMk/>
            <pc:sldMk cId="1423255907" sldId="259"/>
            <ac:spMk id="23" creationId="{C13237C8-E62C-4F0D-A318-BD6FB6C2D138}"/>
          </ac:spMkLst>
        </pc:spChg>
        <pc:spChg chg="add">
          <ac:chgData name="Deborah Jenkins" userId="ac63fa33-6124-48d0-9978-55082d96bee9" providerId="ADAL" clId="{C8EECBF2-CD5C-4E6B-908D-8B7BAC7A4E13}" dt="2023-01-28T11:07:32.052" v="59" actId="26606"/>
          <ac:spMkLst>
            <pc:docMk/>
            <pc:sldMk cId="1423255907" sldId="259"/>
            <ac:spMk id="25" creationId="{19C9EAEA-39D0-4B0E-A0EB-51E7B26740B1}"/>
          </ac:spMkLst>
        </pc:spChg>
        <pc:grpChg chg="add">
          <ac:chgData name="Deborah Jenkins" userId="ac63fa33-6124-48d0-9978-55082d96bee9" providerId="ADAL" clId="{C8EECBF2-CD5C-4E6B-908D-8B7BAC7A4E13}" dt="2023-01-28T11:07:32.052" v="59" actId="26606"/>
          <ac:grpSpMkLst>
            <pc:docMk/>
            <pc:sldMk cId="1423255907" sldId="259"/>
            <ac:grpSpMk id="17" creationId="{1DE889C7-FAD6-4397-98E2-05D503484459}"/>
          </ac:grpSpMkLst>
        </pc:grpChg>
        <pc:picChg chg="mod">
          <ac:chgData name="Deborah Jenkins" userId="ac63fa33-6124-48d0-9978-55082d96bee9" providerId="ADAL" clId="{C8EECBF2-CD5C-4E6B-908D-8B7BAC7A4E13}" dt="2023-01-28T11:07:32.052" v="59" actId="26606"/>
          <ac:picMkLst>
            <pc:docMk/>
            <pc:sldMk cId="1423255907" sldId="259"/>
            <ac:picMk id="4" creationId="{FAC341DB-3359-B18A-0B5F-B7DDC244E592}"/>
          </ac:picMkLst>
        </pc:picChg>
      </pc:sldChg>
      <pc:sldChg chg="addSp modSp mod modAnim">
        <pc:chgData name="Deborah Jenkins" userId="ac63fa33-6124-48d0-9978-55082d96bee9" providerId="ADAL" clId="{C8EECBF2-CD5C-4E6B-908D-8B7BAC7A4E13}" dt="2023-01-31T12:15:50.247" v="167"/>
        <pc:sldMkLst>
          <pc:docMk/>
          <pc:sldMk cId="3574353344" sldId="262"/>
        </pc:sldMkLst>
        <pc:spChg chg="mod">
          <ac:chgData name="Deborah Jenkins" userId="ac63fa33-6124-48d0-9978-55082d96bee9" providerId="ADAL" clId="{C8EECBF2-CD5C-4E6B-908D-8B7BAC7A4E13}" dt="2023-01-28T11:15:39.330" v="110" actId="5793"/>
          <ac:spMkLst>
            <pc:docMk/>
            <pc:sldMk cId="3574353344" sldId="262"/>
            <ac:spMk id="2" creationId="{00000000-0000-0000-0000-000000000000}"/>
          </ac:spMkLst>
        </pc:spChg>
        <pc:spChg chg="mod">
          <ac:chgData name="Deborah Jenkins" userId="ac63fa33-6124-48d0-9978-55082d96bee9" providerId="ADAL" clId="{C8EECBF2-CD5C-4E6B-908D-8B7BAC7A4E13}" dt="2023-01-28T11:16:07.750" v="111" actId="1076"/>
          <ac:spMkLst>
            <pc:docMk/>
            <pc:sldMk cId="3574353344" sldId="262"/>
            <ac:spMk id="3" creationId="{00000000-0000-0000-0000-000000000000}"/>
          </ac:spMkLst>
        </pc:spChg>
        <pc:spChg chg="mod">
          <ac:chgData name="Deborah Jenkins" userId="ac63fa33-6124-48d0-9978-55082d96bee9" providerId="ADAL" clId="{C8EECBF2-CD5C-4E6B-908D-8B7BAC7A4E13}" dt="2023-01-28T11:16:10.275" v="112" actId="1076"/>
          <ac:spMkLst>
            <pc:docMk/>
            <pc:sldMk cId="3574353344" sldId="262"/>
            <ac:spMk id="5" creationId="{00000000-0000-0000-0000-000000000000}"/>
          </ac:spMkLst>
        </pc:spChg>
        <pc:picChg chg="add mod">
          <ac:chgData name="Deborah Jenkins" userId="ac63fa33-6124-48d0-9978-55082d96bee9" providerId="ADAL" clId="{C8EECBF2-CD5C-4E6B-908D-8B7BAC7A4E13}" dt="2023-01-28T11:16:53.019" v="115" actId="1076"/>
          <ac:picMkLst>
            <pc:docMk/>
            <pc:sldMk cId="3574353344" sldId="262"/>
            <ac:picMk id="4" creationId="{1AAF582B-CF90-BCA5-8840-578CC317A6EA}"/>
          </ac:picMkLst>
        </pc:picChg>
        <pc:picChg chg="mod">
          <ac:chgData name="Deborah Jenkins" userId="ac63fa33-6124-48d0-9978-55082d96bee9" providerId="ADAL" clId="{C8EECBF2-CD5C-4E6B-908D-8B7BAC7A4E13}" dt="2023-01-28T11:16:12.087" v="113" actId="1076"/>
          <ac:picMkLst>
            <pc:docMk/>
            <pc:sldMk cId="3574353344" sldId="262"/>
            <ac:picMk id="6" creationId="{00000000-0000-0000-0000-000000000000}"/>
          </ac:picMkLst>
        </pc:picChg>
      </pc:sldChg>
      <pc:sldChg chg="addSp delSp modSp mod setBg modAnim">
        <pc:chgData name="Deborah Jenkins" userId="ac63fa33-6124-48d0-9978-55082d96bee9" providerId="ADAL" clId="{C8EECBF2-CD5C-4E6B-908D-8B7BAC7A4E13}" dt="2023-01-31T12:16:19.435" v="171"/>
        <pc:sldMkLst>
          <pc:docMk/>
          <pc:sldMk cId="3927513060" sldId="263"/>
        </pc:sldMkLst>
        <pc:spChg chg="mod">
          <ac:chgData name="Deborah Jenkins" userId="ac63fa33-6124-48d0-9978-55082d96bee9" providerId="ADAL" clId="{C8EECBF2-CD5C-4E6B-908D-8B7BAC7A4E13}" dt="2023-01-28T11:09:22.425" v="77" actId="26606"/>
          <ac:spMkLst>
            <pc:docMk/>
            <pc:sldMk cId="3927513060" sldId="263"/>
            <ac:spMk id="2" creationId="{00000000-0000-0000-0000-000000000000}"/>
          </ac:spMkLst>
        </pc:spChg>
        <pc:spChg chg="del">
          <ac:chgData name="Deborah Jenkins" userId="ac63fa33-6124-48d0-9978-55082d96bee9" providerId="ADAL" clId="{C8EECBF2-CD5C-4E6B-908D-8B7BAC7A4E13}" dt="2023-01-28T11:09:22.425" v="77" actId="26606"/>
          <ac:spMkLst>
            <pc:docMk/>
            <pc:sldMk cId="3927513060" sldId="263"/>
            <ac:spMk id="3" creationId="{00000000-0000-0000-0000-000000000000}"/>
          </ac:spMkLst>
        </pc:spChg>
        <pc:spChg chg="add">
          <ac:chgData name="Deborah Jenkins" userId="ac63fa33-6124-48d0-9978-55082d96bee9" providerId="ADAL" clId="{C8EECBF2-CD5C-4E6B-908D-8B7BAC7A4E13}" dt="2023-01-28T11:09:22.425" v="77" actId="26606"/>
          <ac:spMkLst>
            <pc:docMk/>
            <pc:sldMk cId="3927513060" sldId="263"/>
            <ac:spMk id="9" creationId="{CB49665F-0298-4449-8D2D-209989CB9EE3}"/>
          </ac:spMkLst>
        </pc:spChg>
        <pc:spChg chg="add">
          <ac:chgData name="Deborah Jenkins" userId="ac63fa33-6124-48d0-9978-55082d96bee9" providerId="ADAL" clId="{C8EECBF2-CD5C-4E6B-908D-8B7BAC7A4E13}" dt="2023-01-28T11:09:22.425" v="77" actId="26606"/>
          <ac:spMkLst>
            <pc:docMk/>
            <pc:sldMk cId="3927513060" sldId="263"/>
            <ac:spMk id="11" creationId="{A71EEC14-174A-46FA-B046-474750457130}"/>
          </ac:spMkLst>
        </pc:spChg>
        <pc:grpChg chg="add">
          <ac:chgData name="Deborah Jenkins" userId="ac63fa33-6124-48d0-9978-55082d96bee9" providerId="ADAL" clId="{C8EECBF2-CD5C-4E6B-908D-8B7BAC7A4E13}" dt="2023-01-28T11:09:22.425" v="77" actId="26606"/>
          <ac:grpSpMkLst>
            <pc:docMk/>
            <pc:sldMk cId="3927513060" sldId="263"/>
            <ac:grpSpMk id="13" creationId="{EEB6CB95-E653-4C6C-AE51-62FD848E8D5B}"/>
          </ac:grpSpMkLst>
        </pc:grpChg>
        <pc:grpChg chg="add">
          <ac:chgData name="Deborah Jenkins" userId="ac63fa33-6124-48d0-9978-55082d96bee9" providerId="ADAL" clId="{C8EECBF2-CD5C-4E6B-908D-8B7BAC7A4E13}" dt="2023-01-28T11:09:22.425" v="77" actId="26606"/>
          <ac:grpSpMkLst>
            <pc:docMk/>
            <pc:sldMk cId="3927513060" sldId="263"/>
            <ac:grpSpMk id="17" creationId="{43F5E015-E085-4624-B431-B42414448684}"/>
          </ac:grpSpMkLst>
        </pc:grpChg>
        <pc:graphicFrameChg chg="add mod modGraphic">
          <ac:chgData name="Deborah Jenkins" userId="ac63fa33-6124-48d0-9978-55082d96bee9" providerId="ADAL" clId="{C8EECBF2-CD5C-4E6B-908D-8B7BAC7A4E13}" dt="2023-01-28T11:10:11.239" v="87" actId="403"/>
          <ac:graphicFrameMkLst>
            <pc:docMk/>
            <pc:sldMk cId="3927513060" sldId="263"/>
            <ac:graphicFrameMk id="5" creationId="{1FD71D77-CC9C-1011-64D5-7C2DA8D0EB22}"/>
          </ac:graphicFrameMkLst>
        </pc:graphicFrameChg>
      </pc:sldChg>
      <pc:sldChg chg="addSp delSp modSp mod setBg modAnim">
        <pc:chgData name="Deborah Jenkins" userId="ac63fa33-6124-48d0-9978-55082d96bee9" providerId="ADAL" clId="{C8EECBF2-CD5C-4E6B-908D-8B7BAC7A4E13}" dt="2023-01-31T12:24:55.359" v="222" actId="403"/>
        <pc:sldMkLst>
          <pc:docMk/>
          <pc:sldMk cId="91496972" sldId="264"/>
        </pc:sldMkLst>
        <pc:spChg chg="del">
          <ac:chgData name="Deborah Jenkins" userId="ac63fa33-6124-48d0-9978-55082d96bee9" providerId="ADAL" clId="{C8EECBF2-CD5C-4E6B-908D-8B7BAC7A4E13}" dt="2023-01-28T11:10:31.277" v="88" actId="26606"/>
          <ac:spMkLst>
            <pc:docMk/>
            <pc:sldMk cId="91496972" sldId="264"/>
            <ac:spMk id="3" creationId="{00000000-0000-0000-0000-000000000000}"/>
          </ac:spMkLst>
        </pc:spChg>
        <pc:spChg chg="add">
          <ac:chgData name="Deborah Jenkins" userId="ac63fa33-6124-48d0-9978-55082d96bee9" providerId="ADAL" clId="{C8EECBF2-CD5C-4E6B-908D-8B7BAC7A4E13}" dt="2023-01-28T11:10:31.277" v="88" actId="26606"/>
          <ac:spMkLst>
            <pc:docMk/>
            <pc:sldMk cId="91496972" sldId="264"/>
            <ac:spMk id="9" creationId="{CB49665F-0298-4449-8D2D-209989CB9EE3}"/>
          </ac:spMkLst>
        </pc:spChg>
        <pc:spChg chg="add">
          <ac:chgData name="Deborah Jenkins" userId="ac63fa33-6124-48d0-9978-55082d96bee9" providerId="ADAL" clId="{C8EECBF2-CD5C-4E6B-908D-8B7BAC7A4E13}" dt="2023-01-28T11:10:31.277" v="88" actId="26606"/>
          <ac:spMkLst>
            <pc:docMk/>
            <pc:sldMk cId="91496972" sldId="264"/>
            <ac:spMk id="11" creationId="{A71EEC14-174A-46FA-B046-474750457130}"/>
          </ac:spMkLst>
        </pc:spChg>
        <pc:grpChg chg="add">
          <ac:chgData name="Deborah Jenkins" userId="ac63fa33-6124-48d0-9978-55082d96bee9" providerId="ADAL" clId="{C8EECBF2-CD5C-4E6B-908D-8B7BAC7A4E13}" dt="2023-01-28T11:10:31.277" v="88" actId="26606"/>
          <ac:grpSpMkLst>
            <pc:docMk/>
            <pc:sldMk cId="91496972" sldId="264"/>
            <ac:grpSpMk id="13" creationId="{EEB6CB95-E653-4C6C-AE51-62FD848E8D5B}"/>
          </ac:grpSpMkLst>
        </pc:grpChg>
        <pc:grpChg chg="add">
          <ac:chgData name="Deborah Jenkins" userId="ac63fa33-6124-48d0-9978-55082d96bee9" providerId="ADAL" clId="{C8EECBF2-CD5C-4E6B-908D-8B7BAC7A4E13}" dt="2023-01-28T11:10:31.277" v="88" actId="26606"/>
          <ac:grpSpMkLst>
            <pc:docMk/>
            <pc:sldMk cId="91496972" sldId="264"/>
            <ac:grpSpMk id="17" creationId="{43F5E015-E085-4624-B431-B42414448684}"/>
          </ac:grpSpMkLst>
        </pc:grpChg>
        <pc:graphicFrameChg chg="add mod modGraphic">
          <ac:chgData name="Deborah Jenkins" userId="ac63fa33-6124-48d0-9978-55082d96bee9" providerId="ADAL" clId="{C8EECBF2-CD5C-4E6B-908D-8B7BAC7A4E13}" dt="2023-01-31T12:24:55.359" v="222" actId="403"/>
          <ac:graphicFrameMkLst>
            <pc:docMk/>
            <pc:sldMk cId="91496972" sldId="264"/>
            <ac:graphicFrameMk id="5" creationId="{F302BD81-F5DC-CD7E-267B-8B1BFD62DA2B}"/>
          </ac:graphicFrameMkLst>
        </pc:graphicFrameChg>
      </pc:sldChg>
      <pc:sldChg chg="addSp delSp modSp mod setBg modAnim">
        <pc:chgData name="Deborah Jenkins" userId="ac63fa33-6124-48d0-9978-55082d96bee9" providerId="ADAL" clId="{C8EECBF2-CD5C-4E6B-908D-8B7BAC7A4E13}" dt="2023-01-31T12:20:04.227" v="201" actId="1076"/>
        <pc:sldMkLst>
          <pc:docMk/>
          <pc:sldMk cId="1708582246" sldId="265"/>
        </pc:sldMkLst>
        <pc:spChg chg="del">
          <ac:chgData name="Deborah Jenkins" userId="ac63fa33-6124-48d0-9978-55082d96bee9" providerId="ADAL" clId="{C8EECBF2-CD5C-4E6B-908D-8B7BAC7A4E13}" dt="2023-01-28T11:10:42.323" v="89" actId="26606"/>
          <ac:spMkLst>
            <pc:docMk/>
            <pc:sldMk cId="1708582246" sldId="265"/>
            <ac:spMk id="3" creationId="{00000000-0000-0000-0000-000000000000}"/>
          </ac:spMkLst>
        </pc:spChg>
        <pc:spChg chg="add">
          <ac:chgData name="Deborah Jenkins" userId="ac63fa33-6124-48d0-9978-55082d96bee9" providerId="ADAL" clId="{C8EECBF2-CD5C-4E6B-908D-8B7BAC7A4E13}" dt="2023-01-28T11:10:42.323" v="89" actId="26606"/>
          <ac:spMkLst>
            <pc:docMk/>
            <pc:sldMk cId="1708582246" sldId="265"/>
            <ac:spMk id="9" creationId="{2E442304-DDBD-4F7B-8017-36BCC863FB40}"/>
          </ac:spMkLst>
        </pc:spChg>
        <pc:spChg chg="add">
          <ac:chgData name="Deborah Jenkins" userId="ac63fa33-6124-48d0-9978-55082d96bee9" providerId="ADAL" clId="{C8EECBF2-CD5C-4E6B-908D-8B7BAC7A4E13}" dt="2023-01-28T11:10:42.323" v="89" actId="26606"/>
          <ac:spMkLst>
            <pc:docMk/>
            <pc:sldMk cId="1708582246" sldId="265"/>
            <ac:spMk id="11" creationId="{5E107275-3853-46FD-A241-DE4355A42675}"/>
          </ac:spMkLst>
        </pc:spChg>
        <pc:graphicFrameChg chg="add mod modGraphic">
          <ac:chgData name="Deborah Jenkins" userId="ac63fa33-6124-48d0-9978-55082d96bee9" providerId="ADAL" clId="{C8EECBF2-CD5C-4E6B-908D-8B7BAC7A4E13}" dt="2023-01-31T12:19:13.526" v="196" actId="404"/>
          <ac:graphicFrameMkLst>
            <pc:docMk/>
            <pc:sldMk cId="1708582246" sldId="265"/>
            <ac:graphicFrameMk id="5" creationId="{D8799652-D926-D8BF-48AE-115801FF1B3A}"/>
          </ac:graphicFrameMkLst>
        </pc:graphicFrameChg>
        <pc:picChg chg="add mod">
          <ac:chgData name="Deborah Jenkins" userId="ac63fa33-6124-48d0-9978-55082d96bee9" providerId="ADAL" clId="{C8EECBF2-CD5C-4E6B-908D-8B7BAC7A4E13}" dt="2023-01-31T12:20:04.227" v="201" actId="1076"/>
          <ac:picMkLst>
            <pc:docMk/>
            <pc:sldMk cId="1708582246" sldId="265"/>
            <ac:picMk id="2" creationId="{517EEAA7-B629-CAA8-8D86-A18800AE5E0E}"/>
          </ac:picMkLst>
        </pc:picChg>
      </pc:sldChg>
      <pc:sldChg chg="addSp modSp mod setBg">
        <pc:chgData name="Deborah Jenkins" userId="ac63fa33-6124-48d0-9978-55082d96bee9" providerId="ADAL" clId="{C8EECBF2-CD5C-4E6B-908D-8B7BAC7A4E13}" dt="2023-01-31T12:23:42.354" v="220" actId="27636"/>
        <pc:sldMkLst>
          <pc:docMk/>
          <pc:sldMk cId="1662351600" sldId="266"/>
        </pc:sldMkLst>
        <pc:spChg chg="mod">
          <ac:chgData name="Deborah Jenkins" userId="ac63fa33-6124-48d0-9978-55082d96bee9" providerId="ADAL" clId="{C8EECBF2-CD5C-4E6B-908D-8B7BAC7A4E13}" dt="2023-01-31T12:23:42.354" v="220" actId="27636"/>
          <ac:spMkLst>
            <pc:docMk/>
            <pc:sldMk cId="1662351600" sldId="266"/>
            <ac:spMk id="3" creationId="{00000000-0000-0000-0000-000000000000}"/>
          </ac:spMkLst>
        </pc:spChg>
        <pc:spChg chg="add">
          <ac:chgData name="Deborah Jenkins" userId="ac63fa33-6124-48d0-9978-55082d96bee9" providerId="ADAL" clId="{C8EECBF2-CD5C-4E6B-908D-8B7BAC7A4E13}" dt="2023-01-28T11:16:58.126" v="116" actId="26606"/>
          <ac:spMkLst>
            <pc:docMk/>
            <pc:sldMk cId="1662351600" sldId="266"/>
            <ac:spMk id="8" creationId="{907EF6B7-1338-4443-8C46-6A318D952DFD}"/>
          </ac:spMkLst>
        </pc:spChg>
        <pc:spChg chg="add">
          <ac:chgData name="Deborah Jenkins" userId="ac63fa33-6124-48d0-9978-55082d96bee9" providerId="ADAL" clId="{C8EECBF2-CD5C-4E6B-908D-8B7BAC7A4E13}" dt="2023-01-28T11:16:58.126" v="116" actId="26606"/>
          <ac:spMkLst>
            <pc:docMk/>
            <pc:sldMk cId="1662351600" sldId="266"/>
            <ac:spMk id="10" creationId="{DAAE4CDD-124C-4DCF-9584-B6033B545DD5}"/>
          </ac:spMkLst>
        </pc:spChg>
        <pc:spChg chg="add">
          <ac:chgData name="Deborah Jenkins" userId="ac63fa33-6124-48d0-9978-55082d96bee9" providerId="ADAL" clId="{C8EECBF2-CD5C-4E6B-908D-8B7BAC7A4E13}" dt="2023-01-28T11:16:58.126" v="116" actId="26606"/>
          <ac:spMkLst>
            <pc:docMk/>
            <pc:sldMk cId="1662351600" sldId="266"/>
            <ac:spMk id="12" creationId="{081E4A58-353D-44AE-B2FC-2A74E2E400F7}"/>
          </ac:spMkLst>
        </pc:spChg>
      </pc:sldChg>
      <pc:sldChg chg="addSp modSp mod setBg modAnim">
        <pc:chgData name="Deborah Jenkins" userId="ac63fa33-6124-48d0-9978-55082d96bee9" providerId="ADAL" clId="{C8EECBF2-CD5C-4E6B-908D-8B7BAC7A4E13}" dt="2023-01-31T12:15:55.314" v="168"/>
        <pc:sldMkLst>
          <pc:docMk/>
          <pc:sldMk cId="2747165565" sldId="267"/>
        </pc:sldMkLst>
        <pc:spChg chg="mod">
          <ac:chgData name="Deborah Jenkins" userId="ac63fa33-6124-48d0-9978-55082d96bee9" providerId="ADAL" clId="{C8EECBF2-CD5C-4E6B-908D-8B7BAC7A4E13}" dt="2023-01-28T11:15:24.689" v="107" actId="26606"/>
          <ac:spMkLst>
            <pc:docMk/>
            <pc:sldMk cId="2747165565" sldId="267"/>
            <ac:spMk id="3" creationId="{00000000-0000-0000-0000-000000000000}"/>
          </ac:spMkLst>
        </pc:spChg>
        <pc:spChg chg="add">
          <ac:chgData name="Deborah Jenkins" userId="ac63fa33-6124-48d0-9978-55082d96bee9" providerId="ADAL" clId="{C8EECBF2-CD5C-4E6B-908D-8B7BAC7A4E13}" dt="2023-01-28T11:15:24.689" v="107" actId="26606"/>
          <ac:spMkLst>
            <pc:docMk/>
            <pc:sldMk cId="2747165565" sldId="267"/>
            <ac:spMk id="8" creationId="{907EF6B7-1338-4443-8C46-6A318D952DFD}"/>
          </ac:spMkLst>
        </pc:spChg>
        <pc:spChg chg="add">
          <ac:chgData name="Deborah Jenkins" userId="ac63fa33-6124-48d0-9978-55082d96bee9" providerId="ADAL" clId="{C8EECBF2-CD5C-4E6B-908D-8B7BAC7A4E13}" dt="2023-01-28T11:15:24.689" v="107" actId="26606"/>
          <ac:spMkLst>
            <pc:docMk/>
            <pc:sldMk cId="2747165565" sldId="267"/>
            <ac:spMk id="10" creationId="{DAAE4CDD-124C-4DCF-9584-B6033B545DD5}"/>
          </ac:spMkLst>
        </pc:spChg>
        <pc:spChg chg="add">
          <ac:chgData name="Deborah Jenkins" userId="ac63fa33-6124-48d0-9978-55082d96bee9" providerId="ADAL" clId="{C8EECBF2-CD5C-4E6B-908D-8B7BAC7A4E13}" dt="2023-01-28T11:15:24.689" v="107" actId="26606"/>
          <ac:spMkLst>
            <pc:docMk/>
            <pc:sldMk cId="2747165565" sldId="267"/>
            <ac:spMk id="12" creationId="{081E4A58-353D-44AE-B2FC-2A74E2E400F7}"/>
          </ac:spMkLst>
        </pc:spChg>
      </pc:sldChg>
      <pc:sldChg chg="addSp modSp mod setBg">
        <pc:chgData name="Deborah Jenkins" userId="ac63fa33-6124-48d0-9978-55082d96bee9" providerId="ADAL" clId="{C8EECBF2-CD5C-4E6B-908D-8B7BAC7A4E13}" dt="2023-01-28T11:15:29.669" v="108" actId="26606"/>
        <pc:sldMkLst>
          <pc:docMk/>
          <pc:sldMk cId="84895213" sldId="268"/>
        </pc:sldMkLst>
        <pc:spChg chg="mod">
          <ac:chgData name="Deborah Jenkins" userId="ac63fa33-6124-48d0-9978-55082d96bee9" providerId="ADAL" clId="{C8EECBF2-CD5C-4E6B-908D-8B7BAC7A4E13}" dt="2023-01-28T11:15:29.669" v="108" actId="26606"/>
          <ac:spMkLst>
            <pc:docMk/>
            <pc:sldMk cId="84895213" sldId="268"/>
            <ac:spMk id="3" creationId="{00000000-0000-0000-0000-000000000000}"/>
          </ac:spMkLst>
        </pc:spChg>
        <pc:spChg chg="add">
          <ac:chgData name="Deborah Jenkins" userId="ac63fa33-6124-48d0-9978-55082d96bee9" providerId="ADAL" clId="{C8EECBF2-CD5C-4E6B-908D-8B7BAC7A4E13}" dt="2023-01-28T11:15:29.669" v="108" actId="26606"/>
          <ac:spMkLst>
            <pc:docMk/>
            <pc:sldMk cId="84895213" sldId="268"/>
            <ac:spMk id="8" creationId="{907EF6B7-1338-4443-8C46-6A318D952DFD}"/>
          </ac:spMkLst>
        </pc:spChg>
        <pc:spChg chg="add">
          <ac:chgData name="Deborah Jenkins" userId="ac63fa33-6124-48d0-9978-55082d96bee9" providerId="ADAL" clId="{C8EECBF2-CD5C-4E6B-908D-8B7BAC7A4E13}" dt="2023-01-28T11:15:29.669" v="108" actId="26606"/>
          <ac:spMkLst>
            <pc:docMk/>
            <pc:sldMk cId="84895213" sldId="268"/>
            <ac:spMk id="10" creationId="{DAAE4CDD-124C-4DCF-9584-B6033B545DD5}"/>
          </ac:spMkLst>
        </pc:spChg>
        <pc:spChg chg="add">
          <ac:chgData name="Deborah Jenkins" userId="ac63fa33-6124-48d0-9978-55082d96bee9" providerId="ADAL" clId="{C8EECBF2-CD5C-4E6B-908D-8B7BAC7A4E13}" dt="2023-01-28T11:15:29.669" v="108" actId="26606"/>
          <ac:spMkLst>
            <pc:docMk/>
            <pc:sldMk cId="84895213" sldId="268"/>
            <ac:spMk id="12" creationId="{081E4A58-353D-44AE-B2FC-2A74E2E400F7}"/>
          </ac:spMkLst>
        </pc:spChg>
      </pc:sldChg>
      <pc:sldChg chg="addSp delSp modSp mod ord setBg">
        <pc:chgData name="Deborah Jenkins" userId="ac63fa33-6124-48d0-9978-55082d96bee9" providerId="ADAL" clId="{C8EECBF2-CD5C-4E6B-908D-8B7BAC7A4E13}" dt="2023-01-31T11:55:43.622" v="138"/>
        <pc:sldMkLst>
          <pc:docMk/>
          <pc:sldMk cId="1522003752" sldId="269"/>
        </pc:sldMkLst>
        <pc:spChg chg="mod">
          <ac:chgData name="Deborah Jenkins" userId="ac63fa33-6124-48d0-9978-55082d96bee9" providerId="ADAL" clId="{C8EECBF2-CD5C-4E6B-908D-8B7BAC7A4E13}" dt="2023-01-28T11:07:27.607" v="58" actId="26606"/>
          <ac:spMkLst>
            <pc:docMk/>
            <pc:sldMk cId="1522003752" sldId="269"/>
            <ac:spMk id="2" creationId="{2D53B449-EF19-4ACE-85E1-26E15DAF9373}"/>
          </ac:spMkLst>
        </pc:spChg>
        <pc:spChg chg="del mod">
          <ac:chgData name="Deborah Jenkins" userId="ac63fa33-6124-48d0-9978-55082d96bee9" providerId="ADAL" clId="{C8EECBF2-CD5C-4E6B-908D-8B7BAC7A4E13}" dt="2023-01-28T11:07:27.607" v="58" actId="26606"/>
          <ac:spMkLst>
            <pc:docMk/>
            <pc:sldMk cId="1522003752" sldId="269"/>
            <ac:spMk id="3" creationId="{496B38E3-9805-433B-ADAA-4425079BEC64}"/>
          </ac:spMkLst>
        </pc:spChg>
        <pc:spChg chg="add">
          <ac:chgData name="Deborah Jenkins" userId="ac63fa33-6124-48d0-9978-55082d96bee9" providerId="ADAL" clId="{C8EECBF2-CD5C-4E6B-908D-8B7BAC7A4E13}" dt="2023-01-28T11:07:27.607" v="58" actId="26606"/>
          <ac:spMkLst>
            <pc:docMk/>
            <pc:sldMk cId="1522003752" sldId="269"/>
            <ac:spMk id="9" creationId="{C05CBC3C-2E5A-4839-8B9B-2E5A6ADF0F58}"/>
          </ac:spMkLst>
        </pc:spChg>
        <pc:spChg chg="add">
          <ac:chgData name="Deborah Jenkins" userId="ac63fa33-6124-48d0-9978-55082d96bee9" providerId="ADAL" clId="{C8EECBF2-CD5C-4E6B-908D-8B7BAC7A4E13}" dt="2023-01-28T11:07:27.607" v="58" actId="26606"/>
          <ac:spMkLst>
            <pc:docMk/>
            <pc:sldMk cId="1522003752" sldId="269"/>
            <ac:spMk id="11" creationId="{DB5B423A-57CC-4C58-AA26-8E2E862B03A0}"/>
          </ac:spMkLst>
        </pc:spChg>
        <pc:graphicFrameChg chg="add">
          <ac:chgData name="Deborah Jenkins" userId="ac63fa33-6124-48d0-9978-55082d96bee9" providerId="ADAL" clId="{C8EECBF2-CD5C-4E6B-908D-8B7BAC7A4E13}" dt="2023-01-28T11:07:27.607" v="58" actId="26606"/>
          <ac:graphicFrameMkLst>
            <pc:docMk/>
            <pc:sldMk cId="1522003752" sldId="269"/>
            <ac:graphicFrameMk id="5" creationId="{E8F465B5-5EE4-770E-574B-FBB8D24A3506}"/>
          </ac:graphicFrameMkLst>
        </pc:graphicFrameChg>
      </pc:sldChg>
      <pc:sldChg chg="modSp">
        <pc:chgData name="Deborah Jenkins" userId="ac63fa33-6124-48d0-9978-55082d96bee9" providerId="ADAL" clId="{C8EECBF2-CD5C-4E6B-908D-8B7BAC7A4E13}" dt="2023-01-28T11:05:31.747" v="29"/>
        <pc:sldMkLst>
          <pc:docMk/>
          <pc:sldMk cId="3465601609" sldId="270"/>
        </pc:sldMkLst>
        <pc:spChg chg="mod">
          <ac:chgData name="Deborah Jenkins" userId="ac63fa33-6124-48d0-9978-55082d96bee9" providerId="ADAL" clId="{C8EECBF2-CD5C-4E6B-908D-8B7BAC7A4E13}" dt="2023-01-28T11:05:31.747" v="29"/>
          <ac:spMkLst>
            <pc:docMk/>
            <pc:sldMk cId="3465601609" sldId="270"/>
            <ac:spMk id="2" creationId="{C487B38F-B9BC-7D79-7B7A-AF1F7D79D7A5}"/>
          </ac:spMkLst>
        </pc:spChg>
        <pc:spChg chg="mod">
          <ac:chgData name="Deborah Jenkins" userId="ac63fa33-6124-48d0-9978-55082d96bee9" providerId="ADAL" clId="{C8EECBF2-CD5C-4E6B-908D-8B7BAC7A4E13}" dt="2023-01-28T11:05:31.747" v="29"/>
          <ac:spMkLst>
            <pc:docMk/>
            <pc:sldMk cId="3465601609" sldId="270"/>
            <ac:spMk id="3" creationId="{98F80613-2D93-6400-5400-1EA749C5EABE}"/>
          </ac:spMkLst>
        </pc:spChg>
      </pc:sldChg>
      <pc:sldChg chg="modSp">
        <pc:chgData name="Deborah Jenkins" userId="ac63fa33-6124-48d0-9978-55082d96bee9" providerId="ADAL" clId="{C8EECBF2-CD5C-4E6B-908D-8B7BAC7A4E13}" dt="2023-01-28T11:05:31.747" v="29"/>
        <pc:sldMkLst>
          <pc:docMk/>
          <pc:sldMk cId="2116928019" sldId="271"/>
        </pc:sldMkLst>
        <pc:spChg chg="mod">
          <ac:chgData name="Deborah Jenkins" userId="ac63fa33-6124-48d0-9978-55082d96bee9" providerId="ADAL" clId="{C8EECBF2-CD5C-4E6B-908D-8B7BAC7A4E13}" dt="2023-01-28T11:05:31.747" v="29"/>
          <ac:spMkLst>
            <pc:docMk/>
            <pc:sldMk cId="2116928019" sldId="271"/>
            <ac:spMk id="3" creationId="{9C738E0D-A14A-B3F9-1AB6-A8F9E1F886BA}"/>
          </ac:spMkLst>
        </pc:spChg>
      </pc:sldChg>
      <pc:sldChg chg="modSp del">
        <pc:chgData name="Deborah Jenkins" userId="ac63fa33-6124-48d0-9978-55082d96bee9" providerId="ADAL" clId="{C8EECBF2-CD5C-4E6B-908D-8B7BAC7A4E13}" dt="2023-01-28T11:17:50.882" v="129" actId="47"/>
        <pc:sldMkLst>
          <pc:docMk/>
          <pc:sldMk cId="4087660544" sldId="272"/>
        </pc:sldMkLst>
        <pc:spChg chg="mod">
          <ac:chgData name="Deborah Jenkins" userId="ac63fa33-6124-48d0-9978-55082d96bee9" providerId="ADAL" clId="{C8EECBF2-CD5C-4E6B-908D-8B7BAC7A4E13}" dt="2023-01-28T11:05:31.747" v="29"/>
          <ac:spMkLst>
            <pc:docMk/>
            <pc:sldMk cId="4087660544" sldId="272"/>
            <ac:spMk id="2" creationId="{4719019E-8C51-483B-FA3F-40D4005F9AF0}"/>
          </ac:spMkLst>
        </pc:spChg>
        <pc:spChg chg="mod">
          <ac:chgData name="Deborah Jenkins" userId="ac63fa33-6124-48d0-9978-55082d96bee9" providerId="ADAL" clId="{C8EECBF2-CD5C-4E6B-908D-8B7BAC7A4E13}" dt="2023-01-28T11:05:31.747" v="29"/>
          <ac:spMkLst>
            <pc:docMk/>
            <pc:sldMk cId="4087660544" sldId="272"/>
            <ac:spMk id="3" creationId="{873BE37F-4563-8FAD-7CB9-10343D9560ED}"/>
          </ac:spMkLst>
        </pc:spChg>
      </pc:sldChg>
      <pc:sldChg chg="addSp delSp modSp mod setBg modAnim">
        <pc:chgData name="Deborah Jenkins" userId="ac63fa33-6124-48d0-9978-55082d96bee9" providerId="ADAL" clId="{C8EECBF2-CD5C-4E6B-908D-8B7BAC7A4E13}" dt="2023-01-31T11:55:23.705" v="136"/>
        <pc:sldMkLst>
          <pc:docMk/>
          <pc:sldMk cId="1490198230" sldId="273"/>
        </pc:sldMkLst>
        <pc:spChg chg="mod">
          <ac:chgData name="Deborah Jenkins" userId="ac63fa33-6124-48d0-9978-55082d96bee9" providerId="ADAL" clId="{C8EECBF2-CD5C-4E6B-908D-8B7BAC7A4E13}" dt="2023-01-28T11:06:52.302" v="51" actId="26606"/>
          <ac:spMkLst>
            <pc:docMk/>
            <pc:sldMk cId="1490198230" sldId="273"/>
            <ac:spMk id="2" creationId="{19EA28D0-3BF5-1AE2-A397-9CD2EBC545E0}"/>
          </ac:spMkLst>
        </pc:spChg>
        <pc:spChg chg="del mod">
          <ac:chgData name="Deborah Jenkins" userId="ac63fa33-6124-48d0-9978-55082d96bee9" providerId="ADAL" clId="{C8EECBF2-CD5C-4E6B-908D-8B7BAC7A4E13}" dt="2023-01-28T11:06:52.302" v="51" actId="26606"/>
          <ac:spMkLst>
            <pc:docMk/>
            <pc:sldMk cId="1490198230" sldId="273"/>
            <ac:spMk id="3" creationId="{665A85A6-4FAF-59AC-E14B-B40DCEC78DA8}"/>
          </ac:spMkLst>
        </pc:spChg>
        <pc:spChg chg="add del mod">
          <ac:chgData name="Deborah Jenkins" userId="ac63fa33-6124-48d0-9978-55082d96bee9" providerId="ADAL" clId="{C8EECBF2-CD5C-4E6B-908D-8B7BAC7A4E13}" dt="2023-01-28T11:06:45.816" v="50"/>
          <ac:spMkLst>
            <pc:docMk/>
            <pc:sldMk cId="1490198230" sldId="273"/>
            <ac:spMk id="4" creationId="{A69E7511-3C03-EB83-CFE7-86B11A4BD99F}"/>
          </ac:spMkLst>
        </pc:spChg>
        <pc:spChg chg="add del mod">
          <ac:chgData name="Deborah Jenkins" userId="ac63fa33-6124-48d0-9978-55082d96bee9" providerId="ADAL" clId="{C8EECBF2-CD5C-4E6B-908D-8B7BAC7A4E13}" dt="2023-01-28T11:06:45.816" v="50"/>
          <ac:spMkLst>
            <pc:docMk/>
            <pc:sldMk cId="1490198230" sldId="273"/>
            <ac:spMk id="5" creationId="{6629948A-E1EE-B953-A9FA-069092EB6986}"/>
          </ac:spMkLst>
        </pc:spChg>
        <pc:spChg chg="add">
          <ac:chgData name="Deborah Jenkins" userId="ac63fa33-6124-48d0-9978-55082d96bee9" providerId="ADAL" clId="{C8EECBF2-CD5C-4E6B-908D-8B7BAC7A4E13}" dt="2023-01-28T11:06:52.302" v="51" actId="26606"/>
          <ac:spMkLst>
            <pc:docMk/>
            <pc:sldMk cId="1490198230" sldId="273"/>
            <ac:spMk id="9" creationId="{C05CBC3C-2E5A-4839-8B9B-2E5A6ADF0F58}"/>
          </ac:spMkLst>
        </pc:spChg>
        <pc:spChg chg="add">
          <ac:chgData name="Deborah Jenkins" userId="ac63fa33-6124-48d0-9978-55082d96bee9" providerId="ADAL" clId="{C8EECBF2-CD5C-4E6B-908D-8B7BAC7A4E13}" dt="2023-01-28T11:06:52.302" v="51" actId="26606"/>
          <ac:spMkLst>
            <pc:docMk/>
            <pc:sldMk cId="1490198230" sldId="273"/>
            <ac:spMk id="11" creationId="{DB5B423A-57CC-4C58-AA26-8E2E862B03A0}"/>
          </ac:spMkLst>
        </pc:spChg>
        <pc:graphicFrameChg chg="add">
          <ac:chgData name="Deborah Jenkins" userId="ac63fa33-6124-48d0-9978-55082d96bee9" providerId="ADAL" clId="{C8EECBF2-CD5C-4E6B-908D-8B7BAC7A4E13}" dt="2023-01-28T11:06:52.302" v="51" actId="26606"/>
          <ac:graphicFrameMkLst>
            <pc:docMk/>
            <pc:sldMk cId="1490198230" sldId="273"/>
            <ac:graphicFrameMk id="6" creationId="{BF0A34EE-11A8-FF10-9767-EA47C7FB30FF}"/>
          </ac:graphicFrameMkLst>
        </pc:graphicFrameChg>
      </pc:sldChg>
      <pc:sldChg chg="addSp modSp mod ord setBg">
        <pc:chgData name="Deborah Jenkins" userId="ac63fa33-6124-48d0-9978-55082d96bee9" providerId="ADAL" clId="{C8EECBF2-CD5C-4E6B-908D-8B7BAC7A4E13}" dt="2023-01-31T12:16:06.252" v="170"/>
        <pc:sldMkLst>
          <pc:docMk/>
          <pc:sldMk cId="1478640940" sldId="274"/>
        </pc:sldMkLst>
        <pc:spChg chg="mod">
          <ac:chgData name="Deborah Jenkins" userId="ac63fa33-6124-48d0-9978-55082d96bee9" providerId="ADAL" clId="{C8EECBF2-CD5C-4E6B-908D-8B7BAC7A4E13}" dt="2023-01-28T11:17:02.073" v="117" actId="26606"/>
          <ac:spMkLst>
            <pc:docMk/>
            <pc:sldMk cId="1478640940" sldId="274"/>
            <ac:spMk id="2" creationId="{6E12BAD0-F58F-F2E7-A6AC-0D06546A60DE}"/>
          </ac:spMkLst>
        </pc:spChg>
        <pc:spChg chg="mod">
          <ac:chgData name="Deborah Jenkins" userId="ac63fa33-6124-48d0-9978-55082d96bee9" providerId="ADAL" clId="{C8EECBF2-CD5C-4E6B-908D-8B7BAC7A4E13}" dt="2023-01-28T11:17:09.927" v="118" actId="2710"/>
          <ac:spMkLst>
            <pc:docMk/>
            <pc:sldMk cId="1478640940" sldId="274"/>
            <ac:spMk id="3" creationId="{2D0D8C92-4DE0-2F1C-4619-94A2EF3A84C8}"/>
          </ac:spMkLst>
        </pc:spChg>
        <pc:spChg chg="add">
          <ac:chgData name="Deborah Jenkins" userId="ac63fa33-6124-48d0-9978-55082d96bee9" providerId="ADAL" clId="{C8EECBF2-CD5C-4E6B-908D-8B7BAC7A4E13}" dt="2023-01-28T11:17:02.073" v="117" actId="26606"/>
          <ac:spMkLst>
            <pc:docMk/>
            <pc:sldMk cId="1478640940" sldId="274"/>
            <ac:spMk id="8" creationId="{907EF6B7-1338-4443-8C46-6A318D952DFD}"/>
          </ac:spMkLst>
        </pc:spChg>
        <pc:spChg chg="add">
          <ac:chgData name="Deborah Jenkins" userId="ac63fa33-6124-48d0-9978-55082d96bee9" providerId="ADAL" clId="{C8EECBF2-CD5C-4E6B-908D-8B7BAC7A4E13}" dt="2023-01-28T11:17:02.073" v="117" actId="26606"/>
          <ac:spMkLst>
            <pc:docMk/>
            <pc:sldMk cId="1478640940" sldId="274"/>
            <ac:spMk id="10" creationId="{DAAE4CDD-124C-4DCF-9584-B6033B545DD5}"/>
          </ac:spMkLst>
        </pc:spChg>
        <pc:spChg chg="add">
          <ac:chgData name="Deborah Jenkins" userId="ac63fa33-6124-48d0-9978-55082d96bee9" providerId="ADAL" clId="{C8EECBF2-CD5C-4E6B-908D-8B7BAC7A4E13}" dt="2023-01-28T11:17:02.073" v="117" actId="26606"/>
          <ac:spMkLst>
            <pc:docMk/>
            <pc:sldMk cId="1478640940" sldId="274"/>
            <ac:spMk id="12" creationId="{081E4A58-353D-44AE-B2FC-2A74E2E400F7}"/>
          </ac:spMkLst>
        </pc:spChg>
      </pc:sldChg>
      <pc:sldChg chg="addSp delSp modSp mod setBg modAnim">
        <pc:chgData name="Deborah Jenkins" userId="ac63fa33-6124-48d0-9978-55082d96bee9" providerId="ADAL" clId="{C8EECBF2-CD5C-4E6B-908D-8B7BAC7A4E13}" dt="2023-01-31T11:55:08.357" v="132"/>
        <pc:sldMkLst>
          <pc:docMk/>
          <pc:sldMk cId="1000872410" sldId="275"/>
        </pc:sldMkLst>
        <pc:spChg chg="mod">
          <ac:chgData name="Deborah Jenkins" userId="ac63fa33-6124-48d0-9978-55082d96bee9" providerId="ADAL" clId="{C8EECBF2-CD5C-4E6B-908D-8B7BAC7A4E13}" dt="2023-01-28T11:06:13.972" v="42" actId="14100"/>
          <ac:spMkLst>
            <pc:docMk/>
            <pc:sldMk cId="1000872410" sldId="275"/>
            <ac:spMk id="2" creationId="{52E2BE6D-CC79-C657-12F6-67EEA0583D86}"/>
          </ac:spMkLst>
        </pc:spChg>
        <pc:spChg chg="mod">
          <ac:chgData name="Deborah Jenkins" userId="ac63fa33-6124-48d0-9978-55082d96bee9" providerId="ADAL" clId="{C8EECBF2-CD5C-4E6B-908D-8B7BAC7A4E13}" dt="2023-01-28T11:06:30.045" v="48" actId="403"/>
          <ac:spMkLst>
            <pc:docMk/>
            <pc:sldMk cId="1000872410" sldId="275"/>
            <ac:spMk id="3" creationId="{9A52186E-29EE-46F2-7139-570BC36C7C97}"/>
          </ac:spMkLst>
        </pc:spChg>
        <pc:spChg chg="add del mod">
          <ac:chgData name="Deborah Jenkins" userId="ac63fa33-6124-48d0-9978-55082d96bee9" providerId="ADAL" clId="{C8EECBF2-CD5C-4E6B-908D-8B7BAC7A4E13}" dt="2023-01-28T11:05:49.437" v="32" actId="478"/>
          <ac:spMkLst>
            <pc:docMk/>
            <pc:sldMk cId="1000872410" sldId="275"/>
            <ac:spMk id="6" creationId="{B420E92F-E254-C7BA-EB72-F40097DDF31A}"/>
          </ac:spMkLst>
        </pc:spChg>
        <pc:spChg chg="add">
          <ac:chgData name="Deborah Jenkins" userId="ac63fa33-6124-48d0-9978-55082d96bee9" providerId="ADAL" clId="{C8EECBF2-CD5C-4E6B-908D-8B7BAC7A4E13}" dt="2023-01-28T11:05:43.605" v="31" actId="26606"/>
          <ac:spMkLst>
            <pc:docMk/>
            <pc:sldMk cId="1000872410" sldId="275"/>
            <ac:spMk id="11" creationId="{F13C74B1-5B17-4795-BED0-7140497B445A}"/>
          </ac:spMkLst>
        </pc:spChg>
        <pc:spChg chg="add">
          <ac:chgData name="Deborah Jenkins" userId="ac63fa33-6124-48d0-9978-55082d96bee9" providerId="ADAL" clId="{C8EECBF2-CD5C-4E6B-908D-8B7BAC7A4E13}" dt="2023-01-28T11:05:43.605" v="31" actId="26606"/>
          <ac:spMkLst>
            <pc:docMk/>
            <pc:sldMk cId="1000872410" sldId="275"/>
            <ac:spMk id="13" creationId="{D4974D33-8DC5-464E-8C6D-BE58F0669C17}"/>
          </ac:spMkLst>
        </pc:spChg>
        <pc:picChg chg="add mod">
          <ac:chgData name="Deborah Jenkins" userId="ac63fa33-6124-48d0-9978-55082d96bee9" providerId="ADAL" clId="{C8EECBF2-CD5C-4E6B-908D-8B7BAC7A4E13}" dt="2023-01-28T11:05:43.605" v="31" actId="26606"/>
          <ac:picMkLst>
            <pc:docMk/>
            <pc:sldMk cId="1000872410" sldId="275"/>
            <ac:picMk id="5" creationId="{C641D7E3-80CE-143E-B79A-96F1F0B693EE}"/>
          </ac:picMkLst>
        </pc:picChg>
      </pc:sldChg>
      <pc:sldChg chg="addSp modSp mod setBg modAnim">
        <pc:chgData name="Deborah Jenkins" userId="ac63fa33-6124-48d0-9978-55082d96bee9" providerId="ADAL" clId="{C8EECBF2-CD5C-4E6B-908D-8B7BAC7A4E13}" dt="2023-01-31T11:55:12.355" v="133"/>
        <pc:sldMkLst>
          <pc:docMk/>
          <pc:sldMk cId="4252582754" sldId="276"/>
        </pc:sldMkLst>
        <pc:spChg chg="mod">
          <ac:chgData name="Deborah Jenkins" userId="ac63fa33-6124-48d0-9978-55082d96bee9" providerId="ADAL" clId="{C8EECBF2-CD5C-4E6B-908D-8B7BAC7A4E13}" dt="2023-01-28T11:05:37.006" v="30" actId="26606"/>
          <ac:spMkLst>
            <pc:docMk/>
            <pc:sldMk cId="4252582754" sldId="276"/>
            <ac:spMk id="2" creationId="{DBA382B8-5B9D-5B41-0055-E8AE1F145237}"/>
          </ac:spMkLst>
        </pc:spChg>
        <pc:spChg chg="mod">
          <ac:chgData name="Deborah Jenkins" userId="ac63fa33-6124-48d0-9978-55082d96bee9" providerId="ADAL" clId="{C8EECBF2-CD5C-4E6B-908D-8B7BAC7A4E13}" dt="2023-01-28T11:06:42" v="49" actId="2710"/>
          <ac:spMkLst>
            <pc:docMk/>
            <pc:sldMk cId="4252582754" sldId="276"/>
            <ac:spMk id="3" creationId="{3A47E678-1C44-3D6C-FE86-4E8AD5020AA1}"/>
          </ac:spMkLst>
        </pc:spChg>
        <pc:spChg chg="add">
          <ac:chgData name="Deborah Jenkins" userId="ac63fa33-6124-48d0-9978-55082d96bee9" providerId="ADAL" clId="{C8EECBF2-CD5C-4E6B-908D-8B7BAC7A4E13}" dt="2023-01-28T11:05:37.006" v="30" actId="26606"/>
          <ac:spMkLst>
            <pc:docMk/>
            <pc:sldMk cId="4252582754" sldId="276"/>
            <ac:spMk id="8" creationId="{907EF6B7-1338-4443-8C46-6A318D952DFD}"/>
          </ac:spMkLst>
        </pc:spChg>
        <pc:spChg chg="add">
          <ac:chgData name="Deborah Jenkins" userId="ac63fa33-6124-48d0-9978-55082d96bee9" providerId="ADAL" clId="{C8EECBF2-CD5C-4E6B-908D-8B7BAC7A4E13}" dt="2023-01-28T11:05:37.006" v="30" actId="26606"/>
          <ac:spMkLst>
            <pc:docMk/>
            <pc:sldMk cId="4252582754" sldId="276"/>
            <ac:spMk id="10" creationId="{DAAE4CDD-124C-4DCF-9584-B6033B545DD5}"/>
          </ac:spMkLst>
        </pc:spChg>
        <pc:spChg chg="add">
          <ac:chgData name="Deborah Jenkins" userId="ac63fa33-6124-48d0-9978-55082d96bee9" providerId="ADAL" clId="{C8EECBF2-CD5C-4E6B-908D-8B7BAC7A4E13}" dt="2023-01-28T11:05:37.006" v="30" actId="26606"/>
          <ac:spMkLst>
            <pc:docMk/>
            <pc:sldMk cId="4252582754" sldId="276"/>
            <ac:spMk id="12" creationId="{081E4A58-353D-44AE-B2FC-2A74E2E400F7}"/>
          </ac:spMkLst>
        </pc:spChg>
      </pc:sldChg>
      <pc:sldChg chg="addSp delSp modSp new add del mod setBg">
        <pc:chgData name="Deborah Jenkins" userId="ac63fa33-6124-48d0-9978-55082d96bee9" providerId="ADAL" clId="{C8EECBF2-CD5C-4E6B-908D-8B7BAC7A4E13}" dt="2023-01-28T11:17:54.003" v="131" actId="47"/>
        <pc:sldMkLst>
          <pc:docMk/>
          <pc:sldMk cId="3589562866" sldId="277"/>
        </pc:sldMkLst>
        <pc:spChg chg="mod">
          <ac:chgData name="Deborah Jenkins" userId="ac63fa33-6124-48d0-9978-55082d96bee9" providerId="ADAL" clId="{C8EECBF2-CD5C-4E6B-908D-8B7BAC7A4E13}" dt="2023-01-28T11:17:21.616" v="121" actId="26606"/>
          <ac:spMkLst>
            <pc:docMk/>
            <pc:sldMk cId="3589562866" sldId="277"/>
            <ac:spMk id="2" creationId="{761DE0DF-E38B-E5FE-6319-8BECE31F308E}"/>
          </ac:spMkLst>
        </pc:spChg>
        <pc:spChg chg="mod">
          <ac:chgData name="Deborah Jenkins" userId="ac63fa33-6124-48d0-9978-55082d96bee9" providerId="ADAL" clId="{C8EECBF2-CD5C-4E6B-908D-8B7BAC7A4E13}" dt="2023-01-28T11:17:48.430" v="128" actId="113"/>
          <ac:spMkLst>
            <pc:docMk/>
            <pc:sldMk cId="3589562866" sldId="277"/>
            <ac:spMk id="3" creationId="{887A2F6C-67F9-8269-2D6D-523386418BC3}"/>
          </ac:spMkLst>
        </pc:spChg>
        <pc:spChg chg="add del">
          <ac:chgData name="Deborah Jenkins" userId="ac63fa33-6124-48d0-9978-55082d96bee9" providerId="ADAL" clId="{C8EECBF2-CD5C-4E6B-908D-8B7BAC7A4E13}" dt="2023-01-28T10:42:27.141" v="2"/>
          <ac:spMkLst>
            <pc:docMk/>
            <pc:sldMk cId="3589562866" sldId="277"/>
            <ac:spMk id="4" creationId="{3509693A-1EA0-1079-A4AC-392D999EFEAA}"/>
          </ac:spMkLst>
        </pc:spChg>
        <pc:spChg chg="add del">
          <ac:chgData name="Deborah Jenkins" userId="ac63fa33-6124-48d0-9978-55082d96bee9" providerId="ADAL" clId="{C8EECBF2-CD5C-4E6B-908D-8B7BAC7A4E13}" dt="2023-01-28T10:42:27.141" v="2"/>
          <ac:spMkLst>
            <pc:docMk/>
            <pc:sldMk cId="3589562866" sldId="277"/>
            <ac:spMk id="5" creationId="{749DB56F-EDC7-4348-8A06-2201AAEDD6B0}"/>
          </ac:spMkLst>
        </pc:spChg>
        <pc:spChg chg="add del">
          <ac:chgData name="Deborah Jenkins" userId="ac63fa33-6124-48d0-9978-55082d96bee9" providerId="ADAL" clId="{C8EECBF2-CD5C-4E6B-908D-8B7BAC7A4E13}" dt="2023-01-28T10:42:27.141" v="2"/>
          <ac:spMkLst>
            <pc:docMk/>
            <pc:sldMk cId="3589562866" sldId="277"/>
            <ac:spMk id="6" creationId="{BD1844BD-260A-BF77-6935-BD794CDF83E1}"/>
          </ac:spMkLst>
        </pc:spChg>
        <pc:spChg chg="add del">
          <ac:chgData name="Deborah Jenkins" userId="ac63fa33-6124-48d0-9978-55082d96bee9" providerId="ADAL" clId="{C8EECBF2-CD5C-4E6B-908D-8B7BAC7A4E13}" dt="2023-01-28T11:17:21.605" v="120" actId="26606"/>
          <ac:spMkLst>
            <pc:docMk/>
            <pc:sldMk cId="3589562866" sldId="277"/>
            <ac:spMk id="8" creationId="{777A147A-9ED8-46B4-8660-1B3C2AA880B5}"/>
          </ac:spMkLst>
        </pc:spChg>
        <pc:spChg chg="add del">
          <ac:chgData name="Deborah Jenkins" userId="ac63fa33-6124-48d0-9978-55082d96bee9" providerId="ADAL" clId="{C8EECBF2-CD5C-4E6B-908D-8B7BAC7A4E13}" dt="2023-01-28T11:17:21.605" v="120" actId="26606"/>
          <ac:spMkLst>
            <pc:docMk/>
            <pc:sldMk cId="3589562866" sldId="277"/>
            <ac:spMk id="10" creationId="{5D6C15A0-C087-4593-8414-2B4EC1CDC3DE}"/>
          </ac:spMkLst>
        </pc:spChg>
        <pc:spChg chg="add">
          <ac:chgData name="Deborah Jenkins" userId="ac63fa33-6124-48d0-9978-55082d96bee9" providerId="ADAL" clId="{C8EECBF2-CD5C-4E6B-908D-8B7BAC7A4E13}" dt="2023-01-28T11:17:21.616" v="121" actId="26606"/>
          <ac:spMkLst>
            <pc:docMk/>
            <pc:sldMk cId="3589562866" sldId="277"/>
            <ac:spMk id="12" creationId="{14847E93-7DC1-4D4B-8829-B19AA7137C50}"/>
          </ac:spMkLst>
        </pc:spChg>
        <pc:spChg chg="add">
          <ac:chgData name="Deborah Jenkins" userId="ac63fa33-6124-48d0-9978-55082d96bee9" providerId="ADAL" clId="{C8EECBF2-CD5C-4E6B-908D-8B7BAC7A4E13}" dt="2023-01-28T11:17:21.616" v="121" actId="26606"/>
          <ac:spMkLst>
            <pc:docMk/>
            <pc:sldMk cId="3589562866" sldId="277"/>
            <ac:spMk id="13" creationId="{1709F1D5-B0F1-4714-A239-E5B61C161915}"/>
          </ac:spMkLst>
        </pc:spChg>
        <pc:spChg chg="add">
          <ac:chgData name="Deborah Jenkins" userId="ac63fa33-6124-48d0-9978-55082d96bee9" providerId="ADAL" clId="{C8EECBF2-CD5C-4E6B-908D-8B7BAC7A4E13}" dt="2023-01-28T11:17:21.616" v="121" actId="26606"/>
          <ac:spMkLst>
            <pc:docMk/>
            <pc:sldMk cId="3589562866" sldId="277"/>
            <ac:spMk id="14" creationId="{5566D6E1-03A1-4D73-A4E0-35D74D568A04}"/>
          </ac:spMkLst>
        </pc:spChg>
        <pc:spChg chg="add">
          <ac:chgData name="Deborah Jenkins" userId="ac63fa33-6124-48d0-9978-55082d96bee9" providerId="ADAL" clId="{C8EECBF2-CD5C-4E6B-908D-8B7BAC7A4E13}" dt="2023-01-28T11:17:21.616" v="121" actId="26606"/>
          <ac:spMkLst>
            <pc:docMk/>
            <pc:sldMk cId="3589562866" sldId="277"/>
            <ac:spMk id="15" creationId="{228FB460-D3FF-4440-A020-05982A09E517}"/>
          </ac:spMkLst>
        </pc:spChg>
        <pc:spChg chg="add">
          <ac:chgData name="Deborah Jenkins" userId="ac63fa33-6124-48d0-9978-55082d96bee9" providerId="ADAL" clId="{C8EECBF2-CD5C-4E6B-908D-8B7BAC7A4E13}" dt="2023-01-28T11:17:21.616" v="121" actId="26606"/>
          <ac:spMkLst>
            <pc:docMk/>
            <pc:sldMk cId="3589562866" sldId="277"/>
            <ac:spMk id="16" creationId="{9F835A99-04AC-494A-A572-AFE8413CC938}"/>
          </ac:spMkLst>
        </pc:spChg>
        <pc:spChg chg="add">
          <ac:chgData name="Deborah Jenkins" userId="ac63fa33-6124-48d0-9978-55082d96bee9" providerId="ADAL" clId="{C8EECBF2-CD5C-4E6B-908D-8B7BAC7A4E13}" dt="2023-01-28T11:17:21.616" v="121" actId="26606"/>
          <ac:spMkLst>
            <pc:docMk/>
            <pc:sldMk cId="3589562866" sldId="277"/>
            <ac:spMk id="18" creationId="{7B786209-1B0B-4CA9-9BDD-F7327066A84D}"/>
          </ac:spMkLst>
        </pc:spChg>
        <pc:spChg chg="add">
          <ac:chgData name="Deborah Jenkins" userId="ac63fa33-6124-48d0-9978-55082d96bee9" providerId="ADAL" clId="{C8EECBF2-CD5C-4E6B-908D-8B7BAC7A4E13}" dt="2023-01-28T11:17:21.616" v="121" actId="26606"/>
          <ac:spMkLst>
            <pc:docMk/>
            <pc:sldMk cId="3589562866" sldId="277"/>
            <ac:spMk id="20" creationId="{2D2964BB-484D-45AE-AD66-D407D0629652}"/>
          </ac:spMkLst>
        </pc:spChg>
        <pc:spChg chg="add">
          <ac:chgData name="Deborah Jenkins" userId="ac63fa33-6124-48d0-9978-55082d96bee9" providerId="ADAL" clId="{C8EECBF2-CD5C-4E6B-908D-8B7BAC7A4E13}" dt="2023-01-28T11:17:21.616" v="121" actId="26606"/>
          <ac:spMkLst>
            <pc:docMk/>
            <pc:sldMk cId="3589562866" sldId="277"/>
            <ac:spMk id="22" creationId="{6691AC69-A76E-4DAB-B565-468B6B87ACF3}"/>
          </ac:spMkLst>
        </pc:spChg>
      </pc:sldChg>
      <pc:sldChg chg="addSp delSp modSp new mod modAnim">
        <pc:chgData name="Deborah Jenkins" userId="ac63fa33-6124-48d0-9978-55082d96bee9" providerId="ADAL" clId="{C8EECBF2-CD5C-4E6B-908D-8B7BAC7A4E13}" dt="2023-01-28T11:14:20.970" v="95" actId="2711"/>
        <pc:sldMkLst>
          <pc:docMk/>
          <pc:sldMk cId="4062735533" sldId="278"/>
        </pc:sldMkLst>
        <pc:spChg chg="mod">
          <ac:chgData name="Deborah Jenkins" userId="ac63fa33-6124-48d0-9978-55082d96bee9" providerId="ADAL" clId="{C8EECBF2-CD5C-4E6B-908D-8B7BAC7A4E13}" dt="2023-01-28T11:14:20.970" v="95" actId="2711"/>
          <ac:spMkLst>
            <pc:docMk/>
            <pc:sldMk cId="4062735533" sldId="278"/>
            <ac:spMk id="2" creationId="{237DDB7E-2AEA-1AB7-C709-4FFD476FF0AF}"/>
          </ac:spMkLst>
        </pc:spChg>
        <pc:spChg chg="del">
          <ac:chgData name="Deborah Jenkins" userId="ac63fa33-6124-48d0-9978-55082d96bee9" providerId="ADAL" clId="{C8EECBF2-CD5C-4E6B-908D-8B7BAC7A4E13}" dt="2023-01-28T11:14:02.240" v="91"/>
          <ac:spMkLst>
            <pc:docMk/>
            <pc:sldMk cId="4062735533" sldId="278"/>
            <ac:spMk id="3" creationId="{1C192B15-6286-9131-D10C-A51614041E6D}"/>
          </ac:spMkLst>
        </pc:spChg>
        <pc:picChg chg="add mod">
          <ac:chgData name="Deborah Jenkins" userId="ac63fa33-6124-48d0-9978-55082d96bee9" providerId="ADAL" clId="{C8EECBF2-CD5C-4E6B-908D-8B7BAC7A4E13}" dt="2023-01-28T11:14:02.240" v="91"/>
          <ac:picMkLst>
            <pc:docMk/>
            <pc:sldMk cId="4062735533" sldId="278"/>
            <ac:picMk id="4" creationId="{AED04B2B-9A70-22D7-666E-6A3ED88A377C}"/>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612C2C0-BB68-461F-AAE8-7A8E48536C28}"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138EE435-C219-4BF5-B0E2-1916144E360C}">
      <dgm:prSet/>
      <dgm:spPr/>
      <dgm:t>
        <a:bodyPr/>
        <a:lstStyle/>
        <a:p>
          <a:r>
            <a:rPr lang="en-GB"/>
            <a:t>Heritage is history processed through mythology, ideology, nationalism, local pride, romantic ideas…</a:t>
          </a:r>
          <a:endParaRPr lang="en-US"/>
        </a:p>
      </dgm:t>
    </dgm:pt>
    <dgm:pt modelId="{1382F619-83CA-463F-9A53-925C2009A056}" type="parTrans" cxnId="{520AC43D-F9BF-4B2C-A290-14511AE3D6E3}">
      <dgm:prSet/>
      <dgm:spPr/>
      <dgm:t>
        <a:bodyPr/>
        <a:lstStyle/>
        <a:p>
          <a:endParaRPr lang="en-US"/>
        </a:p>
      </dgm:t>
    </dgm:pt>
    <dgm:pt modelId="{683A18A3-8472-4039-B07F-0CC06D4304BD}" type="sibTrans" cxnId="{520AC43D-F9BF-4B2C-A290-14511AE3D6E3}">
      <dgm:prSet/>
      <dgm:spPr/>
      <dgm:t>
        <a:bodyPr/>
        <a:lstStyle/>
        <a:p>
          <a:endParaRPr lang="en-US"/>
        </a:p>
      </dgm:t>
    </dgm:pt>
    <dgm:pt modelId="{9C4CCF8F-C6B9-418E-933B-55EDB2493E40}">
      <dgm:prSet/>
      <dgm:spPr/>
      <dgm:t>
        <a:bodyPr/>
        <a:lstStyle/>
        <a:p>
          <a:r>
            <a:rPr lang="en-GB"/>
            <a:t>Certain theorists argue that even-though Heritage is associated with past traditions / practices, it is nevertheless NOT the same as History.</a:t>
          </a:r>
          <a:endParaRPr lang="en-US"/>
        </a:p>
      </dgm:t>
    </dgm:pt>
    <dgm:pt modelId="{EF9EFE9A-5A65-47A0-ADD4-DE9C086772ED}" type="parTrans" cxnId="{2C5ED2B2-3539-4962-8B4E-2494D5DB88B9}">
      <dgm:prSet/>
      <dgm:spPr/>
      <dgm:t>
        <a:bodyPr/>
        <a:lstStyle/>
        <a:p>
          <a:endParaRPr lang="en-US"/>
        </a:p>
      </dgm:t>
    </dgm:pt>
    <dgm:pt modelId="{09CF4C85-2A76-40B1-8FB7-921A48A43872}" type="sibTrans" cxnId="{2C5ED2B2-3539-4962-8B4E-2494D5DB88B9}">
      <dgm:prSet/>
      <dgm:spPr/>
      <dgm:t>
        <a:bodyPr/>
        <a:lstStyle/>
        <a:p>
          <a:endParaRPr lang="en-US"/>
        </a:p>
      </dgm:t>
    </dgm:pt>
    <dgm:pt modelId="{65243E35-1CE8-4D75-95A1-6DC702AB69A4}">
      <dgm:prSet/>
      <dgm:spPr/>
      <dgm:t>
        <a:bodyPr/>
        <a:lstStyle/>
        <a:p>
          <a:r>
            <a:rPr lang="en-GB" dirty="0"/>
            <a:t>“History is about the study of the past using evidence: landscapes, historic buildings, etc - - Heritage is NOT the past itself” Herbert (1995)</a:t>
          </a:r>
          <a:endParaRPr lang="en-US" dirty="0"/>
        </a:p>
      </dgm:t>
    </dgm:pt>
    <dgm:pt modelId="{B6AFF520-5D4B-48A3-951F-E30EC84973D8}" type="parTrans" cxnId="{EB35BAE2-E5FA-4406-B93A-5856027BCE76}">
      <dgm:prSet/>
      <dgm:spPr/>
      <dgm:t>
        <a:bodyPr/>
        <a:lstStyle/>
        <a:p>
          <a:endParaRPr lang="en-US"/>
        </a:p>
      </dgm:t>
    </dgm:pt>
    <dgm:pt modelId="{305CB6E9-9C59-4D9E-8232-33C5A5AF0D6A}" type="sibTrans" cxnId="{EB35BAE2-E5FA-4406-B93A-5856027BCE76}">
      <dgm:prSet/>
      <dgm:spPr/>
      <dgm:t>
        <a:bodyPr/>
        <a:lstStyle/>
        <a:p>
          <a:endParaRPr lang="en-US"/>
        </a:p>
      </dgm:t>
    </dgm:pt>
    <dgm:pt modelId="{45C2DC38-5A55-468C-8C1F-451EAF96F498}" type="pres">
      <dgm:prSet presAssocID="{6612C2C0-BB68-461F-AAE8-7A8E48536C28}" presName="linear" presStyleCnt="0">
        <dgm:presLayoutVars>
          <dgm:animLvl val="lvl"/>
          <dgm:resizeHandles val="exact"/>
        </dgm:presLayoutVars>
      </dgm:prSet>
      <dgm:spPr/>
    </dgm:pt>
    <dgm:pt modelId="{5BDD3DDB-D38A-4B82-AFC4-31DE22B9E403}" type="pres">
      <dgm:prSet presAssocID="{138EE435-C219-4BF5-B0E2-1916144E360C}" presName="parentText" presStyleLbl="node1" presStyleIdx="0" presStyleCnt="3">
        <dgm:presLayoutVars>
          <dgm:chMax val="0"/>
          <dgm:bulletEnabled val="1"/>
        </dgm:presLayoutVars>
      </dgm:prSet>
      <dgm:spPr/>
    </dgm:pt>
    <dgm:pt modelId="{93EF216D-92C6-4347-8EA2-9543CDF24A24}" type="pres">
      <dgm:prSet presAssocID="{683A18A3-8472-4039-B07F-0CC06D4304BD}" presName="spacer" presStyleCnt="0"/>
      <dgm:spPr/>
    </dgm:pt>
    <dgm:pt modelId="{499DD4C5-2531-41E2-AE1C-92F7AEE93C50}" type="pres">
      <dgm:prSet presAssocID="{9C4CCF8F-C6B9-418E-933B-55EDB2493E40}" presName="parentText" presStyleLbl="node1" presStyleIdx="1" presStyleCnt="3">
        <dgm:presLayoutVars>
          <dgm:chMax val="0"/>
          <dgm:bulletEnabled val="1"/>
        </dgm:presLayoutVars>
      </dgm:prSet>
      <dgm:spPr/>
    </dgm:pt>
    <dgm:pt modelId="{5520C983-6204-4F8E-B732-3F94D57DB154}" type="pres">
      <dgm:prSet presAssocID="{09CF4C85-2A76-40B1-8FB7-921A48A43872}" presName="spacer" presStyleCnt="0"/>
      <dgm:spPr/>
    </dgm:pt>
    <dgm:pt modelId="{EA0FF747-4637-4B83-94A5-FF2DAA27E5CC}" type="pres">
      <dgm:prSet presAssocID="{65243E35-1CE8-4D75-95A1-6DC702AB69A4}" presName="parentText" presStyleLbl="node1" presStyleIdx="2" presStyleCnt="3">
        <dgm:presLayoutVars>
          <dgm:chMax val="0"/>
          <dgm:bulletEnabled val="1"/>
        </dgm:presLayoutVars>
      </dgm:prSet>
      <dgm:spPr/>
    </dgm:pt>
  </dgm:ptLst>
  <dgm:cxnLst>
    <dgm:cxn modelId="{520AC43D-F9BF-4B2C-A290-14511AE3D6E3}" srcId="{6612C2C0-BB68-461F-AAE8-7A8E48536C28}" destId="{138EE435-C219-4BF5-B0E2-1916144E360C}" srcOrd="0" destOrd="0" parTransId="{1382F619-83CA-463F-9A53-925C2009A056}" sibTransId="{683A18A3-8472-4039-B07F-0CC06D4304BD}"/>
    <dgm:cxn modelId="{A9CDCA79-C9AE-46DF-95B0-E53955E38DE4}" type="presOf" srcId="{65243E35-1CE8-4D75-95A1-6DC702AB69A4}" destId="{EA0FF747-4637-4B83-94A5-FF2DAA27E5CC}" srcOrd="0" destOrd="0" presId="urn:microsoft.com/office/officeart/2005/8/layout/vList2"/>
    <dgm:cxn modelId="{AE57B1A0-4478-4378-B5A3-231B43DC9C6E}" type="presOf" srcId="{6612C2C0-BB68-461F-AAE8-7A8E48536C28}" destId="{45C2DC38-5A55-468C-8C1F-451EAF96F498}" srcOrd="0" destOrd="0" presId="urn:microsoft.com/office/officeart/2005/8/layout/vList2"/>
    <dgm:cxn modelId="{58A9E1A2-A6FB-463D-A9FE-3583EE38C810}" type="presOf" srcId="{138EE435-C219-4BF5-B0E2-1916144E360C}" destId="{5BDD3DDB-D38A-4B82-AFC4-31DE22B9E403}" srcOrd="0" destOrd="0" presId="urn:microsoft.com/office/officeart/2005/8/layout/vList2"/>
    <dgm:cxn modelId="{391FBFA4-D2E8-49D2-9096-C7D367E3BC72}" type="presOf" srcId="{9C4CCF8F-C6B9-418E-933B-55EDB2493E40}" destId="{499DD4C5-2531-41E2-AE1C-92F7AEE93C50}" srcOrd="0" destOrd="0" presId="urn:microsoft.com/office/officeart/2005/8/layout/vList2"/>
    <dgm:cxn modelId="{2C5ED2B2-3539-4962-8B4E-2494D5DB88B9}" srcId="{6612C2C0-BB68-461F-AAE8-7A8E48536C28}" destId="{9C4CCF8F-C6B9-418E-933B-55EDB2493E40}" srcOrd="1" destOrd="0" parTransId="{EF9EFE9A-5A65-47A0-ADD4-DE9C086772ED}" sibTransId="{09CF4C85-2A76-40B1-8FB7-921A48A43872}"/>
    <dgm:cxn modelId="{EB35BAE2-E5FA-4406-B93A-5856027BCE76}" srcId="{6612C2C0-BB68-461F-AAE8-7A8E48536C28}" destId="{65243E35-1CE8-4D75-95A1-6DC702AB69A4}" srcOrd="2" destOrd="0" parTransId="{B6AFF520-5D4B-48A3-951F-E30EC84973D8}" sibTransId="{305CB6E9-9C59-4D9E-8232-33C5A5AF0D6A}"/>
    <dgm:cxn modelId="{38EBA553-B74D-47A6-9217-CBEC271402CB}" type="presParOf" srcId="{45C2DC38-5A55-468C-8C1F-451EAF96F498}" destId="{5BDD3DDB-D38A-4B82-AFC4-31DE22B9E403}" srcOrd="0" destOrd="0" presId="urn:microsoft.com/office/officeart/2005/8/layout/vList2"/>
    <dgm:cxn modelId="{CECA0C78-DE54-4ABB-B015-25BA8BE79843}" type="presParOf" srcId="{45C2DC38-5A55-468C-8C1F-451EAF96F498}" destId="{93EF216D-92C6-4347-8EA2-9543CDF24A24}" srcOrd="1" destOrd="0" presId="urn:microsoft.com/office/officeart/2005/8/layout/vList2"/>
    <dgm:cxn modelId="{CF605C86-2443-447D-8DC9-FB2AF166FE9D}" type="presParOf" srcId="{45C2DC38-5A55-468C-8C1F-451EAF96F498}" destId="{499DD4C5-2531-41E2-AE1C-92F7AEE93C50}" srcOrd="2" destOrd="0" presId="urn:microsoft.com/office/officeart/2005/8/layout/vList2"/>
    <dgm:cxn modelId="{C3C9DB85-F3D6-4513-A827-655907957C44}" type="presParOf" srcId="{45C2DC38-5A55-468C-8C1F-451EAF96F498}" destId="{5520C983-6204-4F8E-B732-3F94D57DB154}" srcOrd="3" destOrd="0" presId="urn:microsoft.com/office/officeart/2005/8/layout/vList2"/>
    <dgm:cxn modelId="{EF87E762-B937-4A6E-8A3E-0B20578828A1}" type="presParOf" srcId="{45C2DC38-5A55-468C-8C1F-451EAF96F498}" destId="{EA0FF747-4637-4B83-94A5-FF2DAA27E5CC}"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EBE4947-182B-4D19-AA52-8639A9B2F8D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4C4DB42-3C2F-4193-984A-B914C6999AD4}">
      <dgm:prSet/>
      <dgm:spPr/>
      <dgm:t>
        <a:bodyPr/>
        <a:lstStyle/>
        <a:p>
          <a:r>
            <a:rPr lang="en-GB"/>
            <a:t>Consider the “Interpretations of Heritage”</a:t>
          </a:r>
          <a:endParaRPr lang="en-US"/>
        </a:p>
      </dgm:t>
    </dgm:pt>
    <dgm:pt modelId="{A5B871B3-5F87-4D44-90D9-9A368CC0E6DC}" type="parTrans" cxnId="{829AADDE-73ED-41A6-B5BB-3FF96F0B52BD}">
      <dgm:prSet/>
      <dgm:spPr/>
      <dgm:t>
        <a:bodyPr/>
        <a:lstStyle/>
        <a:p>
          <a:endParaRPr lang="en-US"/>
        </a:p>
      </dgm:t>
    </dgm:pt>
    <dgm:pt modelId="{3E095CE9-D582-4832-AC52-6B77F5F6C31F}" type="sibTrans" cxnId="{829AADDE-73ED-41A6-B5BB-3FF96F0B52BD}">
      <dgm:prSet/>
      <dgm:spPr/>
      <dgm:t>
        <a:bodyPr/>
        <a:lstStyle/>
        <a:p>
          <a:endParaRPr lang="en-US"/>
        </a:p>
      </dgm:t>
    </dgm:pt>
    <dgm:pt modelId="{ACC89BAB-5676-4767-83D2-3D25E731B039}">
      <dgm:prSet/>
      <dgm:spPr/>
      <dgm:t>
        <a:bodyPr/>
        <a:lstStyle/>
        <a:p>
          <a:r>
            <a:rPr lang="en-GB"/>
            <a:t>Put forward Definitions / Meanings and Examples for each. </a:t>
          </a:r>
          <a:endParaRPr lang="en-US"/>
        </a:p>
      </dgm:t>
    </dgm:pt>
    <dgm:pt modelId="{99351B4C-C9CB-415E-9400-BBC7AC14C549}" type="parTrans" cxnId="{3B1AED09-FC94-4853-ABE0-46C9C5CBFBE4}">
      <dgm:prSet/>
      <dgm:spPr/>
      <dgm:t>
        <a:bodyPr/>
        <a:lstStyle/>
        <a:p>
          <a:endParaRPr lang="en-US"/>
        </a:p>
      </dgm:t>
    </dgm:pt>
    <dgm:pt modelId="{E32E3DF4-AF4D-4E70-A099-E17CE6B6099C}" type="sibTrans" cxnId="{3B1AED09-FC94-4853-ABE0-46C9C5CBFBE4}">
      <dgm:prSet/>
      <dgm:spPr/>
      <dgm:t>
        <a:bodyPr/>
        <a:lstStyle/>
        <a:p>
          <a:endParaRPr lang="en-US"/>
        </a:p>
      </dgm:t>
    </dgm:pt>
    <dgm:pt modelId="{0CDA833A-518D-404D-99B1-462AA65070B3}" type="pres">
      <dgm:prSet presAssocID="{AEBE4947-182B-4D19-AA52-8639A9B2F8DC}" presName="linear" presStyleCnt="0">
        <dgm:presLayoutVars>
          <dgm:animLvl val="lvl"/>
          <dgm:resizeHandles val="exact"/>
        </dgm:presLayoutVars>
      </dgm:prSet>
      <dgm:spPr/>
    </dgm:pt>
    <dgm:pt modelId="{B854977A-7AFE-4E7C-B621-F079D8403204}" type="pres">
      <dgm:prSet presAssocID="{D4C4DB42-3C2F-4193-984A-B914C6999AD4}" presName="parentText" presStyleLbl="node1" presStyleIdx="0" presStyleCnt="2">
        <dgm:presLayoutVars>
          <dgm:chMax val="0"/>
          <dgm:bulletEnabled val="1"/>
        </dgm:presLayoutVars>
      </dgm:prSet>
      <dgm:spPr/>
    </dgm:pt>
    <dgm:pt modelId="{953CD01E-9FBF-4DC9-8C6E-B3E7B19BF870}" type="pres">
      <dgm:prSet presAssocID="{3E095CE9-D582-4832-AC52-6B77F5F6C31F}" presName="spacer" presStyleCnt="0"/>
      <dgm:spPr/>
    </dgm:pt>
    <dgm:pt modelId="{C0CA072B-61F8-4E54-A564-64E56569765A}" type="pres">
      <dgm:prSet presAssocID="{ACC89BAB-5676-4767-83D2-3D25E731B039}" presName="parentText" presStyleLbl="node1" presStyleIdx="1" presStyleCnt="2">
        <dgm:presLayoutVars>
          <dgm:chMax val="0"/>
          <dgm:bulletEnabled val="1"/>
        </dgm:presLayoutVars>
      </dgm:prSet>
      <dgm:spPr/>
    </dgm:pt>
  </dgm:ptLst>
  <dgm:cxnLst>
    <dgm:cxn modelId="{3B1AED09-FC94-4853-ABE0-46C9C5CBFBE4}" srcId="{AEBE4947-182B-4D19-AA52-8639A9B2F8DC}" destId="{ACC89BAB-5676-4767-83D2-3D25E731B039}" srcOrd="1" destOrd="0" parTransId="{99351B4C-C9CB-415E-9400-BBC7AC14C549}" sibTransId="{E32E3DF4-AF4D-4E70-A099-E17CE6B6099C}"/>
    <dgm:cxn modelId="{9C1C243E-EFE5-4758-BBCE-8AD4D5ED9F77}" type="presOf" srcId="{D4C4DB42-3C2F-4193-984A-B914C6999AD4}" destId="{B854977A-7AFE-4E7C-B621-F079D8403204}" srcOrd="0" destOrd="0" presId="urn:microsoft.com/office/officeart/2005/8/layout/vList2"/>
    <dgm:cxn modelId="{7E69B282-9034-4381-98C9-0986FA784235}" type="presOf" srcId="{ACC89BAB-5676-4767-83D2-3D25E731B039}" destId="{C0CA072B-61F8-4E54-A564-64E56569765A}" srcOrd="0" destOrd="0" presId="urn:microsoft.com/office/officeart/2005/8/layout/vList2"/>
    <dgm:cxn modelId="{2A68D4CB-4EA9-4CCD-84E9-6057E54E6405}" type="presOf" srcId="{AEBE4947-182B-4D19-AA52-8639A9B2F8DC}" destId="{0CDA833A-518D-404D-99B1-462AA65070B3}" srcOrd="0" destOrd="0" presId="urn:microsoft.com/office/officeart/2005/8/layout/vList2"/>
    <dgm:cxn modelId="{829AADDE-73ED-41A6-B5BB-3FF96F0B52BD}" srcId="{AEBE4947-182B-4D19-AA52-8639A9B2F8DC}" destId="{D4C4DB42-3C2F-4193-984A-B914C6999AD4}" srcOrd="0" destOrd="0" parTransId="{A5B871B3-5F87-4D44-90D9-9A368CC0E6DC}" sibTransId="{3E095CE9-D582-4832-AC52-6B77F5F6C31F}"/>
    <dgm:cxn modelId="{EB06C49D-7723-452F-A281-467475ECA84B}" type="presParOf" srcId="{0CDA833A-518D-404D-99B1-462AA65070B3}" destId="{B854977A-7AFE-4E7C-B621-F079D8403204}" srcOrd="0" destOrd="0" presId="urn:microsoft.com/office/officeart/2005/8/layout/vList2"/>
    <dgm:cxn modelId="{5FE92016-41AF-4B30-8EE5-C2E0376AFD3E}" type="presParOf" srcId="{0CDA833A-518D-404D-99B1-462AA65070B3}" destId="{953CD01E-9FBF-4DC9-8C6E-B3E7B19BF870}" srcOrd="1" destOrd="0" presId="urn:microsoft.com/office/officeart/2005/8/layout/vList2"/>
    <dgm:cxn modelId="{EE184056-988C-4FC3-B826-DCC71875299F}" type="presParOf" srcId="{0CDA833A-518D-404D-99B1-462AA65070B3}" destId="{C0CA072B-61F8-4E54-A564-64E56569765A}"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0ADC79D-A8B4-46B9-A421-E2960054A48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DB3E10F-4A34-45BA-8D4C-C759F2F1F137}">
      <dgm:prSet custT="1"/>
      <dgm:spPr/>
      <dgm:t>
        <a:bodyPr/>
        <a:lstStyle/>
        <a:p>
          <a:r>
            <a:rPr lang="en-GB" sz="3200" b="1" dirty="0"/>
            <a:t>National Identity / Historical Reality</a:t>
          </a:r>
          <a:endParaRPr lang="en-US" sz="3200" dirty="0"/>
        </a:p>
      </dgm:t>
    </dgm:pt>
    <dgm:pt modelId="{9B25E8CB-DA09-449B-BF4D-4089A363C40B}" type="parTrans" cxnId="{757EFAE0-0DE9-4D52-9FA7-52F9B6157E73}">
      <dgm:prSet/>
      <dgm:spPr/>
      <dgm:t>
        <a:bodyPr/>
        <a:lstStyle/>
        <a:p>
          <a:endParaRPr lang="en-US"/>
        </a:p>
      </dgm:t>
    </dgm:pt>
    <dgm:pt modelId="{CFE7AA62-6D26-4831-81E2-5C21E05B6BF5}" type="sibTrans" cxnId="{757EFAE0-0DE9-4D52-9FA7-52F9B6157E73}">
      <dgm:prSet/>
      <dgm:spPr/>
      <dgm:t>
        <a:bodyPr/>
        <a:lstStyle/>
        <a:p>
          <a:endParaRPr lang="en-US"/>
        </a:p>
      </dgm:t>
    </dgm:pt>
    <dgm:pt modelId="{7639BBFA-4F4A-4AF4-8BE0-A7781CF8B8F3}">
      <dgm:prSet custT="1"/>
      <dgm:spPr/>
      <dgm:t>
        <a:bodyPr/>
        <a:lstStyle/>
        <a:p>
          <a:r>
            <a:rPr lang="en-GB" sz="2400" dirty="0"/>
            <a:t>The idea of ‘PERSONAL ATTACHMENT’ and therefore a ‘belonging’ / ‘identity’, clearly links to Tuan’s ideology (1974b cited in </a:t>
          </a:r>
          <a:r>
            <a:rPr lang="en-GB" sz="2400" dirty="0" err="1"/>
            <a:t>Cresswell</a:t>
          </a:r>
          <a:r>
            <a:rPr lang="en-GB" sz="2400" dirty="0"/>
            <a:t> 2008) and his usage of the term “</a:t>
          </a:r>
          <a:r>
            <a:rPr lang="en-GB" sz="2400" b="1" u="sng" dirty="0"/>
            <a:t>topophilia</a:t>
          </a:r>
          <a:r>
            <a:rPr lang="en-GB" sz="2400" dirty="0"/>
            <a:t>” </a:t>
          </a:r>
          <a:r>
            <a:rPr lang="en-GB" sz="2400" i="1" dirty="0"/>
            <a:t>(Def: strong sense of place and love of place)</a:t>
          </a:r>
          <a:endParaRPr lang="en-US" sz="2400" dirty="0"/>
        </a:p>
      </dgm:t>
    </dgm:pt>
    <dgm:pt modelId="{01713820-E1B8-477A-AD64-5104FCB86F38}" type="parTrans" cxnId="{825BA8AA-6A82-4CCB-87AE-14858A2C984C}">
      <dgm:prSet/>
      <dgm:spPr/>
      <dgm:t>
        <a:bodyPr/>
        <a:lstStyle/>
        <a:p>
          <a:endParaRPr lang="en-US"/>
        </a:p>
      </dgm:t>
    </dgm:pt>
    <dgm:pt modelId="{36BC2344-226E-4D4A-ADE4-C1F11099EE80}" type="sibTrans" cxnId="{825BA8AA-6A82-4CCB-87AE-14858A2C984C}">
      <dgm:prSet/>
      <dgm:spPr/>
      <dgm:t>
        <a:bodyPr/>
        <a:lstStyle/>
        <a:p>
          <a:endParaRPr lang="en-US"/>
        </a:p>
      </dgm:t>
    </dgm:pt>
    <dgm:pt modelId="{A321889C-8559-4185-A91C-EB714E208A69}">
      <dgm:prSet custT="1"/>
      <dgm:spPr/>
      <dgm:t>
        <a:bodyPr/>
        <a:lstStyle/>
        <a:p>
          <a:r>
            <a:rPr lang="en-GB" sz="2400" i="1" dirty="0"/>
            <a:t>‘affective bond with one's environment—a person's mental, emotional, and cognitive ties to a place’.</a:t>
          </a:r>
          <a:endParaRPr lang="en-US" sz="2400" dirty="0"/>
        </a:p>
      </dgm:t>
    </dgm:pt>
    <dgm:pt modelId="{781A642E-B589-4AA6-85E5-F5DF7EE61286}" type="parTrans" cxnId="{8BEB1FC8-B4C8-4D52-9CD1-26BDEE80C7F4}">
      <dgm:prSet/>
      <dgm:spPr/>
      <dgm:t>
        <a:bodyPr/>
        <a:lstStyle/>
        <a:p>
          <a:endParaRPr lang="en-US"/>
        </a:p>
      </dgm:t>
    </dgm:pt>
    <dgm:pt modelId="{C6467619-47E2-402A-8D59-2848F845B02B}" type="sibTrans" cxnId="{8BEB1FC8-B4C8-4D52-9CD1-26BDEE80C7F4}">
      <dgm:prSet/>
      <dgm:spPr/>
      <dgm:t>
        <a:bodyPr/>
        <a:lstStyle/>
        <a:p>
          <a:endParaRPr lang="en-US"/>
        </a:p>
      </dgm:t>
    </dgm:pt>
    <dgm:pt modelId="{2F25D743-75E2-468D-ADB5-8A19658620E1}">
      <dgm:prSet custT="1"/>
      <dgm:spPr/>
      <dgm:t>
        <a:bodyPr/>
        <a:lstStyle/>
        <a:p>
          <a:r>
            <a:rPr lang="en-GB" sz="1800" dirty="0"/>
            <a:t>Further theorists who would support this view are; Gold and Ward (1994), Edwards and </a:t>
          </a:r>
          <a:r>
            <a:rPr lang="en-GB" sz="1800" dirty="0" err="1"/>
            <a:t>Llurdes</a:t>
          </a:r>
          <a:r>
            <a:rPr lang="en-GB" sz="1800" dirty="0"/>
            <a:t> i </a:t>
          </a:r>
          <a:r>
            <a:rPr lang="en-GB" sz="1800" dirty="0" err="1"/>
            <a:t>Ciot</a:t>
          </a:r>
          <a:r>
            <a:rPr lang="en-GB" sz="1800" dirty="0"/>
            <a:t> (1996) and </a:t>
          </a:r>
          <a:r>
            <a:rPr lang="en-GB" sz="1800" dirty="0" err="1"/>
            <a:t>Besculides</a:t>
          </a:r>
          <a:r>
            <a:rPr lang="en-GB" sz="1800" dirty="0"/>
            <a:t> et al (2002), who believe that an involvement in heritage activities / heritage tourism strengthens a sense of belonging and also celebrates an identity. </a:t>
          </a:r>
          <a:endParaRPr lang="en-US" sz="1800" dirty="0"/>
        </a:p>
      </dgm:t>
    </dgm:pt>
    <dgm:pt modelId="{AA8870F5-2B68-4C0F-BB51-D19C3662E22D}" type="parTrans" cxnId="{F2927CD3-AA32-4B5D-9B7D-F23C107098B4}">
      <dgm:prSet/>
      <dgm:spPr/>
      <dgm:t>
        <a:bodyPr/>
        <a:lstStyle/>
        <a:p>
          <a:endParaRPr lang="en-US"/>
        </a:p>
      </dgm:t>
    </dgm:pt>
    <dgm:pt modelId="{598A31D3-B929-4150-893E-6C7A5680D712}" type="sibTrans" cxnId="{F2927CD3-AA32-4B5D-9B7D-F23C107098B4}">
      <dgm:prSet/>
      <dgm:spPr/>
      <dgm:t>
        <a:bodyPr/>
        <a:lstStyle/>
        <a:p>
          <a:endParaRPr lang="en-US"/>
        </a:p>
      </dgm:t>
    </dgm:pt>
    <dgm:pt modelId="{AF5D855A-BF05-4003-BFEC-ECAC6589FBEC}" type="pres">
      <dgm:prSet presAssocID="{C0ADC79D-A8B4-46B9-A421-E2960054A484}" presName="linear" presStyleCnt="0">
        <dgm:presLayoutVars>
          <dgm:animLvl val="lvl"/>
          <dgm:resizeHandles val="exact"/>
        </dgm:presLayoutVars>
      </dgm:prSet>
      <dgm:spPr/>
    </dgm:pt>
    <dgm:pt modelId="{3ABE6403-B961-4A06-8793-065DEE2FB0E2}" type="pres">
      <dgm:prSet presAssocID="{8DB3E10F-4A34-45BA-8D4C-C759F2F1F137}" presName="parentText" presStyleLbl="node1" presStyleIdx="0" presStyleCnt="4">
        <dgm:presLayoutVars>
          <dgm:chMax val="0"/>
          <dgm:bulletEnabled val="1"/>
        </dgm:presLayoutVars>
      </dgm:prSet>
      <dgm:spPr/>
    </dgm:pt>
    <dgm:pt modelId="{299B410B-73EC-49EC-A0BE-E8D2A56352C8}" type="pres">
      <dgm:prSet presAssocID="{CFE7AA62-6D26-4831-81E2-5C21E05B6BF5}" presName="spacer" presStyleCnt="0"/>
      <dgm:spPr/>
    </dgm:pt>
    <dgm:pt modelId="{3BAFCE5B-97C1-4FA9-87B3-5BDE4BCDD940}" type="pres">
      <dgm:prSet presAssocID="{7639BBFA-4F4A-4AF4-8BE0-A7781CF8B8F3}" presName="parentText" presStyleLbl="node1" presStyleIdx="1" presStyleCnt="4">
        <dgm:presLayoutVars>
          <dgm:chMax val="0"/>
          <dgm:bulletEnabled val="1"/>
        </dgm:presLayoutVars>
      </dgm:prSet>
      <dgm:spPr/>
    </dgm:pt>
    <dgm:pt modelId="{EA9BF338-C760-44A4-978A-716D3D5FD4F1}" type="pres">
      <dgm:prSet presAssocID="{36BC2344-226E-4D4A-ADE4-C1F11099EE80}" presName="spacer" presStyleCnt="0"/>
      <dgm:spPr/>
    </dgm:pt>
    <dgm:pt modelId="{9705F53C-7637-4DAE-8413-B87434DE2F6D}" type="pres">
      <dgm:prSet presAssocID="{A321889C-8559-4185-A91C-EB714E208A69}" presName="parentText" presStyleLbl="node1" presStyleIdx="2" presStyleCnt="4">
        <dgm:presLayoutVars>
          <dgm:chMax val="0"/>
          <dgm:bulletEnabled val="1"/>
        </dgm:presLayoutVars>
      </dgm:prSet>
      <dgm:spPr/>
    </dgm:pt>
    <dgm:pt modelId="{3F06175F-E921-477B-AC15-A798A424B461}" type="pres">
      <dgm:prSet presAssocID="{C6467619-47E2-402A-8D59-2848F845B02B}" presName="spacer" presStyleCnt="0"/>
      <dgm:spPr/>
    </dgm:pt>
    <dgm:pt modelId="{D0410080-9E4C-412D-8215-4B1243AC07F9}" type="pres">
      <dgm:prSet presAssocID="{2F25D743-75E2-468D-ADB5-8A19658620E1}" presName="parentText" presStyleLbl="node1" presStyleIdx="3" presStyleCnt="4">
        <dgm:presLayoutVars>
          <dgm:chMax val="0"/>
          <dgm:bulletEnabled val="1"/>
        </dgm:presLayoutVars>
      </dgm:prSet>
      <dgm:spPr/>
    </dgm:pt>
  </dgm:ptLst>
  <dgm:cxnLst>
    <dgm:cxn modelId="{A048C42B-067F-4591-8E38-D7CEB03C262B}" type="presOf" srcId="{7639BBFA-4F4A-4AF4-8BE0-A7781CF8B8F3}" destId="{3BAFCE5B-97C1-4FA9-87B3-5BDE4BCDD940}" srcOrd="0" destOrd="0" presId="urn:microsoft.com/office/officeart/2005/8/layout/vList2"/>
    <dgm:cxn modelId="{3BF2DB80-5FA3-4FBA-88DF-DB3DB1E8128A}" type="presOf" srcId="{2F25D743-75E2-468D-ADB5-8A19658620E1}" destId="{D0410080-9E4C-412D-8215-4B1243AC07F9}" srcOrd="0" destOrd="0" presId="urn:microsoft.com/office/officeart/2005/8/layout/vList2"/>
    <dgm:cxn modelId="{6DF85494-A09D-4CD3-BCA1-5C0C3B3CC8B2}" type="presOf" srcId="{8DB3E10F-4A34-45BA-8D4C-C759F2F1F137}" destId="{3ABE6403-B961-4A06-8793-065DEE2FB0E2}" srcOrd="0" destOrd="0" presId="urn:microsoft.com/office/officeart/2005/8/layout/vList2"/>
    <dgm:cxn modelId="{825BA8AA-6A82-4CCB-87AE-14858A2C984C}" srcId="{C0ADC79D-A8B4-46B9-A421-E2960054A484}" destId="{7639BBFA-4F4A-4AF4-8BE0-A7781CF8B8F3}" srcOrd="1" destOrd="0" parTransId="{01713820-E1B8-477A-AD64-5104FCB86F38}" sibTransId="{36BC2344-226E-4D4A-ADE4-C1F11099EE80}"/>
    <dgm:cxn modelId="{8BEB1FC8-B4C8-4D52-9CD1-26BDEE80C7F4}" srcId="{C0ADC79D-A8B4-46B9-A421-E2960054A484}" destId="{A321889C-8559-4185-A91C-EB714E208A69}" srcOrd="2" destOrd="0" parTransId="{781A642E-B589-4AA6-85E5-F5DF7EE61286}" sibTransId="{C6467619-47E2-402A-8D59-2848F845B02B}"/>
    <dgm:cxn modelId="{F2927CD3-AA32-4B5D-9B7D-F23C107098B4}" srcId="{C0ADC79D-A8B4-46B9-A421-E2960054A484}" destId="{2F25D743-75E2-468D-ADB5-8A19658620E1}" srcOrd="3" destOrd="0" parTransId="{AA8870F5-2B68-4C0F-BB51-D19C3662E22D}" sibTransId="{598A31D3-B929-4150-893E-6C7A5680D712}"/>
    <dgm:cxn modelId="{757EFAE0-0DE9-4D52-9FA7-52F9B6157E73}" srcId="{C0ADC79D-A8B4-46B9-A421-E2960054A484}" destId="{8DB3E10F-4A34-45BA-8D4C-C759F2F1F137}" srcOrd="0" destOrd="0" parTransId="{9B25E8CB-DA09-449B-BF4D-4089A363C40B}" sibTransId="{CFE7AA62-6D26-4831-81E2-5C21E05B6BF5}"/>
    <dgm:cxn modelId="{3D7A3FE9-94C9-4402-933A-D722D4F0A523}" type="presOf" srcId="{A321889C-8559-4185-A91C-EB714E208A69}" destId="{9705F53C-7637-4DAE-8413-B87434DE2F6D}" srcOrd="0" destOrd="0" presId="urn:microsoft.com/office/officeart/2005/8/layout/vList2"/>
    <dgm:cxn modelId="{26B833F5-23ED-4DEA-9A02-2F0CCEB2F24F}" type="presOf" srcId="{C0ADC79D-A8B4-46B9-A421-E2960054A484}" destId="{AF5D855A-BF05-4003-BFEC-ECAC6589FBEC}" srcOrd="0" destOrd="0" presId="urn:microsoft.com/office/officeart/2005/8/layout/vList2"/>
    <dgm:cxn modelId="{E3C00827-3A52-4614-9AEC-CFBC857B7E22}" type="presParOf" srcId="{AF5D855A-BF05-4003-BFEC-ECAC6589FBEC}" destId="{3ABE6403-B961-4A06-8793-065DEE2FB0E2}" srcOrd="0" destOrd="0" presId="urn:microsoft.com/office/officeart/2005/8/layout/vList2"/>
    <dgm:cxn modelId="{E53B4777-5798-45A0-93EC-A19BE7412B5E}" type="presParOf" srcId="{AF5D855A-BF05-4003-BFEC-ECAC6589FBEC}" destId="{299B410B-73EC-49EC-A0BE-E8D2A56352C8}" srcOrd="1" destOrd="0" presId="urn:microsoft.com/office/officeart/2005/8/layout/vList2"/>
    <dgm:cxn modelId="{914B2600-CD4B-4185-A123-E32F715577C3}" type="presParOf" srcId="{AF5D855A-BF05-4003-BFEC-ECAC6589FBEC}" destId="{3BAFCE5B-97C1-4FA9-87B3-5BDE4BCDD940}" srcOrd="2" destOrd="0" presId="urn:microsoft.com/office/officeart/2005/8/layout/vList2"/>
    <dgm:cxn modelId="{3CE72FF2-AF19-4CC3-B534-8C02BE37AC27}" type="presParOf" srcId="{AF5D855A-BF05-4003-BFEC-ECAC6589FBEC}" destId="{EA9BF338-C760-44A4-978A-716D3D5FD4F1}" srcOrd="3" destOrd="0" presId="urn:microsoft.com/office/officeart/2005/8/layout/vList2"/>
    <dgm:cxn modelId="{A814671E-9E8F-4C4F-8C0A-D2DE79F17712}" type="presParOf" srcId="{AF5D855A-BF05-4003-BFEC-ECAC6589FBEC}" destId="{9705F53C-7637-4DAE-8413-B87434DE2F6D}" srcOrd="4" destOrd="0" presId="urn:microsoft.com/office/officeart/2005/8/layout/vList2"/>
    <dgm:cxn modelId="{174CFC26-1AB9-466B-8EE6-DEBC3C9C8DEE}" type="presParOf" srcId="{AF5D855A-BF05-4003-BFEC-ECAC6589FBEC}" destId="{3F06175F-E921-477B-AC15-A798A424B461}" srcOrd="5" destOrd="0" presId="urn:microsoft.com/office/officeart/2005/8/layout/vList2"/>
    <dgm:cxn modelId="{4C367F80-09FB-4769-82D2-C382B5B528FA}" type="presParOf" srcId="{AF5D855A-BF05-4003-BFEC-ECAC6589FBEC}" destId="{D0410080-9E4C-412D-8215-4B1243AC07F9}"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D32F65E-15F1-46D4-924B-6BA8F45C33F1}"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2A17154D-6947-4427-A573-6F742218A065}">
      <dgm:prSet/>
      <dgm:spPr/>
      <dgm:t>
        <a:bodyPr/>
        <a:lstStyle/>
        <a:p>
          <a:r>
            <a:rPr lang="en-GB" dirty="0"/>
            <a:t>For </a:t>
          </a:r>
          <a:r>
            <a:rPr lang="en-GB" dirty="0" err="1"/>
            <a:t>Zukin</a:t>
          </a:r>
          <a:r>
            <a:rPr lang="en-GB" dirty="0"/>
            <a:t> (2010), for a positive affinity to place, an authentic portrayal of a ‘location’ is </a:t>
          </a:r>
          <a:r>
            <a:rPr lang="en-GB" b="1" u="sng" dirty="0"/>
            <a:t>imperative</a:t>
          </a:r>
          <a:r>
            <a:rPr lang="en-GB" dirty="0"/>
            <a:t>, as it is argued that this can seriously influence a community’s ‘sense of place’ / ‘place pride’. </a:t>
          </a:r>
          <a:endParaRPr lang="en-US" dirty="0"/>
        </a:p>
      </dgm:t>
    </dgm:pt>
    <dgm:pt modelId="{AA65C3E8-9A8A-4918-AD2C-45C8F8BDFB76}" type="parTrans" cxnId="{7CCFE4F4-69CF-4DA1-B7AD-6AF99C866807}">
      <dgm:prSet/>
      <dgm:spPr/>
      <dgm:t>
        <a:bodyPr/>
        <a:lstStyle/>
        <a:p>
          <a:endParaRPr lang="en-US"/>
        </a:p>
      </dgm:t>
    </dgm:pt>
    <dgm:pt modelId="{EF425398-BEF3-4099-8CDF-71264400D59C}" type="sibTrans" cxnId="{7CCFE4F4-69CF-4DA1-B7AD-6AF99C866807}">
      <dgm:prSet/>
      <dgm:spPr/>
      <dgm:t>
        <a:bodyPr/>
        <a:lstStyle/>
        <a:p>
          <a:endParaRPr lang="en-US"/>
        </a:p>
      </dgm:t>
    </dgm:pt>
    <dgm:pt modelId="{A44EFBFD-1B62-4B1F-BC2E-8630557084F5}">
      <dgm:prSet/>
      <dgm:spPr/>
      <dgm:t>
        <a:bodyPr/>
        <a:lstStyle/>
        <a:p>
          <a:r>
            <a:rPr lang="en-GB" dirty="0"/>
            <a:t>Any changes made to history / heritage, according to theorists Auge (1995) and </a:t>
          </a:r>
          <a:r>
            <a:rPr lang="en-GB" dirty="0" err="1"/>
            <a:t>Relph</a:t>
          </a:r>
          <a:r>
            <a:rPr lang="en-GB" dirty="0"/>
            <a:t> (1976) this can sometimes lead to potential negative impacts for a community.</a:t>
          </a:r>
          <a:endParaRPr lang="en-US" dirty="0"/>
        </a:p>
      </dgm:t>
    </dgm:pt>
    <dgm:pt modelId="{7FCC6F3A-22C2-478C-8030-BC4A7C72AC91}" type="parTrans" cxnId="{9DA336FD-E48B-4EDD-A474-1BCA5AA1F70E}">
      <dgm:prSet/>
      <dgm:spPr/>
      <dgm:t>
        <a:bodyPr/>
        <a:lstStyle/>
        <a:p>
          <a:endParaRPr lang="en-US"/>
        </a:p>
      </dgm:t>
    </dgm:pt>
    <dgm:pt modelId="{51A6210A-63FA-44CD-B316-57727D05F548}" type="sibTrans" cxnId="{9DA336FD-E48B-4EDD-A474-1BCA5AA1F70E}">
      <dgm:prSet/>
      <dgm:spPr/>
      <dgm:t>
        <a:bodyPr/>
        <a:lstStyle/>
        <a:p>
          <a:endParaRPr lang="en-US"/>
        </a:p>
      </dgm:t>
    </dgm:pt>
    <dgm:pt modelId="{C909ECEF-FEF1-48B5-AACD-D56EE8C2CCC7}">
      <dgm:prSet/>
      <dgm:spPr/>
      <dgm:t>
        <a:bodyPr/>
        <a:lstStyle/>
        <a:p>
          <a:r>
            <a:rPr lang="en-GB" dirty="0"/>
            <a:t>Such negativity, can be particularly damaging for a community, if developments are insufficiently planned and managed. For </a:t>
          </a:r>
          <a:r>
            <a:rPr lang="en-GB" dirty="0" err="1"/>
            <a:t>Relph</a:t>
          </a:r>
          <a:r>
            <a:rPr lang="en-GB" dirty="0"/>
            <a:t> (1976, p16), new  developments have the potential to “destroy a place and history” which can influence “</a:t>
          </a:r>
          <a:r>
            <a:rPr lang="en-GB" b="1" u="sng" dirty="0" err="1"/>
            <a:t>placelessness</a:t>
          </a:r>
          <a:r>
            <a:rPr lang="en-GB" b="1" u="sng" dirty="0"/>
            <a:t>”. </a:t>
          </a:r>
          <a:endParaRPr lang="en-US" dirty="0"/>
        </a:p>
      </dgm:t>
    </dgm:pt>
    <dgm:pt modelId="{8EF18AC1-FF7C-465B-8E7C-88D26F8E7711}" type="parTrans" cxnId="{A3C8E2A3-7C67-43F0-9E07-93D31021ACF6}">
      <dgm:prSet/>
      <dgm:spPr/>
      <dgm:t>
        <a:bodyPr/>
        <a:lstStyle/>
        <a:p>
          <a:endParaRPr lang="en-US"/>
        </a:p>
      </dgm:t>
    </dgm:pt>
    <dgm:pt modelId="{7B010749-C651-4BEC-A3FB-8F2A0334F8EC}" type="sibTrans" cxnId="{A3C8E2A3-7C67-43F0-9E07-93D31021ACF6}">
      <dgm:prSet/>
      <dgm:spPr/>
      <dgm:t>
        <a:bodyPr/>
        <a:lstStyle/>
        <a:p>
          <a:endParaRPr lang="en-US"/>
        </a:p>
      </dgm:t>
    </dgm:pt>
    <dgm:pt modelId="{FD14EB5F-07AA-4AB3-A2CB-9A42C6C1A056}">
      <dgm:prSet custT="1"/>
      <dgm:spPr/>
      <dgm:t>
        <a:bodyPr/>
        <a:lstStyle/>
        <a:p>
          <a:r>
            <a:rPr lang="en-GB" sz="2100" i="1" dirty="0"/>
            <a:t>“</a:t>
          </a:r>
          <a:r>
            <a:rPr lang="en-GB" sz="2400" i="1" dirty="0"/>
            <a:t>Mass cultures and values dilute authentic relations to place”</a:t>
          </a:r>
          <a:r>
            <a:rPr lang="en-GB" sz="2400" dirty="0"/>
            <a:t> </a:t>
          </a:r>
          <a:r>
            <a:rPr lang="en-GB" sz="2400" dirty="0" err="1"/>
            <a:t>Relph</a:t>
          </a:r>
          <a:r>
            <a:rPr lang="en-GB" sz="2400" dirty="0"/>
            <a:t> (1976 p16, cited in </a:t>
          </a:r>
          <a:r>
            <a:rPr lang="en-GB" sz="2400" dirty="0" err="1"/>
            <a:t>Cresswell</a:t>
          </a:r>
          <a:r>
            <a:rPr lang="en-GB" sz="2400" dirty="0"/>
            <a:t> 2008 p46).</a:t>
          </a:r>
          <a:endParaRPr lang="en-US" sz="2100" dirty="0"/>
        </a:p>
      </dgm:t>
    </dgm:pt>
    <dgm:pt modelId="{B2CB5159-D523-43E0-B93A-04B5296B5E94}" type="parTrans" cxnId="{2D62862E-0F20-4E5D-B979-BE47FE6714C6}">
      <dgm:prSet/>
      <dgm:spPr/>
      <dgm:t>
        <a:bodyPr/>
        <a:lstStyle/>
        <a:p>
          <a:endParaRPr lang="en-US"/>
        </a:p>
      </dgm:t>
    </dgm:pt>
    <dgm:pt modelId="{51B93AAC-22D5-4F13-B126-30887BDB01A8}" type="sibTrans" cxnId="{2D62862E-0F20-4E5D-B979-BE47FE6714C6}">
      <dgm:prSet/>
      <dgm:spPr/>
      <dgm:t>
        <a:bodyPr/>
        <a:lstStyle/>
        <a:p>
          <a:endParaRPr lang="en-US"/>
        </a:p>
      </dgm:t>
    </dgm:pt>
    <dgm:pt modelId="{99A8410C-3666-45B8-BFD7-021AB8DFA452}" type="pres">
      <dgm:prSet presAssocID="{9D32F65E-15F1-46D4-924B-6BA8F45C33F1}" presName="linear" presStyleCnt="0">
        <dgm:presLayoutVars>
          <dgm:animLvl val="lvl"/>
          <dgm:resizeHandles val="exact"/>
        </dgm:presLayoutVars>
      </dgm:prSet>
      <dgm:spPr/>
    </dgm:pt>
    <dgm:pt modelId="{9255A4F1-1A60-4D2B-9068-3F7FD7822A69}" type="pres">
      <dgm:prSet presAssocID="{2A17154D-6947-4427-A573-6F742218A065}" presName="parentText" presStyleLbl="node1" presStyleIdx="0" presStyleCnt="4">
        <dgm:presLayoutVars>
          <dgm:chMax val="0"/>
          <dgm:bulletEnabled val="1"/>
        </dgm:presLayoutVars>
      </dgm:prSet>
      <dgm:spPr/>
    </dgm:pt>
    <dgm:pt modelId="{F77B549A-8DF7-4490-82E3-916689DA9BD4}" type="pres">
      <dgm:prSet presAssocID="{EF425398-BEF3-4099-8CDF-71264400D59C}" presName="spacer" presStyleCnt="0"/>
      <dgm:spPr/>
    </dgm:pt>
    <dgm:pt modelId="{EF68F216-17AD-4BCD-A1D6-27C9F6482DE6}" type="pres">
      <dgm:prSet presAssocID="{A44EFBFD-1B62-4B1F-BC2E-8630557084F5}" presName="parentText" presStyleLbl="node1" presStyleIdx="1" presStyleCnt="4">
        <dgm:presLayoutVars>
          <dgm:chMax val="0"/>
          <dgm:bulletEnabled val="1"/>
        </dgm:presLayoutVars>
      </dgm:prSet>
      <dgm:spPr/>
    </dgm:pt>
    <dgm:pt modelId="{864332B2-C576-41E8-91C3-BAEAE47A1AC6}" type="pres">
      <dgm:prSet presAssocID="{51A6210A-63FA-44CD-B316-57727D05F548}" presName="spacer" presStyleCnt="0"/>
      <dgm:spPr/>
    </dgm:pt>
    <dgm:pt modelId="{40DA35F5-805A-4148-B241-2A51014033DD}" type="pres">
      <dgm:prSet presAssocID="{C909ECEF-FEF1-48B5-AACD-D56EE8C2CCC7}" presName="parentText" presStyleLbl="node1" presStyleIdx="2" presStyleCnt="4">
        <dgm:presLayoutVars>
          <dgm:chMax val="0"/>
          <dgm:bulletEnabled val="1"/>
        </dgm:presLayoutVars>
      </dgm:prSet>
      <dgm:spPr/>
    </dgm:pt>
    <dgm:pt modelId="{25753B02-C0E9-4E5E-9FA2-75B733DB7508}" type="pres">
      <dgm:prSet presAssocID="{7B010749-C651-4BEC-A3FB-8F2A0334F8EC}" presName="spacer" presStyleCnt="0"/>
      <dgm:spPr/>
    </dgm:pt>
    <dgm:pt modelId="{594E239B-F601-457C-903C-F1695D1CCAC0}" type="pres">
      <dgm:prSet presAssocID="{FD14EB5F-07AA-4AB3-A2CB-9A42C6C1A056}" presName="parentText" presStyleLbl="node1" presStyleIdx="3" presStyleCnt="4">
        <dgm:presLayoutVars>
          <dgm:chMax val="0"/>
          <dgm:bulletEnabled val="1"/>
        </dgm:presLayoutVars>
      </dgm:prSet>
      <dgm:spPr/>
    </dgm:pt>
  </dgm:ptLst>
  <dgm:cxnLst>
    <dgm:cxn modelId="{321F9D25-D564-4AB9-A293-2B36AAFD809D}" type="presOf" srcId="{2A17154D-6947-4427-A573-6F742218A065}" destId="{9255A4F1-1A60-4D2B-9068-3F7FD7822A69}" srcOrd="0" destOrd="0" presId="urn:microsoft.com/office/officeart/2005/8/layout/vList2"/>
    <dgm:cxn modelId="{2D62862E-0F20-4E5D-B979-BE47FE6714C6}" srcId="{9D32F65E-15F1-46D4-924B-6BA8F45C33F1}" destId="{FD14EB5F-07AA-4AB3-A2CB-9A42C6C1A056}" srcOrd="3" destOrd="0" parTransId="{B2CB5159-D523-43E0-B93A-04B5296B5E94}" sibTransId="{51B93AAC-22D5-4F13-B126-30887BDB01A8}"/>
    <dgm:cxn modelId="{394D3D57-BBEB-4257-B6EC-472B539F4C79}" type="presOf" srcId="{9D32F65E-15F1-46D4-924B-6BA8F45C33F1}" destId="{99A8410C-3666-45B8-BFD7-021AB8DFA452}" srcOrd="0" destOrd="0" presId="urn:microsoft.com/office/officeart/2005/8/layout/vList2"/>
    <dgm:cxn modelId="{E5298B97-D258-4B74-981C-0523129FE604}" type="presOf" srcId="{FD14EB5F-07AA-4AB3-A2CB-9A42C6C1A056}" destId="{594E239B-F601-457C-903C-F1695D1CCAC0}" srcOrd="0" destOrd="0" presId="urn:microsoft.com/office/officeart/2005/8/layout/vList2"/>
    <dgm:cxn modelId="{9D415CA1-5EBF-4494-A575-0FC75A6B8661}" type="presOf" srcId="{C909ECEF-FEF1-48B5-AACD-D56EE8C2CCC7}" destId="{40DA35F5-805A-4148-B241-2A51014033DD}" srcOrd="0" destOrd="0" presId="urn:microsoft.com/office/officeart/2005/8/layout/vList2"/>
    <dgm:cxn modelId="{A3C8E2A3-7C67-43F0-9E07-93D31021ACF6}" srcId="{9D32F65E-15F1-46D4-924B-6BA8F45C33F1}" destId="{C909ECEF-FEF1-48B5-AACD-D56EE8C2CCC7}" srcOrd="2" destOrd="0" parTransId="{8EF18AC1-FF7C-465B-8E7C-88D26F8E7711}" sibTransId="{7B010749-C651-4BEC-A3FB-8F2A0334F8EC}"/>
    <dgm:cxn modelId="{7CCFE4F4-69CF-4DA1-B7AD-6AF99C866807}" srcId="{9D32F65E-15F1-46D4-924B-6BA8F45C33F1}" destId="{2A17154D-6947-4427-A573-6F742218A065}" srcOrd="0" destOrd="0" parTransId="{AA65C3E8-9A8A-4918-AD2C-45C8F8BDFB76}" sibTransId="{EF425398-BEF3-4099-8CDF-71264400D59C}"/>
    <dgm:cxn modelId="{030C9DF8-AAC7-4B92-8BDE-050224743A0C}" type="presOf" srcId="{A44EFBFD-1B62-4B1F-BC2E-8630557084F5}" destId="{EF68F216-17AD-4BCD-A1D6-27C9F6482DE6}" srcOrd="0" destOrd="0" presId="urn:microsoft.com/office/officeart/2005/8/layout/vList2"/>
    <dgm:cxn modelId="{9DA336FD-E48B-4EDD-A474-1BCA5AA1F70E}" srcId="{9D32F65E-15F1-46D4-924B-6BA8F45C33F1}" destId="{A44EFBFD-1B62-4B1F-BC2E-8630557084F5}" srcOrd="1" destOrd="0" parTransId="{7FCC6F3A-22C2-478C-8030-BC4A7C72AC91}" sibTransId="{51A6210A-63FA-44CD-B316-57727D05F548}"/>
    <dgm:cxn modelId="{BC2FF20F-2E19-436E-BF39-3903A2AD2223}" type="presParOf" srcId="{99A8410C-3666-45B8-BFD7-021AB8DFA452}" destId="{9255A4F1-1A60-4D2B-9068-3F7FD7822A69}" srcOrd="0" destOrd="0" presId="urn:microsoft.com/office/officeart/2005/8/layout/vList2"/>
    <dgm:cxn modelId="{940F84FF-4D22-4298-A2B7-35D801046E26}" type="presParOf" srcId="{99A8410C-3666-45B8-BFD7-021AB8DFA452}" destId="{F77B549A-8DF7-4490-82E3-916689DA9BD4}" srcOrd="1" destOrd="0" presId="urn:microsoft.com/office/officeart/2005/8/layout/vList2"/>
    <dgm:cxn modelId="{40609A85-991C-42A3-93FA-DD6D9EB33B48}" type="presParOf" srcId="{99A8410C-3666-45B8-BFD7-021AB8DFA452}" destId="{EF68F216-17AD-4BCD-A1D6-27C9F6482DE6}" srcOrd="2" destOrd="0" presId="urn:microsoft.com/office/officeart/2005/8/layout/vList2"/>
    <dgm:cxn modelId="{66F26EE9-D72D-4409-BD36-B68EE4A0168A}" type="presParOf" srcId="{99A8410C-3666-45B8-BFD7-021AB8DFA452}" destId="{864332B2-C576-41E8-91C3-BAEAE47A1AC6}" srcOrd="3" destOrd="0" presId="urn:microsoft.com/office/officeart/2005/8/layout/vList2"/>
    <dgm:cxn modelId="{E982B2E9-E395-4800-8735-B291D6415330}" type="presParOf" srcId="{99A8410C-3666-45B8-BFD7-021AB8DFA452}" destId="{40DA35F5-805A-4148-B241-2A51014033DD}" srcOrd="4" destOrd="0" presId="urn:microsoft.com/office/officeart/2005/8/layout/vList2"/>
    <dgm:cxn modelId="{1D5DBEA1-E5E3-4492-99DD-73933C8033FD}" type="presParOf" srcId="{99A8410C-3666-45B8-BFD7-021AB8DFA452}" destId="{25753B02-C0E9-4E5E-9FA2-75B733DB7508}" srcOrd="5" destOrd="0" presId="urn:microsoft.com/office/officeart/2005/8/layout/vList2"/>
    <dgm:cxn modelId="{D5DF0EF2-BCEC-4912-8C68-3362F318DB23}" type="presParOf" srcId="{99A8410C-3666-45B8-BFD7-021AB8DFA452}" destId="{594E239B-F601-457C-903C-F1695D1CCAC0}"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E6C40EB-5AF3-466B-87C2-FC94032D609B}"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2AC28AEB-806E-475A-A62A-E6E8B2D93CF5}">
      <dgm:prSet custT="1"/>
      <dgm:spPr/>
      <dgm:t>
        <a:bodyPr/>
        <a:lstStyle/>
        <a:p>
          <a:r>
            <a:rPr lang="en-GB" sz="2400" i="1" dirty="0"/>
            <a:t>Examples of damaging developments…… </a:t>
          </a:r>
          <a:endParaRPr lang="en-US" sz="2400" dirty="0"/>
        </a:p>
      </dgm:t>
    </dgm:pt>
    <dgm:pt modelId="{ECD61AFE-70B7-46CB-9CE1-55EFC2983F80}" type="parTrans" cxnId="{670299CB-58BF-4270-884A-21B01F445AE0}">
      <dgm:prSet/>
      <dgm:spPr/>
      <dgm:t>
        <a:bodyPr/>
        <a:lstStyle/>
        <a:p>
          <a:endParaRPr lang="en-US"/>
        </a:p>
      </dgm:t>
    </dgm:pt>
    <dgm:pt modelId="{30F915A7-F0EB-4FAD-AAB2-2E6137EBD369}" type="sibTrans" cxnId="{670299CB-58BF-4270-884A-21B01F445AE0}">
      <dgm:prSet/>
      <dgm:spPr/>
      <dgm:t>
        <a:bodyPr/>
        <a:lstStyle/>
        <a:p>
          <a:endParaRPr lang="en-US"/>
        </a:p>
      </dgm:t>
    </dgm:pt>
    <dgm:pt modelId="{15358EA1-566B-40B8-B1D1-6AF9CF3EA995}">
      <dgm:prSet custT="1"/>
      <dgm:spPr/>
      <dgm:t>
        <a:bodyPr/>
        <a:lstStyle/>
        <a:p>
          <a:r>
            <a:rPr lang="en-GB" sz="2000" i="1" dirty="0"/>
            <a:t>(Commercialisation of Heritage / Education </a:t>
          </a:r>
          <a:r>
            <a:rPr lang="en-GB" sz="2000" i="1" dirty="0" err="1"/>
            <a:t>Vrs</a:t>
          </a:r>
          <a:r>
            <a:rPr lang="en-GB" sz="2000" i="1" dirty="0"/>
            <a:t> Entertainment)</a:t>
          </a:r>
        </a:p>
        <a:p>
          <a:r>
            <a:rPr lang="en-GB" sz="1600" b="0" i="0" dirty="0"/>
            <a:t>According to historian William </a:t>
          </a:r>
          <a:r>
            <a:rPr lang="en-GB" sz="1600" b="0" i="0" dirty="0" err="1"/>
            <a:t>Darlymyple</a:t>
          </a:r>
          <a:r>
            <a:rPr lang="en-GB" sz="1600" b="0" i="0" dirty="0"/>
            <a:t> , “the really great monuments of any nation whether it’s the Lincoln Memorial of America or Stonehenge or Westminster Abbey ( in UK) or the Taj Mahal or the Red Fort there should not be leased out for a corporate experiment”.</a:t>
          </a:r>
          <a:endParaRPr lang="en-US" sz="1600" dirty="0"/>
        </a:p>
      </dgm:t>
    </dgm:pt>
    <dgm:pt modelId="{59DDCCA3-6D18-4346-850A-D0EDBDB5355B}" type="parTrans" cxnId="{85E062FE-DC3A-429D-AFE6-E2706C0E7563}">
      <dgm:prSet/>
      <dgm:spPr/>
      <dgm:t>
        <a:bodyPr/>
        <a:lstStyle/>
        <a:p>
          <a:endParaRPr lang="en-US"/>
        </a:p>
      </dgm:t>
    </dgm:pt>
    <dgm:pt modelId="{3A69E567-FF64-49DB-8FD0-C3A3349B4227}" type="sibTrans" cxnId="{85E062FE-DC3A-429D-AFE6-E2706C0E7563}">
      <dgm:prSet/>
      <dgm:spPr/>
      <dgm:t>
        <a:bodyPr/>
        <a:lstStyle/>
        <a:p>
          <a:endParaRPr lang="en-US"/>
        </a:p>
      </dgm:t>
    </dgm:pt>
    <dgm:pt modelId="{278E8E33-A735-449B-AEBB-B925E3260FE7}">
      <dgm:prSet/>
      <dgm:spPr/>
      <dgm:t>
        <a:bodyPr/>
        <a:lstStyle/>
        <a:p>
          <a:r>
            <a:rPr lang="en-GB" i="1" dirty="0"/>
            <a:t>“Some heritage displays....offer a cosy and comforting vision of a mythical childhood that never was”</a:t>
          </a:r>
          <a:r>
            <a:rPr lang="en-GB" dirty="0"/>
            <a:t> (Dicks 2003, p131).</a:t>
          </a:r>
          <a:endParaRPr lang="en-US" dirty="0"/>
        </a:p>
      </dgm:t>
    </dgm:pt>
    <dgm:pt modelId="{F69A6663-0C05-4B40-8651-7BB97AF423FD}" type="parTrans" cxnId="{4E7420EC-E422-4296-87D2-9F2022EF04AC}">
      <dgm:prSet/>
      <dgm:spPr/>
      <dgm:t>
        <a:bodyPr/>
        <a:lstStyle/>
        <a:p>
          <a:endParaRPr lang="en-US"/>
        </a:p>
      </dgm:t>
    </dgm:pt>
    <dgm:pt modelId="{3506882A-E22C-44AB-B655-C8FC8FFFCD8D}" type="sibTrans" cxnId="{4E7420EC-E422-4296-87D2-9F2022EF04AC}">
      <dgm:prSet/>
      <dgm:spPr/>
      <dgm:t>
        <a:bodyPr/>
        <a:lstStyle/>
        <a:p>
          <a:endParaRPr lang="en-US"/>
        </a:p>
      </dgm:t>
    </dgm:pt>
    <dgm:pt modelId="{90056545-BB8E-44CE-8A59-CBF5F58CAB4D}">
      <dgm:prSet/>
      <dgm:spPr/>
      <dgm:t>
        <a:bodyPr/>
        <a:lstStyle/>
        <a:p>
          <a:r>
            <a:rPr lang="en-GB" i="1"/>
            <a:t>“…… heritage (development) requires careful interpretation......there is a tendency to romanticise the past and forget fact”</a:t>
          </a:r>
          <a:r>
            <a:rPr lang="en-GB"/>
            <a:t> (Verbekke 1999, p77)</a:t>
          </a:r>
          <a:endParaRPr lang="en-US"/>
        </a:p>
      </dgm:t>
    </dgm:pt>
    <dgm:pt modelId="{EF69CA6F-CC38-4E70-9FE5-77331B20C847}" type="parTrans" cxnId="{B7D861C9-D833-473C-8BF1-C0BE32C44059}">
      <dgm:prSet/>
      <dgm:spPr/>
      <dgm:t>
        <a:bodyPr/>
        <a:lstStyle/>
        <a:p>
          <a:endParaRPr lang="en-US"/>
        </a:p>
      </dgm:t>
    </dgm:pt>
    <dgm:pt modelId="{752F2045-1F3A-4EDE-98D9-22E222C78D35}" type="sibTrans" cxnId="{B7D861C9-D833-473C-8BF1-C0BE32C44059}">
      <dgm:prSet/>
      <dgm:spPr/>
      <dgm:t>
        <a:bodyPr/>
        <a:lstStyle/>
        <a:p>
          <a:endParaRPr lang="en-US"/>
        </a:p>
      </dgm:t>
    </dgm:pt>
    <dgm:pt modelId="{C2314519-ACE8-4A68-A3F5-250AD098DAB2}" type="pres">
      <dgm:prSet presAssocID="{EE6C40EB-5AF3-466B-87C2-FC94032D609B}" presName="vert0" presStyleCnt="0">
        <dgm:presLayoutVars>
          <dgm:dir/>
          <dgm:animOne val="branch"/>
          <dgm:animLvl val="lvl"/>
        </dgm:presLayoutVars>
      </dgm:prSet>
      <dgm:spPr/>
    </dgm:pt>
    <dgm:pt modelId="{B3069885-E893-4259-85DC-740DF41D21ED}" type="pres">
      <dgm:prSet presAssocID="{2AC28AEB-806E-475A-A62A-E6E8B2D93CF5}" presName="thickLine" presStyleLbl="alignNode1" presStyleIdx="0" presStyleCnt="4"/>
      <dgm:spPr/>
    </dgm:pt>
    <dgm:pt modelId="{2E7A994B-FAAF-4B82-883B-21C090026FF7}" type="pres">
      <dgm:prSet presAssocID="{2AC28AEB-806E-475A-A62A-E6E8B2D93CF5}" presName="horz1" presStyleCnt="0"/>
      <dgm:spPr/>
    </dgm:pt>
    <dgm:pt modelId="{DEFA8081-A19F-4540-AEEB-415E04F9C7DF}" type="pres">
      <dgm:prSet presAssocID="{2AC28AEB-806E-475A-A62A-E6E8B2D93CF5}" presName="tx1" presStyleLbl="revTx" presStyleIdx="0" presStyleCnt="4"/>
      <dgm:spPr/>
    </dgm:pt>
    <dgm:pt modelId="{B19805D0-E4E0-40C5-B8DF-0A1FBE02256B}" type="pres">
      <dgm:prSet presAssocID="{2AC28AEB-806E-475A-A62A-E6E8B2D93CF5}" presName="vert1" presStyleCnt="0"/>
      <dgm:spPr/>
    </dgm:pt>
    <dgm:pt modelId="{62E6FBA6-FAF4-4C88-A0C9-921880CDC453}" type="pres">
      <dgm:prSet presAssocID="{15358EA1-566B-40B8-B1D1-6AF9CF3EA995}" presName="thickLine" presStyleLbl="alignNode1" presStyleIdx="1" presStyleCnt="4"/>
      <dgm:spPr/>
    </dgm:pt>
    <dgm:pt modelId="{B0979A2A-BD4A-44CB-88D8-45D7522E3748}" type="pres">
      <dgm:prSet presAssocID="{15358EA1-566B-40B8-B1D1-6AF9CF3EA995}" presName="horz1" presStyleCnt="0"/>
      <dgm:spPr/>
    </dgm:pt>
    <dgm:pt modelId="{760C2F5E-4827-42E7-A31C-768AA0B30461}" type="pres">
      <dgm:prSet presAssocID="{15358EA1-566B-40B8-B1D1-6AF9CF3EA995}" presName="tx1" presStyleLbl="revTx" presStyleIdx="1" presStyleCnt="4"/>
      <dgm:spPr/>
    </dgm:pt>
    <dgm:pt modelId="{FB284A9D-7CB2-427D-9644-CFEC1456425C}" type="pres">
      <dgm:prSet presAssocID="{15358EA1-566B-40B8-B1D1-6AF9CF3EA995}" presName="vert1" presStyleCnt="0"/>
      <dgm:spPr/>
    </dgm:pt>
    <dgm:pt modelId="{88A4F779-4A06-4281-A3FA-018B0422A582}" type="pres">
      <dgm:prSet presAssocID="{278E8E33-A735-449B-AEBB-B925E3260FE7}" presName="thickLine" presStyleLbl="alignNode1" presStyleIdx="2" presStyleCnt="4"/>
      <dgm:spPr/>
    </dgm:pt>
    <dgm:pt modelId="{CAEF72E5-7551-49A4-A1F7-9BE5B8A48EB6}" type="pres">
      <dgm:prSet presAssocID="{278E8E33-A735-449B-AEBB-B925E3260FE7}" presName="horz1" presStyleCnt="0"/>
      <dgm:spPr/>
    </dgm:pt>
    <dgm:pt modelId="{1B257B42-2AE0-407D-A02B-B35987BBDBF8}" type="pres">
      <dgm:prSet presAssocID="{278E8E33-A735-449B-AEBB-B925E3260FE7}" presName="tx1" presStyleLbl="revTx" presStyleIdx="2" presStyleCnt="4"/>
      <dgm:spPr/>
    </dgm:pt>
    <dgm:pt modelId="{203F419E-CA69-4FC9-B554-C9B7E881D4AC}" type="pres">
      <dgm:prSet presAssocID="{278E8E33-A735-449B-AEBB-B925E3260FE7}" presName="vert1" presStyleCnt="0"/>
      <dgm:spPr/>
    </dgm:pt>
    <dgm:pt modelId="{6AB233DE-D3E3-4E89-A05D-58E01A178734}" type="pres">
      <dgm:prSet presAssocID="{90056545-BB8E-44CE-8A59-CBF5F58CAB4D}" presName="thickLine" presStyleLbl="alignNode1" presStyleIdx="3" presStyleCnt="4"/>
      <dgm:spPr/>
    </dgm:pt>
    <dgm:pt modelId="{93191E16-D24A-4C27-9BAE-E8DD8009DA5E}" type="pres">
      <dgm:prSet presAssocID="{90056545-BB8E-44CE-8A59-CBF5F58CAB4D}" presName="horz1" presStyleCnt="0"/>
      <dgm:spPr/>
    </dgm:pt>
    <dgm:pt modelId="{AD66647A-DF13-4957-82FA-A9DAB9978B04}" type="pres">
      <dgm:prSet presAssocID="{90056545-BB8E-44CE-8A59-CBF5F58CAB4D}" presName="tx1" presStyleLbl="revTx" presStyleIdx="3" presStyleCnt="4"/>
      <dgm:spPr/>
    </dgm:pt>
    <dgm:pt modelId="{F1678CB1-5D07-422F-8D22-73A80CDEF6CE}" type="pres">
      <dgm:prSet presAssocID="{90056545-BB8E-44CE-8A59-CBF5F58CAB4D}" presName="vert1" presStyleCnt="0"/>
      <dgm:spPr/>
    </dgm:pt>
  </dgm:ptLst>
  <dgm:cxnLst>
    <dgm:cxn modelId="{6EBA951E-3C4C-48ED-ABE5-D7B2F4AE4D05}" type="presOf" srcId="{2AC28AEB-806E-475A-A62A-E6E8B2D93CF5}" destId="{DEFA8081-A19F-4540-AEEB-415E04F9C7DF}" srcOrd="0" destOrd="0" presId="urn:microsoft.com/office/officeart/2008/layout/LinedList"/>
    <dgm:cxn modelId="{B7464185-EC86-4784-8D96-F393B1CC88E2}" type="presOf" srcId="{15358EA1-566B-40B8-B1D1-6AF9CF3EA995}" destId="{760C2F5E-4827-42E7-A31C-768AA0B30461}" srcOrd="0" destOrd="0" presId="urn:microsoft.com/office/officeart/2008/layout/LinedList"/>
    <dgm:cxn modelId="{372925A9-987B-4C9B-B039-44B254E61879}" type="presOf" srcId="{278E8E33-A735-449B-AEBB-B925E3260FE7}" destId="{1B257B42-2AE0-407D-A02B-B35987BBDBF8}" srcOrd="0" destOrd="0" presId="urn:microsoft.com/office/officeart/2008/layout/LinedList"/>
    <dgm:cxn modelId="{55EA0ABA-2695-42A9-8B62-D57E23D6690D}" type="presOf" srcId="{90056545-BB8E-44CE-8A59-CBF5F58CAB4D}" destId="{AD66647A-DF13-4957-82FA-A9DAB9978B04}" srcOrd="0" destOrd="0" presId="urn:microsoft.com/office/officeart/2008/layout/LinedList"/>
    <dgm:cxn modelId="{B7D861C9-D833-473C-8BF1-C0BE32C44059}" srcId="{EE6C40EB-5AF3-466B-87C2-FC94032D609B}" destId="{90056545-BB8E-44CE-8A59-CBF5F58CAB4D}" srcOrd="3" destOrd="0" parTransId="{EF69CA6F-CC38-4E70-9FE5-77331B20C847}" sibTransId="{752F2045-1F3A-4EDE-98D9-22E222C78D35}"/>
    <dgm:cxn modelId="{0405E8CA-B78A-417A-AA03-566003FD82C3}" type="presOf" srcId="{EE6C40EB-5AF3-466B-87C2-FC94032D609B}" destId="{C2314519-ACE8-4A68-A3F5-250AD098DAB2}" srcOrd="0" destOrd="0" presId="urn:microsoft.com/office/officeart/2008/layout/LinedList"/>
    <dgm:cxn modelId="{670299CB-58BF-4270-884A-21B01F445AE0}" srcId="{EE6C40EB-5AF3-466B-87C2-FC94032D609B}" destId="{2AC28AEB-806E-475A-A62A-E6E8B2D93CF5}" srcOrd="0" destOrd="0" parTransId="{ECD61AFE-70B7-46CB-9CE1-55EFC2983F80}" sibTransId="{30F915A7-F0EB-4FAD-AAB2-2E6137EBD369}"/>
    <dgm:cxn modelId="{4E7420EC-E422-4296-87D2-9F2022EF04AC}" srcId="{EE6C40EB-5AF3-466B-87C2-FC94032D609B}" destId="{278E8E33-A735-449B-AEBB-B925E3260FE7}" srcOrd="2" destOrd="0" parTransId="{F69A6663-0C05-4B40-8651-7BB97AF423FD}" sibTransId="{3506882A-E22C-44AB-B655-C8FC8FFFCD8D}"/>
    <dgm:cxn modelId="{85E062FE-DC3A-429D-AFE6-E2706C0E7563}" srcId="{EE6C40EB-5AF3-466B-87C2-FC94032D609B}" destId="{15358EA1-566B-40B8-B1D1-6AF9CF3EA995}" srcOrd="1" destOrd="0" parTransId="{59DDCCA3-6D18-4346-850A-D0EDBDB5355B}" sibTransId="{3A69E567-FF64-49DB-8FD0-C3A3349B4227}"/>
    <dgm:cxn modelId="{BE788C5B-E4F2-4598-B8F7-38F26C44034B}" type="presParOf" srcId="{C2314519-ACE8-4A68-A3F5-250AD098DAB2}" destId="{B3069885-E893-4259-85DC-740DF41D21ED}" srcOrd="0" destOrd="0" presId="urn:microsoft.com/office/officeart/2008/layout/LinedList"/>
    <dgm:cxn modelId="{B02B08B9-4061-4115-85FF-66119B4375EE}" type="presParOf" srcId="{C2314519-ACE8-4A68-A3F5-250AD098DAB2}" destId="{2E7A994B-FAAF-4B82-883B-21C090026FF7}" srcOrd="1" destOrd="0" presId="urn:microsoft.com/office/officeart/2008/layout/LinedList"/>
    <dgm:cxn modelId="{E3D800AF-94ED-4E02-B637-8F55A6F365A1}" type="presParOf" srcId="{2E7A994B-FAAF-4B82-883B-21C090026FF7}" destId="{DEFA8081-A19F-4540-AEEB-415E04F9C7DF}" srcOrd="0" destOrd="0" presId="urn:microsoft.com/office/officeart/2008/layout/LinedList"/>
    <dgm:cxn modelId="{908929B8-8E8C-4D43-945E-5AEAC27625F1}" type="presParOf" srcId="{2E7A994B-FAAF-4B82-883B-21C090026FF7}" destId="{B19805D0-E4E0-40C5-B8DF-0A1FBE02256B}" srcOrd="1" destOrd="0" presId="urn:microsoft.com/office/officeart/2008/layout/LinedList"/>
    <dgm:cxn modelId="{BA703CD0-44D9-4DB9-8DA0-A049E0A12F4D}" type="presParOf" srcId="{C2314519-ACE8-4A68-A3F5-250AD098DAB2}" destId="{62E6FBA6-FAF4-4C88-A0C9-921880CDC453}" srcOrd="2" destOrd="0" presId="urn:microsoft.com/office/officeart/2008/layout/LinedList"/>
    <dgm:cxn modelId="{C65B25C6-3B4B-4F86-B013-171778CF3842}" type="presParOf" srcId="{C2314519-ACE8-4A68-A3F5-250AD098DAB2}" destId="{B0979A2A-BD4A-44CB-88D8-45D7522E3748}" srcOrd="3" destOrd="0" presId="urn:microsoft.com/office/officeart/2008/layout/LinedList"/>
    <dgm:cxn modelId="{2F053271-B885-4A25-ADAF-482860A32A76}" type="presParOf" srcId="{B0979A2A-BD4A-44CB-88D8-45D7522E3748}" destId="{760C2F5E-4827-42E7-A31C-768AA0B30461}" srcOrd="0" destOrd="0" presId="urn:microsoft.com/office/officeart/2008/layout/LinedList"/>
    <dgm:cxn modelId="{C27303AB-114C-47CC-87DA-BFB0FC051E95}" type="presParOf" srcId="{B0979A2A-BD4A-44CB-88D8-45D7522E3748}" destId="{FB284A9D-7CB2-427D-9644-CFEC1456425C}" srcOrd="1" destOrd="0" presId="urn:microsoft.com/office/officeart/2008/layout/LinedList"/>
    <dgm:cxn modelId="{8478B956-1BA6-4E2F-88E2-C290B254D81E}" type="presParOf" srcId="{C2314519-ACE8-4A68-A3F5-250AD098DAB2}" destId="{88A4F779-4A06-4281-A3FA-018B0422A582}" srcOrd="4" destOrd="0" presId="urn:microsoft.com/office/officeart/2008/layout/LinedList"/>
    <dgm:cxn modelId="{3F913629-F868-4008-B2A3-3758F13E25C4}" type="presParOf" srcId="{C2314519-ACE8-4A68-A3F5-250AD098DAB2}" destId="{CAEF72E5-7551-49A4-A1F7-9BE5B8A48EB6}" srcOrd="5" destOrd="0" presId="urn:microsoft.com/office/officeart/2008/layout/LinedList"/>
    <dgm:cxn modelId="{D8F9523C-5F9F-41BD-9945-A86109A0C76F}" type="presParOf" srcId="{CAEF72E5-7551-49A4-A1F7-9BE5B8A48EB6}" destId="{1B257B42-2AE0-407D-A02B-B35987BBDBF8}" srcOrd="0" destOrd="0" presId="urn:microsoft.com/office/officeart/2008/layout/LinedList"/>
    <dgm:cxn modelId="{35CFE6EA-8E6C-444A-A849-ECAA4E43FB4E}" type="presParOf" srcId="{CAEF72E5-7551-49A4-A1F7-9BE5B8A48EB6}" destId="{203F419E-CA69-4FC9-B554-C9B7E881D4AC}" srcOrd="1" destOrd="0" presId="urn:microsoft.com/office/officeart/2008/layout/LinedList"/>
    <dgm:cxn modelId="{859D2FC3-959E-49A0-A516-25F9A58B1302}" type="presParOf" srcId="{C2314519-ACE8-4A68-A3F5-250AD098DAB2}" destId="{6AB233DE-D3E3-4E89-A05D-58E01A178734}" srcOrd="6" destOrd="0" presId="urn:microsoft.com/office/officeart/2008/layout/LinedList"/>
    <dgm:cxn modelId="{28A5F66A-2266-41A2-AAA9-BBA34BE6E5D0}" type="presParOf" srcId="{C2314519-ACE8-4A68-A3F5-250AD098DAB2}" destId="{93191E16-D24A-4C27-9BAE-E8DD8009DA5E}" srcOrd="7" destOrd="0" presId="urn:microsoft.com/office/officeart/2008/layout/LinedList"/>
    <dgm:cxn modelId="{7296CFBF-6579-433E-B6A1-1E153B1E802F}" type="presParOf" srcId="{93191E16-D24A-4C27-9BAE-E8DD8009DA5E}" destId="{AD66647A-DF13-4957-82FA-A9DAB9978B04}" srcOrd="0" destOrd="0" presId="urn:microsoft.com/office/officeart/2008/layout/LinedList"/>
    <dgm:cxn modelId="{94DE9342-2494-4DBD-9514-0FC2DDE4D857}" type="presParOf" srcId="{93191E16-D24A-4C27-9BAE-E8DD8009DA5E}" destId="{F1678CB1-5D07-422F-8D22-73A80CDEF6C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DD3DDB-D38A-4B82-AFC4-31DE22B9E403}">
      <dsp:nvSpPr>
        <dsp:cNvPr id="0" name=""/>
        <dsp:cNvSpPr/>
      </dsp:nvSpPr>
      <dsp:spPr>
        <a:xfrm>
          <a:off x="0" y="16447"/>
          <a:ext cx="5811128" cy="183185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Heritage is history processed through mythology, ideology, nationalism, local pride, romantic ideas…</a:t>
          </a:r>
          <a:endParaRPr lang="en-US" sz="2600" kern="1200"/>
        </a:p>
      </dsp:txBody>
      <dsp:txXfrm>
        <a:off x="89424" y="105871"/>
        <a:ext cx="5632280" cy="1653006"/>
      </dsp:txXfrm>
    </dsp:sp>
    <dsp:sp modelId="{499DD4C5-2531-41E2-AE1C-92F7AEE93C50}">
      <dsp:nvSpPr>
        <dsp:cNvPr id="0" name=""/>
        <dsp:cNvSpPr/>
      </dsp:nvSpPr>
      <dsp:spPr>
        <a:xfrm>
          <a:off x="0" y="1923182"/>
          <a:ext cx="5811128" cy="1831854"/>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Certain theorists argue that even-though Heritage is associated with past traditions / practices, it is nevertheless NOT the same as History.</a:t>
          </a:r>
          <a:endParaRPr lang="en-US" sz="2600" kern="1200"/>
        </a:p>
      </dsp:txBody>
      <dsp:txXfrm>
        <a:off x="89424" y="2012606"/>
        <a:ext cx="5632280" cy="1653006"/>
      </dsp:txXfrm>
    </dsp:sp>
    <dsp:sp modelId="{EA0FF747-4637-4B83-94A5-FF2DAA27E5CC}">
      <dsp:nvSpPr>
        <dsp:cNvPr id="0" name=""/>
        <dsp:cNvSpPr/>
      </dsp:nvSpPr>
      <dsp:spPr>
        <a:xfrm>
          <a:off x="0" y="3829916"/>
          <a:ext cx="5811128" cy="1831854"/>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“History is about the study of the past using evidence: landscapes, historic buildings, etc - - Heritage is NOT the past itself” Herbert (1995)</a:t>
          </a:r>
          <a:endParaRPr lang="en-US" sz="2600" kern="1200" dirty="0"/>
        </a:p>
      </dsp:txBody>
      <dsp:txXfrm>
        <a:off x="89424" y="3919340"/>
        <a:ext cx="5632280" cy="16530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54977A-7AFE-4E7C-B621-F079D8403204}">
      <dsp:nvSpPr>
        <dsp:cNvPr id="0" name=""/>
        <dsp:cNvSpPr/>
      </dsp:nvSpPr>
      <dsp:spPr>
        <a:xfrm>
          <a:off x="0" y="356189"/>
          <a:ext cx="5811128" cy="24195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a:t>Consider the “Interpretations of Heritage”</a:t>
          </a:r>
          <a:endParaRPr lang="en-US" sz="4400" kern="1200"/>
        </a:p>
      </dsp:txBody>
      <dsp:txXfrm>
        <a:off x="118113" y="474302"/>
        <a:ext cx="5574902" cy="2183334"/>
      </dsp:txXfrm>
    </dsp:sp>
    <dsp:sp modelId="{C0CA072B-61F8-4E54-A564-64E56569765A}">
      <dsp:nvSpPr>
        <dsp:cNvPr id="0" name=""/>
        <dsp:cNvSpPr/>
      </dsp:nvSpPr>
      <dsp:spPr>
        <a:xfrm>
          <a:off x="0" y="2902469"/>
          <a:ext cx="5811128" cy="241956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a:t>Put forward Definitions / Meanings and Examples for each. </a:t>
          </a:r>
          <a:endParaRPr lang="en-US" sz="4400" kern="1200"/>
        </a:p>
      </dsp:txBody>
      <dsp:txXfrm>
        <a:off x="118113" y="3020582"/>
        <a:ext cx="5574902" cy="218333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BE6403-B961-4A06-8793-065DEE2FB0E2}">
      <dsp:nvSpPr>
        <dsp:cNvPr id="0" name=""/>
        <dsp:cNvSpPr/>
      </dsp:nvSpPr>
      <dsp:spPr>
        <a:xfrm>
          <a:off x="0" y="1655"/>
          <a:ext cx="7559504" cy="156051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kern="1200" dirty="0"/>
            <a:t>National Identity / Historical Reality</a:t>
          </a:r>
          <a:endParaRPr lang="en-US" sz="3200" kern="1200" dirty="0"/>
        </a:p>
      </dsp:txBody>
      <dsp:txXfrm>
        <a:off x="76178" y="77833"/>
        <a:ext cx="7407148" cy="1408162"/>
      </dsp:txXfrm>
    </dsp:sp>
    <dsp:sp modelId="{3BAFCE5B-97C1-4FA9-87B3-5BDE4BCDD940}">
      <dsp:nvSpPr>
        <dsp:cNvPr id="0" name=""/>
        <dsp:cNvSpPr/>
      </dsp:nvSpPr>
      <dsp:spPr>
        <a:xfrm>
          <a:off x="0" y="1575478"/>
          <a:ext cx="7559504" cy="1560518"/>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The idea of ‘PERSONAL ATTACHMENT’ and therefore a ‘belonging’ / ‘identity’, clearly links to Tuan’s ideology (1974b cited in </a:t>
          </a:r>
          <a:r>
            <a:rPr lang="en-GB" sz="2400" kern="1200" dirty="0" err="1"/>
            <a:t>Cresswell</a:t>
          </a:r>
          <a:r>
            <a:rPr lang="en-GB" sz="2400" kern="1200" dirty="0"/>
            <a:t> 2008) and his usage of the term “</a:t>
          </a:r>
          <a:r>
            <a:rPr lang="en-GB" sz="2400" b="1" u="sng" kern="1200" dirty="0"/>
            <a:t>topophilia</a:t>
          </a:r>
          <a:r>
            <a:rPr lang="en-GB" sz="2400" kern="1200" dirty="0"/>
            <a:t>” </a:t>
          </a:r>
          <a:r>
            <a:rPr lang="en-GB" sz="2400" i="1" kern="1200" dirty="0"/>
            <a:t>(Def: strong sense of place and love of place)</a:t>
          </a:r>
          <a:endParaRPr lang="en-US" sz="2400" kern="1200" dirty="0"/>
        </a:p>
      </dsp:txBody>
      <dsp:txXfrm>
        <a:off x="76178" y="1651656"/>
        <a:ext cx="7407148" cy="1408162"/>
      </dsp:txXfrm>
    </dsp:sp>
    <dsp:sp modelId="{9705F53C-7637-4DAE-8413-B87434DE2F6D}">
      <dsp:nvSpPr>
        <dsp:cNvPr id="0" name=""/>
        <dsp:cNvSpPr/>
      </dsp:nvSpPr>
      <dsp:spPr>
        <a:xfrm>
          <a:off x="0" y="3149300"/>
          <a:ext cx="7559504" cy="1560518"/>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i="1" kern="1200" dirty="0"/>
            <a:t>‘affective bond with one's environment—a person's mental, emotional, and cognitive ties to a place’.</a:t>
          </a:r>
          <a:endParaRPr lang="en-US" sz="2400" kern="1200" dirty="0"/>
        </a:p>
      </dsp:txBody>
      <dsp:txXfrm>
        <a:off x="76178" y="3225478"/>
        <a:ext cx="7407148" cy="1408162"/>
      </dsp:txXfrm>
    </dsp:sp>
    <dsp:sp modelId="{D0410080-9E4C-412D-8215-4B1243AC07F9}">
      <dsp:nvSpPr>
        <dsp:cNvPr id="0" name=""/>
        <dsp:cNvSpPr/>
      </dsp:nvSpPr>
      <dsp:spPr>
        <a:xfrm>
          <a:off x="0" y="4723122"/>
          <a:ext cx="7559504" cy="1560518"/>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Further theorists who would support this view are; Gold and Ward (1994), Edwards and </a:t>
          </a:r>
          <a:r>
            <a:rPr lang="en-GB" sz="1800" kern="1200" dirty="0" err="1"/>
            <a:t>Llurdes</a:t>
          </a:r>
          <a:r>
            <a:rPr lang="en-GB" sz="1800" kern="1200" dirty="0"/>
            <a:t> i </a:t>
          </a:r>
          <a:r>
            <a:rPr lang="en-GB" sz="1800" kern="1200" dirty="0" err="1"/>
            <a:t>Ciot</a:t>
          </a:r>
          <a:r>
            <a:rPr lang="en-GB" sz="1800" kern="1200" dirty="0"/>
            <a:t> (1996) and </a:t>
          </a:r>
          <a:r>
            <a:rPr lang="en-GB" sz="1800" kern="1200" dirty="0" err="1"/>
            <a:t>Besculides</a:t>
          </a:r>
          <a:r>
            <a:rPr lang="en-GB" sz="1800" kern="1200" dirty="0"/>
            <a:t> et al (2002), who believe that an involvement in heritage activities / heritage tourism strengthens a sense of belonging and also celebrates an identity. </a:t>
          </a:r>
          <a:endParaRPr lang="en-US" sz="1800" kern="1200" dirty="0"/>
        </a:p>
      </dsp:txBody>
      <dsp:txXfrm>
        <a:off x="76178" y="4799300"/>
        <a:ext cx="7407148" cy="140816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55A4F1-1A60-4D2B-9068-3F7FD7822A69}">
      <dsp:nvSpPr>
        <dsp:cNvPr id="0" name=""/>
        <dsp:cNvSpPr/>
      </dsp:nvSpPr>
      <dsp:spPr>
        <a:xfrm>
          <a:off x="0" y="92779"/>
          <a:ext cx="7559504" cy="147957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For </a:t>
          </a:r>
          <a:r>
            <a:rPr lang="en-GB" sz="2100" kern="1200" dirty="0" err="1"/>
            <a:t>Zukin</a:t>
          </a:r>
          <a:r>
            <a:rPr lang="en-GB" sz="2100" kern="1200" dirty="0"/>
            <a:t> (2010), for a positive affinity to place, an authentic portrayal of a ‘location’ is </a:t>
          </a:r>
          <a:r>
            <a:rPr lang="en-GB" sz="2100" b="1" u="sng" kern="1200" dirty="0"/>
            <a:t>imperative</a:t>
          </a:r>
          <a:r>
            <a:rPr lang="en-GB" sz="2100" kern="1200" dirty="0"/>
            <a:t>, as it is argued that this can seriously influence a community’s ‘sense of place’ / ‘place pride’. </a:t>
          </a:r>
          <a:endParaRPr lang="en-US" sz="2100" kern="1200" dirty="0"/>
        </a:p>
      </dsp:txBody>
      <dsp:txXfrm>
        <a:off x="72227" y="165006"/>
        <a:ext cx="7415050" cy="1335120"/>
      </dsp:txXfrm>
    </dsp:sp>
    <dsp:sp modelId="{EF68F216-17AD-4BCD-A1D6-27C9F6482DE6}">
      <dsp:nvSpPr>
        <dsp:cNvPr id="0" name=""/>
        <dsp:cNvSpPr/>
      </dsp:nvSpPr>
      <dsp:spPr>
        <a:xfrm>
          <a:off x="0" y="1632833"/>
          <a:ext cx="7559504" cy="1479574"/>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Any changes made to history / heritage, according to theorists Auge (1995) and </a:t>
          </a:r>
          <a:r>
            <a:rPr lang="en-GB" sz="2100" kern="1200" dirty="0" err="1"/>
            <a:t>Relph</a:t>
          </a:r>
          <a:r>
            <a:rPr lang="en-GB" sz="2100" kern="1200" dirty="0"/>
            <a:t> (1976) this can sometimes lead to potential negative impacts for a community.</a:t>
          </a:r>
          <a:endParaRPr lang="en-US" sz="2100" kern="1200" dirty="0"/>
        </a:p>
      </dsp:txBody>
      <dsp:txXfrm>
        <a:off x="72227" y="1705060"/>
        <a:ext cx="7415050" cy="1335120"/>
      </dsp:txXfrm>
    </dsp:sp>
    <dsp:sp modelId="{40DA35F5-805A-4148-B241-2A51014033DD}">
      <dsp:nvSpPr>
        <dsp:cNvPr id="0" name=""/>
        <dsp:cNvSpPr/>
      </dsp:nvSpPr>
      <dsp:spPr>
        <a:xfrm>
          <a:off x="0" y="3172888"/>
          <a:ext cx="7559504" cy="1479574"/>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Such negativity, can be particularly damaging for a community, if developments are insufficiently planned and managed. For </a:t>
          </a:r>
          <a:r>
            <a:rPr lang="en-GB" sz="2100" kern="1200" dirty="0" err="1"/>
            <a:t>Relph</a:t>
          </a:r>
          <a:r>
            <a:rPr lang="en-GB" sz="2100" kern="1200" dirty="0"/>
            <a:t> (1976, p16), new  developments have the potential to “destroy a place and history” which can influence “</a:t>
          </a:r>
          <a:r>
            <a:rPr lang="en-GB" sz="2100" b="1" u="sng" kern="1200" dirty="0" err="1"/>
            <a:t>placelessness</a:t>
          </a:r>
          <a:r>
            <a:rPr lang="en-GB" sz="2100" b="1" u="sng" kern="1200" dirty="0"/>
            <a:t>”. </a:t>
          </a:r>
          <a:endParaRPr lang="en-US" sz="2100" kern="1200" dirty="0"/>
        </a:p>
      </dsp:txBody>
      <dsp:txXfrm>
        <a:off x="72227" y="3245115"/>
        <a:ext cx="7415050" cy="1335120"/>
      </dsp:txXfrm>
    </dsp:sp>
    <dsp:sp modelId="{594E239B-F601-457C-903C-F1695D1CCAC0}">
      <dsp:nvSpPr>
        <dsp:cNvPr id="0" name=""/>
        <dsp:cNvSpPr/>
      </dsp:nvSpPr>
      <dsp:spPr>
        <a:xfrm>
          <a:off x="0" y="4712943"/>
          <a:ext cx="7559504" cy="1479574"/>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i="1" kern="1200" dirty="0"/>
            <a:t>“</a:t>
          </a:r>
          <a:r>
            <a:rPr lang="en-GB" sz="2400" i="1" kern="1200" dirty="0"/>
            <a:t>Mass cultures and values dilute authentic relations to place”</a:t>
          </a:r>
          <a:r>
            <a:rPr lang="en-GB" sz="2400" kern="1200" dirty="0"/>
            <a:t> </a:t>
          </a:r>
          <a:r>
            <a:rPr lang="en-GB" sz="2400" kern="1200" dirty="0" err="1"/>
            <a:t>Relph</a:t>
          </a:r>
          <a:r>
            <a:rPr lang="en-GB" sz="2400" kern="1200" dirty="0"/>
            <a:t> (1976 p16, cited in </a:t>
          </a:r>
          <a:r>
            <a:rPr lang="en-GB" sz="2400" kern="1200" dirty="0" err="1"/>
            <a:t>Cresswell</a:t>
          </a:r>
          <a:r>
            <a:rPr lang="en-GB" sz="2400" kern="1200" dirty="0"/>
            <a:t> 2008 p46).</a:t>
          </a:r>
          <a:endParaRPr lang="en-US" sz="2100" kern="1200" dirty="0"/>
        </a:p>
      </dsp:txBody>
      <dsp:txXfrm>
        <a:off x="72227" y="4785170"/>
        <a:ext cx="7415050" cy="133512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069885-E893-4259-85DC-740DF41D21ED}">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FA8081-A19F-4540-AEEB-415E04F9C7DF}">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i="1" kern="1200" dirty="0"/>
            <a:t>Examples of damaging developments…… </a:t>
          </a:r>
          <a:endParaRPr lang="en-US" sz="2400" kern="1200" dirty="0"/>
        </a:p>
      </dsp:txBody>
      <dsp:txXfrm>
        <a:off x="0" y="0"/>
        <a:ext cx="6900512" cy="1384035"/>
      </dsp:txXfrm>
    </dsp:sp>
    <dsp:sp modelId="{62E6FBA6-FAF4-4C88-A0C9-921880CDC453}">
      <dsp:nvSpPr>
        <dsp:cNvPr id="0" name=""/>
        <dsp:cNvSpPr/>
      </dsp:nvSpPr>
      <dsp:spPr>
        <a:xfrm>
          <a:off x="0" y="1384035"/>
          <a:ext cx="6900512"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0C2F5E-4827-42E7-A31C-768AA0B30461}">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i="1" kern="1200" dirty="0"/>
            <a:t>(Commercialisation of Heritage / Education </a:t>
          </a:r>
          <a:r>
            <a:rPr lang="en-GB" sz="2000" i="1" kern="1200" dirty="0" err="1"/>
            <a:t>Vrs</a:t>
          </a:r>
          <a:r>
            <a:rPr lang="en-GB" sz="2000" i="1" kern="1200" dirty="0"/>
            <a:t> Entertainment)</a:t>
          </a:r>
        </a:p>
        <a:p>
          <a:pPr marL="0" lvl="0" indent="0" algn="l" defTabSz="889000">
            <a:lnSpc>
              <a:spcPct val="90000"/>
            </a:lnSpc>
            <a:spcBef>
              <a:spcPct val="0"/>
            </a:spcBef>
            <a:spcAft>
              <a:spcPct val="35000"/>
            </a:spcAft>
            <a:buNone/>
          </a:pPr>
          <a:r>
            <a:rPr lang="en-GB" sz="1600" b="0" i="0" kern="1200" dirty="0"/>
            <a:t>According to historian William </a:t>
          </a:r>
          <a:r>
            <a:rPr lang="en-GB" sz="1600" b="0" i="0" kern="1200" dirty="0" err="1"/>
            <a:t>Darlymyple</a:t>
          </a:r>
          <a:r>
            <a:rPr lang="en-GB" sz="1600" b="0" i="0" kern="1200" dirty="0"/>
            <a:t> , “the really great monuments of any nation whether it’s the Lincoln Memorial of America or Stonehenge or Westminster Abbey ( in UK) or the Taj Mahal or the Red Fort there should not be leased out for a corporate experiment”.</a:t>
          </a:r>
          <a:endParaRPr lang="en-US" sz="1600" kern="1200" dirty="0"/>
        </a:p>
      </dsp:txBody>
      <dsp:txXfrm>
        <a:off x="0" y="1384035"/>
        <a:ext cx="6900512" cy="1384035"/>
      </dsp:txXfrm>
    </dsp:sp>
    <dsp:sp modelId="{88A4F779-4A06-4281-A3FA-018B0422A582}">
      <dsp:nvSpPr>
        <dsp:cNvPr id="0" name=""/>
        <dsp:cNvSpPr/>
      </dsp:nvSpPr>
      <dsp:spPr>
        <a:xfrm>
          <a:off x="0" y="2768070"/>
          <a:ext cx="6900512"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257B42-2AE0-407D-A02B-B35987BBDBF8}">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i="1" kern="1200" dirty="0"/>
            <a:t>“Some heritage displays....offer a cosy and comforting vision of a mythical childhood that never was”</a:t>
          </a:r>
          <a:r>
            <a:rPr lang="en-GB" sz="2500" kern="1200" dirty="0"/>
            <a:t> (Dicks 2003, p131).</a:t>
          </a:r>
          <a:endParaRPr lang="en-US" sz="2500" kern="1200" dirty="0"/>
        </a:p>
      </dsp:txBody>
      <dsp:txXfrm>
        <a:off x="0" y="2768070"/>
        <a:ext cx="6900512" cy="1384035"/>
      </dsp:txXfrm>
    </dsp:sp>
    <dsp:sp modelId="{6AB233DE-D3E3-4E89-A05D-58E01A178734}">
      <dsp:nvSpPr>
        <dsp:cNvPr id="0" name=""/>
        <dsp:cNvSpPr/>
      </dsp:nvSpPr>
      <dsp:spPr>
        <a:xfrm>
          <a:off x="0" y="4152105"/>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66647A-DF13-4957-82FA-A9DAB9978B04}">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i="1" kern="1200"/>
            <a:t>“…… heritage (development) requires careful interpretation......there is a tendency to romanticise the past and forget fact”</a:t>
          </a:r>
          <a:r>
            <a:rPr lang="en-GB" sz="2500" kern="1200"/>
            <a:t> (Verbekke 1999, p77)</a:t>
          </a:r>
          <a:endParaRPr lang="en-US" sz="2500" kern="1200"/>
        </a:p>
      </dsp:txBody>
      <dsp:txXfrm>
        <a:off x="0" y="4152105"/>
        <a:ext cx="6900512" cy="138403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4530"/>
            <a:ext cx="9144000" cy="2387600"/>
          </a:xfrm>
        </p:spPr>
        <p:txBody>
          <a:bodyPr anchor="b">
            <a:normAutofit/>
          </a:bodyPr>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normAutofit/>
          </a:bodyPr>
          <a:lstStyle>
            <a:lvl1pPr marL="0" indent="0" algn="ctr">
              <a:buNone/>
              <a:defRPr sz="2400">
                <a:solidFill>
                  <a:schemeClr val="tx1">
                    <a:lumMod val="75000"/>
                    <a:lumOff val="25000"/>
                  </a:schemeClr>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8C89B7B-1D54-40B5-B968-54FE78CB047B}" type="datetimeFigureOut">
              <a:rPr lang="en-GB" smtClean="0"/>
              <a:t>31/01/2023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CFFD49-8B9B-4B4F-BD12-186632F06409}" type="slidenum">
              <a:rPr lang="en-GB" smtClean="0"/>
              <a:t>‹#›</a:t>
            </a:fld>
            <a:endParaRPr lang="en-GB"/>
          </a:p>
        </p:txBody>
      </p:sp>
    </p:spTree>
    <p:extLst>
      <p:ext uri="{BB962C8B-B14F-4D97-AF65-F5344CB8AC3E}">
        <p14:creationId xmlns:p14="http://schemas.microsoft.com/office/powerpoint/2010/main" val="42407713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C89B7B-1D54-40B5-B968-54FE78CB047B}" type="datetimeFigureOut">
              <a:rPr lang="en-GB" smtClean="0"/>
              <a:t>31/01/2023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CFFD49-8B9B-4B4F-BD12-186632F06409}" type="slidenum">
              <a:rPr lang="en-GB" smtClean="0"/>
              <a:t>‹#›</a:t>
            </a:fld>
            <a:endParaRPr lang="en-GB"/>
          </a:p>
        </p:txBody>
      </p:sp>
    </p:spTree>
    <p:extLst>
      <p:ext uri="{BB962C8B-B14F-4D97-AF65-F5344CB8AC3E}">
        <p14:creationId xmlns:p14="http://schemas.microsoft.com/office/powerpoint/2010/main" val="16404804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12423"/>
            <a:ext cx="10515600" cy="2851208"/>
          </a:xfrm>
        </p:spPr>
        <p:txBody>
          <a:bodyPr anchor="b">
            <a:normAutofit/>
          </a:bodyPr>
          <a:lstStyle>
            <a:lvl1pPr>
              <a:defRPr sz="6000" b="0"/>
            </a:lvl1pPr>
          </a:lstStyle>
          <a:p>
            <a:r>
              <a:rPr lang="en-US"/>
              <a:t>Click to edit Master title style</a:t>
            </a:r>
            <a:endParaRPr lang="en-US" dirty="0"/>
          </a:p>
        </p:txBody>
      </p:sp>
      <p:sp>
        <p:nvSpPr>
          <p:cNvPr id="3" name="Text Placeholder 2"/>
          <p:cNvSpPr>
            <a:spLocks noGrp="1"/>
          </p:cNvSpPr>
          <p:nvPr>
            <p:ph type="body" idx="1"/>
          </p:nvPr>
        </p:nvSpPr>
        <p:spPr>
          <a:xfrm>
            <a:off x="831850" y="4552633"/>
            <a:ext cx="10515600" cy="1500187"/>
          </a:xfrm>
        </p:spPr>
        <p:txBody>
          <a:bodyPr anchor="t">
            <a:normAutofit/>
          </a:bodyPr>
          <a:lstStyle>
            <a:lvl1pPr marL="0" indent="0">
              <a:buNone/>
              <a:defRPr sz="24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C89B7B-1D54-40B5-B968-54FE78CB047B}" type="datetimeFigureOut">
              <a:rPr lang="en-GB" smtClean="0"/>
              <a:t>31/01/2023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CFFD49-8B9B-4B4F-BD12-186632F06409}" type="slidenum">
              <a:rPr lang="en-GB" smtClean="0"/>
              <a:t>‹#›</a:t>
            </a:fld>
            <a:endParaRPr lang="en-GB"/>
          </a:p>
        </p:txBody>
      </p:sp>
    </p:spTree>
    <p:extLst>
      <p:ext uri="{BB962C8B-B14F-4D97-AF65-F5344CB8AC3E}">
        <p14:creationId xmlns:p14="http://schemas.microsoft.com/office/powerpoint/2010/main" val="16513212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45127" y="1828800"/>
            <a:ext cx="5181600" cy="43513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8800"/>
            <a:ext cx="5181600" cy="43513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8C89B7B-1D54-40B5-B968-54FE78CB047B}" type="datetimeFigureOut">
              <a:rPr lang="en-GB" smtClean="0"/>
              <a:t>31/01/2023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BCFFD49-8B9B-4B4F-BD12-186632F06409}" type="slidenum">
              <a:rPr lang="en-GB" smtClean="0"/>
              <a:t>‹#›</a:t>
            </a:fld>
            <a:endParaRPr lang="en-GB"/>
          </a:p>
        </p:txBody>
      </p:sp>
    </p:spTree>
    <p:extLst>
      <p:ext uri="{BB962C8B-B14F-4D97-AF65-F5344CB8AC3E}">
        <p14:creationId xmlns:p14="http://schemas.microsoft.com/office/powerpoint/2010/main" val="1841405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845127" y="1681850"/>
            <a:ext cx="5156200" cy="825699"/>
          </a:xfrm>
        </p:spPr>
        <p:txBody>
          <a:bodyPr anchor="b">
            <a:normAutofit/>
          </a:bodyP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45127" y="2507550"/>
            <a:ext cx="5156200" cy="36805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851"/>
            <a:ext cx="5181601" cy="825698"/>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7550"/>
            <a:ext cx="5181601" cy="36805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E8C89B7B-1D54-40B5-B968-54FE78CB047B}" type="datetimeFigureOut">
              <a:rPr lang="en-GB" smtClean="0"/>
              <a:t>31/01/2023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BCFFD49-8B9B-4B4F-BD12-186632F06409}" type="slidenum">
              <a:rPr lang="en-GB" smtClean="0"/>
              <a:t>‹#›</a:t>
            </a:fld>
            <a:endParaRPr lang="en-GB"/>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4739561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E8C89B7B-1D54-40B5-B968-54FE78CB047B}" type="datetimeFigureOut">
              <a:rPr lang="en-GB" smtClean="0"/>
              <a:t>31/01/2023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BCFFD49-8B9B-4B4F-BD12-186632F06409}" type="slidenum">
              <a:rPr lang="en-GB" smtClean="0"/>
              <a:t>‹#›</a:t>
            </a:fld>
            <a:endParaRPr lang="en-GB"/>
          </a:p>
        </p:txBody>
      </p:sp>
      <p:sp>
        <p:nvSpPr>
          <p:cNvPr id="6" name="Title 5"/>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5091212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C89B7B-1D54-40B5-B968-54FE78CB047B}" type="datetimeFigureOut">
              <a:rPr lang="en-GB" smtClean="0"/>
              <a:t>31/01/2023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BCFFD49-8B9B-4B4F-BD12-186632F06409}" type="slidenum">
              <a:rPr lang="en-GB" smtClean="0"/>
              <a:t>‹#›</a:t>
            </a:fld>
            <a:endParaRPr lang="en-GB"/>
          </a:p>
        </p:txBody>
      </p:sp>
    </p:spTree>
    <p:extLst>
      <p:ext uri="{BB962C8B-B14F-4D97-AF65-F5344CB8AC3E}">
        <p14:creationId xmlns:p14="http://schemas.microsoft.com/office/powerpoint/2010/main" val="18186857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931920" cy="1600197"/>
          </a:xfrm>
        </p:spPr>
        <p:txBody>
          <a:bodyPr anchor="b">
            <a:normAutofit/>
          </a:bodyPr>
          <a:lstStyle>
            <a:lvl1pPr>
              <a:defRPr sz="3200" b="0"/>
            </a:lvl1pPr>
          </a:lstStyle>
          <a:p>
            <a:r>
              <a:rPr lang="en-US"/>
              <a:t>Click to edit Master title style</a:t>
            </a:r>
            <a:endParaRPr lang="en-US" dirty="0"/>
          </a:p>
        </p:txBody>
      </p:sp>
      <p:sp>
        <p:nvSpPr>
          <p:cNvPr id="3" name="Content Placeholder 2"/>
          <p:cNvSpPr>
            <a:spLocks noGrp="1"/>
          </p:cNvSpPr>
          <p:nvPr>
            <p:ph idx="1"/>
          </p:nvPr>
        </p:nvSpPr>
        <p:spPr>
          <a:xfrm>
            <a:off x="5181600" y="990600"/>
            <a:ext cx="6172200" cy="4876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1248" y="2057399"/>
            <a:ext cx="3931920" cy="3810001"/>
          </a:xfrm>
        </p:spPr>
        <p:txBody>
          <a:bodyPr>
            <a:normAutofit/>
          </a:bodyPr>
          <a:lstStyle>
            <a:lvl1pPr marL="0" indent="0">
              <a:lnSpc>
                <a:spcPct val="90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8C89B7B-1D54-40B5-B968-54FE78CB047B}" type="datetimeFigureOut">
              <a:rPr lang="en-GB" smtClean="0"/>
              <a:t>31/01/2023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BCFFD49-8B9B-4B4F-BD12-186632F06409}" type="slidenum">
              <a:rPr lang="en-GB" smtClean="0"/>
              <a:t>‹#›</a:t>
            </a:fld>
            <a:endParaRPr lang="en-GB"/>
          </a:p>
        </p:txBody>
      </p:sp>
    </p:spTree>
    <p:extLst>
      <p:ext uri="{BB962C8B-B14F-4D97-AF65-F5344CB8AC3E}">
        <p14:creationId xmlns:p14="http://schemas.microsoft.com/office/powerpoint/2010/main" val="38014191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931920" cy="160020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p:cNvSpPr>
          <p:nvPr>
            <p:ph type="pic" idx="1"/>
          </p:nvPr>
        </p:nvSpPr>
        <p:spPr>
          <a:xfrm>
            <a:off x="5181600" y="990600"/>
            <a:ext cx="6172200" cy="4876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41248" y="2057400"/>
            <a:ext cx="3931920" cy="3810000"/>
          </a:xfrm>
        </p:spPr>
        <p:txBody>
          <a:bodyPr>
            <a:normAutofit/>
          </a:bodyPr>
          <a:lstStyle>
            <a:lvl1pPr marL="0" indent="0">
              <a:lnSpc>
                <a:spcPct val="90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8C89B7B-1D54-40B5-B968-54FE78CB047B}" type="datetimeFigureOut">
              <a:rPr lang="en-GB" smtClean="0"/>
              <a:t>31/01/2023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BCFFD49-8B9B-4B4F-BD12-186632F06409}" type="slidenum">
              <a:rPr lang="en-GB" smtClean="0"/>
              <a:t>‹#›</a:t>
            </a:fld>
            <a:endParaRPr lang="en-GB"/>
          </a:p>
        </p:txBody>
      </p:sp>
    </p:spTree>
    <p:extLst>
      <p:ext uri="{BB962C8B-B14F-4D97-AF65-F5344CB8AC3E}">
        <p14:creationId xmlns:p14="http://schemas.microsoft.com/office/powerpoint/2010/main" val="28329297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C89B7B-1D54-40B5-B968-54FE78CB047B}" type="datetimeFigureOut">
              <a:rPr lang="en-GB" smtClean="0"/>
              <a:t>31/01/2023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CFFD49-8B9B-4B4F-BD12-186632F06409}" type="slidenum">
              <a:rPr lang="en-GB" smtClean="0"/>
              <a:t>‹#›</a:t>
            </a:fld>
            <a:endParaRPr lang="en-GB"/>
          </a:p>
        </p:txBody>
      </p:sp>
    </p:spTree>
    <p:extLst>
      <p:ext uri="{BB962C8B-B14F-4D97-AF65-F5344CB8AC3E}">
        <p14:creationId xmlns:p14="http://schemas.microsoft.com/office/powerpoint/2010/main" val="1134221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0362"/>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0362"/>
            <a:ext cx="7734300" cy="58118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8C89B7B-1D54-40B5-B968-54FE78CB047B}" type="datetimeFigureOut">
              <a:rPr lang="en-GB" smtClean="0"/>
              <a:t>31/01/2023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CFFD49-8B9B-4B4F-BD12-186632F06409}" type="slidenum">
              <a:rPr lang="en-GB" smtClean="0"/>
              <a:t>‹#›</a:t>
            </a:fld>
            <a:endParaRPr lang="en-GB"/>
          </a:p>
        </p:txBody>
      </p:sp>
    </p:spTree>
    <p:extLst>
      <p:ext uri="{BB962C8B-B14F-4D97-AF65-F5344CB8AC3E}">
        <p14:creationId xmlns:p14="http://schemas.microsoft.com/office/powerpoint/2010/main" val="805467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E8490-0A30-2D4F-3ED2-2ADFBA1E668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EEAA7F4-8581-F2C5-2443-CF969481CB1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87EF5B7-658E-EDDE-E53E-4400E8731316}"/>
              </a:ext>
            </a:extLst>
          </p:cNvPr>
          <p:cNvSpPr>
            <a:spLocks noGrp="1"/>
          </p:cNvSpPr>
          <p:nvPr>
            <p:ph type="dt" sz="half" idx="10"/>
          </p:nvPr>
        </p:nvSpPr>
        <p:spPr/>
        <p:txBody>
          <a:bodyPr/>
          <a:lstStyle/>
          <a:p>
            <a:fld id="{E8C89B7B-1D54-40B5-B968-54FE78CB047B}" type="datetimeFigureOut">
              <a:rPr lang="en-GB" smtClean="0"/>
              <a:t>31/01/2023</a:t>
            </a:fld>
            <a:endParaRPr lang="en-GB"/>
          </a:p>
        </p:txBody>
      </p:sp>
      <p:sp>
        <p:nvSpPr>
          <p:cNvPr id="5" name="Footer Placeholder 4">
            <a:extLst>
              <a:ext uri="{FF2B5EF4-FFF2-40B4-BE49-F238E27FC236}">
                <a16:creationId xmlns:a16="http://schemas.microsoft.com/office/drawing/2014/main" id="{00FAD32D-97AF-61A2-FF42-5756E7D477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DFA569-475B-D3EB-89E6-281EF077FD1B}"/>
              </a:ext>
            </a:extLst>
          </p:cNvPr>
          <p:cNvSpPr>
            <a:spLocks noGrp="1"/>
          </p:cNvSpPr>
          <p:nvPr>
            <p:ph type="sldNum" sz="quarter" idx="12"/>
          </p:nvPr>
        </p:nvSpPr>
        <p:spPr/>
        <p:txBody>
          <a:bodyPr/>
          <a:lstStyle/>
          <a:p>
            <a:fld id="{7BCFFD49-8B9B-4B4F-BD12-186632F06409}" type="slidenum">
              <a:rPr lang="en-GB" smtClean="0"/>
              <a:t>‹#›</a:t>
            </a:fld>
            <a:endParaRPr lang="en-GB"/>
          </a:p>
        </p:txBody>
      </p:sp>
    </p:spTree>
    <p:extLst>
      <p:ext uri="{BB962C8B-B14F-4D97-AF65-F5344CB8AC3E}">
        <p14:creationId xmlns:p14="http://schemas.microsoft.com/office/powerpoint/2010/main" val="22878762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6571F-1FE3-C1F6-2215-D885DB07C46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F5946BA-F521-C354-3841-3ECCBDDB09F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59D21F-0B80-E950-37D2-7027A62EE4B3}"/>
              </a:ext>
            </a:extLst>
          </p:cNvPr>
          <p:cNvSpPr>
            <a:spLocks noGrp="1"/>
          </p:cNvSpPr>
          <p:nvPr>
            <p:ph type="dt" sz="half" idx="10"/>
          </p:nvPr>
        </p:nvSpPr>
        <p:spPr/>
        <p:txBody>
          <a:bodyPr/>
          <a:lstStyle/>
          <a:p>
            <a:fld id="{E8C89B7B-1D54-40B5-B968-54FE78CB047B}" type="datetimeFigureOut">
              <a:rPr lang="en-GB" smtClean="0"/>
              <a:t>31/01/2023</a:t>
            </a:fld>
            <a:endParaRPr lang="en-GB"/>
          </a:p>
        </p:txBody>
      </p:sp>
      <p:sp>
        <p:nvSpPr>
          <p:cNvPr id="5" name="Footer Placeholder 4">
            <a:extLst>
              <a:ext uri="{FF2B5EF4-FFF2-40B4-BE49-F238E27FC236}">
                <a16:creationId xmlns:a16="http://schemas.microsoft.com/office/drawing/2014/main" id="{2DB6822C-BFB9-14F3-ADFF-88BE3B7A47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02B42B-D4FF-8F85-B4F0-F9CD88558A2A}"/>
              </a:ext>
            </a:extLst>
          </p:cNvPr>
          <p:cNvSpPr>
            <a:spLocks noGrp="1"/>
          </p:cNvSpPr>
          <p:nvPr>
            <p:ph type="sldNum" sz="quarter" idx="12"/>
          </p:nvPr>
        </p:nvSpPr>
        <p:spPr/>
        <p:txBody>
          <a:bodyPr/>
          <a:lstStyle/>
          <a:p>
            <a:fld id="{7BCFFD49-8B9B-4B4F-BD12-186632F06409}" type="slidenum">
              <a:rPr lang="en-GB" smtClean="0"/>
              <a:t>‹#›</a:t>
            </a:fld>
            <a:endParaRPr lang="en-GB"/>
          </a:p>
        </p:txBody>
      </p:sp>
    </p:spTree>
    <p:extLst>
      <p:ext uri="{BB962C8B-B14F-4D97-AF65-F5344CB8AC3E}">
        <p14:creationId xmlns:p14="http://schemas.microsoft.com/office/powerpoint/2010/main" val="41917390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3DF92-9E8F-6BEA-5EEC-20575380043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28D8333-24C6-88E9-7E0E-FE34473B34B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A14EC19-2612-473A-9B38-617AC1D83B91}"/>
              </a:ext>
            </a:extLst>
          </p:cNvPr>
          <p:cNvSpPr>
            <a:spLocks noGrp="1"/>
          </p:cNvSpPr>
          <p:nvPr>
            <p:ph type="dt" sz="half" idx="10"/>
          </p:nvPr>
        </p:nvSpPr>
        <p:spPr/>
        <p:txBody>
          <a:bodyPr/>
          <a:lstStyle/>
          <a:p>
            <a:fld id="{E8C89B7B-1D54-40B5-B968-54FE78CB047B}" type="datetimeFigureOut">
              <a:rPr lang="en-GB" smtClean="0"/>
              <a:t>31/01/2023</a:t>
            </a:fld>
            <a:endParaRPr lang="en-GB"/>
          </a:p>
        </p:txBody>
      </p:sp>
      <p:sp>
        <p:nvSpPr>
          <p:cNvPr id="5" name="Footer Placeholder 4">
            <a:extLst>
              <a:ext uri="{FF2B5EF4-FFF2-40B4-BE49-F238E27FC236}">
                <a16:creationId xmlns:a16="http://schemas.microsoft.com/office/drawing/2014/main" id="{F4574B9B-D47B-157D-6FD2-1DCD605DD7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4D8935-15EA-EF7E-1EE2-F195E6E4B6D2}"/>
              </a:ext>
            </a:extLst>
          </p:cNvPr>
          <p:cNvSpPr>
            <a:spLocks noGrp="1"/>
          </p:cNvSpPr>
          <p:nvPr>
            <p:ph type="sldNum" sz="quarter" idx="12"/>
          </p:nvPr>
        </p:nvSpPr>
        <p:spPr/>
        <p:txBody>
          <a:bodyPr/>
          <a:lstStyle/>
          <a:p>
            <a:fld id="{7BCFFD49-8B9B-4B4F-BD12-186632F06409}" type="slidenum">
              <a:rPr lang="en-GB" smtClean="0"/>
              <a:t>‹#›</a:t>
            </a:fld>
            <a:endParaRPr lang="en-GB"/>
          </a:p>
        </p:txBody>
      </p:sp>
    </p:spTree>
    <p:extLst>
      <p:ext uri="{BB962C8B-B14F-4D97-AF65-F5344CB8AC3E}">
        <p14:creationId xmlns:p14="http://schemas.microsoft.com/office/powerpoint/2010/main" val="39591632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0508E-A0B7-1937-6F25-91FA7DC5E7C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EA3D7A4-1B1F-90DA-B9B0-C4AB9B52906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DF15F35-A741-3478-0E92-161CA2EDDE3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DFE5315-424E-C0BF-7F04-BCF35BC43D51}"/>
              </a:ext>
            </a:extLst>
          </p:cNvPr>
          <p:cNvSpPr>
            <a:spLocks noGrp="1"/>
          </p:cNvSpPr>
          <p:nvPr>
            <p:ph type="dt" sz="half" idx="10"/>
          </p:nvPr>
        </p:nvSpPr>
        <p:spPr/>
        <p:txBody>
          <a:bodyPr/>
          <a:lstStyle/>
          <a:p>
            <a:fld id="{E8C89B7B-1D54-40B5-B968-54FE78CB047B}" type="datetimeFigureOut">
              <a:rPr lang="en-GB" smtClean="0"/>
              <a:t>31/01/2023</a:t>
            </a:fld>
            <a:endParaRPr lang="en-GB"/>
          </a:p>
        </p:txBody>
      </p:sp>
      <p:sp>
        <p:nvSpPr>
          <p:cNvPr id="6" name="Footer Placeholder 5">
            <a:extLst>
              <a:ext uri="{FF2B5EF4-FFF2-40B4-BE49-F238E27FC236}">
                <a16:creationId xmlns:a16="http://schemas.microsoft.com/office/drawing/2014/main" id="{0F144828-3F2A-683C-F753-0C7CFF044D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DCF7F76-2B15-0B16-3146-36DD40F2F029}"/>
              </a:ext>
            </a:extLst>
          </p:cNvPr>
          <p:cNvSpPr>
            <a:spLocks noGrp="1"/>
          </p:cNvSpPr>
          <p:nvPr>
            <p:ph type="sldNum" sz="quarter" idx="12"/>
          </p:nvPr>
        </p:nvSpPr>
        <p:spPr/>
        <p:txBody>
          <a:bodyPr/>
          <a:lstStyle/>
          <a:p>
            <a:fld id="{7BCFFD49-8B9B-4B4F-BD12-186632F06409}" type="slidenum">
              <a:rPr lang="en-GB" smtClean="0"/>
              <a:t>‹#›</a:t>
            </a:fld>
            <a:endParaRPr lang="en-GB"/>
          </a:p>
        </p:txBody>
      </p:sp>
    </p:spTree>
    <p:extLst>
      <p:ext uri="{BB962C8B-B14F-4D97-AF65-F5344CB8AC3E}">
        <p14:creationId xmlns:p14="http://schemas.microsoft.com/office/powerpoint/2010/main" val="13389209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7F030-EE32-6663-AD11-019D937C200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E53DED9-AA70-0BC7-A7CF-E295F681211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04D9BFB-298A-E099-645C-13347AC2AEA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599C0AF-10FB-BDE3-B90A-8DFCAA85270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37D1088-1181-5479-1C81-376EC46D8F7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F11DFDB-30F5-0133-64BE-12E5CCB5303B}"/>
              </a:ext>
            </a:extLst>
          </p:cNvPr>
          <p:cNvSpPr>
            <a:spLocks noGrp="1"/>
          </p:cNvSpPr>
          <p:nvPr>
            <p:ph type="dt" sz="half" idx="10"/>
          </p:nvPr>
        </p:nvSpPr>
        <p:spPr/>
        <p:txBody>
          <a:bodyPr/>
          <a:lstStyle/>
          <a:p>
            <a:fld id="{E8C89B7B-1D54-40B5-B968-54FE78CB047B}" type="datetimeFigureOut">
              <a:rPr lang="en-GB" smtClean="0"/>
              <a:t>31/01/2023</a:t>
            </a:fld>
            <a:endParaRPr lang="en-GB"/>
          </a:p>
        </p:txBody>
      </p:sp>
      <p:sp>
        <p:nvSpPr>
          <p:cNvPr id="8" name="Footer Placeholder 7">
            <a:extLst>
              <a:ext uri="{FF2B5EF4-FFF2-40B4-BE49-F238E27FC236}">
                <a16:creationId xmlns:a16="http://schemas.microsoft.com/office/drawing/2014/main" id="{F3DAEABD-86AE-0E5B-2FF9-B9298673808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F389B46-D685-02E4-04CA-63B2E72E63F6}"/>
              </a:ext>
            </a:extLst>
          </p:cNvPr>
          <p:cNvSpPr>
            <a:spLocks noGrp="1"/>
          </p:cNvSpPr>
          <p:nvPr>
            <p:ph type="sldNum" sz="quarter" idx="12"/>
          </p:nvPr>
        </p:nvSpPr>
        <p:spPr/>
        <p:txBody>
          <a:bodyPr/>
          <a:lstStyle/>
          <a:p>
            <a:fld id="{7BCFFD49-8B9B-4B4F-BD12-186632F06409}" type="slidenum">
              <a:rPr lang="en-GB" smtClean="0"/>
              <a:t>‹#›</a:t>
            </a:fld>
            <a:endParaRPr lang="en-GB"/>
          </a:p>
        </p:txBody>
      </p:sp>
    </p:spTree>
    <p:extLst>
      <p:ext uri="{BB962C8B-B14F-4D97-AF65-F5344CB8AC3E}">
        <p14:creationId xmlns:p14="http://schemas.microsoft.com/office/powerpoint/2010/main" val="9169405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9D9FB-82C6-2E10-28F7-93F1B94549E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66137CF-8475-3CBA-90FE-5D4774286203}"/>
              </a:ext>
            </a:extLst>
          </p:cNvPr>
          <p:cNvSpPr>
            <a:spLocks noGrp="1"/>
          </p:cNvSpPr>
          <p:nvPr>
            <p:ph type="dt" sz="half" idx="10"/>
          </p:nvPr>
        </p:nvSpPr>
        <p:spPr/>
        <p:txBody>
          <a:bodyPr/>
          <a:lstStyle/>
          <a:p>
            <a:fld id="{E8C89B7B-1D54-40B5-B968-54FE78CB047B}" type="datetimeFigureOut">
              <a:rPr lang="en-GB" smtClean="0"/>
              <a:t>31/01/2023</a:t>
            </a:fld>
            <a:endParaRPr lang="en-GB"/>
          </a:p>
        </p:txBody>
      </p:sp>
      <p:sp>
        <p:nvSpPr>
          <p:cNvPr id="4" name="Footer Placeholder 3">
            <a:extLst>
              <a:ext uri="{FF2B5EF4-FFF2-40B4-BE49-F238E27FC236}">
                <a16:creationId xmlns:a16="http://schemas.microsoft.com/office/drawing/2014/main" id="{4E6D8F79-411D-0C15-292F-1DD77CB0FF0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F32E58C-B5D9-289B-3168-F1120B6D5768}"/>
              </a:ext>
            </a:extLst>
          </p:cNvPr>
          <p:cNvSpPr>
            <a:spLocks noGrp="1"/>
          </p:cNvSpPr>
          <p:nvPr>
            <p:ph type="sldNum" sz="quarter" idx="12"/>
          </p:nvPr>
        </p:nvSpPr>
        <p:spPr/>
        <p:txBody>
          <a:bodyPr/>
          <a:lstStyle/>
          <a:p>
            <a:fld id="{7BCFFD49-8B9B-4B4F-BD12-186632F06409}" type="slidenum">
              <a:rPr lang="en-GB" smtClean="0"/>
              <a:t>‹#›</a:t>
            </a:fld>
            <a:endParaRPr lang="en-GB"/>
          </a:p>
        </p:txBody>
      </p:sp>
    </p:spTree>
    <p:extLst>
      <p:ext uri="{BB962C8B-B14F-4D97-AF65-F5344CB8AC3E}">
        <p14:creationId xmlns:p14="http://schemas.microsoft.com/office/powerpoint/2010/main" val="6688829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1BC9AE0-E1A1-9726-1D4D-6117E172C482}"/>
              </a:ext>
            </a:extLst>
          </p:cNvPr>
          <p:cNvSpPr>
            <a:spLocks noGrp="1"/>
          </p:cNvSpPr>
          <p:nvPr>
            <p:ph type="dt" sz="half" idx="10"/>
          </p:nvPr>
        </p:nvSpPr>
        <p:spPr/>
        <p:txBody>
          <a:bodyPr/>
          <a:lstStyle/>
          <a:p>
            <a:fld id="{E8C89B7B-1D54-40B5-B968-54FE78CB047B}" type="datetimeFigureOut">
              <a:rPr lang="en-GB" smtClean="0"/>
              <a:t>31/01/2023</a:t>
            </a:fld>
            <a:endParaRPr lang="en-GB"/>
          </a:p>
        </p:txBody>
      </p:sp>
      <p:sp>
        <p:nvSpPr>
          <p:cNvPr id="3" name="Footer Placeholder 2">
            <a:extLst>
              <a:ext uri="{FF2B5EF4-FFF2-40B4-BE49-F238E27FC236}">
                <a16:creationId xmlns:a16="http://schemas.microsoft.com/office/drawing/2014/main" id="{407A1E4D-6C82-ED36-49B3-B97A2C303B1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BFB3B83-5CA8-A128-02F5-846861CBAF02}"/>
              </a:ext>
            </a:extLst>
          </p:cNvPr>
          <p:cNvSpPr>
            <a:spLocks noGrp="1"/>
          </p:cNvSpPr>
          <p:nvPr>
            <p:ph type="sldNum" sz="quarter" idx="12"/>
          </p:nvPr>
        </p:nvSpPr>
        <p:spPr/>
        <p:txBody>
          <a:bodyPr/>
          <a:lstStyle/>
          <a:p>
            <a:fld id="{7BCFFD49-8B9B-4B4F-BD12-186632F06409}" type="slidenum">
              <a:rPr lang="en-GB" smtClean="0"/>
              <a:t>‹#›</a:t>
            </a:fld>
            <a:endParaRPr lang="en-GB"/>
          </a:p>
        </p:txBody>
      </p:sp>
    </p:spTree>
    <p:extLst>
      <p:ext uri="{BB962C8B-B14F-4D97-AF65-F5344CB8AC3E}">
        <p14:creationId xmlns:p14="http://schemas.microsoft.com/office/powerpoint/2010/main" val="305658959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6C60B-54DA-C286-ED6A-59E2710FC8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8C6E96A-A737-E8A9-EDE1-6AA67E9A023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CECC3E-7511-3730-565C-FE9D8E6A94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A062BD0-401C-F6C9-193A-B51883FA0F53}"/>
              </a:ext>
            </a:extLst>
          </p:cNvPr>
          <p:cNvSpPr>
            <a:spLocks noGrp="1"/>
          </p:cNvSpPr>
          <p:nvPr>
            <p:ph type="dt" sz="half" idx="10"/>
          </p:nvPr>
        </p:nvSpPr>
        <p:spPr/>
        <p:txBody>
          <a:bodyPr/>
          <a:lstStyle/>
          <a:p>
            <a:fld id="{E8C89B7B-1D54-40B5-B968-54FE78CB047B}" type="datetimeFigureOut">
              <a:rPr lang="en-GB" smtClean="0"/>
              <a:t>31/01/2023</a:t>
            </a:fld>
            <a:endParaRPr lang="en-GB"/>
          </a:p>
        </p:txBody>
      </p:sp>
      <p:sp>
        <p:nvSpPr>
          <p:cNvPr id="6" name="Footer Placeholder 5">
            <a:extLst>
              <a:ext uri="{FF2B5EF4-FFF2-40B4-BE49-F238E27FC236}">
                <a16:creationId xmlns:a16="http://schemas.microsoft.com/office/drawing/2014/main" id="{FCB75AB0-8E1E-E3EE-EA66-2FF13667BD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226EF13-130F-B5AD-B010-B2858CC3AFD9}"/>
              </a:ext>
            </a:extLst>
          </p:cNvPr>
          <p:cNvSpPr>
            <a:spLocks noGrp="1"/>
          </p:cNvSpPr>
          <p:nvPr>
            <p:ph type="sldNum" sz="quarter" idx="12"/>
          </p:nvPr>
        </p:nvSpPr>
        <p:spPr/>
        <p:txBody>
          <a:bodyPr/>
          <a:lstStyle/>
          <a:p>
            <a:fld id="{7BCFFD49-8B9B-4B4F-BD12-186632F06409}" type="slidenum">
              <a:rPr lang="en-GB" smtClean="0"/>
              <a:t>‹#›</a:t>
            </a:fld>
            <a:endParaRPr lang="en-GB"/>
          </a:p>
        </p:txBody>
      </p:sp>
    </p:spTree>
    <p:extLst>
      <p:ext uri="{BB962C8B-B14F-4D97-AF65-F5344CB8AC3E}">
        <p14:creationId xmlns:p14="http://schemas.microsoft.com/office/powerpoint/2010/main" val="192464955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FF495-D7D6-BD58-3BC0-FA78AB124DA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2CEE9BB-56BF-054F-F413-2091F7B59D4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D9D9D55-F497-8F25-582A-D6EF24F068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D6B7B7-651E-D71B-DEE5-D26271D9A17F}"/>
              </a:ext>
            </a:extLst>
          </p:cNvPr>
          <p:cNvSpPr>
            <a:spLocks noGrp="1"/>
          </p:cNvSpPr>
          <p:nvPr>
            <p:ph type="dt" sz="half" idx="10"/>
          </p:nvPr>
        </p:nvSpPr>
        <p:spPr/>
        <p:txBody>
          <a:bodyPr/>
          <a:lstStyle/>
          <a:p>
            <a:fld id="{E8C89B7B-1D54-40B5-B968-54FE78CB047B}" type="datetimeFigureOut">
              <a:rPr lang="en-GB" smtClean="0"/>
              <a:t>31/01/2023</a:t>
            </a:fld>
            <a:endParaRPr lang="en-GB"/>
          </a:p>
        </p:txBody>
      </p:sp>
      <p:sp>
        <p:nvSpPr>
          <p:cNvPr id="6" name="Footer Placeholder 5">
            <a:extLst>
              <a:ext uri="{FF2B5EF4-FFF2-40B4-BE49-F238E27FC236}">
                <a16:creationId xmlns:a16="http://schemas.microsoft.com/office/drawing/2014/main" id="{E7DFA921-4959-109D-17AE-94AC099F09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46D8227-3960-7F26-9AE5-E16A4C4F141D}"/>
              </a:ext>
            </a:extLst>
          </p:cNvPr>
          <p:cNvSpPr>
            <a:spLocks noGrp="1"/>
          </p:cNvSpPr>
          <p:nvPr>
            <p:ph type="sldNum" sz="quarter" idx="12"/>
          </p:nvPr>
        </p:nvSpPr>
        <p:spPr/>
        <p:txBody>
          <a:bodyPr/>
          <a:lstStyle/>
          <a:p>
            <a:fld id="{7BCFFD49-8B9B-4B4F-BD12-186632F06409}" type="slidenum">
              <a:rPr lang="en-GB" smtClean="0"/>
              <a:t>‹#›</a:t>
            </a:fld>
            <a:endParaRPr lang="en-GB"/>
          </a:p>
        </p:txBody>
      </p:sp>
    </p:spTree>
    <p:extLst>
      <p:ext uri="{BB962C8B-B14F-4D97-AF65-F5344CB8AC3E}">
        <p14:creationId xmlns:p14="http://schemas.microsoft.com/office/powerpoint/2010/main" val="199137337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FC625-3D2C-AA9D-E158-85F9BF8A1B2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B7C5AE9-CB0D-7C8F-3554-1074CB185E2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665A21-FB77-E6B0-4265-E2864CDF140D}"/>
              </a:ext>
            </a:extLst>
          </p:cNvPr>
          <p:cNvSpPr>
            <a:spLocks noGrp="1"/>
          </p:cNvSpPr>
          <p:nvPr>
            <p:ph type="dt" sz="half" idx="10"/>
          </p:nvPr>
        </p:nvSpPr>
        <p:spPr/>
        <p:txBody>
          <a:bodyPr/>
          <a:lstStyle/>
          <a:p>
            <a:fld id="{E8C89B7B-1D54-40B5-B968-54FE78CB047B}" type="datetimeFigureOut">
              <a:rPr lang="en-GB" smtClean="0"/>
              <a:t>31/01/2023</a:t>
            </a:fld>
            <a:endParaRPr lang="en-GB"/>
          </a:p>
        </p:txBody>
      </p:sp>
      <p:sp>
        <p:nvSpPr>
          <p:cNvPr id="5" name="Footer Placeholder 4">
            <a:extLst>
              <a:ext uri="{FF2B5EF4-FFF2-40B4-BE49-F238E27FC236}">
                <a16:creationId xmlns:a16="http://schemas.microsoft.com/office/drawing/2014/main" id="{6D15319E-3816-D19D-BB96-312CEC7559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9862BE-BFBC-E559-14A1-33B6FC8FCC42}"/>
              </a:ext>
            </a:extLst>
          </p:cNvPr>
          <p:cNvSpPr>
            <a:spLocks noGrp="1"/>
          </p:cNvSpPr>
          <p:nvPr>
            <p:ph type="sldNum" sz="quarter" idx="12"/>
          </p:nvPr>
        </p:nvSpPr>
        <p:spPr/>
        <p:txBody>
          <a:bodyPr/>
          <a:lstStyle/>
          <a:p>
            <a:fld id="{7BCFFD49-8B9B-4B4F-BD12-186632F06409}" type="slidenum">
              <a:rPr lang="en-GB" smtClean="0"/>
              <a:t>‹#›</a:t>
            </a:fld>
            <a:endParaRPr lang="en-GB"/>
          </a:p>
        </p:txBody>
      </p:sp>
    </p:spTree>
    <p:extLst>
      <p:ext uri="{BB962C8B-B14F-4D97-AF65-F5344CB8AC3E}">
        <p14:creationId xmlns:p14="http://schemas.microsoft.com/office/powerpoint/2010/main" val="150686666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63C314F-0DFC-B1A0-3055-A6A155CDACB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BCB940E-21A0-471B-70B1-B2BEAD471EB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FDA4D9-3C62-ACD6-07FE-F2F777A3A16C}"/>
              </a:ext>
            </a:extLst>
          </p:cNvPr>
          <p:cNvSpPr>
            <a:spLocks noGrp="1"/>
          </p:cNvSpPr>
          <p:nvPr>
            <p:ph type="dt" sz="half" idx="10"/>
          </p:nvPr>
        </p:nvSpPr>
        <p:spPr/>
        <p:txBody>
          <a:bodyPr/>
          <a:lstStyle/>
          <a:p>
            <a:fld id="{E8C89B7B-1D54-40B5-B968-54FE78CB047B}" type="datetimeFigureOut">
              <a:rPr lang="en-GB" smtClean="0"/>
              <a:t>31/01/2023</a:t>
            </a:fld>
            <a:endParaRPr lang="en-GB"/>
          </a:p>
        </p:txBody>
      </p:sp>
      <p:sp>
        <p:nvSpPr>
          <p:cNvPr id="5" name="Footer Placeholder 4">
            <a:extLst>
              <a:ext uri="{FF2B5EF4-FFF2-40B4-BE49-F238E27FC236}">
                <a16:creationId xmlns:a16="http://schemas.microsoft.com/office/drawing/2014/main" id="{88F2C6CD-EC59-67FC-871E-EC31F1C194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EA95FD-1C99-D057-751F-3F4A1F4F1B8F}"/>
              </a:ext>
            </a:extLst>
          </p:cNvPr>
          <p:cNvSpPr>
            <a:spLocks noGrp="1"/>
          </p:cNvSpPr>
          <p:nvPr>
            <p:ph type="sldNum" sz="quarter" idx="12"/>
          </p:nvPr>
        </p:nvSpPr>
        <p:spPr/>
        <p:txBody>
          <a:bodyPr/>
          <a:lstStyle/>
          <a:p>
            <a:fld id="{7BCFFD49-8B9B-4B4F-BD12-186632F06409}" type="slidenum">
              <a:rPr lang="en-GB" smtClean="0"/>
              <a:t>‹#›</a:t>
            </a:fld>
            <a:endParaRPr lang="en-GB"/>
          </a:p>
        </p:txBody>
      </p:sp>
    </p:spTree>
    <p:extLst>
      <p:ext uri="{BB962C8B-B14F-4D97-AF65-F5344CB8AC3E}">
        <p14:creationId xmlns:p14="http://schemas.microsoft.com/office/powerpoint/2010/main" val="23678844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45127" y="365760"/>
            <a:ext cx="10515600" cy="1325562"/>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45127" y="1828800"/>
            <a:ext cx="10515600" cy="43513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100">
                <a:solidFill>
                  <a:schemeClr val="tx1">
                    <a:lumMod val="65000"/>
                    <a:lumOff val="35000"/>
                  </a:schemeClr>
                </a:solidFill>
              </a:defRPr>
            </a:lvl1pPr>
          </a:lstStyle>
          <a:p>
            <a:fld id="{E8C89B7B-1D54-40B5-B968-54FE78CB047B}" type="datetimeFigureOut">
              <a:rPr lang="en-GB" smtClean="0"/>
              <a:t>31/01/2023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100">
                <a:solidFill>
                  <a:schemeClr val="tx1">
                    <a:lumMod val="65000"/>
                    <a:lumOff val="35000"/>
                  </a:schemeClr>
                </a:solidFill>
              </a:defRPr>
            </a:lvl1pPr>
          </a:lstStyle>
          <a:p>
            <a:endParaRPr lang="en-GB"/>
          </a:p>
        </p:txBody>
      </p:sp>
      <p:sp>
        <p:nvSpPr>
          <p:cNvPr id="6" name="Slide Number Placeholder 5"/>
          <p:cNvSpPr>
            <a:spLocks noGrp="1"/>
          </p:cNvSpPr>
          <p:nvPr>
            <p:ph type="sldNum" sz="quarter" idx="4"/>
          </p:nvPr>
        </p:nvSpPr>
        <p:spPr>
          <a:xfrm>
            <a:off x="8617527" y="6356350"/>
            <a:ext cx="2743200"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7BCFFD49-8B9B-4B4F-BD12-186632F06409}" type="slidenum">
              <a:rPr lang="en-GB" smtClean="0"/>
              <a:t>‹#›</a:t>
            </a:fld>
            <a:endParaRPr lang="en-GB"/>
          </a:p>
        </p:txBody>
      </p:sp>
    </p:spTree>
    <p:extLst>
      <p:ext uri="{BB962C8B-B14F-4D97-AF65-F5344CB8AC3E}">
        <p14:creationId xmlns:p14="http://schemas.microsoft.com/office/powerpoint/2010/main" val="10743792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2" pitchFamily="18"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2" pitchFamily="18"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2" pitchFamily="18"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2" pitchFamily="18"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2" pitchFamily="18" charset="2"/>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Wingdings 2" pitchFamily="18" charset="2"/>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Wingdings 2" pitchFamily="18" charset="2"/>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Wingdings 2" pitchFamily="18" charset="2"/>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Wingdings 2" pitchFamily="18" charset="2"/>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BC6D4BD-59C4-B39A-4E55-C3452FE2F2C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5DE56BD-F1AF-6718-F196-0022F609534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AF1066-11C6-6C61-66CF-EBF1A6755ED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C89B7B-1D54-40B5-B968-54FE78CB047B}" type="datetimeFigureOut">
              <a:rPr lang="en-GB" smtClean="0"/>
              <a:t>31/01/2023</a:t>
            </a:fld>
            <a:endParaRPr lang="en-GB"/>
          </a:p>
        </p:txBody>
      </p:sp>
      <p:sp>
        <p:nvSpPr>
          <p:cNvPr id="5" name="Footer Placeholder 4">
            <a:extLst>
              <a:ext uri="{FF2B5EF4-FFF2-40B4-BE49-F238E27FC236}">
                <a16:creationId xmlns:a16="http://schemas.microsoft.com/office/drawing/2014/main" id="{155CE304-56DF-3DB5-343A-4DF169B7057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01F6CAD-F80D-7AB4-741F-1AD483EE247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CFFD49-8B9B-4B4F-BD12-186632F06409}" type="slidenum">
              <a:rPr lang="en-GB" smtClean="0"/>
              <a:t>‹#›</a:t>
            </a:fld>
            <a:endParaRPr lang="en-GB"/>
          </a:p>
        </p:txBody>
      </p:sp>
    </p:spTree>
    <p:extLst>
      <p:ext uri="{BB962C8B-B14F-4D97-AF65-F5344CB8AC3E}">
        <p14:creationId xmlns:p14="http://schemas.microsoft.com/office/powerpoint/2010/main" val="189419460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hyperlink" Target="https://www.flickr.com/photos/pavdw/41243373030/" TargetMode="External"/><Relationship Id="rId2" Type="http://schemas.openxmlformats.org/officeDocument/2006/relationships/image" Target="../media/image2.jp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hyperlink" Target="https://www.flickr.com/photos/paulmccoubrie/9650514930" TargetMode="External"/><Relationship Id="rId2" Type="http://schemas.openxmlformats.org/officeDocument/2006/relationships/image" Target="../media/image3.jp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3.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6.png"/><Relationship Id="rId2" Type="http://schemas.openxmlformats.org/officeDocument/2006/relationships/diagramData" Target="../diagrams/data5.xml"/><Relationship Id="rId1" Type="http://schemas.openxmlformats.org/officeDocument/2006/relationships/slideLayout" Target="../slideLayouts/slideLayout13.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13.xml"/><Relationship Id="rId1" Type="http://schemas.openxmlformats.org/officeDocument/2006/relationships/video" Target="https://www.youtube.com/embed/mzzakJlsjMY?feature=oembed"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B8B2B-A18A-9B42-5C1D-565C2369536E}"/>
              </a:ext>
            </a:extLst>
          </p:cNvPr>
          <p:cNvSpPr>
            <a:spLocks noGrp="1"/>
          </p:cNvSpPr>
          <p:nvPr>
            <p:ph type="ctrTitle"/>
          </p:nvPr>
        </p:nvSpPr>
        <p:spPr>
          <a:xfrm>
            <a:off x="1524000" y="568178"/>
            <a:ext cx="9144000" cy="4181430"/>
          </a:xfrm>
        </p:spPr>
        <p:txBody>
          <a:bodyPr>
            <a:normAutofit fontScale="90000"/>
          </a:bodyPr>
          <a:lstStyle/>
          <a:p>
            <a:br>
              <a:rPr lang="en-GB" sz="4400" dirty="0"/>
            </a:br>
            <a:br>
              <a:rPr lang="en-GB" sz="4400" dirty="0"/>
            </a:br>
            <a:br>
              <a:rPr lang="en-GB" sz="4400" dirty="0"/>
            </a:br>
            <a:br>
              <a:rPr lang="en-GB" sz="4400" dirty="0"/>
            </a:br>
            <a:br>
              <a:rPr lang="en-GB" sz="4400" dirty="0"/>
            </a:br>
            <a:br>
              <a:rPr lang="en-GB" sz="4400" dirty="0"/>
            </a:br>
            <a:r>
              <a:rPr lang="en-GB" sz="4400" dirty="0"/>
              <a:t>Heritage </a:t>
            </a:r>
            <a:br>
              <a:rPr lang="en-GB" sz="4400" dirty="0"/>
            </a:br>
            <a:r>
              <a:rPr lang="en-GB" sz="4400" dirty="0"/>
              <a:t>and </a:t>
            </a:r>
            <a:br>
              <a:rPr lang="en-GB" sz="4400" dirty="0"/>
            </a:br>
            <a:r>
              <a:rPr lang="en-GB" sz="4400" dirty="0"/>
              <a:t>Leisure Attraction</a:t>
            </a:r>
            <a:br>
              <a:rPr lang="en-GB" sz="4400" dirty="0"/>
            </a:br>
            <a:r>
              <a:rPr lang="en-GB" sz="4400" dirty="0"/>
              <a:t>Management</a:t>
            </a:r>
            <a:br>
              <a:rPr lang="en-GB" sz="4400" dirty="0"/>
            </a:br>
            <a:br>
              <a:rPr lang="en-GB" sz="4400" dirty="0"/>
            </a:br>
            <a:br>
              <a:rPr lang="en-GB" dirty="0"/>
            </a:br>
            <a:endParaRPr lang="en-GB" dirty="0"/>
          </a:p>
        </p:txBody>
      </p:sp>
      <p:sp>
        <p:nvSpPr>
          <p:cNvPr id="3" name="Subtitle 2">
            <a:extLst>
              <a:ext uri="{FF2B5EF4-FFF2-40B4-BE49-F238E27FC236}">
                <a16:creationId xmlns:a16="http://schemas.microsoft.com/office/drawing/2014/main" id="{9C738E0D-A14A-B3F9-1AB6-A8F9E1F886BA}"/>
              </a:ext>
            </a:extLst>
          </p:cNvPr>
          <p:cNvSpPr>
            <a:spLocks noGrp="1"/>
          </p:cNvSpPr>
          <p:nvPr>
            <p:ph type="subTitle" idx="1"/>
          </p:nvPr>
        </p:nvSpPr>
        <p:spPr/>
        <p:txBody>
          <a:bodyPr/>
          <a:lstStyle/>
          <a:p>
            <a:r>
              <a:rPr lang="en-GB" sz="2400" dirty="0"/>
              <a:t>BMTP6006</a:t>
            </a:r>
            <a:endParaRPr lang="en-GB" dirty="0"/>
          </a:p>
        </p:txBody>
      </p:sp>
      <p:pic>
        <p:nvPicPr>
          <p:cNvPr id="4" name="Picture 3">
            <a:extLst>
              <a:ext uri="{FF2B5EF4-FFF2-40B4-BE49-F238E27FC236}">
                <a16:creationId xmlns:a16="http://schemas.microsoft.com/office/drawing/2014/main" id="{17532FFE-D589-BBEA-33DE-08894A437ADB}"/>
              </a:ext>
            </a:extLst>
          </p:cNvPr>
          <p:cNvPicPr>
            <a:picLocks noChangeAspect="1"/>
          </p:cNvPicPr>
          <p:nvPr/>
        </p:nvPicPr>
        <p:blipFill>
          <a:blip r:embed="rId2"/>
          <a:stretch>
            <a:fillRect/>
          </a:stretch>
        </p:blipFill>
        <p:spPr>
          <a:xfrm>
            <a:off x="2897553" y="4254782"/>
            <a:ext cx="6639119" cy="2603218"/>
          </a:xfrm>
          <a:prstGeom prst="rect">
            <a:avLst/>
          </a:prstGeom>
        </p:spPr>
      </p:pic>
    </p:spTree>
    <p:extLst>
      <p:ext uri="{BB962C8B-B14F-4D97-AF65-F5344CB8AC3E}">
        <p14:creationId xmlns:p14="http://schemas.microsoft.com/office/powerpoint/2010/main" val="21169280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7B38F-B9BC-7D79-7B7A-AF1F7D79D7A5}"/>
              </a:ext>
            </a:extLst>
          </p:cNvPr>
          <p:cNvSpPr>
            <a:spLocks noGrp="1"/>
          </p:cNvSpPr>
          <p:nvPr>
            <p:ph type="title"/>
          </p:nvPr>
        </p:nvSpPr>
        <p:spPr/>
        <p:txBody>
          <a:bodyPr/>
          <a:lstStyle/>
          <a:p>
            <a:r>
              <a:rPr lang="en-GB" sz="32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AIM(S)</a:t>
            </a:r>
            <a:br>
              <a:rPr lang="en-GB" sz="4400" dirty="0">
                <a:solidFill>
                  <a:srgbClr val="000000"/>
                </a:solidFill>
                <a:effectLst/>
                <a:latin typeface="Verdana" panose="020B060403050404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98F80613-2D93-6400-5400-1EA749C5EABE}"/>
              </a:ext>
            </a:extLst>
          </p:cNvPr>
          <p:cNvSpPr>
            <a:spLocks noGrp="1"/>
          </p:cNvSpPr>
          <p:nvPr>
            <p:ph idx="1"/>
          </p:nvPr>
        </p:nvSpPr>
        <p:spPr/>
        <p:txBody>
          <a:bodyPr/>
          <a:lstStyle/>
          <a:p>
            <a:pPr marL="0" indent="0" algn="just">
              <a:buNone/>
            </a:pPr>
            <a:r>
              <a:rPr lang="en-GB" sz="18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solidFill>
                <a:srgbClr val="000000"/>
              </a:solidFill>
              <a:effectLst/>
              <a:latin typeface="Verdana" panose="020B0604030504040204" pitchFamily="34" charset="0"/>
              <a:ea typeface="Calibri" panose="020F0502020204030204" pitchFamily="34" charset="0"/>
              <a:cs typeface="Times New Roman" panose="02020603050405020304" pitchFamily="18" charset="0"/>
            </a:endParaRPr>
          </a:p>
          <a:p>
            <a:pPr marL="0" indent="0" algn="just">
              <a:buNone/>
            </a:pPr>
            <a:endParaRPr lang="en-GB" sz="1800" dirty="0">
              <a:solidFill>
                <a:srgbClr val="000000"/>
              </a:solidFill>
              <a:effectLst/>
              <a:latin typeface="Verdana" panose="020B060403050404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1000"/>
              </a:spcAft>
              <a:buFont typeface="Symbol" panose="05050102010706020507" pitchFamily="18" charset="2"/>
              <a:buChar char=""/>
            </a:pPr>
            <a:r>
              <a:rPr lang="en-GB" sz="1800" dirty="0">
                <a:solidFill>
                  <a:srgbClr val="000000"/>
                </a:solidFill>
                <a:effectLst/>
                <a:uFill>
                  <a:solidFill>
                    <a:srgbClr val="000000"/>
                  </a:solidFill>
                </a:uFill>
                <a:latin typeface="Arial" panose="020B0604020202020204" pitchFamily="34" charset="0"/>
                <a:ea typeface="Arial Unicode MS"/>
                <a:cs typeface="Arial" panose="020B0604020202020204" pitchFamily="34" charset="0"/>
              </a:rPr>
              <a:t>To provide the student with a systematic understanding of the issues involved in managing heritage and leisure attractions in the UK and overseas to develop an in-depth analytical appreciation of sustainability issues, management concepts and operational issues.  </a:t>
            </a:r>
            <a:endParaRPr lang="en-GB" sz="1800" dirty="0">
              <a:solidFill>
                <a:srgbClr val="000000"/>
              </a:solidFill>
              <a:effectLst/>
              <a:uFill>
                <a:solidFill>
                  <a:srgbClr val="000000"/>
                </a:solidFill>
              </a:uFill>
              <a:latin typeface="Arial" panose="020B0604020202020204" pitchFamily="34" charset="0"/>
              <a:ea typeface="Arial Unicode MS"/>
              <a:cs typeface="Arial Unicode MS"/>
            </a:endParaRPr>
          </a:p>
          <a:p>
            <a:pPr marL="342900" lvl="0" indent="-342900" algn="just">
              <a:lnSpc>
                <a:spcPct val="150000"/>
              </a:lnSpc>
              <a:spcAft>
                <a:spcPts val="1000"/>
              </a:spcAft>
              <a:buFont typeface="Symbol" panose="05050102010706020507" pitchFamily="18" charset="2"/>
              <a:buChar char=""/>
            </a:pPr>
            <a:r>
              <a:rPr lang="en-GB" sz="1800" dirty="0">
                <a:solidFill>
                  <a:srgbClr val="000000"/>
                </a:solidFill>
                <a:effectLst/>
                <a:uFill>
                  <a:solidFill>
                    <a:srgbClr val="000000"/>
                  </a:solidFill>
                </a:uFill>
                <a:latin typeface="Arial" panose="020B0604020202020204" pitchFamily="34" charset="0"/>
                <a:ea typeface="Arial Unicode MS"/>
                <a:cs typeface="Arial" panose="020B0604020202020204" pitchFamily="34" charset="0"/>
              </a:rPr>
              <a:t>To provide the student with a detailed appreciation of the diversity of the heritage and leisure attraction sector and the social, economic, cultural and environmental impacts attractions have upon tourism and the local community.</a:t>
            </a:r>
            <a:endParaRPr lang="en-GB" sz="1800" dirty="0">
              <a:solidFill>
                <a:srgbClr val="000000"/>
              </a:solidFill>
              <a:effectLst/>
              <a:uFill>
                <a:solidFill>
                  <a:srgbClr val="000000"/>
                </a:solidFill>
              </a:uFill>
              <a:latin typeface="Arial" panose="020B0604020202020204" pitchFamily="34" charset="0"/>
              <a:ea typeface="Arial Unicode MS"/>
              <a:cs typeface="Arial Unicode MS"/>
            </a:endParaRPr>
          </a:p>
          <a:p>
            <a:endParaRPr lang="en-GB" dirty="0"/>
          </a:p>
        </p:txBody>
      </p:sp>
    </p:spTree>
    <p:extLst>
      <p:ext uri="{BB962C8B-B14F-4D97-AF65-F5344CB8AC3E}">
        <p14:creationId xmlns:p14="http://schemas.microsoft.com/office/powerpoint/2010/main" val="34656016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E2BE6D-CC79-C657-12F6-67EEA0583D86}"/>
              </a:ext>
            </a:extLst>
          </p:cNvPr>
          <p:cNvSpPr>
            <a:spLocks noGrp="1"/>
          </p:cNvSpPr>
          <p:nvPr>
            <p:ph type="title"/>
          </p:nvPr>
        </p:nvSpPr>
        <p:spPr>
          <a:xfrm>
            <a:off x="640080" y="325369"/>
            <a:ext cx="4368602" cy="1253915"/>
          </a:xfrm>
        </p:spPr>
        <p:txBody>
          <a:bodyPr anchor="b">
            <a:normAutofit/>
          </a:bodyPr>
          <a:lstStyle/>
          <a:p>
            <a:r>
              <a:rPr lang="en-GB" dirty="0"/>
              <a:t>What is Heritage?</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A52186E-29EE-46F2-7139-570BC36C7C97}"/>
              </a:ext>
            </a:extLst>
          </p:cNvPr>
          <p:cNvSpPr>
            <a:spLocks noGrp="1"/>
          </p:cNvSpPr>
          <p:nvPr>
            <p:ph idx="1"/>
          </p:nvPr>
        </p:nvSpPr>
        <p:spPr>
          <a:xfrm>
            <a:off x="534057" y="1769313"/>
            <a:ext cx="4243589" cy="4841694"/>
          </a:xfrm>
        </p:spPr>
        <p:txBody>
          <a:bodyPr>
            <a:normAutofit/>
          </a:bodyPr>
          <a:lstStyle/>
          <a:p>
            <a:pPr>
              <a:lnSpc>
                <a:spcPct val="110000"/>
              </a:lnSpc>
            </a:pPr>
            <a:r>
              <a:rPr lang="en-GB" sz="2400" dirty="0"/>
              <a:t>Heritage is derived from the word - HERITER (French Word - meaning to inherit).</a:t>
            </a:r>
          </a:p>
          <a:p>
            <a:pPr>
              <a:lnSpc>
                <a:spcPct val="110000"/>
              </a:lnSpc>
            </a:pPr>
            <a:r>
              <a:rPr lang="en-GB" sz="2400" dirty="0"/>
              <a:t>From the mid 1970’s, the use of the term developed rapidly. Wider use - linked to increased awareness of heritage / culture. </a:t>
            </a:r>
          </a:p>
          <a:p>
            <a:pPr>
              <a:lnSpc>
                <a:spcPct val="110000"/>
              </a:lnSpc>
            </a:pPr>
            <a:r>
              <a:rPr lang="en-GB" sz="2400" dirty="0" err="1"/>
              <a:t>i.e</a:t>
            </a:r>
            <a:r>
              <a:rPr lang="en-GB" sz="2400" dirty="0"/>
              <a:t>; associated with the increased importance of protecting our heritage.</a:t>
            </a:r>
          </a:p>
        </p:txBody>
      </p:sp>
      <p:pic>
        <p:nvPicPr>
          <p:cNvPr id="5" name="Picture 4" descr="A sailboat on the water&#10;&#10;Description automatically generated with low confidence">
            <a:extLst>
              <a:ext uri="{FF2B5EF4-FFF2-40B4-BE49-F238E27FC236}">
                <a16:creationId xmlns:a16="http://schemas.microsoft.com/office/drawing/2014/main" id="{C641D7E3-80CE-143E-B79A-96F1F0B693EE}"/>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5092" r="17955"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000872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A382B8-5B9D-5B41-0055-E8AE1F145237}"/>
              </a:ext>
            </a:extLst>
          </p:cNvPr>
          <p:cNvSpPr>
            <a:spLocks noGrp="1"/>
          </p:cNvSpPr>
          <p:nvPr>
            <p:ph type="title"/>
          </p:nvPr>
        </p:nvSpPr>
        <p:spPr>
          <a:xfrm>
            <a:off x="686834" y="1153572"/>
            <a:ext cx="3200400" cy="4461163"/>
          </a:xfrm>
        </p:spPr>
        <p:txBody>
          <a:bodyPr>
            <a:normAutofit/>
          </a:bodyPr>
          <a:lstStyle/>
          <a:p>
            <a:r>
              <a:rPr lang="en-GB">
                <a:solidFill>
                  <a:srgbClr val="FFFFFF"/>
                </a:solidFill>
              </a:rPr>
              <a:t>Academic Definitions: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A47E678-1C44-3D6C-FE86-4E8AD5020AA1}"/>
              </a:ext>
            </a:extLst>
          </p:cNvPr>
          <p:cNvSpPr>
            <a:spLocks noGrp="1"/>
          </p:cNvSpPr>
          <p:nvPr>
            <p:ph idx="1"/>
          </p:nvPr>
        </p:nvSpPr>
        <p:spPr>
          <a:xfrm>
            <a:off x="4447308" y="591344"/>
            <a:ext cx="6906491" cy="5585619"/>
          </a:xfrm>
        </p:spPr>
        <p:txBody>
          <a:bodyPr anchor="ctr">
            <a:normAutofit/>
          </a:bodyPr>
          <a:lstStyle/>
          <a:p>
            <a:pPr>
              <a:lnSpc>
                <a:spcPct val="100000"/>
              </a:lnSpc>
            </a:pPr>
            <a:r>
              <a:rPr lang="en-GB" dirty="0"/>
              <a:t>“Elements of society that we value and of which we wish to keep for future generations” (English Heritage). </a:t>
            </a:r>
          </a:p>
          <a:p>
            <a:pPr>
              <a:lnSpc>
                <a:spcPct val="100000"/>
              </a:lnSpc>
            </a:pPr>
            <a:r>
              <a:rPr lang="en-GB" dirty="0"/>
              <a:t>“......that which has been or may be inherited” (Oxford English Dictionary 1983).</a:t>
            </a:r>
          </a:p>
          <a:p>
            <a:pPr>
              <a:lnSpc>
                <a:spcPct val="100000"/>
              </a:lnSpc>
            </a:pPr>
            <a:r>
              <a:rPr lang="en-GB" dirty="0"/>
              <a:t>“That which a past generation has preserved and handed on to the present and which a significant group of people / population wishes to hand on to the future” (</a:t>
            </a:r>
            <a:r>
              <a:rPr lang="en-GB" dirty="0" err="1"/>
              <a:t>Hewison</a:t>
            </a:r>
            <a:r>
              <a:rPr lang="en-GB" dirty="0"/>
              <a:t> 1989)</a:t>
            </a:r>
          </a:p>
        </p:txBody>
      </p:sp>
    </p:spTree>
    <p:extLst>
      <p:ext uri="{BB962C8B-B14F-4D97-AF65-F5344CB8AC3E}">
        <p14:creationId xmlns:p14="http://schemas.microsoft.com/office/powerpoint/2010/main" val="4252582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9EA28D0-3BF5-1AE2-A397-9CD2EBC545E0}"/>
              </a:ext>
            </a:extLst>
          </p:cNvPr>
          <p:cNvSpPr>
            <a:spLocks noGrp="1"/>
          </p:cNvSpPr>
          <p:nvPr>
            <p:ph type="title"/>
          </p:nvPr>
        </p:nvSpPr>
        <p:spPr>
          <a:xfrm>
            <a:off x="838200" y="673770"/>
            <a:ext cx="3220329" cy="2027227"/>
          </a:xfrm>
        </p:spPr>
        <p:txBody>
          <a:bodyPr anchor="t">
            <a:normAutofit/>
          </a:bodyPr>
          <a:lstStyle/>
          <a:p>
            <a:r>
              <a:rPr lang="en-GB" sz="3400">
                <a:solidFill>
                  <a:srgbClr val="FFFFFF"/>
                </a:solidFill>
              </a:rPr>
              <a:t>HERITAGE + HISTORY - Same or Different??!!</a:t>
            </a:r>
          </a:p>
        </p:txBody>
      </p:sp>
      <p:graphicFrame>
        <p:nvGraphicFramePr>
          <p:cNvPr id="6" name="Content Placeholder 2">
            <a:extLst>
              <a:ext uri="{FF2B5EF4-FFF2-40B4-BE49-F238E27FC236}">
                <a16:creationId xmlns:a16="http://schemas.microsoft.com/office/drawing/2014/main" id="{BF0A34EE-11A8-FF10-9767-EA47C7FB30FF}"/>
              </a:ext>
            </a:extLst>
          </p:cNvPr>
          <p:cNvGraphicFramePr>
            <a:graphicFrameLocks noGrp="1"/>
          </p:cNvGraphicFramePr>
          <p:nvPr>
            <p:ph idx="1"/>
            <p:extLst>
              <p:ext uri="{D42A27DB-BD31-4B8C-83A1-F6EECF244321}">
                <p14:modId xmlns:p14="http://schemas.microsoft.com/office/powerpoint/2010/main" val="2851058429"/>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90198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D53B449-EF19-4ACE-85E1-26E15DAF9373}"/>
              </a:ext>
            </a:extLst>
          </p:cNvPr>
          <p:cNvSpPr>
            <a:spLocks noGrp="1"/>
          </p:cNvSpPr>
          <p:nvPr>
            <p:ph type="title"/>
          </p:nvPr>
        </p:nvSpPr>
        <p:spPr>
          <a:xfrm>
            <a:off x="838200" y="673770"/>
            <a:ext cx="3220329" cy="2027227"/>
          </a:xfrm>
        </p:spPr>
        <p:txBody>
          <a:bodyPr anchor="t">
            <a:normAutofit/>
          </a:bodyPr>
          <a:lstStyle/>
          <a:p>
            <a:r>
              <a:rPr lang="en-GB" sz="3000">
                <a:solidFill>
                  <a:srgbClr val="FFFFFF"/>
                </a:solidFill>
              </a:rPr>
              <a:t>HERITAGE INTERPRETATIONS: TASK </a:t>
            </a:r>
          </a:p>
        </p:txBody>
      </p:sp>
      <p:graphicFrame>
        <p:nvGraphicFramePr>
          <p:cNvPr id="5" name="Content Placeholder 2">
            <a:extLst>
              <a:ext uri="{FF2B5EF4-FFF2-40B4-BE49-F238E27FC236}">
                <a16:creationId xmlns:a16="http://schemas.microsoft.com/office/drawing/2014/main" id="{E8F465B5-5EE4-770E-574B-FBB8D24A3506}"/>
              </a:ext>
            </a:extLst>
          </p:cNvPr>
          <p:cNvGraphicFramePr>
            <a:graphicFrameLocks noGrp="1"/>
          </p:cNvGraphicFramePr>
          <p:nvPr>
            <p:ph idx="1"/>
            <p:extLst>
              <p:ext uri="{D42A27DB-BD31-4B8C-83A1-F6EECF244321}">
                <p14:modId xmlns:p14="http://schemas.microsoft.com/office/powerpoint/2010/main" val="288254398"/>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220037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br>
              <a:rPr lang="en-GB" sz="2400" dirty="0">
                <a:solidFill>
                  <a:srgbClr val="FFFFFF"/>
                </a:solidFill>
              </a:rPr>
            </a:br>
            <a:r>
              <a:rPr lang="en-GB" sz="2400" dirty="0">
                <a:solidFill>
                  <a:srgbClr val="FFFFFF"/>
                </a:solidFill>
              </a:rPr>
              <a:t>	</a:t>
            </a:r>
            <a:br>
              <a:rPr lang="en-GB" sz="2400" dirty="0">
                <a:solidFill>
                  <a:srgbClr val="FFFFFF"/>
                </a:solidFill>
              </a:rPr>
            </a:br>
            <a:r>
              <a:rPr lang="en-GB" sz="3200" b="1" dirty="0">
                <a:solidFill>
                  <a:srgbClr val="FFFFFF"/>
                </a:solidFill>
              </a:rPr>
              <a:t>Interpretations of Heritage:</a:t>
            </a:r>
            <a:endParaRPr lang="en-GB" sz="2400" b="1"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pPr marL="0" indent="0">
              <a:buNone/>
            </a:pPr>
            <a:r>
              <a:rPr lang="en-GB" dirty="0"/>
              <a:t>Heritage can mean </a:t>
            </a:r>
            <a:r>
              <a:rPr lang="en-GB" b="1" u="sng" dirty="0"/>
              <a:t>many</a:t>
            </a:r>
            <a:r>
              <a:rPr lang="en-GB" dirty="0"/>
              <a:t> different things to </a:t>
            </a:r>
            <a:r>
              <a:rPr lang="en-GB" b="1" u="sng" dirty="0"/>
              <a:t>many</a:t>
            </a:r>
            <a:r>
              <a:rPr lang="en-GB" dirty="0"/>
              <a:t> different individuals….. Including;</a:t>
            </a:r>
          </a:p>
          <a:p>
            <a:endParaRPr lang="en-GB" dirty="0"/>
          </a:p>
          <a:p>
            <a:endParaRPr lang="en-GB" dirty="0"/>
          </a:p>
          <a:p>
            <a:r>
              <a:rPr lang="en-GB" b="1" dirty="0"/>
              <a:t>National Identity</a:t>
            </a:r>
          </a:p>
          <a:p>
            <a:r>
              <a:rPr lang="en-GB" b="1" dirty="0"/>
              <a:t>Historical Reality </a:t>
            </a:r>
          </a:p>
          <a:p>
            <a:r>
              <a:rPr lang="en-GB" b="1" dirty="0"/>
              <a:t>Education</a:t>
            </a:r>
            <a:r>
              <a:rPr lang="en-GB" dirty="0"/>
              <a:t> </a:t>
            </a:r>
          </a:p>
          <a:p>
            <a:r>
              <a:rPr lang="en-GB" b="1" dirty="0"/>
              <a:t>Conservation</a:t>
            </a:r>
          </a:p>
          <a:p>
            <a:r>
              <a:rPr lang="en-GB" b="1" dirty="0"/>
              <a:t>Tourism</a:t>
            </a:r>
          </a:p>
        </p:txBody>
      </p:sp>
    </p:spTree>
    <p:extLst>
      <p:ext uri="{BB962C8B-B14F-4D97-AF65-F5344CB8AC3E}">
        <p14:creationId xmlns:p14="http://schemas.microsoft.com/office/powerpoint/2010/main" val="37474307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itle 1">
            <a:extLst>
              <a:ext uri="{FF2B5EF4-FFF2-40B4-BE49-F238E27FC236}">
                <a16:creationId xmlns:a16="http://schemas.microsoft.com/office/drawing/2014/main" id="{8968973A-4EAD-112D-6263-3FBFBAD45422}"/>
              </a:ext>
            </a:extLst>
          </p:cNvPr>
          <p:cNvSpPr>
            <a:spLocks noGrp="1"/>
          </p:cNvSpPr>
          <p:nvPr>
            <p:ph type="title"/>
          </p:nvPr>
        </p:nvSpPr>
        <p:spPr>
          <a:xfrm>
            <a:off x="806472" y="40338"/>
            <a:ext cx="4560584" cy="1128068"/>
          </a:xfrm>
        </p:spPr>
        <p:txBody>
          <a:bodyPr vert="horz" lIns="91440" tIns="45720" rIns="91440" bIns="45720" rtlCol="0" anchor="ctr">
            <a:normAutofit/>
          </a:bodyPr>
          <a:lstStyle/>
          <a:p>
            <a:r>
              <a:rPr lang="en-US" sz="3700" b="1" dirty="0"/>
              <a:t>Heritage as Identity:</a:t>
            </a:r>
            <a:br>
              <a:rPr lang="en-US" sz="3700" b="1" dirty="0"/>
            </a:br>
            <a:endParaRPr lang="en-US" sz="3700" dirty="0"/>
          </a:p>
        </p:txBody>
      </p:sp>
      <p:grpSp>
        <p:nvGrpSpPr>
          <p:cNvPr id="17" name="Group 16">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8" name="Rectangle 1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sz="half" idx="1"/>
          </p:nvPr>
        </p:nvSpPr>
        <p:spPr>
          <a:xfrm>
            <a:off x="264894" y="700858"/>
            <a:ext cx="5284564" cy="5979190"/>
          </a:xfrm>
        </p:spPr>
        <p:txBody>
          <a:bodyPr vert="horz" lIns="91440" tIns="45720" rIns="91440" bIns="45720" rtlCol="0" anchor="ctr">
            <a:normAutofit fontScale="92500" lnSpcReduction="10000"/>
          </a:bodyPr>
          <a:lstStyle/>
          <a:p>
            <a:pPr>
              <a:lnSpc>
                <a:spcPct val="120000"/>
              </a:lnSpc>
            </a:pPr>
            <a:r>
              <a:rPr lang="en-US" sz="1900" dirty="0"/>
              <a:t>Heritage is often associated with the representation of a </a:t>
            </a:r>
            <a:r>
              <a:rPr lang="en-US" sz="1900" b="1" dirty="0"/>
              <a:t>country’s  / regions’ identity</a:t>
            </a:r>
            <a:r>
              <a:rPr lang="en-US" sz="1900" dirty="0"/>
              <a:t>.</a:t>
            </a:r>
          </a:p>
          <a:p>
            <a:pPr>
              <a:lnSpc>
                <a:spcPct val="120000"/>
              </a:lnSpc>
            </a:pPr>
            <a:r>
              <a:rPr lang="en-US" sz="1900" dirty="0"/>
              <a:t>This association is a result of the definition linking to: Heritage as </a:t>
            </a:r>
            <a:r>
              <a:rPr lang="en-US" sz="1900" b="1" i="1" dirty="0"/>
              <a:t>tradition, language, practice, histories, landscapes</a:t>
            </a:r>
            <a:r>
              <a:rPr lang="en-US" sz="1900" dirty="0"/>
              <a:t>……</a:t>
            </a:r>
          </a:p>
          <a:p>
            <a:pPr>
              <a:lnSpc>
                <a:spcPct val="120000"/>
              </a:lnSpc>
            </a:pPr>
            <a:r>
              <a:rPr lang="en-US" sz="1900" dirty="0"/>
              <a:t>Heritage attractions are often popular with the general public, as they can assist in </a:t>
            </a:r>
            <a:r>
              <a:rPr lang="en-US" sz="1900" b="1" dirty="0"/>
              <a:t>the re-enforcing   / understanding of a region’s identity</a:t>
            </a:r>
            <a:r>
              <a:rPr lang="en-US" sz="1900" dirty="0"/>
              <a:t>.</a:t>
            </a:r>
          </a:p>
          <a:p>
            <a:pPr>
              <a:lnSpc>
                <a:spcPct val="120000"/>
              </a:lnSpc>
            </a:pPr>
            <a:r>
              <a:rPr lang="en-US" sz="1900" dirty="0"/>
              <a:t>Since the 1970’s, more and more tourists travel for educational reasons (e.g., learning about  other cultures / traditions...)</a:t>
            </a:r>
          </a:p>
          <a:p>
            <a:pPr marL="0">
              <a:lnSpc>
                <a:spcPct val="120000"/>
              </a:lnSpc>
            </a:pPr>
            <a:r>
              <a:rPr lang="en-US" sz="1900" dirty="0"/>
              <a:t>Today, heritage is a </a:t>
            </a:r>
            <a:r>
              <a:rPr lang="en-US" sz="1900" b="1" dirty="0"/>
              <a:t>significant </a:t>
            </a:r>
            <a:r>
              <a:rPr lang="en-US" sz="1900" dirty="0"/>
              <a:t>part of the tourism industry.</a:t>
            </a:r>
          </a:p>
          <a:p>
            <a:pPr marL="0">
              <a:lnSpc>
                <a:spcPct val="120000"/>
              </a:lnSpc>
            </a:pPr>
            <a:r>
              <a:rPr lang="en-US" sz="1900" dirty="0"/>
              <a:t>“Heritage, is the most important</a:t>
            </a:r>
          </a:p>
          <a:p>
            <a:pPr marL="0" indent="0">
              <a:lnSpc>
                <a:spcPct val="120000"/>
              </a:lnSpc>
              <a:buNone/>
            </a:pPr>
            <a:r>
              <a:rPr lang="en-US" sz="1900" dirty="0"/>
              <a:t>single </a:t>
            </a:r>
            <a:r>
              <a:rPr lang="en-US" sz="1900" b="1" dirty="0"/>
              <a:t>resource</a:t>
            </a:r>
            <a:r>
              <a:rPr lang="en-US" sz="1900" dirty="0"/>
              <a:t> for international tourism” (</a:t>
            </a:r>
            <a:r>
              <a:rPr lang="en-US" sz="1900" dirty="0" err="1"/>
              <a:t>Grahamet</a:t>
            </a:r>
            <a:r>
              <a:rPr lang="en-US" sz="1900" dirty="0"/>
              <a:t> al 2000).</a:t>
            </a:r>
          </a:p>
          <a:p>
            <a:endParaRPr lang="en-US" sz="1300" dirty="0"/>
          </a:p>
        </p:txBody>
      </p:sp>
      <p:sp>
        <p:nvSpPr>
          <p:cNvPr id="23" name="Rectangle 22">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wooden bridge leading to a castle&#10;&#10;Description automatically generated with medium confidence">
            <a:extLst>
              <a:ext uri="{FF2B5EF4-FFF2-40B4-BE49-F238E27FC236}">
                <a16:creationId xmlns:a16="http://schemas.microsoft.com/office/drawing/2014/main" id="{FAC341DB-3359-B18A-0B5F-B7DDC244E592}"/>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7098" r="14558" b="-2"/>
          <a:stretch/>
        </p:blipFill>
        <p:spPr>
          <a:xfrm>
            <a:off x="5977788" y="799352"/>
            <a:ext cx="5425410" cy="5259296"/>
          </a:xfrm>
          <a:prstGeom prst="rect">
            <a:avLst/>
          </a:prstGeom>
          <a:noFill/>
        </p:spPr>
      </p:pic>
    </p:spTree>
    <p:extLst>
      <p:ext uri="{BB962C8B-B14F-4D97-AF65-F5344CB8AC3E}">
        <p14:creationId xmlns:p14="http://schemas.microsoft.com/office/powerpoint/2010/main" val="1423255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0CEED20-A22C-4FC3-BC0E-F4FE53FDE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113810" y="2825248"/>
            <a:ext cx="4036334" cy="2387600"/>
          </a:xfrm>
        </p:spPr>
        <p:txBody>
          <a:bodyPr anchor="t">
            <a:normAutofit/>
          </a:bodyPr>
          <a:lstStyle/>
          <a:p>
            <a:pPr algn="l"/>
            <a:r>
              <a:rPr lang="en-GB" sz="2800" b="1" u="sng" dirty="0"/>
              <a:t>The Meaning of heritage…. </a:t>
            </a:r>
            <a:br>
              <a:rPr lang="en-GB" sz="2800" b="1" u="sng" dirty="0"/>
            </a:br>
            <a:br>
              <a:rPr lang="en-GB" sz="2800" b="1" u="sng" dirty="0"/>
            </a:br>
            <a:r>
              <a:rPr lang="en-GB" sz="2800" b="1" u="sng" dirty="0"/>
              <a:t>‘Sense of place’???</a:t>
            </a:r>
            <a:br>
              <a:rPr lang="en-GB" sz="2800" b="1" u="sng" dirty="0"/>
            </a:br>
            <a:br>
              <a:rPr lang="en-GB" sz="2800" b="1" u="sng" dirty="0"/>
            </a:br>
            <a:r>
              <a:rPr lang="en-GB" sz="2800" b="1" u="sng" dirty="0"/>
              <a:t>INTERPRETATION:</a:t>
            </a:r>
          </a:p>
        </p:txBody>
      </p:sp>
      <p:sp>
        <p:nvSpPr>
          <p:cNvPr id="3" name="Subtitle 2"/>
          <p:cNvSpPr>
            <a:spLocks noGrp="1"/>
          </p:cNvSpPr>
          <p:nvPr>
            <p:ph type="subTitle" idx="1"/>
          </p:nvPr>
        </p:nvSpPr>
        <p:spPr>
          <a:xfrm>
            <a:off x="1113809" y="817569"/>
            <a:ext cx="4036333" cy="1709849"/>
          </a:xfrm>
        </p:spPr>
        <p:txBody>
          <a:bodyPr anchor="b">
            <a:normAutofit/>
          </a:bodyPr>
          <a:lstStyle/>
          <a:p>
            <a:pPr algn="l"/>
            <a:endParaRPr lang="en-GB" sz="2000" b="1" dirty="0"/>
          </a:p>
          <a:p>
            <a:pPr algn="l"/>
            <a:endParaRPr lang="en-GB" sz="2000" b="1" dirty="0"/>
          </a:p>
        </p:txBody>
      </p:sp>
      <p:grpSp>
        <p:nvGrpSpPr>
          <p:cNvPr id="12" name="Group 11">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849524"/>
            <a:ext cx="731521" cy="673460"/>
            <a:chOff x="3940602" y="308034"/>
            <a:chExt cx="2116791" cy="3428999"/>
          </a:xfrm>
          <a:solidFill>
            <a:schemeClr val="accent4"/>
          </a:solidFill>
        </p:grpSpPr>
        <p:sp>
          <p:nvSpPr>
            <p:cNvPr id="13" name="Rectangle 12">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679732"/>
            <a:ext cx="6009366" cy="542388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Hill scene">
            <a:extLst>
              <a:ext uri="{FF2B5EF4-FFF2-40B4-BE49-F238E27FC236}">
                <a16:creationId xmlns:a16="http://schemas.microsoft.com/office/drawing/2014/main" id="{1E6A1A25-017B-5B2A-B619-423DB46D140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27021" y="928201"/>
            <a:ext cx="4926942" cy="4926942"/>
          </a:xfrm>
          <a:prstGeom prst="rect">
            <a:avLst/>
          </a:prstGeom>
        </p:spPr>
      </p:pic>
      <p:sp>
        <p:nvSpPr>
          <p:cNvPr id="19" name="Rectangle 18">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687568" y="6355073"/>
            <a:ext cx="6007608" cy="457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890728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4"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rot="16200000">
            <a:off x="-1325880" y="1947672"/>
            <a:ext cx="5961888" cy="2788920"/>
          </a:xfrm>
        </p:spPr>
        <p:txBody>
          <a:bodyPr anchor="ctr">
            <a:normAutofit/>
          </a:bodyPr>
          <a:lstStyle/>
          <a:p>
            <a:br>
              <a:rPr lang="en-GB" sz="4800" b="1">
                <a:solidFill>
                  <a:schemeClr val="bg1"/>
                </a:solidFill>
              </a:rPr>
            </a:br>
            <a:endParaRPr lang="en-GB" sz="4800">
              <a:solidFill>
                <a:schemeClr val="bg1"/>
              </a:solidFill>
            </a:endParaRPr>
          </a:p>
        </p:txBody>
      </p:sp>
      <p:graphicFrame>
        <p:nvGraphicFramePr>
          <p:cNvPr id="5" name="Content Placeholder 2">
            <a:extLst>
              <a:ext uri="{FF2B5EF4-FFF2-40B4-BE49-F238E27FC236}">
                <a16:creationId xmlns:a16="http://schemas.microsoft.com/office/drawing/2014/main" id="{1FD71D77-CC9C-1011-64D5-7C2DA8D0EB22}"/>
              </a:ext>
            </a:extLst>
          </p:cNvPr>
          <p:cNvGraphicFramePr>
            <a:graphicFrameLocks noGrp="1"/>
          </p:cNvGraphicFramePr>
          <p:nvPr>
            <p:ph idx="1"/>
            <p:extLst>
              <p:ext uri="{D42A27DB-BD31-4B8C-83A1-F6EECF244321}">
                <p14:modId xmlns:p14="http://schemas.microsoft.com/office/powerpoint/2010/main" val="2411136745"/>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275130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4"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graphicFrame>
        <p:nvGraphicFramePr>
          <p:cNvPr id="5" name="Content Placeholder 2">
            <a:extLst>
              <a:ext uri="{FF2B5EF4-FFF2-40B4-BE49-F238E27FC236}">
                <a16:creationId xmlns:a16="http://schemas.microsoft.com/office/drawing/2014/main" id="{F302BD81-F5DC-CD7E-267B-8B1BFD62DA2B}"/>
              </a:ext>
            </a:extLst>
          </p:cNvPr>
          <p:cNvGraphicFramePr>
            <a:graphicFrameLocks noGrp="1"/>
          </p:cNvGraphicFramePr>
          <p:nvPr>
            <p:ph idx="1"/>
            <p:extLst>
              <p:ext uri="{D42A27DB-BD31-4B8C-83A1-F6EECF244321}">
                <p14:modId xmlns:p14="http://schemas.microsoft.com/office/powerpoint/2010/main" val="1941777197"/>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1496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8799652-D926-D8BF-48AE-115801FF1B3A}"/>
              </a:ext>
            </a:extLst>
          </p:cNvPr>
          <p:cNvGraphicFramePr>
            <a:graphicFrameLocks noGrp="1"/>
          </p:cNvGraphicFramePr>
          <p:nvPr>
            <p:ph idx="1"/>
            <p:extLst>
              <p:ext uri="{D42A27DB-BD31-4B8C-83A1-F6EECF244321}">
                <p14:modId xmlns:p14="http://schemas.microsoft.com/office/powerpoint/2010/main" val="22815204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 name="Picture 1">
            <a:extLst>
              <a:ext uri="{FF2B5EF4-FFF2-40B4-BE49-F238E27FC236}">
                <a16:creationId xmlns:a16="http://schemas.microsoft.com/office/drawing/2014/main" id="{517EEAA7-B629-CAA8-8D86-A18800AE5E0E}"/>
              </a:ext>
            </a:extLst>
          </p:cNvPr>
          <p:cNvPicPr>
            <a:picLocks noChangeAspect="1"/>
          </p:cNvPicPr>
          <p:nvPr/>
        </p:nvPicPr>
        <p:blipFill>
          <a:blip r:embed="rId7"/>
          <a:stretch>
            <a:fillRect/>
          </a:stretch>
        </p:blipFill>
        <p:spPr>
          <a:xfrm>
            <a:off x="210582" y="837938"/>
            <a:ext cx="3959662" cy="5410201"/>
          </a:xfrm>
          <a:prstGeom prst="rect">
            <a:avLst/>
          </a:prstGeom>
        </p:spPr>
      </p:pic>
    </p:spTree>
    <p:extLst>
      <p:ext uri="{BB962C8B-B14F-4D97-AF65-F5344CB8AC3E}">
        <p14:creationId xmlns:p14="http://schemas.microsoft.com/office/powerpoint/2010/main" val="1708582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DDB7E-2AEA-1AB7-C709-4FFD476FF0AF}"/>
              </a:ext>
            </a:extLst>
          </p:cNvPr>
          <p:cNvSpPr>
            <a:spLocks noGrp="1"/>
          </p:cNvSpPr>
          <p:nvPr>
            <p:ph type="title"/>
          </p:nvPr>
        </p:nvSpPr>
        <p:spPr/>
        <p:txBody>
          <a:bodyPr>
            <a:normAutofit fontScale="90000"/>
          </a:bodyPr>
          <a:lstStyle/>
          <a:p>
            <a:r>
              <a:rPr lang="en-GB" i="0" dirty="0">
                <a:solidFill>
                  <a:srgbClr val="0F0F0F"/>
                </a:solidFill>
                <a:effectLst/>
              </a:rPr>
              <a:t>The 7 Most Destructive Cultural Heritage Sites Destroyed by War</a:t>
            </a:r>
            <a:br>
              <a:rPr lang="en-GB" b="1" i="0" dirty="0">
                <a:solidFill>
                  <a:srgbClr val="0F0F0F"/>
                </a:solidFill>
                <a:effectLst/>
                <a:latin typeface="YouTube Sans"/>
              </a:rPr>
            </a:br>
            <a:endParaRPr lang="en-GB" dirty="0"/>
          </a:p>
        </p:txBody>
      </p:sp>
      <p:pic>
        <p:nvPicPr>
          <p:cNvPr id="4" name="Online Media 3" title="The 7 Most Destructive Cultural Heritage Sites Destroyed by War">
            <a:hlinkClick r:id="" action="ppaction://media"/>
            <a:extLst>
              <a:ext uri="{FF2B5EF4-FFF2-40B4-BE49-F238E27FC236}">
                <a16:creationId xmlns:a16="http://schemas.microsoft.com/office/drawing/2014/main" id="{AED04B2B-9A70-22D7-666E-6A3ED88A377C}"/>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4062735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4C74C1C-EF2E-40CF-A712-656E694E67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0464369-70FA-42AF-948F-80664CA7B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46816"/>
          </a:xfrm>
          <a:prstGeom prst="rect">
            <a:avLst/>
          </a:prstGeom>
          <a:solidFill>
            <a:schemeClr val="bg1">
              <a:lumMod val="8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648176E-454C-437C-B0FC-9B82FCF32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6441"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998176"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C552A98-EF7D-4D42-AB69-066B786AB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5" y="399675"/>
            <a:ext cx="4647368" cy="5809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Link">
            <a:extLst>
              <a:ext uri="{FF2B5EF4-FFF2-40B4-BE49-F238E27FC236}">
                <a16:creationId xmlns:a16="http://schemas.microsoft.com/office/drawing/2014/main" id="{69AE7AD8-D2AE-5942-494E-4A4D7533270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87988" y="1048352"/>
            <a:ext cx="4235516" cy="4235516"/>
          </a:xfrm>
          <a:prstGeom prst="rect">
            <a:avLst/>
          </a:prstGeom>
        </p:spPr>
      </p:pic>
      <p:sp>
        <p:nvSpPr>
          <p:cNvPr id="3" name="Content Placeholder 2"/>
          <p:cNvSpPr>
            <a:spLocks noGrp="1"/>
          </p:cNvSpPr>
          <p:nvPr>
            <p:ph idx="1"/>
          </p:nvPr>
        </p:nvSpPr>
        <p:spPr>
          <a:xfrm>
            <a:off x="5766262" y="386265"/>
            <a:ext cx="5837750" cy="5559690"/>
          </a:xfrm>
        </p:spPr>
        <p:txBody>
          <a:bodyPr anchor="ctr">
            <a:normAutofit lnSpcReduction="10000"/>
          </a:bodyPr>
          <a:lstStyle/>
          <a:p>
            <a:endParaRPr lang="en-GB" sz="1100" dirty="0"/>
          </a:p>
          <a:p>
            <a:pPr>
              <a:lnSpc>
                <a:spcPct val="100000"/>
              </a:lnSpc>
            </a:pPr>
            <a:r>
              <a:rPr lang="en-GB" sz="2200" b="1" dirty="0"/>
              <a:t>Heritage as Historical Reality:</a:t>
            </a:r>
          </a:p>
          <a:p>
            <a:pPr>
              <a:lnSpc>
                <a:spcPct val="100000"/>
              </a:lnSpc>
            </a:pPr>
            <a:r>
              <a:rPr lang="en-GB" sz="2200" dirty="0"/>
              <a:t>Heritage has associations with history  - - - </a:t>
            </a:r>
            <a:r>
              <a:rPr lang="en-GB" sz="2200" i="1" dirty="0"/>
              <a:t>links with traditions / practices………</a:t>
            </a:r>
          </a:p>
          <a:p>
            <a:pPr>
              <a:lnSpc>
                <a:spcPct val="100000"/>
              </a:lnSpc>
            </a:pPr>
            <a:r>
              <a:rPr lang="en-GB" sz="2200" dirty="0"/>
              <a:t>Heritage attractions have become very popular with the general public, in relation to portraying  / recreating the past. Individuals require an experience based on the tangible remains of a past.</a:t>
            </a:r>
          </a:p>
          <a:p>
            <a:pPr>
              <a:lnSpc>
                <a:spcPct val="100000"/>
              </a:lnSpc>
            </a:pPr>
            <a:r>
              <a:rPr lang="en-GB" sz="2200" dirty="0"/>
              <a:t>This could be known as URBAN Heritage  - in city centres there is a diverse population - The use of heritage is  inherent in these cultural activities.</a:t>
            </a:r>
          </a:p>
          <a:p>
            <a:pPr marL="0" indent="0">
              <a:lnSpc>
                <a:spcPct val="100000"/>
              </a:lnSpc>
              <a:buNone/>
            </a:pPr>
            <a:r>
              <a:rPr lang="en-GB" sz="2200" i="1" dirty="0"/>
              <a:t>Urban heritage has often been used as a  development instrument for city centres with poor economic functioning (</a:t>
            </a:r>
            <a:r>
              <a:rPr lang="en-GB" sz="2200" i="1" dirty="0" err="1"/>
              <a:t>Tiesdell</a:t>
            </a:r>
            <a:r>
              <a:rPr lang="en-GB" sz="2200" i="1" dirty="0"/>
              <a:t> et al., 1996)   </a:t>
            </a:r>
          </a:p>
        </p:txBody>
      </p:sp>
    </p:spTree>
    <p:extLst>
      <p:ext uri="{BB962C8B-B14F-4D97-AF65-F5344CB8AC3E}">
        <p14:creationId xmlns:p14="http://schemas.microsoft.com/office/powerpoint/2010/main" val="38013308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GB" sz="2200" b="1" dirty="0"/>
              <a:t>HERITAGE AS EDUCATION: </a:t>
            </a:r>
          </a:p>
          <a:p>
            <a:endParaRPr lang="en-GB" sz="2200" b="1" dirty="0"/>
          </a:p>
          <a:p>
            <a:r>
              <a:rPr lang="en-GB" sz="2200" dirty="0"/>
              <a:t>This association is related to the link between Heritage and National Identities  / Histories - - - familiarisation with a ‘HERITAGE’ leads to an increased awareness  / knowledge / understanding, local origin and identity.</a:t>
            </a:r>
          </a:p>
          <a:p>
            <a:endParaRPr lang="en-GB" sz="2200" dirty="0"/>
          </a:p>
          <a:p>
            <a:r>
              <a:rPr lang="en-GB" sz="2200" dirty="0"/>
              <a:t>Heritage attractions can assist in reinforcing an understanding  / knowledge via the experiences gained from visitations.</a:t>
            </a:r>
          </a:p>
          <a:p>
            <a:r>
              <a:rPr lang="en-GB" sz="2200" dirty="0"/>
              <a:t>Think of cultural activities such as visiting museums, theatres or libraries or monument etc</a:t>
            </a:r>
          </a:p>
          <a:p>
            <a:endParaRPr lang="en-GB" sz="2200" dirty="0"/>
          </a:p>
          <a:p>
            <a:r>
              <a:rPr lang="en-GB" sz="2200" dirty="0"/>
              <a:t>NB: This can be perceived from the perspective of the tourist or the local.</a:t>
            </a:r>
          </a:p>
          <a:p>
            <a:endParaRPr lang="en-GB" sz="2200" dirty="0"/>
          </a:p>
        </p:txBody>
      </p:sp>
    </p:spTree>
    <p:extLst>
      <p:ext uri="{BB962C8B-B14F-4D97-AF65-F5344CB8AC3E}">
        <p14:creationId xmlns:p14="http://schemas.microsoft.com/office/powerpoint/2010/main" val="2747165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endParaRPr lang="en-GB" sz="2400"/>
          </a:p>
          <a:p>
            <a:r>
              <a:rPr lang="en-GB" sz="2400" b="1"/>
              <a:t>Heritage as Conservation:</a:t>
            </a:r>
          </a:p>
          <a:p>
            <a:endParaRPr lang="en-GB" sz="2400"/>
          </a:p>
          <a:p>
            <a:endParaRPr lang="en-GB" sz="2400"/>
          </a:p>
          <a:p>
            <a:r>
              <a:rPr lang="en-GB" sz="2400"/>
              <a:t>Heritage is often associated with conservation  - - as the key element with regards to conservation is IDENTIFICATION. </a:t>
            </a:r>
          </a:p>
          <a:p>
            <a:endParaRPr lang="en-GB" sz="2400"/>
          </a:p>
          <a:p>
            <a:r>
              <a:rPr lang="en-GB" sz="2400"/>
              <a:t>Heritage (attractions)  increase awareness (identity) of cultures  / histories - - of which often results in the value of heritage being recognised  - - - this can lead to conservation /  preservation measures being introduced to protect the heritage.</a:t>
            </a:r>
          </a:p>
          <a:p>
            <a:endParaRPr lang="en-GB" sz="2400"/>
          </a:p>
        </p:txBody>
      </p:sp>
    </p:spTree>
    <p:extLst>
      <p:ext uri="{BB962C8B-B14F-4D97-AF65-F5344CB8AC3E}">
        <p14:creationId xmlns:p14="http://schemas.microsoft.com/office/powerpoint/2010/main" val="848952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40925" y="238897"/>
            <a:ext cx="8025714" cy="825715"/>
          </a:xfrm>
        </p:spPr>
        <p:txBody>
          <a:bodyPr>
            <a:normAutofit fontScale="90000"/>
          </a:bodyPr>
          <a:lstStyle/>
          <a:p>
            <a:r>
              <a:rPr lang="en-GB" sz="4000" dirty="0"/>
              <a:t>Heritage as Tourism:</a:t>
            </a:r>
            <a:br>
              <a:rPr lang="en-GB" dirty="0"/>
            </a:br>
            <a:endParaRPr lang="en-GB" dirty="0"/>
          </a:p>
        </p:txBody>
      </p:sp>
      <p:sp>
        <p:nvSpPr>
          <p:cNvPr id="3" name="Content Placeholder 2"/>
          <p:cNvSpPr>
            <a:spLocks noGrp="1"/>
          </p:cNvSpPr>
          <p:nvPr>
            <p:ph idx="1"/>
          </p:nvPr>
        </p:nvSpPr>
        <p:spPr>
          <a:xfrm>
            <a:off x="686434" y="712573"/>
            <a:ext cx="10515600" cy="5906530"/>
          </a:xfrm>
        </p:spPr>
        <p:txBody>
          <a:bodyPr>
            <a:normAutofit fontScale="92500" lnSpcReduction="10000"/>
          </a:bodyPr>
          <a:lstStyle/>
          <a:p>
            <a:endParaRPr lang="en-GB" sz="2400" dirty="0"/>
          </a:p>
          <a:p>
            <a:r>
              <a:rPr lang="en-GB" sz="2400" dirty="0">
                <a:solidFill>
                  <a:schemeClr val="tx1"/>
                </a:solidFill>
              </a:rPr>
              <a:t>Today, heritage is often perceived as a ‘tourism’ form, due to the significant growth of heritage attractions.</a:t>
            </a:r>
          </a:p>
          <a:p>
            <a:pPr marL="0" indent="0">
              <a:buNone/>
            </a:pPr>
            <a:endParaRPr lang="en-GB" sz="2400" dirty="0">
              <a:solidFill>
                <a:schemeClr val="tx1"/>
              </a:solidFill>
            </a:endParaRPr>
          </a:p>
          <a:p>
            <a:r>
              <a:rPr lang="en-GB" sz="2400" dirty="0">
                <a:solidFill>
                  <a:schemeClr val="tx1"/>
                </a:solidFill>
              </a:rPr>
              <a:t>This can also have a direct association relating back to EDUCATION and therefore REINFORCING IDENTITY.</a:t>
            </a:r>
          </a:p>
          <a:p>
            <a:endParaRPr lang="en-GB" sz="2400" dirty="0">
              <a:solidFill>
                <a:schemeClr val="tx1"/>
              </a:solidFill>
            </a:endParaRPr>
          </a:p>
          <a:p>
            <a:r>
              <a:rPr lang="en-GB" sz="2400" dirty="0">
                <a:solidFill>
                  <a:schemeClr val="tx1"/>
                </a:solidFill>
              </a:rPr>
              <a:t>Education is the central factor linking both Heritage and Tourism.</a:t>
            </a:r>
          </a:p>
          <a:p>
            <a:endParaRPr lang="en-GB" sz="2400" dirty="0">
              <a:solidFill>
                <a:schemeClr val="tx1"/>
              </a:solidFill>
            </a:endParaRPr>
          </a:p>
          <a:p>
            <a:r>
              <a:rPr lang="en-GB" sz="2400" dirty="0">
                <a:solidFill>
                  <a:schemeClr val="tx1"/>
                </a:solidFill>
              </a:rPr>
              <a:t>Heritage 		     Education		        Tourism.</a:t>
            </a:r>
          </a:p>
          <a:p>
            <a:endParaRPr lang="en-GB" sz="2400" dirty="0">
              <a:solidFill>
                <a:schemeClr val="tx1"/>
              </a:solidFill>
            </a:endParaRPr>
          </a:p>
          <a:p>
            <a:pPr marL="0" indent="0">
              <a:buNone/>
            </a:pPr>
            <a:r>
              <a:rPr lang="en-GB" sz="2400" dirty="0">
                <a:solidFill>
                  <a:schemeClr val="tx1"/>
                </a:solidFill>
              </a:rPr>
              <a:t>     Heritage and Education  = increased awareness.</a:t>
            </a:r>
          </a:p>
          <a:p>
            <a:endParaRPr lang="en-GB" sz="2400" dirty="0">
              <a:solidFill>
                <a:schemeClr val="tx1"/>
              </a:solidFill>
            </a:endParaRPr>
          </a:p>
          <a:p>
            <a:r>
              <a:rPr lang="en-GB" sz="2400" dirty="0">
                <a:solidFill>
                  <a:schemeClr val="tx1"/>
                </a:solidFill>
              </a:rPr>
              <a:t>Tourism and Education  - education is often the key motivator for tourism  - - -increased knowledge can be gained from Heritage Experiences.</a:t>
            </a:r>
          </a:p>
          <a:p>
            <a:endParaRPr lang="en-GB" dirty="0">
              <a:solidFill>
                <a:schemeClr val="tx1"/>
              </a:solidFill>
            </a:endParaRPr>
          </a:p>
        </p:txBody>
      </p:sp>
      <p:sp>
        <p:nvSpPr>
          <p:cNvPr id="5" name="Left-Right Arrow 4"/>
          <p:cNvSpPr/>
          <p:nvPr/>
        </p:nvSpPr>
        <p:spPr>
          <a:xfrm>
            <a:off x="2485403" y="4041079"/>
            <a:ext cx="856735" cy="313038"/>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p:cNvPicPr>
            <a:picLocks noChangeAspect="1"/>
          </p:cNvPicPr>
          <p:nvPr/>
        </p:nvPicPr>
        <p:blipFill>
          <a:blip r:embed="rId2"/>
          <a:stretch>
            <a:fillRect/>
          </a:stretch>
        </p:blipFill>
        <p:spPr>
          <a:xfrm>
            <a:off x="5410739" y="4023847"/>
            <a:ext cx="877900" cy="347502"/>
          </a:xfrm>
          <a:prstGeom prst="rect">
            <a:avLst/>
          </a:prstGeom>
        </p:spPr>
      </p:pic>
      <p:pic>
        <p:nvPicPr>
          <p:cNvPr id="4" name="Picture 3">
            <a:extLst>
              <a:ext uri="{FF2B5EF4-FFF2-40B4-BE49-F238E27FC236}">
                <a16:creationId xmlns:a16="http://schemas.microsoft.com/office/drawing/2014/main" id="{1AAF582B-CF90-BCA5-8840-578CC317A6EA}"/>
              </a:ext>
            </a:extLst>
          </p:cNvPr>
          <p:cNvPicPr>
            <a:picLocks noChangeAspect="1"/>
          </p:cNvPicPr>
          <p:nvPr/>
        </p:nvPicPr>
        <p:blipFill>
          <a:blip r:embed="rId3"/>
          <a:stretch>
            <a:fillRect/>
          </a:stretch>
        </p:blipFill>
        <p:spPr>
          <a:xfrm>
            <a:off x="9076958" y="2794300"/>
            <a:ext cx="2619375" cy="1743075"/>
          </a:xfrm>
          <a:prstGeom prst="rect">
            <a:avLst/>
          </a:prstGeom>
        </p:spPr>
      </p:pic>
    </p:spTree>
    <p:extLst>
      <p:ext uri="{BB962C8B-B14F-4D97-AF65-F5344CB8AC3E}">
        <p14:creationId xmlns:p14="http://schemas.microsoft.com/office/powerpoint/2010/main" val="3574353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lnSpcReduction="10000"/>
          </a:bodyPr>
          <a:lstStyle/>
          <a:p>
            <a:endParaRPr lang="en-GB" sz="2600" dirty="0"/>
          </a:p>
          <a:p>
            <a:r>
              <a:rPr lang="en-GB" sz="2600" dirty="0"/>
              <a:t>Clearly, there is much debate as to ‘Sense of Place’ and what influences this both positively and negatively </a:t>
            </a:r>
            <a:r>
              <a:rPr lang="en-GB" sz="2600" dirty="0" err="1"/>
              <a:t>eg</a:t>
            </a:r>
            <a:r>
              <a:rPr lang="en-GB" sz="2600" dirty="0"/>
              <a:t>;  - - </a:t>
            </a:r>
            <a:r>
              <a:rPr lang="en-GB" sz="2600" i="1" dirty="0"/>
              <a:t>interpreted histories, tourism, education…….</a:t>
            </a:r>
          </a:p>
          <a:p>
            <a:r>
              <a:rPr lang="en-GB" sz="2600" i="1" dirty="0"/>
              <a:t>how senses of place interact with senses of ethnic/cultural identity, what the roles of government, media, residents and tourists are in creating senses of place, and how and why all these variables change through time.</a:t>
            </a:r>
          </a:p>
          <a:p>
            <a:endParaRPr lang="en-GB" sz="2600" i="1" dirty="0"/>
          </a:p>
          <a:p>
            <a:r>
              <a:rPr lang="en-GB" sz="2600" dirty="0"/>
              <a:t>Within contemporary society, it is inevitable that times will change and move on, however it is important that in this moving on, an identity is not lost and authenticity is preserved.</a:t>
            </a:r>
          </a:p>
          <a:p>
            <a:endParaRPr lang="en-GB" sz="2600" dirty="0"/>
          </a:p>
        </p:txBody>
      </p:sp>
    </p:spTree>
    <p:extLst>
      <p:ext uri="{BB962C8B-B14F-4D97-AF65-F5344CB8AC3E}">
        <p14:creationId xmlns:p14="http://schemas.microsoft.com/office/powerpoint/2010/main" val="16623516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12BAD0-F58F-F2E7-A6AC-0D06546A60DE}"/>
              </a:ext>
            </a:extLst>
          </p:cNvPr>
          <p:cNvSpPr>
            <a:spLocks noGrp="1"/>
          </p:cNvSpPr>
          <p:nvPr>
            <p:ph type="title"/>
          </p:nvPr>
        </p:nvSpPr>
        <p:spPr>
          <a:xfrm>
            <a:off x="686834" y="1153572"/>
            <a:ext cx="3200400" cy="4461163"/>
          </a:xfrm>
        </p:spPr>
        <p:txBody>
          <a:bodyPr>
            <a:normAutofit/>
          </a:bodyPr>
          <a:lstStyle/>
          <a:p>
            <a:r>
              <a:rPr lang="en-GB">
                <a:solidFill>
                  <a:srgbClr val="FFFFFF"/>
                </a:solidFill>
              </a:rPr>
              <a:t>Definition Complexes: </a:t>
            </a:r>
            <a:br>
              <a:rPr lang="en-GB">
                <a:solidFill>
                  <a:srgbClr val="FFFFFF"/>
                </a:solidFill>
              </a:rPr>
            </a:b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D0D8C92-4DE0-2F1C-4619-94A2EF3A84C8}"/>
              </a:ext>
            </a:extLst>
          </p:cNvPr>
          <p:cNvSpPr>
            <a:spLocks noGrp="1"/>
          </p:cNvSpPr>
          <p:nvPr>
            <p:ph idx="1"/>
          </p:nvPr>
        </p:nvSpPr>
        <p:spPr>
          <a:xfrm>
            <a:off x="4447308" y="591344"/>
            <a:ext cx="6906491" cy="5585619"/>
          </a:xfrm>
        </p:spPr>
        <p:txBody>
          <a:bodyPr anchor="ctr">
            <a:normAutofit/>
          </a:bodyPr>
          <a:lstStyle/>
          <a:p>
            <a:pPr marL="0" indent="0">
              <a:lnSpc>
                <a:spcPct val="100000"/>
              </a:lnSpc>
              <a:buNone/>
            </a:pPr>
            <a:r>
              <a:rPr lang="en-GB" dirty="0"/>
              <a:t>Unfortunately, due to the growth of heritage tourism and ultimately heritage attractions, many people associate and identify heritage with a particular type of tourism attraction - - -which may or may not be an accurate portrayal of an area’s heritage. </a:t>
            </a:r>
          </a:p>
          <a:p>
            <a:endParaRPr lang="en-GB" dirty="0"/>
          </a:p>
          <a:p>
            <a:r>
              <a:rPr lang="en-GB" dirty="0"/>
              <a:t>AUTHENTICITY CHALLENGES!</a:t>
            </a:r>
          </a:p>
        </p:txBody>
      </p:sp>
    </p:spTree>
    <p:extLst>
      <p:ext uri="{BB962C8B-B14F-4D97-AF65-F5344CB8AC3E}">
        <p14:creationId xmlns:p14="http://schemas.microsoft.com/office/powerpoint/2010/main" val="14786409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1DE0DF-E38B-E5FE-6319-8BECE31F308E}"/>
              </a:ext>
            </a:extLst>
          </p:cNvPr>
          <p:cNvSpPr>
            <a:spLocks noGrp="1"/>
          </p:cNvSpPr>
          <p:nvPr>
            <p:ph type="title"/>
          </p:nvPr>
        </p:nvSpPr>
        <p:spPr>
          <a:xfrm>
            <a:off x="956826" y="1112969"/>
            <a:ext cx="3937298" cy="4166010"/>
          </a:xfrm>
        </p:spPr>
        <p:txBody>
          <a:bodyPr>
            <a:normAutofit/>
          </a:bodyPr>
          <a:lstStyle/>
          <a:p>
            <a:r>
              <a:rPr lang="en-GB">
                <a:solidFill>
                  <a:srgbClr val="FFFFFF"/>
                </a:solidFill>
              </a:rPr>
              <a:t>Conceptualising Heritage and Identity</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887A2F6C-67F9-8269-2D6D-523386418BC3}"/>
              </a:ext>
            </a:extLst>
          </p:cNvPr>
          <p:cNvSpPr>
            <a:spLocks noGrp="1"/>
          </p:cNvSpPr>
          <p:nvPr>
            <p:ph idx="1"/>
          </p:nvPr>
        </p:nvSpPr>
        <p:spPr>
          <a:xfrm>
            <a:off x="5608788" y="820880"/>
            <a:ext cx="5745011" cy="6037120"/>
          </a:xfrm>
        </p:spPr>
        <p:txBody>
          <a:bodyPr anchor="t">
            <a:normAutofit fontScale="85000" lnSpcReduction="10000"/>
          </a:bodyPr>
          <a:lstStyle/>
          <a:p>
            <a:pPr>
              <a:lnSpc>
                <a:spcPct val="110000"/>
              </a:lnSpc>
              <a:spcAft>
                <a:spcPts val="1000"/>
              </a:spcAft>
            </a:pPr>
            <a:r>
              <a:rPr lang="en-GB" sz="2000" b="1" dirty="0">
                <a:effectLst/>
                <a:ea typeface="Times New Roman" panose="02020603050405020304" pitchFamily="18" charset="0"/>
                <a:cs typeface="Arial" panose="020B0604020202020204" pitchFamily="34" charset="0"/>
              </a:rPr>
              <a:t>For next week’s session</a:t>
            </a:r>
            <a:r>
              <a:rPr lang="en-GB" sz="2000" dirty="0">
                <a:effectLst/>
                <a:ea typeface="Times New Roman" panose="02020603050405020304" pitchFamily="18" charset="0"/>
                <a:cs typeface="Arial" panose="020B0604020202020204" pitchFamily="34" charset="0"/>
              </a:rPr>
              <a:t>, you are to conduct an interview with a member of your community (</a:t>
            </a:r>
            <a:r>
              <a:rPr lang="en-GB" sz="2000" i="1" dirty="0">
                <a:effectLst/>
                <a:ea typeface="Times New Roman" panose="02020603050405020304" pitchFamily="18" charset="0"/>
                <a:cs typeface="Arial" panose="020B0604020202020204" pitchFamily="34" charset="0"/>
              </a:rPr>
              <a:t>such as; family members / friends / work colleagues…..)</a:t>
            </a:r>
            <a:r>
              <a:rPr lang="en-GB" sz="2000" dirty="0">
                <a:effectLst/>
                <a:ea typeface="Times New Roman" panose="02020603050405020304" pitchFamily="18" charset="0"/>
                <a:cs typeface="Arial" panose="020B0604020202020204" pitchFamily="34" charset="0"/>
              </a:rPr>
              <a:t> to learn about their </a:t>
            </a:r>
            <a:r>
              <a:rPr lang="en-GB" sz="2000" b="1" u="sng" dirty="0">
                <a:effectLst/>
                <a:ea typeface="Times New Roman" panose="02020603050405020304" pitchFamily="18" charset="0"/>
                <a:cs typeface="Arial" panose="020B0604020202020204" pitchFamily="34" charset="0"/>
              </a:rPr>
              <a:t>SENSE OF PLACE</a:t>
            </a:r>
            <a:r>
              <a:rPr lang="en-GB" sz="2000" dirty="0">
                <a:effectLst/>
                <a:ea typeface="Times New Roman" panose="02020603050405020304" pitchFamily="18" charset="0"/>
                <a:cs typeface="Arial" panose="020B0604020202020204" pitchFamily="34" charset="0"/>
              </a:rPr>
              <a:t> - - </a:t>
            </a:r>
            <a:r>
              <a:rPr lang="en-GB" sz="2000" dirty="0" err="1">
                <a:effectLst/>
                <a:ea typeface="Times New Roman" panose="02020603050405020304" pitchFamily="18" charset="0"/>
                <a:cs typeface="Arial" panose="020B0604020202020204" pitchFamily="34" charset="0"/>
              </a:rPr>
              <a:t>eg</a:t>
            </a:r>
            <a:r>
              <a:rPr lang="en-GB" sz="2000" dirty="0">
                <a:effectLst/>
                <a:ea typeface="Times New Roman" panose="02020603050405020304" pitchFamily="18" charset="0"/>
                <a:cs typeface="Arial" panose="020B0604020202020204" pitchFamily="34" charset="0"/>
              </a:rPr>
              <a:t>; where they live, where they work, where they consider themselves from (nationality) and the </a:t>
            </a:r>
            <a:r>
              <a:rPr lang="en-GB" sz="2000" b="1" i="1" dirty="0">
                <a:effectLst/>
                <a:ea typeface="Times New Roman" panose="02020603050405020304" pitchFamily="18" charset="0"/>
                <a:cs typeface="Arial" panose="020B0604020202020204" pitchFamily="34" charset="0"/>
              </a:rPr>
              <a:t>personal meanings attached to ‘place’ </a:t>
            </a:r>
            <a:r>
              <a:rPr lang="en-GB" sz="2000" dirty="0">
                <a:effectLst/>
                <a:ea typeface="Times New Roman" panose="02020603050405020304" pitchFamily="18" charset="0"/>
                <a:cs typeface="Arial" panose="020B0604020202020204" pitchFamily="34" charset="0"/>
              </a:rPr>
              <a:t>etc……. </a:t>
            </a:r>
            <a:endParaRPr lang="en-GB" sz="2000" dirty="0">
              <a:effectLst/>
              <a:ea typeface="Calibri" panose="020F0502020204030204" pitchFamily="34" charset="0"/>
              <a:cs typeface="Arial" panose="020B0604020202020204" pitchFamily="34" charset="0"/>
            </a:endParaRPr>
          </a:p>
          <a:p>
            <a:pPr>
              <a:lnSpc>
                <a:spcPct val="110000"/>
              </a:lnSpc>
              <a:spcAft>
                <a:spcPts val="1000"/>
              </a:spcAft>
            </a:pPr>
            <a:r>
              <a:rPr lang="en-GB" sz="2000" dirty="0">
                <a:effectLst/>
                <a:ea typeface="Calibri" panose="020F0502020204030204" pitchFamily="34" charset="0"/>
                <a:cs typeface="Arial" panose="020B0604020202020204" pitchFamily="34" charset="0"/>
              </a:rPr>
              <a:t> </a:t>
            </a:r>
            <a:r>
              <a:rPr lang="en-GB" sz="2000" dirty="0">
                <a:effectLst/>
                <a:ea typeface="Times New Roman" panose="02020603050405020304" pitchFamily="18" charset="0"/>
                <a:cs typeface="Arial" panose="020B0604020202020204" pitchFamily="34" charset="0"/>
              </a:rPr>
              <a:t>You should use the interview to;</a:t>
            </a:r>
            <a:endParaRPr lang="en-GB" sz="2000" dirty="0">
              <a:effectLst/>
              <a:ea typeface="Calibri" panose="020F0502020204030204" pitchFamily="34" charset="0"/>
              <a:cs typeface="Arial" panose="020B0604020202020204" pitchFamily="34" charset="0"/>
            </a:endParaRPr>
          </a:p>
          <a:p>
            <a:pPr>
              <a:lnSpc>
                <a:spcPct val="110000"/>
              </a:lnSpc>
              <a:spcAft>
                <a:spcPts val="1000"/>
              </a:spcAft>
            </a:pPr>
            <a:r>
              <a:rPr lang="en-GB" sz="2000" dirty="0">
                <a:effectLst/>
                <a:ea typeface="Times New Roman" panose="02020603050405020304" pitchFamily="18" charset="0"/>
                <a:cs typeface="Arial" panose="020B0604020202020204" pitchFamily="34" charset="0"/>
              </a:rPr>
              <a:t>  Aid you in understanding what ‘Sense of Place’ means with regards to a heritage / culture context ….</a:t>
            </a:r>
            <a:endParaRPr lang="en-GB" sz="2000" dirty="0">
              <a:effectLst/>
              <a:ea typeface="Calibri" panose="020F0502020204030204" pitchFamily="34" charset="0"/>
              <a:cs typeface="Arial" panose="020B0604020202020204" pitchFamily="34" charset="0"/>
            </a:endParaRPr>
          </a:p>
          <a:p>
            <a:pPr marL="342900" lvl="0" indent="-342900">
              <a:lnSpc>
                <a:spcPct val="110000"/>
              </a:lnSpc>
              <a:buFont typeface="+mj-lt"/>
              <a:buAutoNum type="arabicParenR"/>
            </a:pPr>
            <a:r>
              <a:rPr lang="en-GB" sz="2000" dirty="0">
                <a:effectLst/>
                <a:ea typeface="Times New Roman" panose="02020603050405020304" pitchFamily="18" charset="0"/>
                <a:cs typeface="Arial" panose="020B0604020202020204" pitchFamily="34" charset="0"/>
              </a:rPr>
              <a:t>Reflect on how the experience of the person you have interviewed relates back to concepts and issues as discussed in class and / or from your individual reading on ‘Sense of Place’ and Heritage / Culture……. </a:t>
            </a:r>
            <a:endParaRPr lang="en-GB" sz="2000" dirty="0">
              <a:effectLst/>
              <a:ea typeface="Calibri" panose="020F0502020204030204" pitchFamily="34" charset="0"/>
              <a:cs typeface="Arial" panose="020B0604020202020204" pitchFamily="34" charset="0"/>
            </a:endParaRPr>
          </a:p>
          <a:p>
            <a:pPr marL="342900" lvl="0" indent="-342900">
              <a:lnSpc>
                <a:spcPct val="110000"/>
              </a:lnSpc>
              <a:buFont typeface="+mj-lt"/>
              <a:buAutoNum type="arabicParenR"/>
            </a:pPr>
            <a:r>
              <a:rPr lang="en-GB" sz="2000" dirty="0">
                <a:effectLst/>
                <a:ea typeface="Times New Roman" panose="02020603050405020304" pitchFamily="18" charset="0"/>
                <a:cs typeface="Arial" panose="020B0604020202020204" pitchFamily="34" charset="0"/>
              </a:rPr>
              <a:t>Assist you in understanding and realising the important considerations for Heritage / Cultural Tourism based </a:t>
            </a:r>
            <a:r>
              <a:rPr lang="en-GB" sz="2000" b="1" u="sng" dirty="0">
                <a:effectLst/>
                <a:ea typeface="Times New Roman" panose="02020603050405020304" pitchFamily="18" charset="0"/>
                <a:cs typeface="Arial" panose="020B0604020202020204" pitchFamily="34" charset="0"/>
              </a:rPr>
              <a:t>attractions + developments.</a:t>
            </a:r>
            <a:endParaRPr lang="en-GB" sz="2000" dirty="0">
              <a:effectLst/>
              <a:ea typeface="Calibri" panose="020F0502020204030204" pitchFamily="34" charset="0"/>
              <a:cs typeface="Arial" panose="020B0604020202020204" pitchFamily="34" charset="0"/>
            </a:endParaRPr>
          </a:p>
          <a:p>
            <a:pPr>
              <a:lnSpc>
                <a:spcPct val="110000"/>
              </a:lnSpc>
              <a:spcAft>
                <a:spcPts val="1000"/>
              </a:spcAft>
            </a:pPr>
            <a:r>
              <a:rPr lang="en-GB" sz="2000" dirty="0">
                <a:effectLst/>
                <a:ea typeface="Times New Roman" panose="02020603050405020304" pitchFamily="18" charset="0"/>
                <a:cs typeface="Arial" panose="020B0604020202020204" pitchFamily="34" charset="0"/>
              </a:rPr>
              <a:t>Students are to bring with them to next week’s lecture, details of the interview for discussion. </a:t>
            </a:r>
            <a:endParaRPr lang="en-GB" sz="2000" dirty="0">
              <a:effectLst/>
              <a:ea typeface="Calibri" panose="020F0502020204030204" pitchFamily="34" charset="0"/>
              <a:cs typeface="Arial" panose="020B0604020202020204" pitchFamily="34" charset="0"/>
            </a:endParaRPr>
          </a:p>
          <a:p>
            <a:endParaRPr lang="en-GB" sz="1300" dirty="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589562866"/>
      </p:ext>
    </p:extLst>
  </p:cSld>
  <p:clrMapOvr>
    <a:masterClrMapping/>
  </p:clrMapOvr>
</p:sld>
</file>

<file path=ppt/theme/theme1.xml><?xml version="1.0" encoding="utf-8"?>
<a:theme xmlns:a="http://schemas.openxmlformats.org/drawingml/2006/main" name="HDOfficeLightV0">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1589</Words>
  <Application>Microsoft Office PowerPoint</Application>
  <PresentationFormat>Widescreen</PresentationFormat>
  <Paragraphs>105</Paragraphs>
  <Slides>20</Slides>
  <Notes>0</Notes>
  <HiddenSlides>0</HiddenSlides>
  <MMClips>1</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20</vt:i4>
      </vt:variant>
    </vt:vector>
  </HeadingPairs>
  <TitlesOfParts>
    <vt:vector size="29" baseType="lpstr">
      <vt:lpstr>YouTube Sans</vt:lpstr>
      <vt:lpstr>Arial</vt:lpstr>
      <vt:lpstr>Calibri</vt:lpstr>
      <vt:lpstr>Calibri Light</vt:lpstr>
      <vt:lpstr>Symbol</vt:lpstr>
      <vt:lpstr>Verdana</vt:lpstr>
      <vt:lpstr>Wingdings 2</vt:lpstr>
      <vt:lpstr>HDOfficeLightV0</vt:lpstr>
      <vt:lpstr>Office Theme</vt:lpstr>
      <vt:lpstr>      Heritage  and  Leisure Attraction Management   </vt:lpstr>
      <vt:lpstr>AIM(S) </vt:lpstr>
      <vt:lpstr>What is Heritage?</vt:lpstr>
      <vt:lpstr>Academic Definitions:</vt:lpstr>
      <vt:lpstr>HERITAGE + HISTORY - Same or Different??!!</vt:lpstr>
      <vt:lpstr>HERITAGE INTERPRETATIONS: TASK </vt:lpstr>
      <vt:lpstr>   Interpretations of Heritage:</vt:lpstr>
      <vt:lpstr>Heritage as Identity: </vt:lpstr>
      <vt:lpstr>The Meaning of heritage….   ‘Sense of place’???  INTERPRETATION:</vt:lpstr>
      <vt:lpstr> </vt:lpstr>
      <vt:lpstr>PowerPoint Presentation</vt:lpstr>
      <vt:lpstr>PowerPoint Presentation</vt:lpstr>
      <vt:lpstr>The 7 Most Destructive Cultural Heritage Sites Destroyed by War </vt:lpstr>
      <vt:lpstr>PowerPoint Presentation</vt:lpstr>
      <vt:lpstr>PowerPoint Presentation</vt:lpstr>
      <vt:lpstr>PowerPoint Presentation</vt:lpstr>
      <vt:lpstr>Heritage as Tourism: </vt:lpstr>
      <vt:lpstr>PowerPoint Presentation</vt:lpstr>
      <vt:lpstr>Definition Complexes:  </vt:lpstr>
      <vt:lpstr>Conceptualising Heritage and Identity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INTERPRETATION:</dc:title>
  <dc:creator>Kathryn Flynn</dc:creator>
  <cp:lastModifiedBy>Deborah Jenkins</cp:lastModifiedBy>
  <cp:revision>5</cp:revision>
  <dcterms:created xsi:type="dcterms:W3CDTF">2015-10-22T11:30:01Z</dcterms:created>
  <dcterms:modified xsi:type="dcterms:W3CDTF">2023-01-31T12:24:55Z</dcterms:modified>
</cp:coreProperties>
</file>