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61" r:id="rId4"/>
    <p:sldId id="274" r:id="rId5"/>
    <p:sldId id="275" r:id="rId6"/>
    <p:sldId id="276" r:id="rId7"/>
    <p:sldId id="27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-960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6806085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476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044127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479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68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091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19596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560503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25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694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140240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922504-D295-4522-A93F-E60A96DFDC82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70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Budgeting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International hotel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396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 we have looked at…..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Understand Planning and Budgeting </a:t>
            </a:r>
          </a:p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Advantages of Budgeting</a:t>
            </a:r>
          </a:p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Prepare a personal </a:t>
            </a:r>
            <a:r>
              <a:rPr lang="en-GB" dirty="0" smtClean="0">
                <a:solidFill>
                  <a:prstClr val="black"/>
                </a:solidFill>
              </a:rPr>
              <a:t>budget</a:t>
            </a:r>
          </a:p>
          <a:p>
            <a:pPr lvl="0">
              <a:buClr>
                <a:srgbClr val="B71E42"/>
              </a:buClr>
            </a:pPr>
            <a:r>
              <a:rPr lang="en-GB" dirty="0" smtClean="0">
                <a:solidFill>
                  <a:prstClr val="black"/>
                </a:solidFill>
              </a:rPr>
              <a:t>Budgeting and Forecasting</a:t>
            </a:r>
          </a:p>
          <a:p>
            <a:pPr lvl="0">
              <a:buClr>
                <a:srgbClr val="B71E42"/>
              </a:buClr>
            </a:pP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B71E42"/>
              </a:buClr>
            </a:pPr>
            <a:r>
              <a:rPr lang="en-GB" dirty="0" smtClean="0">
                <a:solidFill>
                  <a:prstClr val="black"/>
                </a:solidFill>
              </a:rPr>
              <a:t>You were also asked to consider the following question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55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Discuss what aspects an organisation needs to consider when creating different budgets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7" r="2293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70254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Past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best way to plan for the future is to look at the past. </a:t>
            </a:r>
            <a:endParaRPr lang="en-US" dirty="0" smtClean="0"/>
          </a:p>
          <a:p>
            <a:r>
              <a:rPr lang="en-US" dirty="0" smtClean="0"/>
              <a:t>Don't </a:t>
            </a:r>
            <a:r>
              <a:rPr lang="en-US" dirty="0"/>
              <a:t>just look at last year's budget -- look at the actual expenses. Identify any shortcomings.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example, maybe you're overestimating office supplies and underestimating utilities. Look at your overall numbers and identify any trends. </a:t>
            </a:r>
            <a:endParaRPr lang="en-US" dirty="0" smtClean="0"/>
          </a:p>
          <a:p>
            <a:r>
              <a:rPr lang="en-US" dirty="0" smtClean="0"/>
              <a:t>If </a:t>
            </a:r>
            <a:r>
              <a:rPr lang="en-US" dirty="0"/>
              <a:t>it's something you have consistently measured inaccurately, make an adjustment. If it's an uncontrollable trend, like a rise in the cost of your Internet access, then it should be reflected in your future budget.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5930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increasing Baseline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Your </a:t>
            </a:r>
            <a:r>
              <a:rPr lang="en-US" dirty="0"/>
              <a:t>base costs include things like rent, labor and supplies.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should expect these costs to increase slightly each year, both because of inflation and because you should expect your business to grow as you establish yourself. </a:t>
            </a:r>
            <a:endParaRPr lang="en-US" dirty="0" smtClean="0"/>
          </a:p>
          <a:p>
            <a:r>
              <a:rPr lang="en-US" dirty="0" smtClean="0"/>
              <a:t>When </a:t>
            </a:r>
            <a:r>
              <a:rPr lang="en-US" dirty="0"/>
              <a:t>making future budgets, take into consideration if you plan to give your employees raises or bonuses and how often. If you plan to give your employees a raise every six months, your expenses could drastically change.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257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Investment Needs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 </a:t>
            </a:r>
            <a:r>
              <a:rPr lang="en-US" dirty="0"/>
              <a:t>you grow, you should expect to invest in your own business. </a:t>
            </a:r>
            <a:endParaRPr lang="en-US" dirty="0" smtClean="0"/>
          </a:p>
          <a:p>
            <a:r>
              <a:rPr lang="en-US" dirty="0" smtClean="0"/>
              <a:t>You'll </a:t>
            </a:r>
            <a:r>
              <a:rPr lang="en-US" dirty="0"/>
              <a:t>need new equipment, supplies and possibly a new location. </a:t>
            </a:r>
            <a:r>
              <a:rPr lang="en-US" dirty="0" smtClean="0"/>
              <a:t>I</a:t>
            </a:r>
          </a:p>
          <a:p>
            <a:r>
              <a:rPr lang="en-US" dirty="0" smtClean="0"/>
              <a:t>f </a:t>
            </a:r>
            <a:r>
              <a:rPr lang="en-US" dirty="0"/>
              <a:t>you work with computers, you should expect to replace them every 2-5 years, depending on what industry you're in and how often you use them.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may also need new machinery. </a:t>
            </a:r>
            <a:endParaRPr lang="en-US" dirty="0" smtClean="0"/>
          </a:p>
          <a:p>
            <a:r>
              <a:rPr lang="en-US" dirty="0" smtClean="0"/>
              <a:t>Think </a:t>
            </a:r>
            <a:r>
              <a:rPr lang="en-US" dirty="0"/>
              <a:t>about any major purchases you may need to make in the near future and the more distant future and include these in your budget.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401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Review and </a:t>
            </a:r>
            <a:r>
              <a:rPr lang="en-US" b="1" dirty="0" smtClean="0"/>
              <a:t>Re-visit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</a:t>
            </a:r>
            <a:r>
              <a:rPr lang="en-US" dirty="0"/>
              <a:t>order for a budget to be useful it has to be up to date.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should have several budgets reflecting different timeframes. At the very least, you should have a quarterly budget, a yearly budget and a 5 or 10-year budget. </a:t>
            </a:r>
            <a:endParaRPr lang="en-US" dirty="0" smtClean="0"/>
          </a:p>
          <a:p>
            <a:r>
              <a:rPr lang="en-US" dirty="0" smtClean="0"/>
              <a:t>Revisit </a:t>
            </a:r>
            <a:r>
              <a:rPr lang="en-US" dirty="0"/>
              <a:t>your yearly budget at least monthly. The more often you do it, the less time you'll have to spend updating things each time. </a:t>
            </a:r>
            <a:endParaRPr lang="en-US" dirty="0" smtClean="0"/>
          </a:p>
          <a:p>
            <a:r>
              <a:rPr lang="en-US" dirty="0" smtClean="0"/>
              <a:t>Revisit </a:t>
            </a:r>
            <a:r>
              <a:rPr lang="en-US" dirty="0"/>
              <a:t>your longer-term budgets at least once a year. You may find that your priorities have shifted.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75825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661</TotalTime>
  <Words>424</Words>
  <Application>Microsoft Macintosh PowerPoint</Application>
  <PresentationFormat>Custom</PresentationFormat>
  <Paragraphs>31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Gallery</vt:lpstr>
      <vt:lpstr>Budgeting</vt:lpstr>
      <vt:lpstr>Previously we have looked at…..</vt:lpstr>
      <vt:lpstr>   </vt:lpstr>
      <vt:lpstr>The Past </vt:lpstr>
      <vt:lpstr>increasing Baseline </vt:lpstr>
      <vt:lpstr>Investment Needs </vt:lpstr>
      <vt:lpstr>Review and Re-visit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   u.k</dc:title>
  <dc:creator>Carla Lopes</dc:creator>
  <cp:lastModifiedBy>S P</cp:lastModifiedBy>
  <cp:revision>14</cp:revision>
  <dcterms:created xsi:type="dcterms:W3CDTF">2016-10-19T14:27:56Z</dcterms:created>
  <dcterms:modified xsi:type="dcterms:W3CDTF">2017-06-26T07:15:58Z</dcterms:modified>
</cp:coreProperties>
</file>