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60" r:id="rId5"/>
    <p:sldId id="261" r:id="rId6"/>
    <p:sldId id="262" r:id="rId7"/>
    <p:sldId id="263" r:id="rId8"/>
    <p:sldId id="264" r:id="rId9"/>
    <p:sldId id="265" r:id="rId10"/>
    <p:sldId id="267" r:id="rId11"/>
    <p:sldId id="269"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1A2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37A018-11AE-479A-8B20-E8C73FEEFF61}" v="74" dt="2026-04-27T16:12:43.1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056" autoAdjust="0"/>
    <p:restoredTop sz="94660"/>
  </p:normalViewPr>
  <p:slideViewPr>
    <p:cSldViewPr snapToGrid="0">
      <p:cViewPr>
        <p:scale>
          <a:sx n="90" d="100"/>
          <a:sy n="90" d="100"/>
        </p:scale>
        <p:origin x="53" y="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ydia Eadon-rowlands" userId="b71be18a-bcdd-49e7-bfe8-f31df7495bc6" providerId="ADAL" clId="{47A31747-C786-416B-8998-EB179054788B}"/>
    <pc:docChg chg="undo redo custSel addSld delSld modSld sldOrd">
      <pc:chgData name="Lydia Eadon-rowlands" userId="b71be18a-bcdd-49e7-bfe8-f31df7495bc6" providerId="ADAL" clId="{47A31747-C786-416B-8998-EB179054788B}" dt="2026-04-27T16:13:10.985" v="2102" actId="113"/>
      <pc:docMkLst>
        <pc:docMk/>
      </pc:docMkLst>
      <pc:sldChg chg="modSp mod">
        <pc:chgData name="Lydia Eadon-rowlands" userId="b71be18a-bcdd-49e7-bfe8-f31df7495bc6" providerId="ADAL" clId="{47A31747-C786-416B-8998-EB179054788B}" dt="2026-04-27T16:11:44.440" v="2096" actId="20577"/>
        <pc:sldMkLst>
          <pc:docMk/>
          <pc:sldMk cId="2860956043" sldId="256"/>
        </pc:sldMkLst>
        <pc:spChg chg="mod">
          <ac:chgData name="Lydia Eadon-rowlands" userId="b71be18a-bcdd-49e7-bfe8-f31df7495bc6" providerId="ADAL" clId="{47A31747-C786-416B-8998-EB179054788B}" dt="2026-04-27T16:11:44.440" v="2096" actId="20577"/>
          <ac:spMkLst>
            <pc:docMk/>
            <pc:sldMk cId="2860956043" sldId="256"/>
            <ac:spMk id="2" creationId="{B9CE0C15-DC08-E0AF-B6AA-63E786F0CA48}"/>
          </ac:spMkLst>
        </pc:spChg>
      </pc:sldChg>
      <pc:sldChg chg="modSp mod">
        <pc:chgData name="Lydia Eadon-rowlands" userId="b71be18a-bcdd-49e7-bfe8-f31df7495bc6" providerId="ADAL" clId="{47A31747-C786-416B-8998-EB179054788B}" dt="2026-04-27T14:48:52.475" v="1007" actId="20577"/>
        <pc:sldMkLst>
          <pc:docMk/>
          <pc:sldMk cId="1574083780" sldId="258"/>
        </pc:sldMkLst>
        <pc:spChg chg="mod">
          <ac:chgData name="Lydia Eadon-rowlands" userId="b71be18a-bcdd-49e7-bfe8-f31df7495bc6" providerId="ADAL" clId="{47A31747-C786-416B-8998-EB179054788B}" dt="2026-04-27T14:34:29.324" v="882" actId="2711"/>
          <ac:spMkLst>
            <pc:docMk/>
            <pc:sldMk cId="1574083780" sldId="258"/>
            <ac:spMk id="2" creationId="{54FDE5D1-6BAF-413E-6951-4367698B92EE}"/>
          </ac:spMkLst>
        </pc:spChg>
        <pc:graphicFrameChg chg="mod modGraphic">
          <ac:chgData name="Lydia Eadon-rowlands" userId="b71be18a-bcdd-49e7-bfe8-f31df7495bc6" providerId="ADAL" clId="{47A31747-C786-416B-8998-EB179054788B}" dt="2026-04-27T14:48:52.475" v="1007" actId="20577"/>
          <ac:graphicFrameMkLst>
            <pc:docMk/>
            <pc:sldMk cId="1574083780" sldId="258"/>
            <ac:graphicFrameMk id="15" creationId="{ADEF9F83-172B-3C57-8FA1-87B641DAE4D3}"/>
          </ac:graphicFrameMkLst>
        </pc:graphicFrameChg>
      </pc:sldChg>
      <pc:sldChg chg="addSp delSp modSp del mod">
        <pc:chgData name="Lydia Eadon-rowlands" userId="b71be18a-bcdd-49e7-bfe8-f31df7495bc6" providerId="ADAL" clId="{47A31747-C786-416B-8998-EB179054788B}" dt="2026-04-27T15:56:34.418" v="1135" actId="2696"/>
        <pc:sldMkLst>
          <pc:docMk/>
          <pc:sldMk cId="1892214379" sldId="259"/>
        </pc:sldMkLst>
        <pc:spChg chg="add del mod">
          <ac:chgData name="Lydia Eadon-rowlands" userId="b71be18a-bcdd-49e7-bfe8-f31df7495bc6" providerId="ADAL" clId="{47A31747-C786-416B-8998-EB179054788B}" dt="2026-04-27T14:42:23.537" v="894" actId="11529"/>
          <ac:spMkLst>
            <pc:docMk/>
            <pc:sldMk cId="1892214379" sldId="259"/>
            <ac:spMk id="3" creationId="{8F05351F-E0C8-683F-7BA0-C7CEAEE987A0}"/>
          </ac:spMkLst>
        </pc:spChg>
        <pc:spChg chg="mod">
          <ac:chgData name="Lydia Eadon-rowlands" userId="b71be18a-bcdd-49e7-bfe8-f31df7495bc6" providerId="ADAL" clId="{47A31747-C786-416B-8998-EB179054788B}" dt="2026-04-27T15:49:37.430" v="1058"/>
          <ac:spMkLst>
            <pc:docMk/>
            <pc:sldMk cId="1892214379" sldId="259"/>
            <ac:spMk id="7" creationId="{ACE83F7A-8A3A-70FC-BD4B-0E4018B08B27}"/>
          </ac:spMkLst>
        </pc:spChg>
        <pc:spChg chg="add del mod">
          <ac:chgData name="Lydia Eadon-rowlands" userId="b71be18a-bcdd-49e7-bfe8-f31df7495bc6" providerId="ADAL" clId="{47A31747-C786-416B-8998-EB179054788B}" dt="2026-04-27T14:42:41.924" v="900" actId="478"/>
          <ac:spMkLst>
            <pc:docMk/>
            <pc:sldMk cId="1892214379" sldId="259"/>
            <ac:spMk id="8" creationId="{B801BF00-EDA6-F34D-2D75-61BE4F8DE505}"/>
          </ac:spMkLst>
        </pc:spChg>
        <pc:picChg chg="del mod">
          <ac:chgData name="Lydia Eadon-rowlands" userId="b71be18a-bcdd-49e7-bfe8-f31df7495bc6" providerId="ADAL" clId="{47A31747-C786-416B-8998-EB179054788B}" dt="2026-04-27T14:42:37.430" v="899" actId="478"/>
          <ac:picMkLst>
            <pc:docMk/>
            <pc:sldMk cId="1892214379" sldId="259"/>
            <ac:picMk id="4" creationId="{418ADE0C-3771-07FB-2FA7-B8DC6BBA9685}"/>
          </ac:picMkLst>
        </pc:picChg>
      </pc:sldChg>
      <pc:sldChg chg="modSp mod">
        <pc:chgData name="Lydia Eadon-rowlands" userId="b71be18a-bcdd-49e7-bfe8-f31df7495bc6" providerId="ADAL" clId="{47A31747-C786-416B-8998-EB179054788B}" dt="2026-04-27T16:11:03.816" v="2083" actId="20577"/>
        <pc:sldMkLst>
          <pc:docMk/>
          <pc:sldMk cId="2218858011" sldId="260"/>
        </pc:sldMkLst>
        <pc:spChg chg="mod">
          <ac:chgData name="Lydia Eadon-rowlands" userId="b71be18a-bcdd-49e7-bfe8-f31df7495bc6" providerId="ADAL" clId="{47A31747-C786-416B-8998-EB179054788B}" dt="2026-04-27T16:11:03.816" v="2083" actId="20577"/>
          <ac:spMkLst>
            <pc:docMk/>
            <pc:sldMk cId="2218858011" sldId="260"/>
            <ac:spMk id="3" creationId="{B6EA9F64-CBB0-6574-2E67-0C556CF6F857}"/>
          </ac:spMkLst>
        </pc:spChg>
      </pc:sldChg>
      <pc:sldChg chg="modSp mod">
        <pc:chgData name="Lydia Eadon-rowlands" userId="b71be18a-bcdd-49e7-bfe8-f31df7495bc6" providerId="ADAL" clId="{47A31747-C786-416B-8998-EB179054788B}" dt="2026-04-27T16:12:43.169" v="2099" actId="1076"/>
        <pc:sldMkLst>
          <pc:docMk/>
          <pc:sldMk cId="1087546647" sldId="262"/>
        </pc:sldMkLst>
        <pc:spChg chg="mod">
          <ac:chgData name="Lydia Eadon-rowlands" userId="b71be18a-bcdd-49e7-bfe8-f31df7495bc6" providerId="ADAL" clId="{47A31747-C786-416B-8998-EB179054788B}" dt="2026-04-27T13:01:02.793" v="409" actId="14100"/>
          <ac:spMkLst>
            <pc:docMk/>
            <pc:sldMk cId="1087546647" sldId="262"/>
            <ac:spMk id="2" creationId="{0378ACC3-E22A-BC6D-0F0C-D1990B206B21}"/>
          </ac:spMkLst>
        </pc:spChg>
        <pc:spChg chg="mod">
          <ac:chgData name="Lydia Eadon-rowlands" userId="b71be18a-bcdd-49e7-bfe8-f31df7495bc6" providerId="ADAL" clId="{47A31747-C786-416B-8998-EB179054788B}" dt="2026-04-27T14:45:05.234" v="986" actId="20577"/>
          <ac:spMkLst>
            <pc:docMk/>
            <pc:sldMk cId="1087546647" sldId="262"/>
            <ac:spMk id="3" creationId="{5AE251A5-6F87-09C4-19DE-FDC3CF10EF73}"/>
          </ac:spMkLst>
        </pc:spChg>
        <pc:picChg chg="mod">
          <ac:chgData name="Lydia Eadon-rowlands" userId="b71be18a-bcdd-49e7-bfe8-f31df7495bc6" providerId="ADAL" clId="{47A31747-C786-416B-8998-EB179054788B}" dt="2026-04-27T16:12:43.169" v="2099" actId="1076"/>
          <ac:picMkLst>
            <pc:docMk/>
            <pc:sldMk cId="1087546647" sldId="262"/>
            <ac:picMk id="1026" creationId="{CB15FF0B-1F1C-43AF-C2A5-6411831DA184}"/>
          </ac:picMkLst>
        </pc:picChg>
      </pc:sldChg>
      <pc:sldChg chg="modSp mod">
        <pc:chgData name="Lydia Eadon-rowlands" userId="b71be18a-bcdd-49e7-bfe8-f31df7495bc6" providerId="ADAL" clId="{47A31747-C786-416B-8998-EB179054788B}" dt="2026-04-27T16:12:59.984" v="2101" actId="113"/>
        <pc:sldMkLst>
          <pc:docMk/>
          <pc:sldMk cId="1109603323" sldId="263"/>
        </pc:sldMkLst>
        <pc:spChg chg="mod">
          <ac:chgData name="Lydia Eadon-rowlands" userId="b71be18a-bcdd-49e7-bfe8-f31df7495bc6" providerId="ADAL" clId="{47A31747-C786-416B-8998-EB179054788B}" dt="2026-04-27T16:12:59.984" v="2101" actId="113"/>
          <ac:spMkLst>
            <pc:docMk/>
            <pc:sldMk cId="1109603323" sldId="263"/>
            <ac:spMk id="4" creationId="{6F09ED6F-801F-DD8D-F06D-EC222355F33C}"/>
          </ac:spMkLst>
        </pc:spChg>
        <pc:graphicFrameChg chg="mod modGraphic">
          <ac:chgData name="Lydia Eadon-rowlands" userId="b71be18a-bcdd-49e7-bfe8-f31df7495bc6" providerId="ADAL" clId="{47A31747-C786-416B-8998-EB179054788B}" dt="2026-04-27T16:09:49.737" v="2065" actId="20577"/>
          <ac:graphicFrameMkLst>
            <pc:docMk/>
            <pc:sldMk cId="1109603323" sldId="263"/>
            <ac:graphicFrameMk id="23" creationId="{0E6D3115-AED7-11AC-8825-96458EB8E30D}"/>
          </ac:graphicFrameMkLst>
        </pc:graphicFrameChg>
      </pc:sldChg>
      <pc:sldChg chg="modSp mod">
        <pc:chgData name="Lydia Eadon-rowlands" userId="b71be18a-bcdd-49e7-bfe8-f31df7495bc6" providerId="ADAL" clId="{47A31747-C786-416B-8998-EB179054788B}" dt="2026-04-27T16:13:10.985" v="2102" actId="113"/>
        <pc:sldMkLst>
          <pc:docMk/>
          <pc:sldMk cId="2147977392" sldId="264"/>
        </pc:sldMkLst>
        <pc:spChg chg="mod">
          <ac:chgData name="Lydia Eadon-rowlands" userId="b71be18a-bcdd-49e7-bfe8-f31df7495bc6" providerId="ADAL" clId="{47A31747-C786-416B-8998-EB179054788B}" dt="2026-04-27T16:13:10.985" v="2102" actId="113"/>
          <ac:spMkLst>
            <pc:docMk/>
            <pc:sldMk cId="2147977392" sldId="264"/>
            <ac:spMk id="2" creationId="{C6D3F00F-DC06-A379-7FB3-BAE8774E8379}"/>
          </ac:spMkLst>
        </pc:spChg>
      </pc:sldChg>
      <pc:sldChg chg="modSp mod">
        <pc:chgData name="Lydia Eadon-rowlands" userId="b71be18a-bcdd-49e7-bfe8-f31df7495bc6" providerId="ADAL" clId="{47A31747-C786-416B-8998-EB179054788B}" dt="2026-04-27T14:52:53.276" v="1008" actId="2711"/>
        <pc:sldMkLst>
          <pc:docMk/>
          <pc:sldMk cId="3079254292" sldId="265"/>
        </pc:sldMkLst>
        <pc:spChg chg="mod">
          <ac:chgData name="Lydia Eadon-rowlands" userId="b71be18a-bcdd-49e7-bfe8-f31df7495bc6" providerId="ADAL" clId="{47A31747-C786-416B-8998-EB179054788B}" dt="2026-04-27T12:04:48.693" v="386" actId="2711"/>
          <ac:spMkLst>
            <pc:docMk/>
            <pc:sldMk cId="3079254292" sldId="265"/>
            <ac:spMk id="2" creationId="{A6D25A70-7095-72B4-5A7D-5A5BB14EEDE4}"/>
          </ac:spMkLst>
        </pc:spChg>
        <pc:spChg chg="mod">
          <ac:chgData name="Lydia Eadon-rowlands" userId="b71be18a-bcdd-49e7-bfe8-f31df7495bc6" providerId="ADAL" clId="{47A31747-C786-416B-8998-EB179054788B}" dt="2026-04-27T14:52:53.276" v="1008" actId="2711"/>
          <ac:spMkLst>
            <pc:docMk/>
            <pc:sldMk cId="3079254292" sldId="265"/>
            <ac:spMk id="12" creationId="{FF44367C-4D79-F216-C802-7183127C4DE2}"/>
          </ac:spMkLst>
        </pc:spChg>
      </pc:sldChg>
      <pc:sldChg chg="addSp delSp modSp mod ord">
        <pc:chgData name="Lydia Eadon-rowlands" userId="b71be18a-bcdd-49e7-bfe8-f31df7495bc6" providerId="ADAL" clId="{47A31747-C786-416B-8998-EB179054788B}" dt="2026-04-27T16:08:11.381" v="2048"/>
        <pc:sldMkLst>
          <pc:docMk/>
          <pc:sldMk cId="100005479" sldId="266"/>
        </pc:sldMkLst>
        <pc:spChg chg="mod">
          <ac:chgData name="Lydia Eadon-rowlands" userId="b71be18a-bcdd-49e7-bfe8-f31df7495bc6" providerId="ADAL" clId="{47A31747-C786-416B-8998-EB179054788B}" dt="2026-04-27T13:12:06.744" v="499" actId="14100"/>
          <ac:spMkLst>
            <pc:docMk/>
            <pc:sldMk cId="100005479" sldId="266"/>
            <ac:spMk id="2" creationId="{A308BB52-5E3D-D746-0205-5394DE4F76DA}"/>
          </ac:spMkLst>
        </pc:spChg>
        <pc:spChg chg="add del">
          <ac:chgData name="Lydia Eadon-rowlands" userId="b71be18a-bcdd-49e7-bfe8-f31df7495bc6" providerId="ADAL" clId="{47A31747-C786-416B-8998-EB179054788B}" dt="2026-04-27T13:07:16.600" v="466" actId="478"/>
          <ac:spMkLst>
            <pc:docMk/>
            <pc:sldMk cId="100005479" sldId="266"/>
            <ac:spMk id="3" creationId="{BB67A5A1-0537-5E03-A5A6-4506F276D169}"/>
          </ac:spMkLst>
        </pc:spChg>
        <pc:spChg chg="add del mod">
          <ac:chgData name="Lydia Eadon-rowlands" userId="b71be18a-bcdd-49e7-bfe8-f31df7495bc6" providerId="ADAL" clId="{47A31747-C786-416B-8998-EB179054788B}" dt="2026-04-27T13:07:36.906" v="468" actId="478"/>
          <ac:spMkLst>
            <pc:docMk/>
            <pc:sldMk cId="100005479" sldId="266"/>
            <ac:spMk id="4" creationId="{747C8217-89F8-D1B9-62C2-ABB271E1A1B9}"/>
          </ac:spMkLst>
        </pc:spChg>
        <pc:spChg chg="add del mod">
          <ac:chgData name="Lydia Eadon-rowlands" userId="b71be18a-bcdd-49e7-bfe8-f31df7495bc6" providerId="ADAL" clId="{47A31747-C786-416B-8998-EB179054788B}" dt="2026-04-27T13:07:15.297" v="465"/>
          <ac:spMkLst>
            <pc:docMk/>
            <pc:sldMk cId="100005479" sldId="266"/>
            <ac:spMk id="5" creationId="{DEED4540-2684-CD31-8411-4185C887E2DB}"/>
          </ac:spMkLst>
        </pc:spChg>
        <pc:spChg chg="add mod">
          <ac:chgData name="Lydia Eadon-rowlands" userId="b71be18a-bcdd-49e7-bfe8-f31df7495bc6" providerId="ADAL" clId="{47A31747-C786-416B-8998-EB179054788B}" dt="2026-04-27T13:07:15.297" v="465"/>
          <ac:spMkLst>
            <pc:docMk/>
            <pc:sldMk cId="100005479" sldId="266"/>
            <ac:spMk id="6" creationId="{6B142BA7-A3DB-CD03-C4C8-CAF615673873}"/>
          </ac:spMkLst>
        </pc:spChg>
        <pc:spChg chg="add del mod">
          <ac:chgData name="Lydia Eadon-rowlands" userId="b71be18a-bcdd-49e7-bfe8-f31df7495bc6" providerId="ADAL" clId="{47A31747-C786-416B-8998-EB179054788B}" dt="2026-04-27T13:07:43.442" v="469"/>
          <ac:spMkLst>
            <pc:docMk/>
            <pc:sldMk cId="100005479" sldId="266"/>
            <ac:spMk id="7" creationId="{82A16090-5712-6488-5B6F-DA84B76DE0E7}"/>
          </ac:spMkLst>
        </pc:spChg>
        <pc:spChg chg="add del mod">
          <ac:chgData name="Lydia Eadon-rowlands" userId="b71be18a-bcdd-49e7-bfe8-f31df7495bc6" providerId="ADAL" clId="{47A31747-C786-416B-8998-EB179054788B}" dt="2026-04-27T13:09:06.646" v="475" actId="478"/>
          <ac:spMkLst>
            <pc:docMk/>
            <pc:sldMk cId="100005479" sldId="266"/>
            <ac:spMk id="8" creationId="{0FFE256B-ED14-14CE-AF13-38448DCB5B7C}"/>
          </ac:spMkLst>
        </pc:spChg>
        <pc:spChg chg="add del mod">
          <ac:chgData name="Lydia Eadon-rowlands" userId="b71be18a-bcdd-49e7-bfe8-f31df7495bc6" providerId="ADAL" clId="{47A31747-C786-416B-8998-EB179054788B}" dt="2026-04-27T13:09:37.720" v="476"/>
          <ac:spMkLst>
            <pc:docMk/>
            <pc:sldMk cId="100005479" sldId="266"/>
            <ac:spMk id="9" creationId="{9F99FBCE-E44D-4706-451D-D55A790DF06F}"/>
          </ac:spMkLst>
        </pc:spChg>
        <pc:spChg chg="add mod">
          <ac:chgData name="Lydia Eadon-rowlands" userId="b71be18a-bcdd-49e7-bfe8-f31df7495bc6" providerId="ADAL" clId="{47A31747-C786-416B-8998-EB179054788B}" dt="2026-04-27T13:13:23.704" v="501" actId="20577"/>
          <ac:spMkLst>
            <pc:docMk/>
            <pc:sldMk cId="100005479" sldId="266"/>
            <ac:spMk id="10" creationId="{FC53A2B5-E34A-6C53-2C38-CF0046DD7491}"/>
          </ac:spMkLst>
        </pc:spChg>
      </pc:sldChg>
      <pc:sldChg chg="addSp modSp new mod setBg">
        <pc:chgData name="Lydia Eadon-rowlands" userId="b71be18a-bcdd-49e7-bfe8-f31df7495bc6" providerId="ADAL" clId="{47A31747-C786-416B-8998-EB179054788B}" dt="2026-04-27T12:04:36.753" v="385" actId="26606"/>
        <pc:sldMkLst>
          <pc:docMk/>
          <pc:sldMk cId="423425894" sldId="267"/>
        </pc:sldMkLst>
        <pc:spChg chg="mod">
          <ac:chgData name="Lydia Eadon-rowlands" userId="b71be18a-bcdd-49e7-bfe8-f31df7495bc6" providerId="ADAL" clId="{47A31747-C786-416B-8998-EB179054788B}" dt="2026-04-27T12:04:36.753" v="385" actId="26606"/>
          <ac:spMkLst>
            <pc:docMk/>
            <pc:sldMk cId="423425894" sldId="267"/>
            <ac:spMk id="2" creationId="{9EA69C78-8594-93A3-9D48-7BAB11DAF1AE}"/>
          </ac:spMkLst>
        </pc:spChg>
        <pc:spChg chg="mod">
          <ac:chgData name="Lydia Eadon-rowlands" userId="b71be18a-bcdd-49e7-bfe8-f31df7495bc6" providerId="ADAL" clId="{47A31747-C786-416B-8998-EB179054788B}" dt="2026-04-27T12:04:36.753" v="385" actId="26606"/>
          <ac:spMkLst>
            <pc:docMk/>
            <pc:sldMk cId="423425894" sldId="267"/>
            <ac:spMk id="3" creationId="{115EE284-8335-2378-3CE3-B2C48E207C30}"/>
          </ac:spMkLst>
        </pc:spChg>
        <pc:spChg chg="add">
          <ac:chgData name="Lydia Eadon-rowlands" userId="b71be18a-bcdd-49e7-bfe8-f31df7495bc6" providerId="ADAL" clId="{47A31747-C786-416B-8998-EB179054788B}" dt="2026-04-27T12:04:36.753" v="385" actId="26606"/>
          <ac:spMkLst>
            <pc:docMk/>
            <pc:sldMk cId="423425894" sldId="267"/>
            <ac:spMk id="9" creationId="{C20CE451-818C-E63D-258B-234B6C543D34}"/>
          </ac:spMkLst>
        </pc:spChg>
        <pc:picChg chg="add mod">
          <ac:chgData name="Lydia Eadon-rowlands" userId="b71be18a-bcdd-49e7-bfe8-f31df7495bc6" providerId="ADAL" clId="{47A31747-C786-416B-8998-EB179054788B}" dt="2026-04-27T12:04:27.905" v="384"/>
          <ac:picMkLst>
            <pc:docMk/>
            <pc:sldMk cId="423425894" sldId="267"/>
            <ac:picMk id="4" creationId="{AC89BDE2-573F-5F67-E62A-900B5EB3380E}"/>
          </ac:picMkLst>
        </pc:picChg>
      </pc:sldChg>
      <pc:sldChg chg="delSp modSp new mod">
        <pc:chgData name="Lydia Eadon-rowlands" userId="b71be18a-bcdd-49e7-bfe8-f31df7495bc6" providerId="ADAL" clId="{47A31747-C786-416B-8998-EB179054788B}" dt="2026-04-27T13:15:45.037" v="680" actId="20577"/>
        <pc:sldMkLst>
          <pc:docMk/>
          <pc:sldMk cId="4057230818" sldId="268"/>
        </pc:sldMkLst>
        <pc:spChg chg="del">
          <ac:chgData name="Lydia Eadon-rowlands" userId="b71be18a-bcdd-49e7-bfe8-f31df7495bc6" providerId="ADAL" clId="{47A31747-C786-416B-8998-EB179054788B}" dt="2026-04-27T13:14:31.378" v="503" actId="478"/>
          <ac:spMkLst>
            <pc:docMk/>
            <pc:sldMk cId="4057230818" sldId="268"/>
            <ac:spMk id="2" creationId="{03374F1E-54D9-B5B2-8D29-64A7924521AE}"/>
          </ac:spMkLst>
        </pc:spChg>
        <pc:spChg chg="mod">
          <ac:chgData name="Lydia Eadon-rowlands" userId="b71be18a-bcdd-49e7-bfe8-f31df7495bc6" providerId="ADAL" clId="{47A31747-C786-416B-8998-EB179054788B}" dt="2026-04-27T13:15:45.037" v="680" actId="20577"/>
          <ac:spMkLst>
            <pc:docMk/>
            <pc:sldMk cId="4057230818" sldId="268"/>
            <ac:spMk id="3" creationId="{12F4DA6C-5FD0-635E-5551-1EE828C78901}"/>
          </ac:spMkLst>
        </pc:spChg>
      </pc:sldChg>
      <pc:sldChg chg="addSp delSp modSp new del mod modClrScheme chgLayout">
        <pc:chgData name="Lydia Eadon-rowlands" userId="b71be18a-bcdd-49e7-bfe8-f31df7495bc6" providerId="ADAL" clId="{47A31747-C786-416B-8998-EB179054788B}" dt="2026-04-27T15:45:00.990" v="1027" actId="2696"/>
        <pc:sldMkLst>
          <pc:docMk/>
          <pc:sldMk cId="1212544320" sldId="269"/>
        </pc:sldMkLst>
        <pc:spChg chg="mod ord">
          <ac:chgData name="Lydia Eadon-rowlands" userId="b71be18a-bcdd-49e7-bfe8-f31df7495bc6" providerId="ADAL" clId="{47A31747-C786-416B-8998-EB179054788B}" dt="2026-04-27T15:44:14.326" v="1022" actId="700"/>
          <ac:spMkLst>
            <pc:docMk/>
            <pc:sldMk cId="1212544320" sldId="269"/>
            <ac:spMk id="2" creationId="{F2E9F084-9037-6EFE-8EDB-0173C4864603}"/>
          </ac:spMkLst>
        </pc:spChg>
        <pc:spChg chg="add del mod ord">
          <ac:chgData name="Lydia Eadon-rowlands" userId="b71be18a-bcdd-49e7-bfe8-f31df7495bc6" providerId="ADAL" clId="{47A31747-C786-416B-8998-EB179054788B}" dt="2026-04-27T15:44:14.326" v="1022" actId="700"/>
          <ac:spMkLst>
            <pc:docMk/>
            <pc:sldMk cId="1212544320" sldId="269"/>
            <ac:spMk id="3" creationId="{B544C442-6F65-4F09-080E-0C11E56D2CC4}"/>
          </ac:spMkLst>
        </pc:spChg>
      </pc:sldChg>
      <pc:sldChg chg="addSp delSp modSp new mod modClrScheme chgLayout">
        <pc:chgData name="Lydia Eadon-rowlands" userId="b71be18a-bcdd-49e7-bfe8-f31df7495bc6" providerId="ADAL" clId="{47A31747-C786-416B-8998-EB179054788B}" dt="2026-04-27T16:08:04.632" v="2046" actId="20577"/>
        <pc:sldMkLst>
          <pc:docMk/>
          <pc:sldMk cId="2017738492" sldId="269"/>
        </pc:sldMkLst>
        <pc:spChg chg="mod ord">
          <ac:chgData name="Lydia Eadon-rowlands" userId="b71be18a-bcdd-49e7-bfe8-f31df7495bc6" providerId="ADAL" clId="{47A31747-C786-416B-8998-EB179054788B}" dt="2026-04-27T15:45:44.767" v="1038" actId="700"/>
          <ac:spMkLst>
            <pc:docMk/>
            <pc:sldMk cId="2017738492" sldId="269"/>
            <ac:spMk id="2" creationId="{C7531B93-7111-8426-C20F-EED59B244AC8}"/>
          </ac:spMkLst>
        </pc:spChg>
        <pc:spChg chg="del">
          <ac:chgData name="Lydia Eadon-rowlands" userId="b71be18a-bcdd-49e7-bfe8-f31df7495bc6" providerId="ADAL" clId="{47A31747-C786-416B-8998-EB179054788B}" dt="2026-04-27T15:45:44.767" v="1038" actId="700"/>
          <ac:spMkLst>
            <pc:docMk/>
            <pc:sldMk cId="2017738492" sldId="269"/>
            <ac:spMk id="3" creationId="{31F972B6-7BF1-85D0-8A6B-D382714CAE9B}"/>
          </ac:spMkLst>
        </pc:spChg>
        <pc:spChg chg="add mod">
          <ac:chgData name="Lydia Eadon-rowlands" userId="b71be18a-bcdd-49e7-bfe8-f31df7495bc6" providerId="ADAL" clId="{47A31747-C786-416B-8998-EB179054788B}" dt="2026-04-27T16:08:04.632" v="2046" actId="20577"/>
          <ac:spMkLst>
            <pc:docMk/>
            <pc:sldMk cId="2017738492" sldId="269"/>
            <ac:spMk id="4" creationId="{55BF56B5-11A5-F4A7-85AB-33D4680F728F}"/>
          </ac:spMkLst>
        </pc:spChg>
      </pc:sldChg>
      <pc:sldChg chg="add del">
        <pc:chgData name="Lydia Eadon-rowlands" userId="b71be18a-bcdd-49e7-bfe8-f31df7495bc6" providerId="ADAL" clId="{47A31747-C786-416B-8998-EB179054788B}" dt="2026-04-27T15:44:34.772" v="1024" actId="2696"/>
        <pc:sldMkLst>
          <pc:docMk/>
          <pc:sldMk cId="295379313" sldId="270"/>
        </pc:sldMkLst>
      </pc:sldChg>
      <pc:sldChg chg="add del">
        <pc:chgData name="Lydia Eadon-rowlands" userId="b71be18a-bcdd-49e7-bfe8-f31df7495bc6" providerId="ADAL" clId="{47A31747-C786-416B-8998-EB179054788B}" dt="2026-04-27T15:46:07.821" v="1040" actId="2696"/>
        <pc:sldMkLst>
          <pc:docMk/>
          <pc:sldMk cId="1505736225" sldId="270"/>
        </pc:sldMkLst>
      </pc:sldChg>
      <pc:sldChg chg="add del">
        <pc:chgData name="Lydia Eadon-rowlands" userId="b71be18a-bcdd-49e7-bfe8-f31df7495bc6" providerId="ADAL" clId="{47A31747-C786-416B-8998-EB179054788B}" dt="2026-04-27T15:44:56.889" v="1026" actId="2696"/>
        <pc:sldMkLst>
          <pc:docMk/>
          <pc:sldMk cId="3015621311" sldId="270"/>
        </pc:sldMkLst>
      </pc:sldChg>
      <pc:sldChg chg="add del">
        <pc:chgData name="Lydia Eadon-rowlands" userId="b71be18a-bcdd-49e7-bfe8-f31df7495bc6" providerId="ADAL" clId="{47A31747-C786-416B-8998-EB179054788B}" dt="2026-04-27T15:45:35.814" v="1037" actId="2696"/>
        <pc:sldMkLst>
          <pc:docMk/>
          <pc:sldMk cId="4274126965" sldId="270"/>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6">
        <a:alpha val="0"/>
      </a:schemeClr>
    </dgm:fillClrLst>
    <dgm:linClrLst meth="repeat">
      <a:schemeClr val="accent6">
        <a:alpha val="0"/>
      </a:schemeClr>
    </dgm:linClrLst>
    <dgm:effectClrLst/>
    <dgm:txLinClrLst/>
    <dgm:txFillClrLst meth="repeat">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CDBA79CA-E77E-4E2C-B676-68D218317E9B}"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92E95D87-F53A-4A4F-8E80-BE77F107B283}">
      <dgm:prSet/>
      <dgm:spPr/>
      <dgm:t>
        <a:bodyPr/>
        <a:lstStyle/>
        <a:p>
          <a:r>
            <a:rPr lang="en-GB"/>
            <a:t>To understand the lived experience of newly qualified mental health nurses within first year of qualifying. </a:t>
          </a:r>
          <a:endParaRPr lang="en-US"/>
        </a:p>
      </dgm:t>
    </dgm:pt>
    <dgm:pt modelId="{72ED753D-2EC9-46C6-BDC7-F16D3BFCA676}" type="parTrans" cxnId="{DC558525-E346-4BA8-AAEE-9DCD207EFF36}">
      <dgm:prSet/>
      <dgm:spPr/>
      <dgm:t>
        <a:bodyPr/>
        <a:lstStyle/>
        <a:p>
          <a:endParaRPr lang="en-US"/>
        </a:p>
      </dgm:t>
    </dgm:pt>
    <dgm:pt modelId="{08FAD752-0BE4-46F4-962F-0DFAC25E872B}" type="sibTrans" cxnId="{DC558525-E346-4BA8-AAEE-9DCD207EFF36}">
      <dgm:prSet phldrT="1" phldr="0"/>
      <dgm:spPr/>
      <dgm:t>
        <a:bodyPr/>
        <a:lstStyle/>
        <a:p>
          <a:r>
            <a:rPr lang="en-US"/>
            <a:t>1</a:t>
          </a:r>
        </a:p>
      </dgm:t>
    </dgm:pt>
    <dgm:pt modelId="{E6A0339D-E607-425B-A94B-66CFC79755E6}">
      <dgm:prSet/>
      <dgm:spPr/>
      <dgm:t>
        <a:bodyPr/>
        <a:lstStyle/>
        <a:p>
          <a:r>
            <a:rPr lang="en-GB"/>
            <a:t>Identify how the therapeutic profession can help support newly qualified nurses working within mental health settings.</a:t>
          </a:r>
          <a:endParaRPr lang="en-US"/>
        </a:p>
      </dgm:t>
    </dgm:pt>
    <dgm:pt modelId="{DF4A6644-DFAE-4ACB-86C3-004CD96ECE51}" type="parTrans" cxnId="{36CC7BAE-3D33-4F32-BC08-E05BA09A1A77}">
      <dgm:prSet/>
      <dgm:spPr/>
      <dgm:t>
        <a:bodyPr/>
        <a:lstStyle/>
        <a:p>
          <a:endParaRPr lang="en-US"/>
        </a:p>
      </dgm:t>
    </dgm:pt>
    <dgm:pt modelId="{166CA974-D9AC-468A-947A-1E30FA018119}" type="sibTrans" cxnId="{36CC7BAE-3D33-4F32-BC08-E05BA09A1A77}">
      <dgm:prSet phldrT="2" phldr="0"/>
      <dgm:spPr/>
      <dgm:t>
        <a:bodyPr/>
        <a:lstStyle/>
        <a:p>
          <a:r>
            <a:rPr lang="en-US"/>
            <a:t>2</a:t>
          </a:r>
        </a:p>
      </dgm:t>
    </dgm:pt>
    <dgm:pt modelId="{6E320444-EDCD-4F98-884D-869F8CE1D261}">
      <dgm:prSet/>
      <dgm:spPr/>
      <dgm:t>
        <a:bodyPr/>
        <a:lstStyle/>
        <a:p>
          <a:r>
            <a:rPr lang="en-GB"/>
            <a:t>To understand the culture &amp; stigma surrounding asking for mental health support as a mental health professional. </a:t>
          </a:r>
          <a:endParaRPr lang="en-US"/>
        </a:p>
      </dgm:t>
    </dgm:pt>
    <dgm:pt modelId="{4A71B8BC-55FA-40FB-BB03-669FDA3B18BE}" type="parTrans" cxnId="{5F28FF7A-FFAA-4D2B-B3A7-19C6C0E9D7AE}">
      <dgm:prSet/>
      <dgm:spPr/>
      <dgm:t>
        <a:bodyPr/>
        <a:lstStyle/>
        <a:p>
          <a:endParaRPr lang="en-US"/>
        </a:p>
      </dgm:t>
    </dgm:pt>
    <dgm:pt modelId="{4A86DAF7-6FE6-4433-84D8-0C5257B4750E}" type="sibTrans" cxnId="{5F28FF7A-FFAA-4D2B-B3A7-19C6C0E9D7AE}">
      <dgm:prSet phldrT="3" phldr="0"/>
      <dgm:spPr/>
      <dgm:t>
        <a:bodyPr/>
        <a:lstStyle/>
        <a:p>
          <a:r>
            <a:rPr lang="en-US"/>
            <a:t>3</a:t>
          </a:r>
        </a:p>
      </dgm:t>
    </dgm:pt>
    <dgm:pt modelId="{C05FBB93-FB2E-41D6-AD99-0A6EEEB48379}" type="pres">
      <dgm:prSet presAssocID="{CDBA79CA-E77E-4E2C-B676-68D218317E9B}" presName="Name0" presStyleCnt="0">
        <dgm:presLayoutVars>
          <dgm:animLvl val="lvl"/>
          <dgm:resizeHandles val="exact"/>
        </dgm:presLayoutVars>
      </dgm:prSet>
      <dgm:spPr/>
    </dgm:pt>
    <dgm:pt modelId="{374EBAEA-6DAE-45E8-9ABE-A2F6A7E4FA38}" type="pres">
      <dgm:prSet presAssocID="{92E95D87-F53A-4A4F-8E80-BE77F107B283}" presName="compositeNode" presStyleCnt="0">
        <dgm:presLayoutVars>
          <dgm:bulletEnabled val="1"/>
        </dgm:presLayoutVars>
      </dgm:prSet>
      <dgm:spPr/>
    </dgm:pt>
    <dgm:pt modelId="{2E5B12BC-36E5-4695-BC08-B54CFB1C4FB5}" type="pres">
      <dgm:prSet presAssocID="{92E95D87-F53A-4A4F-8E80-BE77F107B283}" presName="bgRect" presStyleLbl="bgAccFollowNode1" presStyleIdx="0" presStyleCnt="3"/>
      <dgm:spPr/>
    </dgm:pt>
    <dgm:pt modelId="{2845BD9E-5131-4545-B00F-41B57D9D67BA}" type="pres">
      <dgm:prSet presAssocID="{08FAD752-0BE4-46F4-962F-0DFAC25E872B}" presName="sibTransNodeCircle" presStyleLbl="alignNode1" presStyleIdx="0" presStyleCnt="6">
        <dgm:presLayoutVars>
          <dgm:chMax val="0"/>
          <dgm:bulletEnabled/>
        </dgm:presLayoutVars>
      </dgm:prSet>
      <dgm:spPr/>
    </dgm:pt>
    <dgm:pt modelId="{7BCD2D0F-86A6-48A5-8347-F03168B165E9}" type="pres">
      <dgm:prSet presAssocID="{92E95D87-F53A-4A4F-8E80-BE77F107B283}" presName="bottomLine" presStyleLbl="alignNode1" presStyleIdx="1" presStyleCnt="6">
        <dgm:presLayoutVars/>
      </dgm:prSet>
      <dgm:spPr/>
    </dgm:pt>
    <dgm:pt modelId="{A86CB96C-3F00-46AB-BC07-6D6CA117E951}" type="pres">
      <dgm:prSet presAssocID="{92E95D87-F53A-4A4F-8E80-BE77F107B283}" presName="nodeText" presStyleLbl="bgAccFollowNode1" presStyleIdx="0" presStyleCnt="3">
        <dgm:presLayoutVars>
          <dgm:bulletEnabled val="1"/>
        </dgm:presLayoutVars>
      </dgm:prSet>
      <dgm:spPr/>
    </dgm:pt>
    <dgm:pt modelId="{5E315028-2BA1-41FC-B54B-1FD38B9AFFDD}" type="pres">
      <dgm:prSet presAssocID="{08FAD752-0BE4-46F4-962F-0DFAC25E872B}" presName="sibTrans" presStyleCnt="0"/>
      <dgm:spPr/>
    </dgm:pt>
    <dgm:pt modelId="{663A100D-7389-46C2-8945-65443D650F4A}" type="pres">
      <dgm:prSet presAssocID="{E6A0339D-E607-425B-A94B-66CFC79755E6}" presName="compositeNode" presStyleCnt="0">
        <dgm:presLayoutVars>
          <dgm:bulletEnabled val="1"/>
        </dgm:presLayoutVars>
      </dgm:prSet>
      <dgm:spPr/>
    </dgm:pt>
    <dgm:pt modelId="{5F84C329-FB14-4EE7-AC1E-E4A98DBCE2C3}" type="pres">
      <dgm:prSet presAssocID="{E6A0339D-E607-425B-A94B-66CFC79755E6}" presName="bgRect" presStyleLbl="bgAccFollowNode1" presStyleIdx="1" presStyleCnt="3"/>
      <dgm:spPr/>
    </dgm:pt>
    <dgm:pt modelId="{1876531E-580B-4E9B-BE43-D4D955A3BD03}" type="pres">
      <dgm:prSet presAssocID="{166CA974-D9AC-468A-947A-1E30FA018119}" presName="sibTransNodeCircle" presStyleLbl="alignNode1" presStyleIdx="2" presStyleCnt="6">
        <dgm:presLayoutVars>
          <dgm:chMax val="0"/>
          <dgm:bulletEnabled/>
        </dgm:presLayoutVars>
      </dgm:prSet>
      <dgm:spPr/>
    </dgm:pt>
    <dgm:pt modelId="{46C87822-98AA-479F-BEC4-586C4046078E}" type="pres">
      <dgm:prSet presAssocID="{E6A0339D-E607-425B-A94B-66CFC79755E6}" presName="bottomLine" presStyleLbl="alignNode1" presStyleIdx="3" presStyleCnt="6">
        <dgm:presLayoutVars/>
      </dgm:prSet>
      <dgm:spPr/>
    </dgm:pt>
    <dgm:pt modelId="{371710AF-527B-43CD-9C67-0CBCF38F84F9}" type="pres">
      <dgm:prSet presAssocID="{E6A0339D-E607-425B-A94B-66CFC79755E6}" presName="nodeText" presStyleLbl="bgAccFollowNode1" presStyleIdx="1" presStyleCnt="3">
        <dgm:presLayoutVars>
          <dgm:bulletEnabled val="1"/>
        </dgm:presLayoutVars>
      </dgm:prSet>
      <dgm:spPr/>
    </dgm:pt>
    <dgm:pt modelId="{EB7568A1-FDA0-4DC4-966C-11DB9E3829AB}" type="pres">
      <dgm:prSet presAssocID="{166CA974-D9AC-468A-947A-1E30FA018119}" presName="sibTrans" presStyleCnt="0"/>
      <dgm:spPr/>
    </dgm:pt>
    <dgm:pt modelId="{588F51A8-FCC8-4AE8-BB5E-8F7F5F5E17AD}" type="pres">
      <dgm:prSet presAssocID="{6E320444-EDCD-4F98-884D-869F8CE1D261}" presName="compositeNode" presStyleCnt="0">
        <dgm:presLayoutVars>
          <dgm:bulletEnabled val="1"/>
        </dgm:presLayoutVars>
      </dgm:prSet>
      <dgm:spPr/>
    </dgm:pt>
    <dgm:pt modelId="{52A275FF-42FA-43FA-A696-7F0E15F58430}" type="pres">
      <dgm:prSet presAssocID="{6E320444-EDCD-4F98-884D-869F8CE1D261}" presName="bgRect" presStyleLbl="bgAccFollowNode1" presStyleIdx="2" presStyleCnt="3"/>
      <dgm:spPr/>
    </dgm:pt>
    <dgm:pt modelId="{DB2A5D20-3B3F-4657-9175-5DA641CBD062}" type="pres">
      <dgm:prSet presAssocID="{4A86DAF7-6FE6-4433-84D8-0C5257B4750E}" presName="sibTransNodeCircle" presStyleLbl="alignNode1" presStyleIdx="4" presStyleCnt="6">
        <dgm:presLayoutVars>
          <dgm:chMax val="0"/>
          <dgm:bulletEnabled/>
        </dgm:presLayoutVars>
      </dgm:prSet>
      <dgm:spPr/>
    </dgm:pt>
    <dgm:pt modelId="{728F337D-E6AD-4849-BF7F-FE2BE56FA159}" type="pres">
      <dgm:prSet presAssocID="{6E320444-EDCD-4F98-884D-869F8CE1D261}" presName="bottomLine" presStyleLbl="alignNode1" presStyleIdx="5" presStyleCnt="6">
        <dgm:presLayoutVars/>
      </dgm:prSet>
      <dgm:spPr/>
    </dgm:pt>
    <dgm:pt modelId="{E13851E1-F6D6-4CBF-8E93-13D8F399DCA0}" type="pres">
      <dgm:prSet presAssocID="{6E320444-EDCD-4F98-884D-869F8CE1D261}" presName="nodeText" presStyleLbl="bgAccFollowNode1" presStyleIdx="2" presStyleCnt="3">
        <dgm:presLayoutVars>
          <dgm:bulletEnabled val="1"/>
        </dgm:presLayoutVars>
      </dgm:prSet>
      <dgm:spPr/>
    </dgm:pt>
  </dgm:ptLst>
  <dgm:cxnLst>
    <dgm:cxn modelId="{DC558525-E346-4BA8-AAEE-9DCD207EFF36}" srcId="{CDBA79CA-E77E-4E2C-B676-68D218317E9B}" destId="{92E95D87-F53A-4A4F-8E80-BE77F107B283}" srcOrd="0" destOrd="0" parTransId="{72ED753D-2EC9-46C6-BDC7-F16D3BFCA676}" sibTransId="{08FAD752-0BE4-46F4-962F-0DFAC25E872B}"/>
    <dgm:cxn modelId="{A774CC60-ED2A-4C8C-82B9-CC7B546C2637}" type="presOf" srcId="{08FAD752-0BE4-46F4-962F-0DFAC25E872B}" destId="{2845BD9E-5131-4545-B00F-41B57D9D67BA}" srcOrd="0" destOrd="0" presId="urn:microsoft.com/office/officeart/2016/7/layout/BasicLinearProcessNumbered"/>
    <dgm:cxn modelId="{AA251C4B-B340-48B4-B20B-F81947B3576C}" type="presOf" srcId="{CDBA79CA-E77E-4E2C-B676-68D218317E9B}" destId="{C05FBB93-FB2E-41D6-AD99-0A6EEEB48379}" srcOrd="0" destOrd="0" presId="urn:microsoft.com/office/officeart/2016/7/layout/BasicLinearProcessNumbered"/>
    <dgm:cxn modelId="{1305CC71-A266-4392-A7DC-23714DC72D9E}" type="presOf" srcId="{166CA974-D9AC-468A-947A-1E30FA018119}" destId="{1876531E-580B-4E9B-BE43-D4D955A3BD03}" srcOrd="0" destOrd="0" presId="urn:microsoft.com/office/officeart/2016/7/layout/BasicLinearProcessNumbered"/>
    <dgm:cxn modelId="{D9B29372-A0C5-4BD9-BF4C-362DE993182F}" type="presOf" srcId="{92E95D87-F53A-4A4F-8E80-BE77F107B283}" destId="{2E5B12BC-36E5-4695-BC08-B54CFB1C4FB5}" srcOrd="0" destOrd="0" presId="urn:microsoft.com/office/officeart/2016/7/layout/BasicLinearProcessNumbered"/>
    <dgm:cxn modelId="{EF217457-A44F-46A7-AE18-919B50CDA689}" type="presOf" srcId="{6E320444-EDCD-4F98-884D-869F8CE1D261}" destId="{52A275FF-42FA-43FA-A696-7F0E15F58430}" srcOrd="0" destOrd="0" presId="urn:microsoft.com/office/officeart/2016/7/layout/BasicLinearProcessNumbered"/>
    <dgm:cxn modelId="{5F28FF7A-FFAA-4D2B-B3A7-19C6C0E9D7AE}" srcId="{CDBA79CA-E77E-4E2C-B676-68D218317E9B}" destId="{6E320444-EDCD-4F98-884D-869F8CE1D261}" srcOrd="2" destOrd="0" parTransId="{4A71B8BC-55FA-40FB-BB03-669FDA3B18BE}" sibTransId="{4A86DAF7-6FE6-4433-84D8-0C5257B4750E}"/>
    <dgm:cxn modelId="{1A08B27B-4775-42A7-B32A-FF9EE30EDF91}" type="presOf" srcId="{4A86DAF7-6FE6-4433-84D8-0C5257B4750E}" destId="{DB2A5D20-3B3F-4657-9175-5DA641CBD062}" srcOrd="0" destOrd="0" presId="urn:microsoft.com/office/officeart/2016/7/layout/BasicLinearProcessNumbered"/>
    <dgm:cxn modelId="{DEFB5386-980B-4D34-B9A3-5AC7F3BFCFF0}" type="presOf" srcId="{92E95D87-F53A-4A4F-8E80-BE77F107B283}" destId="{A86CB96C-3F00-46AB-BC07-6D6CA117E951}" srcOrd="1" destOrd="0" presId="urn:microsoft.com/office/officeart/2016/7/layout/BasicLinearProcessNumbered"/>
    <dgm:cxn modelId="{2D2C6A96-F3A6-46EC-91FD-FF08D871F37C}" type="presOf" srcId="{E6A0339D-E607-425B-A94B-66CFC79755E6}" destId="{371710AF-527B-43CD-9C67-0CBCF38F84F9}" srcOrd="1" destOrd="0" presId="urn:microsoft.com/office/officeart/2016/7/layout/BasicLinearProcessNumbered"/>
    <dgm:cxn modelId="{BF41A7A7-1E64-4E9D-A3DA-E8AA245998AE}" type="presOf" srcId="{6E320444-EDCD-4F98-884D-869F8CE1D261}" destId="{E13851E1-F6D6-4CBF-8E93-13D8F399DCA0}" srcOrd="1" destOrd="0" presId="urn:microsoft.com/office/officeart/2016/7/layout/BasicLinearProcessNumbered"/>
    <dgm:cxn modelId="{36CC7BAE-3D33-4F32-BC08-E05BA09A1A77}" srcId="{CDBA79CA-E77E-4E2C-B676-68D218317E9B}" destId="{E6A0339D-E607-425B-A94B-66CFC79755E6}" srcOrd="1" destOrd="0" parTransId="{DF4A6644-DFAE-4ACB-86C3-004CD96ECE51}" sibTransId="{166CA974-D9AC-468A-947A-1E30FA018119}"/>
    <dgm:cxn modelId="{2D3236D2-5EDC-4F34-88E6-97FEE46ECA1C}" type="presOf" srcId="{E6A0339D-E607-425B-A94B-66CFC79755E6}" destId="{5F84C329-FB14-4EE7-AC1E-E4A98DBCE2C3}" srcOrd="0" destOrd="0" presId="urn:microsoft.com/office/officeart/2016/7/layout/BasicLinearProcessNumbered"/>
    <dgm:cxn modelId="{E3AD5A5D-B512-4367-A4A9-33FEC7E508B3}" type="presParOf" srcId="{C05FBB93-FB2E-41D6-AD99-0A6EEEB48379}" destId="{374EBAEA-6DAE-45E8-9ABE-A2F6A7E4FA38}" srcOrd="0" destOrd="0" presId="urn:microsoft.com/office/officeart/2016/7/layout/BasicLinearProcessNumbered"/>
    <dgm:cxn modelId="{2CA52E12-0F94-4C90-B685-887532D56721}" type="presParOf" srcId="{374EBAEA-6DAE-45E8-9ABE-A2F6A7E4FA38}" destId="{2E5B12BC-36E5-4695-BC08-B54CFB1C4FB5}" srcOrd="0" destOrd="0" presId="urn:microsoft.com/office/officeart/2016/7/layout/BasicLinearProcessNumbered"/>
    <dgm:cxn modelId="{F800DEE6-022B-47E6-AC6C-22405A22BA91}" type="presParOf" srcId="{374EBAEA-6DAE-45E8-9ABE-A2F6A7E4FA38}" destId="{2845BD9E-5131-4545-B00F-41B57D9D67BA}" srcOrd="1" destOrd="0" presId="urn:microsoft.com/office/officeart/2016/7/layout/BasicLinearProcessNumbered"/>
    <dgm:cxn modelId="{2D930FF8-D98D-450F-8B6D-7BD660E4AF67}" type="presParOf" srcId="{374EBAEA-6DAE-45E8-9ABE-A2F6A7E4FA38}" destId="{7BCD2D0F-86A6-48A5-8347-F03168B165E9}" srcOrd="2" destOrd="0" presId="urn:microsoft.com/office/officeart/2016/7/layout/BasicLinearProcessNumbered"/>
    <dgm:cxn modelId="{8E144DFA-1D9C-499A-8F19-8C06E512D879}" type="presParOf" srcId="{374EBAEA-6DAE-45E8-9ABE-A2F6A7E4FA38}" destId="{A86CB96C-3F00-46AB-BC07-6D6CA117E951}" srcOrd="3" destOrd="0" presId="urn:microsoft.com/office/officeart/2016/7/layout/BasicLinearProcessNumbered"/>
    <dgm:cxn modelId="{0BF26988-C623-45EE-9B87-6495485D3CB4}" type="presParOf" srcId="{C05FBB93-FB2E-41D6-AD99-0A6EEEB48379}" destId="{5E315028-2BA1-41FC-B54B-1FD38B9AFFDD}" srcOrd="1" destOrd="0" presId="urn:microsoft.com/office/officeart/2016/7/layout/BasicLinearProcessNumbered"/>
    <dgm:cxn modelId="{DA4F43D6-9D6A-4245-BBAE-E1F0D5010C6C}" type="presParOf" srcId="{C05FBB93-FB2E-41D6-AD99-0A6EEEB48379}" destId="{663A100D-7389-46C2-8945-65443D650F4A}" srcOrd="2" destOrd="0" presId="urn:microsoft.com/office/officeart/2016/7/layout/BasicLinearProcessNumbered"/>
    <dgm:cxn modelId="{C2E693EC-8FE5-4A8B-AA30-3474062AECF4}" type="presParOf" srcId="{663A100D-7389-46C2-8945-65443D650F4A}" destId="{5F84C329-FB14-4EE7-AC1E-E4A98DBCE2C3}" srcOrd="0" destOrd="0" presId="urn:microsoft.com/office/officeart/2016/7/layout/BasicLinearProcessNumbered"/>
    <dgm:cxn modelId="{B5292AC1-2D50-408C-BFC3-A9F0B275F82A}" type="presParOf" srcId="{663A100D-7389-46C2-8945-65443D650F4A}" destId="{1876531E-580B-4E9B-BE43-D4D955A3BD03}" srcOrd="1" destOrd="0" presId="urn:microsoft.com/office/officeart/2016/7/layout/BasicLinearProcessNumbered"/>
    <dgm:cxn modelId="{992E72C3-FA58-4A06-A4FC-1F1A770D5FCB}" type="presParOf" srcId="{663A100D-7389-46C2-8945-65443D650F4A}" destId="{46C87822-98AA-479F-BEC4-586C4046078E}" srcOrd="2" destOrd="0" presId="urn:microsoft.com/office/officeart/2016/7/layout/BasicLinearProcessNumbered"/>
    <dgm:cxn modelId="{28A7128B-CBEE-490A-9F46-0BD5B2623388}" type="presParOf" srcId="{663A100D-7389-46C2-8945-65443D650F4A}" destId="{371710AF-527B-43CD-9C67-0CBCF38F84F9}" srcOrd="3" destOrd="0" presId="urn:microsoft.com/office/officeart/2016/7/layout/BasicLinearProcessNumbered"/>
    <dgm:cxn modelId="{F39BA7E6-43F9-4E42-A40D-3C67F1476FEB}" type="presParOf" srcId="{C05FBB93-FB2E-41D6-AD99-0A6EEEB48379}" destId="{EB7568A1-FDA0-4DC4-966C-11DB9E3829AB}" srcOrd="3" destOrd="0" presId="urn:microsoft.com/office/officeart/2016/7/layout/BasicLinearProcessNumbered"/>
    <dgm:cxn modelId="{683C241B-2E85-409D-A45F-BB0992EEE168}" type="presParOf" srcId="{C05FBB93-FB2E-41D6-AD99-0A6EEEB48379}" destId="{588F51A8-FCC8-4AE8-BB5E-8F7F5F5E17AD}" srcOrd="4" destOrd="0" presId="urn:microsoft.com/office/officeart/2016/7/layout/BasicLinearProcessNumbered"/>
    <dgm:cxn modelId="{A4D64D3B-D2D4-40C0-BF1C-168EB32CB4EE}" type="presParOf" srcId="{588F51A8-FCC8-4AE8-BB5E-8F7F5F5E17AD}" destId="{52A275FF-42FA-43FA-A696-7F0E15F58430}" srcOrd="0" destOrd="0" presId="urn:microsoft.com/office/officeart/2016/7/layout/BasicLinearProcessNumbered"/>
    <dgm:cxn modelId="{850FA2E0-E808-4C07-867F-6DC0F4F5DB35}" type="presParOf" srcId="{588F51A8-FCC8-4AE8-BB5E-8F7F5F5E17AD}" destId="{DB2A5D20-3B3F-4657-9175-5DA641CBD062}" srcOrd="1" destOrd="0" presId="urn:microsoft.com/office/officeart/2016/7/layout/BasicLinearProcessNumbered"/>
    <dgm:cxn modelId="{D4986B6F-4563-440E-A20A-FA93D56D35AB}" type="presParOf" srcId="{588F51A8-FCC8-4AE8-BB5E-8F7F5F5E17AD}" destId="{728F337D-E6AD-4849-BF7F-FE2BE56FA159}" srcOrd="2" destOrd="0" presId="urn:microsoft.com/office/officeart/2016/7/layout/BasicLinearProcessNumbered"/>
    <dgm:cxn modelId="{5CD059B6-E298-4A8B-A5E6-44A61B5033D9}" type="presParOf" srcId="{588F51A8-FCC8-4AE8-BB5E-8F7F5F5E17AD}" destId="{E13851E1-F6D6-4CBF-8E93-13D8F399DCA0}"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8153B6-EB59-49EA-9006-89D44160D919}" type="doc">
      <dgm:prSet loTypeId="urn:microsoft.com/office/officeart/2005/8/layout/default" loCatId="list" qsTypeId="urn:microsoft.com/office/officeart/2005/8/quickstyle/simple1" qsCatId="simple" csTypeId="urn:microsoft.com/office/officeart/2005/8/colors/accent6_2" csCatId="accent6" phldr="1"/>
      <dgm:spPr/>
      <dgm:t>
        <a:bodyPr/>
        <a:lstStyle/>
        <a:p>
          <a:endParaRPr lang="en-US"/>
        </a:p>
      </dgm:t>
    </dgm:pt>
    <dgm:pt modelId="{16C2DEAF-8E4B-440D-A877-66974524B378}">
      <dgm:prSet/>
      <dgm:spPr/>
      <dgm:t>
        <a:bodyPr/>
        <a:lstStyle/>
        <a:p>
          <a:r>
            <a:rPr lang="en-GB" dirty="0"/>
            <a:t>826,418 professionals were on the NMC register as of 31 March 2024. In 12 months to 31 March 2025, 28,789 professionals have left the NMC register (3.5% of the register) </a:t>
          </a:r>
          <a:endParaRPr lang="en-US" dirty="0"/>
        </a:p>
      </dgm:t>
    </dgm:pt>
    <dgm:pt modelId="{6CFD70A8-34D9-4261-ABFD-0EC772FEAF0C}" type="parTrans" cxnId="{6CF1C4F4-350B-43FE-AEF9-1A38E8B4C5EF}">
      <dgm:prSet/>
      <dgm:spPr/>
      <dgm:t>
        <a:bodyPr/>
        <a:lstStyle/>
        <a:p>
          <a:endParaRPr lang="en-US"/>
        </a:p>
      </dgm:t>
    </dgm:pt>
    <dgm:pt modelId="{84DC7714-F375-4F77-8064-CBDB5D5D7629}" type="sibTrans" cxnId="{6CF1C4F4-350B-43FE-AEF9-1A38E8B4C5EF}">
      <dgm:prSet/>
      <dgm:spPr/>
      <dgm:t>
        <a:bodyPr/>
        <a:lstStyle/>
        <a:p>
          <a:endParaRPr lang="en-US"/>
        </a:p>
      </dgm:t>
    </dgm:pt>
    <dgm:pt modelId="{090A4E20-FAC6-4FB4-A6CD-B72601E317C6}">
      <dgm:prSet/>
      <dgm:spPr/>
      <dgm:t>
        <a:bodyPr/>
        <a:lstStyle/>
        <a:p>
          <a:r>
            <a:rPr lang="en-GB" dirty="0"/>
            <a:t>Of those leaving 88% nurses </a:t>
          </a:r>
          <a:endParaRPr lang="en-US" dirty="0"/>
        </a:p>
      </dgm:t>
    </dgm:pt>
    <dgm:pt modelId="{4774A9FA-7C65-42AF-9777-9C29542AF769}" type="parTrans" cxnId="{703F3C91-B1F6-42C3-802A-9220A509978D}">
      <dgm:prSet/>
      <dgm:spPr/>
      <dgm:t>
        <a:bodyPr/>
        <a:lstStyle/>
        <a:p>
          <a:endParaRPr lang="en-US"/>
        </a:p>
      </dgm:t>
    </dgm:pt>
    <dgm:pt modelId="{B1C4CB68-6A34-4F1B-AB71-6F5424D4B5EC}" type="sibTrans" cxnId="{703F3C91-B1F6-42C3-802A-9220A509978D}">
      <dgm:prSet/>
      <dgm:spPr/>
      <dgm:t>
        <a:bodyPr/>
        <a:lstStyle/>
        <a:p>
          <a:endParaRPr lang="en-US"/>
        </a:p>
      </dgm:t>
    </dgm:pt>
    <dgm:pt modelId="{1524F97A-445F-4E18-A280-94787EDC811C}">
      <dgm:prSet/>
      <dgm:spPr/>
      <dgm:t>
        <a:bodyPr/>
        <a:lstStyle/>
        <a:p>
          <a:r>
            <a:rPr lang="en-GB"/>
            <a:t>91% women </a:t>
          </a:r>
          <a:endParaRPr lang="en-US"/>
        </a:p>
      </dgm:t>
    </dgm:pt>
    <dgm:pt modelId="{F434285A-943B-4EED-B137-7930A1F6BB77}" type="parTrans" cxnId="{98CE4981-D28B-4779-BDE4-F2880A9D643C}">
      <dgm:prSet/>
      <dgm:spPr/>
      <dgm:t>
        <a:bodyPr/>
        <a:lstStyle/>
        <a:p>
          <a:endParaRPr lang="en-US"/>
        </a:p>
      </dgm:t>
    </dgm:pt>
    <dgm:pt modelId="{3698479F-C1F8-48C2-A9C9-60C10491D3E3}" type="sibTrans" cxnId="{98CE4981-D28B-4779-BDE4-F2880A9D643C}">
      <dgm:prSet/>
      <dgm:spPr/>
      <dgm:t>
        <a:bodyPr/>
        <a:lstStyle/>
        <a:p>
          <a:endParaRPr lang="en-US"/>
        </a:p>
      </dgm:t>
    </dgm:pt>
    <dgm:pt modelId="{8EF37B12-67E4-47AC-902D-605C6B4FE132}">
      <dgm:prSet/>
      <dgm:spPr/>
      <dgm:t>
        <a:bodyPr/>
        <a:lstStyle/>
        <a:p>
          <a:r>
            <a:rPr lang="en-GB"/>
            <a:t>89% no disability reported</a:t>
          </a:r>
          <a:endParaRPr lang="en-US"/>
        </a:p>
      </dgm:t>
    </dgm:pt>
    <dgm:pt modelId="{E3012FEF-BD32-4C51-93C6-1E9FB2C84C98}" type="parTrans" cxnId="{5067DB7D-BC4D-4D76-A140-0BF72D85B8B1}">
      <dgm:prSet/>
      <dgm:spPr/>
      <dgm:t>
        <a:bodyPr/>
        <a:lstStyle/>
        <a:p>
          <a:endParaRPr lang="en-US"/>
        </a:p>
      </dgm:t>
    </dgm:pt>
    <dgm:pt modelId="{72CFBE6D-9F9F-4948-954A-3D088FA97ED6}" type="sibTrans" cxnId="{5067DB7D-BC4D-4D76-A140-0BF72D85B8B1}">
      <dgm:prSet/>
      <dgm:spPr/>
      <dgm:t>
        <a:bodyPr/>
        <a:lstStyle/>
        <a:p>
          <a:endParaRPr lang="en-US"/>
        </a:p>
      </dgm:t>
    </dgm:pt>
    <dgm:pt modelId="{42146759-740B-44FC-9344-BEBD9E0EC11B}">
      <dgm:prSet/>
      <dgm:spPr/>
      <dgm:t>
        <a:bodyPr/>
        <a:lstStyle/>
        <a:p>
          <a:r>
            <a:rPr lang="en-GB" dirty="0"/>
            <a:t>Highest percentage of leavers were in the under 30 category. Nearly all (89%) reported leaving due to burnout and exhaustion.  </a:t>
          </a:r>
          <a:endParaRPr lang="en-US" dirty="0"/>
        </a:p>
      </dgm:t>
    </dgm:pt>
    <dgm:pt modelId="{1358E16A-385C-4828-9D47-76E8EAEB5CA9}" type="parTrans" cxnId="{3A6964CB-0A13-43EF-AFBF-5368C4B7BFE9}">
      <dgm:prSet/>
      <dgm:spPr/>
      <dgm:t>
        <a:bodyPr/>
        <a:lstStyle/>
        <a:p>
          <a:endParaRPr lang="en-US"/>
        </a:p>
      </dgm:t>
    </dgm:pt>
    <dgm:pt modelId="{4D9CAA7F-9C00-43F4-BF46-6E524D9E777A}" type="sibTrans" cxnId="{3A6964CB-0A13-43EF-AFBF-5368C4B7BFE9}">
      <dgm:prSet/>
      <dgm:spPr/>
      <dgm:t>
        <a:bodyPr/>
        <a:lstStyle/>
        <a:p>
          <a:endParaRPr lang="en-US"/>
        </a:p>
      </dgm:t>
    </dgm:pt>
    <dgm:pt modelId="{C5A47ECA-E546-40FD-83FA-3CE2FF404EA6}">
      <dgm:prSet/>
      <dgm:spPr/>
      <dgm:t>
        <a:bodyPr/>
        <a:lstStyle/>
        <a:p>
          <a:r>
            <a:rPr lang="en-GB" dirty="0"/>
            <a:t> The Second reason for leaving the NMC register was Physical and Mental Health.                                                         </a:t>
          </a:r>
          <a:endParaRPr lang="en-US" dirty="0"/>
        </a:p>
      </dgm:t>
    </dgm:pt>
    <dgm:pt modelId="{02B94C64-09E7-4192-845F-0ECF91F92FAF}" type="parTrans" cxnId="{2846B766-3507-4C8C-8820-8FBA5E7A4E27}">
      <dgm:prSet/>
      <dgm:spPr/>
      <dgm:t>
        <a:bodyPr/>
        <a:lstStyle/>
        <a:p>
          <a:endParaRPr lang="en-US"/>
        </a:p>
      </dgm:t>
    </dgm:pt>
    <dgm:pt modelId="{7FC430FA-F4EA-442C-B017-53184850654F}" type="sibTrans" cxnId="{2846B766-3507-4C8C-8820-8FBA5E7A4E27}">
      <dgm:prSet/>
      <dgm:spPr/>
      <dgm:t>
        <a:bodyPr/>
        <a:lstStyle/>
        <a:p>
          <a:endParaRPr lang="en-US"/>
        </a:p>
      </dgm:t>
    </dgm:pt>
    <dgm:pt modelId="{24FC3B92-899B-46AF-8D1D-F6DF3F8F0BA2}" type="pres">
      <dgm:prSet presAssocID="{FD8153B6-EB59-49EA-9006-89D44160D919}" presName="diagram" presStyleCnt="0">
        <dgm:presLayoutVars>
          <dgm:dir/>
          <dgm:resizeHandles val="exact"/>
        </dgm:presLayoutVars>
      </dgm:prSet>
      <dgm:spPr/>
    </dgm:pt>
    <dgm:pt modelId="{CF3C8513-E855-4B91-8EF8-7DD4242D082F}" type="pres">
      <dgm:prSet presAssocID="{16C2DEAF-8E4B-440D-A877-66974524B378}" presName="node" presStyleLbl="node1" presStyleIdx="0" presStyleCnt="6">
        <dgm:presLayoutVars>
          <dgm:bulletEnabled val="1"/>
        </dgm:presLayoutVars>
      </dgm:prSet>
      <dgm:spPr/>
    </dgm:pt>
    <dgm:pt modelId="{29222BBC-4150-4ABF-B490-F68C827DE289}" type="pres">
      <dgm:prSet presAssocID="{84DC7714-F375-4F77-8064-CBDB5D5D7629}" presName="sibTrans" presStyleCnt="0"/>
      <dgm:spPr/>
    </dgm:pt>
    <dgm:pt modelId="{C2569413-2247-4A3D-824F-F94F02EFFDEE}" type="pres">
      <dgm:prSet presAssocID="{090A4E20-FAC6-4FB4-A6CD-B72601E317C6}" presName="node" presStyleLbl="node1" presStyleIdx="1" presStyleCnt="6">
        <dgm:presLayoutVars>
          <dgm:bulletEnabled val="1"/>
        </dgm:presLayoutVars>
      </dgm:prSet>
      <dgm:spPr/>
    </dgm:pt>
    <dgm:pt modelId="{AD50F204-11B1-4481-9F13-DF977540C10E}" type="pres">
      <dgm:prSet presAssocID="{B1C4CB68-6A34-4F1B-AB71-6F5424D4B5EC}" presName="sibTrans" presStyleCnt="0"/>
      <dgm:spPr/>
    </dgm:pt>
    <dgm:pt modelId="{D8A8B075-76C3-4D97-B8BC-D5192D9C4AB9}" type="pres">
      <dgm:prSet presAssocID="{1524F97A-445F-4E18-A280-94787EDC811C}" presName="node" presStyleLbl="node1" presStyleIdx="2" presStyleCnt="6">
        <dgm:presLayoutVars>
          <dgm:bulletEnabled val="1"/>
        </dgm:presLayoutVars>
      </dgm:prSet>
      <dgm:spPr/>
    </dgm:pt>
    <dgm:pt modelId="{91F9FF6A-7FC7-4BD5-A10D-419B3F943ED3}" type="pres">
      <dgm:prSet presAssocID="{3698479F-C1F8-48C2-A9C9-60C10491D3E3}" presName="sibTrans" presStyleCnt="0"/>
      <dgm:spPr/>
    </dgm:pt>
    <dgm:pt modelId="{23C5D913-93C7-4E01-8F9D-01A05BD7D605}" type="pres">
      <dgm:prSet presAssocID="{8EF37B12-67E4-47AC-902D-605C6B4FE132}" presName="node" presStyleLbl="node1" presStyleIdx="3" presStyleCnt="6">
        <dgm:presLayoutVars>
          <dgm:bulletEnabled val="1"/>
        </dgm:presLayoutVars>
      </dgm:prSet>
      <dgm:spPr/>
    </dgm:pt>
    <dgm:pt modelId="{5F59FA4C-0059-4C05-9876-F6A08D270C6F}" type="pres">
      <dgm:prSet presAssocID="{72CFBE6D-9F9F-4948-954A-3D088FA97ED6}" presName="sibTrans" presStyleCnt="0"/>
      <dgm:spPr/>
    </dgm:pt>
    <dgm:pt modelId="{FDC8115A-327E-4B2C-A1F9-9C583BC6F0DD}" type="pres">
      <dgm:prSet presAssocID="{42146759-740B-44FC-9344-BEBD9E0EC11B}" presName="node" presStyleLbl="node1" presStyleIdx="4" presStyleCnt="6">
        <dgm:presLayoutVars>
          <dgm:bulletEnabled val="1"/>
        </dgm:presLayoutVars>
      </dgm:prSet>
      <dgm:spPr/>
    </dgm:pt>
    <dgm:pt modelId="{1CEE8E16-C99B-4153-A63B-E95FF6175456}" type="pres">
      <dgm:prSet presAssocID="{4D9CAA7F-9C00-43F4-BF46-6E524D9E777A}" presName="sibTrans" presStyleCnt="0"/>
      <dgm:spPr/>
    </dgm:pt>
    <dgm:pt modelId="{77B4C0F0-C036-4743-9315-93B7555A9860}" type="pres">
      <dgm:prSet presAssocID="{C5A47ECA-E546-40FD-83FA-3CE2FF404EA6}" presName="node" presStyleLbl="node1" presStyleIdx="5" presStyleCnt="6">
        <dgm:presLayoutVars>
          <dgm:bulletEnabled val="1"/>
        </dgm:presLayoutVars>
      </dgm:prSet>
      <dgm:spPr/>
    </dgm:pt>
  </dgm:ptLst>
  <dgm:cxnLst>
    <dgm:cxn modelId="{39435B0D-4D38-4BC8-AFC6-D06E7DCD3BC4}" type="presOf" srcId="{C5A47ECA-E546-40FD-83FA-3CE2FF404EA6}" destId="{77B4C0F0-C036-4743-9315-93B7555A9860}" srcOrd="0" destOrd="0" presId="urn:microsoft.com/office/officeart/2005/8/layout/default"/>
    <dgm:cxn modelId="{4710C55B-3E34-4C53-B855-12ABFB337002}" type="presOf" srcId="{090A4E20-FAC6-4FB4-A6CD-B72601E317C6}" destId="{C2569413-2247-4A3D-824F-F94F02EFFDEE}" srcOrd="0" destOrd="0" presId="urn:microsoft.com/office/officeart/2005/8/layout/default"/>
    <dgm:cxn modelId="{2846B766-3507-4C8C-8820-8FBA5E7A4E27}" srcId="{FD8153B6-EB59-49EA-9006-89D44160D919}" destId="{C5A47ECA-E546-40FD-83FA-3CE2FF404EA6}" srcOrd="5" destOrd="0" parTransId="{02B94C64-09E7-4192-845F-0ECF91F92FAF}" sibTransId="{7FC430FA-F4EA-442C-B017-53184850654F}"/>
    <dgm:cxn modelId="{5067DB7D-BC4D-4D76-A140-0BF72D85B8B1}" srcId="{FD8153B6-EB59-49EA-9006-89D44160D919}" destId="{8EF37B12-67E4-47AC-902D-605C6B4FE132}" srcOrd="3" destOrd="0" parTransId="{E3012FEF-BD32-4C51-93C6-1E9FB2C84C98}" sibTransId="{72CFBE6D-9F9F-4948-954A-3D088FA97ED6}"/>
    <dgm:cxn modelId="{98CE4981-D28B-4779-BDE4-F2880A9D643C}" srcId="{FD8153B6-EB59-49EA-9006-89D44160D919}" destId="{1524F97A-445F-4E18-A280-94787EDC811C}" srcOrd="2" destOrd="0" parTransId="{F434285A-943B-4EED-B137-7930A1F6BB77}" sibTransId="{3698479F-C1F8-48C2-A9C9-60C10491D3E3}"/>
    <dgm:cxn modelId="{703F3C91-B1F6-42C3-802A-9220A509978D}" srcId="{FD8153B6-EB59-49EA-9006-89D44160D919}" destId="{090A4E20-FAC6-4FB4-A6CD-B72601E317C6}" srcOrd="1" destOrd="0" parTransId="{4774A9FA-7C65-42AF-9777-9C29542AF769}" sibTransId="{B1C4CB68-6A34-4F1B-AB71-6F5424D4B5EC}"/>
    <dgm:cxn modelId="{6B15E6A5-8956-489F-9359-C8AA42567F38}" type="presOf" srcId="{8EF37B12-67E4-47AC-902D-605C6B4FE132}" destId="{23C5D913-93C7-4E01-8F9D-01A05BD7D605}" srcOrd="0" destOrd="0" presId="urn:microsoft.com/office/officeart/2005/8/layout/default"/>
    <dgm:cxn modelId="{E39423AB-594A-41C5-8191-901042623CE0}" type="presOf" srcId="{1524F97A-445F-4E18-A280-94787EDC811C}" destId="{D8A8B075-76C3-4D97-B8BC-D5192D9C4AB9}" srcOrd="0" destOrd="0" presId="urn:microsoft.com/office/officeart/2005/8/layout/default"/>
    <dgm:cxn modelId="{F2B2B5B0-DE8C-4376-9736-43793F39DABC}" type="presOf" srcId="{FD8153B6-EB59-49EA-9006-89D44160D919}" destId="{24FC3B92-899B-46AF-8D1D-F6DF3F8F0BA2}" srcOrd="0" destOrd="0" presId="urn:microsoft.com/office/officeart/2005/8/layout/default"/>
    <dgm:cxn modelId="{3A6964CB-0A13-43EF-AFBF-5368C4B7BFE9}" srcId="{FD8153B6-EB59-49EA-9006-89D44160D919}" destId="{42146759-740B-44FC-9344-BEBD9E0EC11B}" srcOrd="4" destOrd="0" parTransId="{1358E16A-385C-4828-9D47-76E8EAEB5CA9}" sibTransId="{4D9CAA7F-9C00-43F4-BF46-6E524D9E777A}"/>
    <dgm:cxn modelId="{3C0FD9D2-2BB8-44FE-ACDD-22B9C0FCE187}" type="presOf" srcId="{42146759-740B-44FC-9344-BEBD9E0EC11B}" destId="{FDC8115A-327E-4B2C-A1F9-9C583BC6F0DD}" srcOrd="0" destOrd="0" presId="urn:microsoft.com/office/officeart/2005/8/layout/default"/>
    <dgm:cxn modelId="{0FA847D9-F3BD-4636-8B46-E0ECD82FC60F}" type="presOf" srcId="{16C2DEAF-8E4B-440D-A877-66974524B378}" destId="{CF3C8513-E855-4B91-8EF8-7DD4242D082F}" srcOrd="0" destOrd="0" presId="urn:microsoft.com/office/officeart/2005/8/layout/default"/>
    <dgm:cxn modelId="{6CF1C4F4-350B-43FE-AEF9-1A38E8B4C5EF}" srcId="{FD8153B6-EB59-49EA-9006-89D44160D919}" destId="{16C2DEAF-8E4B-440D-A877-66974524B378}" srcOrd="0" destOrd="0" parTransId="{6CFD70A8-34D9-4261-ABFD-0EC772FEAF0C}" sibTransId="{84DC7714-F375-4F77-8064-CBDB5D5D7629}"/>
    <dgm:cxn modelId="{B354054C-EF82-4676-A76C-2ADDA4BC8BD5}" type="presParOf" srcId="{24FC3B92-899B-46AF-8D1D-F6DF3F8F0BA2}" destId="{CF3C8513-E855-4B91-8EF8-7DD4242D082F}" srcOrd="0" destOrd="0" presId="urn:microsoft.com/office/officeart/2005/8/layout/default"/>
    <dgm:cxn modelId="{3DD71206-B36A-44DF-BFA5-20700779D32E}" type="presParOf" srcId="{24FC3B92-899B-46AF-8D1D-F6DF3F8F0BA2}" destId="{29222BBC-4150-4ABF-B490-F68C827DE289}" srcOrd="1" destOrd="0" presId="urn:microsoft.com/office/officeart/2005/8/layout/default"/>
    <dgm:cxn modelId="{A4E98D7C-5B07-4E89-BCC5-C142D8AB6378}" type="presParOf" srcId="{24FC3B92-899B-46AF-8D1D-F6DF3F8F0BA2}" destId="{C2569413-2247-4A3D-824F-F94F02EFFDEE}" srcOrd="2" destOrd="0" presId="urn:microsoft.com/office/officeart/2005/8/layout/default"/>
    <dgm:cxn modelId="{B8344428-C54F-4A9A-9834-2FD5794CCD4D}" type="presParOf" srcId="{24FC3B92-899B-46AF-8D1D-F6DF3F8F0BA2}" destId="{AD50F204-11B1-4481-9F13-DF977540C10E}" srcOrd="3" destOrd="0" presId="urn:microsoft.com/office/officeart/2005/8/layout/default"/>
    <dgm:cxn modelId="{CDB3D7AB-9A0F-4923-A214-7F994D37FA7C}" type="presParOf" srcId="{24FC3B92-899B-46AF-8D1D-F6DF3F8F0BA2}" destId="{D8A8B075-76C3-4D97-B8BC-D5192D9C4AB9}" srcOrd="4" destOrd="0" presId="urn:microsoft.com/office/officeart/2005/8/layout/default"/>
    <dgm:cxn modelId="{5A2CE450-B291-4F82-A492-8A25B63327EF}" type="presParOf" srcId="{24FC3B92-899B-46AF-8D1D-F6DF3F8F0BA2}" destId="{91F9FF6A-7FC7-4BD5-A10D-419B3F943ED3}" srcOrd="5" destOrd="0" presId="urn:microsoft.com/office/officeart/2005/8/layout/default"/>
    <dgm:cxn modelId="{B7CE9245-01E6-46D5-90FC-0F9236F163AE}" type="presParOf" srcId="{24FC3B92-899B-46AF-8D1D-F6DF3F8F0BA2}" destId="{23C5D913-93C7-4E01-8F9D-01A05BD7D605}" srcOrd="6" destOrd="0" presId="urn:microsoft.com/office/officeart/2005/8/layout/default"/>
    <dgm:cxn modelId="{F567C563-12C3-4B2A-8734-F21889E8E445}" type="presParOf" srcId="{24FC3B92-899B-46AF-8D1D-F6DF3F8F0BA2}" destId="{5F59FA4C-0059-4C05-9876-F6A08D270C6F}" srcOrd="7" destOrd="0" presId="urn:microsoft.com/office/officeart/2005/8/layout/default"/>
    <dgm:cxn modelId="{8822CAB9-3670-4E60-9F1B-111BE1C0A15E}" type="presParOf" srcId="{24FC3B92-899B-46AF-8D1D-F6DF3F8F0BA2}" destId="{FDC8115A-327E-4B2C-A1F9-9C583BC6F0DD}" srcOrd="8" destOrd="0" presId="urn:microsoft.com/office/officeart/2005/8/layout/default"/>
    <dgm:cxn modelId="{48A07A86-B67A-4998-9D42-5964B65AB65E}" type="presParOf" srcId="{24FC3B92-899B-46AF-8D1D-F6DF3F8F0BA2}" destId="{1CEE8E16-C99B-4153-A63B-E95FF6175456}" srcOrd="9" destOrd="0" presId="urn:microsoft.com/office/officeart/2005/8/layout/default"/>
    <dgm:cxn modelId="{1AE79312-CF6E-4EF5-AB04-BE3119DBFE0F}" type="presParOf" srcId="{24FC3B92-899B-46AF-8D1D-F6DF3F8F0BA2}" destId="{77B4C0F0-C036-4743-9315-93B7555A986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5BF5D4-0485-4CC1-8319-9D3D8FC97FB6}" type="doc">
      <dgm:prSet loTypeId="urn:microsoft.com/office/officeart/2018/2/layout/IconLabelList" loCatId="icon" qsTypeId="urn:microsoft.com/office/officeart/2005/8/quickstyle/simple2" qsCatId="simple" csTypeId="urn:microsoft.com/office/officeart/2005/8/colors/colorful5" csCatId="colorful" phldr="1"/>
      <dgm:spPr/>
      <dgm:t>
        <a:bodyPr/>
        <a:lstStyle/>
        <a:p>
          <a:endParaRPr lang="en-US"/>
        </a:p>
      </dgm:t>
    </dgm:pt>
    <dgm:pt modelId="{8F755C43-A122-4326-81C6-2FF30375F67A}">
      <dgm:prSet/>
      <dgm:spPr/>
      <dgm:t>
        <a:bodyPr/>
        <a:lstStyle/>
        <a:p>
          <a:pPr>
            <a:lnSpc>
              <a:spcPct val="100000"/>
            </a:lnSpc>
          </a:pPr>
          <a:r>
            <a:rPr lang="en-GB"/>
            <a:t>“</a:t>
          </a:r>
          <a:r>
            <a:rPr lang="en-GB" i="1"/>
            <a:t>According to the NMC’s leavers survey, nursing staff cite poor physical and mental health, burnout or exhaustion</a:t>
          </a:r>
          <a:r>
            <a:rPr lang="en-GB"/>
            <a:t>” (RCN, 2024)</a:t>
          </a:r>
          <a:endParaRPr lang="en-US"/>
        </a:p>
      </dgm:t>
    </dgm:pt>
    <dgm:pt modelId="{DBBF9386-F694-446D-92CF-2F564464AD69}" type="parTrans" cxnId="{F564F6C4-5E84-4160-B54B-621A9F6BAFAC}">
      <dgm:prSet/>
      <dgm:spPr/>
      <dgm:t>
        <a:bodyPr/>
        <a:lstStyle/>
        <a:p>
          <a:endParaRPr lang="en-US"/>
        </a:p>
      </dgm:t>
    </dgm:pt>
    <dgm:pt modelId="{8761B995-9A6E-4117-8E1C-E80572B1E1BE}" type="sibTrans" cxnId="{F564F6C4-5E84-4160-B54B-621A9F6BAFAC}">
      <dgm:prSet/>
      <dgm:spPr/>
      <dgm:t>
        <a:bodyPr/>
        <a:lstStyle/>
        <a:p>
          <a:endParaRPr lang="en-US"/>
        </a:p>
      </dgm:t>
    </dgm:pt>
    <dgm:pt modelId="{7CD9119C-4475-453E-B5F5-B70BE3E4A10F}">
      <dgm:prSet/>
      <dgm:spPr/>
      <dgm:t>
        <a:bodyPr/>
        <a:lstStyle/>
        <a:p>
          <a:pPr>
            <a:lnSpc>
              <a:spcPct val="100000"/>
            </a:lnSpc>
          </a:pPr>
          <a:r>
            <a:rPr lang="en-GB"/>
            <a:t>“</a:t>
          </a:r>
          <a:r>
            <a:rPr lang="en-GB" i="1"/>
            <a:t>The retention of newly qualified nurses (NQNs) is a pressing concern in healthcare systems globally, where chronic staff shortages are compounded by high turnover rates among early career nurses.” </a:t>
          </a:r>
          <a:r>
            <a:rPr lang="en-GB"/>
            <a:t>(British Journal of Nursing, 2025)</a:t>
          </a:r>
          <a:endParaRPr lang="en-US"/>
        </a:p>
      </dgm:t>
    </dgm:pt>
    <dgm:pt modelId="{D6499641-84E4-4059-A95C-790E585FDB08}" type="parTrans" cxnId="{372E5A47-9D7B-434F-BFBC-1863C62220CF}">
      <dgm:prSet/>
      <dgm:spPr/>
      <dgm:t>
        <a:bodyPr/>
        <a:lstStyle/>
        <a:p>
          <a:endParaRPr lang="en-US"/>
        </a:p>
      </dgm:t>
    </dgm:pt>
    <dgm:pt modelId="{0161575C-A284-44AF-BE4C-7394BFCB2A35}" type="sibTrans" cxnId="{372E5A47-9D7B-434F-BFBC-1863C62220CF}">
      <dgm:prSet/>
      <dgm:spPr/>
      <dgm:t>
        <a:bodyPr/>
        <a:lstStyle/>
        <a:p>
          <a:endParaRPr lang="en-US"/>
        </a:p>
      </dgm:t>
    </dgm:pt>
    <dgm:pt modelId="{7E57CD19-0E68-475D-B16A-DE2FEA00E26B}">
      <dgm:prSet/>
      <dgm:spPr/>
      <dgm:t>
        <a:bodyPr/>
        <a:lstStyle/>
        <a:p>
          <a:pPr>
            <a:lnSpc>
              <a:spcPct val="100000"/>
            </a:lnSpc>
          </a:pPr>
          <a:r>
            <a:rPr lang="en-GB" i="1" dirty="0"/>
            <a:t>“Universities should provide realistic training in the management of violence and aggression.</a:t>
          </a:r>
          <a:br>
            <a:rPr lang="en-GB" i="1" dirty="0"/>
          </a:br>
          <a:r>
            <a:rPr lang="en-GB" i="1" dirty="0"/>
            <a:t>The study questions how well mental health nurses are prepared to manage the physical health of service users.”  </a:t>
          </a:r>
          <a:r>
            <a:rPr lang="en-GB" dirty="0"/>
            <a:t>(Walsh, 2015)</a:t>
          </a:r>
          <a:endParaRPr lang="en-US" dirty="0"/>
        </a:p>
      </dgm:t>
    </dgm:pt>
    <dgm:pt modelId="{EF57810B-6E1A-457A-83DA-DE544C7A5305}" type="parTrans" cxnId="{5C3EC05C-61B3-4F60-B41F-E2C570CF5E00}">
      <dgm:prSet/>
      <dgm:spPr/>
      <dgm:t>
        <a:bodyPr/>
        <a:lstStyle/>
        <a:p>
          <a:endParaRPr lang="en-US"/>
        </a:p>
      </dgm:t>
    </dgm:pt>
    <dgm:pt modelId="{0305DA53-72A2-4180-88E6-AF2F8039B6B1}" type="sibTrans" cxnId="{5C3EC05C-61B3-4F60-B41F-E2C570CF5E00}">
      <dgm:prSet/>
      <dgm:spPr/>
      <dgm:t>
        <a:bodyPr/>
        <a:lstStyle/>
        <a:p>
          <a:endParaRPr lang="en-US"/>
        </a:p>
      </dgm:t>
    </dgm:pt>
    <dgm:pt modelId="{21BF207D-6F73-4BB4-B10D-185823226F47}">
      <dgm:prSet/>
      <dgm:spPr/>
      <dgm:t>
        <a:bodyPr/>
        <a:lstStyle/>
        <a:p>
          <a:pPr>
            <a:lnSpc>
              <a:spcPct val="100000"/>
            </a:lnSpc>
          </a:pPr>
          <a:r>
            <a:rPr lang="en-GB"/>
            <a:t>“</a:t>
          </a:r>
          <a:r>
            <a:rPr lang="en-GB" i="1"/>
            <a:t>New nurses thrown in at the deep end” </a:t>
          </a:r>
          <a:r>
            <a:rPr lang="en-GB"/>
            <a:t>(Whitehead &amp; Holmes, 2011)</a:t>
          </a:r>
          <a:endParaRPr lang="en-US"/>
        </a:p>
      </dgm:t>
    </dgm:pt>
    <dgm:pt modelId="{385EEC03-6036-4896-A049-1C8F35BACC9A}" type="parTrans" cxnId="{52B7F46F-B2D7-48C2-B514-03B187CEEF7C}">
      <dgm:prSet/>
      <dgm:spPr/>
      <dgm:t>
        <a:bodyPr/>
        <a:lstStyle/>
        <a:p>
          <a:endParaRPr lang="en-US"/>
        </a:p>
      </dgm:t>
    </dgm:pt>
    <dgm:pt modelId="{A09DB73A-4880-45C7-BB07-C127D295DFFC}" type="sibTrans" cxnId="{52B7F46F-B2D7-48C2-B514-03B187CEEF7C}">
      <dgm:prSet/>
      <dgm:spPr/>
      <dgm:t>
        <a:bodyPr/>
        <a:lstStyle/>
        <a:p>
          <a:endParaRPr lang="en-US"/>
        </a:p>
      </dgm:t>
    </dgm:pt>
    <dgm:pt modelId="{7081101A-9496-4EA4-824B-3FC3ECA88659}" type="pres">
      <dgm:prSet presAssocID="{A45BF5D4-0485-4CC1-8319-9D3D8FC97FB6}" presName="root" presStyleCnt="0">
        <dgm:presLayoutVars>
          <dgm:dir/>
          <dgm:resizeHandles val="exact"/>
        </dgm:presLayoutVars>
      </dgm:prSet>
      <dgm:spPr/>
    </dgm:pt>
    <dgm:pt modelId="{EA671EB5-DC8B-460B-BE58-A67131C56B7D}" type="pres">
      <dgm:prSet presAssocID="{8F755C43-A122-4326-81C6-2FF30375F67A}" presName="compNode" presStyleCnt="0"/>
      <dgm:spPr/>
    </dgm:pt>
    <dgm:pt modelId="{29058BD3-2A30-45A9-A8BB-46E79FE63E52}" type="pres">
      <dgm:prSet presAssocID="{8F755C43-A122-4326-81C6-2FF30375F67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Ambulance"/>
        </a:ext>
      </dgm:extLst>
    </dgm:pt>
    <dgm:pt modelId="{76090B74-A52B-4104-9C3D-24D1728F887F}" type="pres">
      <dgm:prSet presAssocID="{8F755C43-A122-4326-81C6-2FF30375F67A}" presName="spaceRect" presStyleCnt="0"/>
      <dgm:spPr/>
    </dgm:pt>
    <dgm:pt modelId="{E18DB5B5-CC26-4ACC-BE14-A0F87E9A5759}" type="pres">
      <dgm:prSet presAssocID="{8F755C43-A122-4326-81C6-2FF30375F67A}" presName="textRect" presStyleLbl="revTx" presStyleIdx="0" presStyleCnt="4">
        <dgm:presLayoutVars>
          <dgm:chMax val="1"/>
          <dgm:chPref val="1"/>
        </dgm:presLayoutVars>
      </dgm:prSet>
      <dgm:spPr/>
    </dgm:pt>
    <dgm:pt modelId="{E861C9F7-69AF-4BF4-BE92-1FE0952F8256}" type="pres">
      <dgm:prSet presAssocID="{8761B995-9A6E-4117-8E1C-E80572B1E1BE}" presName="sibTrans" presStyleCnt="0"/>
      <dgm:spPr/>
    </dgm:pt>
    <dgm:pt modelId="{0564BD4F-31AA-46EB-B373-420E1453786D}" type="pres">
      <dgm:prSet presAssocID="{7CD9119C-4475-453E-B5F5-B70BE3E4A10F}" presName="compNode" presStyleCnt="0"/>
      <dgm:spPr/>
    </dgm:pt>
    <dgm:pt modelId="{D403DB01-604B-48B7-9CA3-7F8C6D9EFB2F}" type="pres">
      <dgm:prSet presAssocID="{7CD9119C-4475-453E-B5F5-B70BE3E4A10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a:ext>
      </dgm:extLst>
    </dgm:pt>
    <dgm:pt modelId="{67FDC844-228C-42B1-8D2C-29A934D2A484}" type="pres">
      <dgm:prSet presAssocID="{7CD9119C-4475-453E-B5F5-B70BE3E4A10F}" presName="spaceRect" presStyleCnt="0"/>
      <dgm:spPr/>
    </dgm:pt>
    <dgm:pt modelId="{4B55DEEF-0D5E-466E-923C-3D610377D1CC}" type="pres">
      <dgm:prSet presAssocID="{7CD9119C-4475-453E-B5F5-B70BE3E4A10F}" presName="textRect" presStyleLbl="revTx" presStyleIdx="1" presStyleCnt="4">
        <dgm:presLayoutVars>
          <dgm:chMax val="1"/>
          <dgm:chPref val="1"/>
        </dgm:presLayoutVars>
      </dgm:prSet>
      <dgm:spPr/>
    </dgm:pt>
    <dgm:pt modelId="{CFB9FA5B-D7CA-41C9-BD6D-068BF156D28C}" type="pres">
      <dgm:prSet presAssocID="{0161575C-A284-44AF-BE4C-7394BFCB2A35}" presName="sibTrans" presStyleCnt="0"/>
      <dgm:spPr/>
    </dgm:pt>
    <dgm:pt modelId="{BAB2D074-DB4E-443E-B6EC-276B696F30E6}" type="pres">
      <dgm:prSet presAssocID="{7E57CD19-0E68-475D-B16A-DE2FEA00E26B}" presName="compNode" presStyleCnt="0"/>
      <dgm:spPr/>
    </dgm:pt>
    <dgm:pt modelId="{A890E58F-BD89-4CB4-BD3A-833841DFF3CB}" type="pres">
      <dgm:prSet presAssocID="{7E57CD19-0E68-475D-B16A-DE2FEA00E26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rain in head"/>
        </a:ext>
      </dgm:extLst>
    </dgm:pt>
    <dgm:pt modelId="{AA63D917-3169-4C79-B3F2-C3D474635973}" type="pres">
      <dgm:prSet presAssocID="{7E57CD19-0E68-475D-B16A-DE2FEA00E26B}" presName="spaceRect" presStyleCnt="0"/>
      <dgm:spPr/>
    </dgm:pt>
    <dgm:pt modelId="{B4177297-1053-4C2A-92B1-3B9AA1B9820D}" type="pres">
      <dgm:prSet presAssocID="{7E57CD19-0E68-475D-B16A-DE2FEA00E26B}" presName="textRect" presStyleLbl="revTx" presStyleIdx="2" presStyleCnt="4">
        <dgm:presLayoutVars>
          <dgm:chMax val="1"/>
          <dgm:chPref val="1"/>
        </dgm:presLayoutVars>
      </dgm:prSet>
      <dgm:spPr/>
    </dgm:pt>
    <dgm:pt modelId="{E5DCC408-5FB6-4B95-9F23-7EA380E024A4}" type="pres">
      <dgm:prSet presAssocID="{0305DA53-72A2-4180-88E6-AF2F8039B6B1}" presName="sibTrans" presStyleCnt="0"/>
      <dgm:spPr/>
    </dgm:pt>
    <dgm:pt modelId="{6EDD2E08-D785-41AB-8FD6-704DDF2702EC}" type="pres">
      <dgm:prSet presAssocID="{21BF207D-6F73-4BB4-B10D-185823226F47}" presName="compNode" presStyleCnt="0"/>
      <dgm:spPr/>
    </dgm:pt>
    <dgm:pt modelId="{536F99E2-8478-455D-BEF5-2D1378B014E1}" type="pres">
      <dgm:prSet presAssocID="{21BF207D-6F73-4BB4-B10D-185823226F4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DE236172-E8FA-40DE-BA03-FFA6E2A995BC}" type="pres">
      <dgm:prSet presAssocID="{21BF207D-6F73-4BB4-B10D-185823226F47}" presName="spaceRect" presStyleCnt="0"/>
      <dgm:spPr/>
    </dgm:pt>
    <dgm:pt modelId="{92C81713-CABA-4A33-BB12-CE8650842B76}" type="pres">
      <dgm:prSet presAssocID="{21BF207D-6F73-4BB4-B10D-185823226F47}" presName="textRect" presStyleLbl="revTx" presStyleIdx="3" presStyleCnt="4">
        <dgm:presLayoutVars>
          <dgm:chMax val="1"/>
          <dgm:chPref val="1"/>
        </dgm:presLayoutVars>
      </dgm:prSet>
      <dgm:spPr/>
    </dgm:pt>
  </dgm:ptLst>
  <dgm:cxnLst>
    <dgm:cxn modelId="{828B1705-AD0D-42F9-B8A5-C294EB71BAE4}" type="presOf" srcId="{7CD9119C-4475-453E-B5F5-B70BE3E4A10F}" destId="{4B55DEEF-0D5E-466E-923C-3D610377D1CC}" srcOrd="0" destOrd="0" presId="urn:microsoft.com/office/officeart/2018/2/layout/IconLabelList"/>
    <dgm:cxn modelId="{DD474E2C-2D2B-4A65-B43E-ED298873D3AB}" type="presOf" srcId="{A45BF5D4-0485-4CC1-8319-9D3D8FC97FB6}" destId="{7081101A-9496-4EA4-824B-3FC3ECA88659}" srcOrd="0" destOrd="0" presId="urn:microsoft.com/office/officeart/2018/2/layout/IconLabelList"/>
    <dgm:cxn modelId="{FC63673C-04F5-4A87-A268-C297DEEC229D}" type="presOf" srcId="{7E57CD19-0E68-475D-B16A-DE2FEA00E26B}" destId="{B4177297-1053-4C2A-92B1-3B9AA1B9820D}" srcOrd="0" destOrd="0" presId="urn:microsoft.com/office/officeart/2018/2/layout/IconLabelList"/>
    <dgm:cxn modelId="{5C3EC05C-61B3-4F60-B41F-E2C570CF5E00}" srcId="{A45BF5D4-0485-4CC1-8319-9D3D8FC97FB6}" destId="{7E57CD19-0E68-475D-B16A-DE2FEA00E26B}" srcOrd="2" destOrd="0" parTransId="{EF57810B-6E1A-457A-83DA-DE544C7A5305}" sibTransId="{0305DA53-72A2-4180-88E6-AF2F8039B6B1}"/>
    <dgm:cxn modelId="{372E5A47-9D7B-434F-BFBC-1863C62220CF}" srcId="{A45BF5D4-0485-4CC1-8319-9D3D8FC97FB6}" destId="{7CD9119C-4475-453E-B5F5-B70BE3E4A10F}" srcOrd="1" destOrd="0" parTransId="{D6499641-84E4-4059-A95C-790E585FDB08}" sibTransId="{0161575C-A284-44AF-BE4C-7394BFCB2A35}"/>
    <dgm:cxn modelId="{52B7F46F-B2D7-48C2-B514-03B187CEEF7C}" srcId="{A45BF5D4-0485-4CC1-8319-9D3D8FC97FB6}" destId="{21BF207D-6F73-4BB4-B10D-185823226F47}" srcOrd="3" destOrd="0" parTransId="{385EEC03-6036-4896-A049-1C8F35BACC9A}" sibTransId="{A09DB73A-4880-45C7-BB07-C127D295DFFC}"/>
    <dgm:cxn modelId="{68878D55-BBBA-4D43-8F1B-3A4E313F4417}" type="presOf" srcId="{21BF207D-6F73-4BB4-B10D-185823226F47}" destId="{92C81713-CABA-4A33-BB12-CE8650842B76}" srcOrd="0" destOrd="0" presId="urn:microsoft.com/office/officeart/2018/2/layout/IconLabelList"/>
    <dgm:cxn modelId="{F564F6C4-5E84-4160-B54B-621A9F6BAFAC}" srcId="{A45BF5D4-0485-4CC1-8319-9D3D8FC97FB6}" destId="{8F755C43-A122-4326-81C6-2FF30375F67A}" srcOrd="0" destOrd="0" parTransId="{DBBF9386-F694-446D-92CF-2F564464AD69}" sibTransId="{8761B995-9A6E-4117-8E1C-E80572B1E1BE}"/>
    <dgm:cxn modelId="{1F2212F9-533C-413D-A7FC-28D422CFC84E}" type="presOf" srcId="{8F755C43-A122-4326-81C6-2FF30375F67A}" destId="{E18DB5B5-CC26-4ACC-BE14-A0F87E9A5759}" srcOrd="0" destOrd="0" presId="urn:microsoft.com/office/officeart/2018/2/layout/IconLabelList"/>
    <dgm:cxn modelId="{F2E1C4A6-B8A5-4B7A-8873-DE2CEB1CC857}" type="presParOf" srcId="{7081101A-9496-4EA4-824B-3FC3ECA88659}" destId="{EA671EB5-DC8B-460B-BE58-A67131C56B7D}" srcOrd="0" destOrd="0" presId="urn:microsoft.com/office/officeart/2018/2/layout/IconLabelList"/>
    <dgm:cxn modelId="{2C64E3E4-CE92-4BB8-A162-79ECF187BF97}" type="presParOf" srcId="{EA671EB5-DC8B-460B-BE58-A67131C56B7D}" destId="{29058BD3-2A30-45A9-A8BB-46E79FE63E52}" srcOrd="0" destOrd="0" presId="urn:microsoft.com/office/officeart/2018/2/layout/IconLabelList"/>
    <dgm:cxn modelId="{50192015-E16C-4CE0-A59D-8861AAD44BBB}" type="presParOf" srcId="{EA671EB5-DC8B-460B-BE58-A67131C56B7D}" destId="{76090B74-A52B-4104-9C3D-24D1728F887F}" srcOrd="1" destOrd="0" presId="urn:microsoft.com/office/officeart/2018/2/layout/IconLabelList"/>
    <dgm:cxn modelId="{3D6F6A39-F69E-45A3-858F-3867DE8E9ACF}" type="presParOf" srcId="{EA671EB5-DC8B-460B-BE58-A67131C56B7D}" destId="{E18DB5B5-CC26-4ACC-BE14-A0F87E9A5759}" srcOrd="2" destOrd="0" presId="urn:microsoft.com/office/officeart/2018/2/layout/IconLabelList"/>
    <dgm:cxn modelId="{D5BAC6A1-D4B6-40C5-A050-5B127B2E72D2}" type="presParOf" srcId="{7081101A-9496-4EA4-824B-3FC3ECA88659}" destId="{E861C9F7-69AF-4BF4-BE92-1FE0952F8256}" srcOrd="1" destOrd="0" presId="urn:microsoft.com/office/officeart/2018/2/layout/IconLabelList"/>
    <dgm:cxn modelId="{33EEA569-09C9-4290-BECE-31C06087AFA0}" type="presParOf" srcId="{7081101A-9496-4EA4-824B-3FC3ECA88659}" destId="{0564BD4F-31AA-46EB-B373-420E1453786D}" srcOrd="2" destOrd="0" presId="urn:microsoft.com/office/officeart/2018/2/layout/IconLabelList"/>
    <dgm:cxn modelId="{962DF8DD-3BA4-4745-B547-9B2FC7C9209A}" type="presParOf" srcId="{0564BD4F-31AA-46EB-B373-420E1453786D}" destId="{D403DB01-604B-48B7-9CA3-7F8C6D9EFB2F}" srcOrd="0" destOrd="0" presId="urn:microsoft.com/office/officeart/2018/2/layout/IconLabelList"/>
    <dgm:cxn modelId="{FDA7C141-FAA1-429E-8458-AD03827A91CE}" type="presParOf" srcId="{0564BD4F-31AA-46EB-B373-420E1453786D}" destId="{67FDC844-228C-42B1-8D2C-29A934D2A484}" srcOrd="1" destOrd="0" presId="urn:microsoft.com/office/officeart/2018/2/layout/IconLabelList"/>
    <dgm:cxn modelId="{77DDE522-B685-4D65-88D5-952F3B3B7CC9}" type="presParOf" srcId="{0564BD4F-31AA-46EB-B373-420E1453786D}" destId="{4B55DEEF-0D5E-466E-923C-3D610377D1CC}" srcOrd="2" destOrd="0" presId="urn:microsoft.com/office/officeart/2018/2/layout/IconLabelList"/>
    <dgm:cxn modelId="{3D28446F-6F5B-4AF9-AF4B-7390EBA5026E}" type="presParOf" srcId="{7081101A-9496-4EA4-824B-3FC3ECA88659}" destId="{CFB9FA5B-D7CA-41C9-BD6D-068BF156D28C}" srcOrd="3" destOrd="0" presId="urn:microsoft.com/office/officeart/2018/2/layout/IconLabelList"/>
    <dgm:cxn modelId="{58AD4E32-C025-43F2-A4CB-99CC10051F02}" type="presParOf" srcId="{7081101A-9496-4EA4-824B-3FC3ECA88659}" destId="{BAB2D074-DB4E-443E-B6EC-276B696F30E6}" srcOrd="4" destOrd="0" presId="urn:microsoft.com/office/officeart/2018/2/layout/IconLabelList"/>
    <dgm:cxn modelId="{A18ABAD4-EAB7-489C-B48A-17EE8900B8AD}" type="presParOf" srcId="{BAB2D074-DB4E-443E-B6EC-276B696F30E6}" destId="{A890E58F-BD89-4CB4-BD3A-833841DFF3CB}" srcOrd="0" destOrd="0" presId="urn:microsoft.com/office/officeart/2018/2/layout/IconLabelList"/>
    <dgm:cxn modelId="{887D6FED-EF56-40B8-A67E-D8B83665DA60}" type="presParOf" srcId="{BAB2D074-DB4E-443E-B6EC-276B696F30E6}" destId="{AA63D917-3169-4C79-B3F2-C3D474635973}" srcOrd="1" destOrd="0" presId="urn:microsoft.com/office/officeart/2018/2/layout/IconLabelList"/>
    <dgm:cxn modelId="{B9C1E56C-D073-4D33-87FB-D437DBE5AD33}" type="presParOf" srcId="{BAB2D074-DB4E-443E-B6EC-276B696F30E6}" destId="{B4177297-1053-4C2A-92B1-3B9AA1B9820D}" srcOrd="2" destOrd="0" presId="urn:microsoft.com/office/officeart/2018/2/layout/IconLabelList"/>
    <dgm:cxn modelId="{025697EA-AF4B-45E3-B262-F1FB53FE3A99}" type="presParOf" srcId="{7081101A-9496-4EA4-824B-3FC3ECA88659}" destId="{E5DCC408-5FB6-4B95-9F23-7EA380E024A4}" srcOrd="5" destOrd="0" presId="urn:microsoft.com/office/officeart/2018/2/layout/IconLabelList"/>
    <dgm:cxn modelId="{0B124D49-3D6E-4E2C-AFE8-52819F867A7F}" type="presParOf" srcId="{7081101A-9496-4EA4-824B-3FC3ECA88659}" destId="{6EDD2E08-D785-41AB-8FD6-704DDF2702EC}" srcOrd="6" destOrd="0" presId="urn:microsoft.com/office/officeart/2018/2/layout/IconLabelList"/>
    <dgm:cxn modelId="{357C1C70-9000-4096-A92E-9E2493F70CD8}" type="presParOf" srcId="{6EDD2E08-D785-41AB-8FD6-704DDF2702EC}" destId="{536F99E2-8478-455D-BEF5-2D1378B014E1}" srcOrd="0" destOrd="0" presId="urn:microsoft.com/office/officeart/2018/2/layout/IconLabelList"/>
    <dgm:cxn modelId="{1C6B8225-425C-404F-B4EC-952CDB445932}" type="presParOf" srcId="{6EDD2E08-D785-41AB-8FD6-704DDF2702EC}" destId="{DE236172-E8FA-40DE-BA03-FFA6E2A995BC}" srcOrd="1" destOrd="0" presId="urn:microsoft.com/office/officeart/2018/2/layout/IconLabelList"/>
    <dgm:cxn modelId="{E5FBC440-32EB-44EB-854A-352617A43607}" type="presParOf" srcId="{6EDD2E08-D785-41AB-8FD6-704DDF2702EC}" destId="{92C81713-CABA-4A33-BB12-CE8650842B7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A40890-4FA5-4A1E-A68E-FD195D6B6E2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3309BBF2-E5AF-4B4C-B249-1DDCA634BE6C}">
      <dgm:prSet custT="1"/>
      <dgm:spPr/>
      <dgm:t>
        <a:bodyPr/>
        <a:lstStyle/>
        <a:p>
          <a:pPr>
            <a:lnSpc>
              <a:spcPct val="100000"/>
            </a:lnSpc>
            <a:defRPr cap="all"/>
          </a:pPr>
          <a:r>
            <a:rPr lang="en-GB" sz="1400" dirty="0">
              <a:latin typeface="Aptos" panose="020B0004020202020204" pitchFamily="34" charset="0"/>
            </a:rPr>
            <a:t>IPA  chosen as research methodology.   Looks at the personal lived experience of the research group to answer the research question</a:t>
          </a:r>
          <a:r>
            <a:rPr lang="en-GB" sz="1100" dirty="0">
              <a:latin typeface="Aptos" panose="020B0004020202020204" pitchFamily="34" charset="0"/>
            </a:rPr>
            <a:t>. </a:t>
          </a:r>
          <a:endParaRPr lang="en-US" sz="1100" dirty="0">
            <a:latin typeface="Aptos" panose="020B0004020202020204" pitchFamily="34" charset="0"/>
          </a:endParaRPr>
        </a:p>
      </dgm:t>
    </dgm:pt>
    <dgm:pt modelId="{8BA61514-E53A-46C3-BA63-C4257F489B82}" type="parTrans" cxnId="{FA05D317-0099-4233-BF9B-6F817805F548}">
      <dgm:prSet/>
      <dgm:spPr/>
      <dgm:t>
        <a:bodyPr/>
        <a:lstStyle/>
        <a:p>
          <a:endParaRPr lang="en-US"/>
        </a:p>
      </dgm:t>
    </dgm:pt>
    <dgm:pt modelId="{09531F8E-CEF6-4000-B03F-FD3D219A4A7B}" type="sibTrans" cxnId="{FA05D317-0099-4233-BF9B-6F817805F548}">
      <dgm:prSet/>
      <dgm:spPr/>
      <dgm:t>
        <a:bodyPr/>
        <a:lstStyle/>
        <a:p>
          <a:endParaRPr lang="en-US"/>
        </a:p>
      </dgm:t>
    </dgm:pt>
    <dgm:pt modelId="{3453D71C-0106-4EB7-B5BE-145601C1013F}">
      <dgm:prSet custT="1"/>
      <dgm:spPr/>
      <dgm:t>
        <a:bodyPr/>
        <a:lstStyle/>
        <a:p>
          <a:pPr>
            <a:lnSpc>
              <a:spcPct val="100000"/>
            </a:lnSpc>
            <a:defRPr cap="all"/>
          </a:pPr>
          <a:r>
            <a:rPr lang="en-GB" sz="1400" dirty="0">
              <a:latin typeface="Aptos" panose="020B0004020202020204" pitchFamily="34" charset="0"/>
            </a:rPr>
            <a:t>The primary goal of IPA is to understand the meaning individuals attach to events, especially when they are of personal importance.</a:t>
          </a:r>
          <a:endParaRPr lang="en-US" sz="1400" dirty="0">
            <a:latin typeface="Aptos" panose="020B0004020202020204" pitchFamily="34" charset="0"/>
          </a:endParaRPr>
        </a:p>
      </dgm:t>
    </dgm:pt>
    <dgm:pt modelId="{FDD155EE-0F76-4189-BC3D-DC6EE6C3E932}" type="parTrans" cxnId="{BC9EC0FC-B48D-47F9-A0FB-DF53FE86CBF7}">
      <dgm:prSet/>
      <dgm:spPr/>
      <dgm:t>
        <a:bodyPr/>
        <a:lstStyle/>
        <a:p>
          <a:endParaRPr lang="en-US"/>
        </a:p>
      </dgm:t>
    </dgm:pt>
    <dgm:pt modelId="{E653C8FA-9C65-4B97-9075-735866FB66DC}" type="sibTrans" cxnId="{BC9EC0FC-B48D-47F9-A0FB-DF53FE86CBF7}">
      <dgm:prSet/>
      <dgm:spPr/>
      <dgm:t>
        <a:bodyPr/>
        <a:lstStyle/>
        <a:p>
          <a:endParaRPr lang="en-US"/>
        </a:p>
      </dgm:t>
    </dgm:pt>
    <dgm:pt modelId="{26381D53-465D-4108-8863-C29D6029F768}">
      <dgm:prSet custT="1"/>
      <dgm:spPr/>
      <dgm:t>
        <a:bodyPr/>
        <a:lstStyle/>
        <a:p>
          <a:pPr>
            <a:lnSpc>
              <a:spcPct val="100000"/>
            </a:lnSpc>
            <a:defRPr cap="all"/>
          </a:pPr>
          <a:r>
            <a:rPr lang="en-GB" sz="1400" dirty="0">
              <a:latin typeface="Aptos" panose="020B0004020202020204" pitchFamily="34" charset="0"/>
            </a:rPr>
            <a:t>IPA incorporates hermeneutic principles and can uncover richer meanings within the accounts. For example,  research can interpret participants who will be also interpreting their experiences. </a:t>
          </a:r>
          <a:endParaRPr lang="en-US" sz="1400" dirty="0">
            <a:latin typeface="Aptos" panose="020B0004020202020204" pitchFamily="34" charset="0"/>
          </a:endParaRPr>
        </a:p>
      </dgm:t>
    </dgm:pt>
    <dgm:pt modelId="{FEB0D045-0076-4C2D-8B51-ABE264CB5A1C}" type="parTrans" cxnId="{45C8FF89-C1D1-4C17-91BA-043B8B190B36}">
      <dgm:prSet/>
      <dgm:spPr/>
      <dgm:t>
        <a:bodyPr/>
        <a:lstStyle/>
        <a:p>
          <a:endParaRPr lang="en-US"/>
        </a:p>
      </dgm:t>
    </dgm:pt>
    <dgm:pt modelId="{C2DD2698-88CC-4820-8998-000D2B9FC970}" type="sibTrans" cxnId="{45C8FF89-C1D1-4C17-91BA-043B8B190B36}">
      <dgm:prSet/>
      <dgm:spPr/>
      <dgm:t>
        <a:bodyPr/>
        <a:lstStyle/>
        <a:p>
          <a:endParaRPr lang="en-US"/>
        </a:p>
      </dgm:t>
    </dgm:pt>
    <dgm:pt modelId="{2F3C8B14-7687-4030-9E22-186157D6CAC5}">
      <dgm:prSet custT="1"/>
      <dgm:spPr/>
      <dgm:t>
        <a:bodyPr/>
        <a:lstStyle/>
        <a:p>
          <a:pPr>
            <a:lnSpc>
              <a:spcPct val="100000"/>
            </a:lnSpc>
            <a:defRPr cap="all"/>
          </a:pPr>
          <a:r>
            <a:rPr lang="en-GB" sz="1400" dirty="0">
              <a:latin typeface="Aptos" panose="020B0004020202020204" pitchFamily="34" charset="0"/>
            </a:rPr>
            <a:t>In using IPA, the researcher will also recognise their own background and Bring  awareness that an unconscious bias due to shared experience can shape how participant activity and statements could be interpreted. </a:t>
          </a:r>
        </a:p>
        <a:p>
          <a:pPr>
            <a:lnSpc>
              <a:spcPct val="100000"/>
            </a:lnSpc>
            <a:defRPr cap="all"/>
          </a:pPr>
          <a:r>
            <a:rPr lang="en-US" sz="1400" dirty="0">
              <a:latin typeface="Aptos" panose="020B0004020202020204" pitchFamily="34" charset="0"/>
            </a:rPr>
            <a:t>(Mcleod,2024)</a:t>
          </a:r>
        </a:p>
      </dgm:t>
    </dgm:pt>
    <dgm:pt modelId="{530F267C-6292-4E9A-89C9-5B8ED3E67344}" type="parTrans" cxnId="{DC6E92AC-2850-4AE4-B934-6AF270DF75A3}">
      <dgm:prSet/>
      <dgm:spPr/>
      <dgm:t>
        <a:bodyPr/>
        <a:lstStyle/>
        <a:p>
          <a:endParaRPr lang="en-US"/>
        </a:p>
      </dgm:t>
    </dgm:pt>
    <dgm:pt modelId="{84C07ED3-3EB9-495A-9444-AC8F1E56166C}" type="sibTrans" cxnId="{DC6E92AC-2850-4AE4-B934-6AF270DF75A3}">
      <dgm:prSet/>
      <dgm:spPr/>
      <dgm:t>
        <a:bodyPr/>
        <a:lstStyle/>
        <a:p>
          <a:endParaRPr lang="en-US"/>
        </a:p>
      </dgm:t>
    </dgm:pt>
    <dgm:pt modelId="{C95BF9CB-1E7A-458B-9B11-2FAE89CDB2DD}" type="pres">
      <dgm:prSet presAssocID="{DCA40890-4FA5-4A1E-A68E-FD195D6B6E2C}" presName="root" presStyleCnt="0">
        <dgm:presLayoutVars>
          <dgm:dir/>
          <dgm:resizeHandles val="exact"/>
        </dgm:presLayoutVars>
      </dgm:prSet>
      <dgm:spPr/>
    </dgm:pt>
    <dgm:pt modelId="{F2F3ED3E-B17A-4DEA-92B1-85C50A27C972}" type="pres">
      <dgm:prSet presAssocID="{3309BBF2-E5AF-4B4C-B249-1DDCA634BE6C}" presName="compNode" presStyleCnt="0"/>
      <dgm:spPr/>
    </dgm:pt>
    <dgm:pt modelId="{A68334DB-E310-42A5-B66D-0EB88175F1DF}" type="pres">
      <dgm:prSet presAssocID="{3309BBF2-E5AF-4B4C-B249-1DDCA634BE6C}" presName="iconBgRect" presStyleLbl="bgShp" presStyleIdx="0" presStyleCnt="4"/>
      <dgm:spPr/>
    </dgm:pt>
    <dgm:pt modelId="{C9322B89-4F5E-48F0-A10A-AB8CD628C037}" type="pres">
      <dgm:prSet presAssocID="{3309BBF2-E5AF-4B4C-B249-1DDCA634BE6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erson with Cane"/>
        </a:ext>
      </dgm:extLst>
    </dgm:pt>
    <dgm:pt modelId="{438396E0-0605-4868-955C-8F25B433343F}" type="pres">
      <dgm:prSet presAssocID="{3309BBF2-E5AF-4B4C-B249-1DDCA634BE6C}" presName="spaceRect" presStyleCnt="0"/>
      <dgm:spPr/>
    </dgm:pt>
    <dgm:pt modelId="{125B4CEE-9A35-4D97-9374-7C34AE156BBF}" type="pres">
      <dgm:prSet presAssocID="{3309BBF2-E5AF-4B4C-B249-1DDCA634BE6C}" presName="textRect" presStyleLbl="revTx" presStyleIdx="0" presStyleCnt="4">
        <dgm:presLayoutVars>
          <dgm:chMax val="1"/>
          <dgm:chPref val="1"/>
        </dgm:presLayoutVars>
      </dgm:prSet>
      <dgm:spPr/>
    </dgm:pt>
    <dgm:pt modelId="{356922FD-CE07-4561-9E25-96CDC39412F6}" type="pres">
      <dgm:prSet presAssocID="{09531F8E-CEF6-4000-B03F-FD3D219A4A7B}" presName="sibTrans" presStyleCnt="0"/>
      <dgm:spPr/>
    </dgm:pt>
    <dgm:pt modelId="{F982CE97-6517-4E2C-B816-4166902EBDF3}" type="pres">
      <dgm:prSet presAssocID="{3453D71C-0106-4EB7-B5BE-145601C1013F}" presName="compNode" presStyleCnt="0"/>
      <dgm:spPr/>
    </dgm:pt>
    <dgm:pt modelId="{B66129C4-9F53-42D5-A61D-4A032EC3CA16}" type="pres">
      <dgm:prSet presAssocID="{3453D71C-0106-4EB7-B5BE-145601C1013F}" presName="iconBgRect" presStyleLbl="bgShp" presStyleIdx="1" presStyleCnt="4"/>
      <dgm:spPr/>
    </dgm:pt>
    <dgm:pt modelId="{1A49E385-209E-474F-8F8D-D047A6E159C1}" type="pres">
      <dgm:prSet presAssocID="{3453D71C-0106-4EB7-B5BE-145601C1013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Ice hockey"/>
        </a:ext>
      </dgm:extLst>
    </dgm:pt>
    <dgm:pt modelId="{5A0EDDB1-726C-401B-A871-2545A514143C}" type="pres">
      <dgm:prSet presAssocID="{3453D71C-0106-4EB7-B5BE-145601C1013F}" presName="spaceRect" presStyleCnt="0"/>
      <dgm:spPr/>
    </dgm:pt>
    <dgm:pt modelId="{9F7658B9-D1F6-47AB-AECD-D6240749A6ED}" type="pres">
      <dgm:prSet presAssocID="{3453D71C-0106-4EB7-B5BE-145601C1013F}" presName="textRect" presStyleLbl="revTx" presStyleIdx="1" presStyleCnt="4">
        <dgm:presLayoutVars>
          <dgm:chMax val="1"/>
          <dgm:chPref val="1"/>
        </dgm:presLayoutVars>
      </dgm:prSet>
      <dgm:spPr/>
    </dgm:pt>
    <dgm:pt modelId="{6E7FF228-F430-49D8-9B14-11F6F5BB5103}" type="pres">
      <dgm:prSet presAssocID="{E653C8FA-9C65-4B97-9075-735866FB66DC}" presName="sibTrans" presStyleCnt="0"/>
      <dgm:spPr/>
    </dgm:pt>
    <dgm:pt modelId="{69105292-32B6-47BE-9046-D582160D86D8}" type="pres">
      <dgm:prSet presAssocID="{26381D53-465D-4108-8863-C29D6029F768}" presName="compNode" presStyleCnt="0"/>
      <dgm:spPr/>
    </dgm:pt>
    <dgm:pt modelId="{B2C30924-06A0-4255-9830-3F06D95E721B}" type="pres">
      <dgm:prSet presAssocID="{26381D53-465D-4108-8863-C29D6029F768}" presName="iconBgRect" presStyleLbl="bgShp" presStyleIdx="2" presStyleCnt="4"/>
      <dgm:spPr/>
    </dgm:pt>
    <dgm:pt modelId="{E1FCAE25-3802-4534-BFF4-50280E2C288D}" type="pres">
      <dgm:prSet presAssocID="{26381D53-465D-4108-8863-C29D6029F76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erson with Idea"/>
        </a:ext>
      </dgm:extLst>
    </dgm:pt>
    <dgm:pt modelId="{6BAF8F3F-1FBF-4940-9196-5282C813DB15}" type="pres">
      <dgm:prSet presAssocID="{26381D53-465D-4108-8863-C29D6029F768}" presName="spaceRect" presStyleCnt="0"/>
      <dgm:spPr/>
    </dgm:pt>
    <dgm:pt modelId="{7D4436CA-B1B7-4FE2-A609-0B778EF2EADA}" type="pres">
      <dgm:prSet presAssocID="{26381D53-465D-4108-8863-C29D6029F768}" presName="textRect" presStyleLbl="revTx" presStyleIdx="2" presStyleCnt="4">
        <dgm:presLayoutVars>
          <dgm:chMax val="1"/>
          <dgm:chPref val="1"/>
        </dgm:presLayoutVars>
      </dgm:prSet>
      <dgm:spPr/>
    </dgm:pt>
    <dgm:pt modelId="{7B4D9A77-F71E-40F4-B50C-9B8EFC26B577}" type="pres">
      <dgm:prSet presAssocID="{C2DD2698-88CC-4820-8998-000D2B9FC970}" presName="sibTrans" presStyleCnt="0"/>
      <dgm:spPr/>
    </dgm:pt>
    <dgm:pt modelId="{CC106906-3A93-4B85-A2BC-933D07DB96B7}" type="pres">
      <dgm:prSet presAssocID="{2F3C8B14-7687-4030-9E22-186157D6CAC5}" presName="compNode" presStyleCnt="0"/>
      <dgm:spPr/>
    </dgm:pt>
    <dgm:pt modelId="{F4B0007F-633A-4249-BB18-DC7E486DE1D5}" type="pres">
      <dgm:prSet presAssocID="{2F3C8B14-7687-4030-9E22-186157D6CAC5}" presName="iconBgRect" presStyleLbl="bgShp" presStyleIdx="3" presStyleCnt="4"/>
      <dgm:spPr/>
    </dgm:pt>
    <dgm:pt modelId="{36C0C9AE-0859-40A3-9821-9F98BDCDAA2A}" type="pres">
      <dgm:prSet presAssocID="{2F3C8B14-7687-4030-9E22-186157D6CAC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3328F583-085A-4A02-9E99-159C476DDC2A}" type="pres">
      <dgm:prSet presAssocID="{2F3C8B14-7687-4030-9E22-186157D6CAC5}" presName="spaceRect" presStyleCnt="0"/>
      <dgm:spPr/>
    </dgm:pt>
    <dgm:pt modelId="{5BFEF419-711F-4C56-8C0A-94135FC1A662}" type="pres">
      <dgm:prSet presAssocID="{2F3C8B14-7687-4030-9E22-186157D6CAC5}" presName="textRect" presStyleLbl="revTx" presStyleIdx="3" presStyleCnt="4">
        <dgm:presLayoutVars>
          <dgm:chMax val="1"/>
          <dgm:chPref val="1"/>
        </dgm:presLayoutVars>
      </dgm:prSet>
      <dgm:spPr/>
    </dgm:pt>
  </dgm:ptLst>
  <dgm:cxnLst>
    <dgm:cxn modelId="{FA05D317-0099-4233-BF9B-6F817805F548}" srcId="{DCA40890-4FA5-4A1E-A68E-FD195D6B6E2C}" destId="{3309BBF2-E5AF-4B4C-B249-1DDCA634BE6C}" srcOrd="0" destOrd="0" parTransId="{8BA61514-E53A-46C3-BA63-C4257F489B82}" sibTransId="{09531F8E-CEF6-4000-B03F-FD3D219A4A7B}"/>
    <dgm:cxn modelId="{9E8D3020-B852-4240-8EFC-2875937184BF}" type="presOf" srcId="{26381D53-465D-4108-8863-C29D6029F768}" destId="{7D4436CA-B1B7-4FE2-A609-0B778EF2EADA}" srcOrd="0" destOrd="0" presId="urn:microsoft.com/office/officeart/2018/5/layout/IconCircleLabelList"/>
    <dgm:cxn modelId="{0CB6E947-1533-46B8-AA06-0B9131955AE5}" type="presOf" srcId="{3309BBF2-E5AF-4B4C-B249-1DDCA634BE6C}" destId="{125B4CEE-9A35-4D97-9374-7C34AE156BBF}" srcOrd="0" destOrd="0" presId="urn:microsoft.com/office/officeart/2018/5/layout/IconCircleLabelList"/>
    <dgm:cxn modelId="{D7C93173-9C72-4686-B0A4-F89A8EE6F06A}" type="presOf" srcId="{3453D71C-0106-4EB7-B5BE-145601C1013F}" destId="{9F7658B9-D1F6-47AB-AECD-D6240749A6ED}" srcOrd="0" destOrd="0" presId="urn:microsoft.com/office/officeart/2018/5/layout/IconCircleLabelList"/>
    <dgm:cxn modelId="{B380D083-791C-4A21-9F26-AB35D6CE945D}" type="presOf" srcId="{2F3C8B14-7687-4030-9E22-186157D6CAC5}" destId="{5BFEF419-711F-4C56-8C0A-94135FC1A662}" srcOrd="0" destOrd="0" presId="urn:microsoft.com/office/officeart/2018/5/layout/IconCircleLabelList"/>
    <dgm:cxn modelId="{45C8FF89-C1D1-4C17-91BA-043B8B190B36}" srcId="{DCA40890-4FA5-4A1E-A68E-FD195D6B6E2C}" destId="{26381D53-465D-4108-8863-C29D6029F768}" srcOrd="2" destOrd="0" parTransId="{FEB0D045-0076-4C2D-8B51-ABE264CB5A1C}" sibTransId="{C2DD2698-88CC-4820-8998-000D2B9FC970}"/>
    <dgm:cxn modelId="{DC6E92AC-2850-4AE4-B934-6AF270DF75A3}" srcId="{DCA40890-4FA5-4A1E-A68E-FD195D6B6E2C}" destId="{2F3C8B14-7687-4030-9E22-186157D6CAC5}" srcOrd="3" destOrd="0" parTransId="{530F267C-6292-4E9A-89C9-5B8ED3E67344}" sibTransId="{84C07ED3-3EB9-495A-9444-AC8F1E56166C}"/>
    <dgm:cxn modelId="{7E6767B1-FA82-48E1-9A21-2AAF2D90B099}" type="presOf" srcId="{DCA40890-4FA5-4A1E-A68E-FD195D6B6E2C}" destId="{C95BF9CB-1E7A-458B-9B11-2FAE89CDB2DD}" srcOrd="0" destOrd="0" presId="urn:microsoft.com/office/officeart/2018/5/layout/IconCircleLabelList"/>
    <dgm:cxn modelId="{BC9EC0FC-B48D-47F9-A0FB-DF53FE86CBF7}" srcId="{DCA40890-4FA5-4A1E-A68E-FD195D6B6E2C}" destId="{3453D71C-0106-4EB7-B5BE-145601C1013F}" srcOrd="1" destOrd="0" parTransId="{FDD155EE-0F76-4189-BC3D-DC6EE6C3E932}" sibTransId="{E653C8FA-9C65-4B97-9075-735866FB66DC}"/>
    <dgm:cxn modelId="{2A2AC5C1-D8DE-4526-9F50-094A60831AD6}" type="presParOf" srcId="{C95BF9CB-1E7A-458B-9B11-2FAE89CDB2DD}" destId="{F2F3ED3E-B17A-4DEA-92B1-85C50A27C972}" srcOrd="0" destOrd="0" presId="urn:microsoft.com/office/officeart/2018/5/layout/IconCircleLabelList"/>
    <dgm:cxn modelId="{FD94CB03-41C9-454F-B40C-BA143F198240}" type="presParOf" srcId="{F2F3ED3E-B17A-4DEA-92B1-85C50A27C972}" destId="{A68334DB-E310-42A5-B66D-0EB88175F1DF}" srcOrd="0" destOrd="0" presId="urn:microsoft.com/office/officeart/2018/5/layout/IconCircleLabelList"/>
    <dgm:cxn modelId="{C965DD06-A246-4644-8E61-DDB459ED8B60}" type="presParOf" srcId="{F2F3ED3E-B17A-4DEA-92B1-85C50A27C972}" destId="{C9322B89-4F5E-48F0-A10A-AB8CD628C037}" srcOrd="1" destOrd="0" presId="urn:microsoft.com/office/officeart/2018/5/layout/IconCircleLabelList"/>
    <dgm:cxn modelId="{9E6620FE-B6B3-45B3-9BF8-17DD48E2CBFB}" type="presParOf" srcId="{F2F3ED3E-B17A-4DEA-92B1-85C50A27C972}" destId="{438396E0-0605-4868-955C-8F25B433343F}" srcOrd="2" destOrd="0" presId="urn:microsoft.com/office/officeart/2018/5/layout/IconCircleLabelList"/>
    <dgm:cxn modelId="{30877DDB-2CB5-4710-85C7-DEE42032EB29}" type="presParOf" srcId="{F2F3ED3E-B17A-4DEA-92B1-85C50A27C972}" destId="{125B4CEE-9A35-4D97-9374-7C34AE156BBF}" srcOrd="3" destOrd="0" presId="urn:microsoft.com/office/officeart/2018/5/layout/IconCircleLabelList"/>
    <dgm:cxn modelId="{E010C9AE-0079-4195-9737-1FEC4A22893F}" type="presParOf" srcId="{C95BF9CB-1E7A-458B-9B11-2FAE89CDB2DD}" destId="{356922FD-CE07-4561-9E25-96CDC39412F6}" srcOrd="1" destOrd="0" presId="urn:microsoft.com/office/officeart/2018/5/layout/IconCircleLabelList"/>
    <dgm:cxn modelId="{3352C884-A30E-4CDC-9B02-E45C4AE27A77}" type="presParOf" srcId="{C95BF9CB-1E7A-458B-9B11-2FAE89CDB2DD}" destId="{F982CE97-6517-4E2C-B816-4166902EBDF3}" srcOrd="2" destOrd="0" presId="urn:microsoft.com/office/officeart/2018/5/layout/IconCircleLabelList"/>
    <dgm:cxn modelId="{A35DBECB-1A28-4213-A675-8987620C11A3}" type="presParOf" srcId="{F982CE97-6517-4E2C-B816-4166902EBDF3}" destId="{B66129C4-9F53-42D5-A61D-4A032EC3CA16}" srcOrd="0" destOrd="0" presId="urn:microsoft.com/office/officeart/2018/5/layout/IconCircleLabelList"/>
    <dgm:cxn modelId="{D3028342-0588-43B0-9821-493F394B076A}" type="presParOf" srcId="{F982CE97-6517-4E2C-B816-4166902EBDF3}" destId="{1A49E385-209E-474F-8F8D-D047A6E159C1}" srcOrd="1" destOrd="0" presId="urn:microsoft.com/office/officeart/2018/5/layout/IconCircleLabelList"/>
    <dgm:cxn modelId="{A6C1870A-5821-4C31-B31F-83E27A821151}" type="presParOf" srcId="{F982CE97-6517-4E2C-B816-4166902EBDF3}" destId="{5A0EDDB1-726C-401B-A871-2545A514143C}" srcOrd="2" destOrd="0" presId="urn:microsoft.com/office/officeart/2018/5/layout/IconCircleLabelList"/>
    <dgm:cxn modelId="{F4B0BDCE-35CC-4BFD-A510-574FD9178F2C}" type="presParOf" srcId="{F982CE97-6517-4E2C-B816-4166902EBDF3}" destId="{9F7658B9-D1F6-47AB-AECD-D6240749A6ED}" srcOrd="3" destOrd="0" presId="urn:microsoft.com/office/officeart/2018/5/layout/IconCircleLabelList"/>
    <dgm:cxn modelId="{F5652421-F98D-44AF-9362-4748F561A368}" type="presParOf" srcId="{C95BF9CB-1E7A-458B-9B11-2FAE89CDB2DD}" destId="{6E7FF228-F430-49D8-9B14-11F6F5BB5103}" srcOrd="3" destOrd="0" presId="urn:microsoft.com/office/officeart/2018/5/layout/IconCircleLabelList"/>
    <dgm:cxn modelId="{761DB306-DFAE-4174-AF9A-F4F58E3520B7}" type="presParOf" srcId="{C95BF9CB-1E7A-458B-9B11-2FAE89CDB2DD}" destId="{69105292-32B6-47BE-9046-D582160D86D8}" srcOrd="4" destOrd="0" presId="urn:microsoft.com/office/officeart/2018/5/layout/IconCircleLabelList"/>
    <dgm:cxn modelId="{0C52809A-1D48-45A7-9C0F-B8A8FAEC8DA4}" type="presParOf" srcId="{69105292-32B6-47BE-9046-D582160D86D8}" destId="{B2C30924-06A0-4255-9830-3F06D95E721B}" srcOrd="0" destOrd="0" presId="urn:microsoft.com/office/officeart/2018/5/layout/IconCircleLabelList"/>
    <dgm:cxn modelId="{0B04DBBB-16C1-414B-8DD8-964E0C6DAC0E}" type="presParOf" srcId="{69105292-32B6-47BE-9046-D582160D86D8}" destId="{E1FCAE25-3802-4534-BFF4-50280E2C288D}" srcOrd="1" destOrd="0" presId="urn:microsoft.com/office/officeart/2018/5/layout/IconCircleLabelList"/>
    <dgm:cxn modelId="{E7785655-710B-4D7B-9D04-8303CF24D24E}" type="presParOf" srcId="{69105292-32B6-47BE-9046-D582160D86D8}" destId="{6BAF8F3F-1FBF-4940-9196-5282C813DB15}" srcOrd="2" destOrd="0" presId="urn:microsoft.com/office/officeart/2018/5/layout/IconCircleLabelList"/>
    <dgm:cxn modelId="{AB353117-C6A9-455A-B74B-A2E71A269766}" type="presParOf" srcId="{69105292-32B6-47BE-9046-D582160D86D8}" destId="{7D4436CA-B1B7-4FE2-A609-0B778EF2EADA}" srcOrd="3" destOrd="0" presId="urn:microsoft.com/office/officeart/2018/5/layout/IconCircleLabelList"/>
    <dgm:cxn modelId="{4A4E7FD6-57E5-4A05-8BF3-6399551130A3}" type="presParOf" srcId="{C95BF9CB-1E7A-458B-9B11-2FAE89CDB2DD}" destId="{7B4D9A77-F71E-40F4-B50C-9B8EFC26B577}" srcOrd="5" destOrd="0" presId="urn:microsoft.com/office/officeart/2018/5/layout/IconCircleLabelList"/>
    <dgm:cxn modelId="{F3F2255E-9BE5-4D26-AB64-CADED761D9BC}" type="presParOf" srcId="{C95BF9CB-1E7A-458B-9B11-2FAE89CDB2DD}" destId="{CC106906-3A93-4B85-A2BC-933D07DB96B7}" srcOrd="6" destOrd="0" presId="urn:microsoft.com/office/officeart/2018/5/layout/IconCircleLabelList"/>
    <dgm:cxn modelId="{0E83F3D8-CF8C-49A8-98C3-0C29581BBA63}" type="presParOf" srcId="{CC106906-3A93-4B85-A2BC-933D07DB96B7}" destId="{F4B0007F-633A-4249-BB18-DC7E486DE1D5}" srcOrd="0" destOrd="0" presId="urn:microsoft.com/office/officeart/2018/5/layout/IconCircleLabelList"/>
    <dgm:cxn modelId="{BE649A31-0E01-4515-956D-2ADB1B424B05}" type="presParOf" srcId="{CC106906-3A93-4B85-A2BC-933D07DB96B7}" destId="{36C0C9AE-0859-40A3-9821-9F98BDCDAA2A}" srcOrd="1" destOrd="0" presId="urn:microsoft.com/office/officeart/2018/5/layout/IconCircleLabelList"/>
    <dgm:cxn modelId="{54984239-DCB4-44F4-927A-7E13BABCE4D8}" type="presParOf" srcId="{CC106906-3A93-4B85-A2BC-933D07DB96B7}" destId="{3328F583-085A-4A02-9E99-159C476DDC2A}" srcOrd="2" destOrd="0" presId="urn:microsoft.com/office/officeart/2018/5/layout/IconCircleLabelList"/>
    <dgm:cxn modelId="{453C1D12-E864-4850-8BFC-6D28185883F6}" type="presParOf" srcId="{CC106906-3A93-4B85-A2BC-933D07DB96B7}" destId="{5BFEF419-711F-4C56-8C0A-94135FC1A66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DF1917-79E3-400E-AE99-46D6884DEB78}" type="doc">
      <dgm:prSet loTypeId="urn:microsoft.com/office/officeart/2018/2/layout/IconCircleList" loCatId="icon" qsTypeId="urn:microsoft.com/office/officeart/2005/8/quickstyle/simple1" qsCatId="simple" csTypeId="urn:microsoft.com/office/officeart/2018/5/colors/Iconchunking_coloredtext_accent6_2" csCatId="accent6" phldr="1"/>
      <dgm:spPr/>
      <dgm:t>
        <a:bodyPr/>
        <a:lstStyle/>
        <a:p>
          <a:endParaRPr lang="en-US"/>
        </a:p>
      </dgm:t>
    </dgm:pt>
    <dgm:pt modelId="{50B4612D-8C3F-4015-A787-E2A38CFF9E71}">
      <dgm:prSet/>
      <dgm:spPr/>
      <dgm:t>
        <a:bodyPr/>
        <a:lstStyle/>
        <a:p>
          <a:pPr>
            <a:lnSpc>
              <a:spcPct val="100000"/>
            </a:lnSpc>
          </a:pPr>
          <a:r>
            <a:rPr lang="en-GB"/>
            <a:t>Identify participants – those who can provide rich accounts of their experience.</a:t>
          </a:r>
          <a:endParaRPr lang="en-US"/>
        </a:p>
      </dgm:t>
    </dgm:pt>
    <dgm:pt modelId="{F6220BA7-49B4-4BA3-9BD4-5998DB9C0575}" type="parTrans" cxnId="{7D7F1FD2-7407-4E03-8186-501410B98721}">
      <dgm:prSet/>
      <dgm:spPr/>
      <dgm:t>
        <a:bodyPr/>
        <a:lstStyle/>
        <a:p>
          <a:endParaRPr lang="en-US"/>
        </a:p>
      </dgm:t>
    </dgm:pt>
    <dgm:pt modelId="{E1156737-AD17-4917-8CD4-D010867FE251}" type="sibTrans" cxnId="{7D7F1FD2-7407-4E03-8186-501410B98721}">
      <dgm:prSet/>
      <dgm:spPr/>
      <dgm:t>
        <a:bodyPr/>
        <a:lstStyle/>
        <a:p>
          <a:pPr>
            <a:lnSpc>
              <a:spcPct val="100000"/>
            </a:lnSpc>
          </a:pPr>
          <a:endParaRPr lang="en-US"/>
        </a:p>
      </dgm:t>
    </dgm:pt>
    <dgm:pt modelId="{4DC19FC6-1AA0-484D-AAEC-999969E688DB}">
      <dgm:prSet/>
      <dgm:spPr/>
      <dgm:t>
        <a:bodyPr/>
        <a:lstStyle/>
        <a:p>
          <a:pPr>
            <a:lnSpc>
              <a:spcPct val="100000"/>
            </a:lnSpc>
          </a:pPr>
          <a:r>
            <a:rPr lang="en-GB"/>
            <a:t>Create a semi-structured interview guide that can serve as a framework for conversation. </a:t>
          </a:r>
          <a:endParaRPr lang="en-US"/>
        </a:p>
      </dgm:t>
    </dgm:pt>
    <dgm:pt modelId="{AA261F2E-6FC0-4897-BA86-A3DFC78230A4}" type="parTrans" cxnId="{617563E9-266D-4137-8349-4C8D5EA311F7}">
      <dgm:prSet/>
      <dgm:spPr/>
      <dgm:t>
        <a:bodyPr/>
        <a:lstStyle/>
        <a:p>
          <a:endParaRPr lang="en-US"/>
        </a:p>
      </dgm:t>
    </dgm:pt>
    <dgm:pt modelId="{4B6ADB2D-A474-47F5-92C6-3076D365EE3C}" type="sibTrans" cxnId="{617563E9-266D-4137-8349-4C8D5EA311F7}">
      <dgm:prSet/>
      <dgm:spPr/>
      <dgm:t>
        <a:bodyPr/>
        <a:lstStyle/>
        <a:p>
          <a:pPr>
            <a:lnSpc>
              <a:spcPct val="100000"/>
            </a:lnSpc>
          </a:pPr>
          <a:endParaRPr lang="en-US"/>
        </a:p>
      </dgm:t>
    </dgm:pt>
    <dgm:pt modelId="{C216A785-FB96-4638-B605-73B3D293D036}">
      <dgm:prSet/>
      <dgm:spPr/>
      <dgm:t>
        <a:bodyPr/>
        <a:lstStyle/>
        <a:p>
          <a:pPr>
            <a:lnSpc>
              <a:spcPct val="100000"/>
            </a:lnSpc>
          </a:pPr>
          <a:r>
            <a:rPr lang="en-GB"/>
            <a:t>Conduct interviews either record via audio or conduct via Teams and transcribe.</a:t>
          </a:r>
          <a:endParaRPr lang="en-US"/>
        </a:p>
      </dgm:t>
    </dgm:pt>
    <dgm:pt modelId="{DE80AE5E-2D0D-43F9-829B-CA537638F635}" type="parTrans" cxnId="{BB991D6A-A800-4AE3-8C26-9939C2E4F283}">
      <dgm:prSet/>
      <dgm:spPr/>
      <dgm:t>
        <a:bodyPr/>
        <a:lstStyle/>
        <a:p>
          <a:endParaRPr lang="en-US"/>
        </a:p>
      </dgm:t>
    </dgm:pt>
    <dgm:pt modelId="{383E2030-56D3-4220-8D49-535A2415852F}" type="sibTrans" cxnId="{BB991D6A-A800-4AE3-8C26-9939C2E4F283}">
      <dgm:prSet/>
      <dgm:spPr/>
      <dgm:t>
        <a:bodyPr/>
        <a:lstStyle/>
        <a:p>
          <a:pPr>
            <a:lnSpc>
              <a:spcPct val="100000"/>
            </a:lnSpc>
          </a:pPr>
          <a:endParaRPr lang="en-US"/>
        </a:p>
      </dgm:t>
    </dgm:pt>
    <dgm:pt modelId="{2205C1A2-3FC7-43D1-ADA2-8C9211D0DBD2}">
      <dgm:prSet/>
      <dgm:spPr/>
      <dgm:t>
        <a:bodyPr/>
        <a:lstStyle/>
        <a:p>
          <a:pPr>
            <a:lnSpc>
              <a:spcPct val="100000"/>
            </a:lnSpc>
          </a:pPr>
          <a:r>
            <a:rPr lang="en-GB"/>
            <a:t>Engage with data. Utilise bracketing and reflexivity to stay true to participant’s voice. </a:t>
          </a:r>
          <a:endParaRPr lang="en-US"/>
        </a:p>
      </dgm:t>
    </dgm:pt>
    <dgm:pt modelId="{68803D8A-C8D0-4C4A-9438-7CB6FBC3F3EE}" type="parTrans" cxnId="{F0E66BDE-8BF3-4C20-B186-B8DA7945B025}">
      <dgm:prSet/>
      <dgm:spPr/>
      <dgm:t>
        <a:bodyPr/>
        <a:lstStyle/>
        <a:p>
          <a:endParaRPr lang="en-US"/>
        </a:p>
      </dgm:t>
    </dgm:pt>
    <dgm:pt modelId="{B6073385-6D81-4960-9510-3A073CB4DF65}" type="sibTrans" cxnId="{F0E66BDE-8BF3-4C20-B186-B8DA7945B025}">
      <dgm:prSet/>
      <dgm:spPr/>
      <dgm:t>
        <a:bodyPr/>
        <a:lstStyle/>
        <a:p>
          <a:pPr>
            <a:lnSpc>
              <a:spcPct val="100000"/>
            </a:lnSpc>
          </a:pPr>
          <a:endParaRPr lang="en-US"/>
        </a:p>
      </dgm:t>
    </dgm:pt>
    <dgm:pt modelId="{F934626E-AF50-42B5-B1DA-5AA11CC2825B}">
      <dgm:prSet/>
      <dgm:spPr/>
      <dgm:t>
        <a:bodyPr/>
        <a:lstStyle/>
        <a:p>
          <a:pPr>
            <a:lnSpc>
              <a:spcPct val="100000"/>
            </a:lnSpc>
          </a:pPr>
          <a:r>
            <a:rPr lang="en-GB"/>
            <a:t>Develop Emergent themes. </a:t>
          </a:r>
          <a:endParaRPr lang="en-US"/>
        </a:p>
      </dgm:t>
    </dgm:pt>
    <dgm:pt modelId="{F9CCCE0C-E188-40FD-81E6-36AEE33E4BE5}" type="parTrans" cxnId="{C734F939-D5B2-4B19-A6FF-7B0CD46E1E18}">
      <dgm:prSet/>
      <dgm:spPr/>
      <dgm:t>
        <a:bodyPr/>
        <a:lstStyle/>
        <a:p>
          <a:endParaRPr lang="en-US"/>
        </a:p>
      </dgm:t>
    </dgm:pt>
    <dgm:pt modelId="{B3817933-1E2B-4C04-80BE-710A1A4E2F7A}" type="sibTrans" cxnId="{C734F939-D5B2-4B19-A6FF-7B0CD46E1E18}">
      <dgm:prSet/>
      <dgm:spPr/>
      <dgm:t>
        <a:bodyPr/>
        <a:lstStyle/>
        <a:p>
          <a:pPr>
            <a:lnSpc>
              <a:spcPct val="100000"/>
            </a:lnSpc>
          </a:pPr>
          <a:endParaRPr lang="en-US"/>
        </a:p>
      </dgm:t>
    </dgm:pt>
    <dgm:pt modelId="{20B72936-D5AC-4F53-B7FF-A3E207144910}">
      <dgm:prSet/>
      <dgm:spPr/>
      <dgm:t>
        <a:bodyPr/>
        <a:lstStyle/>
        <a:p>
          <a:pPr>
            <a:lnSpc>
              <a:spcPct val="100000"/>
            </a:lnSpc>
          </a:pPr>
          <a:r>
            <a:rPr lang="en-GB"/>
            <a:t>Move to interpretation of data.</a:t>
          </a:r>
          <a:endParaRPr lang="en-US"/>
        </a:p>
      </dgm:t>
    </dgm:pt>
    <dgm:pt modelId="{DDF74A16-C509-4C1C-8F46-0A540AF454BB}" type="parTrans" cxnId="{C2AE229D-6D73-4ED9-86D3-1CF43A5C8E87}">
      <dgm:prSet/>
      <dgm:spPr/>
      <dgm:t>
        <a:bodyPr/>
        <a:lstStyle/>
        <a:p>
          <a:endParaRPr lang="en-US"/>
        </a:p>
      </dgm:t>
    </dgm:pt>
    <dgm:pt modelId="{D12C0AA6-0DB0-475D-8EB8-0288E751118F}" type="sibTrans" cxnId="{C2AE229D-6D73-4ED9-86D3-1CF43A5C8E87}">
      <dgm:prSet/>
      <dgm:spPr/>
      <dgm:t>
        <a:bodyPr/>
        <a:lstStyle/>
        <a:p>
          <a:endParaRPr lang="en-US"/>
        </a:p>
      </dgm:t>
    </dgm:pt>
    <dgm:pt modelId="{7069DBBE-CE17-4066-9D94-A64A749DD217}" type="pres">
      <dgm:prSet presAssocID="{D5DF1917-79E3-400E-AE99-46D6884DEB78}" presName="root" presStyleCnt="0">
        <dgm:presLayoutVars>
          <dgm:dir/>
          <dgm:resizeHandles val="exact"/>
        </dgm:presLayoutVars>
      </dgm:prSet>
      <dgm:spPr/>
    </dgm:pt>
    <dgm:pt modelId="{79E10B4C-77D5-4762-8319-035923B513CC}" type="pres">
      <dgm:prSet presAssocID="{D5DF1917-79E3-400E-AE99-46D6884DEB78}" presName="container" presStyleCnt="0">
        <dgm:presLayoutVars>
          <dgm:dir/>
          <dgm:resizeHandles val="exact"/>
        </dgm:presLayoutVars>
      </dgm:prSet>
      <dgm:spPr/>
    </dgm:pt>
    <dgm:pt modelId="{B83D9D6D-688F-4AF0-814A-C0C86A46D913}" type="pres">
      <dgm:prSet presAssocID="{50B4612D-8C3F-4015-A787-E2A38CFF9E71}" presName="compNode" presStyleCnt="0"/>
      <dgm:spPr/>
    </dgm:pt>
    <dgm:pt modelId="{8658FF8B-224F-4358-8CEC-DC0FF6FEEA35}" type="pres">
      <dgm:prSet presAssocID="{50B4612D-8C3F-4015-A787-E2A38CFF9E71}" presName="iconBgRect" presStyleLbl="bgShp" presStyleIdx="0" presStyleCnt="6"/>
      <dgm:spPr/>
    </dgm:pt>
    <dgm:pt modelId="{035AF580-40FC-440F-B44A-7E448FE12751}" type="pres">
      <dgm:prSet presAssocID="{50B4612D-8C3F-4015-A787-E2A38CFF9E71}"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iamond"/>
        </a:ext>
      </dgm:extLst>
    </dgm:pt>
    <dgm:pt modelId="{F2DAC104-032D-40BA-A23F-0814DB37863E}" type="pres">
      <dgm:prSet presAssocID="{50B4612D-8C3F-4015-A787-E2A38CFF9E71}" presName="spaceRect" presStyleCnt="0"/>
      <dgm:spPr/>
    </dgm:pt>
    <dgm:pt modelId="{9A5B21C7-8516-4C6A-8BEE-FB683ED89AFC}" type="pres">
      <dgm:prSet presAssocID="{50B4612D-8C3F-4015-A787-E2A38CFF9E71}" presName="textRect" presStyleLbl="revTx" presStyleIdx="0" presStyleCnt="6">
        <dgm:presLayoutVars>
          <dgm:chMax val="1"/>
          <dgm:chPref val="1"/>
        </dgm:presLayoutVars>
      </dgm:prSet>
      <dgm:spPr/>
    </dgm:pt>
    <dgm:pt modelId="{6D1E95E8-59BE-4987-BF7E-0481A9C7625E}" type="pres">
      <dgm:prSet presAssocID="{E1156737-AD17-4917-8CD4-D010867FE251}" presName="sibTrans" presStyleLbl="sibTrans2D1" presStyleIdx="0" presStyleCnt="0"/>
      <dgm:spPr/>
    </dgm:pt>
    <dgm:pt modelId="{27EFCFC4-0912-4367-8AF2-9EB4493D054F}" type="pres">
      <dgm:prSet presAssocID="{4DC19FC6-1AA0-484D-AAEC-999969E688DB}" presName="compNode" presStyleCnt="0"/>
      <dgm:spPr/>
    </dgm:pt>
    <dgm:pt modelId="{6FF78BE3-EB22-427F-9AE4-7D852E03DD08}" type="pres">
      <dgm:prSet presAssocID="{4DC19FC6-1AA0-484D-AAEC-999969E688DB}" presName="iconBgRect" presStyleLbl="bgShp" presStyleIdx="1" presStyleCnt="6"/>
      <dgm:spPr/>
    </dgm:pt>
    <dgm:pt modelId="{75F584DD-E3AA-4C7A-8529-331AD95F905D}" type="pres">
      <dgm:prSet presAssocID="{4DC19FC6-1AA0-484D-AAEC-999969E688DB}"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32DD24A2-F936-4266-80B3-2C5C7E2C8D18}" type="pres">
      <dgm:prSet presAssocID="{4DC19FC6-1AA0-484D-AAEC-999969E688DB}" presName="spaceRect" presStyleCnt="0"/>
      <dgm:spPr/>
    </dgm:pt>
    <dgm:pt modelId="{F6378826-6561-4BC4-A6E7-425783601BD8}" type="pres">
      <dgm:prSet presAssocID="{4DC19FC6-1AA0-484D-AAEC-999969E688DB}" presName="textRect" presStyleLbl="revTx" presStyleIdx="1" presStyleCnt="6">
        <dgm:presLayoutVars>
          <dgm:chMax val="1"/>
          <dgm:chPref val="1"/>
        </dgm:presLayoutVars>
      </dgm:prSet>
      <dgm:spPr/>
    </dgm:pt>
    <dgm:pt modelId="{79F3D985-4724-48D9-80DA-0791B17545AE}" type="pres">
      <dgm:prSet presAssocID="{4B6ADB2D-A474-47F5-92C6-3076D365EE3C}" presName="sibTrans" presStyleLbl="sibTrans2D1" presStyleIdx="0" presStyleCnt="0"/>
      <dgm:spPr/>
    </dgm:pt>
    <dgm:pt modelId="{77529E9D-281D-45E3-B030-E92B55BF4816}" type="pres">
      <dgm:prSet presAssocID="{C216A785-FB96-4638-B605-73B3D293D036}" presName="compNode" presStyleCnt="0"/>
      <dgm:spPr/>
    </dgm:pt>
    <dgm:pt modelId="{6F0C7BD9-452E-4AC5-9B70-168093463DF3}" type="pres">
      <dgm:prSet presAssocID="{C216A785-FB96-4638-B605-73B3D293D036}" presName="iconBgRect" presStyleLbl="bgShp" presStyleIdx="2" presStyleCnt="6"/>
      <dgm:spPr/>
    </dgm:pt>
    <dgm:pt modelId="{62649898-98B2-4F2F-B92E-1A320C02DC12}" type="pres">
      <dgm:prSet presAssocID="{C216A785-FB96-4638-B605-73B3D293D03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adio microphone"/>
        </a:ext>
      </dgm:extLst>
    </dgm:pt>
    <dgm:pt modelId="{74EBC319-AA67-4149-B0E2-4FB66EF850C5}" type="pres">
      <dgm:prSet presAssocID="{C216A785-FB96-4638-B605-73B3D293D036}" presName="spaceRect" presStyleCnt="0"/>
      <dgm:spPr/>
    </dgm:pt>
    <dgm:pt modelId="{83470650-ADB1-4CBA-BF0F-4576B165B260}" type="pres">
      <dgm:prSet presAssocID="{C216A785-FB96-4638-B605-73B3D293D036}" presName="textRect" presStyleLbl="revTx" presStyleIdx="2" presStyleCnt="6">
        <dgm:presLayoutVars>
          <dgm:chMax val="1"/>
          <dgm:chPref val="1"/>
        </dgm:presLayoutVars>
      </dgm:prSet>
      <dgm:spPr/>
    </dgm:pt>
    <dgm:pt modelId="{4DE6A8BC-C0D6-4A8E-8996-2867CC41CB3C}" type="pres">
      <dgm:prSet presAssocID="{383E2030-56D3-4220-8D49-535A2415852F}" presName="sibTrans" presStyleLbl="sibTrans2D1" presStyleIdx="0" presStyleCnt="0"/>
      <dgm:spPr/>
    </dgm:pt>
    <dgm:pt modelId="{FEC846FD-BEB4-4CBD-AC08-87969B348B9F}" type="pres">
      <dgm:prSet presAssocID="{2205C1A2-3FC7-43D1-ADA2-8C9211D0DBD2}" presName="compNode" presStyleCnt="0"/>
      <dgm:spPr/>
    </dgm:pt>
    <dgm:pt modelId="{E547E2C3-13CB-4E60-B97F-F5BA40BF7678}" type="pres">
      <dgm:prSet presAssocID="{2205C1A2-3FC7-43D1-ADA2-8C9211D0DBD2}" presName="iconBgRect" presStyleLbl="bgShp" presStyleIdx="3" presStyleCnt="6"/>
      <dgm:spPr/>
    </dgm:pt>
    <dgm:pt modelId="{35495509-BC6F-44A7-9DE3-40472655E405}" type="pres">
      <dgm:prSet presAssocID="{2205C1A2-3FC7-43D1-ADA2-8C9211D0DBD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6FBE8353-F727-44DD-BC7F-A61DEEED180C}" type="pres">
      <dgm:prSet presAssocID="{2205C1A2-3FC7-43D1-ADA2-8C9211D0DBD2}" presName="spaceRect" presStyleCnt="0"/>
      <dgm:spPr/>
    </dgm:pt>
    <dgm:pt modelId="{279198D5-6336-4B85-991B-F0507A7176D3}" type="pres">
      <dgm:prSet presAssocID="{2205C1A2-3FC7-43D1-ADA2-8C9211D0DBD2}" presName="textRect" presStyleLbl="revTx" presStyleIdx="3" presStyleCnt="6">
        <dgm:presLayoutVars>
          <dgm:chMax val="1"/>
          <dgm:chPref val="1"/>
        </dgm:presLayoutVars>
      </dgm:prSet>
      <dgm:spPr/>
    </dgm:pt>
    <dgm:pt modelId="{CFD3D489-2434-4B6E-921D-B65B14060EC8}" type="pres">
      <dgm:prSet presAssocID="{B6073385-6D81-4960-9510-3A073CB4DF65}" presName="sibTrans" presStyleLbl="sibTrans2D1" presStyleIdx="0" presStyleCnt="0"/>
      <dgm:spPr/>
    </dgm:pt>
    <dgm:pt modelId="{B106B581-B582-498F-B9C3-90E55C1AD68F}" type="pres">
      <dgm:prSet presAssocID="{F934626E-AF50-42B5-B1DA-5AA11CC2825B}" presName="compNode" presStyleCnt="0"/>
      <dgm:spPr/>
    </dgm:pt>
    <dgm:pt modelId="{A328756A-288E-4A76-A185-357543F852D1}" type="pres">
      <dgm:prSet presAssocID="{F934626E-AF50-42B5-B1DA-5AA11CC2825B}" presName="iconBgRect" presStyleLbl="bgShp" presStyleIdx="4" presStyleCnt="6"/>
      <dgm:spPr/>
    </dgm:pt>
    <dgm:pt modelId="{376AD897-9C25-420F-959E-95A6E4BB0389}" type="pres">
      <dgm:prSet presAssocID="{F934626E-AF50-42B5-B1DA-5AA11CC2825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inimize"/>
        </a:ext>
      </dgm:extLst>
    </dgm:pt>
    <dgm:pt modelId="{7239E3C8-E805-4BAC-90D7-AA7FF6BF3883}" type="pres">
      <dgm:prSet presAssocID="{F934626E-AF50-42B5-B1DA-5AA11CC2825B}" presName="spaceRect" presStyleCnt="0"/>
      <dgm:spPr/>
    </dgm:pt>
    <dgm:pt modelId="{2583B633-C879-43E0-877A-BD975837CE94}" type="pres">
      <dgm:prSet presAssocID="{F934626E-AF50-42B5-B1DA-5AA11CC2825B}" presName="textRect" presStyleLbl="revTx" presStyleIdx="4" presStyleCnt="6">
        <dgm:presLayoutVars>
          <dgm:chMax val="1"/>
          <dgm:chPref val="1"/>
        </dgm:presLayoutVars>
      </dgm:prSet>
      <dgm:spPr/>
    </dgm:pt>
    <dgm:pt modelId="{635632C2-3BCE-4FD5-AE8C-FF4841BED4B1}" type="pres">
      <dgm:prSet presAssocID="{B3817933-1E2B-4C04-80BE-710A1A4E2F7A}" presName="sibTrans" presStyleLbl="sibTrans2D1" presStyleIdx="0" presStyleCnt="0"/>
      <dgm:spPr/>
    </dgm:pt>
    <dgm:pt modelId="{314C224F-C45B-4AEA-ACFB-ACD8A3BABF1B}" type="pres">
      <dgm:prSet presAssocID="{20B72936-D5AC-4F53-B7FF-A3E207144910}" presName="compNode" presStyleCnt="0"/>
      <dgm:spPr/>
    </dgm:pt>
    <dgm:pt modelId="{1A7AA409-E37F-4725-BF47-29FFC4C81D3A}" type="pres">
      <dgm:prSet presAssocID="{20B72936-D5AC-4F53-B7FF-A3E207144910}" presName="iconBgRect" presStyleLbl="bgShp" presStyleIdx="5" presStyleCnt="6"/>
      <dgm:spPr/>
    </dgm:pt>
    <dgm:pt modelId="{5C144165-7560-4F5F-834B-1AEF1802AD6D}" type="pres">
      <dgm:prSet presAssocID="{20B72936-D5AC-4F53-B7FF-A3E207144910}"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chart"/>
        </a:ext>
      </dgm:extLst>
    </dgm:pt>
    <dgm:pt modelId="{3213D9BD-96D4-463D-8ECA-B3A23C0FF7A4}" type="pres">
      <dgm:prSet presAssocID="{20B72936-D5AC-4F53-B7FF-A3E207144910}" presName="spaceRect" presStyleCnt="0"/>
      <dgm:spPr/>
    </dgm:pt>
    <dgm:pt modelId="{E00E1275-E874-4977-B2D0-1AF258DFC707}" type="pres">
      <dgm:prSet presAssocID="{20B72936-D5AC-4F53-B7FF-A3E207144910}" presName="textRect" presStyleLbl="revTx" presStyleIdx="5" presStyleCnt="6">
        <dgm:presLayoutVars>
          <dgm:chMax val="1"/>
          <dgm:chPref val="1"/>
        </dgm:presLayoutVars>
      </dgm:prSet>
      <dgm:spPr/>
    </dgm:pt>
  </dgm:ptLst>
  <dgm:cxnLst>
    <dgm:cxn modelId="{B937B716-CC68-4437-9B93-0B0A034D7EF8}" type="presOf" srcId="{F934626E-AF50-42B5-B1DA-5AA11CC2825B}" destId="{2583B633-C879-43E0-877A-BD975837CE94}" srcOrd="0" destOrd="0" presId="urn:microsoft.com/office/officeart/2018/2/layout/IconCircleList"/>
    <dgm:cxn modelId="{F25E231A-2C82-48BC-978B-AC79B287A535}" type="presOf" srcId="{50B4612D-8C3F-4015-A787-E2A38CFF9E71}" destId="{9A5B21C7-8516-4C6A-8BEE-FB683ED89AFC}" srcOrd="0" destOrd="0" presId="urn:microsoft.com/office/officeart/2018/2/layout/IconCircleList"/>
    <dgm:cxn modelId="{C734F939-D5B2-4B19-A6FF-7B0CD46E1E18}" srcId="{D5DF1917-79E3-400E-AE99-46D6884DEB78}" destId="{F934626E-AF50-42B5-B1DA-5AA11CC2825B}" srcOrd="4" destOrd="0" parTransId="{F9CCCE0C-E188-40FD-81E6-36AEE33E4BE5}" sibTransId="{B3817933-1E2B-4C04-80BE-710A1A4E2F7A}"/>
    <dgm:cxn modelId="{4650F13D-CA26-41D1-9BBC-76D14D430CFC}" type="presOf" srcId="{D5DF1917-79E3-400E-AE99-46D6884DEB78}" destId="{7069DBBE-CE17-4066-9D94-A64A749DD217}" srcOrd="0" destOrd="0" presId="urn:microsoft.com/office/officeart/2018/2/layout/IconCircleList"/>
    <dgm:cxn modelId="{BB991D6A-A800-4AE3-8C26-9939C2E4F283}" srcId="{D5DF1917-79E3-400E-AE99-46D6884DEB78}" destId="{C216A785-FB96-4638-B605-73B3D293D036}" srcOrd="2" destOrd="0" parTransId="{DE80AE5E-2D0D-43F9-829B-CA537638F635}" sibTransId="{383E2030-56D3-4220-8D49-535A2415852F}"/>
    <dgm:cxn modelId="{3D29556B-3A3D-4A18-8345-E5BFD574EF1B}" type="presOf" srcId="{B6073385-6D81-4960-9510-3A073CB4DF65}" destId="{CFD3D489-2434-4B6E-921D-B65B14060EC8}" srcOrd="0" destOrd="0" presId="urn:microsoft.com/office/officeart/2018/2/layout/IconCircleList"/>
    <dgm:cxn modelId="{EBD2325A-0092-4811-A8AB-891C9B512CA9}" type="presOf" srcId="{383E2030-56D3-4220-8D49-535A2415852F}" destId="{4DE6A8BC-C0D6-4A8E-8996-2867CC41CB3C}" srcOrd="0" destOrd="0" presId="urn:microsoft.com/office/officeart/2018/2/layout/IconCircleList"/>
    <dgm:cxn modelId="{B076E684-4C57-4A73-9609-DF79FCD75CDE}" type="presOf" srcId="{2205C1A2-3FC7-43D1-ADA2-8C9211D0DBD2}" destId="{279198D5-6336-4B85-991B-F0507A7176D3}" srcOrd="0" destOrd="0" presId="urn:microsoft.com/office/officeart/2018/2/layout/IconCircleList"/>
    <dgm:cxn modelId="{3624A88B-92DE-4BE6-B8A2-D91DA735FE84}" type="presOf" srcId="{B3817933-1E2B-4C04-80BE-710A1A4E2F7A}" destId="{635632C2-3BCE-4FD5-AE8C-FF4841BED4B1}" srcOrd="0" destOrd="0" presId="urn:microsoft.com/office/officeart/2018/2/layout/IconCircleList"/>
    <dgm:cxn modelId="{C2AE229D-6D73-4ED9-86D3-1CF43A5C8E87}" srcId="{D5DF1917-79E3-400E-AE99-46D6884DEB78}" destId="{20B72936-D5AC-4F53-B7FF-A3E207144910}" srcOrd="5" destOrd="0" parTransId="{DDF74A16-C509-4C1C-8F46-0A540AF454BB}" sibTransId="{D12C0AA6-0DB0-475D-8EB8-0288E751118F}"/>
    <dgm:cxn modelId="{E17C66AA-452A-49B0-81C7-F50F1B1EF03E}" type="presOf" srcId="{4DC19FC6-1AA0-484D-AAEC-999969E688DB}" destId="{F6378826-6561-4BC4-A6E7-425783601BD8}" srcOrd="0" destOrd="0" presId="urn:microsoft.com/office/officeart/2018/2/layout/IconCircleList"/>
    <dgm:cxn modelId="{A8D0EFAD-043E-4161-9732-A6DC73A271C1}" type="presOf" srcId="{4B6ADB2D-A474-47F5-92C6-3076D365EE3C}" destId="{79F3D985-4724-48D9-80DA-0791B17545AE}" srcOrd="0" destOrd="0" presId="urn:microsoft.com/office/officeart/2018/2/layout/IconCircleList"/>
    <dgm:cxn modelId="{6F4483BC-5F7D-47A7-A0B3-BBDD11F4C83D}" type="presOf" srcId="{20B72936-D5AC-4F53-B7FF-A3E207144910}" destId="{E00E1275-E874-4977-B2D0-1AF258DFC707}" srcOrd="0" destOrd="0" presId="urn:microsoft.com/office/officeart/2018/2/layout/IconCircleList"/>
    <dgm:cxn modelId="{7D7F1FD2-7407-4E03-8186-501410B98721}" srcId="{D5DF1917-79E3-400E-AE99-46D6884DEB78}" destId="{50B4612D-8C3F-4015-A787-E2A38CFF9E71}" srcOrd="0" destOrd="0" parTransId="{F6220BA7-49B4-4BA3-9BD4-5998DB9C0575}" sibTransId="{E1156737-AD17-4917-8CD4-D010867FE251}"/>
    <dgm:cxn modelId="{F0E66BDE-8BF3-4C20-B186-B8DA7945B025}" srcId="{D5DF1917-79E3-400E-AE99-46D6884DEB78}" destId="{2205C1A2-3FC7-43D1-ADA2-8C9211D0DBD2}" srcOrd="3" destOrd="0" parTransId="{68803D8A-C8D0-4C4A-9438-7CB6FBC3F3EE}" sibTransId="{B6073385-6D81-4960-9510-3A073CB4DF65}"/>
    <dgm:cxn modelId="{99876AE0-20AD-42E8-8AFA-29FC446971CD}" type="presOf" srcId="{C216A785-FB96-4638-B605-73B3D293D036}" destId="{83470650-ADB1-4CBA-BF0F-4576B165B260}" srcOrd="0" destOrd="0" presId="urn:microsoft.com/office/officeart/2018/2/layout/IconCircleList"/>
    <dgm:cxn modelId="{617563E9-266D-4137-8349-4C8D5EA311F7}" srcId="{D5DF1917-79E3-400E-AE99-46D6884DEB78}" destId="{4DC19FC6-1AA0-484D-AAEC-999969E688DB}" srcOrd="1" destOrd="0" parTransId="{AA261F2E-6FC0-4897-BA86-A3DFC78230A4}" sibTransId="{4B6ADB2D-A474-47F5-92C6-3076D365EE3C}"/>
    <dgm:cxn modelId="{56E0B0E9-C341-4D7D-AA66-AB75D3FDAF32}" type="presOf" srcId="{E1156737-AD17-4917-8CD4-D010867FE251}" destId="{6D1E95E8-59BE-4987-BF7E-0481A9C7625E}" srcOrd="0" destOrd="0" presId="urn:microsoft.com/office/officeart/2018/2/layout/IconCircleList"/>
    <dgm:cxn modelId="{90FDA5B0-5659-4744-A72B-43B2915DC234}" type="presParOf" srcId="{7069DBBE-CE17-4066-9D94-A64A749DD217}" destId="{79E10B4C-77D5-4762-8319-035923B513CC}" srcOrd="0" destOrd="0" presId="urn:microsoft.com/office/officeart/2018/2/layout/IconCircleList"/>
    <dgm:cxn modelId="{0D8946B5-8838-44B1-BDCF-008FDF76DC4D}" type="presParOf" srcId="{79E10B4C-77D5-4762-8319-035923B513CC}" destId="{B83D9D6D-688F-4AF0-814A-C0C86A46D913}" srcOrd="0" destOrd="0" presId="urn:microsoft.com/office/officeart/2018/2/layout/IconCircleList"/>
    <dgm:cxn modelId="{D5EA6FD4-EDC1-431B-A497-4090109F935F}" type="presParOf" srcId="{B83D9D6D-688F-4AF0-814A-C0C86A46D913}" destId="{8658FF8B-224F-4358-8CEC-DC0FF6FEEA35}" srcOrd="0" destOrd="0" presId="urn:microsoft.com/office/officeart/2018/2/layout/IconCircleList"/>
    <dgm:cxn modelId="{A1A678AD-F7BD-4805-BE45-DE4AEC2BE113}" type="presParOf" srcId="{B83D9D6D-688F-4AF0-814A-C0C86A46D913}" destId="{035AF580-40FC-440F-B44A-7E448FE12751}" srcOrd="1" destOrd="0" presId="urn:microsoft.com/office/officeart/2018/2/layout/IconCircleList"/>
    <dgm:cxn modelId="{06A92E26-ADCF-4D1A-855B-459883A9D0E5}" type="presParOf" srcId="{B83D9D6D-688F-4AF0-814A-C0C86A46D913}" destId="{F2DAC104-032D-40BA-A23F-0814DB37863E}" srcOrd="2" destOrd="0" presId="urn:microsoft.com/office/officeart/2018/2/layout/IconCircleList"/>
    <dgm:cxn modelId="{487931ED-CC5C-4CCD-8E9B-E4F20ED66F29}" type="presParOf" srcId="{B83D9D6D-688F-4AF0-814A-C0C86A46D913}" destId="{9A5B21C7-8516-4C6A-8BEE-FB683ED89AFC}" srcOrd="3" destOrd="0" presId="urn:microsoft.com/office/officeart/2018/2/layout/IconCircleList"/>
    <dgm:cxn modelId="{99A84F1D-CF9E-4CA3-B19D-032CECB9B094}" type="presParOf" srcId="{79E10B4C-77D5-4762-8319-035923B513CC}" destId="{6D1E95E8-59BE-4987-BF7E-0481A9C7625E}" srcOrd="1" destOrd="0" presId="urn:microsoft.com/office/officeart/2018/2/layout/IconCircleList"/>
    <dgm:cxn modelId="{8B5998AF-1959-4F83-94F5-B1ED5E0F92E4}" type="presParOf" srcId="{79E10B4C-77D5-4762-8319-035923B513CC}" destId="{27EFCFC4-0912-4367-8AF2-9EB4493D054F}" srcOrd="2" destOrd="0" presId="urn:microsoft.com/office/officeart/2018/2/layout/IconCircleList"/>
    <dgm:cxn modelId="{A8C07C0F-003F-4A7F-B0EC-1FB09A27910A}" type="presParOf" srcId="{27EFCFC4-0912-4367-8AF2-9EB4493D054F}" destId="{6FF78BE3-EB22-427F-9AE4-7D852E03DD08}" srcOrd="0" destOrd="0" presId="urn:microsoft.com/office/officeart/2018/2/layout/IconCircleList"/>
    <dgm:cxn modelId="{38598502-5241-4754-88B8-90B991BA6100}" type="presParOf" srcId="{27EFCFC4-0912-4367-8AF2-9EB4493D054F}" destId="{75F584DD-E3AA-4C7A-8529-331AD95F905D}" srcOrd="1" destOrd="0" presId="urn:microsoft.com/office/officeart/2018/2/layout/IconCircleList"/>
    <dgm:cxn modelId="{A0E9945D-252A-4E05-A641-4AB6B36F955E}" type="presParOf" srcId="{27EFCFC4-0912-4367-8AF2-9EB4493D054F}" destId="{32DD24A2-F936-4266-80B3-2C5C7E2C8D18}" srcOrd="2" destOrd="0" presId="urn:microsoft.com/office/officeart/2018/2/layout/IconCircleList"/>
    <dgm:cxn modelId="{98F7FFB3-ADF7-4388-A2F9-748FF6E3B84F}" type="presParOf" srcId="{27EFCFC4-0912-4367-8AF2-9EB4493D054F}" destId="{F6378826-6561-4BC4-A6E7-425783601BD8}" srcOrd="3" destOrd="0" presId="urn:microsoft.com/office/officeart/2018/2/layout/IconCircleList"/>
    <dgm:cxn modelId="{761D338C-8F53-404A-A485-4A6F1491A7BA}" type="presParOf" srcId="{79E10B4C-77D5-4762-8319-035923B513CC}" destId="{79F3D985-4724-48D9-80DA-0791B17545AE}" srcOrd="3" destOrd="0" presId="urn:microsoft.com/office/officeart/2018/2/layout/IconCircleList"/>
    <dgm:cxn modelId="{1196D9A8-A519-464F-A587-818BD23026E6}" type="presParOf" srcId="{79E10B4C-77D5-4762-8319-035923B513CC}" destId="{77529E9D-281D-45E3-B030-E92B55BF4816}" srcOrd="4" destOrd="0" presId="urn:microsoft.com/office/officeart/2018/2/layout/IconCircleList"/>
    <dgm:cxn modelId="{40414F1D-9771-4802-B00B-36CB179C9765}" type="presParOf" srcId="{77529E9D-281D-45E3-B030-E92B55BF4816}" destId="{6F0C7BD9-452E-4AC5-9B70-168093463DF3}" srcOrd="0" destOrd="0" presId="urn:microsoft.com/office/officeart/2018/2/layout/IconCircleList"/>
    <dgm:cxn modelId="{21FC674F-5741-4CA5-B5A0-16497225DD36}" type="presParOf" srcId="{77529E9D-281D-45E3-B030-E92B55BF4816}" destId="{62649898-98B2-4F2F-B92E-1A320C02DC12}" srcOrd="1" destOrd="0" presId="urn:microsoft.com/office/officeart/2018/2/layout/IconCircleList"/>
    <dgm:cxn modelId="{37142036-5909-43CD-BBD4-B0F9CAB17CB6}" type="presParOf" srcId="{77529E9D-281D-45E3-B030-E92B55BF4816}" destId="{74EBC319-AA67-4149-B0E2-4FB66EF850C5}" srcOrd="2" destOrd="0" presId="urn:microsoft.com/office/officeart/2018/2/layout/IconCircleList"/>
    <dgm:cxn modelId="{9F4576E4-59C3-47DB-AAA6-194E0AA49BFE}" type="presParOf" srcId="{77529E9D-281D-45E3-B030-E92B55BF4816}" destId="{83470650-ADB1-4CBA-BF0F-4576B165B260}" srcOrd="3" destOrd="0" presId="urn:microsoft.com/office/officeart/2018/2/layout/IconCircleList"/>
    <dgm:cxn modelId="{8C28525C-C32F-4ECA-BBD8-90C92E8EFEDC}" type="presParOf" srcId="{79E10B4C-77D5-4762-8319-035923B513CC}" destId="{4DE6A8BC-C0D6-4A8E-8996-2867CC41CB3C}" srcOrd="5" destOrd="0" presId="urn:microsoft.com/office/officeart/2018/2/layout/IconCircleList"/>
    <dgm:cxn modelId="{ECB5960D-1C17-4542-9D93-88AB100A51B8}" type="presParOf" srcId="{79E10B4C-77D5-4762-8319-035923B513CC}" destId="{FEC846FD-BEB4-4CBD-AC08-87969B348B9F}" srcOrd="6" destOrd="0" presId="urn:microsoft.com/office/officeart/2018/2/layout/IconCircleList"/>
    <dgm:cxn modelId="{ACB4BDE8-5377-47AB-9F73-237BB18B653E}" type="presParOf" srcId="{FEC846FD-BEB4-4CBD-AC08-87969B348B9F}" destId="{E547E2C3-13CB-4E60-B97F-F5BA40BF7678}" srcOrd="0" destOrd="0" presId="urn:microsoft.com/office/officeart/2018/2/layout/IconCircleList"/>
    <dgm:cxn modelId="{28DC4251-5FB1-4D8A-88EE-1C2210403C00}" type="presParOf" srcId="{FEC846FD-BEB4-4CBD-AC08-87969B348B9F}" destId="{35495509-BC6F-44A7-9DE3-40472655E405}" srcOrd="1" destOrd="0" presId="urn:microsoft.com/office/officeart/2018/2/layout/IconCircleList"/>
    <dgm:cxn modelId="{8F6714A9-AF65-46BD-90EB-5451C094B5BC}" type="presParOf" srcId="{FEC846FD-BEB4-4CBD-AC08-87969B348B9F}" destId="{6FBE8353-F727-44DD-BC7F-A61DEEED180C}" srcOrd="2" destOrd="0" presId="urn:microsoft.com/office/officeart/2018/2/layout/IconCircleList"/>
    <dgm:cxn modelId="{301F509D-CEA2-4B4E-9057-87BA94F322D1}" type="presParOf" srcId="{FEC846FD-BEB4-4CBD-AC08-87969B348B9F}" destId="{279198D5-6336-4B85-991B-F0507A7176D3}" srcOrd="3" destOrd="0" presId="urn:microsoft.com/office/officeart/2018/2/layout/IconCircleList"/>
    <dgm:cxn modelId="{EBFC40AC-A77E-455E-B521-B0D0484C667F}" type="presParOf" srcId="{79E10B4C-77D5-4762-8319-035923B513CC}" destId="{CFD3D489-2434-4B6E-921D-B65B14060EC8}" srcOrd="7" destOrd="0" presId="urn:microsoft.com/office/officeart/2018/2/layout/IconCircleList"/>
    <dgm:cxn modelId="{EDA62C1F-ECAA-4F1A-834A-8D1EFEED991E}" type="presParOf" srcId="{79E10B4C-77D5-4762-8319-035923B513CC}" destId="{B106B581-B582-498F-B9C3-90E55C1AD68F}" srcOrd="8" destOrd="0" presId="urn:microsoft.com/office/officeart/2018/2/layout/IconCircleList"/>
    <dgm:cxn modelId="{3476E88B-571F-4D69-B832-E77EFDCF54A1}" type="presParOf" srcId="{B106B581-B582-498F-B9C3-90E55C1AD68F}" destId="{A328756A-288E-4A76-A185-357543F852D1}" srcOrd="0" destOrd="0" presId="urn:microsoft.com/office/officeart/2018/2/layout/IconCircleList"/>
    <dgm:cxn modelId="{2A936CDE-6095-4675-BD03-AF45DE93D0CC}" type="presParOf" srcId="{B106B581-B582-498F-B9C3-90E55C1AD68F}" destId="{376AD897-9C25-420F-959E-95A6E4BB0389}" srcOrd="1" destOrd="0" presId="urn:microsoft.com/office/officeart/2018/2/layout/IconCircleList"/>
    <dgm:cxn modelId="{589B3D8F-57B2-4BBC-A249-851CD6108193}" type="presParOf" srcId="{B106B581-B582-498F-B9C3-90E55C1AD68F}" destId="{7239E3C8-E805-4BAC-90D7-AA7FF6BF3883}" srcOrd="2" destOrd="0" presId="urn:microsoft.com/office/officeart/2018/2/layout/IconCircleList"/>
    <dgm:cxn modelId="{1FA10285-8D6D-43A2-93CA-35D3AD7D3DBF}" type="presParOf" srcId="{B106B581-B582-498F-B9C3-90E55C1AD68F}" destId="{2583B633-C879-43E0-877A-BD975837CE94}" srcOrd="3" destOrd="0" presId="urn:microsoft.com/office/officeart/2018/2/layout/IconCircleList"/>
    <dgm:cxn modelId="{4DA5E299-1E8E-4377-9C1C-A5749EF86383}" type="presParOf" srcId="{79E10B4C-77D5-4762-8319-035923B513CC}" destId="{635632C2-3BCE-4FD5-AE8C-FF4841BED4B1}" srcOrd="9" destOrd="0" presId="urn:microsoft.com/office/officeart/2018/2/layout/IconCircleList"/>
    <dgm:cxn modelId="{300B5922-5021-49B7-8546-D54105D02D05}" type="presParOf" srcId="{79E10B4C-77D5-4762-8319-035923B513CC}" destId="{314C224F-C45B-4AEA-ACFB-ACD8A3BABF1B}" srcOrd="10" destOrd="0" presId="urn:microsoft.com/office/officeart/2018/2/layout/IconCircleList"/>
    <dgm:cxn modelId="{1B6CB053-8985-4DDE-95AD-40683F9FCB1E}" type="presParOf" srcId="{314C224F-C45B-4AEA-ACFB-ACD8A3BABF1B}" destId="{1A7AA409-E37F-4725-BF47-29FFC4C81D3A}" srcOrd="0" destOrd="0" presId="urn:microsoft.com/office/officeart/2018/2/layout/IconCircleList"/>
    <dgm:cxn modelId="{A485B5F2-57DF-4738-9755-F002B712EE8C}" type="presParOf" srcId="{314C224F-C45B-4AEA-ACFB-ACD8A3BABF1B}" destId="{5C144165-7560-4F5F-834B-1AEF1802AD6D}" srcOrd="1" destOrd="0" presId="urn:microsoft.com/office/officeart/2018/2/layout/IconCircleList"/>
    <dgm:cxn modelId="{2BDAF0EC-F8EF-4C58-AC87-E9B25DAE834F}" type="presParOf" srcId="{314C224F-C45B-4AEA-ACFB-ACD8A3BABF1B}" destId="{3213D9BD-96D4-463D-8ECA-B3A23C0FF7A4}" srcOrd="2" destOrd="0" presId="urn:microsoft.com/office/officeart/2018/2/layout/IconCircleList"/>
    <dgm:cxn modelId="{AB896556-7F0F-43C6-8A76-ADC5882D7CCE}" type="presParOf" srcId="{314C224F-C45B-4AEA-ACFB-ACD8A3BABF1B}" destId="{E00E1275-E874-4977-B2D0-1AF258DFC70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5B12BC-36E5-4695-BC08-B54CFB1C4FB5}">
      <dsp:nvSpPr>
        <dsp:cNvPr id="0" name=""/>
        <dsp:cNvSpPr/>
      </dsp:nvSpPr>
      <dsp:spPr>
        <a:xfrm>
          <a:off x="0" y="30289"/>
          <a:ext cx="2863215" cy="400850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3227" tIns="330200" rIns="223227" bIns="330200" numCol="1" spcCol="1270" anchor="t" anchorCtr="0">
          <a:noAutofit/>
        </a:bodyPr>
        <a:lstStyle/>
        <a:p>
          <a:pPr marL="0" lvl="0" indent="0" algn="l" defTabSz="800100">
            <a:lnSpc>
              <a:spcPct val="90000"/>
            </a:lnSpc>
            <a:spcBef>
              <a:spcPct val="0"/>
            </a:spcBef>
            <a:spcAft>
              <a:spcPct val="35000"/>
            </a:spcAft>
            <a:buNone/>
          </a:pPr>
          <a:r>
            <a:rPr lang="en-GB" sz="1800" kern="1200"/>
            <a:t>To understand the lived experience of newly qualified mental health nurses within first year of qualifying. </a:t>
          </a:r>
          <a:endParaRPr lang="en-US" sz="1800" kern="1200"/>
        </a:p>
      </dsp:txBody>
      <dsp:txXfrm>
        <a:off x="0" y="1553519"/>
        <a:ext cx="2863215" cy="2405100"/>
      </dsp:txXfrm>
    </dsp:sp>
    <dsp:sp modelId="{2845BD9E-5131-4545-B00F-41B57D9D67BA}">
      <dsp:nvSpPr>
        <dsp:cNvPr id="0" name=""/>
        <dsp:cNvSpPr/>
      </dsp:nvSpPr>
      <dsp:spPr>
        <a:xfrm>
          <a:off x="830332" y="431139"/>
          <a:ext cx="1202550" cy="120255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755" tIns="12700" rIns="93755"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006441" y="607248"/>
        <a:ext cx="850332" cy="850332"/>
      </dsp:txXfrm>
    </dsp:sp>
    <dsp:sp modelId="{7BCD2D0F-86A6-48A5-8347-F03168B165E9}">
      <dsp:nvSpPr>
        <dsp:cNvPr id="0" name=""/>
        <dsp:cNvSpPr/>
      </dsp:nvSpPr>
      <dsp:spPr>
        <a:xfrm>
          <a:off x="0" y="4038718"/>
          <a:ext cx="286321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84C329-FB14-4EE7-AC1E-E4A98DBCE2C3}">
      <dsp:nvSpPr>
        <dsp:cNvPr id="0" name=""/>
        <dsp:cNvSpPr/>
      </dsp:nvSpPr>
      <dsp:spPr>
        <a:xfrm>
          <a:off x="3149536" y="30289"/>
          <a:ext cx="2863215" cy="400850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3227" tIns="330200" rIns="223227" bIns="330200" numCol="1" spcCol="1270" anchor="t" anchorCtr="0">
          <a:noAutofit/>
        </a:bodyPr>
        <a:lstStyle/>
        <a:p>
          <a:pPr marL="0" lvl="0" indent="0" algn="l" defTabSz="800100">
            <a:lnSpc>
              <a:spcPct val="90000"/>
            </a:lnSpc>
            <a:spcBef>
              <a:spcPct val="0"/>
            </a:spcBef>
            <a:spcAft>
              <a:spcPct val="35000"/>
            </a:spcAft>
            <a:buNone/>
          </a:pPr>
          <a:r>
            <a:rPr lang="en-GB" sz="1800" kern="1200"/>
            <a:t>Identify how the therapeutic profession can help support newly qualified nurses working within mental health settings.</a:t>
          </a:r>
          <a:endParaRPr lang="en-US" sz="1800" kern="1200"/>
        </a:p>
      </dsp:txBody>
      <dsp:txXfrm>
        <a:off x="3149536" y="1553519"/>
        <a:ext cx="2863215" cy="2405100"/>
      </dsp:txXfrm>
    </dsp:sp>
    <dsp:sp modelId="{1876531E-580B-4E9B-BE43-D4D955A3BD03}">
      <dsp:nvSpPr>
        <dsp:cNvPr id="0" name=""/>
        <dsp:cNvSpPr/>
      </dsp:nvSpPr>
      <dsp:spPr>
        <a:xfrm>
          <a:off x="3979868" y="431139"/>
          <a:ext cx="1202550" cy="1202550"/>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755" tIns="12700" rIns="93755"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155977" y="607248"/>
        <a:ext cx="850332" cy="850332"/>
      </dsp:txXfrm>
    </dsp:sp>
    <dsp:sp modelId="{46C87822-98AA-479F-BEC4-586C4046078E}">
      <dsp:nvSpPr>
        <dsp:cNvPr id="0" name=""/>
        <dsp:cNvSpPr/>
      </dsp:nvSpPr>
      <dsp:spPr>
        <a:xfrm>
          <a:off x="3149536" y="4038718"/>
          <a:ext cx="286321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A275FF-42FA-43FA-A696-7F0E15F58430}">
      <dsp:nvSpPr>
        <dsp:cNvPr id="0" name=""/>
        <dsp:cNvSpPr/>
      </dsp:nvSpPr>
      <dsp:spPr>
        <a:xfrm>
          <a:off x="6299072" y="30289"/>
          <a:ext cx="2863215" cy="400850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3227" tIns="330200" rIns="223227" bIns="330200" numCol="1" spcCol="1270" anchor="t" anchorCtr="0">
          <a:noAutofit/>
        </a:bodyPr>
        <a:lstStyle/>
        <a:p>
          <a:pPr marL="0" lvl="0" indent="0" algn="l" defTabSz="800100">
            <a:lnSpc>
              <a:spcPct val="90000"/>
            </a:lnSpc>
            <a:spcBef>
              <a:spcPct val="0"/>
            </a:spcBef>
            <a:spcAft>
              <a:spcPct val="35000"/>
            </a:spcAft>
            <a:buNone/>
          </a:pPr>
          <a:r>
            <a:rPr lang="en-GB" sz="1800" kern="1200"/>
            <a:t>To understand the culture &amp; stigma surrounding asking for mental health support as a mental health professional. </a:t>
          </a:r>
          <a:endParaRPr lang="en-US" sz="1800" kern="1200"/>
        </a:p>
      </dsp:txBody>
      <dsp:txXfrm>
        <a:off x="6299072" y="1553519"/>
        <a:ext cx="2863215" cy="2405100"/>
      </dsp:txXfrm>
    </dsp:sp>
    <dsp:sp modelId="{DB2A5D20-3B3F-4657-9175-5DA641CBD062}">
      <dsp:nvSpPr>
        <dsp:cNvPr id="0" name=""/>
        <dsp:cNvSpPr/>
      </dsp:nvSpPr>
      <dsp:spPr>
        <a:xfrm>
          <a:off x="7129405" y="431139"/>
          <a:ext cx="1202550" cy="1202550"/>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755" tIns="12700" rIns="93755"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7305514" y="607248"/>
        <a:ext cx="850332" cy="850332"/>
      </dsp:txXfrm>
    </dsp:sp>
    <dsp:sp modelId="{728F337D-E6AD-4849-BF7F-FE2BE56FA159}">
      <dsp:nvSpPr>
        <dsp:cNvPr id="0" name=""/>
        <dsp:cNvSpPr/>
      </dsp:nvSpPr>
      <dsp:spPr>
        <a:xfrm>
          <a:off x="6299072" y="4038718"/>
          <a:ext cx="286321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3C8513-E855-4B91-8EF8-7DD4242D082F}">
      <dsp:nvSpPr>
        <dsp:cNvPr id="0" name=""/>
        <dsp:cNvSpPr/>
      </dsp:nvSpPr>
      <dsp:spPr>
        <a:xfrm>
          <a:off x="37154" y="2450"/>
          <a:ext cx="2949177" cy="176950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826,418 professionals were on the NMC register as of 31 March 2024. In 12 months to 31 March 2025, 28,789 professionals have left the NMC register (3.5% of the register) </a:t>
          </a:r>
          <a:endParaRPr lang="en-US" sz="1600" kern="1200" dirty="0"/>
        </a:p>
      </dsp:txBody>
      <dsp:txXfrm>
        <a:off x="37154" y="2450"/>
        <a:ext cx="2949177" cy="1769506"/>
      </dsp:txXfrm>
    </dsp:sp>
    <dsp:sp modelId="{C2569413-2247-4A3D-824F-F94F02EFFDEE}">
      <dsp:nvSpPr>
        <dsp:cNvPr id="0" name=""/>
        <dsp:cNvSpPr/>
      </dsp:nvSpPr>
      <dsp:spPr>
        <a:xfrm>
          <a:off x="3281250" y="2450"/>
          <a:ext cx="2949177" cy="176950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Of those leaving 88% nurses </a:t>
          </a:r>
          <a:endParaRPr lang="en-US" sz="1600" kern="1200" dirty="0"/>
        </a:p>
      </dsp:txBody>
      <dsp:txXfrm>
        <a:off x="3281250" y="2450"/>
        <a:ext cx="2949177" cy="1769506"/>
      </dsp:txXfrm>
    </dsp:sp>
    <dsp:sp modelId="{D8A8B075-76C3-4D97-B8BC-D5192D9C4AB9}">
      <dsp:nvSpPr>
        <dsp:cNvPr id="0" name=""/>
        <dsp:cNvSpPr/>
      </dsp:nvSpPr>
      <dsp:spPr>
        <a:xfrm>
          <a:off x="6525346" y="2450"/>
          <a:ext cx="2949177" cy="176950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91% women </a:t>
          </a:r>
          <a:endParaRPr lang="en-US" sz="1600" kern="1200"/>
        </a:p>
      </dsp:txBody>
      <dsp:txXfrm>
        <a:off x="6525346" y="2450"/>
        <a:ext cx="2949177" cy="1769506"/>
      </dsp:txXfrm>
    </dsp:sp>
    <dsp:sp modelId="{23C5D913-93C7-4E01-8F9D-01A05BD7D605}">
      <dsp:nvSpPr>
        <dsp:cNvPr id="0" name=""/>
        <dsp:cNvSpPr/>
      </dsp:nvSpPr>
      <dsp:spPr>
        <a:xfrm>
          <a:off x="37154" y="2066875"/>
          <a:ext cx="2949177" cy="176950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89% no disability reported</a:t>
          </a:r>
          <a:endParaRPr lang="en-US" sz="1600" kern="1200"/>
        </a:p>
      </dsp:txBody>
      <dsp:txXfrm>
        <a:off x="37154" y="2066875"/>
        <a:ext cx="2949177" cy="1769506"/>
      </dsp:txXfrm>
    </dsp:sp>
    <dsp:sp modelId="{FDC8115A-327E-4B2C-A1F9-9C583BC6F0DD}">
      <dsp:nvSpPr>
        <dsp:cNvPr id="0" name=""/>
        <dsp:cNvSpPr/>
      </dsp:nvSpPr>
      <dsp:spPr>
        <a:xfrm>
          <a:off x="3281250" y="2066875"/>
          <a:ext cx="2949177" cy="176950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Highest percentage of leavers were in the under 30 category. Nearly all (89%) reported leaving due to burnout and exhaustion.  </a:t>
          </a:r>
          <a:endParaRPr lang="en-US" sz="1600" kern="1200" dirty="0"/>
        </a:p>
      </dsp:txBody>
      <dsp:txXfrm>
        <a:off x="3281250" y="2066875"/>
        <a:ext cx="2949177" cy="1769506"/>
      </dsp:txXfrm>
    </dsp:sp>
    <dsp:sp modelId="{77B4C0F0-C036-4743-9315-93B7555A9860}">
      <dsp:nvSpPr>
        <dsp:cNvPr id="0" name=""/>
        <dsp:cNvSpPr/>
      </dsp:nvSpPr>
      <dsp:spPr>
        <a:xfrm>
          <a:off x="6525346" y="2066875"/>
          <a:ext cx="2949177" cy="176950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 The Second reason for leaving the NMC register was Physical and Mental Health.                                                         </a:t>
          </a:r>
          <a:endParaRPr lang="en-US" sz="1600" kern="1200" dirty="0"/>
        </a:p>
      </dsp:txBody>
      <dsp:txXfrm>
        <a:off x="6525346" y="2066875"/>
        <a:ext cx="2949177" cy="17695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58BD3-2A30-45A9-A8BB-46E79FE63E52}">
      <dsp:nvSpPr>
        <dsp:cNvPr id="0" name=""/>
        <dsp:cNvSpPr/>
      </dsp:nvSpPr>
      <dsp:spPr>
        <a:xfrm>
          <a:off x="1144677" y="1031635"/>
          <a:ext cx="1096067" cy="10960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18DB5B5-CC26-4ACC-BE14-A0F87E9A5759}">
      <dsp:nvSpPr>
        <dsp:cNvPr id="0" name=""/>
        <dsp:cNvSpPr/>
      </dsp:nvSpPr>
      <dsp:spPr>
        <a:xfrm>
          <a:off x="474858" y="2535571"/>
          <a:ext cx="2435705"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t>
          </a:r>
          <a:r>
            <a:rPr lang="en-GB" sz="1100" i="1" kern="1200"/>
            <a:t>According to the NMC’s leavers survey, nursing staff cite poor physical and mental health, burnout or exhaustion</a:t>
          </a:r>
          <a:r>
            <a:rPr lang="en-GB" sz="1100" kern="1200"/>
            <a:t>” (RCN, 2024)</a:t>
          </a:r>
          <a:endParaRPr lang="en-US" sz="1100" kern="1200"/>
        </a:p>
      </dsp:txBody>
      <dsp:txXfrm>
        <a:off x="474858" y="2535571"/>
        <a:ext cx="2435705" cy="1215000"/>
      </dsp:txXfrm>
    </dsp:sp>
    <dsp:sp modelId="{D403DB01-604B-48B7-9CA3-7F8C6D9EFB2F}">
      <dsp:nvSpPr>
        <dsp:cNvPr id="0" name=""/>
        <dsp:cNvSpPr/>
      </dsp:nvSpPr>
      <dsp:spPr>
        <a:xfrm>
          <a:off x="4006631" y="1031635"/>
          <a:ext cx="1096067" cy="10960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B55DEEF-0D5E-466E-923C-3D610377D1CC}">
      <dsp:nvSpPr>
        <dsp:cNvPr id="0" name=""/>
        <dsp:cNvSpPr/>
      </dsp:nvSpPr>
      <dsp:spPr>
        <a:xfrm>
          <a:off x="3336812" y="2535571"/>
          <a:ext cx="2435705"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t>
          </a:r>
          <a:r>
            <a:rPr lang="en-GB" sz="1100" i="1" kern="1200"/>
            <a:t>The retention of newly qualified nurses (NQNs) is a pressing concern in healthcare systems globally, where chronic staff shortages are compounded by high turnover rates among early career nurses.” </a:t>
          </a:r>
          <a:r>
            <a:rPr lang="en-GB" sz="1100" kern="1200"/>
            <a:t>(British Journal of Nursing, 2025)</a:t>
          </a:r>
          <a:endParaRPr lang="en-US" sz="1100" kern="1200"/>
        </a:p>
      </dsp:txBody>
      <dsp:txXfrm>
        <a:off x="3336812" y="2535571"/>
        <a:ext cx="2435705" cy="1215000"/>
      </dsp:txXfrm>
    </dsp:sp>
    <dsp:sp modelId="{A890E58F-BD89-4CB4-BD3A-833841DFF3CB}">
      <dsp:nvSpPr>
        <dsp:cNvPr id="0" name=""/>
        <dsp:cNvSpPr/>
      </dsp:nvSpPr>
      <dsp:spPr>
        <a:xfrm>
          <a:off x="6868584" y="1031635"/>
          <a:ext cx="1096067" cy="10960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4177297-1053-4C2A-92B1-3B9AA1B9820D}">
      <dsp:nvSpPr>
        <dsp:cNvPr id="0" name=""/>
        <dsp:cNvSpPr/>
      </dsp:nvSpPr>
      <dsp:spPr>
        <a:xfrm>
          <a:off x="6198765" y="2535571"/>
          <a:ext cx="2435705"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i="1" kern="1200" dirty="0"/>
            <a:t>“Universities should provide realistic training in the management of violence and aggression.</a:t>
          </a:r>
          <a:br>
            <a:rPr lang="en-GB" sz="1100" i="1" kern="1200" dirty="0"/>
          </a:br>
          <a:r>
            <a:rPr lang="en-GB" sz="1100" i="1" kern="1200" dirty="0"/>
            <a:t>The study questions how well mental health nurses are prepared to manage the physical health of service users.”  </a:t>
          </a:r>
          <a:r>
            <a:rPr lang="en-GB" sz="1100" kern="1200" dirty="0"/>
            <a:t>(Walsh, 2015)</a:t>
          </a:r>
          <a:endParaRPr lang="en-US" sz="1100" kern="1200" dirty="0"/>
        </a:p>
      </dsp:txBody>
      <dsp:txXfrm>
        <a:off x="6198765" y="2535571"/>
        <a:ext cx="2435705" cy="1215000"/>
      </dsp:txXfrm>
    </dsp:sp>
    <dsp:sp modelId="{536F99E2-8478-455D-BEF5-2D1378B014E1}">
      <dsp:nvSpPr>
        <dsp:cNvPr id="0" name=""/>
        <dsp:cNvSpPr/>
      </dsp:nvSpPr>
      <dsp:spPr>
        <a:xfrm>
          <a:off x="9730538" y="1031635"/>
          <a:ext cx="1096067" cy="10960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2C81713-CABA-4A33-BB12-CE8650842B76}">
      <dsp:nvSpPr>
        <dsp:cNvPr id="0" name=""/>
        <dsp:cNvSpPr/>
      </dsp:nvSpPr>
      <dsp:spPr>
        <a:xfrm>
          <a:off x="9060719" y="2535571"/>
          <a:ext cx="2435705"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t>
          </a:r>
          <a:r>
            <a:rPr lang="en-GB" sz="1100" i="1" kern="1200"/>
            <a:t>New nurses thrown in at the deep end” </a:t>
          </a:r>
          <a:r>
            <a:rPr lang="en-GB" sz="1100" kern="1200"/>
            <a:t>(Whitehead &amp; Holmes, 2011)</a:t>
          </a:r>
          <a:endParaRPr lang="en-US" sz="1100" kern="1200"/>
        </a:p>
      </dsp:txBody>
      <dsp:txXfrm>
        <a:off x="9060719" y="2535571"/>
        <a:ext cx="2435705" cy="121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334DB-E310-42A5-B66D-0EB88175F1DF}">
      <dsp:nvSpPr>
        <dsp:cNvPr id="0" name=""/>
        <dsp:cNvSpPr/>
      </dsp:nvSpPr>
      <dsp:spPr>
        <a:xfrm>
          <a:off x="2189505" y="1291"/>
          <a:ext cx="1027230" cy="102723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322B89-4F5E-48F0-A10A-AB8CD628C037}">
      <dsp:nvSpPr>
        <dsp:cNvPr id="0" name=""/>
        <dsp:cNvSpPr/>
      </dsp:nvSpPr>
      <dsp:spPr>
        <a:xfrm>
          <a:off x="2408423" y="220209"/>
          <a:ext cx="589394" cy="5893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5B4CEE-9A35-4D97-9374-7C34AE156BBF}">
      <dsp:nvSpPr>
        <dsp:cNvPr id="0" name=""/>
        <dsp:cNvSpPr/>
      </dsp:nvSpPr>
      <dsp:spPr>
        <a:xfrm>
          <a:off x="1861128" y="1348479"/>
          <a:ext cx="1683984" cy="3343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latin typeface="Aptos" panose="020B0004020202020204" pitchFamily="34" charset="0"/>
            </a:rPr>
            <a:t>IPA  chosen as research methodology.   Looks at the personal lived experience of the research group to answer the research question</a:t>
          </a:r>
          <a:r>
            <a:rPr lang="en-GB" sz="1100" kern="1200" dirty="0">
              <a:latin typeface="Aptos" panose="020B0004020202020204" pitchFamily="34" charset="0"/>
            </a:rPr>
            <a:t>. </a:t>
          </a:r>
          <a:endParaRPr lang="en-US" sz="1100" kern="1200" dirty="0">
            <a:latin typeface="Aptos" panose="020B0004020202020204" pitchFamily="34" charset="0"/>
          </a:endParaRPr>
        </a:p>
      </dsp:txBody>
      <dsp:txXfrm>
        <a:off x="1861128" y="1348479"/>
        <a:ext cx="1683984" cy="3343964"/>
      </dsp:txXfrm>
    </dsp:sp>
    <dsp:sp modelId="{B66129C4-9F53-42D5-A61D-4A032EC3CA16}">
      <dsp:nvSpPr>
        <dsp:cNvPr id="0" name=""/>
        <dsp:cNvSpPr/>
      </dsp:nvSpPr>
      <dsp:spPr>
        <a:xfrm>
          <a:off x="4168186" y="1291"/>
          <a:ext cx="1027230" cy="102723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49E385-209E-474F-8F8D-D047A6E159C1}">
      <dsp:nvSpPr>
        <dsp:cNvPr id="0" name=""/>
        <dsp:cNvSpPr/>
      </dsp:nvSpPr>
      <dsp:spPr>
        <a:xfrm>
          <a:off x="4387104" y="220209"/>
          <a:ext cx="589394" cy="5893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7658B9-D1F6-47AB-AECD-D6240749A6ED}">
      <dsp:nvSpPr>
        <dsp:cNvPr id="0" name=""/>
        <dsp:cNvSpPr/>
      </dsp:nvSpPr>
      <dsp:spPr>
        <a:xfrm>
          <a:off x="3839809" y="1348479"/>
          <a:ext cx="1683984" cy="3343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latin typeface="Aptos" panose="020B0004020202020204" pitchFamily="34" charset="0"/>
            </a:rPr>
            <a:t>The primary goal of IPA is to understand the meaning individuals attach to events, especially when they are of personal importance.</a:t>
          </a:r>
          <a:endParaRPr lang="en-US" sz="1400" kern="1200" dirty="0">
            <a:latin typeface="Aptos" panose="020B0004020202020204" pitchFamily="34" charset="0"/>
          </a:endParaRPr>
        </a:p>
      </dsp:txBody>
      <dsp:txXfrm>
        <a:off x="3839809" y="1348479"/>
        <a:ext cx="1683984" cy="3343964"/>
      </dsp:txXfrm>
    </dsp:sp>
    <dsp:sp modelId="{B2C30924-06A0-4255-9830-3F06D95E721B}">
      <dsp:nvSpPr>
        <dsp:cNvPr id="0" name=""/>
        <dsp:cNvSpPr/>
      </dsp:nvSpPr>
      <dsp:spPr>
        <a:xfrm>
          <a:off x="6146868" y="1291"/>
          <a:ext cx="1027230" cy="102723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FCAE25-3802-4534-BFF4-50280E2C288D}">
      <dsp:nvSpPr>
        <dsp:cNvPr id="0" name=""/>
        <dsp:cNvSpPr/>
      </dsp:nvSpPr>
      <dsp:spPr>
        <a:xfrm>
          <a:off x="6365786" y="220209"/>
          <a:ext cx="589394" cy="5893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4436CA-B1B7-4FE2-A609-0B778EF2EADA}">
      <dsp:nvSpPr>
        <dsp:cNvPr id="0" name=""/>
        <dsp:cNvSpPr/>
      </dsp:nvSpPr>
      <dsp:spPr>
        <a:xfrm>
          <a:off x="5818491" y="1348479"/>
          <a:ext cx="1683984" cy="3343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latin typeface="Aptos" panose="020B0004020202020204" pitchFamily="34" charset="0"/>
            </a:rPr>
            <a:t>IPA incorporates hermeneutic principles and can uncover richer meanings within the accounts. For example,  research can interpret participants who will be also interpreting their experiences. </a:t>
          </a:r>
          <a:endParaRPr lang="en-US" sz="1400" kern="1200" dirty="0">
            <a:latin typeface="Aptos" panose="020B0004020202020204" pitchFamily="34" charset="0"/>
          </a:endParaRPr>
        </a:p>
      </dsp:txBody>
      <dsp:txXfrm>
        <a:off x="5818491" y="1348479"/>
        <a:ext cx="1683984" cy="3343964"/>
      </dsp:txXfrm>
    </dsp:sp>
    <dsp:sp modelId="{F4B0007F-633A-4249-BB18-DC7E486DE1D5}">
      <dsp:nvSpPr>
        <dsp:cNvPr id="0" name=""/>
        <dsp:cNvSpPr/>
      </dsp:nvSpPr>
      <dsp:spPr>
        <a:xfrm>
          <a:off x="8125550" y="1291"/>
          <a:ext cx="1027230" cy="102723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C0C9AE-0859-40A3-9821-9F98BDCDAA2A}">
      <dsp:nvSpPr>
        <dsp:cNvPr id="0" name=""/>
        <dsp:cNvSpPr/>
      </dsp:nvSpPr>
      <dsp:spPr>
        <a:xfrm>
          <a:off x="8344468" y="220209"/>
          <a:ext cx="589394" cy="5893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FEF419-711F-4C56-8C0A-94135FC1A662}">
      <dsp:nvSpPr>
        <dsp:cNvPr id="0" name=""/>
        <dsp:cNvSpPr/>
      </dsp:nvSpPr>
      <dsp:spPr>
        <a:xfrm>
          <a:off x="7797173" y="1348479"/>
          <a:ext cx="1683984" cy="3343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latin typeface="Aptos" panose="020B0004020202020204" pitchFamily="34" charset="0"/>
            </a:rPr>
            <a:t>In using IPA, the researcher will also recognise their own background and Bring  awareness that an unconscious bias due to shared experience can shape how participant activity and statements could be interpreted. </a:t>
          </a:r>
        </a:p>
        <a:p>
          <a:pPr marL="0" lvl="0" indent="0" algn="ctr" defTabSz="622300">
            <a:lnSpc>
              <a:spcPct val="100000"/>
            </a:lnSpc>
            <a:spcBef>
              <a:spcPct val="0"/>
            </a:spcBef>
            <a:spcAft>
              <a:spcPct val="35000"/>
            </a:spcAft>
            <a:buNone/>
            <a:defRPr cap="all"/>
          </a:pPr>
          <a:r>
            <a:rPr lang="en-US" sz="1400" kern="1200" dirty="0">
              <a:latin typeface="Aptos" panose="020B0004020202020204" pitchFamily="34" charset="0"/>
            </a:rPr>
            <a:t>(Mcleod,2024)</a:t>
          </a:r>
        </a:p>
      </dsp:txBody>
      <dsp:txXfrm>
        <a:off x="7797173" y="1348479"/>
        <a:ext cx="1683984" cy="33439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58FF8B-224F-4358-8CEC-DC0FF6FEEA35}">
      <dsp:nvSpPr>
        <dsp:cNvPr id="0" name=""/>
        <dsp:cNvSpPr/>
      </dsp:nvSpPr>
      <dsp:spPr>
        <a:xfrm>
          <a:off x="28876" y="796631"/>
          <a:ext cx="890937" cy="89093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5AF580-40FC-440F-B44A-7E448FE12751}">
      <dsp:nvSpPr>
        <dsp:cNvPr id="0" name=""/>
        <dsp:cNvSpPr/>
      </dsp:nvSpPr>
      <dsp:spPr>
        <a:xfrm>
          <a:off x="215973" y="983728"/>
          <a:ext cx="516743" cy="516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5B21C7-8516-4C6A-8BEE-FB683ED89AFC}">
      <dsp:nvSpPr>
        <dsp:cNvPr id="0" name=""/>
        <dsp:cNvSpPr/>
      </dsp:nvSpPr>
      <dsp:spPr>
        <a:xfrm>
          <a:off x="1110728" y="796631"/>
          <a:ext cx="2100066" cy="89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Identify participants – those who can provide rich accounts of their experience.</a:t>
          </a:r>
          <a:endParaRPr lang="en-US" sz="1400" kern="1200"/>
        </a:p>
      </dsp:txBody>
      <dsp:txXfrm>
        <a:off x="1110728" y="796631"/>
        <a:ext cx="2100066" cy="890937"/>
      </dsp:txXfrm>
    </dsp:sp>
    <dsp:sp modelId="{6FF78BE3-EB22-427F-9AE4-7D852E03DD08}">
      <dsp:nvSpPr>
        <dsp:cNvPr id="0" name=""/>
        <dsp:cNvSpPr/>
      </dsp:nvSpPr>
      <dsp:spPr>
        <a:xfrm>
          <a:off x="3576715" y="796631"/>
          <a:ext cx="890937" cy="89093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F584DD-E3AA-4C7A-8529-331AD95F905D}">
      <dsp:nvSpPr>
        <dsp:cNvPr id="0" name=""/>
        <dsp:cNvSpPr/>
      </dsp:nvSpPr>
      <dsp:spPr>
        <a:xfrm>
          <a:off x="3763812" y="983728"/>
          <a:ext cx="516743" cy="516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378826-6561-4BC4-A6E7-425783601BD8}">
      <dsp:nvSpPr>
        <dsp:cNvPr id="0" name=""/>
        <dsp:cNvSpPr/>
      </dsp:nvSpPr>
      <dsp:spPr>
        <a:xfrm>
          <a:off x="4658568" y="796631"/>
          <a:ext cx="2100066" cy="89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Create a semi-structured interview guide that can serve as a framework for conversation. </a:t>
          </a:r>
          <a:endParaRPr lang="en-US" sz="1400" kern="1200"/>
        </a:p>
      </dsp:txBody>
      <dsp:txXfrm>
        <a:off x="4658568" y="796631"/>
        <a:ext cx="2100066" cy="890937"/>
      </dsp:txXfrm>
    </dsp:sp>
    <dsp:sp modelId="{6F0C7BD9-452E-4AC5-9B70-168093463DF3}">
      <dsp:nvSpPr>
        <dsp:cNvPr id="0" name=""/>
        <dsp:cNvSpPr/>
      </dsp:nvSpPr>
      <dsp:spPr>
        <a:xfrm>
          <a:off x="7124555" y="796631"/>
          <a:ext cx="890937" cy="89093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49898-98B2-4F2F-B92E-1A320C02DC12}">
      <dsp:nvSpPr>
        <dsp:cNvPr id="0" name=""/>
        <dsp:cNvSpPr/>
      </dsp:nvSpPr>
      <dsp:spPr>
        <a:xfrm>
          <a:off x="7311651" y="983728"/>
          <a:ext cx="516743" cy="516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470650-ADB1-4CBA-BF0F-4576B165B260}">
      <dsp:nvSpPr>
        <dsp:cNvPr id="0" name=""/>
        <dsp:cNvSpPr/>
      </dsp:nvSpPr>
      <dsp:spPr>
        <a:xfrm>
          <a:off x="8206407" y="796631"/>
          <a:ext cx="2100066" cy="89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Conduct interviews either record via audio or conduct via Teams and transcribe.</a:t>
          </a:r>
          <a:endParaRPr lang="en-US" sz="1400" kern="1200"/>
        </a:p>
      </dsp:txBody>
      <dsp:txXfrm>
        <a:off x="8206407" y="796631"/>
        <a:ext cx="2100066" cy="890937"/>
      </dsp:txXfrm>
    </dsp:sp>
    <dsp:sp modelId="{E547E2C3-13CB-4E60-B97F-F5BA40BF7678}">
      <dsp:nvSpPr>
        <dsp:cNvPr id="0" name=""/>
        <dsp:cNvSpPr/>
      </dsp:nvSpPr>
      <dsp:spPr>
        <a:xfrm>
          <a:off x="28876" y="2378862"/>
          <a:ext cx="890937" cy="89093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95509-BC6F-44A7-9DE3-40472655E405}">
      <dsp:nvSpPr>
        <dsp:cNvPr id="0" name=""/>
        <dsp:cNvSpPr/>
      </dsp:nvSpPr>
      <dsp:spPr>
        <a:xfrm>
          <a:off x="215973" y="2565958"/>
          <a:ext cx="516743" cy="516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9198D5-6336-4B85-991B-F0507A7176D3}">
      <dsp:nvSpPr>
        <dsp:cNvPr id="0" name=""/>
        <dsp:cNvSpPr/>
      </dsp:nvSpPr>
      <dsp:spPr>
        <a:xfrm>
          <a:off x="1110728" y="2378862"/>
          <a:ext cx="2100066" cy="89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Engage with data. Utilise bracketing and reflexivity to stay true to participant’s voice. </a:t>
          </a:r>
          <a:endParaRPr lang="en-US" sz="1400" kern="1200"/>
        </a:p>
      </dsp:txBody>
      <dsp:txXfrm>
        <a:off x="1110728" y="2378862"/>
        <a:ext cx="2100066" cy="890937"/>
      </dsp:txXfrm>
    </dsp:sp>
    <dsp:sp modelId="{A328756A-288E-4A76-A185-357543F852D1}">
      <dsp:nvSpPr>
        <dsp:cNvPr id="0" name=""/>
        <dsp:cNvSpPr/>
      </dsp:nvSpPr>
      <dsp:spPr>
        <a:xfrm>
          <a:off x="3576715" y="2378862"/>
          <a:ext cx="890937" cy="89093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AD897-9C25-420F-959E-95A6E4BB0389}">
      <dsp:nvSpPr>
        <dsp:cNvPr id="0" name=""/>
        <dsp:cNvSpPr/>
      </dsp:nvSpPr>
      <dsp:spPr>
        <a:xfrm>
          <a:off x="3763812" y="2565958"/>
          <a:ext cx="516743" cy="516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83B633-C879-43E0-877A-BD975837CE94}">
      <dsp:nvSpPr>
        <dsp:cNvPr id="0" name=""/>
        <dsp:cNvSpPr/>
      </dsp:nvSpPr>
      <dsp:spPr>
        <a:xfrm>
          <a:off x="4658568" y="2378862"/>
          <a:ext cx="2100066" cy="89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Develop Emergent themes. </a:t>
          </a:r>
          <a:endParaRPr lang="en-US" sz="1400" kern="1200"/>
        </a:p>
      </dsp:txBody>
      <dsp:txXfrm>
        <a:off x="4658568" y="2378862"/>
        <a:ext cx="2100066" cy="890937"/>
      </dsp:txXfrm>
    </dsp:sp>
    <dsp:sp modelId="{1A7AA409-E37F-4725-BF47-29FFC4C81D3A}">
      <dsp:nvSpPr>
        <dsp:cNvPr id="0" name=""/>
        <dsp:cNvSpPr/>
      </dsp:nvSpPr>
      <dsp:spPr>
        <a:xfrm>
          <a:off x="7124555" y="2378862"/>
          <a:ext cx="890937" cy="89093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44165-7560-4F5F-834B-1AEF1802AD6D}">
      <dsp:nvSpPr>
        <dsp:cNvPr id="0" name=""/>
        <dsp:cNvSpPr/>
      </dsp:nvSpPr>
      <dsp:spPr>
        <a:xfrm>
          <a:off x="7311651" y="2565958"/>
          <a:ext cx="516743" cy="516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0E1275-E874-4977-B2D0-1AF258DFC707}">
      <dsp:nvSpPr>
        <dsp:cNvPr id="0" name=""/>
        <dsp:cNvSpPr/>
      </dsp:nvSpPr>
      <dsp:spPr>
        <a:xfrm>
          <a:off x="8206407" y="2378862"/>
          <a:ext cx="2100066" cy="89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Move to interpretation of data.</a:t>
          </a:r>
          <a:endParaRPr lang="en-US" sz="1400" kern="1200"/>
        </a:p>
      </dsp:txBody>
      <dsp:txXfrm>
        <a:off x="8206407" y="2378862"/>
        <a:ext cx="2100066" cy="890937"/>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4/27/2026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72597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4/27/2026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76758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4/27/2026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79714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4/27/2026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5097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4/27/2026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41123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4/27/2026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5096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4/27/2026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28337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4/27/2026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02281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4/27/2026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81636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4/27/2026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64280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4/27/2026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36166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4/27/2026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58355004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shield-ethics-morality-credibility-2110613/"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en/shield-ethics-morality-credibility-2110613/"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4135/9781526405555.n12" TargetMode="External"/><Relationship Id="rId2" Type="http://schemas.openxmlformats.org/officeDocument/2006/relationships/hyperlink" Target="https://www.britishjournalofnursing.com/content/focus/enhancing-the-retention-of-newly-qualified-nurses" TargetMode="External"/><Relationship Id="rId1" Type="http://schemas.openxmlformats.org/officeDocument/2006/relationships/slideLayout" Target="../slideLayouts/slideLayout2.xml"/><Relationship Id="rId5" Type="http://schemas.openxmlformats.org/officeDocument/2006/relationships/hyperlink" Target="https://www.rcn.org.uk/news-and-events/Press-Releases/huge-increase-in-nurses-quitting-early-in-perfect-storm-for-patient-care" TargetMode="External"/><Relationship Id="rId4" Type="http://schemas.openxmlformats.org/officeDocument/2006/relationships/hyperlink" Target="https://www.simplypsychology.org/interpretative-phenomenological-analysis.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7" name="Rectangle 1066">
            <a:extLst>
              <a:ext uri="{FF2B5EF4-FFF2-40B4-BE49-F238E27FC236}">
                <a16:creationId xmlns:a16="http://schemas.microsoft.com/office/drawing/2014/main" id="{87B4472A-332B-71E5-8009-33841E7C3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CE0C15-DC08-E0AF-B6AA-63E786F0CA48}"/>
              </a:ext>
            </a:extLst>
          </p:cNvPr>
          <p:cNvSpPr>
            <a:spLocks noGrp="1"/>
          </p:cNvSpPr>
          <p:nvPr>
            <p:ph type="ctrTitle"/>
          </p:nvPr>
        </p:nvSpPr>
        <p:spPr>
          <a:xfrm>
            <a:off x="510074" y="1635260"/>
            <a:ext cx="3348297" cy="2241755"/>
          </a:xfrm>
        </p:spPr>
        <p:txBody>
          <a:bodyPr>
            <a:normAutofit fontScale="90000"/>
          </a:bodyPr>
          <a:lstStyle/>
          <a:p>
            <a:pPr algn="l"/>
            <a:r>
              <a:rPr lang="en-GB" sz="2500" dirty="0">
                <a:latin typeface="Aptos" panose="020B0004020202020204" pitchFamily="34" charset="0"/>
              </a:rPr>
              <a:t>The Lantern Burns Low: An Interpretive Phenomenological Analysis of Stress &amp; Burnout in Newly Qualified Mental Health Nurses</a:t>
            </a:r>
          </a:p>
        </p:txBody>
      </p:sp>
      <p:sp>
        <p:nvSpPr>
          <p:cNvPr id="3" name="Subtitle 2">
            <a:extLst>
              <a:ext uri="{FF2B5EF4-FFF2-40B4-BE49-F238E27FC236}">
                <a16:creationId xmlns:a16="http://schemas.microsoft.com/office/drawing/2014/main" id="{CD42D940-F55C-FE5C-4A47-978345344B1C}"/>
              </a:ext>
            </a:extLst>
          </p:cNvPr>
          <p:cNvSpPr>
            <a:spLocks noGrp="1"/>
          </p:cNvSpPr>
          <p:nvPr>
            <p:ph type="subTitle" idx="1"/>
          </p:nvPr>
        </p:nvSpPr>
        <p:spPr>
          <a:xfrm>
            <a:off x="510074" y="4003563"/>
            <a:ext cx="3348297" cy="1184584"/>
          </a:xfrm>
        </p:spPr>
        <p:txBody>
          <a:bodyPr>
            <a:normAutofit/>
          </a:bodyPr>
          <a:lstStyle/>
          <a:p>
            <a:pPr algn="l"/>
            <a:r>
              <a:rPr lang="en-GB">
                <a:latin typeface="Aptos" panose="020B0004020202020204" pitchFamily="34" charset="0"/>
              </a:rPr>
              <a:t>Lydia Eadon</a:t>
            </a:r>
          </a:p>
          <a:p>
            <a:pPr algn="l"/>
            <a:r>
              <a:rPr lang="en-GB">
                <a:latin typeface="Aptos" panose="020B0004020202020204" pitchFamily="34" charset="0"/>
              </a:rPr>
              <a:t>2406958</a:t>
            </a:r>
          </a:p>
        </p:txBody>
      </p:sp>
      <p:pic>
        <p:nvPicPr>
          <p:cNvPr id="1032" name="Picture 8" descr="Florence Nightingale | MY HERO">
            <a:extLst>
              <a:ext uri="{FF2B5EF4-FFF2-40B4-BE49-F238E27FC236}">
                <a16:creationId xmlns:a16="http://schemas.microsoft.com/office/drawing/2014/main" id="{9F6F0649-4BE6-90D5-15BA-B10427D3C1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52" r="-1" b="4953"/>
          <a:stretch>
            <a:fillRect/>
          </a:stretch>
        </p:blipFill>
        <p:spPr bwMode="auto">
          <a:xfrm>
            <a:off x="4783228" y="394504"/>
            <a:ext cx="6512550" cy="6061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0956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15B9334-3E03-4CA7-3616-4D3C9DC2C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E7B6C-183A-4AD1-CFFC-A6E9473B43B2}"/>
              </a:ext>
            </a:extLst>
          </p:cNvPr>
          <p:cNvSpPr>
            <a:spLocks noGrp="1"/>
          </p:cNvSpPr>
          <p:nvPr>
            <p:ph type="title"/>
          </p:nvPr>
        </p:nvSpPr>
        <p:spPr>
          <a:xfrm>
            <a:off x="1514856" y="548640"/>
            <a:ext cx="9162288" cy="1132258"/>
          </a:xfrm>
        </p:spPr>
        <p:txBody>
          <a:bodyPr>
            <a:normAutofit/>
          </a:bodyPr>
          <a:lstStyle/>
          <a:p>
            <a:r>
              <a:rPr lang="en-GB"/>
              <a:t>Research Aims </a:t>
            </a:r>
            <a:endParaRPr lang="en-GB" dirty="0"/>
          </a:p>
        </p:txBody>
      </p:sp>
      <p:graphicFrame>
        <p:nvGraphicFramePr>
          <p:cNvPr id="20" name="Content Placeholder 2">
            <a:extLst>
              <a:ext uri="{FF2B5EF4-FFF2-40B4-BE49-F238E27FC236}">
                <a16:creationId xmlns:a16="http://schemas.microsoft.com/office/drawing/2014/main" id="{C12AFF81-10D5-0217-EF59-84617045AA79}"/>
              </a:ext>
            </a:extLst>
          </p:cNvPr>
          <p:cNvGraphicFramePr>
            <a:graphicFrameLocks noGrp="1"/>
          </p:cNvGraphicFramePr>
          <p:nvPr>
            <p:ph idx="1"/>
            <p:extLst>
              <p:ext uri="{D42A27DB-BD31-4B8C-83A1-F6EECF244321}">
                <p14:modId xmlns:p14="http://schemas.microsoft.com/office/powerpoint/2010/main" val="3885756766"/>
              </p:ext>
            </p:extLst>
          </p:nvPr>
        </p:nvGraphicFramePr>
        <p:xfrm>
          <a:off x="1514856" y="2039112"/>
          <a:ext cx="9162288" cy="4069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9348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48BE9A0-D1B2-9560-05F1-9376596FA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DE5D1-6BAF-413E-6951-4367698B92EE}"/>
              </a:ext>
            </a:extLst>
          </p:cNvPr>
          <p:cNvSpPr>
            <a:spLocks noGrp="1"/>
          </p:cNvSpPr>
          <p:nvPr>
            <p:ph type="title"/>
          </p:nvPr>
        </p:nvSpPr>
        <p:spPr>
          <a:xfrm>
            <a:off x="1491044" y="5203020"/>
            <a:ext cx="9242855" cy="1132258"/>
          </a:xfrm>
        </p:spPr>
        <p:txBody>
          <a:bodyPr anchor="ctr">
            <a:normAutofit/>
          </a:bodyPr>
          <a:lstStyle/>
          <a:p>
            <a:pPr algn="ctr"/>
            <a:r>
              <a:rPr lang="en-GB" dirty="0">
                <a:latin typeface="Aptos" panose="020B0004020202020204" pitchFamily="34" charset="0"/>
              </a:rPr>
              <a:t>Rationale for Research </a:t>
            </a:r>
            <a:br>
              <a:rPr lang="en-GB" dirty="0"/>
            </a:br>
            <a:r>
              <a:rPr lang="en-GB" dirty="0"/>
              <a:t>                                                                 </a:t>
            </a:r>
            <a:r>
              <a:rPr lang="en-GB" sz="1800" b="0" dirty="0">
                <a:latin typeface="Aptos" panose="020B0004020202020204" pitchFamily="34" charset="0"/>
              </a:rPr>
              <a:t>(Source NMC,2025)</a:t>
            </a:r>
          </a:p>
        </p:txBody>
      </p:sp>
      <p:graphicFrame>
        <p:nvGraphicFramePr>
          <p:cNvPr id="15" name="Content Placeholder 2">
            <a:extLst>
              <a:ext uri="{FF2B5EF4-FFF2-40B4-BE49-F238E27FC236}">
                <a16:creationId xmlns:a16="http://schemas.microsoft.com/office/drawing/2014/main" id="{ADEF9F83-172B-3C57-8FA1-87B641DAE4D3}"/>
              </a:ext>
            </a:extLst>
          </p:cNvPr>
          <p:cNvGraphicFramePr>
            <a:graphicFrameLocks noGrp="1"/>
          </p:cNvGraphicFramePr>
          <p:nvPr>
            <p:ph idx="1"/>
            <p:extLst>
              <p:ext uri="{D42A27DB-BD31-4B8C-83A1-F6EECF244321}">
                <p14:modId xmlns:p14="http://schemas.microsoft.com/office/powerpoint/2010/main" val="3932865912"/>
              </p:ext>
            </p:extLst>
          </p:nvPr>
        </p:nvGraphicFramePr>
        <p:xfrm>
          <a:off x="1340160" y="947350"/>
          <a:ext cx="9511679" cy="38388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4083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tethoscope">
            <a:extLst>
              <a:ext uri="{FF2B5EF4-FFF2-40B4-BE49-F238E27FC236}">
                <a16:creationId xmlns:a16="http://schemas.microsoft.com/office/drawing/2014/main" id="{0D24A6B8-E67F-BD75-29A4-A07CEE3A27C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1520" y="1792223"/>
            <a:ext cx="3698530" cy="3698530"/>
          </a:xfrm>
          <a:prstGeom prst="rect">
            <a:avLst/>
          </a:prstGeom>
        </p:spPr>
      </p:pic>
      <p:sp>
        <p:nvSpPr>
          <p:cNvPr id="3" name="Content Placeholder 2">
            <a:extLst>
              <a:ext uri="{FF2B5EF4-FFF2-40B4-BE49-F238E27FC236}">
                <a16:creationId xmlns:a16="http://schemas.microsoft.com/office/drawing/2014/main" id="{B6EA9F64-CBB0-6574-2E67-0C556CF6F857}"/>
              </a:ext>
            </a:extLst>
          </p:cNvPr>
          <p:cNvSpPr>
            <a:spLocks noGrp="1"/>
          </p:cNvSpPr>
          <p:nvPr>
            <p:ph idx="1"/>
          </p:nvPr>
        </p:nvSpPr>
        <p:spPr>
          <a:xfrm>
            <a:off x="4882551" y="1792224"/>
            <a:ext cx="6602154" cy="4517136"/>
          </a:xfrm>
        </p:spPr>
        <p:txBody>
          <a:bodyPr anchor="t">
            <a:normAutofit/>
          </a:bodyPr>
          <a:lstStyle/>
          <a:p>
            <a:pPr>
              <a:lnSpc>
                <a:spcPct val="110000"/>
              </a:lnSpc>
            </a:pPr>
            <a:r>
              <a:rPr lang="en-GB" sz="1500" dirty="0"/>
              <a:t>With more people leaving nursing, most research concentrates on nurses who are in the adult modality. Mental Health Nursing differs as most nurses will have to rely on relational depth and body language to navigate risk rather than evidence based physical risk scales.  Many areas are poorly staffed and with experienced staff leaving the profession, for many newly qualified mental health nurses they have little to no supervision and are expected to learn quickly. </a:t>
            </a:r>
          </a:p>
          <a:p>
            <a:pPr>
              <a:lnSpc>
                <a:spcPct val="110000"/>
              </a:lnSpc>
            </a:pPr>
            <a:r>
              <a:rPr lang="en-GB" sz="1500" dirty="0"/>
              <a:t>These factors bring about their own challenges, alongside the culture within many units still holding stigma surrounding staff mental illness. </a:t>
            </a:r>
          </a:p>
          <a:p>
            <a:pPr>
              <a:lnSpc>
                <a:spcPct val="110000"/>
              </a:lnSpc>
            </a:pPr>
            <a:r>
              <a:rPr lang="en-GB" sz="1500" dirty="0"/>
              <a:t>Currently in UK 4,600 hours are required to qualify. With NMC proposing to cut students placement and theory hours by around 1000 would mean that mental health students will not have the exposure to wards and secure units prior to qualifying- leading to stress and burnout. </a:t>
            </a:r>
          </a:p>
        </p:txBody>
      </p:sp>
    </p:spTree>
    <p:extLst>
      <p:ext uri="{BB962C8B-B14F-4D97-AF65-F5344CB8AC3E}">
        <p14:creationId xmlns:p14="http://schemas.microsoft.com/office/powerpoint/2010/main" val="2218858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5">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C8CE6-F3E6-3D80-5E67-34F70E1A0B6B}"/>
              </a:ext>
            </a:extLst>
          </p:cNvPr>
          <p:cNvSpPr>
            <a:spLocks noGrp="1"/>
          </p:cNvSpPr>
          <p:nvPr>
            <p:ph type="title"/>
          </p:nvPr>
        </p:nvSpPr>
        <p:spPr>
          <a:xfrm>
            <a:off x="612648" y="603504"/>
            <a:ext cx="4361686" cy="1527048"/>
          </a:xfrm>
        </p:spPr>
        <p:txBody>
          <a:bodyPr anchor="b">
            <a:normAutofit/>
          </a:bodyPr>
          <a:lstStyle/>
          <a:p>
            <a:r>
              <a:rPr lang="en-GB" sz="2500" dirty="0">
                <a:latin typeface="Aptos" panose="020B0004020202020204" pitchFamily="34" charset="0"/>
              </a:rPr>
              <a:t>Some examples of current literature surrounding NQN’s and burnout.</a:t>
            </a:r>
            <a:br>
              <a:rPr lang="en-GB" sz="2500" dirty="0"/>
            </a:br>
            <a:endParaRPr lang="en-GB" sz="2500" dirty="0">
              <a:latin typeface="Aptos" panose="020B0004020202020204" pitchFamily="34" charset="0"/>
            </a:endParaRPr>
          </a:p>
        </p:txBody>
      </p:sp>
      <p:graphicFrame>
        <p:nvGraphicFramePr>
          <p:cNvPr id="5" name="Content Placeholder 2">
            <a:extLst>
              <a:ext uri="{FF2B5EF4-FFF2-40B4-BE49-F238E27FC236}">
                <a16:creationId xmlns:a16="http://schemas.microsoft.com/office/drawing/2014/main" id="{91AC4CA0-04DA-44FB-9235-D050E0F3546E}"/>
              </a:ext>
            </a:extLst>
          </p:cNvPr>
          <p:cNvGraphicFramePr>
            <a:graphicFrameLocks noGrp="1"/>
          </p:cNvGraphicFramePr>
          <p:nvPr>
            <p:ph idx="1"/>
            <p:extLst>
              <p:ext uri="{D42A27DB-BD31-4B8C-83A1-F6EECF244321}">
                <p14:modId xmlns:p14="http://schemas.microsoft.com/office/powerpoint/2010/main" val="2994371889"/>
              </p:ext>
            </p:extLst>
          </p:nvPr>
        </p:nvGraphicFramePr>
        <p:xfrm>
          <a:off x="220716" y="1986454"/>
          <a:ext cx="11971283" cy="47822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3036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8ACC3-E22A-BC6D-0F0C-D1990B206B21}"/>
              </a:ext>
            </a:extLst>
          </p:cNvPr>
          <p:cNvSpPr>
            <a:spLocks noGrp="1"/>
          </p:cNvSpPr>
          <p:nvPr>
            <p:ph type="title"/>
          </p:nvPr>
        </p:nvSpPr>
        <p:spPr>
          <a:xfrm>
            <a:off x="158044" y="-440267"/>
            <a:ext cx="3996268" cy="1715911"/>
          </a:xfrm>
        </p:spPr>
        <p:txBody>
          <a:bodyPr anchor="b">
            <a:normAutofit/>
          </a:bodyPr>
          <a:lstStyle/>
          <a:p>
            <a:r>
              <a:rPr lang="en-GB" dirty="0">
                <a:latin typeface="Aptos" panose="020B0004020202020204" pitchFamily="34" charset="0"/>
              </a:rPr>
              <a:t>Research Paradigm </a:t>
            </a:r>
          </a:p>
        </p:txBody>
      </p:sp>
      <p:pic>
        <p:nvPicPr>
          <p:cNvPr id="1026" name="Picture 2" descr="Classical Philosopher Marble Thinking Statue on Transparent Background ...">
            <a:extLst>
              <a:ext uri="{FF2B5EF4-FFF2-40B4-BE49-F238E27FC236}">
                <a16:creationId xmlns:a16="http://schemas.microsoft.com/office/drawing/2014/main" id="{CB15FF0B-1F1C-43AF-C2A5-6411831DA1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147" r="920"/>
          <a:stretch>
            <a:fillRect/>
          </a:stretch>
        </p:blipFill>
        <p:spPr bwMode="auto">
          <a:xfrm>
            <a:off x="936978" y="166521"/>
            <a:ext cx="6373368"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AE251A5-6F87-09C4-19DE-FDC3CF10EF73}"/>
              </a:ext>
            </a:extLst>
          </p:cNvPr>
          <p:cNvSpPr>
            <a:spLocks noGrp="1"/>
          </p:cNvSpPr>
          <p:nvPr>
            <p:ph idx="1"/>
          </p:nvPr>
        </p:nvSpPr>
        <p:spPr>
          <a:xfrm>
            <a:off x="7066844" y="383822"/>
            <a:ext cx="4188178" cy="7332133"/>
          </a:xfrm>
        </p:spPr>
        <p:txBody>
          <a:bodyPr>
            <a:noAutofit/>
          </a:bodyPr>
          <a:lstStyle/>
          <a:p>
            <a:r>
              <a:rPr lang="en-GB" sz="1600" dirty="0">
                <a:latin typeface="Aptos" panose="020B0004020202020204" pitchFamily="34" charset="0"/>
              </a:rPr>
              <a:t>Interpretive Phenomenological Analysis (IPA)  was first articulated in the UK in the 1990s and initially was picked up as an approach to the psychology of experience in health and clinical/counselling psychology. It is now one of the  established qualitative approaches in UK psychology but is also used increasingly by psychology researchers throughout the world. (Eatough &amp; Smith, 2017)</a:t>
            </a:r>
          </a:p>
          <a:p>
            <a:r>
              <a:rPr lang="en-GB" sz="1600" dirty="0">
                <a:latin typeface="Aptos" panose="020B0004020202020204" pitchFamily="34" charset="0"/>
              </a:rPr>
              <a:t>A phenomenological approach to the research has a closer ontological position in so much as it will seek to understand what Mental Health nurses are experiencing.</a:t>
            </a:r>
          </a:p>
          <a:p>
            <a:r>
              <a:rPr lang="en-GB" sz="1600" dirty="0">
                <a:latin typeface="Aptos" panose="020B0004020202020204" pitchFamily="34" charset="0"/>
              </a:rPr>
              <a:t>Using a phenomenological approach to research will involve consideration of individual experience in addition to the shared construct of social and cultural experience.</a:t>
            </a:r>
          </a:p>
        </p:txBody>
      </p:sp>
    </p:spTree>
    <p:extLst>
      <p:ext uri="{BB962C8B-B14F-4D97-AF65-F5344CB8AC3E}">
        <p14:creationId xmlns:p14="http://schemas.microsoft.com/office/powerpoint/2010/main" val="1087546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ontent Placeholder 2">
            <a:extLst>
              <a:ext uri="{FF2B5EF4-FFF2-40B4-BE49-F238E27FC236}">
                <a16:creationId xmlns:a16="http://schemas.microsoft.com/office/drawing/2014/main" id="{0E6D3115-AED7-11AC-8825-96458EB8E30D}"/>
              </a:ext>
            </a:extLst>
          </p:cNvPr>
          <p:cNvGraphicFramePr>
            <a:graphicFrameLocks noGrp="1"/>
          </p:cNvGraphicFramePr>
          <p:nvPr>
            <p:ph idx="1"/>
            <p:extLst>
              <p:ext uri="{D42A27DB-BD31-4B8C-83A1-F6EECF244321}">
                <p14:modId xmlns:p14="http://schemas.microsoft.com/office/powerpoint/2010/main" val="2847589997"/>
              </p:ext>
            </p:extLst>
          </p:nvPr>
        </p:nvGraphicFramePr>
        <p:xfrm>
          <a:off x="612647" y="1715531"/>
          <a:ext cx="11342286" cy="4693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6F09ED6F-801F-DD8D-F06D-EC222355F33C}"/>
              </a:ext>
            </a:extLst>
          </p:cNvPr>
          <p:cNvSpPr txBox="1"/>
          <p:nvPr/>
        </p:nvSpPr>
        <p:spPr>
          <a:xfrm rot="10800000" flipV="1">
            <a:off x="1088874" y="470935"/>
            <a:ext cx="9239250" cy="1077218"/>
          </a:xfrm>
          <a:prstGeom prst="rect">
            <a:avLst/>
          </a:prstGeom>
          <a:noFill/>
        </p:spPr>
        <p:txBody>
          <a:bodyPr wrap="square" rtlCol="0">
            <a:spAutoFit/>
          </a:bodyPr>
          <a:lstStyle/>
          <a:p>
            <a:pPr algn="ctr"/>
            <a:r>
              <a:rPr lang="en-GB" sz="3200" b="1" dirty="0">
                <a:latin typeface="Aptos" panose="020B0004020202020204" pitchFamily="34" charset="0"/>
              </a:rPr>
              <a:t>Why Use Interpretive Phenomenological Analysis</a:t>
            </a:r>
            <a:r>
              <a:rPr lang="en-GB" sz="3200" dirty="0">
                <a:latin typeface="Aptos" panose="020B0004020202020204" pitchFamily="34" charset="0"/>
              </a:rPr>
              <a:t>?</a:t>
            </a:r>
          </a:p>
        </p:txBody>
      </p:sp>
    </p:spTree>
    <p:extLst>
      <p:ext uri="{BB962C8B-B14F-4D97-AF65-F5344CB8AC3E}">
        <p14:creationId xmlns:p14="http://schemas.microsoft.com/office/powerpoint/2010/main" val="1109603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5" name="Rectangle 2074">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3F00F-DC06-A379-7FB3-BAE8774E8379}"/>
              </a:ext>
            </a:extLst>
          </p:cNvPr>
          <p:cNvSpPr>
            <a:spLocks noGrp="1"/>
          </p:cNvSpPr>
          <p:nvPr>
            <p:ph type="title"/>
          </p:nvPr>
        </p:nvSpPr>
        <p:spPr>
          <a:xfrm>
            <a:off x="1524000" y="548640"/>
            <a:ext cx="9160475" cy="1132258"/>
          </a:xfrm>
        </p:spPr>
        <p:txBody>
          <a:bodyPr anchor="ctr">
            <a:normAutofit/>
          </a:bodyPr>
          <a:lstStyle/>
          <a:p>
            <a:pPr algn="ctr"/>
            <a:r>
              <a:rPr lang="en-GB" dirty="0">
                <a:latin typeface="Aptos" panose="020B0004020202020204" pitchFamily="34" charset="0"/>
              </a:rPr>
              <a:t>Method of Data Collection and Analysis </a:t>
            </a:r>
          </a:p>
        </p:txBody>
      </p:sp>
      <p:graphicFrame>
        <p:nvGraphicFramePr>
          <p:cNvPr id="2070" name="Content Placeholder 2">
            <a:extLst>
              <a:ext uri="{FF2B5EF4-FFF2-40B4-BE49-F238E27FC236}">
                <a16:creationId xmlns:a16="http://schemas.microsoft.com/office/drawing/2014/main" id="{652A480A-651F-2DB5-A718-0911D64B5BC7}"/>
              </a:ext>
            </a:extLst>
          </p:cNvPr>
          <p:cNvGraphicFramePr>
            <a:graphicFrameLocks noGrp="1"/>
          </p:cNvGraphicFramePr>
          <p:nvPr>
            <p:ph idx="1"/>
            <p:extLst>
              <p:ext uri="{D42A27DB-BD31-4B8C-83A1-F6EECF244321}">
                <p14:modId xmlns:p14="http://schemas.microsoft.com/office/powerpoint/2010/main" val="2322036580"/>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7977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6D25A70-7095-72B4-5A7D-5A5BB14EEDE4}"/>
              </a:ext>
            </a:extLst>
          </p:cNvPr>
          <p:cNvSpPr txBox="1"/>
          <p:nvPr/>
        </p:nvSpPr>
        <p:spPr>
          <a:xfrm>
            <a:off x="612648" y="603504"/>
            <a:ext cx="4361686" cy="15270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kern="1200" dirty="0">
                <a:solidFill>
                  <a:schemeClr val="tx1"/>
                </a:solidFill>
                <a:latin typeface="+mj-lt"/>
                <a:ea typeface="+mj-ea"/>
                <a:cs typeface="+mj-cs"/>
              </a:rPr>
              <a:t>Ethical </a:t>
            </a:r>
            <a:r>
              <a:rPr lang="en-US" sz="3600" b="1" kern="1200" dirty="0">
                <a:solidFill>
                  <a:schemeClr val="tx1"/>
                </a:solidFill>
                <a:latin typeface="Aptos" panose="020B0004020202020204" pitchFamily="34" charset="0"/>
                <a:ea typeface="+mj-ea"/>
                <a:cs typeface="+mj-cs"/>
              </a:rPr>
              <a:t>Considerations</a:t>
            </a:r>
            <a:r>
              <a:rPr lang="en-US" sz="3600" b="1" kern="1200" dirty="0">
                <a:solidFill>
                  <a:schemeClr val="tx1"/>
                </a:solidFill>
                <a:latin typeface="+mj-lt"/>
                <a:ea typeface="+mj-ea"/>
                <a:cs typeface="+mj-cs"/>
              </a:rPr>
              <a:t> </a:t>
            </a:r>
          </a:p>
        </p:txBody>
      </p:sp>
      <p:sp>
        <p:nvSpPr>
          <p:cNvPr id="12" name="Content Placeholder 11">
            <a:extLst>
              <a:ext uri="{FF2B5EF4-FFF2-40B4-BE49-F238E27FC236}">
                <a16:creationId xmlns:a16="http://schemas.microsoft.com/office/drawing/2014/main" id="{FF44367C-4D79-F216-C802-7183127C4DE2}"/>
              </a:ext>
            </a:extLst>
          </p:cNvPr>
          <p:cNvSpPr>
            <a:spLocks noGrp="1"/>
          </p:cNvSpPr>
          <p:nvPr>
            <p:ph idx="1"/>
          </p:nvPr>
        </p:nvSpPr>
        <p:spPr>
          <a:xfrm>
            <a:off x="612647" y="2212848"/>
            <a:ext cx="4361687" cy="4096512"/>
          </a:xfrm>
        </p:spPr>
        <p:txBody>
          <a:bodyPr vert="horz" lIns="91440" tIns="45720" rIns="91440" bIns="45720" rtlCol="0">
            <a:normAutofit/>
          </a:bodyPr>
          <a:lstStyle/>
          <a:p>
            <a:r>
              <a:rPr lang="en-US" sz="1800" dirty="0">
                <a:latin typeface="Aptos" panose="020B0004020202020204" pitchFamily="34" charset="0"/>
              </a:rPr>
              <a:t>Maintain a reflexive stance.</a:t>
            </a:r>
          </a:p>
          <a:p>
            <a:r>
              <a:rPr lang="en-US" sz="1800" dirty="0">
                <a:latin typeface="Aptos" panose="020B0004020202020204" pitchFamily="34" charset="0"/>
              </a:rPr>
              <a:t>Transparency around the interpretive choices made.</a:t>
            </a:r>
          </a:p>
          <a:p>
            <a:r>
              <a:rPr lang="en-US" sz="1800" dirty="0">
                <a:latin typeface="Aptos" panose="020B0004020202020204" pitchFamily="34" charset="0"/>
              </a:rPr>
              <a:t>Evidence themes with quotes from participants and interpretive readings of these quotes. </a:t>
            </a:r>
          </a:p>
          <a:p>
            <a:r>
              <a:rPr lang="en-US" sz="1800" dirty="0">
                <a:latin typeface="Aptos" panose="020B0004020202020204" pitchFamily="34" charset="0"/>
              </a:rPr>
              <a:t>Awareness of unconscious bias.</a:t>
            </a:r>
          </a:p>
          <a:p>
            <a:r>
              <a:rPr lang="en-US" sz="1800" dirty="0">
                <a:latin typeface="Aptos" panose="020B0004020202020204" pitchFamily="34" charset="0"/>
              </a:rPr>
              <a:t>Participants aware that they can withdraw consent at anytime. </a:t>
            </a:r>
          </a:p>
        </p:txBody>
      </p:sp>
      <p:pic>
        <p:nvPicPr>
          <p:cNvPr id="8" name="Content Placeholder 7">
            <a:extLst>
              <a:ext uri="{FF2B5EF4-FFF2-40B4-BE49-F238E27FC236}">
                <a16:creationId xmlns:a16="http://schemas.microsoft.com/office/drawing/2014/main" id="{5D8B667E-D6B3-CD69-6329-8313069C36F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067"/>
          <a:stretch>
            <a:fillRect/>
          </a:stretch>
        </p:blipFill>
        <p:spPr bwMode="auto">
          <a:xfrm>
            <a:off x="5818632" y="-1"/>
            <a:ext cx="6373368"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9254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69C78-8594-93A3-9D48-7BAB11DAF1AE}"/>
              </a:ext>
            </a:extLst>
          </p:cNvPr>
          <p:cNvSpPr>
            <a:spLocks noGrp="1"/>
          </p:cNvSpPr>
          <p:nvPr>
            <p:ph type="title"/>
          </p:nvPr>
        </p:nvSpPr>
        <p:spPr>
          <a:xfrm>
            <a:off x="612648" y="603504"/>
            <a:ext cx="4361686" cy="1527048"/>
          </a:xfrm>
        </p:spPr>
        <p:txBody>
          <a:bodyPr anchor="b">
            <a:normAutofit/>
          </a:bodyPr>
          <a:lstStyle/>
          <a:p>
            <a:r>
              <a:rPr lang="en-GB" dirty="0">
                <a:latin typeface="Aptos" panose="020B0004020202020204" pitchFamily="34" charset="0"/>
              </a:rPr>
              <a:t>Ethical Considerations</a:t>
            </a:r>
          </a:p>
        </p:txBody>
      </p:sp>
      <p:sp>
        <p:nvSpPr>
          <p:cNvPr id="3" name="Content Placeholder 2">
            <a:extLst>
              <a:ext uri="{FF2B5EF4-FFF2-40B4-BE49-F238E27FC236}">
                <a16:creationId xmlns:a16="http://schemas.microsoft.com/office/drawing/2014/main" id="{115EE284-8335-2378-3CE3-B2C48E207C30}"/>
              </a:ext>
            </a:extLst>
          </p:cNvPr>
          <p:cNvSpPr>
            <a:spLocks noGrp="1"/>
          </p:cNvSpPr>
          <p:nvPr>
            <p:ph idx="1"/>
          </p:nvPr>
        </p:nvSpPr>
        <p:spPr>
          <a:xfrm>
            <a:off x="612647" y="2212848"/>
            <a:ext cx="4361687" cy="4096512"/>
          </a:xfrm>
        </p:spPr>
        <p:txBody>
          <a:bodyPr>
            <a:normAutofit/>
          </a:bodyPr>
          <a:lstStyle/>
          <a:p>
            <a:r>
              <a:rPr lang="en-GB" sz="1800" dirty="0">
                <a:latin typeface="Aptos" panose="020B0004020202020204" pitchFamily="34" charset="0"/>
              </a:rPr>
              <a:t>Gather informed consent, Participants aware of how they can escalate should they wish to.</a:t>
            </a:r>
          </a:p>
          <a:p>
            <a:r>
              <a:rPr lang="en-GB" sz="1800" dirty="0">
                <a:latin typeface="Aptos" panose="020B0004020202020204" pitchFamily="34" charset="0"/>
              </a:rPr>
              <a:t>Participants aware of where to seek help should the process cause any harm/distress.</a:t>
            </a:r>
          </a:p>
          <a:p>
            <a:r>
              <a:rPr lang="en-GB" sz="1800" dirty="0">
                <a:latin typeface="Aptos" panose="020B0004020202020204" pitchFamily="34" charset="0"/>
              </a:rPr>
              <a:t>Correct storage of data, adhering to UK GDPR (2025) guidelines.</a:t>
            </a:r>
          </a:p>
          <a:p>
            <a:r>
              <a:rPr lang="en-GB" sz="1800" dirty="0">
                <a:latin typeface="Aptos" panose="020B0004020202020204" pitchFamily="34" charset="0"/>
              </a:rPr>
              <a:t>Note any conflict of interest either direct or indirect.</a:t>
            </a:r>
          </a:p>
        </p:txBody>
      </p:sp>
      <p:pic>
        <p:nvPicPr>
          <p:cNvPr id="4" name="Content Placeholder 7">
            <a:extLst>
              <a:ext uri="{FF2B5EF4-FFF2-40B4-BE49-F238E27FC236}">
                <a16:creationId xmlns:a16="http://schemas.microsoft.com/office/drawing/2014/main" id="{AC89BDE2-573F-5F67-E62A-900B5EB338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067"/>
          <a:stretch>
            <a:fillRect/>
          </a:stretch>
        </p:blipFill>
        <p:spPr bwMode="auto">
          <a:xfrm>
            <a:off x="5818632" y="-1"/>
            <a:ext cx="6373368"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425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31B93-7111-8426-C20F-EED59B244AC8}"/>
              </a:ext>
            </a:extLst>
          </p:cNvPr>
          <p:cNvSpPr>
            <a:spLocks noGrp="1"/>
          </p:cNvSpPr>
          <p:nvPr>
            <p:ph type="title"/>
          </p:nvPr>
        </p:nvSpPr>
        <p:spPr/>
        <p:txBody>
          <a:bodyPr/>
          <a:lstStyle/>
          <a:p>
            <a:r>
              <a:rPr lang="en-GB" dirty="0"/>
              <a:t>Summary</a:t>
            </a:r>
          </a:p>
        </p:txBody>
      </p:sp>
      <p:sp>
        <p:nvSpPr>
          <p:cNvPr id="4" name="TextBox 3">
            <a:extLst>
              <a:ext uri="{FF2B5EF4-FFF2-40B4-BE49-F238E27FC236}">
                <a16:creationId xmlns:a16="http://schemas.microsoft.com/office/drawing/2014/main" id="{55BF56B5-11A5-F4A7-85AB-33D4680F728F}"/>
              </a:ext>
            </a:extLst>
          </p:cNvPr>
          <p:cNvSpPr txBox="1"/>
          <p:nvPr/>
        </p:nvSpPr>
        <p:spPr>
          <a:xfrm>
            <a:off x="728133" y="1126067"/>
            <a:ext cx="10033000" cy="5355312"/>
          </a:xfrm>
          <a:prstGeom prst="rect">
            <a:avLst/>
          </a:prstGeom>
          <a:noFill/>
        </p:spPr>
        <p:txBody>
          <a:bodyPr wrap="square" rtlCol="0">
            <a:spAutoFit/>
          </a:bodyPr>
          <a:lstStyle/>
          <a:p>
            <a:r>
              <a:rPr lang="en-GB" dirty="0"/>
              <a:t>Quotes from nurses:</a:t>
            </a:r>
          </a:p>
          <a:p>
            <a:r>
              <a:rPr lang="en-GB" dirty="0"/>
              <a:t> </a:t>
            </a:r>
          </a:p>
          <a:p>
            <a:pPr marL="742950" lvl="1" indent="-285750">
              <a:buFont typeface="Arial" panose="020B0604020202020204" pitchFamily="34" charset="0"/>
              <a:buChar char="•"/>
            </a:pPr>
            <a:r>
              <a:rPr lang="en-GB" dirty="0">
                <a:latin typeface="Aptos" panose="020B0004020202020204" pitchFamily="34" charset="0"/>
              </a:rPr>
              <a:t>“I never wanted to leave the NMC, but it became impossible to stay and have a good quality of life”. (Female, Newly Qualified Nurse)</a:t>
            </a:r>
          </a:p>
          <a:p>
            <a:pPr marL="742950" lvl="1" indent="-285750">
              <a:buFont typeface="Arial" panose="020B0604020202020204" pitchFamily="34" charset="0"/>
              <a:buChar char="•"/>
            </a:pPr>
            <a:endParaRPr lang="en-GB" dirty="0">
              <a:latin typeface="Aptos" panose="020B0004020202020204" pitchFamily="34" charset="0"/>
            </a:endParaRPr>
          </a:p>
          <a:p>
            <a:pPr marL="742950" lvl="1" indent="-285750">
              <a:buFont typeface="Arial" panose="020B0604020202020204" pitchFamily="34" charset="0"/>
              <a:buChar char="•"/>
            </a:pPr>
            <a:r>
              <a:rPr lang="en-GB" dirty="0">
                <a:latin typeface="Aptos" panose="020B0004020202020204" pitchFamily="34" charset="0"/>
              </a:rPr>
              <a:t>“Staffing levels mean that there is little or no support – it’s not what I imagined my career would be” (Female – 2 years post qualification)</a:t>
            </a:r>
          </a:p>
          <a:p>
            <a:pPr marL="742950" lvl="1" indent="-285750" algn="ctr">
              <a:buFont typeface="Arial" panose="020B0604020202020204" pitchFamily="34" charset="0"/>
              <a:buChar char="•"/>
            </a:pPr>
            <a:r>
              <a:rPr lang="en-GB" dirty="0">
                <a:solidFill>
                  <a:schemeClr val="bg1"/>
                </a:solidFill>
                <a:latin typeface="Aptos" panose="020B0004020202020204" pitchFamily="34" charset="0"/>
              </a:rPr>
              <a:t>mean that there is little or no support – it’s not what I imagined my career </a:t>
            </a:r>
          </a:p>
          <a:p>
            <a:pPr marL="742950" lvl="1" indent="-285750">
              <a:buFont typeface="Arial" panose="020B0604020202020204" pitchFamily="34" charset="0"/>
              <a:buChar char="•"/>
            </a:pPr>
            <a:r>
              <a:rPr lang="en-GB" dirty="0">
                <a:latin typeface="Aptos" panose="020B0004020202020204" pitchFamily="34" charset="0"/>
              </a:rPr>
              <a:t>“I felt burnt out because of my work.” (Male, Newly Qualified Nurse)</a:t>
            </a:r>
          </a:p>
          <a:p>
            <a:r>
              <a:rPr lang="en-GB" dirty="0">
                <a:solidFill>
                  <a:schemeClr val="bg1"/>
                </a:solidFill>
                <a:latin typeface="Aptos" panose="020B0004020202020204" pitchFamily="34" charset="0"/>
              </a:rPr>
              <a:t>would be” (Female – 2 years post qualification)</a:t>
            </a:r>
            <a:endParaRPr lang="en-GB" dirty="0">
              <a:latin typeface="Aptos" panose="020B0004020202020204" pitchFamily="34" charset="0"/>
            </a:endParaRPr>
          </a:p>
          <a:p>
            <a:pPr marL="285750" indent="-285750">
              <a:buFont typeface="Arial" panose="020B0604020202020204" pitchFamily="34" charset="0"/>
              <a:buChar char="•"/>
            </a:pPr>
            <a:r>
              <a:rPr lang="en-GB" dirty="0"/>
              <a:t>The above quotes are from NQN’s working predominantly within the Adult Nursing field, as shown apart from a few articles there is little on the lived experience of early career Mental Health nurses.</a:t>
            </a:r>
          </a:p>
          <a:p>
            <a:pPr marL="285750" indent="-285750">
              <a:buFont typeface="Arial" panose="020B0604020202020204" pitchFamily="34" charset="0"/>
              <a:buChar char="•"/>
            </a:pPr>
            <a:r>
              <a:rPr lang="en-GB" dirty="0"/>
              <a:t>The specialism of the field also holds a lot of traditional viewpoints and is vastly different from the guided approach that nurses who specialise in other fields. This traditional stand also contrasts with the ability for NQN’s to ask for help when struggling. </a:t>
            </a:r>
          </a:p>
          <a:p>
            <a:pPr marL="285750" indent="-285750">
              <a:buFont typeface="Arial" panose="020B0604020202020204" pitchFamily="34" charset="0"/>
              <a:buChar char="•"/>
            </a:pPr>
            <a:r>
              <a:rPr lang="en-GB" dirty="0"/>
              <a:t>Using IPA will help to capture the lived experience, using a small sample group, it will also aim to highlight the nature of the field and therefore hopes to enable therapists to support those who are facing stress and burnout within a high-pressure environments. </a:t>
            </a:r>
          </a:p>
        </p:txBody>
      </p:sp>
    </p:spTree>
    <p:extLst>
      <p:ext uri="{BB962C8B-B14F-4D97-AF65-F5344CB8AC3E}">
        <p14:creationId xmlns:p14="http://schemas.microsoft.com/office/powerpoint/2010/main" val="2017738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8BB52-5E3D-D746-0205-5394DE4F76DA}"/>
              </a:ext>
            </a:extLst>
          </p:cNvPr>
          <p:cNvSpPr>
            <a:spLocks noGrp="1"/>
          </p:cNvSpPr>
          <p:nvPr>
            <p:ph type="title"/>
          </p:nvPr>
        </p:nvSpPr>
        <p:spPr/>
        <p:txBody>
          <a:bodyPr/>
          <a:lstStyle/>
          <a:p>
            <a:r>
              <a:rPr lang="en-GB" dirty="0">
                <a:latin typeface="Aptos" panose="020B0004020202020204" pitchFamily="34" charset="0"/>
              </a:rPr>
              <a:t>References</a:t>
            </a:r>
          </a:p>
        </p:txBody>
      </p:sp>
      <p:sp>
        <p:nvSpPr>
          <p:cNvPr id="10" name="Rectangle 4">
            <a:extLst>
              <a:ext uri="{FF2B5EF4-FFF2-40B4-BE49-F238E27FC236}">
                <a16:creationId xmlns:a16="http://schemas.microsoft.com/office/drawing/2014/main" id="{FC53A2B5-E34A-6C53-2C38-CF0046DD7491}"/>
              </a:ext>
            </a:extLst>
          </p:cNvPr>
          <p:cNvSpPr>
            <a:spLocks noGrp="1" noChangeArrowheads="1"/>
          </p:cNvSpPr>
          <p:nvPr>
            <p:ph idx="1"/>
          </p:nvPr>
        </p:nvSpPr>
        <p:spPr bwMode="auto">
          <a:xfrm>
            <a:off x="150606" y="773527"/>
            <a:ext cx="11962505" cy="5539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err="1">
                <a:ln>
                  <a:noFill/>
                </a:ln>
                <a:solidFill>
                  <a:schemeClr val="tx1"/>
                </a:solidFill>
                <a:effectLst/>
                <a:latin typeface="Aptos" panose="020B0004020202020204" pitchFamily="34" charset="0"/>
                <a:cs typeface="Times New Roman" panose="02020603050405020304" pitchFamily="18" charset="0"/>
              </a:rPr>
              <a:t>Burnell,Amsale</a:t>
            </a: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G. (2025, March 20). </a:t>
            </a:r>
            <a:r>
              <a:rPr kumimoji="0" lang="en-US" altLang="en-US"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Enhancing the retention of newly qualified nurses - British Journal of Nursing</a:t>
            </a: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British Journal of Nursing. </a:t>
            </a: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2"/>
              </a:rPr>
              <a:t>https://www.britishjournalofnursing.com/content/focus/enhancing-the-retention-of-newly-qualified-nurses</a:t>
            </a:r>
            <a:endPar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Eatough, V., &amp; Smith, J. A. (2017). Interpretative Phenomenological Analysis. </a:t>
            </a:r>
            <a:r>
              <a:rPr kumimoji="0" lang="en-US" altLang="en-US"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The SAGE Handbook of Qualitative Research in Psychology</a:t>
            </a: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193–209. </a:t>
            </a: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3"/>
              </a:rPr>
              <a:t>https://doi.org/10.4135/9781526405555.n12</a:t>
            </a:r>
            <a:endPar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McLeod, S. (2024, December 31). </a:t>
            </a:r>
            <a:r>
              <a:rPr kumimoji="0" lang="en-US" altLang="en-US"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Interpretative Phenomenological Analysis (IPA)</a:t>
            </a: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Simply Psychology. </a:t>
            </a: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4"/>
              </a:rPr>
              <a:t>https://www.simplypsychology.org/interpretative-phenomenological-analysis.html</a:t>
            </a:r>
            <a:endPar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Royal College of Nursing. (2024, November 11). </a:t>
            </a:r>
            <a:r>
              <a:rPr kumimoji="0" lang="en-US" altLang="en-US"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Huge increase in nurses quitting early in “perfect storm” for patient care, as RCN warns NHS reforms at risk | Royal College of Nursing</a:t>
            </a: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The Royal College of Nursing. </a:t>
            </a: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5"/>
              </a:rPr>
              <a:t>https://www.rcn.org.uk/news-and-events/Press-Releases/huge-increase-in-nurses-quitting-early-in-perfect-storm-for-patient-care</a:t>
            </a:r>
            <a:endPar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Walsh, A. (2015). Are new mental nurses prepared for practice? </a:t>
            </a:r>
            <a:r>
              <a:rPr kumimoji="0" lang="en-US" altLang="en-US"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Mental Health Review Journal</a:t>
            </a: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20</a:t>
            </a:r>
            <a:r>
              <a:rPr kumimoji="0" lang="en-US" altLang="en-US"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(2), 119–130. https://doi.org/10.1108/mhrj-10-2014-0040</a:t>
            </a:r>
            <a:endParaRPr kumimoji="0" lang="en-US" altLang="en-US" b="0" i="0" u="none" strike="noStrike" cap="none" normalizeH="0" baseline="0" dirty="0">
              <a:ln>
                <a:noFill/>
              </a:ln>
              <a:solidFill>
                <a:schemeClr val="tx1"/>
              </a:solidFill>
              <a:effectLst/>
              <a:latin typeface="Aptos" panose="020B0004020202020204" pitchFamily="34" charset="0"/>
            </a:endParaRPr>
          </a:p>
        </p:txBody>
      </p:sp>
    </p:spTree>
    <p:extLst>
      <p:ext uri="{BB962C8B-B14F-4D97-AF65-F5344CB8AC3E}">
        <p14:creationId xmlns:p14="http://schemas.microsoft.com/office/powerpoint/2010/main" val="100005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F4DA6C-5FD0-635E-5551-1EE828C78901}"/>
              </a:ext>
            </a:extLst>
          </p:cNvPr>
          <p:cNvSpPr>
            <a:spLocks noGrp="1"/>
          </p:cNvSpPr>
          <p:nvPr>
            <p:ph idx="1"/>
          </p:nvPr>
        </p:nvSpPr>
        <p:spPr/>
        <p:txBody>
          <a:bodyPr/>
          <a:lstStyle/>
          <a:p>
            <a:pPr marL="0" indent="0">
              <a:buNone/>
            </a:pPr>
            <a:r>
              <a:rPr lang="en-GB" dirty="0"/>
              <a:t>As Per UWTSD guidelines no AI has been used in the production of this </a:t>
            </a:r>
            <a:r>
              <a:rPr lang="en-GB" dirty="0" err="1"/>
              <a:t>powerpoint</a:t>
            </a:r>
            <a:r>
              <a:rPr lang="en-GB" dirty="0"/>
              <a:t>.</a:t>
            </a:r>
          </a:p>
          <a:p>
            <a:endParaRPr lang="en-GB" dirty="0"/>
          </a:p>
          <a:p>
            <a:pPr marL="0" indent="0">
              <a:buNone/>
            </a:pPr>
            <a:r>
              <a:rPr lang="en-GB" dirty="0"/>
              <a:t>                                  Thankyou for listening &amp; Participating. </a:t>
            </a:r>
          </a:p>
        </p:txBody>
      </p:sp>
    </p:spTree>
    <p:extLst>
      <p:ext uri="{BB962C8B-B14F-4D97-AF65-F5344CB8AC3E}">
        <p14:creationId xmlns:p14="http://schemas.microsoft.com/office/powerpoint/2010/main" val="4057230818"/>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4574</TotalTime>
  <Words>1333</Words>
  <Application>Microsoft Office PowerPoint</Application>
  <PresentationFormat>Widescreen</PresentationFormat>
  <Paragraphs>76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Neue Haas Grotesk Text Pro</vt:lpstr>
      <vt:lpstr>VanillaVTI</vt:lpstr>
      <vt:lpstr>The Lantern Burns Low: An Interpretive Phenomenological Analysis of Stress &amp; Burnout in Newly Qualified Mental Health Nurses</vt:lpstr>
      <vt:lpstr>Research Aims </vt:lpstr>
      <vt:lpstr>Rationale for Research                                                                   (Source NMC,2025)</vt:lpstr>
      <vt:lpstr>PowerPoint Presentation</vt:lpstr>
      <vt:lpstr>Some examples of current literature surrounding NQN’s and burnout. </vt:lpstr>
      <vt:lpstr>Research Paradigm </vt:lpstr>
      <vt:lpstr>PowerPoint Presentation</vt:lpstr>
      <vt:lpstr>Method of Data Collection and Analysis </vt:lpstr>
      <vt:lpstr>PowerPoint Presentation</vt:lpstr>
      <vt:lpstr>Ethical Considerations</vt:lpstr>
      <vt:lpstr>Summary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Lydia Eadon-rowlands</dc:creator>
  <cp:lastModifiedBy>Lydia Eadon-rowlands</cp:lastModifiedBy>
  <cp:revision>2</cp:revision>
  <dcterms:created xsi:type="dcterms:W3CDTF">2026-04-13T10:22:32Z</dcterms:created>
  <dcterms:modified xsi:type="dcterms:W3CDTF">2026-04-27T16:13:18Z</dcterms:modified>
</cp:coreProperties>
</file>