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0" r:id="rId1"/>
  </p:sldMasterIdLst>
  <p:notesMasterIdLst>
    <p:notesMasterId r:id="rId16"/>
  </p:notesMasterIdLst>
  <p:sldIdLst>
    <p:sldId id="256" r:id="rId2"/>
    <p:sldId id="291" r:id="rId3"/>
    <p:sldId id="302" r:id="rId4"/>
    <p:sldId id="297" r:id="rId5"/>
    <p:sldId id="258" r:id="rId6"/>
    <p:sldId id="294" r:id="rId7"/>
    <p:sldId id="293" r:id="rId8"/>
    <p:sldId id="295" r:id="rId9"/>
    <p:sldId id="285" r:id="rId10"/>
    <p:sldId id="286" r:id="rId11"/>
    <p:sldId id="296" r:id="rId12"/>
    <p:sldId id="299" r:id="rId13"/>
    <p:sldId id="298" r:id="rId14"/>
    <p:sldId id="300" r:id="rId15"/>
  </p:sldIdLst>
  <p:sldSz cx="9144000" cy="5143500" type="screen16x9"/>
  <p:notesSz cx="6858000" cy="9144000"/>
  <p:embeddedFontLst>
    <p:embeddedFont>
      <p:font typeface="Calibri" panose="020F0502020204030204" pitchFamily="34" charset="0"/>
      <p:regular r:id="rId17"/>
      <p:bold r:id="rId18"/>
      <p:italic r:id="rId19"/>
      <p:boldItalic r:id="rId20"/>
    </p:embeddedFont>
    <p:embeddedFont>
      <p:font typeface="Fira Sans" panose="020B0503050000020004" pitchFamily="34" charset="0"/>
      <p:regular r:id="rId21"/>
      <p:bold r:id="rId22"/>
      <p:italic r:id="rId23"/>
      <p:boldItalic r:id="rId24"/>
    </p:embeddedFont>
    <p:embeddedFont>
      <p:font typeface="Fira Sans Extra Condensed" panose="020B0503050000020004" pitchFamily="34" charset="0"/>
      <p:regular r:id="rId25"/>
      <p:bold r:id="rId26"/>
      <p:italic r:id="rId27"/>
      <p:boldItalic r:id="rId28"/>
    </p:embeddedFont>
    <p:embeddedFont>
      <p:font typeface="Fira Sans Extra Condensed Medium" panose="020B0604020202020204" charset="0"/>
      <p:regular r:id="rId29"/>
      <p:bold r:id="rId30"/>
      <p:italic r:id="rId31"/>
      <p:boldItalic r:id="rId32"/>
    </p:embeddedFont>
    <p:embeddedFont>
      <p:font typeface="Roboto" panose="02000000000000000000" pitchFamily="2" charset="0"/>
      <p:regular r:id="rId33"/>
      <p:bold r:id="rId34"/>
      <p:italic r:id="rId35"/>
      <p:boldItalic r:id="rId3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E1BB92DE-8E90-40D0-B03A-0CB1827CB786}">
  <a:tblStyle styleId="{E1BB92DE-8E90-40D0-B03A-0CB1827CB786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762" autoAdjust="0"/>
  </p:normalViewPr>
  <p:slideViewPr>
    <p:cSldViewPr>
      <p:cViewPr varScale="1">
        <p:scale>
          <a:sx n="106" d="100"/>
          <a:sy n="106" d="100"/>
        </p:scale>
        <p:origin x="778" y="77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font" Target="fonts/font10.fntdata"/><Relationship Id="rId39" Type="http://schemas.openxmlformats.org/officeDocument/2006/relationships/theme" Target="theme/theme1.xml"/><Relationship Id="rId21" Type="http://schemas.openxmlformats.org/officeDocument/2006/relationships/font" Target="fonts/font5.fntdata"/><Relationship Id="rId34" Type="http://schemas.openxmlformats.org/officeDocument/2006/relationships/font" Target="fonts/font18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33" Type="http://schemas.openxmlformats.org/officeDocument/2006/relationships/font" Target="fonts/font17.fntdata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29" Type="http://schemas.openxmlformats.org/officeDocument/2006/relationships/font" Target="fonts/font1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8.fntdata"/><Relationship Id="rId32" Type="http://schemas.openxmlformats.org/officeDocument/2006/relationships/font" Target="fonts/font16.fntdata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7.fntdata"/><Relationship Id="rId28" Type="http://schemas.openxmlformats.org/officeDocument/2006/relationships/font" Target="fonts/font12.fntdata"/><Relationship Id="rId36" Type="http://schemas.openxmlformats.org/officeDocument/2006/relationships/font" Target="fonts/font20.fntdata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31" Type="http://schemas.openxmlformats.org/officeDocument/2006/relationships/font" Target="fonts/font1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Relationship Id="rId27" Type="http://schemas.openxmlformats.org/officeDocument/2006/relationships/font" Target="fonts/font11.fntdata"/><Relationship Id="rId30" Type="http://schemas.openxmlformats.org/officeDocument/2006/relationships/font" Target="fonts/font14.fntdata"/><Relationship Id="rId35" Type="http://schemas.openxmlformats.org/officeDocument/2006/relationships/font" Target="fonts/font19.fntdata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" name="Google Shape;54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indent="0" algn="just">
              <a:buFont typeface="Arial" pitchFamily="34" charset="0"/>
              <a:buNone/>
            </a:pPr>
            <a:r>
              <a:rPr lang="en-US" dirty="0"/>
              <a:t>What is employee/staff absenteeism</a:t>
            </a:r>
            <a:endParaRPr lang="en-US" sz="1100" dirty="0"/>
          </a:p>
          <a:p>
            <a:pPr algn="just">
              <a:buFont typeface="Arial" pitchFamily="34" charset="0"/>
              <a:buChar char="•"/>
            </a:pPr>
            <a:r>
              <a:rPr lang="en-US" sz="1100" dirty="0"/>
              <a:t>When it comes to habitual absents from work, it is termed as staff absenteeism. </a:t>
            </a:r>
          </a:p>
          <a:p>
            <a:pPr algn="just">
              <a:buFont typeface="Arial" pitchFamily="34" charset="0"/>
              <a:buChar char="•"/>
            </a:pPr>
            <a:r>
              <a:rPr lang="en-US" sz="1100" dirty="0"/>
              <a:t>The staff  is absent from  work frequently. </a:t>
            </a:r>
          </a:p>
          <a:p>
            <a:pPr algn="just">
              <a:buFont typeface="Arial" pitchFamily="34" charset="0"/>
              <a:buChar char="•"/>
            </a:pPr>
            <a:r>
              <a:rPr lang="en-US" sz="1100" dirty="0"/>
              <a:t>Since this  is an important issue, but there is a need that the issue is understood in detail. </a:t>
            </a:r>
          </a:p>
          <a:p>
            <a:pPr algn="just">
              <a:buFont typeface="Arial" pitchFamily="34" charset="0"/>
              <a:buChar char="•"/>
            </a:pPr>
            <a:r>
              <a:rPr lang="en-US" sz="1100" dirty="0"/>
              <a:t>As an HR manager or personnel, it is a common incidence to find one or two  empty seats. </a:t>
            </a:r>
          </a:p>
          <a:p>
            <a:pPr algn="just">
              <a:buFont typeface="Arial" pitchFamily="34" charset="0"/>
              <a:buChar char="•"/>
            </a:pPr>
            <a:r>
              <a:rPr lang="en-US" sz="1100" dirty="0"/>
              <a:t>The employees can go on allowed leaves, but what happens when they go on leaves untold.  </a:t>
            </a:r>
          </a:p>
          <a:p>
            <a:pPr algn="just">
              <a:buFont typeface="Arial" pitchFamily="34" charset="0"/>
              <a:buChar char="•"/>
            </a:pPr>
            <a:r>
              <a:rPr lang="en-US" sz="1100" dirty="0"/>
              <a:t>In the case of rise of absents, the issues go on a rise. </a:t>
            </a:r>
          </a:p>
          <a:p>
            <a:pPr algn="just">
              <a:buFont typeface="Arial" pitchFamily="34" charset="0"/>
              <a:buChar char="•"/>
            </a:pPr>
            <a:r>
              <a:rPr lang="en-US" sz="1100" dirty="0"/>
              <a:t>When employees are absent from work habitually, and frequently, it is termed as employee absenteeism. </a:t>
            </a:r>
          </a:p>
          <a:p>
            <a:pPr algn="just">
              <a:buFont typeface="Arial" pitchFamily="34" charset="0"/>
              <a:buChar char="•"/>
            </a:pPr>
            <a:r>
              <a:rPr lang="en-US" sz="1100" dirty="0"/>
              <a:t>It is a serious concern for the  employers. </a:t>
            </a:r>
          </a:p>
          <a:p>
            <a:pPr algn="just">
              <a:buFont typeface="Arial" pitchFamily="34" charset="0"/>
              <a:buChar char="•"/>
            </a:pPr>
            <a:r>
              <a:rPr lang="en-US" sz="1100" dirty="0"/>
              <a:t>When  employees are absent from work, it leads to reduction in overall productivity of the organization.</a:t>
            </a:r>
          </a:p>
          <a:p>
            <a:pPr algn="just">
              <a:buFont typeface="Arial" pitchFamily="34" charset="0"/>
              <a:buChar char="•"/>
            </a:pPr>
            <a:r>
              <a:rPr lang="en-US" sz="1100" dirty="0"/>
              <a:t>Increased absenteeism means increased stress for the employers,  managers and the HR managers.</a:t>
            </a:r>
          </a:p>
          <a:p>
            <a:pPr algn="just">
              <a:buFont typeface="Arial" pitchFamily="34" charset="0"/>
              <a:buChar char="•"/>
            </a:pPr>
            <a:r>
              <a:rPr lang="en-US" sz="1100" dirty="0"/>
              <a:t>This means burden of work is shifted to the other employees, that increased negative behaviors and stress in the other employees.</a:t>
            </a:r>
          </a:p>
          <a:p>
            <a:pPr algn="just">
              <a:buFont typeface="Arial" pitchFamily="34" charset="0"/>
              <a:buChar char="•"/>
            </a:pPr>
            <a:r>
              <a:rPr lang="en-US" sz="1100" dirty="0"/>
              <a:t>Low morale of the other employees also becomes a concern.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93179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ga0a0613070_0_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7" name="Google Shape;147;ga0a0613070_0_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ga0a0613070_0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2" name="Google Shape;192;ga0a0613070_0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9" name="Google Shape;1189;gb24e14629d_0_16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90" name="Google Shape;1190;gb24e14629d_0_16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1" name="Google Shape;1271;gb24e14629d_0_1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72" name="Google Shape;1272;gb24e14629d_0_16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4"/>
          <p:cNvSpPr txBox="1">
            <a:spLocks noGrp="1"/>
          </p:cNvSpPr>
          <p:nvPr>
            <p:ph type="title"/>
          </p:nvPr>
        </p:nvSpPr>
        <p:spPr>
          <a:xfrm>
            <a:off x="180000" y="307450"/>
            <a:ext cx="878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5"/>
          <p:cNvSpPr txBox="1">
            <a:spLocks noGrp="1"/>
          </p:cNvSpPr>
          <p:nvPr>
            <p:ph type="title"/>
          </p:nvPr>
        </p:nvSpPr>
        <p:spPr>
          <a:xfrm>
            <a:off x="180000" y="307450"/>
            <a:ext cx="878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6"/>
          <p:cNvSpPr txBox="1">
            <a:spLocks noGrp="1"/>
          </p:cNvSpPr>
          <p:nvPr>
            <p:ph type="title"/>
          </p:nvPr>
        </p:nvSpPr>
        <p:spPr>
          <a:xfrm>
            <a:off x="180000" y="307450"/>
            <a:ext cx="878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28" name="Google Shape;28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9" name="Google Shape;29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2" name="Google Shape;32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" name="Google Shape;35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6" name="Google Shape;36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</a:lstStyle>
          <a:p>
            <a:endParaRPr/>
          </a:p>
        </p:txBody>
      </p:sp>
      <p:sp>
        <p:nvSpPr>
          <p:cNvPr id="41" name="Google Shape;41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4" name="Google Shape;44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algn="ctr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 algn="ctr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 algn="ctr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 algn="ctr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 algn="ctr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 algn="ctr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 algn="ctr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 algn="ctr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 algn="ctr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45" name="Google Shape;45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180000" y="307450"/>
            <a:ext cx="878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Fira Sans Extra Condensed"/>
              <a:buNone/>
              <a:defRPr sz="2400" b="1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oboto"/>
              <a:buChar char="●"/>
              <a:def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914400" lvl="1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oboto"/>
              <a:buChar char="○"/>
              <a:def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1371600" lvl="2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oboto"/>
              <a:buChar char="■"/>
              <a:def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1828800" lvl="3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oboto"/>
              <a:buChar char="●"/>
              <a:def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2286000" lvl="4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oboto"/>
              <a:buChar char="○"/>
              <a:def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2743200" lvl="5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oboto"/>
              <a:buChar char="■"/>
              <a:def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3200400" lvl="6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oboto"/>
              <a:buChar char="●"/>
              <a:def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3657600" lvl="7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oboto"/>
              <a:buChar char="○"/>
              <a:def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4114800" lvl="8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oboto"/>
              <a:buChar char="■"/>
              <a:def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5"/>
          <p:cNvSpPr/>
          <p:nvPr/>
        </p:nvSpPr>
        <p:spPr>
          <a:xfrm rot="-900050">
            <a:off x="642118" y="570838"/>
            <a:ext cx="5211957" cy="4153711"/>
          </a:xfrm>
          <a:custGeom>
            <a:avLst/>
            <a:gdLst/>
            <a:ahLst/>
            <a:cxnLst/>
            <a:rect l="l" t="t" r="r" b="b"/>
            <a:pathLst>
              <a:path w="12949" h="10320" extrusionOk="0">
                <a:moveTo>
                  <a:pt x="5030" y="0"/>
                </a:moveTo>
                <a:cubicBezTo>
                  <a:pt x="4569" y="0"/>
                  <a:pt x="4094" y="82"/>
                  <a:pt x="3620" y="273"/>
                </a:cubicBezTo>
                <a:cubicBezTo>
                  <a:pt x="1" y="1761"/>
                  <a:pt x="2204" y="7343"/>
                  <a:pt x="3466" y="8434"/>
                </a:cubicBezTo>
                <a:cubicBezTo>
                  <a:pt x="4280" y="9135"/>
                  <a:pt x="5185" y="9755"/>
                  <a:pt x="6294" y="10094"/>
                </a:cubicBezTo>
                <a:cubicBezTo>
                  <a:pt x="6796" y="10237"/>
                  <a:pt x="7348" y="10319"/>
                  <a:pt x="7918" y="10319"/>
                </a:cubicBezTo>
                <a:cubicBezTo>
                  <a:pt x="8631" y="10319"/>
                  <a:pt x="9373" y="10190"/>
                  <a:pt x="10084" y="9886"/>
                </a:cubicBezTo>
                <a:cubicBezTo>
                  <a:pt x="11383" y="9361"/>
                  <a:pt x="12536" y="8248"/>
                  <a:pt x="12763" y="7099"/>
                </a:cubicBezTo>
                <a:cubicBezTo>
                  <a:pt x="12948" y="6212"/>
                  <a:pt x="12573" y="5439"/>
                  <a:pt x="12043" y="4837"/>
                </a:cubicBezTo>
                <a:cubicBezTo>
                  <a:pt x="11496" y="4249"/>
                  <a:pt x="10799" y="3797"/>
                  <a:pt x="10179" y="3254"/>
                </a:cubicBezTo>
                <a:cubicBezTo>
                  <a:pt x="9275" y="2462"/>
                  <a:pt x="8578" y="1499"/>
                  <a:pt x="7560" y="820"/>
                </a:cubicBezTo>
                <a:cubicBezTo>
                  <a:pt x="6874" y="351"/>
                  <a:pt x="5983" y="0"/>
                  <a:pt x="5030" y="0"/>
                </a:cubicBezTo>
                <a:close/>
              </a:path>
            </a:pathLst>
          </a:custGeom>
          <a:solidFill>
            <a:srgbClr val="FC8FD8">
              <a:alpha val="1250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" name="Google Shape;57;p15"/>
          <p:cNvSpPr txBox="1">
            <a:spLocks noGrp="1"/>
          </p:cNvSpPr>
          <p:nvPr>
            <p:ph type="ctrTitle"/>
          </p:nvPr>
        </p:nvSpPr>
        <p:spPr>
          <a:xfrm>
            <a:off x="3575724" y="1485277"/>
            <a:ext cx="5638800" cy="1675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br>
              <a:rPr lang="en-GB" sz="2000" dirty="0"/>
            </a:br>
            <a:r>
              <a:rPr lang="en-GB" sz="2000" dirty="0"/>
              <a:t>Problem Solving and Decision Making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Mid Cheshire Hospitals NHS Foundation Trust </a:t>
            </a:r>
            <a:endParaRPr sz="2000" b="0" dirty="0"/>
          </a:p>
        </p:txBody>
      </p:sp>
      <p:sp>
        <p:nvSpPr>
          <p:cNvPr id="58" name="Google Shape;58;p15"/>
          <p:cNvSpPr txBox="1">
            <a:spLocks noGrp="1"/>
          </p:cNvSpPr>
          <p:nvPr>
            <p:ph type="subTitle" idx="1"/>
          </p:nvPr>
        </p:nvSpPr>
        <p:spPr>
          <a:xfrm>
            <a:off x="4201238" y="3168315"/>
            <a:ext cx="4474200" cy="473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Issue: Employee A</a:t>
            </a:r>
            <a:r>
              <a:rPr lang="es" dirty="0"/>
              <a:t>bseneteesim </a:t>
            </a:r>
            <a:endParaRPr dirty="0"/>
          </a:p>
        </p:txBody>
      </p:sp>
      <p:grpSp>
        <p:nvGrpSpPr>
          <p:cNvPr id="59" name="Google Shape;59;p15"/>
          <p:cNvGrpSpPr/>
          <p:nvPr/>
        </p:nvGrpSpPr>
        <p:grpSpPr>
          <a:xfrm>
            <a:off x="1346025" y="3086174"/>
            <a:ext cx="2017705" cy="1526912"/>
            <a:chOff x="1346025" y="3086174"/>
            <a:chExt cx="2017705" cy="1526912"/>
          </a:xfrm>
        </p:grpSpPr>
        <p:sp>
          <p:nvSpPr>
            <p:cNvPr id="60" name="Google Shape;60;p15"/>
            <p:cNvSpPr/>
            <p:nvPr/>
          </p:nvSpPr>
          <p:spPr>
            <a:xfrm>
              <a:off x="1734846" y="3153199"/>
              <a:ext cx="54802" cy="1412670"/>
            </a:xfrm>
            <a:custGeom>
              <a:avLst/>
              <a:gdLst/>
              <a:ahLst/>
              <a:cxnLst/>
              <a:rect l="l" t="t" r="r" b="b"/>
              <a:pathLst>
                <a:path w="1345" h="34671" extrusionOk="0">
                  <a:moveTo>
                    <a:pt x="0" y="1"/>
                  </a:moveTo>
                  <a:lnTo>
                    <a:pt x="0" y="34671"/>
                  </a:lnTo>
                  <a:lnTo>
                    <a:pt x="1344" y="34671"/>
                  </a:lnTo>
                  <a:lnTo>
                    <a:pt x="1344" y="1"/>
                  </a:lnTo>
                  <a:close/>
                </a:path>
              </a:pathLst>
            </a:custGeom>
            <a:solidFill>
              <a:srgbClr val="70CA9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" name="Google Shape;61;p15"/>
            <p:cNvSpPr/>
            <p:nvPr/>
          </p:nvSpPr>
          <p:spPr>
            <a:xfrm>
              <a:off x="1962403" y="3153199"/>
              <a:ext cx="55739" cy="1412670"/>
            </a:xfrm>
            <a:custGeom>
              <a:avLst/>
              <a:gdLst/>
              <a:ahLst/>
              <a:cxnLst/>
              <a:rect l="l" t="t" r="r" b="b"/>
              <a:pathLst>
                <a:path w="1368" h="34671" extrusionOk="0">
                  <a:moveTo>
                    <a:pt x="0" y="1"/>
                  </a:moveTo>
                  <a:lnTo>
                    <a:pt x="0" y="34671"/>
                  </a:lnTo>
                  <a:lnTo>
                    <a:pt x="1368" y="34671"/>
                  </a:lnTo>
                  <a:lnTo>
                    <a:pt x="1368" y="1"/>
                  </a:lnTo>
                  <a:close/>
                </a:path>
              </a:pathLst>
            </a:custGeom>
            <a:solidFill>
              <a:srgbClr val="70CA9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" name="Google Shape;62;p15"/>
            <p:cNvSpPr/>
            <p:nvPr/>
          </p:nvSpPr>
          <p:spPr>
            <a:xfrm>
              <a:off x="1789607" y="3191947"/>
              <a:ext cx="172840" cy="1412670"/>
            </a:xfrm>
            <a:custGeom>
              <a:avLst/>
              <a:gdLst/>
              <a:ahLst/>
              <a:cxnLst/>
              <a:rect l="l" t="t" r="r" b="b"/>
              <a:pathLst>
                <a:path w="4242" h="34671" extrusionOk="0">
                  <a:moveTo>
                    <a:pt x="0" y="0"/>
                  </a:moveTo>
                  <a:lnTo>
                    <a:pt x="0" y="34670"/>
                  </a:lnTo>
                  <a:lnTo>
                    <a:pt x="4241" y="34670"/>
                  </a:lnTo>
                  <a:lnTo>
                    <a:pt x="424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" name="Google Shape;63;p15"/>
            <p:cNvSpPr/>
            <p:nvPr/>
          </p:nvSpPr>
          <p:spPr>
            <a:xfrm>
              <a:off x="1824525" y="3231591"/>
              <a:ext cx="19884" cy="712019"/>
            </a:xfrm>
            <a:custGeom>
              <a:avLst/>
              <a:gdLst/>
              <a:ahLst/>
              <a:cxnLst/>
              <a:rect l="l" t="t" r="r" b="b"/>
              <a:pathLst>
                <a:path w="488" h="17475" extrusionOk="0">
                  <a:moveTo>
                    <a:pt x="302" y="1"/>
                  </a:moveTo>
                  <a:cubicBezTo>
                    <a:pt x="117" y="1"/>
                    <a:pt x="1" y="93"/>
                    <a:pt x="1" y="186"/>
                  </a:cubicBezTo>
                  <a:lnTo>
                    <a:pt x="1" y="17289"/>
                  </a:lnTo>
                  <a:cubicBezTo>
                    <a:pt x="1" y="17382"/>
                    <a:pt x="117" y="17475"/>
                    <a:pt x="302" y="17475"/>
                  </a:cubicBezTo>
                  <a:cubicBezTo>
                    <a:pt x="395" y="17475"/>
                    <a:pt x="488" y="17382"/>
                    <a:pt x="488" y="17289"/>
                  </a:cubicBezTo>
                  <a:lnTo>
                    <a:pt x="488" y="186"/>
                  </a:lnTo>
                  <a:cubicBezTo>
                    <a:pt x="488" y="93"/>
                    <a:pt x="395" y="1"/>
                    <a:pt x="30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" name="Google Shape;64;p15"/>
            <p:cNvSpPr/>
            <p:nvPr/>
          </p:nvSpPr>
          <p:spPr>
            <a:xfrm>
              <a:off x="1867958" y="3231591"/>
              <a:ext cx="16094" cy="715808"/>
            </a:xfrm>
            <a:custGeom>
              <a:avLst/>
              <a:gdLst/>
              <a:ahLst/>
              <a:cxnLst/>
              <a:rect l="l" t="t" r="r" b="b"/>
              <a:pathLst>
                <a:path w="395" h="17568" extrusionOk="0">
                  <a:moveTo>
                    <a:pt x="210" y="1"/>
                  </a:moveTo>
                  <a:cubicBezTo>
                    <a:pt x="94" y="1"/>
                    <a:pt x="1" y="93"/>
                    <a:pt x="1" y="302"/>
                  </a:cubicBezTo>
                  <a:lnTo>
                    <a:pt x="1" y="17382"/>
                  </a:lnTo>
                  <a:cubicBezTo>
                    <a:pt x="1" y="17475"/>
                    <a:pt x="94" y="17567"/>
                    <a:pt x="210" y="17567"/>
                  </a:cubicBezTo>
                  <a:cubicBezTo>
                    <a:pt x="302" y="17567"/>
                    <a:pt x="395" y="17475"/>
                    <a:pt x="395" y="17382"/>
                  </a:cubicBezTo>
                  <a:lnTo>
                    <a:pt x="395" y="302"/>
                  </a:lnTo>
                  <a:cubicBezTo>
                    <a:pt x="395" y="93"/>
                    <a:pt x="302" y="1"/>
                    <a:pt x="21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" name="Google Shape;65;p15"/>
            <p:cNvSpPr/>
            <p:nvPr/>
          </p:nvSpPr>
          <p:spPr>
            <a:xfrm>
              <a:off x="1907643" y="3235380"/>
              <a:ext cx="19843" cy="716745"/>
            </a:xfrm>
            <a:custGeom>
              <a:avLst/>
              <a:gdLst/>
              <a:ahLst/>
              <a:cxnLst/>
              <a:rect l="l" t="t" r="r" b="b"/>
              <a:pathLst>
                <a:path w="487" h="17591" extrusionOk="0">
                  <a:moveTo>
                    <a:pt x="186" y="0"/>
                  </a:moveTo>
                  <a:cubicBezTo>
                    <a:pt x="93" y="0"/>
                    <a:pt x="0" y="93"/>
                    <a:pt x="0" y="301"/>
                  </a:cubicBezTo>
                  <a:lnTo>
                    <a:pt x="0" y="17382"/>
                  </a:lnTo>
                  <a:cubicBezTo>
                    <a:pt x="0" y="17474"/>
                    <a:pt x="93" y="17590"/>
                    <a:pt x="186" y="17590"/>
                  </a:cubicBezTo>
                  <a:cubicBezTo>
                    <a:pt x="394" y="17590"/>
                    <a:pt x="487" y="17474"/>
                    <a:pt x="487" y="17382"/>
                  </a:cubicBezTo>
                  <a:lnTo>
                    <a:pt x="487" y="301"/>
                  </a:lnTo>
                  <a:cubicBezTo>
                    <a:pt x="487" y="93"/>
                    <a:pt x="394" y="0"/>
                    <a:pt x="18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" name="Google Shape;66;p15"/>
            <p:cNvSpPr/>
            <p:nvPr/>
          </p:nvSpPr>
          <p:spPr>
            <a:xfrm>
              <a:off x="1451551" y="3086174"/>
              <a:ext cx="54802" cy="1412670"/>
            </a:xfrm>
            <a:custGeom>
              <a:avLst/>
              <a:gdLst/>
              <a:ahLst/>
              <a:cxnLst/>
              <a:rect l="l" t="t" r="r" b="b"/>
              <a:pathLst>
                <a:path w="1345" h="34671" extrusionOk="0">
                  <a:moveTo>
                    <a:pt x="1" y="1"/>
                  </a:moveTo>
                  <a:lnTo>
                    <a:pt x="1" y="34670"/>
                  </a:lnTo>
                  <a:lnTo>
                    <a:pt x="1345" y="34670"/>
                  </a:lnTo>
                  <a:lnTo>
                    <a:pt x="134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" name="Google Shape;67;p15"/>
            <p:cNvSpPr/>
            <p:nvPr/>
          </p:nvSpPr>
          <p:spPr>
            <a:xfrm>
              <a:off x="1679108" y="3086174"/>
              <a:ext cx="55780" cy="1412670"/>
            </a:xfrm>
            <a:custGeom>
              <a:avLst/>
              <a:gdLst/>
              <a:ahLst/>
              <a:cxnLst/>
              <a:rect l="l" t="t" r="r" b="b"/>
              <a:pathLst>
                <a:path w="1369" h="34671" extrusionOk="0">
                  <a:moveTo>
                    <a:pt x="1" y="1"/>
                  </a:moveTo>
                  <a:lnTo>
                    <a:pt x="1" y="34670"/>
                  </a:lnTo>
                  <a:lnTo>
                    <a:pt x="1368" y="34670"/>
                  </a:lnTo>
                  <a:lnTo>
                    <a:pt x="136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" name="Google Shape;68;p15"/>
            <p:cNvSpPr/>
            <p:nvPr/>
          </p:nvSpPr>
          <p:spPr>
            <a:xfrm>
              <a:off x="1506311" y="3125819"/>
              <a:ext cx="172840" cy="1411733"/>
            </a:xfrm>
            <a:custGeom>
              <a:avLst/>
              <a:gdLst/>
              <a:ahLst/>
              <a:cxnLst/>
              <a:rect l="l" t="t" r="r" b="b"/>
              <a:pathLst>
                <a:path w="4242" h="34648" extrusionOk="0">
                  <a:moveTo>
                    <a:pt x="1" y="1"/>
                  </a:moveTo>
                  <a:lnTo>
                    <a:pt x="1" y="34648"/>
                  </a:lnTo>
                  <a:lnTo>
                    <a:pt x="4242" y="34648"/>
                  </a:lnTo>
                  <a:lnTo>
                    <a:pt x="4242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" name="Google Shape;69;p15"/>
            <p:cNvSpPr/>
            <p:nvPr/>
          </p:nvSpPr>
          <p:spPr>
            <a:xfrm>
              <a:off x="1541270" y="3160777"/>
              <a:ext cx="19884" cy="715808"/>
            </a:xfrm>
            <a:custGeom>
              <a:avLst/>
              <a:gdLst/>
              <a:ahLst/>
              <a:cxnLst/>
              <a:rect l="l" t="t" r="r" b="b"/>
              <a:pathLst>
                <a:path w="488" h="17568" extrusionOk="0">
                  <a:moveTo>
                    <a:pt x="302" y="0"/>
                  </a:moveTo>
                  <a:cubicBezTo>
                    <a:pt x="116" y="0"/>
                    <a:pt x="0" y="93"/>
                    <a:pt x="0" y="186"/>
                  </a:cubicBezTo>
                  <a:lnTo>
                    <a:pt x="0" y="17382"/>
                  </a:lnTo>
                  <a:cubicBezTo>
                    <a:pt x="0" y="17474"/>
                    <a:pt x="116" y="17567"/>
                    <a:pt x="302" y="17567"/>
                  </a:cubicBezTo>
                  <a:cubicBezTo>
                    <a:pt x="394" y="17567"/>
                    <a:pt x="487" y="17474"/>
                    <a:pt x="487" y="17382"/>
                  </a:cubicBezTo>
                  <a:lnTo>
                    <a:pt x="487" y="186"/>
                  </a:lnTo>
                  <a:cubicBezTo>
                    <a:pt x="487" y="93"/>
                    <a:pt x="394" y="0"/>
                    <a:pt x="30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" name="Google Shape;70;p15"/>
            <p:cNvSpPr/>
            <p:nvPr/>
          </p:nvSpPr>
          <p:spPr>
            <a:xfrm>
              <a:off x="1584703" y="3164567"/>
              <a:ext cx="16094" cy="716705"/>
            </a:xfrm>
            <a:custGeom>
              <a:avLst/>
              <a:gdLst/>
              <a:ahLst/>
              <a:cxnLst/>
              <a:rect l="l" t="t" r="r" b="b"/>
              <a:pathLst>
                <a:path w="395" h="17590" extrusionOk="0">
                  <a:moveTo>
                    <a:pt x="209" y="0"/>
                  </a:moveTo>
                  <a:cubicBezTo>
                    <a:pt x="93" y="0"/>
                    <a:pt x="0" y="93"/>
                    <a:pt x="0" y="209"/>
                  </a:cubicBezTo>
                  <a:lnTo>
                    <a:pt x="0" y="17289"/>
                  </a:lnTo>
                  <a:cubicBezTo>
                    <a:pt x="0" y="17474"/>
                    <a:pt x="93" y="17590"/>
                    <a:pt x="209" y="17590"/>
                  </a:cubicBezTo>
                  <a:cubicBezTo>
                    <a:pt x="302" y="17590"/>
                    <a:pt x="394" y="17474"/>
                    <a:pt x="394" y="17289"/>
                  </a:cubicBezTo>
                  <a:lnTo>
                    <a:pt x="394" y="209"/>
                  </a:lnTo>
                  <a:cubicBezTo>
                    <a:pt x="394" y="93"/>
                    <a:pt x="302" y="0"/>
                    <a:pt x="20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" name="Google Shape;71;p15"/>
            <p:cNvSpPr/>
            <p:nvPr/>
          </p:nvSpPr>
          <p:spPr>
            <a:xfrm>
              <a:off x="1624348" y="3168315"/>
              <a:ext cx="19884" cy="716745"/>
            </a:xfrm>
            <a:custGeom>
              <a:avLst/>
              <a:gdLst/>
              <a:ahLst/>
              <a:cxnLst/>
              <a:rect l="l" t="t" r="r" b="b"/>
              <a:pathLst>
                <a:path w="488" h="17591" extrusionOk="0">
                  <a:moveTo>
                    <a:pt x="186" y="1"/>
                  </a:moveTo>
                  <a:cubicBezTo>
                    <a:pt x="93" y="1"/>
                    <a:pt x="1" y="117"/>
                    <a:pt x="1" y="209"/>
                  </a:cubicBezTo>
                  <a:lnTo>
                    <a:pt x="1" y="17289"/>
                  </a:lnTo>
                  <a:cubicBezTo>
                    <a:pt x="1" y="17498"/>
                    <a:pt x="93" y="17591"/>
                    <a:pt x="186" y="17591"/>
                  </a:cubicBezTo>
                  <a:cubicBezTo>
                    <a:pt x="395" y="17591"/>
                    <a:pt x="487" y="17498"/>
                    <a:pt x="487" y="17289"/>
                  </a:cubicBezTo>
                  <a:lnTo>
                    <a:pt x="487" y="209"/>
                  </a:lnTo>
                  <a:cubicBezTo>
                    <a:pt x="487" y="117"/>
                    <a:pt x="395" y="1"/>
                    <a:pt x="18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72;p15"/>
            <p:cNvSpPr/>
            <p:nvPr/>
          </p:nvSpPr>
          <p:spPr>
            <a:xfrm>
              <a:off x="2092704" y="3447821"/>
              <a:ext cx="1109568" cy="51053"/>
            </a:xfrm>
            <a:custGeom>
              <a:avLst/>
              <a:gdLst/>
              <a:ahLst/>
              <a:cxnLst/>
              <a:rect l="l" t="t" r="r" b="b"/>
              <a:pathLst>
                <a:path w="27232" h="1253" extrusionOk="0">
                  <a:moveTo>
                    <a:pt x="580" y="1"/>
                  </a:moveTo>
                  <a:cubicBezTo>
                    <a:pt x="186" y="1"/>
                    <a:pt x="1" y="302"/>
                    <a:pt x="1" y="580"/>
                  </a:cubicBezTo>
                  <a:lnTo>
                    <a:pt x="1" y="673"/>
                  </a:lnTo>
                  <a:cubicBezTo>
                    <a:pt x="1" y="974"/>
                    <a:pt x="186" y="1252"/>
                    <a:pt x="580" y="1252"/>
                  </a:cubicBezTo>
                  <a:lnTo>
                    <a:pt x="26652" y="1252"/>
                  </a:lnTo>
                  <a:cubicBezTo>
                    <a:pt x="26930" y="1252"/>
                    <a:pt x="27231" y="974"/>
                    <a:pt x="27231" y="673"/>
                  </a:cubicBezTo>
                  <a:lnTo>
                    <a:pt x="27231" y="580"/>
                  </a:lnTo>
                  <a:cubicBezTo>
                    <a:pt x="27231" y="302"/>
                    <a:pt x="26930" y="1"/>
                    <a:pt x="26652" y="1"/>
                  </a:cubicBezTo>
                  <a:close/>
                </a:path>
              </a:pathLst>
            </a:custGeom>
            <a:solidFill>
              <a:srgbClr val="CDDA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" name="Google Shape;73;p15"/>
            <p:cNvSpPr/>
            <p:nvPr/>
          </p:nvSpPr>
          <p:spPr>
            <a:xfrm>
              <a:off x="2167307" y="3498833"/>
              <a:ext cx="1109568" cy="47223"/>
            </a:xfrm>
            <a:custGeom>
              <a:avLst/>
              <a:gdLst/>
              <a:ahLst/>
              <a:cxnLst/>
              <a:rect l="l" t="t" r="r" b="b"/>
              <a:pathLst>
                <a:path w="27232" h="1159" extrusionOk="0">
                  <a:moveTo>
                    <a:pt x="580" y="0"/>
                  </a:moveTo>
                  <a:cubicBezTo>
                    <a:pt x="279" y="0"/>
                    <a:pt x="0" y="209"/>
                    <a:pt x="0" y="487"/>
                  </a:cubicBezTo>
                  <a:lnTo>
                    <a:pt x="0" y="579"/>
                  </a:lnTo>
                  <a:cubicBezTo>
                    <a:pt x="0" y="881"/>
                    <a:pt x="279" y="1159"/>
                    <a:pt x="580" y="1159"/>
                  </a:cubicBezTo>
                  <a:lnTo>
                    <a:pt x="26652" y="1159"/>
                  </a:lnTo>
                  <a:cubicBezTo>
                    <a:pt x="27046" y="1159"/>
                    <a:pt x="27231" y="881"/>
                    <a:pt x="27231" y="579"/>
                  </a:cubicBezTo>
                  <a:lnTo>
                    <a:pt x="27231" y="487"/>
                  </a:lnTo>
                  <a:cubicBezTo>
                    <a:pt x="27231" y="209"/>
                    <a:pt x="27046" y="0"/>
                    <a:pt x="266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" name="Google Shape;74;p15"/>
            <p:cNvSpPr/>
            <p:nvPr/>
          </p:nvSpPr>
          <p:spPr>
            <a:xfrm>
              <a:off x="2167307" y="3400599"/>
              <a:ext cx="1109568" cy="47264"/>
            </a:xfrm>
            <a:custGeom>
              <a:avLst/>
              <a:gdLst/>
              <a:ahLst/>
              <a:cxnLst/>
              <a:rect l="l" t="t" r="r" b="b"/>
              <a:pathLst>
                <a:path w="27232" h="1160" extrusionOk="0">
                  <a:moveTo>
                    <a:pt x="580" y="1"/>
                  </a:moveTo>
                  <a:cubicBezTo>
                    <a:pt x="279" y="1"/>
                    <a:pt x="0" y="302"/>
                    <a:pt x="0" y="580"/>
                  </a:cubicBezTo>
                  <a:lnTo>
                    <a:pt x="0" y="673"/>
                  </a:lnTo>
                  <a:cubicBezTo>
                    <a:pt x="0" y="974"/>
                    <a:pt x="279" y="1160"/>
                    <a:pt x="580" y="1160"/>
                  </a:cubicBezTo>
                  <a:lnTo>
                    <a:pt x="26652" y="1160"/>
                  </a:lnTo>
                  <a:cubicBezTo>
                    <a:pt x="27046" y="1160"/>
                    <a:pt x="27231" y="974"/>
                    <a:pt x="27231" y="673"/>
                  </a:cubicBezTo>
                  <a:lnTo>
                    <a:pt x="27231" y="580"/>
                  </a:lnTo>
                  <a:cubicBezTo>
                    <a:pt x="27231" y="302"/>
                    <a:pt x="27046" y="1"/>
                    <a:pt x="26652" y="1"/>
                  </a:cubicBezTo>
                  <a:close/>
                </a:path>
              </a:pathLst>
            </a:custGeom>
            <a:solidFill>
              <a:srgbClr val="FC8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" name="Google Shape;75;p15"/>
            <p:cNvSpPr/>
            <p:nvPr/>
          </p:nvSpPr>
          <p:spPr>
            <a:xfrm>
              <a:off x="2072861" y="3593238"/>
              <a:ext cx="1109568" cy="47264"/>
            </a:xfrm>
            <a:custGeom>
              <a:avLst/>
              <a:gdLst/>
              <a:ahLst/>
              <a:cxnLst/>
              <a:rect l="l" t="t" r="r" b="b"/>
              <a:pathLst>
                <a:path w="27232" h="1160" extrusionOk="0">
                  <a:moveTo>
                    <a:pt x="580" y="1"/>
                  </a:moveTo>
                  <a:cubicBezTo>
                    <a:pt x="186" y="1"/>
                    <a:pt x="1" y="209"/>
                    <a:pt x="1" y="487"/>
                  </a:cubicBezTo>
                  <a:lnTo>
                    <a:pt x="1" y="580"/>
                  </a:lnTo>
                  <a:cubicBezTo>
                    <a:pt x="1" y="881"/>
                    <a:pt x="186" y="1159"/>
                    <a:pt x="580" y="1159"/>
                  </a:cubicBezTo>
                  <a:lnTo>
                    <a:pt x="26652" y="1159"/>
                  </a:lnTo>
                  <a:cubicBezTo>
                    <a:pt x="26931" y="1159"/>
                    <a:pt x="27232" y="881"/>
                    <a:pt x="27232" y="580"/>
                  </a:cubicBezTo>
                  <a:lnTo>
                    <a:pt x="27232" y="487"/>
                  </a:lnTo>
                  <a:cubicBezTo>
                    <a:pt x="27232" y="209"/>
                    <a:pt x="26931" y="1"/>
                    <a:pt x="26652" y="1"/>
                  </a:cubicBezTo>
                  <a:close/>
                </a:path>
              </a:pathLst>
            </a:custGeom>
            <a:solidFill>
              <a:srgbClr val="CDDA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" name="Google Shape;76;p15"/>
            <p:cNvSpPr/>
            <p:nvPr/>
          </p:nvSpPr>
          <p:spPr>
            <a:xfrm>
              <a:off x="2151253" y="3640461"/>
              <a:ext cx="1105779" cy="47264"/>
            </a:xfrm>
            <a:custGeom>
              <a:avLst/>
              <a:gdLst/>
              <a:ahLst/>
              <a:cxnLst/>
              <a:rect l="l" t="t" r="r" b="b"/>
              <a:pathLst>
                <a:path w="27139" h="1160" extrusionOk="0">
                  <a:moveTo>
                    <a:pt x="487" y="0"/>
                  </a:moveTo>
                  <a:cubicBezTo>
                    <a:pt x="209" y="0"/>
                    <a:pt x="1" y="209"/>
                    <a:pt x="1" y="580"/>
                  </a:cubicBezTo>
                  <a:cubicBezTo>
                    <a:pt x="1" y="974"/>
                    <a:pt x="209" y="1159"/>
                    <a:pt x="487" y="1159"/>
                  </a:cubicBezTo>
                  <a:lnTo>
                    <a:pt x="26652" y="1159"/>
                  </a:lnTo>
                  <a:cubicBezTo>
                    <a:pt x="26953" y="1159"/>
                    <a:pt x="27139" y="974"/>
                    <a:pt x="27139" y="580"/>
                  </a:cubicBezTo>
                  <a:cubicBezTo>
                    <a:pt x="27139" y="209"/>
                    <a:pt x="26953" y="0"/>
                    <a:pt x="266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" name="Google Shape;77;p15"/>
            <p:cNvSpPr/>
            <p:nvPr/>
          </p:nvSpPr>
          <p:spPr>
            <a:xfrm>
              <a:off x="2151253" y="3542267"/>
              <a:ext cx="1105779" cy="51013"/>
            </a:xfrm>
            <a:custGeom>
              <a:avLst/>
              <a:gdLst/>
              <a:ahLst/>
              <a:cxnLst/>
              <a:rect l="l" t="t" r="r" b="b"/>
              <a:pathLst>
                <a:path w="27139" h="1252" extrusionOk="0">
                  <a:moveTo>
                    <a:pt x="487" y="0"/>
                  </a:moveTo>
                  <a:cubicBezTo>
                    <a:pt x="209" y="0"/>
                    <a:pt x="1" y="301"/>
                    <a:pt x="1" y="579"/>
                  </a:cubicBezTo>
                  <a:lnTo>
                    <a:pt x="1" y="672"/>
                  </a:lnTo>
                  <a:cubicBezTo>
                    <a:pt x="1" y="973"/>
                    <a:pt x="209" y="1252"/>
                    <a:pt x="487" y="1252"/>
                  </a:cubicBezTo>
                  <a:lnTo>
                    <a:pt x="26652" y="1252"/>
                  </a:lnTo>
                  <a:cubicBezTo>
                    <a:pt x="26953" y="1252"/>
                    <a:pt x="27139" y="973"/>
                    <a:pt x="27139" y="672"/>
                  </a:cubicBezTo>
                  <a:lnTo>
                    <a:pt x="27139" y="579"/>
                  </a:lnTo>
                  <a:cubicBezTo>
                    <a:pt x="27139" y="301"/>
                    <a:pt x="26953" y="0"/>
                    <a:pt x="26652" y="0"/>
                  </a:cubicBezTo>
                  <a:close/>
                </a:path>
              </a:pathLst>
            </a:custGeom>
            <a:solidFill>
              <a:srgbClr val="FC8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" name="Google Shape;78;p15"/>
            <p:cNvSpPr/>
            <p:nvPr/>
          </p:nvSpPr>
          <p:spPr>
            <a:xfrm>
              <a:off x="2053060" y="3734866"/>
              <a:ext cx="1109568" cy="47264"/>
            </a:xfrm>
            <a:custGeom>
              <a:avLst/>
              <a:gdLst/>
              <a:ahLst/>
              <a:cxnLst/>
              <a:rect l="l" t="t" r="r" b="b"/>
              <a:pathLst>
                <a:path w="27232" h="1160" extrusionOk="0">
                  <a:moveTo>
                    <a:pt x="580" y="1"/>
                  </a:moveTo>
                  <a:cubicBezTo>
                    <a:pt x="302" y="1"/>
                    <a:pt x="0" y="209"/>
                    <a:pt x="0" y="488"/>
                  </a:cubicBezTo>
                  <a:lnTo>
                    <a:pt x="0" y="580"/>
                  </a:lnTo>
                  <a:cubicBezTo>
                    <a:pt x="0" y="881"/>
                    <a:pt x="302" y="1160"/>
                    <a:pt x="580" y="1160"/>
                  </a:cubicBezTo>
                  <a:lnTo>
                    <a:pt x="26652" y="1160"/>
                  </a:lnTo>
                  <a:cubicBezTo>
                    <a:pt x="26953" y="1160"/>
                    <a:pt x="27231" y="881"/>
                    <a:pt x="27231" y="580"/>
                  </a:cubicBezTo>
                  <a:lnTo>
                    <a:pt x="27231" y="488"/>
                  </a:lnTo>
                  <a:cubicBezTo>
                    <a:pt x="27231" y="209"/>
                    <a:pt x="26953" y="1"/>
                    <a:pt x="26652" y="1"/>
                  </a:cubicBezTo>
                  <a:close/>
                </a:path>
              </a:pathLst>
            </a:custGeom>
            <a:solidFill>
              <a:srgbClr val="CDDA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" name="Google Shape;79;p15"/>
            <p:cNvSpPr/>
            <p:nvPr/>
          </p:nvSpPr>
          <p:spPr>
            <a:xfrm>
              <a:off x="2131411" y="3782088"/>
              <a:ext cx="1105779" cy="47264"/>
            </a:xfrm>
            <a:custGeom>
              <a:avLst/>
              <a:gdLst/>
              <a:ahLst/>
              <a:cxnLst/>
              <a:rect l="l" t="t" r="r" b="b"/>
              <a:pathLst>
                <a:path w="27139" h="1160" extrusionOk="0">
                  <a:moveTo>
                    <a:pt x="488" y="1"/>
                  </a:moveTo>
                  <a:cubicBezTo>
                    <a:pt x="209" y="1"/>
                    <a:pt x="1" y="302"/>
                    <a:pt x="1" y="580"/>
                  </a:cubicBezTo>
                  <a:lnTo>
                    <a:pt x="1" y="696"/>
                  </a:lnTo>
                  <a:cubicBezTo>
                    <a:pt x="1" y="974"/>
                    <a:pt x="209" y="1159"/>
                    <a:pt x="488" y="1159"/>
                  </a:cubicBezTo>
                  <a:lnTo>
                    <a:pt x="26652" y="1159"/>
                  </a:lnTo>
                  <a:cubicBezTo>
                    <a:pt x="26954" y="1159"/>
                    <a:pt x="27139" y="974"/>
                    <a:pt x="27139" y="696"/>
                  </a:cubicBezTo>
                  <a:lnTo>
                    <a:pt x="27139" y="580"/>
                  </a:lnTo>
                  <a:cubicBezTo>
                    <a:pt x="27139" y="302"/>
                    <a:pt x="26954" y="1"/>
                    <a:pt x="26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" name="Google Shape;80;p15"/>
            <p:cNvSpPr/>
            <p:nvPr/>
          </p:nvSpPr>
          <p:spPr>
            <a:xfrm>
              <a:off x="2131411" y="3683894"/>
              <a:ext cx="1105779" cy="51013"/>
            </a:xfrm>
            <a:custGeom>
              <a:avLst/>
              <a:gdLst/>
              <a:ahLst/>
              <a:cxnLst/>
              <a:rect l="l" t="t" r="r" b="b"/>
              <a:pathLst>
                <a:path w="27139" h="1252" extrusionOk="0">
                  <a:moveTo>
                    <a:pt x="488" y="0"/>
                  </a:moveTo>
                  <a:cubicBezTo>
                    <a:pt x="209" y="0"/>
                    <a:pt x="1" y="302"/>
                    <a:pt x="1" y="580"/>
                  </a:cubicBezTo>
                  <a:lnTo>
                    <a:pt x="1" y="672"/>
                  </a:lnTo>
                  <a:cubicBezTo>
                    <a:pt x="1" y="974"/>
                    <a:pt x="209" y="1252"/>
                    <a:pt x="488" y="1252"/>
                  </a:cubicBezTo>
                  <a:lnTo>
                    <a:pt x="26652" y="1252"/>
                  </a:lnTo>
                  <a:cubicBezTo>
                    <a:pt x="26954" y="1252"/>
                    <a:pt x="27139" y="974"/>
                    <a:pt x="27139" y="672"/>
                  </a:cubicBezTo>
                  <a:lnTo>
                    <a:pt x="27139" y="580"/>
                  </a:lnTo>
                  <a:cubicBezTo>
                    <a:pt x="27139" y="302"/>
                    <a:pt x="26954" y="0"/>
                    <a:pt x="26652" y="0"/>
                  </a:cubicBezTo>
                  <a:close/>
                </a:path>
              </a:pathLst>
            </a:custGeom>
            <a:solidFill>
              <a:srgbClr val="FC8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" name="Google Shape;81;p15"/>
            <p:cNvSpPr/>
            <p:nvPr/>
          </p:nvSpPr>
          <p:spPr>
            <a:xfrm>
              <a:off x="2033217" y="3876534"/>
              <a:ext cx="1109568" cy="47223"/>
            </a:xfrm>
            <a:custGeom>
              <a:avLst/>
              <a:gdLst/>
              <a:ahLst/>
              <a:cxnLst/>
              <a:rect l="l" t="t" r="r" b="b"/>
              <a:pathLst>
                <a:path w="27232" h="1159" extrusionOk="0">
                  <a:moveTo>
                    <a:pt x="580" y="0"/>
                  </a:moveTo>
                  <a:cubicBezTo>
                    <a:pt x="302" y="0"/>
                    <a:pt x="1" y="209"/>
                    <a:pt x="1" y="579"/>
                  </a:cubicBezTo>
                  <a:cubicBezTo>
                    <a:pt x="1" y="973"/>
                    <a:pt x="302" y="1159"/>
                    <a:pt x="580" y="1159"/>
                  </a:cubicBezTo>
                  <a:lnTo>
                    <a:pt x="26652" y="1159"/>
                  </a:lnTo>
                  <a:cubicBezTo>
                    <a:pt x="26953" y="1159"/>
                    <a:pt x="27231" y="973"/>
                    <a:pt x="27231" y="579"/>
                  </a:cubicBezTo>
                  <a:cubicBezTo>
                    <a:pt x="27231" y="209"/>
                    <a:pt x="26953" y="0"/>
                    <a:pt x="26652" y="0"/>
                  </a:cubicBezTo>
                  <a:close/>
                </a:path>
              </a:pathLst>
            </a:custGeom>
            <a:solidFill>
              <a:srgbClr val="CDDA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82;p15"/>
            <p:cNvSpPr/>
            <p:nvPr/>
          </p:nvSpPr>
          <p:spPr>
            <a:xfrm>
              <a:off x="2112546" y="3923716"/>
              <a:ext cx="1104841" cy="47264"/>
            </a:xfrm>
            <a:custGeom>
              <a:avLst/>
              <a:gdLst/>
              <a:ahLst/>
              <a:cxnLst/>
              <a:rect l="l" t="t" r="r" b="b"/>
              <a:pathLst>
                <a:path w="27116" h="1160" extrusionOk="0">
                  <a:moveTo>
                    <a:pt x="464" y="1"/>
                  </a:moveTo>
                  <a:cubicBezTo>
                    <a:pt x="186" y="1"/>
                    <a:pt x="0" y="302"/>
                    <a:pt x="0" y="580"/>
                  </a:cubicBezTo>
                  <a:lnTo>
                    <a:pt x="0" y="696"/>
                  </a:lnTo>
                  <a:cubicBezTo>
                    <a:pt x="0" y="974"/>
                    <a:pt x="186" y="1160"/>
                    <a:pt x="464" y="1160"/>
                  </a:cubicBezTo>
                  <a:lnTo>
                    <a:pt x="26652" y="1160"/>
                  </a:lnTo>
                  <a:cubicBezTo>
                    <a:pt x="26930" y="1160"/>
                    <a:pt x="27115" y="974"/>
                    <a:pt x="27115" y="696"/>
                  </a:cubicBezTo>
                  <a:lnTo>
                    <a:pt x="27115" y="580"/>
                  </a:lnTo>
                  <a:cubicBezTo>
                    <a:pt x="27115" y="302"/>
                    <a:pt x="26930" y="1"/>
                    <a:pt x="266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15"/>
            <p:cNvSpPr/>
            <p:nvPr/>
          </p:nvSpPr>
          <p:spPr>
            <a:xfrm>
              <a:off x="2112546" y="3829311"/>
              <a:ext cx="1104841" cy="47264"/>
            </a:xfrm>
            <a:custGeom>
              <a:avLst/>
              <a:gdLst/>
              <a:ahLst/>
              <a:cxnLst/>
              <a:rect l="l" t="t" r="r" b="b"/>
              <a:pathLst>
                <a:path w="27116" h="1160" extrusionOk="0">
                  <a:moveTo>
                    <a:pt x="464" y="0"/>
                  </a:moveTo>
                  <a:cubicBezTo>
                    <a:pt x="186" y="0"/>
                    <a:pt x="0" y="209"/>
                    <a:pt x="0" y="487"/>
                  </a:cubicBezTo>
                  <a:lnTo>
                    <a:pt x="0" y="580"/>
                  </a:lnTo>
                  <a:cubicBezTo>
                    <a:pt x="0" y="881"/>
                    <a:pt x="186" y="1159"/>
                    <a:pt x="464" y="1159"/>
                  </a:cubicBezTo>
                  <a:lnTo>
                    <a:pt x="26652" y="1159"/>
                  </a:lnTo>
                  <a:cubicBezTo>
                    <a:pt x="26930" y="1159"/>
                    <a:pt x="27115" y="881"/>
                    <a:pt x="27115" y="580"/>
                  </a:cubicBezTo>
                  <a:lnTo>
                    <a:pt x="27115" y="487"/>
                  </a:lnTo>
                  <a:cubicBezTo>
                    <a:pt x="27115" y="209"/>
                    <a:pt x="26930" y="0"/>
                    <a:pt x="26652" y="0"/>
                  </a:cubicBezTo>
                  <a:close/>
                </a:path>
              </a:pathLst>
            </a:custGeom>
            <a:solidFill>
              <a:srgbClr val="FC8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" name="Google Shape;84;p15"/>
            <p:cNvSpPr/>
            <p:nvPr/>
          </p:nvSpPr>
          <p:spPr>
            <a:xfrm>
              <a:off x="2013375" y="4018161"/>
              <a:ext cx="1109568" cy="47264"/>
            </a:xfrm>
            <a:custGeom>
              <a:avLst/>
              <a:gdLst/>
              <a:ahLst/>
              <a:cxnLst/>
              <a:rect l="l" t="t" r="r" b="b"/>
              <a:pathLst>
                <a:path w="27232" h="1160" extrusionOk="0">
                  <a:moveTo>
                    <a:pt x="580" y="0"/>
                  </a:moveTo>
                  <a:cubicBezTo>
                    <a:pt x="302" y="0"/>
                    <a:pt x="1" y="302"/>
                    <a:pt x="1" y="580"/>
                  </a:cubicBezTo>
                  <a:lnTo>
                    <a:pt x="1" y="696"/>
                  </a:lnTo>
                  <a:cubicBezTo>
                    <a:pt x="1" y="974"/>
                    <a:pt x="302" y="1159"/>
                    <a:pt x="580" y="1159"/>
                  </a:cubicBezTo>
                  <a:lnTo>
                    <a:pt x="26652" y="1159"/>
                  </a:lnTo>
                  <a:cubicBezTo>
                    <a:pt x="26954" y="1159"/>
                    <a:pt x="27232" y="974"/>
                    <a:pt x="27232" y="696"/>
                  </a:cubicBezTo>
                  <a:lnTo>
                    <a:pt x="27232" y="580"/>
                  </a:lnTo>
                  <a:cubicBezTo>
                    <a:pt x="27232" y="302"/>
                    <a:pt x="26954" y="0"/>
                    <a:pt x="26652" y="0"/>
                  </a:cubicBezTo>
                  <a:close/>
                </a:path>
              </a:pathLst>
            </a:custGeom>
            <a:solidFill>
              <a:srgbClr val="CDDA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" name="Google Shape;85;p15"/>
            <p:cNvSpPr/>
            <p:nvPr/>
          </p:nvSpPr>
          <p:spPr>
            <a:xfrm>
              <a:off x="2092704" y="4065384"/>
              <a:ext cx="1109568" cy="47223"/>
            </a:xfrm>
            <a:custGeom>
              <a:avLst/>
              <a:gdLst/>
              <a:ahLst/>
              <a:cxnLst/>
              <a:rect l="l" t="t" r="r" b="b"/>
              <a:pathLst>
                <a:path w="27232" h="1159" extrusionOk="0">
                  <a:moveTo>
                    <a:pt x="580" y="0"/>
                  </a:moveTo>
                  <a:cubicBezTo>
                    <a:pt x="186" y="0"/>
                    <a:pt x="1" y="301"/>
                    <a:pt x="1" y="579"/>
                  </a:cubicBezTo>
                  <a:lnTo>
                    <a:pt x="1" y="695"/>
                  </a:lnTo>
                  <a:cubicBezTo>
                    <a:pt x="1" y="973"/>
                    <a:pt x="186" y="1159"/>
                    <a:pt x="580" y="1159"/>
                  </a:cubicBezTo>
                  <a:lnTo>
                    <a:pt x="26652" y="1159"/>
                  </a:lnTo>
                  <a:cubicBezTo>
                    <a:pt x="26930" y="1159"/>
                    <a:pt x="27231" y="973"/>
                    <a:pt x="27231" y="695"/>
                  </a:cubicBezTo>
                  <a:lnTo>
                    <a:pt x="27231" y="579"/>
                  </a:lnTo>
                  <a:cubicBezTo>
                    <a:pt x="27231" y="301"/>
                    <a:pt x="26930" y="0"/>
                    <a:pt x="2665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" name="Google Shape;86;p15"/>
            <p:cNvSpPr/>
            <p:nvPr/>
          </p:nvSpPr>
          <p:spPr>
            <a:xfrm>
              <a:off x="2092704" y="3970938"/>
              <a:ext cx="1109568" cy="47264"/>
            </a:xfrm>
            <a:custGeom>
              <a:avLst/>
              <a:gdLst/>
              <a:ahLst/>
              <a:cxnLst/>
              <a:rect l="l" t="t" r="r" b="b"/>
              <a:pathLst>
                <a:path w="27232" h="1160" extrusionOk="0">
                  <a:moveTo>
                    <a:pt x="580" y="1"/>
                  </a:moveTo>
                  <a:cubicBezTo>
                    <a:pt x="186" y="1"/>
                    <a:pt x="1" y="209"/>
                    <a:pt x="1" y="487"/>
                  </a:cubicBezTo>
                  <a:lnTo>
                    <a:pt x="1" y="580"/>
                  </a:lnTo>
                  <a:cubicBezTo>
                    <a:pt x="1" y="881"/>
                    <a:pt x="186" y="1159"/>
                    <a:pt x="580" y="1159"/>
                  </a:cubicBezTo>
                  <a:lnTo>
                    <a:pt x="26652" y="1159"/>
                  </a:lnTo>
                  <a:cubicBezTo>
                    <a:pt x="26930" y="1159"/>
                    <a:pt x="27231" y="881"/>
                    <a:pt x="27231" y="580"/>
                  </a:cubicBezTo>
                  <a:lnTo>
                    <a:pt x="27231" y="487"/>
                  </a:lnTo>
                  <a:cubicBezTo>
                    <a:pt x="27231" y="209"/>
                    <a:pt x="26930" y="1"/>
                    <a:pt x="26652" y="1"/>
                  </a:cubicBezTo>
                  <a:close/>
                </a:path>
              </a:pathLst>
            </a:custGeom>
            <a:solidFill>
              <a:srgbClr val="FC8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15"/>
            <p:cNvSpPr/>
            <p:nvPr/>
          </p:nvSpPr>
          <p:spPr>
            <a:xfrm>
              <a:off x="2981256" y="3542267"/>
              <a:ext cx="382473" cy="1070819"/>
            </a:xfrm>
            <a:custGeom>
              <a:avLst/>
              <a:gdLst/>
              <a:ahLst/>
              <a:cxnLst/>
              <a:rect l="l" t="t" r="r" b="b"/>
              <a:pathLst>
                <a:path w="9387" h="26281" extrusionOk="0">
                  <a:moveTo>
                    <a:pt x="0" y="0"/>
                  </a:moveTo>
                  <a:lnTo>
                    <a:pt x="0" y="26281"/>
                  </a:lnTo>
                  <a:lnTo>
                    <a:pt x="9386" y="26281"/>
                  </a:lnTo>
                  <a:lnTo>
                    <a:pt x="9386" y="0"/>
                  </a:lnTo>
                  <a:close/>
                </a:path>
              </a:pathLst>
            </a:custGeom>
            <a:solidFill>
              <a:srgbClr val="CDDA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Google Shape;88;p15"/>
            <p:cNvSpPr/>
            <p:nvPr/>
          </p:nvSpPr>
          <p:spPr>
            <a:xfrm>
              <a:off x="1346025" y="3542267"/>
              <a:ext cx="1754520" cy="1070819"/>
            </a:xfrm>
            <a:custGeom>
              <a:avLst/>
              <a:gdLst/>
              <a:ahLst/>
              <a:cxnLst/>
              <a:rect l="l" t="t" r="r" b="b"/>
              <a:pathLst>
                <a:path w="43061" h="26281" extrusionOk="0">
                  <a:moveTo>
                    <a:pt x="29364" y="3384"/>
                  </a:moveTo>
                  <a:cubicBezTo>
                    <a:pt x="30801" y="3384"/>
                    <a:pt x="31867" y="4542"/>
                    <a:pt x="31867" y="5887"/>
                  </a:cubicBezTo>
                  <a:cubicBezTo>
                    <a:pt x="31867" y="7347"/>
                    <a:pt x="30801" y="8505"/>
                    <a:pt x="29364" y="8505"/>
                  </a:cubicBezTo>
                  <a:lnTo>
                    <a:pt x="15343" y="8505"/>
                  </a:lnTo>
                  <a:cubicBezTo>
                    <a:pt x="13999" y="8505"/>
                    <a:pt x="12840" y="7347"/>
                    <a:pt x="12840" y="5887"/>
                  </a:cubicBezTo>
                  <a:cubicBezTo>
                    <a:pt x="12840" y="4542"/>
                    <a:pt x="13999" y="3384"/>
                    <a:pt x="15343" y="3384"/>
                  </a:cubicBezTo>
                  <a:close/>
                  <a:moveTo>
                    <a:pt x="1" y="0"/>
                  </a:moveTo>
                  <a:lnTo>
                    <a:pt x="1" y="26281"/>
                  </a:lnTo>
                  <a:lnTo>
                    <a:pt x="43060" y="26281"/>
                  </a:lnTo>
                  <a:lnTo>
                    <a:pt x="4306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9" name="Google Shape;89;p15"/>
          <p:cNvGrpSpPr/>
          <p:nvPr/>
        </p:nvGrpSpPr>
        <p:grpSpPr>
          <a:xfrm>
            <a:off x="1956826" y="512700"/>
            <a:ext cx="1606774" cy="3166461"/>
            <a:chOff x="1956826" y="512700"/>
            <a:chExt cx="1606774" cy="3166461"/>
          </a:xfrm>
        </p:grpSpPr>
        <p:sp>
          <p:nvSpPr>
            <p:cNvPr id="90" name="Google Shape;90;p15"/>
            <p:cNvSpPr/>
            <p:nvPr/>
          </p:nvSpPr>
          <p:spPr>
            <a:xfrm>
              <a:off x="2717353" y="3671471"/>
              <a:ext cx="7689" cy="7689"/>
            </a:xfrm>
            <a:custGeom>
              <a:avLst/>
              <a:gdLst/>
              <a:ahLst/>
              <a:cxnLst/>
              <a:rect l="l" t="t" r="r" b="b"/>
              <a:pathLst>
                <a:path w="187" h="187" extrusionOk="0">
                  <a:moveTo>
                    <a:pt x="1" y="186"/>
                  </a:moveTo>
                  <a:lnTo>
                    <a:pt x="1" y="186"/>
                  </a:lnTo>
                  <a:lnTo>
                    <a:pt x="1" y="186"/>
                  </a:lnTo>
                  <a:close/>
                  <a:moveTo>
                    <a:pt x="93" y="93"/>
                  </a:moveTo>
                  <a:lnTo>
                    <a:pt x="1" y="186"/>
                  </a:lnTo>
                  <a:lnTo>
                    <a:pt x="93" y="93"/>
                  </a:lnTo>
                  <a:close/>
                  <a:moveTo>
                    <a:pt x="186" y="93"/>
                  </a:moveTo>
                  <a:lnTo>
                    <a:pt x="93" y="93"/>
                  </a:lnTo>
                  <a:lnTo>
                    <a:pt x="186" y="93"/>
                  </a:lnTo>
                  <a:close/>
                  <a:moveTo>
                    <a:pt x="186" y="93"/>
                  </a:moveTo>
                  <a:lnTo>
                    <a:pt x="186" y="93"/>
                  </a:lnTo>
                  <a:lnTo>
                    <a:pt x="186" y="93"/>
                  </a:lnTo>
                  <a:close/>
                  <a:moveTo>
                    <a:pt x="186" y="1"/>
                  </a:moveTo>
                  <a:lnTo>
                    <a:pt x="186" y="93"/>
                  </a:lnTo>
                  <a:lnTo>
                    <a:pt x="186" y="1"/>
                  </a:lnTo>
                  <a:close/>
                  <a:moveTo>
                    <a:pt x="186" y="1"/>
                  </a:moveTo>
                  <a:lnTo>
                    <a:pt x="186" y="1"/>
                  </a:lnTo>
                  <a:close/>
                </a:path>
              </a:pathLst>
            </a:custGeom>
            <a:solidFill>
              <a:srgbClr val="D9D9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" name="Google Shape;91;p15"/>
            <p:cNvSpPr/>
            <p:nvPr/>
          </p:nvSpPr>
          <p:spPr>
            <a:xfrm>
              <a:off x="2637503" y="1265616"/>
              <a:ext cx="610651" cy="265546"/>
            </a:xfrm>
            <a:custGeom>
              <a:avLst/>
              <a:gdLst/>
              <a:ahLst/>
              <a:cxnLst/>
              <a:rect l="l" t="t" r="r" b="b"/>
              <a:pathLst>
                <a:path w="15343" h="6672" extrusionOk="0">
                  <a:moveTo>
                    <a:pt x="13406" y="1"/>
                  </a:moveTo>
                  <a:cubicBezTo>
                    <a:pt x="12899" y="1"/>
                    <a:pt x="12599" y="557"/>
                    <a:pt x="11982" y="781"/>
                  </a:cubicBezTo>
                  <a:cubicBezTo>
                    <a:pt x="10522" y="1267"/>
                    <a:pt x="8390" y="1546"/>
                    <a:pt x="6953" y="2032"/>
                  </a:cubicBezTo>
                  <a:cubicBezTo>
                    <a:pt x="1" y="4442"/>
                    <a:pt x="2226" y="5230"/>
                    <a:pt x="2226" y="5230"/>
                  </a:cubicBezTo>
                  <a:cubicBezTo>
                    <a:pt x="2934" y="6304"/>
                    <a:pt x="3792" y="6671"/>
                    <a:pt x="4729" y="6671"/>
                  </a:cubicBezTo>
                  <a:cubicBezTo>
                    <a:pt x="5816" y="6671"/>
                    <a:pt x="7010" y="6177"/>
                    <a:pt x="8205" y="5717"/>
                  </a:cubicBezTo>
                  <a:cubicBezTo>
                    <a:pt x="9850" y="5138"/>
                    <a:pt x="14184" y="3492"/>
                    <a:pt x="14578" y="3098"/>
                  </a:cubicBezTo>
                  <a:cubicBezTo>
                    <a:pt x="15157" y="2704"/>
                    <a:pt x="15343" y="2125"/>
                    <a:pt x="15157" y="1546"/>
                  </a:cubicBezTo>
                  <a:cubicBezTo>
                    <a:pt x="15065" y="1175"/>
                    <a:pt x="14763" y="874"/>
                    <a:pt x="14578" y="595"/>
                  </a:cubicBezTo>
                  <a:cubicBezTo>
                    <a:pt x="14300" y="387"/>
                    <a:pt x="14091" y="201"/>
                    <a:pt x="13813" y="109"/>
                  </a:cubicBezTo>
                  <a:cubicBezTo>
                    <a:pt x="13661" y="33"/>
                    <a:pt x="13527" y="1"/>
                    <a:pt x="13406" y="1"/>
                  </a:cubicBezTo>
                  <a:close/>
                </a:path>
              </a:pathLst>
            </a:custGeom>
            <a:solidFill>
              <a:srgbClr val="FAD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" name="Google Shape;92;p15"/>
            <p:cNvSpPr/>
            <p:nvPr/>
          </p:nvSpPr>
          <p:spPr>
            <a:xfrm>
              <a:off x="3129136" y="1101127"/>
              <a:ext cx="200194" cy="261088"/>
            </a:xfrm>
            <a:custGeom>
              <a:avLst/>
              <a:gdLst/>
              <a:ahLst/>
              <a:cxnLst/>
              <a:rect l="l" t="t" r="r" b="b"/>
              <a:pathLst>
                <a:path w="5030" h="6560" extrusionOk="0">
                  <a:moveTo>
                    <a:pt x="3291" y="1"/>
                  </a:moveTo>
                  <a:lnTo>
                    <a:pt x="0" y="4728"/>
                  </a:lnTo>
                  <a:lnTo>
                    <a:pt x="2804" y="6559"/>
                  </a:lnTo>
                  <a:lnTo>
                    <a:pt x="5029" y="186"/>
                  </a:lnTo>
                  <a:lnTo>
                    <a:pt x="3291" y="1"/>
                  </a:lnTo>
                  <a:close/>
                </a:path>
              </a:pathLst>
            </a:custGeom>
            <a:solidFill>
              <a:srgbClr val="FAD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" name="Google Shape;93;p15"/>
            <p:cNvSpPr/>
            <p:nvPr/>
          </p:nvSpPr>
          <p:spPr>
            <a:xfrm>
              <a:off x="3210285" y="923027"/>
              <a:ext cx="168832" cy="196612"/>
            </a:xfrm>
            <a:custGeom>
              <a:avLst/>
              <a:gdLst/>
              <a:ahLst/>
              <a:cxnLst/>
              <a:rect l="l" t="t" r="r" b="b"/>
              <a:pathLst>
                <a:path w="4242" h="4940" extrusionOk="0">
                  <a:moveTo>
                    <a:pt x="1572" y="1"/>
                  </a:moveTo>
                  <a:cubicBezTo>
                    <a:pt x="1523" y="1"/>
                    <a:pt x="1477" y="8"/>
                    <a:pt x="1437" y="26"/>
                  </a:cubicBezTo>
                  <a:cubicBezTo>
                    <a:pt x="1345" y="119"/>
                    <a:pt x="1345" y="513"/>
                    <a:pt x="1345" y="605"/>
                  </a:cubicBezTo>
                  <a:cubicBezTo>
                    <a:pt x="1345" y="1092"/>
                    <a:pt x="1252" y="1463"/>
                    <a:pt x="1252" y="1950"/>
                  </a:cubicBezTo>
                  <a:lnTo>
                    <a:pt x="1252" y="2042"/>
                  </a:lnTo>
                  <a:cubicBezTo>
                    <a:pt x="1252" y="2319"/>
                    <a:pt x="1207" y="2640"/>
                    <a:pt x="1012" y="2640"/>
                  </a:cubicBezTo>
                  <a:cubicBezTo>
                    <a:pt x="928" y="2640"/>
                    <a:pt x="818" y="2582"/>
                    <a:pt x="673" y="2436"/>
                  </a:cubicBezTo>
                  <a:cubicBezTo>
                    <a:pt x="580" y="2344"/>
                    <a:pt x="371" y="2042"/>
                    <a:pt x="279" y="1950"/>
                  </a:cubicBezTo>
                  <a:cubicBezTo>
                    <a:pt x="1" y="1950"/>
                    <a:pt x="93" y="2344"/>
                    <a:pt x="93" y="2529"/>
                  </a:cubicBezTo>
                  <a:cubicBezTo>
                    <a:pt x="279" y="3595"/>
                    <a:pt x="1067" y="4939"/>
                    <a:pt x="2504" y="4939"/>
                  </a:cubicBezTo>
                  <a:cubicBezTo>
                    <a:pt x="3570" y="4846"/>
                    <a:pt x="4056" y="3896"/>
                    <a:pt x="4149" y="3016"/>
                  </a:cubicBezTo>
                  <a:cubicBezTo>
                    <a:pt x="4242" y="2251"/>
                    <a:pt x="3964" y="1463"/>
                    <a:pt x="3176" y="999"/>
                  </a:cubicBezTo>
                  <a:cubicBezTo>
                    <a:pt x="2990" y="884"/>
                    <a:pt x="2805" y="791"/>
                    <a:pt x="2596" y="605"/>
                  </a:cubicBezTo>
                  <a:cubicBezTo>
                    <a:pt x="2411" y="513"/>
                    <a:pt x="2318" y="304"/>
                    <a:pt x="2110" y="211"/>
                  </a:cubicBezTo>
                  <a:cubicBezTo>
                    <a:pt x="2035" y="136"/>
                    <a:pt x="1778" y="1"/>
                    <a:pt x="1572" y="1"/>
                  </a:cubicBezTo>
                  <a:close/>
                </a:path>
              </a:pathLst>
            </a:custGeom>
            <a:solidFill>
              <a:srgbClr val="FAD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" name="Google Shape;94;p15"/>
            <p:cNvSpPr/>
            <p:nvPr/>
          </p:nvSpPr>
          <p:spPr>
            <a:xfrm>
              <a:off x="2925287" y="1323404"/>
              <a:ext cx="226940" cy="161469"/>
            </a:xfrm>
            <a:custGeom>
              <a:avLst/>
              <a:gdLst/>
              <a:ahLst/>
              <a:cxnLst/>
              <a:rect l="l" t="t" r="r" b="b"/>
              <a:pathLst>
                <a:path w="5702" h="4057" extrusionOk="0">
                  <a:moveTo>
                    <a:pt x="2318" y="1"/>
                  </a:moveTo>
                  <a:cubicBezTo>
                    <a:pt x="1553" y="209"/>
                    <a:pt x="696" y="302"/>
                    <a:pt x="0" y="580"/>
                  </a:cubicBezTo>
                  <a:cubicBezTo>
                    <a:pt x="487" y="1554"/>
                    <a:pt x="1159" y="3106"/>
                    <a:pt x="1646" y="4057"/>
                  </a:cubicBezTo>
                  <a:cubicBezTo>
                    <a:pt x="2712" y="3570"/>
                    <a:pt x="4450" y="2990"/>
                    <a:pt x="5702" y="2411"/>
                  </a:cubicBezTo>
                  <a:cubicBezTo>
                    <a:pt x="4357" y="1832"/>
                    <a:pt x="3106" y="789"/>
                    <a:pt x="2318" y="1"/>
                  </a:cubicBezTo>
                  <a:close/>
                </a:path>
              </a:pathLst>
            </a:custGeom>
            <a:solidFill>
              <a:srgbClr val="F4AF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" name="Google Shape;95;p15"/>
            <p:cNvSpPr/>
            <p:nvPr/>
          </p:nvSpPr>
          <p:spPr>
            <a:xfrm>
              <a:off x="2783246" y="1101127"/>
              <a:ext cx="569140" cy="461242"/>
            </a:xfrm>
            <a:custGeom>
              <a:avLst/>
              <a:gdLst/>
              <a:ahLst/>
              <a:cxnLst/>
              <a:rect l="l" t="t" r="r" b="b"/>
              <a:pathLst>
                <a:path w="14300" h="11589" extrusionOk="0">
                  <a:moveTo>
                    <a:pt x="11217" y="1"/>
                  </a:moveTo>
                  <a:lnTo>
                    <a:pt x="8019" y="4427"/>
                  </a:lnTo>
                  <a:lnTo>
                    <a:pt x="0" y="6652"/>
                  </a:lnTo>
                  <a:lnTo>
                    <a:pt x="1739" y="11588"/>
                  </a:lnTo>
                  <a:lnTo>
                    <a:pt x="11217" y="7811"/>
                  </a:lnTo>
                  <a:lnTo>
                    <a:pt x="14300" y="858"/>
                  </a:lnTo>
                  <a:lnTo>
                    <a:pt x="11217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" name="Google Shape;96;p15"/>
            <p:cNvSpPr/>
            <p:nvPr/>
          </p:nvSpPr>
          <p:spPr>
            <a:xfrm>
              <a:off x="2921586" y="512700"/>
              <a:ext cx="642014" cy="588483"/>
            </a:xfrm>
            <a:custGeom>
              <a:avLst/>
              <a:gdLst/>
              <a:ahLst/>
              <a:cxnLst/>
              <a:rect l="l" t="t" r="r" b="b"/>
              <a:pathLst>
                <a:path w="16131" h="14786" extrusionOk="0">
                  <a:moveTo>
                    <a:pt x="4937" y="0"/>
                  </a:moveTo>
                  <a:lnTo>
                    <a:pt x="1" y="7045"/>
                  </a:lnTo>
                  <a:lnTo>
                    <a:pt x="11218" y="14786"/>
                  </a:lnTo>
                  <a:lnTo>
                    <a:pt x="16131" y="7625"/>
                  </a:lnTo>
                  <a:lnTo>
                    <a:pt x="4937" y="0"/>
                  </a:lnTo>
                  <a:close/>
                </a:path>
              </a:pathLst>
            </a:custGeom>
            <a:solidFill>
              <a:srgbClr val="F3F3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" name="Google Shape;97;p15"/>
            <p:cNvSpPr/>
            <p:nvPr/>
          </p:nvSpPr>
          <p:spPr>
            <a:xfrm>
              <a:off x="2971414" y="723913"/>
              <a:ext cx="42467" cy="58148"/>
            </a:xfrm>
            <a:custGeom>
              <a:avLst/>
              <a:gdLst/>
              <a:ahLst/>
              <a:cxnLst/>
              <a:rect l="l" t="t" r="r" b="b"/>
              <a:pathLst>
                <a:path w="1067" h="1461" extrusionOk="0">
                  <a:moveTo>
                    <a:pt x="881" y="0"/>
                  </a:moveTo>
                  <a:lnTo>
                    <a:pt x="788" y="93"/>
                  </a:lnTo>
                  <a:lnTo>
                    <a:pt x="0" y="1252"/>
                  </a:lnTo>
                  <a:lnTo>
                    <a:pt x="0" y="1367"/>
                  </a:lnTo>
                  <a:lnTo>
                    <a:pt x="116" y="1460"/>
                  </a:lnTo>
                  <a:lnTo>
                    <a:pt x="209" y="1460"/>
                  </a:lnTo>
                  <a:lnTo>
                    <a:pt x="1066" y="209"/>
                  </a:lnTo>
                  <a:lnTo>
                    <a:pt x="1066" y="93"/>
                  </a:lnTo>
                  <a:lnTo>
                    <a:pt x="881" y="0"/>
                  </a:lnTo>
                  <a:close/>
                </a:path>
              </a:pathLst>
            </a:custGeom>
            <a:solidFill>
              <a:srgbClr val="CDD2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" name="Google Shape;98;p15"/>
            <p:cNvSpPr/>
            <p:nvPr/>
          </p:nvSpPr>
          <p:spPr>
            <a:xfrm>
              <a:off x="3091327" y="654703"/>
              <a:ext cx="149449" cy="211298"/>
            </a:xfrm>
            <a:custGeom>
              <a:avLst/>
              <a:gdLst/>
              <a:ahLst/>
              <a:cxnLst/>
              <a:rect l="l" t="t" r="r" b="b"/>
              <a:pathLst>
                <a:path w="3755" h="5309" extrusionOk="0">
                  <a:moveTo>
                    <a:pt x="3569" y="1"/>
                  </a:moveTo>
                  <a:lnTo>
                    <a:pt x="0" y="5123"/>
                  </a:lnTo>
                  <a:lnTo>
                    <a:pt x="0" y="5215"/>
                  </a:lnTo>
                  <a:lnTo>
                    <a:pt x="93" y="5308"/>
                  </a:lnTo>
                  <a:lnTo>
                    <a:pt x="185" y="5308"/>
                  </a:lnTo>
                  <a:lnTo>
                    <a:pt x="3754" y="94"/>
                  </a:lnTo>
                  <a:lnTo>
                    <a:pt x="3754" y="1"/>
                  </a:lnTo>
                  <a:close/>
                </a:path>
              </a:pathLst>
            </a:custGeom>
            <a:solidFill>
              <a:srgbClr val="CDD2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" name="Google Shape;99;p15"/>
            <p:cNvSpPr/>
            <p:nvPr/>
          </p:nvSpPr>
          <p:spPr>
            <a:xfrm>
              <a:off x="3114371" y="670383"/>
              <a:ext cx="149449" cy="211298"/>
            </a:xfrm>
            <a:custGeom>
              <a:avLst/>
              <a:gdLst/>
              <a:ahLst/>
              <a:cxnLst/>
              <a:rect l="l" t="t" r="r" b="b"/>
              <a:pathLst>
                <a:path w="3755" h="5309" extrusionOk="0">
                  <a:moveTo>
                    <a:pt x="3569" y="1"/>
                  </a:moveTo>
                  <a:lnTo>
                    <a:pt x="0" y="5123"/>
                  </a:lnTo>
                  <a:lnTo>
                    <a:pt x="0" y="5215"/>
                  </a:lnTo>
                  <a:lnTo>
                    <a:pt x="186" y="5308"/>
                  </a:lnTo>
                  <a:lnTo>
                    <a:pt x="278" y="5308"/>
                  </a:lnTo>
                  <a:lnTo>
                    <a:pt x="3755" y="186"/>
                  </a:lnTo>
                  <a:lnTo>
                    <a:pt x="3755" y="94"/>
                  </a:lnTo>
                  <a:lnTo>
                    <a:pt x="3662" y="1"/>
                  </a:lnTo>
                  <a:close/>
                </a:path>
              </a:pathLst>
            </a:custGeom>
            <a:solidFill>
              <a:srgbClr val="CDD2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" name="Google Shape;100;p15"/>
            <p:cNvSpPr/>
            <p:nvPr/>
          </p:nvSpPr>
          <p:spPr>
            <a:xfrm>
              <a:off x="3141115" y="686064"/>
              <a:ext cx="149449" cy="214960"/>
            </a:xfrm>
            <a:custGeom>
              <a:avLst/>
              <a:gdLst/>
              <a:ahLst/>
              <a:cxnLst/>
              <a:rect l="l" t="t" r="r" b="b"/>
              <a:pathLst>
                <a:path w="3755" h="5401" extrusionOk="0">
                  <a:moveTo>
                    <a:pt x="3569" y="1"/>
                  </a:moveTo>
                  <a:lnTo>
                    <a:pt x="3477" y="94"/>
                  </a:lnTo>
                  <a:lnTo>
                    <a:pt x="0" y="5215"/>
                  </a:lnTo>
                  <a:lnTo>
                    <a:pt x="0" y="5308"/>
                  </a:lnTo>
                  <a:lnTo>
                    <a:pt x="93" y="5401"/>
                  </a:lnTo>
                  <a:lnTo>
                    <a:pt x="186" y="5308"/>
                  </a:lnTo>
                  <a:lnTo>
                    <a:pt x="3755" y="186"/>
                  </a:lnTo>
                  <a:lnTo>
                    <a:pt x="3755" y="94"/>
                  </a:lnTo>
                  <a:lnTo>
                    <a:pt x="3569" y="1"/>
                  </a:lnTo>
                  <a:close/>
                </a:path>
              </a:pathLst>
            </a:custGeom>
            <a:solidFill>
              <a:srgbClr val="CDD2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" name="Google Shape;101;p15"/>
            <p:cNvSpPr/>
            <p:nvPr/>
          </p:nvSpPr>
          <p:spPr>
            <a:xfrm>
              <a:off x="3164159" y="704531"/>
              <a:ext cx="149489" cy="212174"/>
            </a:xfrm>
            <a:custGeom>
              <a:avLst/>
              <a:gdLst/>
              <a:ahLst/>
              <a:cxnLst/>
              <a:rect l="l" t="t" r="r" b="b"/>
              <a:pathLst>
                <a:path w="3756" h="5331" extrusionOk="0">
                  <a:moveTo>
                    <a:pt x="3570" y="0"/>
                  </a:moveTo>
                  <a:lnTo>
                    <a:pt x="1" y="5122"/>
                  </a:lnTo>
                  <a:lnTo>
                    <a:pt x="1" y="5215"/>
                  </a:lnTo>
                  <a:lnTo>
                    <a:pt x="186" y="5331"/>
                  </a:lnTo>
                  <a:lnTo>
                    <a:pt x="279" y="5331"/>
                  </a:lnTo>
                  <a:lnTo>
                    <a:pt x="3755" y="209"/>
                  </a:lnTo>
                  <a:lnTo>
                    <a:pt x="3755" y="116"/>
                  </a:lnTo>
                  <a:lnTo>
                    <a:pt x="3663" y="0"/>
                  </a:lnTo>
                  <a:close/>
                </a:path>
              </a:pathLst>
            </a:custGeom>
            <a:solidFill>
              <a:srgbClr val="CDD2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" name="Google Shape;102;p15"/>
            <p:cNvSpPr/>
            <p:nvPr/>
          </p:nvSpPr>
          <p:spPr>
            <a:xfrm>
              <a:off x="3190904" y="720212"/>
              <a:ext cx="149489" cy="211258"/>
            </a:xfrm>
            <a:custGeom>
              <a:avLst/>
              <a:gdLst/>
              <a:ahLst/>
              <a:cxnLst/>
              <a:rect l="l" t="t" r="r" b="b"/>
              <a:pathLst>
                <a:path w="3756" h="5308" extrusionOk="0">
                  <a:moveTo>
                    <a:pt x="3477" y="0"/>
                  </a:moveTo>
                  <a:lnTo>
                    <a:pt x="1" y="5215"/>
                  </a:lnTo>
                  <a:lnTo>
                    <a:pt x="1" y="5307"/>
                  </a:lnTo>
                  <a:lnTo>
                    <a:pt x="186" y="5307"/>
                  </a:lnTo>
                  <a:lnTo>
                    <a:pt x="3755" y="186"/>
                  </a:lnTo>
                  <a:lnTo>
                    <a:pt x="3663" y="93"/>
                  </a:lnTo>
                  <a:lnTo>
                    <a:pt x="3570" y="0"/>
                  </a:lnTo>
                  <a:close/>
                </a:path>
              </a:pathLst>
            </a:custGeom>
            <a:solidFill>
              <a:srgbClr val="CDD2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" name="Google Shape;103;p15"/>
            <p:cNvSpPr/>
            <p:nvPr/>
          </p:nvSpPr>
          <p:spPr>
            <a:xfrm>
              <a:off x="2999074" y="743255"/>
              <a:ext cx="41551" cy="58148"/>
            </a:xfrm>
            <a:custGeom>
              <a:avLst/>
              <a:gdLst/>
              <a:ahLst/>
              <a:cxnLst/>
              <a:rect l="l" t="t" r="r" b="b"/>
              <a:pathLst>
                <a:path w="1044" h="1461" extrusionOk="0">
                  <a:moveTo>
                    <a:pt x="951" y="1"/>
                  </a:moveTo>
                  <a:lnTo>
                    <a:pt x="858" y="93"/>
                  </a:lnTo>
                  <a:lnTo>
                    <a:pt x="0" y="1252"/>
                  </a:lnTo>
                  <a:lnTo>
                    <a:pt x="0" y="1345"/>
                  </a:lnTo>
                  <a:lnTo>
                    <a:pt x="93" y="1461"/>
                  </a:lnTo>
                  <a:lnTo>
                    <a:pt x="186" y="1461"/>
                  </a:lnTo>
                  <a:lnTo>
                    <a:pt x="1043" y="186"/>
                  </a:lnTo>
                  <a:lnTo>
                    <a:pt x="1043" y="93"/>
                  </a:lnTo>
                  <a:lnTo>
                    <a:pt x="951" y="1"/>
                  </a:lnTo>
                  <a:close/>
                </a:path>
              </a:pathLst>
            </a:custGeom>
            <a:solidFill>
              <a:srgbClr val="CDD2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" name="Google Shape;104;p15"/>
            <p:cNvSpPr/>
            <p:nvPr/>
          </p:nvSpPr>
          <p:spPr>
            <a:xfrm>
              <a:off x="3325582" y="970149"/>
              <a:ext cx="42467" cy="57232"/>
            </a:xfrm>
            <a:custGeom>
              <a:avLst/>
              <a:gdLst/>
              <a:ahLst/>
              <a:cxnLst/>
              <a:rect l="l" t="t" r="r" b="b"/>
              <a:pathLst>
                <a:path w="1067" h="1438" extrusionOk="0">
                  <a:moveTo>
                    <a:pt x="858" y="1"/>
                  </a:moveTo>
                  <a:lnTo>
                    <a:pt x="1" y="1252"/>
                  </a:lnTo>
                  <a:lnTo>
                    <a:pt x="1" y="1345"/>
                  </a:lnTo>
                  <a:lnTo>
                    <a:pt x="93" y="1438"/>
                  </a:lnTo>
                  <a:lnTo>
                    <a:pt x="186" y="1438"/>
                  </a:lnTo>
                  <a:lnTo>
                    <a:pt x="1067" y="186"/>
                  </a:lnTo>
                  <a:lnTo>
                    <a:pt x="1067" y="94"/>
                  </a:lnTo>
                  <a:lnTo>
                    <a:pt x="951" y="1"/>
                  </a:lnTo>
                  <a:close/>
                </a:path>
              </a:pathLst>
            </a:custGeom>
            <a:solidFill>
              <a:srgbClr val="CDD2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" name="Google Shape;105;p15"/>
            <p:cNvSpPr/>
            <p:nvPr/>
          </p:nvSpPr>
          <p:spPr>
            <a:xfrm>
              <a:off x="3437178" y="805063"/>
              <a:ext cx="46168" cy="57232"/>
            </a:xfrm>
            <a:custGeom>
              <a:avLst/>
              <a:gdLst/>
              <a:ahLst/>
              <a:cxnLst/>
              <a:rect l="l" t="t" r="r" b="b"/>
              <a:pathLst>
                <a:path w="1160" h="1438" extrusionOk="0">
                  <a:moveTo>
                    <a:pt x="858" y="0"/>
                  </a:moveTo>
                  <a:lnTo>
                    <a:pt x="1" y="1252"/>
                  </a:lnTo>
                  <a:lnTo>
                    <a:pt x="93" y="1345"/>
                  </a:lnTo>
                  <a:lnTo>
                    <a:pt x="186" y="1437"/>
                  </a:lnTo>
                  <a:lnTo>
                    <a:pt x="279" y="1437"/>
                  </a:lnTo>
                  <a:lnTo>
                    <a:pt x="1159" y="186"/>
                  </a:lnTo>
                  <a:lnTo>
                    <a:pt x="1044" y="93"/>
                  </a:lnTo>
                  <a:lnTo>
                    <a:pt x="951" y="0"/>
                  </a:lnTo>
                  <a:close/>
                </a:path>
              </a:pathLst>
            </a:custGeom>
            <a:solidFill>
              <a:srgbClr val="CDD2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" name="Google Shape;106;p15"/>
            <p:cNvSpPr/>
            <p:nvPr/>
          </p:nvSpPr>
          <p:spPr>
            <a:xfrm>
              <a:off x="2210463" y="1516190"/>
              <a:ext cx="157767" cy="484286"/>
            </a:xfrm>
            <a:custGeom>
              <a:avLst/>
              <a:gdLst/>
              <a:ahLst/>
              <a:cxnLst/>
              <a:rect l="l" t="t" r="r" b="b"/>
              <a:pathLst>
                <a:path w="3964" h="12168" extrusionOk="0">
                  <a:moveTo>
                    <a:pt x="3013" y="0"/>
                  </a:moveTo>
                  <a:lnTo>
                    <a:pt x="1" y="11959"/>
                  </a:lnTo>
                  <a:lnTo>
                    <a:pt x="881" y="12167"/>
                  </a:lnTo>
                  <a:lnTo>
                    <a:pt x="3964" y="186"/>
                  </a:lnTo>
                  <a:lnTo>
                    <a:pt x="301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" name="Google Shape;107;p15"/>
            <p:cNvSpPr/>
            <p:nvPr/>
          </p:nvSpPr>
          <p:spPr>
            <a:xfrm>
              <a:off x="2848714" y="3079570"/>
              <a:ext cx="311833" cy="281346"/>
            </a:xfrm>
            <a:custGeom>
              <a:avLst/>
              <a:gdLst/>
              <a:ahLst/>
              <a:cxnLst/>
              <a:rect l="l" t="t" r="r" b="b"/>
              <a:pathLst>
                <a:path w="7835" h="7069" extrusionOk="0">
                  <a:moveTo>
                    <a:pt x="2040" y="0"/>
                  </a:moveTo>
                  <a:lnTo>
                    <a:pt x="766" y="1854"/>
                  </a:lnTo>
                  <a:lnTo>
                    <a:pt x="1" y="3198"/>
                  </a:lnTo>
                  <a:lnTo>
                    <a:pt x="7347" y="7069"/>
                  </a:lnTo>
                  <a:cubicBezTo>
                    <a:pt x="7834" y="6003"/>
                    <a:pt x="7255" y="5330"/>
                    <a:pt x="5795" y="3870"/>
                  </a:cubicBezTo>
                  <a:cubicBezTo>
                    <a:pt x="4729" y="2712"/>
                    <a:pt x="3663" y="1646"/>
                    <a:pt x="4149" y="881"/>
                  </a:cubicBezTo>
                  <a:lnTo>
                    <a:pt x="204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" name="Google Shape;108;p15"/>
            <p:cNvSpPr/>
            <p:nvPr/>
          </p:nvSpPr>
          <p:spPr>
            <a:xfrm>
              <a:off x="3141115" y="3360869"/>
              <a:ext cx="40" cy="40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lnTo>
                    <a:pt x="0" y="1"/>
                  </a:lnTo>
                  <a:close/>
                  <a:moveTo>
                    <a:pt x="0" y="1"/>
                  </a:moveTo>
                  <a:lnTo>
                    <a:pt x="0" y="1"/>
                  </a:lnTo>
                  <a:lnTo>
                    <a:pt x="0" y="1"/>
                  </a:lnTo>
                  <a:close/>
                  <a:moveTo>
                    <a:pt x="0" y="1"/>
                  </a:moveTo>
                  <a:lnTo>
                    <a:pt x="0" y="1"/>
                  </a:lnTo>
                  <a:lnTo>
                    <a:pt x="0" y="1"/>
                  </a:lnTo>
                  <a:close/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rgbClr val="8BC6C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" name="Google Shape;109;p15"/>
            <p:cNvSpPr/>
            <p:nvPr/>
          </p:nvSpPr>
          <p:spPr>
            <a:xfrm>
              <a:off x="2848714" y="3118295"/>
              <a:ext cx="299813" cy="242621"/>
            </a:xfrm>
            <a:custGeom>
              <a:avLst/>
              <a:gdLst/>
              <a:ahLst/>
              <a:cxnLst/>
              <a:rect l="l" t="t" r="r" b="b"/>
              <a:pathLst>
                <a:path w="7533" h="6096" extrusionOk="0">
                  <a:moveTo>
                    <a:pt x="1345" y="1"/>
                  </a:moveTo>
                  <a:lnTo>
                    <a:pt x="766" y="881"/>
                  </a:lnTo>
                  <a:lnTo>
                    <a:pt x="1" y="2225"/>
                  </a:lnTo>
                  <a:lnTo>
                    <a:pt x="7347" y="6096"/>
                  </a:lnTo>
                  <a:cubicBezTo>
                    <a:pt x="7440" y="5887"/>
                    <a:pt x="7533" y="5609"/>
                    <a:pt x="7533" y="5400"/>
                  </a:cubicBezTo>
                  <a:lnTo>
                    <a:pt x="2898" y="2990"/>
                  </a:lnTo>
                  <a:cubicBezTo>
                    <a:pt x="2040" y="2503"/>
                    <a:pt x="1739" y="1553"/>
                    <a:pt x="2226" y="881"/>
                  </a:cubicBezTo>
                  <a:lnTo>
                    <a:pt x="2504" y="302"/>
                  </a:lnTo>
                  <a:lnTo>
                    <a:pt x="134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" name="Google Shape;110;p15"/>
            <p:cNvSpPr/>
            <p:nvPr/>
          </p:nvSpPr>
          <p:spPr>
            <a:xfrm>
              <a:off x="2518345" y="1870480"/>
              <a:ext cx="668958" cy="1274635"/>
            </a:xfrm>
            <a:custGeom>
              <a:avLst/>
              <a:gdLst/>
              <a:ahLst/>
              <a:cxnLst/>
              <a:rect l="l" t="t" r="r" b="b"/>
              <a:pathLst>
                <a:path w="16808" h="32026" extrusionOk="0">
                  <a:moveTo>
                    <a:pt x="6208" y="1"/>
                  </a:moveTo>
                  <a:cubicBezTo>
                    <a:pt x="4114" y="1"/>
                    <a:pt x="0" y="670"/>
                    <a:pt x="2114" y="6255"/>
                  </a:cubicBezTo>
                  <a:cubicBezTo>
                    <a:pt x="2809" y="7900"/>
                    <a:pt x="10133" y="15618"/>
                    <a:pt x="10527" y="17750"/>
                  </a:cubicBezTo>
                  <a:cubicBezTo>
                    <a:pt x="11013" y="19766"/>
                    <a:pt x="9368" y="31261"/>
                    <a:pt x="9368" y="31261"/>
                  </a:cubicBezTo>
                  <a:lnTo>
                    <a:pt x="12543" y="32026"/>
                  </a:lnTo>
                  <a:cubicBezTo>
                    <a:pt x="12543" y="32026"/>
                    <a:pt x="16807" y="18515"/>
                    <a:pt x="15556" y="15896"/>
                  </a:cubicBezTo>
                  <a:cubicBezTo>
                    <a:pt x="14397" y="13300"/>
                    <a:pt x="7908" y="3937"/>
                    <a:pt x="7908" y="3937"/>
                  </a:cubicBezTo>
                  <a:lnTo>
                    <a:pt x="7329" y="67"/>
                  </a:lnTo>
                  <a:cubicBezTo>
                    <a:pt x="7329" y="67"/>
                    <a:pt x="6869" y="1"/>
                    <a:pt x="620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" name="Google Shape;111;p15"/>
            <p:cNvSpPr/>
            <p:nvPr/>
          </p:nvSpPr>
          <p:spPr>
            <a:xfrm>
              <a:off x="2483482" y="3325806"/>
              <a:ext cx="207557" cy="353344"/>
            </a:xfrm>
            <a:custGeom>
              <a:avLst/>
              <a:gdLst/>
              <a:ahLst/>
              <a:cxnLst/>
              <a:rect l="l" t="t" r="r" b="b"/>
              <a:pathLst>
                <a:path w="5215" h="8878" extrusionOk="0">
                  <a:moveTo>
                    <a:pt x="3384" y="1"/>
                  </a:moveTo>
                  <a:lnTo>
                    <a:pt x="1368" y="974"/>
                  </a:lnTo>
                  <a:lnTo>
                    <a:pt x="1" y="1739"/>
                  </a:lnTo>
                  <a:lnTo>
                    <a:pt x="4265" y="8877"/>
                  </a:lnTo>
                  <a:cubicBezTo>
                    <a:pt x="5215" y="8112"/>
                    <a:pt x="5122" y="7255"/>
                    <a:pt x="4636" y="5308"/>
                  </a:cubicBezTo>
                  <a:cubicBezTo>
                    <a:pt x="4265" y="3779"/>
                    <a:pt x="4056" y="1067"/>
                    <a:pt x="4728" y="673"/>
                  </a:cubicBezTo>
                  <a:lnTo>
                    <a:pt x="338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" name="Google Shape;112;p15"/>
            <p:cNvSpPr/>
            <p:nvPr/>
          </p:nvSpPr>
          <p:spPr>
            <a:xfrm>
              <a:off x="2653183" y="3671699"/>
              <a:ext cx="7443" cy="7443"/>
            </a:xfrm>
            <a:custGeom>
              <a:avLst/>
              <a:gdLst/>
              <a:ahLst/>
              <a:cxnLst/>
              <a:rect l="l" t="t" r="r" b="b"/>
              <a:pathLst>
                <a:path w="187" h="187" extrusionOk="0">
                  <a:moveTo>
                    <a:pt x="1" y="186"/>
                  </a:moveTo>
                  <a:lnTo>
                    <a:pt x="1" y="186"/>
                  </a:lnTo>
                  <a:lnTo>
                    <a:pt x="1" y="186"/>
                  </a:lnTo>
                  <a:close/>
                  <a:moveTo>
                    <a:pt x="93" y="93"/>
                  </a:moveTo>
                  <a:lnTo>
                    <a:pt x="1" y="186"/>
                  </a:lnTo>
                  <a:lnTo>
                    <a:pt x="93" y="93"/>
                  </a:lnTo>
                  <a:close/>
                  <a:moveTo>
                    <a:pt x="186" y="93"/>
                  </a:moveTo>
                  <a:lnTo>
                    <a:pt x="93" y="93"/>
                  </a:lnTo>
                  <a:lnTo>
                    <a:pt x="186" y="93"/>
                  </a:lnTo>
                  <a:close/>
                  <a:moveTo>
                    <a:pt x="186" y="93"/>
                  </a:moveTo>
                  <a:lnTo>
                    <a:pt x="186" y="93"/>
                  </a:lnTo>
                  <a:lnTo>
                    <a:pt x="186" y="93"/>
                  </a:lnTo>
                  <a:close/>
                  <a:moveTo>
                    <a:pt x="186" y="1"/>
                  </a:moveTo>
                  <a:lnTo>
                    <a:pt x="186" y="93"/>
                  </a:lnTo>
                  <a:lnTo>
                    <a:pt x="186" y="1"/>
                  </a:lnTo>
                  <a:close/>
                  <a:moveTo>
                    <a:pt x="186" y="1"/>
                  </a:moveTo>
                  <a:lnTo>
                    <a:pt x="186" y="1"/>
                  </a:lnTo>
                  <a:close/>
                </a:path>
              </a:pathLst>
            </a:custGeom>
            <a:solidFill>
              <a:srgbClr val="8BC6C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" name="Google Shape;113;p15"/>
            <p:cNvSpPr/>
            <p:nvPr/>
          </p:nvSpPr>
          <p:spPr>
            <a:xfrm>
              <a:off x="2483482" y="3352591"/>
              <a:ext cx="188214" cy="326559"/>
            </a:xfrm>
            <a:custGeom>
              <a:avLst/>
              <a:gdLst/>
              <a:ahLst/>
              <a:cxnLst/>
              <a:rect l="l" t="t" r="r" b="b"/>
              <a:pathLst>
                <a:path w="4729" h="8205" extrusionOk="0">
                  <a:moveTo>
                    <a:pt x="2040" y="0"/>
                  </a:moveTo>
                  <a:lnTo>
                    <a:pt x="1368" y="301"/>
                  </a:lnTo>
                  <a:lnTo>
                    <a:pt x="1" y="1066"/>
                  </a:lnTo>
                  <a:lnTo>
                    <a:pt x="4265" y="8204"/>
                  </a:lnTo>
                  <a:lnTo>
                    <a:pt x="4357" y="8111"/>
                  </a:lnTo>
                  <a:lnTo>
                    <a:pt x="4450" y="8111"/>
                  </a:lnTo>
                  <a:lnTo>
                    <a:pt x="4450" y="8019"/>
                  </a:lnTo>
                  <a:cubicBezTo>
                    <a:pt x="4543" y="7926"/>
                    <a:pt x="4636" y="7833"/>
                    <a:pt x="4728" y="7625"/>
                  </a:cubicBezTo>
                  <a:lnTo>
                    <a:pt x="2040" y="3198"/>
                  </a:lnTo>
                  <a:cubicBezTo>
                    <a:pt x="1553" y="2410"/>
                    <a:pt x="1646" y="1066"/>
                    <a:pt x="2411" y="672"/>
                  </a:cubicBezTo>
                  <a:lnTo>
                    <a:pt x="3199" y="93"/>
                  </a:lnTo>
                  <a:lnTo>
                    <a:pt x="2040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" name="Google Shape;114;p15"/>
            <p:cNvSpPr/>
            <p:nvPr/>
          </p:nvSpPr>
          <p:spPr>
            <a:xfrm>
              <a:off x="2367150" y="1939053"/>
              <a:ext cx="401383" cy="1417278"/>
            </a:xfrm>
            <a:custGeom>
              <a:avLst/>
              <a:gdLst/>
              <a:ahLst/>
              <a:cxnLst/>
              <a:rect l="l" t="t" r="r" b="b"/>
              <a:pathLst>
                <a:path w="10085" h="35610" extrusionOk="0">
                  <a:moveTo>
                    <a:pt x="5752" y="0"/>
                  </a:moveTo>
                  <a:cubicBezTo>
                    <a:pt x="3285" y="0"/>
                    <a:pt x="0" y="874"/>
                    <a:pt x="1000" y="5783"/>
                  </a:cubicBezTo>
                  <a:cubicBezTo>
                    <a:pt x="1394" y="7522"/>
                    <a:pt x="4569" y="17858"/>
                    <a:pt x="4662" y="19874"/>
                  </a:cubicBezTo>
                  <a:cubicBezTo>
                    <a:pt x="4870" y="22006"/>
                    <a:pt x="4569" y="35517"/>
                    <a:pt x="4569" y="35517"/>
                  </a:cubicBezTo>
                  <a:lnTo>
                    <a:pt x="7953" y="35610"/>
                  </a:lnTo>
                  <a:cubicBezTo>
                    <a:pt x="7953" y="35610"/>
                    <a:pt x="10085" y="22099"/>
                    <a:pt x="9969" y="19109"/>
                  </a:cubicBezTo>
                  <a:cubicBezTo>
                    <a:pt x="9969" y="16305"/>
                    <a:pt x="8231" y="268"/>
                    <a:pt x="8231" y="268"/>
                  </a:cubicBezTo>
                  <a:cubicBezTo>
                    <a:pt x="8231" y="268"/>
                    <a:pt x="7116" y="0"/>
                    <a:pt x="575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" name="Google Shape;115;p15"/>
            <p:cNvSpPr/>
            <p:nvPr/>
          </p:nvSpPr>
          <p:spPr>
            <a:xfrm>
              <a:off x="2891140" y="2111104"/>
              <a:ext cx="40" cy="40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8BC6C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" name="Google Shape;116;p15"/>
            <p:cNvSpPr/>
            <p:nvPr/>
          </p:nvSpPr>
          <p:spPr>
            <a:xfrm>
              <a:off x="2717777" y="2069594"/>
              <a:ext cx="173409" cy="153150"/>
            </a:xfrm>
            <a:custGeom>
              <a:avLst/>
              <a:gdLst/>
              <a:ahLst/>
              <a:cxnLst/>
              <a:rect l="l" t="t" r="r" b="b"/>
              <a:pathLst>
                <a:path w="4357" h="3848" extrusionOk="0">
                  <a:moveTo>
                    <a:pt x="394" y="1"/>
                  </a:moveTo>
                  <a:cubicBezTo>
                    <a:pt x="579" y="1345"/>
                    <a:pt x="788" y="2318"/>
                    <a:pt x="788" y="2318"/>
                  </a:cubicBezTo>
                  <a:lnTo>
                    <a:pt x="0" y="2318"/>
                  </a:lnTo>
                  <a:cubicBezTo>
                    <a:pt x="0" y="2689"/>
                    <a:pt x="116" y="3176"/>
                    <a:pt x="116" y="3662"/>
                  </a:cubicBezTo>
                  <a:lnTo>
                    <a:pt x="301" y="3848"/>
                  </a:lnTo>
                  <a:lnTo>
                    <a:pt x="4357" y="1043"/>
                  </a:lnTo>
                  <a:lnTo>
                    <a:pt x="4056" y="673"/>
                  </a:lnTo>
                  <a:lnTo>
                    <a:pt x="1066" y="1831"/>
                  </a:lnTo>
                  <a:lnTo>
                    <a:pt x="487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" name="Google Shape;117;p15"/>
            <p:cNvSpPr/>
            <p:nvPr/>
          </p:nvSpPr>
          <p:spPr>
            <a:xfrm>
              <a:off x="2403248" y="2153529"/>
              <a:ext cx="3741" cy="8358"/>
            </a:xfrm>
            <a:custGeom>
              <a:avLst/>
              <a:gdLst/>
              <a:ahLst/>
              <a:cxnLst/>
              <a:rect l="l" t="t" r="r" b="b"/>
              <a:pathLst>
                <a:path w="94" h="210" extrusionOk="0">
                  <a:moveTo>
                    <a:pt x="0" y="0"/>
                  </a:moveTo>
                  <a:lnTo>
                    <a:pt x="93" y="209"/>
                  </a:lnTo>
                  <a:lnTo>
                    <a:pt x="93" y="0"/>
                  </a:lnTo>
                  <a:close/>
                </a:path>
              </a:pathLst>
            </a:custGeom>
            <a:solidFill>
              <a:srgbClr val="8BC6C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" name="Google Shape;118;p15"/>
            <p:cNvSpPr/>
            <p:nvPr/>
          </p:nvSpPr>
          <p:spPr>
            <a:xfrm>
              <a:off x="2406949" y="2153529"/>
              <a:ext cx="315455" cy="1199134"/>
            </a:xfrm>
            <a:custGeom>
              <a:avLst/>
              <a:gdLst/>
              <a:ahLst/>
              <a:cxnLst/>
              <a:rect l="l" t="t" r="r" b="b"/>
              <a:pathLst>
                <a:path w="7926" h="30129" extrusionOk="0">
                  <a:moveTo>
                    <a:pt x="0" y="0"/>
                  </a:moveTo>
                  <a:lnTo>
                    <a:pt x="0" y="209"/>
                  </a:lnTo>
                  <a:lnTo>
                    <a:pt x="0" y="394"/>
                  </a:lnTo>
                  <a:lnTo>
                    <a:pt x="93" y="487"/>
                  </a:lnTo>
                  <a:lnTo>
                    <a:pt x="93" y="788"/>
                  </a:lnTo>
                  <a:cubicBezTo>
                    <a:pt x="765" y="3384"/>
                    <a:pt x="3569" y="12561"/>
                    <a:pt x="3662" y="14485"/>
                  </a:cubicBezTo>
                  <a:cubicBezTo>
                    <a:pt x="3870" y="16617"/>
                    <a:pt x="3569" y="30128"/>
                    <a:pt x="3569" y="30128"/>
                  </a:cubicBezTo>
                  <a:lnTo>
                    <a:pt x="4820" y="30128"/>
                  </a:lnTo>
                  <a:cubicBezTo>
                    <a:pt x="4820" y="29271"/>
                    <a:pt x="5029" y="16710"/>
                    <a:pt x="4913" y="14693"/>
                  </a:cubicBezTo>
                  <a:cubicBezTo>
                    <a:pt x="4820" y="12654"/>
                    <a:pt x="2132" y="3685"/>
                    <a:pt x="1437" y="974"/>
                  </a:cubicBezTo>
                  <a:lnTo>
                    <a:pt x="1437" y="974"/>
                  </a:lnTo>
                  <a:lnTo>
                    <a:pt x="6651" y="1739"/>
                  </a:lnTo>
                  <a:lnTo>
                    <a:pt x="6860" y="487"/>
                  </a:lnTo>
                  <a:lnTo>
                    <a:pt x="7926" y="1553"/>
                  </a:lnTo>
                  <a:cubicBezTo>
                    <a:pt x="7926" y="1067"/>
                    <a:pt x="7810" y="580"/>
                    <a:pt x="7810" y="209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" name="Google Shape;119;p15"/>
            <p:cNvSpPr/>
            <p:nvPr/>
          </p:nvSpPr>
          <p:spPr>
            <a:xfrm>
              <a:off x="2726055" y="2161847"/>
              <a:ext cx="40" cy="40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458C9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" name="Google Shape;120;p15"/>
            <p:cNvSpPr/>
            <p:nvPr/>
          </p:nvSpPr>
          <p:spPr>
            <a:xfrm>
              <a:off x="2357121" y="1323404"/>
              <a:ext cx="530415" cy="748917"/>
            </a:xfrm>
            <a:custGeom>
              <a:avLst/>
              <a:gdLst/>
              <a:ahLst/>
              <a:cxnLst/>
              <a:rect l="l" t="t" r="r" b="b"/>
              <a:pathLst>
                <a:path w="13327" h="18817" extrusionOk="0">
                  <a:moveTo>
                    <a:pt x="5215" y="1"/>
                  </a:moveTo>
                  <a:cubicBezTo>
                    <a:pt x="5215" y="1"/>
                    <a:pt x="2503" y="209"/>
                    <a:pt x="1831" y="395"/>
                  </a:cubicBezTo>
                  <a:cubicBezTo>
                    <a:pt x="1252" y="580"/>
                    <a:pt x="371" y="4265"/>
                    <a:pt x="673" y="7741"/>
                  </a:cubicBezTo>
                  <a:cubicBezTo>
                    <a:pt x="1067" y="11218"/>
                    <a:pt x="1252" y="15366"/>
                    <a:pt x="673" y="16131"/>
                  </a:cubicBezTo>
                  <a:cubicBezTo>
                    <a:pt x="93" y="16896"/>
                    <a:pt x="1" y="18356"/>
                    <a:pt x="1252" y="18541"/>
                  </a:cubicBezTo>
                  <a:cubicBezTo>
                    <a:pt x="1934" y="18655"/>
                    <a:pt x="4914" y="18816"/>
                    <a:pt x="7640" y="18816"/>
                  </a:cubicBezTo>
                  <a:cubicBezTo>
                    <a:pt x="9915" y="18816"/>
                    <a:pt x="12013" y="18704"/>
                    <a:pt x="12446" y="18356"/>
                  </a:cubicBezTo>
                  <a:cubicBezTo>
                    <a:pt x="13326" y="17591"/>
                    <a:pt x="13025" y="17683"/>
                    <a:pt x="13025" y="16803"/>
                  </a:cubicBezTo>
                  <a:cubicBezTo>
                    <a:pt x="12932" y="15945"/>
                    <a:pt x="12654" y="10638"/>
                    <a:pt x="12654" y="10638"/>
                  </a:cubicBezTo>
                  <a:cubicBezTo>
                    <a:pt x="12654" y="10638"/>
                    <a:pt x="12747" y="2898"/>
                    <a:pt x="11866" y="2226"/>
                  </a:cubicBezTo>
                  <a:cubicBezTo>
                    <a:pt x="11101" y="1554"/>
                    <a:pt x="11194" y="974"/>
                    <a:pt x="8297" y="395"/>
                  </a:cubicBezTo>
                  <a:lnTo>
                    <a:pt x="8297" y="395"/>
                  </a:lnTo>
                  <a:cubicBezTo>
                    <a:pt x="8297" y="395"/>
                    <a:pt x="9062" y="1461"/>
                    <a:pt x="7811" y="1646"/>
                  </a:cubicBezTo>
                  <a:cubicBezTo>
                    <a:pt x="7539" y="1687"/>
                    <a:pt x="7248" y="1714"/>
                    <a:pt x="6963" y="1714"/>
                  </a:cubicBezTo>
                  <a:cubicBezTo>
                    <a:pt x="5936" y="1714"/>
                    <a:pt x="4979" y="1361"/>
                    <a:pt x="5215" y="1"/>
                  </a:cubicBezTo>
                  <a:close/>
                </a:path>
              </a:pathLst>
            </a:custGeom>
            <a:solidFill>
              <a:srgbClr val="ECFC7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" name="Google Shape;121;p15"/>
            <p:cNvSpPr/>
            <p:nvPr/>
          </p:nvSpPr>
          <p:spPr>
            <a:xfrm>
              <a:off x="2357121" y="1465446"/>
              <a:ext cx="226940" cy="599587"/>
            </a:xfrm>
            <a:custGeom>
              <a:avLst/>
              <a:gdLst/>
              <a:ahLst/>
              <a:cxnLst/>
              <a:rect l="l" t="t" r="r" b="b"/>
              <a:pathLst>
                <a:path w="5702" h="15065" extrusionOk="0">
                  <a:moveTo>
                    <a:pt x="858" y="1"/>
                  </a:moveTo>
                  <a:cubicBezTo>
                    <a:pt x="673" y="1275"/>
                    <a:pt x="580" y="2712"/>
                    <a:pt x="673" y="4172"/>
                  </a:cubicBezTo>
                  <a:cubicBezTo>
                    <a:pt x="1067" y="7649"/>
                    <a:pt x="1252" y="11797"/>
                    <a:pt x="673" y="12562"/>
                  </a:cubicBezTo>
                  <a:cubicBezTo>
                    <a:pt x="93" y="13327"/>
                    <a:pt x="1" y="14787"/>
                    <a:pt x="1252" y="14972"/>
                  </a:cubicBezTo>
                  <a:cubicBezTo>
                    <a:pt x="1437" y="14972"/>
                    <a:pt x="1739" y="14972"/>
                    <a:pt x="2110" y="15065"/>
                  </a:cubicBezTo>
                  <a:cubicBezTo>
                    <a:pt x="1530" y="12562"/>
                    <a:pt x="5702" y="12168"/>
                    <a:pt x="5702" y="12168"/>
                  </a:cubicBezTo>
                  <a:cubicBezTo>
                    <a:pt x="2805" y="10638"/>
                    <a:pt x="858" y="1"/>
                    <a:pt x="858" y="1"/>
                  </a:cubicBezTo>
                  <a:close/>
                </a:path>
              </a:pathLst>
            </a:custGeom>
            <a:solidFill>
              <a:srgbClr val="516F8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" name="Google Shape;122;p15"/>
            <p:cNvSpPr/>
            <p:nvPr/>
          </p:nvSpPr>
          <p:spPr>
            <a:xfrm>
              <a:off x="2510863" y="1185063"/>
              <a:ext cx="211537" cy="212492"/>
            </a:xfrm>
            <a:custGeom>
              <a:avLst/>
              <a:gdLst/>
              <a:ahLst/>
              <a:cxnLst/>
              <a:rect l="l" t="t" r="r" b="b"/>
              <a:pathLst>
                <a:path w="5315" h="5339" extrusionOk="0">
                  <a:moveTo>
                    <a:pt x="958" y="1"/>
                  </a:moveTo>
                  <a:cubicBezTo>
                    <a:pt x="958" y="1"/>
                    <a:pt x="2117" y="3199"/>
                    <a:pt x="958" y="3964"/>
                  </a:cubicBezTo>
                  <a:cubicBezTo>
                    <a:pt x="1" y="4567"/>
                    <a:pt x="1380" y="5339"/>
                    <a:pt x="2443" y="5339"/>
                  </a:cubicBezTo>
                  <a:cubicBezTo>
                    <a:pt x="2564" y="5339"/>
                    <a:pt x="2680" y="5329"/>
                    <a:pt x="2789" y="5308"/>
                  </a:cubicBezTo>
                  <a:cubicBezTo>
                    <a:pt x="3948" y="5215"/>
                    <a:pt x="5315" y="5308"/>
                    <a:pt x="4527" y="4056"/>
                  </a:cubicBezTo>
                  <a:cubicBezTo>
                    <a:pt x="4249" y="3477"/>
                    <a:pt x="5014" y="1739"/>
                    <a:pt x="5014" y="1739"/>
                  </a:cubicBezTo>
                  <a:lnTo>
                    <a:pt x="3276" y="395"/>
                  </a:lnTo>
                  <a:lnTo>
                    <a:pt x="958" y="1"/>
                  </a:lnTo>
                  <a:close/>
                </a:path>
              </a:pathLst>
            </a:custGeom>
            <a:solidFill>
              <a:srgbClr val="FFD4D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" name="Google Shape;123;p15"/>
            <p:cNvSpPr/>
            <p:nvPr/>
          </p:nvSpPr>
          <p:spPr>
            <a:xfrm>
              <a:off x="2548990" y="1185063"/>
              <a:ext cx="161429" cy="150404"/>
            </a:xfrm>
            <a:custGeom>
              <a:avLst/>
              <a:gdLst/>
              <a:ahLst/>
              <a:cxnLst/>
              <a:rect l="l" t="t" r="r" b="b"/>
              <a:pathLst>
                <a:path w="4056" h="3779" extrusionOk="0">
                  <a:moveTo>
                    <a:pt x="0" y="1"/>
                  </a:moveTo>
                  <a:cubicBezTo>
                    <a:pt x="0" y="1"/>
                    <a:pt x="672" y="1831"/>
                    <a:pt x="487" y="3106"/>
                  </a:cubicBezTo>
                  <a:cubicBezTo>
                    <a:pt x="1159" y="3384"/>
                    <a:pt x="2318" y="3778"/>
                    <a:pt x="3476" y="3778"/>
                  </a:cubicBezTo>
                  <a:cubicBezTo>
                    <a:pt x="3476" y="3106"/>
                    <a:pt x="4056" y="1739"/>
                    <a:pt x="4056" y="1739"/>
                  </a:cubicBezTo>
                  <a:lnTo>
                    <a:pt x="2318" y="395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F4AF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" name="Google Shape;124;p15"/>
            <p:cNvSpPr/>
            <p:nvPr/>
          </p:nvSpPr>
          <p:spPr>
            <a:xfrm>
              <a:off x="2487183" y="967721"/>
              <a:ext cx="319156" cy="332688"/>
            </a:xfrm>
            <a:custGeom>
              <a:avLst/>
              <a:gdLst/>
              <a:ahLst/>
              <a:cxnLst/>
              <a:rect l="l" t="t" r="r" b="b"/>
              <a:pathLst>
                <a:path w="8019" h="8359" extrusionOk="0">
                  <a:moveTo>
                    <a:pt x="5017" y="1"/>
                  </a:moveTo>
                  <a:cubicBezTo>
                    <a:pt x="4626" y="1"/>
                    <a:pt x="4264" y="46"/>
                    <a:pt x="3871" y="155"/>
                  </a:cubicBezTo>
                  <a:cubicBezTo>
                    <a:pt x="3013" y="340"/>
                    <a:pt x="1947" y="641"/>
                    <a:pt x="1159" y="1128"/>
                  </a:cubicBezTo>
                  <a:cubicBezTo>
                    <a:pt x="0" y="1893"/>
                    <a:pt x="1368" y="4511"/>
                    <a:pt x="1646" y="5670"/>
                  </a:cubicBezTo>
                  <a:cubicBezTo>
                    <a:pt x="1646" y="5670"/>
                    <a:pt x="1646" y="6134"/>
                    <a:pt x="1854" y="6528"/>
                  </a:cubicBezTo>
                  <a:cubicBezTo>
                    <a:pt x="2040" y="6922"/>
                    <a:pt x="3592" y="8266"/>
                    <a:pt x="4937" y="8359"/>
                  </a:cubicBezTo>
                  <a:cubicBezTo>
                    <a:pt x="7254" y="8359"/>
                    <a:pt x="8019" y="8080"/>
                    <a:pt x="7926" y="7501"/>
                  </a:cubicBezTo>
                  <a:cubicBezTo>
                    <a:pt x="7926" y="6713"/>
                    <a:pt x="7254" y="1985"/>
                    <a:pt x="7069" y="1406"/>
                  </a:cubicBezTo>
                  <a:cubicBezTo>
                    <a:pt x="6767" y="549"/>
                    <a:pt x="7161" y="247"/>
                    <a:pt x="5910" y="62"/>
                  </a:cubicBezTo>
                  <a:cubicBezTo>
                    <a:pt x="5584" y="23"/>
                    <a:pt x="5293" y="1"/>
                    <a:pt x="5017" y="1"/>
                  </a:cubicBezTo>
                  <a:close/>
                </a:path>
              </a:pathLst>
            </a:custGeom>
            <a:solidFill>
              <a:srgbClr val="FFD4D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" name="Google Shape;125;p15"/>
            <p:cNvSpPr/>
            <p:nvPr/>
          </p:nvSpPr>
          <p:spPr>
            <a:xfrm>
              <a:off x="2460438" y="887884"/>
              <a:ext cx="460367" cy="282461"/>
            </a:xfrm>
            <a:custGeom>
              <a:avLst/>
              <a:gdLst/>
              <a:ahLst/>
              <a:cxnLst/>
              <a:rect l="l" t="t" r="r" b="b"/>
              <a:pathLst>
                <a:path w="11567" h="7097" extrusionOk="0">
                  <a:moveTo>
                    <a:pt x="8295" y="0"/>
                  </a:moveTo>
                  <a:cubicBezTo>
                    <a:pt x="7653" y="0"/>
                    <a:pt x="7040" y="309"/>
                    <a:pt x="6675" y="1094"/>
                  </a:cubicBezTo>
                  <a:cubicBezTo>
                    <a:pt x="6675" y="1094"/>
                    <a:pt x="5921" y="968"/>
                    <a:pt x="4975" y="968"/>
                  </a:cubicBezTo>
                  <a:cubicBezTo>
                    <a:pt x="3600" y="968"/>
                    <a:pt x="1821" y="1236"/>
                    <a:pt x="1368" y="2555"/>
                  </a:cubicBezTo>
                  <a:cubicBezTo>
                    <a:pt x="1368" y="2555"/>
                    <a:pt x="0" y="2647"/>
                    <a:pt x="0" y="4385"/>
                  </a:cubicBezTo>
                  <a:cubicBezTo>
                    <a:pt x="0" y="6031"/>
                    <a:pt x="2225" y="7097"/>
                    <a:pt x="2225" y="7097"/>
                  </a:cubicBezTo>
                  <a:cubicBezTo>
                    <a:pt x="2225" y="7097"/>
                    <a:pt x="3569" y="6216"/>
                    <a:pt x="3106" y="3991"/>
                  </a:cubicBezTo>
                  <a:lnTo>
                    <a:pt x="3106" y="3991"/>
                  </a:lnTo>
                  <a:cubicBezTo>
                    <a:pt x="3106" y="3991"/>
                    <a:pt x="4327" y="4170"/>
                    <a:pt x="5804" y="4170"/>
                  </a:cubicBezTo>
                  <a:cubicBezTo>
                    <a:pt x="7434" y="4170"/>
                    <a:pt x="9376" y="3953"/>
                    <a:pt x="10336" y="3041"/>
                  </a:cubicBezTo>
                  <a:cubicBezTo>
                    <a:pt x="11567" y="1811"/>
                    <a:pt x="9848" y="0"/>
                    <a:pt x="829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" name="Google Shape;126;p15"/>
            <p:cNvSpPr/>
            <p:nvPr/>
          </p:nvSpPr>
          <p:spPr>
            <a:xfrm>
              <a:off x="2476318" y="1119434"/>
              <a:ext cx="80078" cy="78008"/>
            </a:xfrm>
            <a:custGeom>
              <a:avLst/>
              <a:gdLst/>
              <a:ahLst/>
              <a:cxnLst/>
              <a:rect l="l" t="t" r="r" b="b"/>
              <a:pathLst>
                <a:path w="2012" h="1960" extrusionOk="0">
                  <a:moveTo>
                    <a:pt x="1018" y="1"/>
                  </a:moveTo>
                  <a:cubicBezTo>
                    <a:pt x="1001" y="1"/>
                    <a:pt x="985" y="2"/>
                    <a:pt x="969" y="4"/>
                  </a:cubicBezTo>
                  <a:cubicBezTo>
                    <a:pt x="273" y="213"/>
                    <a:pt x="273" y="213"/>
                    <a:pt x="88" y="792"/>
                  </a:cubicBezTo>
                  <a:cubicBezTo>
                    <a:pt x="1" y="1335"/>
                    <a:pt x="667" y="1960"/>
                    <a:pt x="1228" y="1960"/>
                  </a:cubicBezTo>
                  <a:cubicBezTo>
                    <a:pt x="1266" y="1960"/>
                    <a:pt x="1303" y="1957"/>
                    <a:pt x="1339" y="1951"/>
                  </a:cubicBezTo>
                  <a:cubicBezTo>
                    <a:pt x="2011" y="1742"/>
                    <a:pt x="1919" y="1742"/>
                    <a:pt x="1919" y="1742"/>
                  </a:cubicBezTo>
                  <a:cubicBezTo>
                    <a:pt x="1919" y="1742"/>
                    <a:pt x="1654" y="1"/>
                    <a:pt x="1018" y="1"/>
                  </a:cubicBezTo>
                  <a:close/>
                </a:path>
              </a:pathLst>
            </a:custGeom>
            <a:solidFill>
              <a:srgbClr val="FFD4D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" name="Google Shape;127;p15"/>
            <p:cNvSpPr/>
            <p:nvPr/>
          </p:nvSpPr>
          <p:spPr>
            <a:xfrm>
              <a:off x="2002952" y="893615"/>
              <a:ext cx="477162" cy="617537"/>
            </a:xfrm>
            <a:custGeom>
              <a:avLst/>
              <a:gdLst/>
              <a:ahLst/>
              <a:cxnLst/>
              <a:rect l="l" t="t" r="r" b="b"/>
              <a:pathLst>
                <a:path w="11989" h="15516" extrusionOk="0">
                  <a:moveTo>
                    <a:pt x="3871" y="0"/>
                  </a:moveTo>
                  <a:cubicBezTo>
                    <a:pt x="1947" y="4241"/>
                    <a:pt x="0" y="8876"/>
                    <a:pt x="487" y="10429"/>
                  </a:cubicBezTo>
                  <a:cubicBezTo>
                    <a:pt x="1368" y="12445"/>
                    <a:pt x="5701" y="14369"/>
                    <a:pt x="8598" y="15250"/>
                  </a:cubicBezTo>
                  <a:cubicBezTo>
                    <a:pt x="9176" y="15436"/>
                    <a:pt x="9628" y="15516"/>
                    <a:pt x="9980" y="15516"/>
                  </a:cubicBezTo>
                  <a:cubicBezTo>
                    <a:pt x="11989" y="15516"/>
                    <a:pt x="10730" y="12932"/>
                    <a:pt x="10730" y="12932"/>
                  </a:cubicBezTo>
                  <a:cubicBezTo>
                    <a:pt x="8598" y="11472"/>
                    <a:pt x="6582" y="10035"/>
                    <a:pt x="4450" y="8969"/>
                  </a:cubicBezTo>
                  <a:cubicBezTo>
                    <a:pt x="4450" y="5887"/>
                    <a:pt x="4844" y="3175"/>
                    <a:pt x="5609" y="858"/>
                  </a:cubicBezTo>
                  <a:lnTo>
                    <a:pt x="3871" y="0"/>
                  </a:lnTo>
                  <a:close/>
                </a:path>
              </a:pathLst>
            </a:custGeom>
            <a:solidFill>
              <a:srgbClr val="FFD4D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" name="Google Shape;128;p15"/>
            <p:cNvSpPr/>
            <p:nvPr/>
          </p:nvSpPr>
          <p:spPr>
            <a:xfrm>
              <a:off x="2072123" y="1277317"/>
              <a:ext cx="242621" cy="177110"/>
            </a:xfrm>
            <a:custGeom>
              <a:avLst/>
              <a:gdLst/>
              <a:ahLst/>
              <a:cxnLst/>
              <a:rect l="l" t="t" r="r" b="b"/>
              <a:pathLst>
                <a:path w="6096" h="4450" extrusionOk="0">
                  <a:moveTo>
                    <a:pt x="3871" y="0"/>
                  </a:moveTo>
                  <a:cubicBezTo>
                    <a:pt x="3106" y="788"/>
                    <a:pt x="1646" y="2040"/>
                    <a:pt x="0" y="2318"/>
                  </a:cubicBezTo>
                  <a:cubicBezTo>
                    <a:pt x="974" y="3106"/>
                    <a:pt x="2318" y="3870"/>
                    <a:pt x="3778" y="4450"/>
                  </a:cubicBezTo>
                  <a:lnTo>
                    <a:pt x="6096" y="2132"/>
                  </a:lnTo>
                  <a:lnTo>
                    <a:pt x="6096" y="1252"/>
                  </a:lnTo>
                  <a:cubicBezTo>
                    <a:pt x="5331" y="881"/>
                    <a:pt x="4635" y="394"/>
                    <a:pt x="3871" y="0"/>
                  </a:cubicBezTo>
                  <a:close/>
                </a:path>
              </a:pathLst>
            </a:custGeom>
            <a:solidFill>
              <a:srgbClr val="F4AFA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" name="Google Shape;129;p15"/>
            <p:cNvSpPr/>
            <p:nvPr/>
          </p:nvSpPr>
          <p:spPr>
            <a:xfrm>
              <a:off x="2137591" y="762199"/>
              <a:ext cx="177150" cy="168951"/>
            </a:xfrm>
            <a:custGeom>
              <a:avLst/>
              <a:gdLst/>
              <a:ahLst/>
              <a:cxnLst/>
              <a:rect l="l" t="t" r="r" b="b"/>
              <a:pathLst>
                <a:path w="4451" h="4245" extrusionOk="0">
                  <a:moveTo>
                    <a:pt x="2205" y="0"/>
                  </a:moveTo>
                  <a:cubicBezTo>
                    <a:pt x="1446" y="0"/>
                    <a:pt x="849" y="468"/>
                    <a:pt x="488" y="1170"/>
                  </a:cubicBezTo>
                  <a:cubicBezTo>
                    <a:pt x="94" y="1935"/>
                    <a:pt x="1" y="3186"/>
                    <a:pt x="789" y="3766"/>
                  </a:cubicBezTo>
                  <a:cubicBezTo>
                    <a:pt x="1193" y="4105"/>
                    <a:pt x="1620" y="4245"/>
                    <a:pt x="2033" y="4245"/>
                  </a:cubicBezTo>
                  <a:cubicBezTo>
                    <a:pt x="2804" y="4245"/>
                    <a:pt x="3526" y="3760"/>
                    <a:pt x="3964" y="3186"/>
                  </a:cubicBezTo>
                  <a:cubicBezTo>
                    <a:pt x="4057" y="3001"/>
                    <a:pt x="4451" y="2723"/>
                    <a:pt x="4149" y="2607"/>
                  </a:cubicBezTo>
                  <a:cubicBezTo>
                    <a:pt x="4125" y="2595"/>
                    <a:pt x="4098" y="2589"/>
                    <a:pt x="4071" y="2589"/>
                  </a:cubicBezTo>
                  <a:cubicBezTo>
                    <a:pt x="3893" y="2589"/>
                    <a:pt x="3670" y="2816"/>
                    <a:pt x="3570" y="2816"/>
                  </a:cubicBezTo>
                  <a:cubicBezTo>
                    <a:pt x="3513" y="2823"/>
                    <a:pt x="3462" y="2827"/>
                    <a:pt x="3417" y="2827"/>
                  </a:cubicBezTo>
                  <a:cubicBezTo>
                    <a:pt x="2933" y="2827"/>
                    <a:pt x="3122" y="2398"/>
                    <a:pt x="3292" y="2144"/>
                  </a:cubicBezTo>
                  <a:lnTo>
                    <a:pt x="3384" y="2028"/>
                  </a:lnTo>
                  <a:cubicBezTo>
                    <a:pt x="3570" y="1564"/>
                    <a:pt x="3871" y="1170"/>
                    <a:pt x="4057" y="776"/>
                  </a:cubicBezTo>
                  <a:cubicBezTo>
                    <a:pt x="4057" y="684"/>
                    <a:pt x="4358" y="290"/>
                    <a:pt x="4265" y="197"/>
                  </a:cubicBezTo>
                  <a:cubicBezTo>
                    <a:pt x="4149" y="11"/>
                    <a:pt x="3778" y="11"/>
                    <a:pt x="3570" y="11"/>
                  </a:cubicBezTo>
                  <a:lnTo>
                    <a:pt x="2990" y="11"/>
                  </a:lnTo>
                  <a:cubicBezTo>
                    <a:pt x="2929" y="42"/>
                    <a:pt x="2867" y="53"/>
                    <a:pt x="2804" y="53"/>
                  </a:cubicBezTo>
                  <a:cubicBezTo>
                    <a:pt x="2679" y="53"/>
                    <a:pt x="2550" y="11"/>
                    <a:pt x="2411" y="11"/>
                  </a:cubicBezTo>
                  <a:cubicBezTo>
                    <a:pt x="2341" y="4"/>
                    <a:pt x="2272" y="0"/>
                    <a:pt x="2205" y="0"/>
                  </a:cubicBezTo>
                  <a:close/>
                </a:path>
              </a:pathLst>
            </a:custGeom>
            <a:solidFill>
              <a:srgbClr val="FFD4D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" name="Google Shape;130;p15"/>
            <p:cNvSpPr/>
            <p:nvPr/>
          </p:nvSpPr>
          <p:spPr>
            <a:xfrm>
              <a:off x="1956826" y="924062"/>
              <a:ext cx="576543" cy="626293"/>
            </a:xfrm>
            <a:custGeom>
              <a:avLst/>
              <a:gdLst/>
              <a:ahLst/>
              <a:cxnLst/>
              <a:rect l="l" t="t" r="r" b="b"/>
              <a:pathLst>
                <a:path w="14486" h="15736" extrusionOk="0">
                  <a:moveTo>
                    <a:pt x="4265" y="0"/>
                  </a:moveTo>
                  <a:cubicBezTo>
                    <a:pt x="4265" y="0"/>
                    <a:pt x="1" y="7347"/>
                    <a:pt x="1646" y="10035"/>
                  </a:cubicBezTo>
                  <a:cubicBezTo>
                    <a:pt x="3199" y="12746"/>
                    <a:pt x="10731" y="15736"/>
                    <a:pt x="10731" y="15736"/>
                  </a:cubicBezTo>
                  <a:cubicBezTo>
                    <a:pt x="10731" y="15736"/>
                    <a:pt x="14485" y="14670"/>
                    <a:pt x="11889" y="10429"/>
                  </a:cubicBezTo>
                  <a:lnTo>
                    <a:pt x="5910" y="7717"/>
                  </a:lnTo>
                  <a:lnTo>
                    <a:pt x="6953" y="672"/>
                  </a:lnTo>
                  <a:lnTo>
                    <a:pt x="4265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" name="Google Shape;131;p15"/>
            <p:cNvSpPr/>
            <p:nvPr/>
          </p:nvSpPr>
          <p:spPr>
            <a:xfrm>
              <a:off x="2279633" y="1323404"/>
              <a:ext cx="469521" cy="838506"/>
            </a:xfrm>
            <a:custGeom>
              <a:avLst/>
              <a:gdLst/>
              <a:ahLst/>
              <a:cxnLst/>
              <a:rect l="l" t="t" r="r" b="b"/>
              <a:pathLst>
                <a:path w="11797" h="21068" extrusionOk="0">
                  <a:moveTo>
                    <a:pt x="2527" y="1"/>
                  </a:moveTo>
                  <a:lnTo>
                    <a:pt x="2226" y="4265"/>
                  </a:lnTo>
                  <a:lnTo>
                    <a:pt x="2226" y="13234"/>
                  </a:lnTo>
                  <a:lnTo>
                    <a:pt x="1" y="19329"/>
                  </a:lnTo>
                  <a:lnTo>
                    <a:pt x="1160" y="20488"/>
                  </a:lnTo>
                  <a:lnTo>
                    <a:pt x="2226" y="18842"/>
                  </a:lnTo>
                  <a:lnTo>
                    <a:pt x="2712" y="20766"/>
                  </a:lnTo>
                  <a:lnTo>
                    <a:pt x="11797" y="21067"/>
                  </a:lnTo>
                  <a:cubicBezTo>
                    <a:pt x="11797" y="21067"/>
                    <a:pt x="10244" y="10244"/>
                    <a:pt x="9966" y="8321"/>
                  </a:cubicBezTo>
                  <a:cubicBezTo>
                    <a:pt x="9572" y="6374"/>
                    <a:pt x="5517" y="1"/>
                    <a:pt x="5517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" name="Google Shape;132;p15"/>
            <p:cNvSpPr/>
            <p:nvPr/>
          </p:nvSpPr>
          <p:spPr>
            <a:xfrm>
              <a:off x="2671650" y="1335423"/>
              <a:ext cx="276729" cy="807104"/>
            </a:xfrm>
            <a:custGeom>
              <a:avLst/>
              <a:gdLst/>
              <a:ahLst/>
              <a:cxnLst/>
              <a:rect l="l" t="t" r="r" b="b"/>
              <a:pathLst>
                <a:path w="6953" h="20279" extrusionOk="0">
                  <a:moveTo>
                    <a:pt x="1368" y="0"/>
                  </a:moveTo>
                  <a:lnTo>
                    <a:pt x="0" y="7717"/>
                  </a:lnTo>
                  <a:lnTo>
                    <a:pt x="788" y="15921"/>
                  </a:lnTo>
                  <a:lnTo>
                    <a:pt x="2225" y="20278"/>
                  </a:lnTo>
                  <a:lnTo>
                    <a:pt x="6953" y="18540"/>
                  </a:lnTo>
                  <a:lnTo>
                    <a:pt x="5215" y="13419"/>
                  </a:lnTo>
                  <a:cubicBezTo>
                    <a:pt x="5122" y="8390"/>
                    <a:pt x="5029" y="3476"/>
                    <a:pt x="4172" y="765"/>
                  </a:cubicBezTo>
                  <a:lnTo>
                    <a:pt x="1368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" name="Google Shape;133;p15"/>
            <p:cNvSpPr/>
            <p:nvPr/>
          </p:nvSpPr>
          <p:spPr>
            <a:xfrm>
              <a:off x="2664247" y="1742168"/>
              <a:ext cx="19422" cy="31402"/>
            </a:xfrm>
            <a:custGeom>
              <a:avLst/>
              <a:gdLst/>
              <a:ahLst/>
              <a:cxnLst/>
              <a:rect l="l" t="t" r="r" b="b"/>
              <a:pathLst>
                <a:path w="488" h="789" extrusionOk="0">
                  <a:moveTo>
                    <a:pt x="488" y="0"/>
                  </a:moveTo>
                  <a:cubicBezTo>
                    <a:pt x="186" y="0"/>
                    <a:pt x="1" y="209"/>
                    <a:pt x="1" y="394"/>
                  </a:cubicBezTo>
                  <a:cubicBezTo>
                    <a:pt x="1" y="580"/>
                    <a:pt x="186" y="788"/>
                    <a:pt x="488" y="788"/>
                  </a:cubicBezTo>
                  <a:lnTo>
                    <a:pt x="488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" name="Google Shape;134;p15"/>
            <p:cNvSpPr/>
            <p:nvPr/>
          </p:nvSpPr>
          <p:spPr>
            <a:xfrm>
              <a:off x="2683629" y="1742168"/>
              <a:ext cx="15721" cy="31402"/>
            </a:xfrm>
            <a:custGeom>
              <a:avLst/>
              <a:gdLst/>
              <a:ahLst/>
              <a:cxnLst/>
              <a:rect l="l" t="t" r="r" b="b"/>
              <a:pathLst>
                <a:path w="395" h="789" extrusionOk="0">
                  <a:moveTo>
                    <a:pt x="1" y="0"/>
                  </a:moveTo>
                  <a:lnTo>
                    <a:pt x="1" y="788"/>
                  </a:lnTo>
                  <a:cubicBezTo>
                    <a:pt x="186" y="788"/>
                    <a:pt x="395" y="580"/>
                    <a:pt x="395" y="394"/>
                  </a:cubicBezTo>
                  <a:cubicBezTo>
                    <a:pt x="395" y="209"/>
                    <a:pt x="186" y="0"/>
                    <a:pt x="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" name="Google Shape;135;p15"/>
            <p:cNvSpPr/>
            <p:nvPr/>
          </p:nvSpPr>
          <p:spPr>
            <a:xfrm>
              <a:off x="2714075" y="1961699"/>
              <a:ext cx="38765" cy="38765"/>
            </a:xfrm>
            <a:custGeom>
              <a:avLst/>
              <a:gdLst/>
              <a:ahLst/>
              <a:cxnLst/>
              <a:rect l="l" t="t" r="r" b="b"/>
              <a:pathLst>
                <a:path w="974" h="974" extrusionOk="0">
                  <a:moveTo>
                    <a:pt x="487" y="0"/>
                  </a:moveTo>
                  <a:cubicBezTo>
                    <a:pt x="209" y="0"/>
                    <a:pt x="0" y="185"/>
                    <a:pt x="0" y="487"/>
                  </a:cubicBezTo>
                  <a:cubicBezTo>
                    <a:pt x="0" y="765"/>
                    <a:pt x="209" y="973"/>
                    <a:pt x="487" y="973"/>
                  </a:cubicBezTo>
                  <a:cubicBezTo>
                    <a:pt x="788" y="973"/>
                    <a:pt x="974" y="765"/>
                    <a:pt x="974" y="487"/>
                  </a:cubicBezTo>
                  <a:cubicBezTo>
                    <a:pt x="974" y="185"/>
                    <a:pt x="788" y="0"/>
                    <a:pt x="48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" name="Google Shape;136;p15"/>
            <p:cNvSpPr/>
            <p:nvPr/>
          </p:nvSpPr>
          <p:spPr>
            <a:xfrm>
              <a:off x="2445673" y="1346487"/>
              <a:ext cx="184513" cy="388329"/>
            </a:xfrm>
            <a:custGeom>
              <a:avLst/>
              <a:gdLst/>
              <a:ahLst/>
              <a:cxnLst/>
              <a:rect l="l" t="t" r="r" b="b"/>
              <a:pathLst>
                <a:path w="4636" h="9757" extrusionOk="0">
                  <a:moveTo>
                    <a:pt x="951" y="0"/>
                  </a:moveTo>
                  <a:lnTo>
                    <a:pt x="0" y="5423"/>
                  </a:lnTo>
                  <a:lnTo>
                    <a:pt x="2318" y="5423"/>
                  </a:lnTo>
                  <a:lnTo>
                    <a:pt x="1739" y="7347"/>
                  </a:lnTo>
                  <a:lnTo>
                    <a:pt x="4635" y="9757"/>
                  </a:lnTo>
                  <a:lnTo>
                    <a:pt x="2318" y="6953"/>
                  </a:lnTo>
                  <a:lnTo>
                    <a:pt x="2781" y="5122"/>
                  </a:lnTo>
                  <a:lnTo>
                    <a:pt x="464" y="5122"/>
                  </a:lnTo>
                  <a:lnTo>
                    <a:pt x="95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" name="Google Shape;137;p15"/>
            <p:cNvSpPr/>
            <p:nvPr/>
          </p:nvSpPr>
          <p:spPr>
            <a:xfrm>
              <a:off x="2714075" y="1365829"/>
              <a:ext cx="119002" cy="365324"/>
            </a:xfrm>
            <a:custGeom>
              <a:avLst/>
              <a:gdLst/>
              <a:ahLst/>
              <a:cxnLst/>
              <a:rect l="l" t="t" r="r" b="b"/>
              <a:pathLst>
                <a:path w="2990" h="9179" extrusionOk="0">
                  <a:moveTo>
                    <a:pt x="1066" y="1"/>
                  </a:moveTo>
                  <a:lnTo>
                    <a:pt x="2526" y="4358"/>
                  </a:lnTo>
                  <a:lnTo>
                    <a:pt x="580" y="4821"/>
                  </a:lnTo>
                  <a:lnTo>
                    <a:pt x="1460" y="6281"/>
                  </a:lnTo>
                  <a:lnTo>
                    <a:pt x="0" y="9178"/>
                  </a:lnTo>
                  <a:lnTo>
                    <a:pt x="1947" y="6467"/>
                  </a:lnTo>
                  <a:lnTo>
                    <a:pt x="1066" y="4937"/>
                  </a:lnTo>
                  <a:lnTo>
                    <a:pt x="2990" y="4451"/>
                  </a:lnTo>
                  <a:lnTo>
                    <a:pt x="106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" name="Google Shape;138;p15"/>
            <p:cNvSpPr/>
            <p:nvPr/>
          </p:nvSpPr>
          <p:spPr>
            <a:xfrm>
              <a:off x="2476119" y="1323404"/>
              <a:ext cx="61809" cy="749951"/>
            </a:xfrm>
            <a:custGeom>
              <a:avLst/>
              <a:gdLst/>
              <a:ahLst/>
              <a:cxnLst/>
              <a:rect l="l" t="t" r="r" b="b"/>
              <a:pathLst>
                <a:path w="1553" h="18843" extrusionOk="0">
                  <a:moveTo>
                    <a:pt x="580" y="1"/>
                  </a:moveTo>
                  <a:lnTo>
                    <a:pt x="0" y="18842"/>
                  </a:lnTo>
                  <a:lnTo>
                    <a:pt x="974" y="18842"/>
                  </a:lnTo>
                  <a:lnTo>
                    <a:pt x="1553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15"/>
            <p:cNvSpPr/>
            <p:nvPr/>
          </p:nvSpPr>
          <p:spPr>
            <a:xfrm>
              <a:off x="2180017" y="1957997"/>
              <a:ext cx="422517" cy="383752"/>
            </a:xfrm>
            <a:custGeom>
              <a:avLst/>
              <a:gdLst/>
              <a:ahLst/>
              <a:cxnLst/>
              <a:rect l="l" t="t" r="r" b="b"/>
              <a:pathLst>
                <a:path w="10616" h="9642" extrusionOk="0">
                  <a:moveTo>
                    <a:pt x="1067" y="0"/>
                  </a:moveTo>
                  <a:lnTo>
                    <a:pt x="1" y="8482"/>
                  </a:lnTo>
                  <a:lnTo>
                    <a:pt x="9572" y="9641"/>
                  </a:lnTo>
                  <a:lnTo>
                    <a:pt x="10615" y="1159"/>
                  </a:lnTo>
                  <a:lnTo>
                    <a:pt x="106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" name="Google Shape;140;p15"/>
            <p:cNvSpPr/>
            <p:nvPr/>
          </p:nvSpPr>
          <p:spPr>
            <a:xfrm>
              <a:off x="2084102" y="1946018"/>
              <a:ext cx="476923" cy="392030"/>
            </a:xfrm>
            <a:custGeom>
              <a:avLst/>
              <a:gdLst/>
              <a:ahLst/>
              <a:cxnLst/>
              <a:rect l="l" t="t" r="r" b="b"/>
              <a:pathLst>
                <a:path w="11983" h="9850" extrusionOk="0">
                  <a:moveTo>
                    <a:pt x="1067" y="0"/>
                  </a:moveTo>
                  <a:lnTo>
                    <a:pt x="1" y="8505"/>
                  </a:lnTo>
                  <a:lnTo>
                    <a:pt x="10916" y="9849"/>
                  </a:lnTo>
                  <a:lnTo>
                    <a:pt x="11982" y="1367"/>
                  </a:lnTo>
                  <a:lnTo>
                    <a:pt x="1067" y="0"/>
                  </a:lnTo>
                  <a:close/>
                </a:path>
              </a:pathLst>
            </a:custGeom>
            <a:solidFill>
              <a:srgbClr val="ECFC7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15"/>
            <p:cNvSpPr/>
            <p:nvPr/>
          </p:nvSpPr>
          <p:spPr>
            <a:xfrm>
              <a:off x="2110847" y="1946018"/>
              <a:ext cx="450178" cy="203856"/>
            </a:xfrm>
            <a:custGeom>
              <a:avLst/>
              <a:gdLst/>
              <a:ahLst/>
              <a:cxnLst/>
              <a:rect l="l" t="t" r="r" b="b"/>
              <a:pathLst>
                <a:path w="11311" h="5122" extrusionOk="0">
                  <a:moveTo>
                    <a:pt x="395" y="0"/>
                  </a:moveTo>
                  <a:lnTo>
                    <a:pt x="1" y="3569"/>
                  </a:lnTo>
                  <a:lnTo>
                    <a:pt x="9758" y="5122"/>
                  </a:lnTo>
                  <a:lnTo>
                    <a:pt x="11102" y="2526"/>
                  </a:lnTo>
                  <a:lnTo>
                    <a:pt x="11310" y="1367"/>
                  </a:lnTo>
                  <a:lnTo>
                    <a:pt x="39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" name="Google Shape;142;p15"/>
            <p:cNvSpPr/>
            <p:nvPr/>
          </p:nvSpPr>
          <p:spPr>
            <a:xfrm>
              <a:off x="2126527" y="1946018"/>
              <a:ext cx="434497" cy="173409"/>
            </a:xfrm>
            <a:custGeom>
              <a:avLst/>
              <a:gdLst/>
              <a:ahLst/>
              <a:cxnLst/>
              <a:rect l="l" t="t" r="r" b="b"/>
              <a:pathLst>
                <a:path w="10917" h="4357" extrusionOk="0">
                  <a:moveTo>
                    <a:pt x="1" y="0"/>
                  </a:moveTo>
                  <a:lnTo>
                    <a:pt x="1" y="3384"/>
                  </a:lnTo>
                  <a:lnTo>
                    <a:pt x="9062" y="4357"/>
                  </a:lnTo>
                  <a:lnTo>
                    <a:pt x="10916" y="1367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ECFC7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Google Shape;143;p15"/>
            <p:cNvSpPr/>
            <p:nvPr/>
          </p:nvSpPr>
          <p:spPr>
            <a:xfrm>
              <a:off x="2394930" y="2069594"/>
              <a:ext cx="50785" cy="95958"/>
            </a:xfrm>
            <a:custGeom>
              <a:avLst/>
              <a:gdLst/>
              <a:ahLst/>
              <a:cxnLst/>
              <a:rect l="l" t="t" r="r" b="b"/>
              <a:pathLst>
                <a:path w="1276" h="2411" extrusionOk="0">
                  <a:moveTo>
                    <a:pt x="395" y="1"/>
                  </a:moveTo>
                  <a:lnTo>
                    <a:pt x="1" y="2202"/>
                  </a:lnTo>
                  <a:lnTo>
                    <a:pt x="881" y="2411"/>
                  </a:lnTo>
                  <a:lnTo>
                    <a:pt x="1275" y="186"/>
                  </a:lnTo>
                  <a:lnTo>
                    <a:pt x="395" y="1"/>
                  </a:lnTo>
                  <a:close/>
                </a:path>
              </a:pathLst>
            </a:custGeom>
            <a:solidFill>
              <a:srgbClr val="CDDA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" name="Google Shape;144;p15"/>
            <p:cNvSpPr/>
            <p:nvPr/>
          </p:nvSpPr>
          <p:spPr>
            <a:xfrm>
              <a:off x="2160675" y="2034531"/>
              <a:ext cx="49830" cy="92296"/>
            </a:xfrm>
            <a:custGeom>
              <a:avLst/>
              <a:gdLst/>
              <a:ahLst/>
              <a:cxnLst/>
              <a:rect l="l" t="t" r="r" b="b"/>
              <a:pathLst>
                <a:path w="1252" h="2319" extrusionOk="0">
                  <a:moveTo>
                    <a:pt x="394" y="1"/>
                  </a:moveTo>
                  <a:lnTo>
                    <a:pt x="0" y="2133"/>
                  </a:lnTo>
                  <a:lnTo>
                    <a:pt x="881" y="2318"/>
                  </a:lnTo>
                  <a:lnTo>
                    <a:pt x="1252" y="94"/>
                  </a:lnTo>
                  <a:lnTo>
                    <a:pt x="394" y="1"/>
                  </a:lnTo>
                  <a:close/>
                </a:path>
              </a:pathLst>
            </a:custGeom>
            <a:solidFill>
              <a:srgbClr val="CDDA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45" name="TextBox 144">
            <a:extLst>
              <a:ext uri="{FF2B5EF4-FFF2-40B4-BE49-F238E27FC236}">
                <a16:creationId xmlns:a16="http://schemas.microsoft.com/office/drawing/2014/main" id="{0849DCA2-17CB-4C17-9641-AD45AB877733}"/>
              </a:ext>
            </a:extLst>
          </p:cNvPr>
          <p:cNvSpPr txBox="1"/>
          <p:nvPr/>
        </p:nvSpPr>
        <p:spPr>
          <a:xfrm>
            <a:off x="4158546" y="214172"/>
            <a:ext cx="4572000" cy="11928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University of Wales Trinity Saint David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dirty="0"/>
              <a:t>Problem Solving and Decision Making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dirty="0" err="1"/>
              <a:t>Chijioke</a:t>
            </a:r>
            <a:r>
              <a:rPr lang="en-GB" dirty="0"/>
              <a:t> Uba</a:t>
            </a:r>
            <a:r>
              <a:rPr lang="en-GB" sz="1400" dirty="0"/>
              <a:t>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BMSW4004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DE0B7FFB-54A3-4275-928D-F228B7A010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-370762" y="436857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1" i="0" u="none" strike="noStrike" cap="none" normalizeH="0" baseline="0" dirty="0">
                <a:ln>
                  <a:noFill/>
                </a:ln>
                <a:solidFill>
                  <a:srgbClr val="C4591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BOGDAN ANDREI LUPEA - 2107488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e HR Professionals Guide to Employee Absenteeism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62400" y="323850"/>
            <a:ext cx="4953000" cy="4495800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31214BD-40AB-4D2E-940B-D3501DAD4F90}"/>
              </a:ext>
            </a:extLst>
          </p:cNvPr>
          <p:cNvSpPr txBox="1"/>
          <p:nvPr/>
        </p:nvSpPr>
        <p:spPr>
          <a:xfrm>
            <a:off x="304800" y="2190750"/>
            <a:ext cx="4572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58750" indent="0" algn="just">
              <a:buFont typeface="Arial" pitchFamily="34" charset="0"/>
              <a:buNone/>
            </a:pPr>
            <a:r>
              <a:rPr lang="en-US" b="1" dirty="0">
                <a:solidFill>
                  <a:srgbClr val="FF0000"/>
                </a:solidFill>
              </a:rPr>
              <a:t>What is employee/staff absenteeism?</a:t>
            </a:r>
            <a:endParaRPr lang="en-US" sz="1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16"/>
          <p:cNvSpPr/>
          <p:nvPr/>
        </p:nvSpPr>
        <p:spPr>
          <a:xfrm>
            <a:off x="3200400" y="361950"/>
            <a:ext cx="2895600" cy="381000"/>
          </a:xfrm>
          <a:prstGeom prst="round2SameRect">
            <a:avLst>
              <a:gd name="adj1" fmla="val 16667"/>
              <a:gd name="adj2" fmla="val 0"/>
            </a:avLst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3" name="Google Shape;153;p16"/>
          <p:cNvSpPr txBox="1">
            <a:spLocks noGrp="1"/>
          </p:cNvSpPr>
          <p:nvPr>
            <p:ph type="title"/>
          </p:nvPr>
        </p:nvSpPr>
        <p:spPr>
          <a:xfrm>
            <a:off x="180000" y="307450"/>
            <a:ext cx="878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" dirty="0"/>
              <a:t>Problem</a:t>
            </a:r>
            <a:endParaRPr dirty="0"/>
          </a:p>
        </p:txBody>
      </p:sp>
      <p:sp>
        <p:nvSpPr>
          <p:cNvPr id="43" name="TextBox 42"/>
          <p:cNvSpPr txBox="1"/>
          <p:nvPr/>
        </p:nvSpPr>
        <p:spPr>
          <a:xfrm>
            <a:off x="533400" y="1352550"/>
            <a:ext cx="8001000" cy="2895600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>
              <a:buFont typeface="Arial" pitchFamily="34" charset="0"/>
              <a:buChar char="•"/>
            </a:pPr>
            <a:endParaRPr lang="en-GB" sz="1600" dirty="0"/>
          </a:p>
          <a:p>
            <a:pPr>
              <a:buFont typeface="Arial" pitchFamily="34" charset="0"/>
              <a:buChar char="•"/>
            </a:pPr>
            <a:r>
              <a:rPr lang="en-GB" sz="1600" dirty="0"/>
              <a:t>Mid Cheshire Hospitals </a:t>
            </a:r>
            <a:r>
              <a:rPr lang="en-GB" sz="1600" dirty="0" err="1"/>
              <a:t>NHS</a:t>
            </a:r>
            <a:r>
              <a:rPr lang="en-GB" sz="1600" dirty="0"/>
              <a:t> Foundation Trust (</a:t>
            </a:r>
            <a:r>
              <a:rPr lang="en-GB" sz="1600" dirty="0" err="1"/>
              <a:t>MCHT</a:t>
            </a:r>
            <a:r>
              <a:rPr lang="en-GB" sz="1600" dirty="0"/>
              <a:t>), like many similar medium-sized district general hospital trusts, has had a problem with staff absenteeism</a:t>
            </a:r>
          </a:p>
          <a:p>
            <a:pPr>
              <a:buFont typeface="Arial" pitchFamily="34" charset="0"/>
              <a:buChar char="•"/>
            </a:pPr>
            <a:endParaRPr lang="en-GB" sz="1600" dirty="0"/>
          </a:p>
          <a:p>
            <a:pPr>
              <a:buFont typeface="Arial" pitchFamily="34" charset="0"/>
              <a:buChar char="•"/>
            </a:pPr>
            <a:r>
              <a:rPr lang="en-US" sz="1600" dirty="0"/>
              <a:t>Rates of employee absenteeism has increased between the years 2007 and 2012. </a:t>
            </a:r>
          </a:p>
          <a:p>
            <a:pPr>
              <a:buFont typeface="Arial" pitchFamily="34" charset="0"/>
              <a:buChar char="•"/>
            </a:pPr>
            <a:endParaRPr lang="en-US" sz="1600" dirty="0"/>
          </a:p>
          <a:p>
            <a:pPr>
              <a:buFont typeface="Arial" pitchFamily="34" charset="0"/>
              <a:buChar char="•"/>
            </a:pPr>
            <a:endParaRPr lang="en-US" sz="1600" dirty="0"/>
          </a:p>
          <a:p>
            <a:pPr>
              <a:buFont typeface="Arial" pitchFamily="34" charset="0"/>
              <a:buChar char="•"/>
            </a:pPr>
            <a:endParaRPr lang="en-US" sz="1600" dirty="0"/>
          </a:p>
          <a:p>
            <a:endParaRPr lang="en-US" sz="1600" dirty="0"/>
          </a:p>
          <a:p>
            <a:pPr>
              <a:buFont typeface="Arial" pitchFamily="34" charset="0"/>
              <a:buChar char="•"/>
            </a:pPr>
            <a:r>
              <a:rPr lang="en-GB" sz="1600" dirty="0"/>
              <a:t>Absence was costing the Trust more than £1 million each year per percentage point.</a:t>
            </a:r>
          </a:p>
          <a:p>
            <a:r>
              <a:rPr lang="en-GB" sz="1600" dirty="0"/>
              <a:t> </a:t>
            </a:r>
          </a:p>
          <a:p>
            <a:pPr>
              <a:buFont typeface="Arial" pitchFamily="34" charset="0"/>
              <a:buChar char="•"/>
            </a:pPr>
            <a:r>
              <a:rPr lang="en-GB" sz="1600" dirty="0"/>
              <a:t>High level of absenteeism was also leading to poorer quality of service, due to a resultant increase in the use of temporary and agency staff.</a:t>
            </a:r>
            <a:endParaRPr lang="en-US" sz="1600" dirty="0"/>
          </a:p>
          <a:p>
            <a:pPr>
              <a:buFont typeface="Arial" pitchFamily="34" charset="0"/>
              <a:buChar char="•"/>
            </a:pPr>
            <a:endParaRPr lang="en-US" sz="1600" dirty="0"/>
          </a:p>
          <a:p>
            <a:pPr>
              <a:buFont typeface="Arial" pitchFamily="34" charset="0"/>
              <a:buChar char="•"/>
            </a:pP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38150"/>
            <a:ext cx="8784000" cy="572700"/>
          </a:xfrm>
        </p:spPr>
        <p:txBody>
          <a:bodyPr/>
          <a:lstStyle/>
          <a:p>
            <a:r>
              <a:rPr lang="en-GB" dirty="0"/>
              <a:t>Cause-and-effect Analysis </a:t>
            </a:r>
            <a:endParaRPr lang="en-US" dirty="0"/>
          </a:p>
        </p:txBody>
      </p:sp>
      <p:sp>
        <p:nvSpPr>
          <p:cNvPr id="93186" name="AutoShape 2" descr="data:image/jpeg;base64,/9j/4AAQSkZJRgABAQAAAQABAAD/2wCEAAkGBxISEhUTEhMWFRIVFRYVFhYVFxgYGBYVFhgWGBUWFRcYHSggGBonGxYXITIhJSorLi4uGR8zOD8tNygtLisBCgoKDg0OGxAQGy8lICYvLS0rLS0tLS0tLSstLS0tLS0tLS0tLS0tLy0tLS0tLS0tLS0tLS0tLS0tLS0tLS0tLf/AABEIAJ8BPgMBIgACEQEDEQH/xAAcAAEAAQUBAQAAAAAAAAAAAAAABgECBAUHAwj/xABIEAABAwICBAkHCgQGAgMAAAABAAIDBBESIQUxQVEGEyJSYXGBkdIHFBaSobHRFRcyQlNUosHh8CNicqMzgpOUsvHC4iRDY//EABoBAQADAQEBAAAAAAAAAAAAAAABAgMEBQb/xAA0EQACAQIDBAkDBAIDAAAAAAAAAQIDERIhUQQTMUEUIlJhgZGh0fAVccEFQrHx0uEyYnL/2gAMAwEAAhEDEQA/AO4oiIAiIgCIiAIiIAiIgCIiAIiIAiIgCIiAIiIAiIgCIiAIiIAiIgCIiAIiIAiIgCIiAIiIAiIgCIiAIiIAiIgCIiAIiIAiIgCIiAIiIAiIgCIiAIi12lNLMgbyjd2xo1nr3DpUpXdkRKSirs2KKG6NZLI8yvc67jcC5t122DcpLRVNxhd9Ie1XlTcTCltCm+FtDNREWZ0BY9RPhyAu46gvSV9gTuXjRsyxn6Ts+xWSVrsq272RQQyO+k63Q1e8MWEWuT1q8lYzXvIxC1tYbbWOvel20RZJiSZzXcocnYRs61kg3VgIe3oIXhTHC4sOrWOpLXXeL2fczLREVS4REQBERAEREAREQBERAEWFpWvZTxOlfqaNQ1knUB0krn7+F1XI8lrmxtH1WtaeoXcCSVnUqxhkzs2XYau0JyjZJc3/ABkmdMJVuMfsFc79Jav7T8LPCqQ8I6sxudxnKyaDgZrzB+r0LJ7Qjq+j1l+6Pr7HRcQ/YTEP2Fzv0kqTFiElnE5HCzm5/V32Q8I6nisQks5xyOFnN/p3kKekL5/ZH0itrHTi/wDE6MDdVXO28JKnAHcZm4n6rMxYfy9Ks9J6v7T8DPCi2iJK/R6z/dH19jo6LnHpPV/afgZ4VX0nq/tPwM8KnpEdB9Gr9qPr7HRSVTGFzl3CarsbSZn+Rmv1Ve3hJUmPEJLOJFjgZzf6dlx3qvSI/P7H0esucfN+x0LGP2Cq4wudjhJVmPEH2cSLHAzm5/V32T0kqTHiD7OccjgZzR/LsuO9OkL5/ZH0itqtOfsdFBusPStUYonyAXLRkDqzIGfeoQzhNUlgdjzJ5jNVrn6vSFjVHCKoeMD33Y7JwwsFxfPMC4Vo7RG6uUqfpNdQk045J68l9jes0jVTi4e2Nt7ckZ9ms+0K+l0MAcTrudru74be1ePBp+RG53vCkK9KXVyR8xBbxKUnc844wFSSO/Qd6y6ZmZuNm0K2dnKyGXQssWZ0bvq3PKOre36QxDftWXTVIfewItvWIvTRY+kd5UTStcvTnLElfI9q/wCgexXvfhZfcP8ApVqI8TSF5QWezCd2EqvLxN+fgYfHT3vhPVhyVwrMDbYdebdwB2HqNwrfkt1/pC2/O/csqpow5oaMi3V+q1bhdL3Mkp2b9jx0bUXJaf6h+ayJv8VnUV5UVEWHE4i+oWV8RxyF2xosOtVk1ibWhaN8KTMxERYmwREQBERAEREAREQBERARDyiy/wAKKMa3y+4W97goY5mGZ7en9+9TjhRoqSaWJ4LQyIXIJNySRqAFtg2rUScGJpJC9rowCLWcXXvYbmncuWrTk22lzX8Hu7BtdKlGEJSS6sm//TkrJ99lc0Ko3IW2XJt0nWpJ6G1HPi9Z3gT0NqOfF6zvAsd3PQ9Lp2zdtEbbkANg1dF88lVuQA2DV0dSkfoZUc+L1neBPQyo50XrO8Cbueg6Zs3bRGxkANgFh0DcFVST0Nn50XrO8Cehs/Pi9Z3gTdz0JW27Mv3rzI2iknobPz4vWd4FT0Nn58XrO8Cbueg6ds/bXmRxUbkANg1dF88lJPQ2o58XrO8CehtRz4vWd4E3c9B0zZu2iNtyAGwaui+eSNyAGwZDoGvJST0NqOfF6zvAnobUc+L1neBN3PQdL2btojbcgBsGro25K2YezNSb0NqOfF6zvAqehtRz4vWd4FDpz0JW27OuE0eXB2o5X9Q9o/ZUwgfmDsULdoealzdhIa4EFpJt13AyUn0dUh7QRtz+IXsxk5wUnx5nwNWnGhXlTi7q94vuea9n3pm7imDtSo+YA2N1iQy4VSR9zdZ4MzXfdXvPOd+RP7zWXQR4WDpz71hNZjeG7BmVt1M3ZWIoq7cgsWaEg42a9o3rKRZp2Ohq5isrG6nXadxXoalnOCvewHWAetWiFo+qO5T1dGV6xjukdJk0WbtcfyWVFGGiwV6KG+SJUeZZJIGi5NgscVd/oscRvVsbeMcXH6INgFdW1fF25N73221diuo52tdlXLLFwRdHVtJsbtO4rJXjLEHtz3dyso5CQQdbTZVsrXRa7TszJREVSwREQBERAEREBq9KO19g/NWaMOfaqaSdn2n2KzR5z7QhHM3axqusjibie8NG8/lvXuTZRfRNKKtxnm5TQ4tjj+qANpG3X+8lSUmslxOijSjJOc3aKte3F34Jctc3wSZJY5mkAgggi4PQdSuxjeFhaSp5XtAhkEZBz5N7i2roWu0dWzsnEFQWvL2FzHty1X1iw3HYpc7OzQhQxwcoyV1d2zvZeFn4M3+MbwqcYN4V6oVYwLeMG8KuMbwjNQ6lcgLOMG8KuMbwqbexXoC3GN4TGN4R+o9SqCgKYxvCAg6lcrBrPUPzQGNX0ge0i18rW3jcoo1rqV4Dr8U/Nrtx+O8KbrHqaVkjSx7QWn93G4q8JYWZV6W8itVwf4NfBMHD959IR7zfC3NxXjS6CdGSGy3ZsDm5jqIP5LbU1MGasztKvKUVwMIU6jyeQpafAOk6yshEWLd3c60klZBERCQiIgCIiAw6Icgjbcha2rpiy1ze62UsbmuxtF7/AEh+ao6ojd9Iat4ut4yad1mmc8opqzyaLaGkcw3JBBHSsmKMBznA3v8AkvF1QXcmMduwL3gjwi3f1qkm+L4mkUuEeB6oiLM0CIiAIiIAiKx5yPUgNLXOz70ozn2K2qPK7FSmPKUkG/UYbSVNKXebgSQucTxZNi09Gf73KSxnIdSqzb1/kFSUbm9Ks6d1ZNPinwenfl3EfOlax2TKXCd7zl+XvXpozRbxJx07sUxyAFsLRuH7361vlY/Z1hQoZ3buaS2nquNOKjfja97aXbbGI7j7PimI7j7Pir0VzlNVpLTEcAAcCXH6LG2JOduwK+n0l/DD5m8Tc2s9wHvstZoCISTzzuzc2R0bQfqgX1e7vW9qqVkgwvaHC97Ebd6zi5S63kdlWFKk1Sad8sT8L2S4c+fFllPVsfmxzXf0lp9xWRi6D7PiotX0kcNVT8QML3Os9rTlxZIuSNmV+7oUsUxk3dPkZ16UYKMot2krq/Hjb7csmWYug+z4q1jshkfZ8V6qyPV2n3q5zjF0H2fFAc9WxXqx2sIC9EWFpWuEETpD9UZDeTkB32QN2zM1FpeD2nG1LSCA2QXu0G925codGa3SERkpK6CIiEhERAEREAREQBWFgOsA9ivRAUAVURAEREAREQBERAF51B5JXovCqPJ7UBpJzyj1pAeUOtWuOZRhzHWpIJBTnkhM7m3QrKU8ntXpt7P371BIsd47v1VHg21ju/VeitfqPUgKWO8d36pY7x3fqrgVVAaCs0I7jHSwSmKQ/SFrtd0kf9rz+Tq92TqlrRvY0X/4j3qQDWeofmr1nu4/GdS2yokk7O2Sbim/Npmn0doVkJL7l8p1vfmem2eXvXnwx0nLS0VRURhrpIonPaHA2uNpscwNfYt0/UVreEtLxtJUR8+CRvew2V4xSyRhUqTqSxTd2cPj8qmlCAeNjzH2TVIOA3lGrZ62KCd0bo5S5uTMJa7CXNIIO8Wsd65LRuuxvUt3wXqeKrKZ/Nni7i8A+wldTjG3AzPqCx3ju/VUdfLr3fqvRQLyr1JEcDASMUjnGxtcNbb/AM1hCOKSQZPVoeFtY1kOBwNpTgxAA4dt7HX1e5cl0Zo6pqMXEhz8NsXLAte9vpOG4rEZIcQxEkA3IJOzWuh7NyxfPMrK7VkTaGXzPDJG7G6WNwa62HC3IXsb3cDsOWR13uNzwMrZ5pXF8pcxrLEEk5k3aQLWG3bdRyo4WQTNEZgGEZMDZCCy+44M+oro2htHsgia1jS2+brm5xHXc/BcMXfgQ9kq0ZLFkvv7M2KItDwp4Tw0LAX3c918DBkTbWSdg6VrGLk7Iu2krs3yLlh8rD/u7PXd4U+dh/3dnru8K36LU09Sm9idTRcs+dh/3dnru8KfOw/7uz13eFOi1NPUb2J1NFyz52H/AHdnru8KfOw/7uz13eFOi1NPUb2J1NWPeACTkBmVy/52H/d2eu7wrbaJ4Wy1sb/4TWNvhBxE4jtGYyGrNZ1aUqUHOXD7mtG1WagviNVpWuq6t0s0Us0EcMj2wxtP+LxRsX8nD9JwIs7F7bKd6M0hIYY3VDAyUtBe1uoO3AH4rRRUrMQGG0QtaNpNgdZttti2ati2EsmI37lyUKlOpOWGV+78mm3N04QUY8s3+Pv8RIwVVY9E68ber3LIW5indXCIiEhERAFi1zsu9ZSwNJOy7PegNSiKqkqbuiOS9nDMdqxdHnLsCynnV1qCwwDp7ymAdPeUxjeO9VxjeO9AR6u0hM+XzemAxNH8SRxNmdA/ZVDoisAxNqyXbiOT1bfcvBlSaOaZz2ExSuxh7c7ZnI96yZeFDCLQMfJIdQw2HbtXPeOeN56Znr7urFJbPBONl1rRld2zu2nbPll4npobSbnvdFM3BMwZi5s4ZZjP9+7d4B095WLC1pwvexrZcNjqJbfMtxbrrKxjeO9bRulmebWlByvFW1XFX527tPYFg6e8rWS6ZpRdj54w4clzS/MHUQRdbTGN471A9NaFhNdBGC60/Gvl5W7Vh3Z3VrSeUSsN3frt+BxB2iJmvkaI3FokeGkDItxHCR0WV7dHztIcIn3BBGR1jMLs2k+A44w4K5kTDqZJGHuH+bjG3HYtHQ8HnPqpqd9bE0RCNwfxY/iMeM7XlsCCLbVdVamiNsOzdqXkjoVZwgjibGeLmlxtv/BaX4chk7PLWoNw4qpKx8Rhp6gNja8HHGRcuLdWZ5qktJLH546n4xvERwsIddty85WxatWxb8aOiIuHG3Q4fBYxlXptPDHzKWovm/I4r8j1P3eX1Cvek0DUSOwGJ7MQIxPaQ0ZEjEdgyt2rovBeU1EtXHLrgnLGYcuQc233npUg+So97u/9FrLatp/4uMfNkKNFO+J+Ryng/wAHpTPGJGGOMODnucLCzTci+0m1u1dhjqGOya4E9Cw36LZY2Lr2Ns9vctNwErnTUnnDwONvI1wbkLsJtYdy5aUKq4pW55m+014Vc7slLnAZk2HSuLeVabFXZODmiJlrEEDN1xltuozpnSctVI6SdxcSSQDmGjmtGoALSuYGSDCLA7B3L2qOzunK7Z5U6uJWsZyItpUaKIghmYCceMO6C1xt1XA9i6HJJpPnkUUW02uSv4XS/Jq0WQKJ+72hXCgf0d/6K+F6FMS1MZUWaNHu3j2qo0d/N7P1U7uWhGOOpgroHBXTNPHBG1xLS0G92uN3Em5BANwotR6OjxDjJCG7TYn2Bb1kVCNcknq2H/Fce2bPCtDd1FK3/VX9bNeB07LVnBuUHFcus0vJXT8fImFLpSKX/DdiA15EWvq1gdK2TNQUMpdJUkDHljjqLjcOubDVmLKH1HDCsqoyyVzQw5EMaG4hucdo6rLy9l/TVTqycFJLgsfHv5LQ6dsrY6UI4ot8Xhd13ejPoSlZhY0dC9lwfyf6WmgrIWMceLkeGPjucJDsr4dQI136F3hdFalu5WMoSugiIsS4REQBazSbtfYFs1p9JOz7fchDMNUVUUkG00YdXUfes1+rtHvWu0YdXWVsnjJQWLkVmI7j7PimI7j7PigKt29aoxgGoAdQVATc5H2fFVxHcfZ8UBV+zrVysJO4+z4piO4+z4oC9RWTlaWYPs6Zx7XPKk+I7j7PioX8msqtJVOPjAI44mjA9zDcgHMtIuOhaU+f2ZDIhw48k1ZWVs1THNC5kpBAlLw5uQGAWaRhFsutRNvklrPOfNcdPxgiE17vw4S7Db6Gu43LuHolT76j/cS+NR9ugIvlJ0N5sApGyf4z8d+NLTy8V8Ntl7KVJa+n+wQKDya1U7XUrHQYqaT+IXF2ElwJGDkZ6zrAXWPJ/wAHZKCjbTyyCRwc53JvhYHamMvnYdmZK8OAUIb50W4i3zhzQScRszIXcTclSzF0H2fFTWk3K32/gIh3BnkaV0izncTIO1tj71M1zvSWh45tMuZKZA2Sla8cXI+M3a4tzMZBIsNS3foJS8+q/wB3UeNUlbJ9wJSoZ5NeTHVRfZ1kzewlZXoJS8+q/wB3UeNa/gDTtgqdIU7cWFkrHNxOLnWc29y52ZPSUS6rBGfKNwMipWGphe4NfKAYyAQ3HiJLHawLjUb61zerZct67LvvlKpDJo+XCLlhZJlua4Fx7G3XCJWXGWRBuF6GzTcoZnNUVnkZkU0Y/wDrxHeXflZbiHTWOJtOIw1rSXXB6Tla38yjXL/l9q9aeV7DcYT3rotFtOXJ3KXkk1F8Vbw0N8i1jdIu2sHrH4L0Gkd7fb+i6ccdTmwSM9FhfKLeafYq/KLdx9iY46jBLQzFZLIGi51LDdpHc3vNvyWJVVT32yaAOkn8lDqLkTGm+Z71Nbia5oFrgi99/QtZRt5HXmryH/y+1Xxx2AaMzqG8nYsW2+JsopcDrPk84FxNbDWSPc+QtxsZYBrC4EX3uNj1ZroywNCUxip4YyLFkTGkdIaAfas9eLUm5ybZ2xjZWCIioWCIiALRVzs9Y27VvVZhG4dyAjl0upFxDea3uCp5szmN7gpyIszVaPlAOZ2rb8a3nDvC8/No+Y31QnmcfMb3BMhmenGt3jvCpxrd471Z5nHzG9wTzOPmN7goyGZfxrd47041u8d68/M4+Y3uCeZx8xvcEyGZ68Y3eO9OMG8d68vM4+Y3uCeZx8xvcEyGZ64xvHeoxwVcHVVfJcZzBg/yCykXmUfMb3LV6N4PNh4yxa7jJHSHEwGxd9UZ6grxaSa+cQ7mXJpyla90bqiESMGJ7DIwOa3e4XuAoczhVR/KbpuOHEmlEIks7AZBIXYcVratupe7PJvD526pe8SAvdIIXxtLA9wsTruRrsD8FJZNE3YWWiDSCLCIWA6BeydVcxdmj4A6SgEXFumjE8sksojL24y0u1ht72yUwxjeO9QGj8mccdRHOJ3HAWuwFjbOe0YQSdYFtimHmLv/AM/9MfFWqYXJtMi5HNNODNMUT9j4Zoz2Zj3qYYxvHetBpHg3x00Exe1roHOLQ2MWdiABDs9WS2gpH85n+mPiquzSJuZLJmnIOBPQQolorkaaq2/aU8MndZqlLYZB9dvqf+y1rNB//L88Mhx8VxJaG2aRe99d7qE1n9gboi64h5X+DbaICrgdhZLK2MQBgs0lriS09JbqttXbnA7DZR7hPwWbXCFs0rsMMzJwGtbynMvZrr/VzVqc3B3TIkk0QSi8ksr42OfWYHuY1zm8SDhJAJbfFnbUsj5oH/f/AOw3xrpRp5ftvwNVpp5vtvwBW39TtFcEdDm/zQP+/wD9hvjT5oH/AH/+w3xrpHm03234QqeazfbfhCb+p2hgjoc4+aB/3/8AsN8afNA/7/8A2G+NdH81m+2/CE81m+2/CE39TtDBHQ5x80D/AL//AGG+NPmgf9//ALDfGukebTfbfhCCnm+2/AE39TtDBHQ47ww8nU1FSS1LKrjTEA4s4oN5OIBxviOoG+rYpD5JOCzDBFXyuEr5WYmMLABEQ5wJB2uy15WU8rtGOmjfFJLiZIxzHDA3NrgQfYVj8G9BeZU0VMyVzmRAtaXNbcgknO3WjrTcbNhQSd7G7RUCqsTQIiID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" name="Picture 3" descr="download (1)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2400" y="1733550"/>
            <a:ext cx="4857750" cy="2428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04800" y="2114550"/>
            <a:ext cx="39624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/>
              <a:t>Workplace harassment </a:t>
            </a:r>
          </a:p>
          <a:p>
            <a:pPr>
              <a:buFont typeface="Arial" pitchFamily="34" charset="0"/>
              <a:buChar char="•"/>
            </a:pPr>
            <a:r>
              <a:rPr lang="en-US" dirty="0"/>
              <a:t>Family issues </a:t>
            </a:r>
          </a:p>
          <a:p>
            <a:pPr>
              <a:buFont typeface="Arial" pitchFamily="34" charset="0"/>
              <a:buChar char="•"/>
            </a:pPr>
            <a:r>
              <a:rPr lang="en-US" dirty="0"/>
              <a:t>Health issues </a:t>
            </a:r>
          </a:p>
          <a:p>
            <a:pPr>
              <a:buFont typeface="Arial" pitchFamily="34" charset="0"/>
              <a:buChar char="•"/>
            </a:pPr>
            <a:r>
              <a:rPr lang="en-US" dirty="0"/>
              <a:t>Poor self esteem</a:t>
            </a:r>
          </a:p>
          <a:p>
            <a:pPr>
              <a:buFont typeface="Arial" pitchFamily="34" charset="0"/>
              <a:buChar char="•"/>
            </a:pPr>
            <a:r>
              <a:rPr lang="en-US" dirty="0"/>
              <a:t>Low confidence </a:t>
            </a:r>
          </a:p>
          <a:p>
            <a:pPr>
              <a:buFont typeface="Arial" pitchFamily="34" charset="0"/>
              <a:buChar char="•"/>
            </a:pPr>
            <a:r>
              <a:rPr lang="en-US" dirty="0"/>
              <a:t>Poor understanding of workplace systems</a:t>
            </a:r>
          </a:p>
          <a:p>
            <a:pPr>
              <a:buFont typeface="Arial" pitchFamily="34" charset="0"/>
              <a:buChar char="•"/>
            </a:pPr>
            <a:r>
              <a:rPr lang="en-US" dirty="0"/>
              <a:t>Poor understanding of technology </a:t>
            </a:r>
          </a:p>
          <a:p>
            <a:pPr>
              <a:buFont typeface="Arial" pitchFamily="34" charset="0"/>
              <a:buChar char="•"/>
            </a:pPr>
            <a:r>
              <a:rPr lang="en-US" dirty="0"/>
              <a:t>Poor communication with peers and managers</a:t>
            </a:r>
          </a:p>
          <a:p>
            <a:pPr>
              <a:buFont typeface="Arial" pitchFamily="34" charset="0"/>
              <a:buChar char="•"/>
            </a:pP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52400" y="1428750"/>
            <a:ext cx="4038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Causes of employee absenteeism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p17"/>
          <p:cNvSpPr/>
          <p:nvPr/>
        </p:nvSpPr>
        <p:spPr>
          <a:xfrm>
            <a:off x="2843700" y="1152950"/>
            <a:ext cx="3456600" cy="3456600"/>
          </a:xfrm>
          <a:prstGeom prst="donut">
            <a:avLst>
              <a:gd name="adj" fmla="val 25000"/>
            </a:avLst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5" name="Google Shape;195;p17"/>
          <p:cNvSpPr txBox="1">
            <a:spLocks noGrp="1"/>
          </p:cNvSpPr>
          <p:nvPr>
            <p:ph type="title"/>
          </p:nvPr>
        </p:nvSpPr>
        <p:spPr>
          <a:xfrm>
            <a:off x="180000" y="307450"/>
            <a:ext cx="878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dirty="0"/>
              <a:t>Who is affected by Absenteeism</a:t>
            </a:r>
            <a:endParaRPr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96" name="Google Shape;196;p17"/>
          <p:cNvSpPr txBox="1"/>
          <p:nvPr/>
        </p:nvSpPr>
        <p:spPr>
          <a:xfrm>
            <a:off x="1031600" y="1380325"/>
            <a:ext cx="1952400" cy="4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700" dirty="0">
                <a:solidFill>
                  <a:schemeClr val="accen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rPr>
              <a:t>Fellow Employees </a:t>
            </a:r>
            <a:endParaRPr sz="1700" dirty="0">
              <a:solidFill>
                <a:schemeClr val="accent1"/>
              </a:solidFill>
              <a:latin typeface="Fira Sans Extra Condensed Medium"/>
              <a:ea typeface="Fira Sans Extra Condensed Medium"/>
              <a:cs typeface="Fira Sans Extra Condensed Medium"/>
              <a:sym typeface="Fira Sans Extra Condensed Medium"/>
            </a:endParaRPr>
          </a:p>
        </p:txBody>
      </p:sp>
      <p:sp>
        <p:nvSpPr>
          <p:cNvPr id="197" name="Google Shape;197;p17"/>
          <p:cNvSpPr txBox="1"/>
          <p:nvPr/>
        </p:nvSpPr>
        <p:spPr>
          <a:xfrm>
            <a:off x="990600" y="1809750"/>
            <a:ext cx="1952400" cy="534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T</a:t>
            </a:r>
            <a:r>
              <a:rPr lang="es" sz="1200" dirty="0">
                <a:latin typeface="Roboto"/>
                <a:ea typeface="Roboto"/>
                <a:cs typeface="Roboto"/>
                <a:sym typeface="Roboto"/>
              </a:rPr>
              <a:t>hey are affected aswork load is shifted on colleagues </a:t>
            </a:r>
            <a:endParaRPr sz="1200" dirty="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98" name="Google Shape;198;p17"/>
          <p:cNvSpPr txBox="1"/>
          <p:nvPr/>
        </p:nvSpPr>
        <p:spPr>
          <a:xfrm>
            <a:off x="1031600" y="3387855"/>
            <a:ext cx="1952400" cy="4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700" dirty="0">
                <a:solidFill>
                  <a:schemeClr val="accent4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rPr>
              <a:t>Employers </a:t>
            </a:r>
            <a:endParaRPr sz="1700" dirty="0">
              <a:solidFill>
                <a:schemeClr val="accent4"/>
              </a:solidFill>
              <a:latin typeface="Fira Sans Extra Condensed Medium"/>
              <a:ea typeface="Fira Sans Extra Condensed Medium"/>
              <a:cs typeface="Fira Sans Extra Condensed Medium"/>
              <a:sym typeface="Fira Sans Extra Condensed Medium"/>
            </a:endParaRPr>
          </a:p>
        </p:txBody>
      </p:sp>
      <p:sp>
        <p:nvSpPr>
          <p:cNvPr id="199" name="Google Shape;199;p17"/>
          <p:cNvSpPr txBox="1"/>
          <p:nvPr/>
        </p:nvSpPr>
        <p:spPr>
          <a:xfrm>
            <a:off x="990600" y="4019550"/>
            <a:ext cx="1952400" cy="534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T</a:t>
            </a:r>
            <a:r>
              <a:rPr lang="es" sz="1200" dirty="0">
                <a:latin typeface="Roboto"/>
                <a:ea typeface="Roboto"/>
                <a:cs typeface="Roboto"/>
                <a:sym typeface="Roboto"/>
              </a:rPr>
              <a:t>hey are the affected ones as they are made to arrange for alternates tro get the work done</a:t>
            </a:r>
            <a:endParaRPr sz="1200" dirty="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00" name="Google Shape;200;p17"/>
          <p:cNvSpPr txBox="1"/>
          <p:nvPr/>
        </p:nvSpPr>
        <p:spPr>
          <a:xfrm>
            <a:off x="6400800" y="2190750"/>
            <a:ext cx="1952400" cy="534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W</a:t>
            </a:r>
            <a:r>
              <a:rPr lang="es" sz="1200" dirty="0">
                <a:latin typeface="Roboto"/>
                <a:ea typeface="Roboto"/>
                <a:cs typeface="Roboto"/>
                <a:sym typeface="Roboto"/>
              </a:rPr>
              <a:t>hen employees are absent more frequenlty, overall levels of productivity is impacted. </a:t>
            </a:r>
            <a:endParaRPr sz="1200" dirty="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01" name="Google Shape;201;p17"/>
          <p:cNvSpPr txBox="1"/>
          <p:nvPr/>
        </p:nvSpPr>
        <p:spPr>
          <a:xfrm>
            <a:off x="6146250" y="1380325"/>
            <a:ext cx="1952400" cy="4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700" dirty="0">
                <a:solidFill>
                  <a:schemeClr val="accent6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rPr>
              <a:t>Organziastional Productviity </a:t>
            </a:r>
            <a:endParaRPr sz="1700" dirty="0">
              <a:solidFill>
                <a:schemeClr val="accent6"/>
              </a:solidFill>
              <a:latin typeface="Fira Sans Extra Condensed Medium"/>
              <a:ea typeface="Fira Sans Extra Condensed Medium"/>
              <a:cs typeface="Fira Sans Extra Condensed Medium"/>
              <a:sym typeface="Fira Sans Extra Condensed Medium"/>
            </a:endParaRPr>
          </a:p>
        </p:txBody>
      </p:sp>
      <p:sp>
        <p:nvSpPr>
          <p:cNvPr id="202" name="Google Shape;202;p17"/>
          <p:cNvSpPr txBox="1"/>
          <p:nvPr/>
        </p:nvSpPr>
        <p:spPr>
          <a:xfrm>
            <a:off x="6146250" y="3387855"/>
            <a:ext cx="1952400" cy="4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700" dirty="0">
                <a:solidFill>
                  <a:schemeClr val="accent5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rPr>
              <a:t>Organization</a:t>
            </a:r>
            <a:endParaRPr sz="1700" dirty="0">
              <a:solidFill>
                <a:schemeClr val="accent5"/>
              </a:solidFill>
              <a:latin typeface="Fira Sans Extra Condensed Medium"/>
              <a:ea typeface="Fira Sans Extra Condensed Medium"/>
              <a:cs typeface="Fira Sans Extra Condensed Medium"/>
              <a:sym typeface="Fira Sans Extra Condensed Medium"/>
            </a:endParaRPr>
          </a:p>
        </p:txBody>
      </p:sp>
      <p:sp>
        <p:nvSpPr>
          <p:cNvPr id="203" name="Google Shape;203;p17"/>
          <p:cNvSpPr txBox="1"/>
          <p:nvPr/>
        </p:nvSpPr>
        <p:spPr>
          <a:xfrm>
            <a:off x="6324600" y="3943350"/>
            <a:ext cx="1952400" cy="534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200" dirty="0">
                <a:latin typeface="Roboto"/>
                <a:ea typeface="Roboto"/>
                <a:cs typeface="Roboto"/>
                <a:sym typeface="Roboto"/>
              </a:rPr>
              <a:t>With an increased impact on success of the organization </a:t>
            </a:r>
            <a:endParaRPr sz="1200" dirty="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04" name="Google Shape;204;p17"/>
          <p:cNvSpPr/>
          <p:nvPr/>
        </p:nvSpPr>
        <p:spPr>
          <a:xfrm>
            <a:off x="568675" y="1576388"/>
            <a:ext cx="408300" cy="4083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" sz="17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rPr>
              <a:t>01</a:t>
            </a:r>
            <a:endParaRPr>
              <a:solidFill>
                <a:srgbClr val="FFFFFF"/>
              </a:solidFill>
            </a:endParaRPr>
          </a:p>
        </p:txBody>
      </p:sp>
      <p:sp>
        <p:nvSpPr>
          <p:cNvPr id="205" name="Google Shape;205;p17"/>
          <p:cNvSpPr/>
          <p:nvPr/>
        </p:nvSpPr>
        <p:spPr>
          <a:xfrm>
            <a:off x="568675" y="3584581"/>
            <a:ext cx="408300" cy="4083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" sz="17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rPr>
              <a:t>02</a:t>
            </a:r>
            <a:endParaRPr>
              <a:solidFill>
                <a:schemeClr val="accent4"/>
              </a:solidFill>
            </a:endParaRPr>
          </a:p>
        </p:txBody>
      </p:sp>
      <p:sp>
        <p:nvSpPr>
          <p:cNvPr id="208" name="Google Shape;208;p17"/>
          <p:cNvSpPr/>
          <p:nvPr/>
        </p:nvSpPr>
        <p:spPr>
          <a:xfrm>
            <a:off x="2831100" y="1148425"/>
            <a:ext cx="2115623" cy="1709743"/>
          </a:xfrm>
          <a:custGeom>
            <a:avLst/>
            <a:gdLst/>
            <a:ahLst/>
            <a:cxnLst/>
            <a:rect l="l" t="t" r="r" b="b"/>
            <a:pathLst>
              <a:path w="9815" h="7932" extrusionOk="0">
                <a:moveTo>
                  <a:pt x="8063" y="1"/>
                </a:moveTo>
                <a:cubicBezTo>
                  <a:pt x="7316" y="1"/>
                  <a:pt x="6617" y="85"/>
                  <a:pt x="5917" y="285"/>
                </a:cubicBezTo>
                <a:cubicBezTo>
                  <a:pt x="2541" y="1205"/>
                  <a:pt x="64" y="4271"/>
                  <a:pt x="1" y="7932"/>
                </a:cubicBezTo>
                <a:lnTo>
                  <a:pt x="963" y="7932"/>
                </a:lnTo>
                <a:cubicBezTo>
                  <a:pt x="963" y="7275"/>
                  <a:pt x="1489" y="6770"/>
                  <a:pt x="2125" y="6770"/>
                </a:cubicBezTo>
                <a:cubicBezTo>
                  <a:pt x="2762" y="6770"/>
                  <a:pt x="3288" y="7275"/>
                  <a:pt x="3288" y="7932"/>
                </a:cubicBezTo>
                <a:lnTo>
                  <a:pt x="4187" y="7932"/>
                </a:lnTo>
                <a:cubicBezTo>
                  <a:pt x="4229" y="6617"/>
                  <a:pt x="4908" y="5476"/>
                  <a:pt x="5917" y="4818"/>
                </a:cubicBezTo>
                <a:cubicBezTo>
                  <a:pt x="6554" y="4403"/>
                  <a:pt x="7274" y="4161"/>
                  <a:pt x="8063" y="4161"/>
                </a:cubicBezTo>
                <a:cubicBezTo>
                  <a:pt x="8263" y="4161"/>
                  <a:pt x="8458" y="4182"/>
                  <a:pt x="8658" y="4208"/>
                </a:cubicBezTo>
                <a:lnTo>
                  <a:pt x="8658" y="3351"/>
                </a:lnTo>
                <a:cubicBezTo>
                  <a:pt x="9289" y="3351"/>
                  <a:pt x="9815" y="2825"/>
                  <a:pt x="9815" y="2189"/>
                </a:cubicBezTo>
                <a:cubicBezTo>
                  <a:pt x="9815" y="1552"/>
                  <a:pt x="9289" y="1026"/>
                  <a:pt x="8658" y="1026"/>
                </a:cubicBezTo>
                <a:lnTo>
                  <a:pt x="8658" y="22"/>
                </a:lnTo>
                <a:cubicBezTo>
                  <a:pt x="8458" y="1"/>
                  <a:pt x="8263" y="1"/>
                  <a:pt x="806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9" name="Google Shape;209;p17"/>
          <p:cNvSpPr/>
          <p:nvPr/>
        </p:nvSpPr>
        <p:spPr>
          <a:xfrm>
            <a:off x="4351372" y="2952147"/>
            <a:ext cx="1961505" cy="1676979"/>
          </a:xfrm>
          <a:custGeom>
            <a:avLst/>
            <a:gdLst/>
            <a:ahLst/>
            <a:cxnLst/>
            <a:rect l="l" t="t" r="r" b="b"/>
            <a:pathLst>
              <a:path w="9100" h="7780" extrusionOk="0">
                <a:moveTo>
                  <a:pt x="4913" y="0"/>
                </a:moveTo>
                <a:cubicBezTo>
                  <a:pt x="4823" y="900"/>
                  <a:pt x="4450" y="1710"/>
                  <a:pt x="3882" y="2346"/>
                </a:cubicBezTo>
                <a:cubicBezTo>
                  <a:pt x="3203" y="3093"/>
                  <a:pt x="2236" y="3551"/>
                  <a:pt x="1142" y="3598"/>
                </a:cubicBezTo>
                <a:lnTo>
                  <a:pt x="1142" y="4581"/>
                </a:lnTo>
                <a:cubicBezTo>
                  <a:pt x="505" y="4581"/>
                  <a:pt x="1" y="5107"/>
                  <a:pt x="1" y="5744"/>
                </a:cubicBezTo>
                <a:cubicBezTo>
                  <a:pt x="1" y="6380"/>
                  <a:pt x="505" y="6885"/>
                  <a:pt x="1142" y="6885"/>
                </a:cubicBezTo>
                <a:lnTo>
                  <a:pt x="1142" y="7779"/>
                </a:lnTo>
                <a:cubicBezTo>
                  <a:pt x="2104" y="7758"/>
                  <a:pt x="3025" y="7585"/>
                  <a:pt x="3882" y="7253"/>
                </a:cubicBezTo>
                <a:cubicBezTo>
                  <a:pt x="6838" y="6138"/>
                  <a:pt x="8968" y="3335"/>
                  <a:pt x="9099" y="0"/>
                </a:cubicBezTo>
                <a:lnTo>
                  <a:pt x="8132" y="0"/>
                </a:lnTo>
                <a:cubicBezTo>
                  <a:pt x="8132" y="637"/>
                  <a:pt x="7627" y="1163"/>
                  <a:pt x="6996" y="1163"/>
                </a:cubicBezTo>
                <a:cubicBezTo>
                  <a:pt x="6359" y="1163"/>
                  <a:pt x="5833" y="637"/>
                  <a:pt x="5833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0" name="Google Shape;210;p17"/>
          <p:cNvSpPr/>
          <p:nvPr/>
        </p:nvSpPr>
        <p:spPr>
          <a:xfrm>
            <a:off x="4697114" y="1152952"/>
            <a:ext cx="1615763" cy="2049881"/>
          </a:xfrm>
          <a:custGeom>
            <a:avLst/>
            <a:gdLst/>
            <a:ahLst/>
            <a:cxnLst/>
            <a:rect l="l" t="t" r="r" b="b"/>
            <a:pathLst>
              <a:path w="7496" h="9510" extrusionOk="0">
                <a:moveTo>
                  <a:pt x="1" y="1"/>
                </a:moveTo>
                <a:lnTo>
                  <a:pt x="1" y="1005"/>
                </a:lnTo>
                <a:cubicBezTo>
                  <a:pt x="632" y="1005"/>
                  <a:pt x="1158" y="1531"/>
                  <a:pt x="1158" y="2168"/>
                </a:cubicBezTo>
                <a:cubicBezTo>
                  <a:pt x="1158" y="2804"/>
                  <a:pt x="632" y="3330"/>
                  <a:pt x="1" y="3330"/>
                </a:cubicBezTo>
                <a:lnTo>
                  <a:pt x="1" y="4187"/>
                </a:lnTo>
                <a:cubicBezTo>
                  <a:pt x="984" y="4340"/>
                  <a:pt x="1862" y="4866"/>
                  <a:pt x="2473" y="5634"/>
                </a:cubicBezTo>
                <a:cubicBezTo>
                  <a:pt x="2999" y="6291"/>
                  <a:pt x="3309" y="7122"/>
                  <a:pt x="3309" y="8042"/>
                </a:cubicBezTo>
                <a:lnTo>
                  <a:pt x="3309" y="8347"/>
                </a:lnTo>
                <a:lnTo>
                  <a:pt x="4229" y="8347"/>
                </a:lnTo>
                <a:cubicBezTo>
                  <a:pt x="4229" y="8984"/>
                  <a:pt x="4755" y="9510"/>
                  <a:pt x="5392" y="9510"/>
                </a:cubicBezTo>
                <a:cubicBezTo>
                  <a:pt x="6023" y="9510"/>
                  <a:pt x="6528" y="8984"/>
                  <a:pt x="6528" y="8347"/>
                </a:cubicBezTo>
                <a:lnTo>
                  <a:pt x="7495" y="8347"/>
                </a:lnTo>
                <a:lnTo>
                  <a:pt x="7495" y="8042"/>
                </a:lnTo>
                <a:cubicBezTo>
                  <a:pt x="7495" y="7211"/>
                  <a:pt x="7364" y="6375"/>
                  <a:pt x="7122" y="5634"/>
                </a:cubicBezTo>
                <a:cubicBezTo>
                  <a:pt x="6133" y="2520"/>
                  <a:pt x="3351" y="243"/>
                  <a:pt x="1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1" name="Google Shape;211;p17"/>
          <p:cNvSpPr/>
          <p:nvPr/>
        </p:nvSpPr>
        <p:spPr>
          <a:xfrm>
            <a:off x="2831100" y="2607482"/>
            <a:ext cx="1766432" cy="2021643"/>
          </a:xfrm>
          <a:custGeom>
            <a:avLst/>
            <a:gdLst/>
            <a:ahLst/>
            <a:cxnLst/>
            <a:rect l="l" t="t" r="r" b="b"/>
            <a:pathLst>
              <a:path w="8195" h="9379" extrusionOk="0">
                <a:moveTo>
                  <a:pt x="2125" y="1"/>
                </a:moveTo>
                <a:cubicBezTo>
                  <a:pt x="1489" y="1"/>
                  <a:pt x="963" y="506"/>
                  <a:pt x="963" y="1163"/>
                </a:cubicBezTo>
                <a:lnTo>
                  <a:pt x="1" y="1163"/>
                </a:lnTo>
                <a:lnTo>
                  <a:pt x="1" y="1294"/>
                </a:lnTo>
                <a:cubicBezTo>
                  <a:pt x="1" y="2194"/>
                  <a:pt x="153" y="3067"/>
                  <a:pt x="416" y="3882"/>
                </a:cubicBezTo>
                <a:cubicBezTo>
                  <a:pt x="1489" y="7080"/>
                  <a:pt x="4513" y="9378"/>
                  <a:pt x="8063" y="9378"/>
                </a:cubicBezTo>
                <a:lnTo>
                  <a:pt x="8195" y="9378"/>
                </a:lnTo>
                <a:lnTo>
                  <a:pt x="8195" y="8484"/>
                </a:lnTo>
                <a:cubicBezTo>
                  <a:pt x="7558" y="8484"/>
                  <a:pt x="7054" y="7979"/>
                  <a:pt x="7054" y="7343"/>
                </a:cubicBezTo>
                <a:cubicBezTo>
                  <a:pt x="7054" y="6706"/>
                  <a:pt x="7558" y="6180"/>
                  <a:pt x="8195" y="6180"/>
                </a:cubicBezTo>
                <a:lnTo>
                  <a:pt x="8195" y="5197"/>
                </a:lnTo>
                <a:lnTo>
                  <a:pt x="8063" y="5197"/>
                </a:lnTo>
                <a:cubicBezTo>
                  <a:pt x="6901" y="5197"/>
                  <a:pt x="5870" y="4692"/>
                  <a:pt x="5150" y="3882"/>
                </a:cubicBezTo>
                <a:cubicBezTo>
                  <a:pt x="4534" y="3198"/>
                  <a:pt x="4161" y="2278"/>
                  <a:pt x="4161" y="1294"/>
                </a:cubicBezTo>
                <a:cubicBezTo>
                  <a:pt x="4161" y="1252"/>
                  <a:pt x="4161" y="1205"/>
                  <a:pt x="4187" y="1163"/>
                </a:cubicBezTo>
                <a:lnTo>
                  <a:pt x="3288" y="1163"/>
                </a:lnTo>
                <a:cubicBezTo>
                  <a:pt x="3288" y="506"/>
                  <a:pt x="2762" y="1"/>
                  <a:pt x="2125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12" name="Google Shape;212;p17"/>
          <p:cNvGrpSpPr/>
          <p:nvPr/>
        </p:nvGrpSpPr>
        <p:grpSpPr>
          <a:xfrm>
            <a:off x="3871939" y="2164929"/>
            <a:ext cx="1400172" cy="1391989"/>
            <a:chOff x="3871939" y="2164929"/>
            <a:chExt cx="1400172" cy="1391989"/>
          </a:xfrm>
        </p:grpSpPr>
        <p:sp>
          <p:nvSpPr>
            <p:cNvPr id="213" name="Google Shape;213;p17"/>
            <p:cNvSpPr/>
            <p:nvPr/>
          </p:nvSpPr>
          <p:spPr>
            <a:xfrm>
              <a:off x="4010935" y="2598603"/>
              <a:ext cx="100275" cy="80273"/>
            </a:xfrm>
            <a:custGeom>
              <a:avLst/>
              <a:gdLst/>
              <a:ahLst/>
              <a:cxnLst/>
              <a:rect l="l" t="t" r="r" b="b"/>
              <a:pathLst>
                <a:path w="1875" h="1501" extrusionOk="0">
                  <a:moveTo>
                    <a:pt x="413" y="1"/>
                  </a:moveTo>
                  <a:cubicBezTo>
                    <a:pt x="263" y="313"/>
                    <a:pt x="100" y="626"/>
                    <a:pt x="0" y="938"/>
                  </a:cubicBezTo>
                  <a:lnTo>
                    <a:pt x="1562" y="1500"/>
                  </a:lnTo>
                  <a:cubicBezTo>
                    <a:pt x="1662" y="1250"/>
                    <a:pt x="1775" y="988"/>
                    <a:pt x="1875" y="726"/>
                  </a:cubicBezTo>
                  <a:lnTo>
                    <a:pt x="413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" name="Google Shape;214;p17"/>
            <p:cNvSpPr/>
            <p:nvPr/>
          </p:nvSpPr>
          <p:spPr>
            <a:xfrm>
              <a:off x="4122549" y="2436878"/>
              <a:ext cx="88937" cy="86263"/>
            </a:xfrm>
            <a:custGeom>
              <a:avLst/>
              <a:gdLst/>
              <a:ahLst/>
              <a:cxnLst/>
              <a:rect l="l" t="t" r="r" b="b"/>
              <a:pathLst>
                <a:path w="1663" h="1613" extrusionOk="0">
                  <a:moveTo>
                    <a:pt x="463" y="1"/>
                  </a:moveTo>
                  <a:cubicBezTo>
                    <a:pt x="313" y="150"/>
                    <a:pt x="150" y="363"/>
                    <a:pt x="0" y="525"/>
                  </a:cubicBezTo>
                  <a:lnTo>
                    <a:pt x="1187" y="1613"/>
                  </a:lnTo>
                  <a:lnTo>
                    <a:pt x="1662" y="1150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" name="Google Shape;215;p17"/>
            <p:cNvSpPr/>
            <p:nvPr/>
          </p:nvSpPr>
          <p:spPr>
            <a:xfrm>
              <a:off x="4058373" y="2506402"/>
              <a:ext cx="100328" cy="88937"/>
            </a:xfrm>
            <a:custGeom>
              <a:avLst/>
              <a:gdLst/>
              <a:ahLst/>
              <a:cxnLst/>
              <a:rect l="l" t="t" r="r" b="b"/>
              <a:pathLst>
                <a:path w="1876" h="1663" extrusionOk="0">
                  <a:moveTo>
                    <a:pt x="575" y="0"/>
                  </a:moveTo>
                  <a:cubicBezTo>
                    <a:pt x="363" y="263"/>
                    <a:pt x="151" y="575"/>
                    <a:pt x="1" y="837"/>
                  </a:cubicBezTo>
                  <a:lnTo>
                    <a:pt x="1400" y="1662"/>
                  </a:lnTo>
                  <a:cubicBezTo>
                    <a:pt x="1563" y="1462"/>
                    <a:pt x="1713" y="1200"/>
                    <a:pt x="1875" y="987"/>
                  </a:cubicBezTo>
                  <a:lnTo>
                    <a:pt x="575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" name="Google Shape;216;p17"/>
            <p:cNvSpPr/>
            <p:nvPr/>
          </p:nvSpPr>
          <p:spPr>
            <a:xfrm>
              <a:off x="3982858" y="2701553"/>
              <a:ext cx="94980" cy="66850"/>
            </a:xfrm>
            <a:custGeom>
              <a:avLst/>
              <a:gdLst/>
              <a:ahLst/>
              <a:cxnLst/>
              <a:rect l="l" t="t" r="r" b="b"/>
              <a:pathLst>
                <a:path w="1776" h="1250" extrusionOk="0">
                  <a:moveTo>
                    <a:pt x="213" y="0"/>
                  </a:moveTo>
                  <a:cubicBezTo>
                    <a:pt x="113" y="313"/>
                    <a:pt x="50" y="625"/>
                    <a:pt x="0" y="987"/>
                  </a:cubicBezTo>
                  <a:lnTo>
                    <a:pt x="1613" y="1250"/>
                  </a:lnTo>
                  <a:cubicBezTo>
                    <a:pt x="1675" y="987"/>
                    <a:pt x="1725" y="675"/>
                    <a:pt x="1775" y="413"/>
                  </a:cubicBezTo>
                  <a:lnTo>
                    <a:pt x="213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" name="Google Shape;217;p17"/>
            <p:cNvSpPr/>
            <p:nvPr/>
          </p:nvSpPr>
          <p:spPr>
            <a:xfrm>
              <a:off x="4147257" y="3222186"/>
              <a:ext cx="88937" cy="88937"/>
            </a:xfrm>
            <a:custGeom>
              <a:avLst/>
              <a:gdLst/>
              <a:ahLst/>
              <a:cxnLst/>
              <a:rect l="l" t="t" r="r" b="b"/>
              <a:pathLst>
                <a:path w="1663" h="1663" extrusionOk="0">
                  <a:moveTo>
                    <a:pt x="1200" y="0"/>
                  </a:moveTo>
                  <a:lnTo>
                    <a:pt x="1" y="1150"/>
                  </a:lnTo>
                  <a:cubicBezTo>
                    <a:pt x="213" y="1350"/>
                    <a:pt x="363" y="1512"/>
                    <a:pt x="576" y="1662"/>
                  </a:cubicBezTo>
                  <a:lnTo>
                    <a:pt x="1663" y="412"/>
                  </a:lnTo>
                  <a:cubicBezTo>
                    <a:pt x="1513" y="313"/>
                    <a:pt x="1350" y="150"/>
                    <a:pt x="120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" name="Google Shape;218;p17"/>
            <p:cNvSpPr/>
            <p:nvPr/>
          </p:nvSpPr>
          <p:spPr>
            <a:xfrm>
              <a:off x="4311657" y="3322409"/>
              <a:ext cx="80915" cy="100328"/>
            </a:xfrm>
            <a:custGeom>
              <a:avLst/>
              <a:gdLst/>
              <a:ahLst/>
              <a:cxnLst/>
              <a:rect l="l" t="t" r="r" b="b"/>
              <a:pathLst>
                <a:path w="1513" h="1876" extrusionOk="0">
                  <a:moveTo>
                    <a:pt x="726" y="1"/>
                  </a:moveTo>
                  <a:lnTo>
                    <a:pt x="1" y="1463"/>
                  </a:lnTo>
                  <a:cubicBezTo>
                    <a:pt x="313" y="1613"/>
                    <a:pt x="626" y="1775"/>
                    <a:pt x="938" y="1875"/>
                  </a:cubicBezTo>
                  <a:lnTo>
                    <a:pt x="1513" y="313"/>
                  </a:lnTo>
                  <a:cubicBezTo>
                    <a:pt x="1251" y="213"/>
                    <a:pt x="988" y="101"/>
                    <a:pt x="72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" name="Google Shape;219;p17"/>
            <p:cNvSpPr/>
            <p:nvPr/>
          </p:nvSpPr>
          <p:spPr>
            <a:xfrm>
              <a:off x="4411933" y="3353160"/>
              <a:ext cx="69577" cy="97601"/>
            </a:xfrm>
            <a:custGeom>
              <a:avLst/>
              <a:gdLst/>
              <a:ahLst/>
              <a:cxnLst/>
              <a:rect l="l" t="t" r="r" b="b"/>
              <a:pathLst>
                <a:path w="1301" h="1825" extrusionOk="0">
                  <a:moveTo>
                    <a:pt x="463" y="0"/>
                  </a:moveTo>
                  <a:lnTo>
                    <a:pt x="0" y="1613"/>
                  </a:lnTo>
                  <a:cubicBezTo>
                    <a:pt x="363" y="1712"/>
                    <a:pt x="675" y="1762"/>
                    <a:pt x="988" y="1825"/>
                  </a:cubicBezTo>
                  <a:lnTo>
                    <a:pt x="1300" y="200"/>
                  </a:lnTo>
                  <a:cubicBezTo>
                    <a:pt x="988" y="150"/>
                    <a:pt x="725" y="100"/>
                    <a:pt x="46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" name="Google Shape;220;p17"/>
            <p:cNvSpPr/>
            <p:nvPr/>
          </p:nvSpPr>
          <p:spPr>
            <a:xfrm>
              <a:off x="4219456" y="3274972"/>
              <a:ext cx="89579" cy="100275"/>
            </a:xfrm>
            <a:custGeom>
              <a:avLst/>
              <a:gdLst/>
              <a:ahLst/>
              <a:cxnLst/>
              <a:rect l="l" t="t" r="r" b="b"/>
              <a:pathLst>
                <a:path w="1675" h="1875" extrusionOk="0">
                  <a:moveTo>
                    <a:pt x="938" y="0"/>
                  </a:moveTo>
                  <a:lnTo>
                    <a:pt x="0" y="1300"/>
                  </a:lnTo>
                  <a:cubicBezTo>
                    <a:pt x="263" y="1512"/>
                    <a:pt x="575" y="1725"/>
                    <a:pt x="838" y="1875"/>
                  </a:cubicBezTo>
                  <a:lnTo>
                    <a:pt x="1675" y="475"/>
                  </a:lnTo>
                  <a:cubicBezTo>
                    <a:pt x="1462" y="313"/>
                    <a:pt x="1200" y="163"/>
                    <a:pt x="93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" name="Google Shape;221;p17"/>
            <p:cNvSpPr/>
            <p:nvPr/>
          </p:nvSpPr>
          <p:spPr>
            <a:xfrm>
              <a:off x="5066214" y="2952163"/>
              <a:ext cx="97654" cy="69577"/>
            </a:xfrm>
            <a:custGeom>
              <a:avLst/>
              <a:gdLst/>
              <a:ahLst/>
              <a:cxnLst/>
              <a:rect l="l" t="t" r="r" b="b"/>
              <a:pathLst>
                <a:path w="1826" h="1301" extrusionOk="0">
                  <a:moveTo>
                    <a:pt x="213" y="0"/>
                  </a:moveTo>
                  <a:cubicBezTo>
                    <a:pt x="163" y="263"/>
                    <a:pt x="101" y="575"/>
                    <a:pt x="1" y="825"/>
                  </a:cubicBezTo>
                  <a:lnTo>
                    <a:pt x="1613" y="1300"/>
                  </a:lnTo>
                  <a:cubicBezTo>
                    <a:pt x="1663" y="938"/>
                    <a:pt x="1775" y="625"/>
                    <a:pt x="1825" y="313"/>
                  </a:cubicBezTo>
                  <a:lnTo>
                    <a:pt x="213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" name="Google Shape;222;p17"/>
            <p:cNvSpPr/>
            <p:nvPr/>
          </p:nvSpPr>
          <p:spPr>
            <a:xfrm>
              <a:off x="5035463" y="3041048"/>
              <a:ext cx="100328" cy="80915"/>
            </a:xfrm>
            <a:custGeom>
              <a:avLst/>
              <a:gdLst/>
              <a:ahLst/>
              <a:cxnLst/>
              <a:rect l="l" t="t" r="r" b="b"/>
              <a:pathLst>
                <a:path w="1876" h="1513" extrusionOk="0">
                  <a:moveTo>
                    <a:pt x="313" y="1"/>
                  </a:moveTo>
                  <a:cubicBezTo>
                    <a:pt x="213" y="263"/>
                    <a:pt x="113" y="525"/>
                    <a:pt x="1" y="788"/>
                  </a:cubicBezTo>
                  <a:lnTo>
                    <a:pt x="1463" y="1513"/>
                  </a:lnTo>
                  <a:cubicBezTo>
                    <a:pt x="1613" y="1200"/>
                    <a:pt x="1725" y="888"/>
                    <a:pt x="1875" y="575"/>
                  </a:cubicBezTo>
                  <a:lnTo>
                    <a:pt x="313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" name="Google Shape;223;p17"/>
            <p:cNvSpPr/>
            <p:nvPr/>
          </p:nvSpPr>
          <p:spPr>
            <a:xfrm>
              <a:off x="4988025" y="3124584"/>
              <a:ext cx="100328" cy="88937"/>
            </a:xfrm>
            <a:custGeom>
              <a:avLst/>
              <a:gdLst/>
              <a:ahLst/>
              <a:cxnLst/>
              <a:rect l="l" t="t" r="r" b="b"/>
              <a:pathLst>
                <a:path w="1876" h="1663" extrusionOk="0">
                  <a:moveTo>
                    <a:pt x="475" y="1"/>
                  </a:moveTo>
                  <a:cubicBezTo>
                    <a:pt x="313" y="213"/>
                    <a:pt x="163" y="475"/>
                    <a:pt x="1" y="725"/>
                  </a:cubicBezTo>
                  <a:lnTo>
                    <a:pt x="1313" y="1663"/>
                  </a:lnTo>
                  <a:cubicBezTo>
                    <a:pt x="1513" y="1413"/>
                    <a:pt x="1675" y="1100"/>
                    <a:pt x="1875" y="838"/>
                  </a:cubicBezTo>
                  <a:lnTo>
                    <a:pt x="475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" name="Google Shape;224;p17"/>
            <p:cNvSpPr/>
            <p:nvPr/>
          </p:nvSpPr>
          <p:spPr>
            <a:xfrm>
              <a:off x="4935240" y="3196783"/>
              <a:ext cx="89579" cy="86905"/>
            </a:xfrm>
            <a:custGeom>
              <a:avLst/>
              <a:gdLst/>
              <a:ahLst/>
              <a:cxnLst/>
              <a:rect l="l" t="t" r="r" b="b"/>
              <a:pathLst>
                <a:path w="1675" h="1625" extrusionOk="0">
                  <a:moveTo>
                    <a:pt x="425" y="0"/>
                  </a:moveTo>
                  <a:cubicBezTo>
                    <a:pt x="313" y="163"/>
                    <a:pt x="163" y="313"/>
                    <a:pt x="0" y="475"/>
                  </a:cubicBezTo>
                  <a:lnTo>
                    <a:pt x="1150" y="1625"/>
                  </a:lnTo>
                  <a:cubicBezTo>
                    <a:pt x="1300" y="1462"/>
                    <a:pt x="1512" y="1312"/>
                    <a:pt x="1675" y="1100"/>
                  </a:cubicBezTo>
                  <a:lnTo>
                    <a:pt x="425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" name="Google Shape;225;p17"/>
            <p:cNvSpPr/>
            <p:nvPr/>
          </p:nvSpPr>
          <p:spPr>
            <a:xfrm>
              <a:off x="4834964" y="2344624"/>
              <a:ext cx="92306" cy="100328"/>
            </a:xfrm>
            <a:custGeom>
              <a:avLst/>
              <a:gdLst/>
              <a:ahLst/>
              <a:cxnLst/>
              <a:rect l="l" t="t" r="r" b="b"/>
              <a:pathLst>
                <a:path w="1726" h="1876" extrusionOk="0">
                  <a:moveTo>
                    <a:pt x="888" y="1"/>
                  </a:moveTo>
                  <a:lnTo>
                    <a:pt x="1" y="1413"/>
                  </a:lnTo>
                  <a:cubicBezTo>
                    <a:pt x="263" y="1563"/>
                    <a:pt x="526" y="1726"/>
                    <a:pt x="738" y="1875"/>
                  </a:cubicBezTo>
                  <a:lnTo>
                    <a:pt x="1725" y="576"/>
                  </a:lnTo>
                  <a:cubicBezTo>
                    <a:pt x="1463" y="376"/>
                    <a:pt x="1151" y="213"/>
                    <a:pt x="888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" name="Google Shape;226;p17"/>
            <p:cNvSpPr/>
            <p:nvPr/>
          </p:nvSpPr>
          <p:spPr>
            <a:xfrm>
              <a:off x="4910479" y="2408800"/>
              <a:ext cx="86263" cy="89632"/>
            </a:xfrm>
            <a:custGeom>
              <a:avLst/>
              <a:gdLst/>
              <a:ahLst/>
              <a:cxnLst/>
              <a:rect l="l" t="t" r="r" b="b"/>
              <a:pathLst>
                <a:path w="1613" h="1676" extrusionOk="0">
                  <a:moveTo>
                    <a:pt x="1088" y="1"/>
                  </a:moveTo>
                  <a:lnTo>
                    <a:pt x="1" y="1250"/>
                  </a:lnTo>
                  <a:cubicBezTo>
                    <a:pt x="151" y="1363"/>
                    <a:pt x="313" y="1513"/>
                    <a:pt x="463" y="1675"/>
                  </a:cubicBezTo>
                  <a:lnTo>
                    <a:pt x="1613" y="526"/>
                  </a:lnTo>
                  <a:cubicBezTo>
                    <a:pt x="1451" y="313"/>
                    <a:pt x="1251" y="163"/>
                    <a:pt x="1088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" name="Google Shape;227;p17"/>
            <p:cNvSpPr/>
            <p:nvPr/>
          </p:nvSpPr>
          <p:spPr>
            <a:xfrm>
              <a:off x="4754101" y="2297881"/>
              <a:ext cx="80915" cy="100275"/>
            </a:xfrm>
            <a:custGeom>
              <a:avLst/>
              <a:gdLst/>
              <a:ahLst/>
              <a:cxnLst/>
              <a:rect l="l" t="t" r="r" b="b"/>
              <a:pathLst>
                <a:path w="1513" h="1875" extrusionOk="0">
                  <a:moveTo>
                    <a:pt x="576" y="0"/>
                  </a:moveTo>
                  <a:lnTo>
                    <a:pt x="1" y="1562"/>
                  </a:lnTo>
                  <a:cubicBezTo>
                    <a:pt x="263" y="1662"/>
                    <a:pt x="526" y="1762"/>
                    <a:pt x="788" y="1875"/>
                  </a:cubicBezTo>
                  <a:lnTo>
                    <a:pt x="1513" y="413"/>
                  </a:lnTo>
                  <a:cubicBezTo>
                    <a:pt x="1200" y="250"/>
                    <a:pt x="888" y="150"/>
                    <a:pt x="57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" name="Google Shape;228;p17"/>
            <p:cNvSpPr/>
            <p:nvPr/>
          </p:nvSpPr>
          <p:spPr>
            <a:xfrm>
              <a:off x="4665217" y="2269804"/>
              <a:ext cx="66903" cy="97601"/>
            </a:xfrm>
            <a:custGeom>
              <a:avLst/>
              <a:gdLst/>
              <a:ahLst/>
              <a:cxnLst/>
              <a:rect l="l" t="t" r="r" b="b"/>
              <a:pathLst>
                <a:path w="1251" h="1825" extrusionOk="0">
                  <a:moveTo>
                    <a:pt x="263" y="0"/>
                  </a:moveTo>
                  <a:lnTo>
                    <a:pt x="1" y="1612"/>
                  </a:lnTo>
                  <a:cubicBezTo>
                    <a:pt x="263" y="1662"/>
                    <a:pt x="575" y="1712"/>
                    <a:pt x="838" y="1825"/>
                  </a:cubicBezTo>
                  <a:lnTo>
                    <a:pt x="1250" y="213"/>
                  </a:lnTo>
                  <a:cubicBezTo>
                    <a:pt x="938" y="150"/>
                    <a:pt x="625" y="50"/>
                    <a:pt x="26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" name="Google Shape;229;p17"/>
            <p:cNvSpPr/>
            <p:nvPr/>
          </p:nvSpPr>
          <p:spPr>
            <a:xfrm>
              <a:off x="4336418" y="2164929"/>
              <a:ext cx="290076" cy="279273"/>
            </a:xfrm>
            <a:custGeom>
              <a:avLst/>
              <a:gdLst/>
              <a:ahLst/>
              <a:cxnLst/>
              <a:rect l="l" t="t" r="r" b="b"/>
              <a:pathLst>
                <a:path w="5424" h="5222" extrusionOk="0">
                  <a:moveTo>
                    <a:pt x="4315" y="0"/>
                  </a:moveTo>
                  <a:cubicBezTo>
                    <a:pt x="4267" y="0"/>
                    <a:pt x="4219" y="12"/>
                    <a:pt x="4174" y="37"/>
                  </a:cubicBezTo>
                  <a:lnTo>
                    <a:pt x="213" y="2324"/>
                  </a:lnTo>
                  <a:cubicBezTo>
                    <a:pt x="0" y="2424"/>
                    <a:pt x="0" y="2736"/>
                    <a:pt x="213" y="2899"/>
                  </a:cubicBezTo>
                  <a:lnTo>
                    <a:pt x="4174" y="5185"/>
                  </a:lnTo>
                  <a:cubicBezTo>
                    <a:pt x="4218" y="5210"/>
                    <a:pt x="4265" y="5222"/>
                    <a:pt x="4312" y="5222"/>
                  </a:cubicBezTo>
                  <a:cubicBezTo>
                    <a:pt x="4477" y="5222"/>
                    <a:pt x="4637" y="5078"/>
                    <a:pt x="4637" y="4873"/>
                  </a:cubicBezTo>
                  <a:lnTo>
                    <a:pt x="4637" y="3423"/>
                  </a:lnTo>
                  <a:cubicBezTo>
                    <a:pt x="4849" y="3423"/>
                    <a:pt x="5061" y="3423"/>
                    <a:pt x="5261" y="3473"/>
                  </a:cubicBezTo>
                  <a:lnTo>
                    <a:pt x="5424" y="1799"/>
                  </a:lnTo>
                  <a:lnTo>
                    <a:pt x="4637" y="1799"/>
                  </a:lnTo>
                  <a:lnTo>
                    <a:pt x="4637" y="299"/>
                  </a:lnTo>
                  <a:cubicBezTo>
                    <a:pt x="4637" y="135"/>
                    <a:pt x="4479" y="0"/>
                    <a:pt x="431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" name="Google Shape;230;p17"/>
            <p:cNvSpPr/>
            <p:nvPr/>
          </p:nvSpPr>
          <p:spPr>
            <a:xfrm>
              <a:off x="4985351" y="2626199"/>
              <a:ext cx="286760" cy="286599"/>
            </a:xfrm>
            <a:custGeom>
              <a:avLst/>
              <a:gdLst/>
              <a:ahLst/>
              <a:cxnLst/>
              <a:rect l="l" t="t" r="r" b="b"/>
              <a:pathLst>
                <a:path w="5362" h="5359" extrusionOk="0">
                  <a:moveTo>
                    <a:pt x="2701" y="0"/>
                  </a:moveTo>
                  <a:cubicBezTo>
                    <a:pt x="2591" y="0"/>
                    <a:pt x="2475" y="53"/>
                    <a:pt x="2400" y="160"/>
                  </a:cubicBezTo>
                  <a:lnTo>
                    <a:pt x="113" y="4108"/>
                  </a:lnTo>
                  <a:cubicBezTo>
                    <a:pt x="1" y="4321"/>
                    <a:pt x="163" y="4633"/>
                    <a:pt x="425" y="4633"/>
                  </a:cubicBezTo>
                  <a:lnTo>
                    <a:pt x="1875" y="4633"/>
                  </a:lnTo>
                  <a:cubicBezTo>
                    <a:pt x="1875" y="4846"/>
                    <a:pt x="1825" y="5046"/>
                    <a:pt x="1825" y="5258"/>
                  </a:cubicBezTo>
                  <a:lnTo>
                    <a:pt x="3437" y="5358"/>
                  </a:lnTo>
                  <a:cubicBezTo>
                    <a:pt x="3487" y="5158"/>
                    <a:pt x="3487" y="4896"/>
                    <a:pt x="3487" y="4633"/>
                  </a:cubicBezTo>
                  <a:lnTo>
                    <a:pt x="4949" y="4633"/>
                  </a:lnTo>
                  <a:cubicBezTo>
                    <a:pt x="5212" y="4633"/>
                    <a:pt x="5362" y="4321"/>
                    <a:pt x="5262" y="4108"/>
                  </a:cubicBezTo>
                  <a:lnTo>
                    <a:pt x="2975" y="160"/>
                  </a:lnTo>
                  <a:cubicBezTo>
                    <a:pt x="2919" y="53"/>
                    <a:pt x="2812" y="0"/>
                    <a:pt x="2701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" name="Google Shape;231;p17"/>
            <p:cNvSpPr/>
            <p:nvPr/>
          </p:nvSpPr>
          <p:spPr>
            <a:xfrm>
              <a:off x="3871939" y="2807124"/>
              <a:ext cx="289434" cy="286760"/>
            </a:xfrm>
            <a:custGeom>
              <a:avLst/>
              <a:gdLst/>
              <a:ahLst/>
              <a:cxnLst/>
              <a:rect l="l" t="t" r="r" b="b"/>
              <a:pathLst>
                <a:path w="5412" h="5362" extrusionOk="0">
                  <a:moveTo>
                    <a:pt x="1925" y="1"/>
                  </a:moveTo>
                  <a:cubicBezTo>
                    <a:pt x="1925" y="263"/>
                    <a:pt x="1925" y="526"/>
                    <a:pt x="1875" y="788"/>
                  </a:cubicBezTo>
                  <a:lnTo>
                    <a:pt x="412" y="788"/>
                  </a:lnTo>
                  <a:cubicBezTo>
                    <a:pt x="150" y="788"/>
                    <a:pt x="0" y="1038"/>
                    <a:pt x="150" y="1250"/>
                  </a:cubicBezTo>
                  <a:lnTo>
                    <a:pt x="2437" y="5212"/>
                  </a:lnTo>
                  <a:cubicBezTo>
                    <a:pt x="2493" y="5312"/>
                    <a:pt x="2599" y="5362"/>
                    <a:pt x="2710" y="5362"/>
                  </a:cubicBezTo>
                  <a:cubicBezTo>
                    <a:pt x="2821" y="5362"/>
                    <a:pt x="2937" y="5312"/>
                    <a:pt x="3012" y="5212"/>
                  </a:cubicBezTo>
                  <a:lnTo>
                    <a:pt x="5311" y="1250"/>
                  </a:lnTo>
                  <a:cubicBezTo>
                    <a:pt x="5411" y="1038"/>
                    <a:pt x="5249" y="788"/>
                    <a:pt x="4999" y="788"/>
                  </a:cubicBezTo>
                  <a:lnTo>
                    <a:pt x="3537" y="788"/>
                  </a:lnTo>
                  <a:cubicBezTo>
                    <a:pt x="3537" y="576"/>
                    <a:pt x="3537" y="363"/>
                    <a:pt x="3587" y="163"/>
                  </a:cubicBezTo>
                  <a:lnTo>
                    <a:pt x="1925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" name="Google Shape;232;p17"/>
            <p:cNvSpPr/>
            <p:nvPr/>
          </p:nvSpPr>
          <p:spPr>
            <a:xfrm>
              <a:off x="4517503" y="3275988"/>
              <a:ext cx="292803" cy="280930"/>
            </a:xfrm>
            <a:custGeom>
              <a:avLst/>
              <a:gdLst/>
              <a:ahLst/>
              <a:cxnLst/>
              <a:rect l="l" t="t" r="r" b="b"/>
              <a:pathLst>
                <a:path w="5475" h="5253" extrusionOk="0">
                  <a:moveTo>
                    <a:pt x="1162" y="0"/>
                  </a:moveTo>
                  <a:cubicBezTo>
                    <a:pt x="982" y="0"/>
                    <a:pt x="788" y="137"/>
                    <a:pt x="788" y="344"/>
                  </a:cubicBezTo>
                  <a:lnTo>
                    <a:pt x="788" y="1806"/>
                  </a:lnTo>
                  <a:cubicBezTo>
                    <a:pt x="576" y="1806"/>
                    <a:pt x="363" y="1806"/>
                    <a:pt x="163" y="1756"/>
                  </a:cubicBezTo>
                  <a:lnTo>
                    <a:pt x="1" y="3418"/>
                  </a:lnTo>
                  <a:lnTo>
                    <a:pt x="788" y="3418"/>
                  </a:lnTo>
                  <a:lnTo>
                    <a:pt x="788" y="4930"/>
                  </a:lnTo>
                  <a:cubicBezTo>
                    <a:pt x="788" y="5121"/>
                    <a:pt x="953" y="5252"/>
                    <a:pt x="1120" y="5252"/>
                  </a:cubicBezTo>
                  <a:cubicBezTo>
                    <a:pt x="1183" y="5252"/>
                    <a:pt x="1246" y="5233"/>
                    <a:pt x="1301" y="5192"/>
                  </a:cubicBezTo>
                  <a:lnTo>
                    <a:pt x="5262" y="2893"/>
                  </a:lnTo>
                  <a:cubicBezTo>
                    <a:pt x="5474" y="2793"/>
                    <a:pt x="5474" y="2481"/>
                    <a:pt x="5262" y="2331"/>
                  </a:cubicBezTo>
                  <a:lnTo>
                    <a:pt x="1301" y="31"/>
                  </a:lnTo>
                  <a:cubicBezTo>
                    <a:pt x="1258" y="10"/>
                    <a:pt x="1211" y="0"/>
                    <a:pt x="116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28600" y="742950"/>
            <a:ext cx="33528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buFont typeface="Arial" pitchFamily="34" charset="0"/>
              <a:buChar char="•"/>
            </a:pPr>
            <a:r>
              <a:rPr lang="en-US" dirty="0"/>
              <a:t>The concern is cost of absenteeism</a:t>
            </a:r>
          </a:p>
          <a:p>
            <a:pPr algn="just">
              <a:buFont typeface="Arial" pitchFamily="34" charset="0"/>
              <a:buChar char="•"/>
            </a:pPr>
            <a:r>
              <a:rPr lang="en-US" dirty="0"/>
              <a:t>In the case of hourly wags employees, the cost in annual numbers is more than US$ 3600 per year.</a:t>
            </a:r>
          </a:p>
          <a:p>
            <a:pPr algn="just">
              <a:buFont typeface="Arial" pitchFamily="34" charset="0"/>
              <a:buChar char="•"/>
            </a:pPr>
            <a:r>
              <a:rPr lang="en-US" dirty="0"/>
              <a:t>For employees that work on regular wages, the cost is up to US$ 2400 per year.</a:t>
            </a:r>
          </a:p>
          <a:p>
            <a:pPr algn="just">
              <a:buFont typeface="Arial" pitchFamily="34" charset="0"/>
              <a:buChar char="•"/>
            </a:pPr>
            <a:endParaRPr lang="en-US" dirty="0"/>
          </a:p>
        </p:txBody>
      </p:sp>
      <p:pic>
        <p:nvPicPr>
          <p:cNvPr id="4" name="Picture 3" descr="Capture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3800" y="438150"/>
            <a:ext cx="4924425" cy="436245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000" y="17850"/>
            <a:ext cx="8784000" cy="572700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dirty="0"/>
              <a:t>Loss of productivity owing to staff absence </a:t>
            </a:r>
          </a:p>
        </p:txBody>
      </p:sp>
      <p:pic>
        <p:nvPicPr>
          <p:cNvPr id="88066" name="Picture 2" descr="Absenteeism in the Workplace: Impact, Causes, and Policie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0" y="1047750"/>
            <a:ext cx="8153400" cy="3962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1. Political/legal factors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0" y="971550"/>
            <a:ext cx="45720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i="1" dirty="0"/>
              <a:t>1. Political/legal</a:t>
            </a:r>
            <a:r>
              <a:rPr lang="en-US" dirty="0"/>
              <a:t>:  laws related to absenteeism in workplace.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In presence of strong anti-absenteeism laws, employees will avoid making  any excuses to be absent from work. </a:t>
            </a:r>
          </a:p>
          <a:p>
            <a:pPr algn="just"/>
            <a:r>
              <a:rPr lang="en-US" dirty="0"/>
              <a:t>Policies focusing on health, wellness, activities and  better performance for better rewards need to be developed.</a:t>
            </a:r>
          </a:p>
          <a:p>
            <a:pPr algn="just"/>
            <a:r>
              <a:rPr lang="en-US" dirty="0"/>
              <a:t>Some of the main areas that are targetted by anti–absenteeism policies include;</a:t>
            </a:r>
          </a:p>
          <a:p>
            <a:pPr marL="342900" indent="-342900" algn="just">
              <a:buAutoNum type="arabicPeriod"/>
            </a:pPr>
            <a:r>
              <a:rPr lang="en-US" dirty="0"/>
              <a:t>Remaining active </a:t>
            </a:r>
          </a:p>
          <a:p>
            <a:pPr marL="342900" indent="-342900" algn="just">
              <a:buAutoNum type="arabicPeriod"/>
            </a:pPr>
            <a:r>
              <a:rPr lang="en-US" dirty="0"/>
              <a:t>Programs for employee assistance </a:t>
            </a:r>
          </a:p>
          <a:p>
            <a:pPr marL="342900" indent="-342900" algn="just">
              <a:buAutoNum type="arabicPeriod"/>
            </a:pPr>
            <a:r>
              <a:rPr lang="en-US" dirty="0"/>
              <a:t> wellness programs </a:t>
            </a:r>
          </a:p>
          <a:p>
            <a:pPr marL="342900" indent="-342900" algn="just">
              <a:buAutoNum type="arabicPeriod"/>
            </a:pPr>
            <a:r>
              <a:rPr lang="en-US" dirty="0"/>
              <a:t>Alcohol and drug addiction management </a:t>
            </a:r>
          </a:p>
          <a:p>
            <a:pPr algn="just"/>
            <a:endParaRPr lang="en-US" dirty="0"/>
          </a:p>
        </p:txBody>
      </p:sp>
      <p:pic>
        <p:nvPicPr>
          <p:cNvPr id="1026" name="Picture 2" descr="Absenteeism in the Workplace: Impact, Causes, and Policies"/>
          <p:cNvPicPr>
            <a:picLocks noChangeAspect="1" noChangeArrowheads="1"/>
          </p:cNvPicPr>
          <p:nvPr/>
        </p:nvPicPr>
        <p:blipFill>
          <a:blip r:embed="rId2"/>
          <a:srcRect t="3592" b="16257"/>
          <a:stretch>
            <a:fillRect/>
          </a:stretch>
        </p:blipFill>
        <p:spPr bwMode="auto">
          <a:xfrm>
            <a:off x="4495800" y="895350"/>
            <a:ext cx="4648200" cy="4038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2" name="Google Shape;1192;p44"/>
          <p:cNvSpPr txBox="1">
            <a:spLocks noGrp="1"/>
          </p:cNvSpPr>
          <p:nvPr>
            <p:ph type="title"/>
          </p:nvPr>
        </p:nvSpPr>
        <p:spPr>
          <a:xfrm>
            <a:off x="180000" y="307450"/>
            <a:ext cx="878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2. E</a:t>
            </a:r>
            <a:r>
              <a:rPr lang="es" dirty="0"/>
              <a:t>nvironmental factors </a:t>
            </a:r>
            <a:endParaRPr dirty="0"/>
          </a:p>
        </p:txBody>
      </p:sp>
      <p:grpSp>
        <p:nvGrpSpPr>
          <p:cNvPr id="1193" name="Google Shape;1193;p44"/>
          <p:cNvGrpSpPr/>
          <p:nvPr/>
        </p:nvGrpSpPr>
        <p:grpSpPr>
          <a:xfrm>
            <a:off x="721238" y="1477050"/>
            <a:ext cx="1862167" cy="2919029"/>
            <a:chOff x="1444913" y="1517375"/>
            <a:chExt cx="1862167" cy="2919029"/>
          </a:xfrm>
        </p:grpSpPr>
        <p:sp>
          <p:nvSpPr>
            <p:cNvPr id="1194" name="Google Shape;1194;p44"/>
            <p:cNvSpPr/>
            <p:nvPr/>
          </p:nvSpPr>
          <p:spPr>
            <a:xfrm flipH="1">
              <a:off x="2234828" y="4108260"/>
              <a:ext cx="98122" cy="209806"/>
            </a:xfrm>
            <a:custGeom>
              <a:avLst/>
              <a:gdLst/>
              <a:ahLst/>
              <a:cxnLst/>
              <a:rect l="l" t="t" r="r" b="b"/>
              <a:pathLst>
                <a:path w="2402" h="5136" extrusionOk="0">
                  <a:moveTo>
                    <a:pt x="1599" y="0"/>
                  </a:moveTo>
                  <a:cubicBezTo>
                    <a:pt x="1553" y="0"/>
                    <a:pt x="1506" y="5"/>
                    <a:pt x="1460" y="14"/>
                  </a:cubicBezTo>
                  <a:lnTo>
                    <a:pt x="672" y="199"/>
                  </a:lnTo>
                  <a:cubicBezTo>
                    <a:pt x="302" y="315"/>
                    <a:pt x="93" y="593"/>
                    <a:pt x="93" y="987"/>
                  </a:cubicBezTo>
                  <a:lnTo>
                    <a:pt x="0" y="4371"/>
                  </a:lnTo>
                  <a:cubicBezTo>
                    <a:pt x="0" y="4742"/>
                    <a:pt x="186" y="5043"/>
                    <a:pt x="580" y="5136"/>
                  </a:cubicBezTo>
                  <a:cubicBezTo>
                    <a:pt x="881" y="5136"/>
                    <a:pt x="1252" y="5136"/>
                    <a:pt x="1646" y="5043"/>
                  </a:cubicBezTo>
                  <a:cubicBezTo>
                    <a:pt x="1924" y="4950"/>
                    <a:pt x="2132" y="4649"/>
                    <a:pt x="2132" y="4371"/>
                  </a:cubicBezTo>
                  <a:lnTo>
                    <a:pt x="2318" y="779"/>
                  </a:lnTo>
                  <a:cubicBezTo>
                    <a:pt x="2401" y="361"/>
                    <a:pt x="2015" y="0"/>
                    <a:pt x="1599" y="0"/>
                  </a:cubicBezTo>
                  <a:close/>
                </a:path>
              </a:pathLst>
            </a:custGeom>
            <a:solidFill>
              <a:srgbClr val="FFD4D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5" name="Google Shape;1195;p44"/>
            <p:cNvSpPr/>
            <p:nvPr/>
          </p:nvSpPr>
          <p:spPr>
            <a:xfrm flipH="1">
              <a:off x="1918237" y="2692558"/>
              <a:ext cx="607848" cy="1549604"/>
            </a:xfrm>
            <a:custGeom>
              <a:avLst/>
              <a:gdLst/>
              <a:ahLst/>
              <a:cxnLst/>
              <a:rect l="l" t="t" r="r" b="b"/>
              <a:pathLst>
                <a:path w="14880" h="37934" extrusionOk="0">
                  <a:moveTo>
                    <a:pt x="4728" y="1"/>
                  </a:moveTo>
                  <a:lnTo>
                    <a:pt x="1" y="17290"/>
                  </a:lnTo>
                  <a:lnTo>
                    <a:pt x="4149" y="37568"/>
                  </a:lnTo>
                  <a:cubicBezTo>
                    <a:pt x="4603" y="37845"/>
                    <a:pt x="5197" y="37933"/>
                    <a:pt x="5770" y="37933"/>
                  </a:cubicBezTo>
                  <a:cubicBezTo>
                    <a:pt x="6776" y="37933"/>
                    <a:pt x="7718" y="37660"/>
                    <a:pt x="7718" y="37660"/>
                  </a:cubicBezTo>
                  <a:cubicBezTo>
                    <a:pt x="7718" y="37660"/>
                    <a:pt x="9085" y="28390"/>
                    <a:pt x="8691" y="26073"/>
                  </a:cubicBezTo>
                  <a:cubicBezTo>
                    <a:pt x="8297" y="23477"/>
                    <a:pt x="6374" y="17869"/>
                    <a:pt x="6374" y="17869"/>
                  </a:cubicBezTo>
                  <a:cubicBezTo>
                    <a:pt x="8205" y="13628"/>
                    <a:pt x="14879" y="1832"/>
                    <a:pt x="14879" y="1832"/>
                  </a:cubicBezTo>
                  <a:lnTo>
                    <a:pt x="6466" y="673"/>
                  </a:lnTo>
                  <a:lnTo>
                    <a:pt x="4728" y="1"/>
                  </a:lnTo>
                  <a:close/>
                </a:path>
              </a:pathLst>
            </a:custGeom>
            <a:solidFill>
              <a:srgbClr val="70CA9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6" name="Google Shape;1196;p44"/>
            <p:cNvSpPr/>
            <p:nvPr/>
          </p:nvSpPr>
          <p:spPr>
            <a:xfrm flipH="1">
              <a:off x="2218359" y="4263119"/>
              <a:ext cx="418467" cy="173286"/>
            </a:xfrm>
            <a:custGeom>
              <a:avLst/>
              <a:gdLst/>
              <a:ahLst/>
              <a:cxnLst/>
              <a:rect l="l" t="t" r="r" b="b"/>
              <a:pathLst>
                <a:path w="10244" h="4242" extrusionOk="0">
                  <a:moveTo>
                    <a:pt x="7254" y="0"/>
                  </a:moveTo>
                  <a:cubicBezTo>
                    <a:pt x="7254" y="0"/>
                    <a:pt x="4936" y="2689"/>
                    <a:pt x="881" y="3083"/>
                  </a:cubicBezTo>
                  <a:cubicBezTo>
                    <a:pt x="579" y="3175"/>
                    <a:pt x="209" y="3361"/>
                    <a:pt x="93" y="3477"/>
                  </a:cubicBezTo>
                  <a:cubicBezTo>
                    <a:pt x="0" y="3662"/>
                    <a:pt x="93" y="4241"/>
                    <a:pt x="93" y="4241"/>
                  </a:cubicBezTo>
                  <a:lnTo>
                    <a:pt x="6466" y="4241"/>
                  </a:lnTo>
                  <a:cubicBezTo>
                    <a:pt x="6767" y="4241"/>
                    <a:pt x="6953" y="3847"/>
                    <a:pt x="7161" y="3847"/>
                  </a:cubicBezTo>
                  <a:cubicBezTo>
                    <a:pt x="7347" y="3847"/>
                    <a:pt x="7532" y="4241"/>
                    <a:pt x="7532" y="4241"/>
                  </a:cubicBezTo>
                  <a:lnTo>
                    <a:pt x="10058" y="4241"/>
                  </a:lnTo>
                  <a:cubicBezTo>
                    <a:pt x="10058" y="4241"/>
                    <a:pt x="10243" y="3268"/>
                    <a:pt x="10151" y="2202"/>
                  </a:cubicBezTo>
                  <a:cubicBezTo>
                    <a:pt x="10058" y="1252"/>
                    <a:pt x="9757" y="371"/>
                    <a:pt x="9664" y="93"/>
                  </a:cubicBezTo>
                  <a:cubicBezTo>
                    <a:pt x="9363" y="580"/>
                    <a:pt x="8992" y="765"/>
                    <a:pt x="8691" y="765"/>
                  </a:cubicBezTo>
                  <a:cubicBezTo>
                    <a:pt x="7926" y="765"/>
                    <a:pt x="7741" y="464"/>
                    <a:pt x="7254" y="0"/>
                  </a:cubicBezTo>
                  <a:close/>
                </a:path>
              </a:pathLst>
            </a:custGeom>
            <a:solidFill>
              <a:srgbClr val="05032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7" name="Google Shape;1197;p44"/>
            <p:cNvSpPr/>
            <p:nvPr/>
          </p:nvSpPr>
          <p:spPr>
            <a:xfrm flipH="1">
              <a:off x="2222158" y="4408909"/>
              <a:ext cx="414668" cy="27492"/>
            </a:xfrm>
            <a:custGeom>
              <a:avLst/>
              <a:gdLst/>
              <a:ahLst/>
              <a:cxnLst/>
              <a:rect l="l" t="t" r="r" b="b"/>
              <a:pathLst>
                <a:path w="10151" h="673" extrusionOk="0">
                  <a:moveTo>
                    <a:pt x="93" y="0"/>
                  </a:moveTo>
                  <a:cubicBezTo>
                    <a:pt x="0" y="278"/>
                    <a:pt x="93" y="672"/>
                    <a:pt x="93" y="672"/>
                  </a:cubicBezTo>
                  <a:lnTo>
                    <a:pt x="6466" y="672"/>
                  </a:lnTo>
                  <a:cubicBezTo>
                    <a:pt x="6767" y="672"/>
                    <a:pt x="6953" y="278"/>
                    <a:pt x="7161" y="278"/>
                  </a:cubicBezTo>
                  <a:cubicBezTo>
                    <a:pt x="7347" y="278"/>
                    <a:pt x="7532" y="672"/>
                    <a:pt x="7532" y="672"/>
                  </a:cubicBezTo>
                  <a:lnTo>
                    <a:pt x="10058" y="672"/>
                  </a:lnTo>
                  <a:lnTo>
                    <a:pt x="10151" y="0"/>
                  </a:lnTo>
                  <a:close/>
                </a:path>
              </a:pathLst>
            </a:custGeom>
            <a:solidFill>
              <a:srgbClr val="CDDA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8" name="Google Shape;1198;p44"/>
            <p:cNvSpPr/>
            <p:nvPr/>
          </p:nvSpPr>
          <p:spPr>
            <a:xfrm flipH="1">
              <a:off x="2438953" y="4335421"/>
              <a:ext cx="39788" cy="27655"/>
            </a:xfrm>
            <a:custGeom>
              <a:avLst/>
              <a:gdLst/>
              <a:ahLst/>
              <a:cxnLst/>
              <a:rect l="l" t="t" r="r" b="b"/>
              <a:pathLst>
                <a:path w="974" h="677" extrusionOk="0">
                  <a:moveTo>
                    <a:pt x="323" y="0"/>
                  </a:moveTo>
                  <a:cubicBezTo>
                    <a:pt x="266" y="0"/>
                    <a:pt x="224" y="23"/>
                    <a:pt x="186" y="61"/>
                  </a:cubicBezTo>
                  <a:cubicBezTo>
                    <a:pt x="93" y="61"/>
                    <a:pt x="0" y="61"/>
                    <a:pt x="487" y="432"/>
                  </a:cubicBezTo>
                  <a:cubicBezTo>
                    <a:pt x="624" y="586"/>
                    <a:pt x="710" y="677"/>
                    <a:pt x="783" y="677"/>
                  </a:cubicBezTo>
                  <a:cubicBezTo>
                    <a:pt x="809" y="677"/>
                    <a:pt x="833" y="665"/>
                    <a:pt x="858" y="641"/>
                  </a:cubicBezTo>
                  <a:cubicBezTo>
                    <a:pt x="974" y="548"/>
                    <a:pt x="765" y="339"/>
                    <a:pt x="672" y="154"/>
                  </a:cubicBezTo>
                  <a:cubicBezTo>
                    <a:pt x="509" y="45"/>
                    <a:pt x="402" y="0"/>
                    <a:pt x="323" y="0"/>
                  </a:cubicBezTo>
                  <a:close/>
                </a:path>
              </a:pathLst>
            </a:custGeom>
            <a:solidFill>
              <a:srgbClr val="CDDA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9" name="Google Shape;1199;p44"/>
            <p:cNvSpPr/>
            <p:nvPr/>
          </p:nvSpPr>
          <p:spPr>
            <a:xfrm flipH="1">
              <a:off x="2411502" y="4321206"/>
              <a:ext cx="39788" cy="25858"/>
            </a:xfrm>
            <a:custGeom>
              <a:avLst/>
              <a:gdLst/>
              <a:ahLst/>
              <a:cxnLst/>
              <a:rect l="l" t="t" r="r" b="b"/>
              <a:pathLst>
                <a:path w="974" h="633" extrusionOk="0">
                  <a:moveTo>
                    <a:pt x="327" y="0"/>
                  </a:moveTo>
                  <a:cubicBezTo>
                    <a:pt x="275" y="0"/>
                    <a:pt x="232" y="15"/>
                    <a:pt x="186" y="15"/>
                  </a:cubicBezTo>
                  <a:cubicBezTo>
                    <a:pt x="93" y="108"/>
                    <a:pt x="0" y="108"/>
                    <a:pt x="487" y="502"/>
                  </a:cubicBezTo>
                  <a:cubicBezTo>
                    <a:pt x="618" y="567"/>
                    <a:pt x="761" y="633"/>
                    <a:pt x="833" y="633"/>
                  </a:cubicBezTo>
                  <a:cubicBezTo>
                    <a:pt x="863" y="633"/>
                    <a:pt x="881" y="622"/>
                    <a:pt x="881" y="595"/>
                  </a:cubicBezTo>
                  <a:cubicBezTo>
                    <a:pt x="974" y="502"/>
                    <a:pt x="881" y="317"/>
                    <a:pt x="672" y="201"/>
                  </a:cubicBezTo>
                  <a:cubicBezTo>
                    <a:pt x="506" y="34"/>
                    <a:pt x="405" y="0"/>
                    <a:pt x="327" y="0"/>
                  </a:cubicBezTo>
                  <a:close/>
                </a:path>
              </a:pathLst>
            </a:custGeom>
            <a:solidFill>
              <a:srgbClr val="CDDA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0" name="Google Shape;1200;p44"/>
            <p:cNvSpPr/>
            <p:nvPr/>
          </p:nvSpPr>
          <p:spPr>
            <a:xfrm flipH="1">
              <a:off x="2387809" y="4305152"/>
              <a:ext cx="36030" cy="26267"/>
            </a:xfrm>
            <a:custGeom>
              <a:avLst/>
              <a:gdLst/>
              <a:ahLst/>
              <a:cxnLst/>
              <a:rect l="l" t="t" r="r" b="b"/>
              <a:pathLst>
                <a:path w="882" h="643" extrusionOk="0">
                  <a:moveTo>
                    <a:pt x="227" y="1"/>
                  </a:moveTo>
                  <a:cubicBezTo>
                    <a:pt x="178" y="1"/>
                    <a:pt x="137" y="14"/>
                    <a:pt x="93" y="14"/>
                  </a:cubicBezTo>
                  <a:cubicBezTo>
                    <a:pt x="0" y="130"/>
                    <a:pt x="0" y="130"/>
                    <a:pt x="487" y="501"/>
                  </a:cubicBezTo>
                  <a:cubicBezTo>
                    <a:pt x="617" y="566"/>
                    <a:pt x="713" y="642"/>
                    <a:pt x="790" y="642"/>
                  </a:cubicBezTo>
                  <a:cubicBezTo>
                    <a:pt x="824" y="642"/>
                    <a:pt x="853" y="628"/>
                    <a:pt x="881" y="594"/>
                  </a:cubicBezTo>
                  <a:cubicBezTo>
                    <a:pt x="881" y="594"/>
                    <a:pt x="788" y="408"/>
                    <a:pt x="580" y="223"/>
                  </a:cubicBezTo>
                  <a:cubicBezTo>
                    <a:pt x="408" y="36"/>
                    <a:pt x="307" y="1"/>
                    <a:pt x="227" y="1"/>
                  </a:cubicBezTo>
                  <a:close/>
                </a:path>
              </a:pathLst>
            </a:custGeom>
            <a:solidFill>
              <a:srgbClr val="CDDA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1" name="Google Shape;1201;p44"/>
            <p:cNvSpPr/>
            <p:nvPr/>
          </p:nvSpPr>
          <p:spPr>
            <a:xfrm flipH="1">
              <a:off x="1851989" y="4061202"/>
              <a:ext cx="129740" cy="257682"/>
            </a:xfrm>
            <a:custGeom>
              <a:avLst/>
              <a:gdLst/>
              <a:ahLst/>
              <a:cxnLst/>
              <a:rect l="l" t="t" r="r" b="b"/>
              <a:pathLst>
                <a:path w="3176" h="6308" extrusionOk="0">
                  <a:moveTo>
                    <a:pt x="1863" y="1"/>
                  </a:moveTo>
                  <a:cubicBezTo>
                    <a:pt x="1698" y="1"/>
                    <a:pt x="1515" y="62"/>
                    <a:pt x="1344" y="192"/>
                  </a:cubicBezTo>
                  <a:lnTo>
                    <a:pt x="580" y="772"/>
                  </a:lnTo>
                  <a:cubicBezTo>
                    <a:pt x="278" y="980"/>
                    <a:pt x="0" y="1073"/>
                    <a:pt x="93" y="1351"/>
                  </a:cubicBezTo>
                  <a:lnTo>
                    <a:pt x="672" y="4943"/>
                  </a:lnTo>
                  <a:cubicBezTo>
                    <a:pt x="759" y="5204"/>
                    <a:pt x="1194" y="5997"/>
                    <a:pt x="1496" y="5997"/>
                  </a:cubicBezTo>
                  <a:cubicBezTo>
                    <a:pt x="1515" y="5997"/>
                    <a:pt x="1535" y="5993"/>
                    <a:pt x="1553" y="5986"/>
                  </a:cubicBezTo>
                  <a:cubicBezTo>
                    <a:pt x="1577" y="5980"/>
                    <a:pt x="1603" y="5977"/>
                    <a:pt x="1629" y="5977"/>
                  </a:cubicBezTo>
                  <a:cubicBezTo>
                    <a:pt x="1912" y="5977"/>
                    <a:pt x="2289" y="6307"/>
                    <a:pt x="2615" y="6307"/>
                  </a:cubicBezTo>
                  <a:cubicBezTo>
                    <a:pt x="2715" y="6307"/>
                    <a:pt x="2811" y="6276"/>
                    <a:pt x="2897" y="6195"/>
                  </a:cubicBezTo>
                  <a:cubicBezTo>
                    <a:pt x="3175" y="5986"/>
                    <a:pt x="3083" y="4735"/>
                    <a:pt x="2990" y="4457"/>
                  </a:cubicBezTo>
                  <a:lnTo>
                    <a:pt x="2410" y="586"/>
                  </a:lnTo>
                  <a:cubicBezTo>
                    <a:pt x="2410" y="211"/>
                    <a:pt x="2167" y="1"/>
                    <a:pt x="1863" y="1"/>
                  </a:cubicBezTo>
                  <a:close/>
                </a:path>
              </a:pathLst>
            </a:custGeom>
            <a:solidFill>
              <a:srgbClr val="FFD4D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2" name="Google Shape;1202;p44"/>
            <p:cNvSpPr/>
            <p:nvPr/>
          </p:nvSpPr>
          <p:spPr>
            <a:xfrm flipH="1">
              <a:off x="1799940" y="2681202"/>
              <a:ext cx="485666" cy="1536532"/>
            </a:xfrm>
            <a:custGeom>
              <a:avLst/>
              <a:gdLst/>
              <a:ahLst/>
              <a:cxnLst/>
              <a:rect l="l" t="t" r="r" b="b"/>
              <a:pathLst>
                <a:path w="11889" h="37614" extrusionOk="0">
                  <a:moveTo>
                    <a:pt x="10336" y="1"/>
                  </a:moveTo>
                  <a:lnTo>
                    <a:pt x="2318" y="372"/>
                  </a:lnTo>
                  <a:lnTo>
                    <a:pt x="0" y="372"/>
                  </a:lnTo>
                  <a:lnTo>
                    <a:pt x="2804" y="19120"/>
                  </a:lnTo>
                  <a:lnTo>
                    <a:pt x="7625" y="37568"/>
                  </a:lnTo>
                  <a:cubicBezTo>
                    <a:pt x="7782" y="37600"/>
                    <a:pt x="7940" y="37614"/>
                    <a:pt x="8095" y="37614"/>
                  </a:cubicBezTo>
                  <a:cubicBezTo>
                    <a:pt x="9284" y="37614"/>
                    <a:pt x="10336" y="36780"/>
                    <a:pt x="10336" y="36780"/>
                  </a:cubicBezTo>
                  <a:cubicBezTo>
                    <a:pt x="10336" y="36780"/>
                    <a:pt x="11889" y="27510"/>
                    <a:pt x="11310" y="25285"/>
                  </a:cubicBezTo>
                  <a:cubicBezTo>
                    <a:pt x="10823" y="23547"/>
                    <a:pt x="8992" y="18448"/>
                    <a:pt x="8992" y="18448"/>
                  </a:cubicBezTo>
                  <a:lnTo>
                    <a:pt x="10336" y="1"/>
                  </a:lnTo>
                  <a:close/>
                </a:path>
              </a:pathLst>
            </a:custGeom>
            <a:solidFill>
              <a:srgbClr val="9CFF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3" name="Google Shape;1203;p44"/>
            <p:cNvSpPr/>
            <p:nvPr/>
          </p:nvSpPr>
          <p:spPr>
            <a:xfrm flipH="1">
              <a:off x="1654142" y="1924925"/>
              <a:ext cx="817041" cy="902213"/>
            </a:xfrm>
            <a:custGeom>
              <a:avLst/>
              <a:gdLst/>
              <a:ahLst/>
              <a:cxnLst/>
              <a:rect l="l" t="t" r="r" b="b"/>
              <a:pathLst>
                <a:path w="20001" h="22086" extrusionOk="0">
                  <a:moveTo>
                    <a:pt x="6818" y="1"/>
                  </a:moveTo>
                  <a:cubicBezTo>
                    <a:pt x="3927" y="1"/>
                    <a:pt x="1739" y="647"/>
                    <a:pt x="1739" y="647"/>
                  </a:cubicBezTo>
                  <a:lnTo>
                    <a:pt x="209" y="2292"/>
                  </a:lnTo>
                  <a:cubicBezTo>
                    <a:pt x="1" y="3729"/>
                    <a:pt x="789" y="7020"/>
                    <a:pt x="1252" y="8364"/>
                  </a:cubicBezTo>
                  <a:lnTo>
                    <a:pt x="2805" y="20438"/>
                  </a:lnTo>
                  <a:cubicBezTo>
                    <a:pt x="4007" y="21693"/>
                    <a:pt x="6343" y="22085"/>
                    <a:pt x="8410" y="22085"/>
                  </a:cubicBezTo>
                  <a:cubicBezTo>
                    <a:pt x="10009" y="22085"/>
                    <a:pt x="11448" y="21850"/>
                    <a:pt x="12075" y="21597"/>
                  </a:cubicBezTo>
                  <a:cubicBezTo>
                    <a:pt x="13048" y="21203"/>
                    <a:pt x="14300" y="20531"/>
                    <a:pt x="14300" y="20253"/>
                  </a:cubicBezTo>
                  <a:cubicBezTo>
                    <a:pt x="13628" y="15409"/>
                    <a:pt x="12654" y="11840"/>
                    <a:pt x="13326" y="6441"/>
                  </a:cubicBezTo>
                  <a:lnTo>
                    <a:pt x="13326" y="6441"/>
                  </a:lnTo>
                  <a:cubicBezTo>
                    <a:pt x="14694" y="7298"/>
                    <a:pt x="15945" y="8573"/>
                    <a:pt x="16432" y="9430"/>
                  </a:cubicBezTo>
                  <a:cubicBezTo>
                    <a:pt x="17591" y="8364"/>
                    <a:pt x="19120" y="7414"/>
                    <a:pt x="20001" y="6835"/>
                  </a:cubicBezTo>
                  <a:cubicBezTo>
                    <a:pt x="18355" y="4030"/>
                    <a:pt x="15065" y="2084"/>
                    <a:pt x="12840" y="1134"/>
                  </a:cubicBezTo>
                  <a:cubicBezTo>
                    <a:pt x="10805" y="265"/>
                    <a:pt x="8668" y="1"/>
                    <a:pt x="681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4" name="Google Shape;1204;p44"/>
            <p:cNvSpPr/>
            <p:nvPr/>
          </p:nvSpPr>
          <p:spPr>
            <a:xfrm flipH="1">
              <a:off x="2080131" y="1797027"/>
              <a:ext cx="181823" cy="223695"/>
            </a:xfrm>
            <a:custGeom>
              <a:avLst/>
              <a:gdLst/>
              <a:ahLst/>
              <a:cxnLst/>
              <a:rect l="l" t="t" r="r" b="b"/>
              <a:pathLst>
                <a:path w="4451" h="5476" extrusionOk="0">
                  <a:moveTo>
                    <a:pt x="3569" y="0"/>
                  </a:moveTo>
                  <a:lnTo>
                    <a:pt x="580" y="580"/>
                  </a:lnTo>
                  <a:lnTo>
                    <a:pt x="93" y="4172"/>
                  </a:lnTo>
                  <a:cubicBezTo>
                    <a:pt x="0" y="4357"/>
                    <a:pt x="93" y="4635"/>
                    <a:pt x="302" y="4751"/>
                  </a:cubicBezTo>
                  <a:cubicBezTo>
                    <a:pt x="1158" y="5293"/>
                    <a:pt x="1907" y="5475"/>
                    <a:pt x="2522" y="5475"/>
                  </a:cubicBezTo>
                  <a:cubicBezTo>
                    <a:pt x="3222" y="5475"/>
                    <a:pt x="3748" y="5239"/>
                    <a:pt x="4056" y="5029"/>
                  </a:cubicBezTo>
                  <a:cubicBezTo>
                    <a:pt x="4241" y="4937"/>
                    <a:pt x="4450" y="4635"/>
                    <a:pt x="4357" y="4357"/>
                  </a:cubicBezTo>
                  <a:lnTo>
                    <a:pt x="3569" y="0"/>
                  </a:lnTo>
                  <a:close/>
                </a:path>
              </a:pathLst>
            </a:custGeom>
            <a:solidFill>
              <a:srgbClr val="FFD4D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5" name="Google Shape;1205;p44"/>
            <p:cNvSpPr/>
            <p:nvPr/>
          </p:nvSpPr>
          <p:spPr>
            <a:xfrm flipH="1">
              <a:off x="2088667" y="1645763"/>
              <a:ext cx="240525" cy="270795"/>
            </a:xfrm>
            <a:custGeom>
              <a:avLst/>
              <a:gdLst/>
              <a:ahLst/>
              <a:cxnLst/>
              <a:rect l="l" t="t" r="r" b="b"/>
              <a:pathLst>
                <a:path w="5888" h="6629" extrusionOk="0">
                  <a:moveTo>
                    <a:pt x="2907" y="0"/>
                  </a:moveTo>
                  <a:cubicBezTo>
                    <a:pt x="1647" y="0"/>
                    <a:pt x="395" y="134"/>
                    <a:pt x="395" y="134"/>
                  </a:cubicBezTo>
                  <a:cubicBezTo>
                    <a:pt x="395" y="134"/>
                    <a:pt x="1" y="3031"/>
                    <a:pt x="302" y="4491"/>
                  </a:cubicBezTo>
                  <a:cubicBezTo>
                    <a:pt x="639" y="5713"/>
                    <a:pt x="593" y="6628"/>
                    <a:pt x="1818" y="6628"/>
                  </a:cubicBezTo>
                  <a:cubicBezTo>
                    <a:pt x="1940" y="6628"/>
                    <a:pt x="2076" y="6619"/>
                    <a:pt x="2226" y="6600"/>
                  </a:cubicBezTo>
                  <a:cubicBezTo>
                    <a:pt x="3964" y="6507"/>
                    <a:pt x="5030" y="5256"/>
                    <a:pt x="5424" y="3703"/>
                  </a:cubicBezTo>
                  <a:cubicBezTo>
                    <a:pt x="5424" y="3703"/>
                    <a:pt x="5887" y="1293"/>
                    <a:pt x="5424" y="528"/>
                  </a:cubicBezTo>
                  <a:cubicBezTo>
                    <a:pt x="5193" y="110"/>
                    <a:pt x="4047" y="0"/>
                    <a:pt x="2907" y="0"/>
                  </a:cubicBezTo>
                  <a:close/>
                </a:path>
              </a:pathLst>
            </a:custGeom>
            <a:solidFill>
              <a:srgbClr val="FFD4D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6" name="Google Shape;1206;p44"/>
            <p:cNvSpPr/>
            <p:nvPr/>
          </p:nvSpPr>
          <p:spPr>
            <a:xfrm flipH="1">
              <a:off x="2293162" y="1730770"/>
              <a:ext cx="51144" cy="89952"/>
            </a:xfrm>
            <a:custGeom>
              <a:avLst/>
              <a:gdLst/>
              <a:ahLst/>
              <a:cxnLst/>
              <a:rect l="l" t="t" r="r" b="b"/>
              <a:pathLst>
                <a:path w="1252" h="2202" extrusionOk="0">
                  <a:moveTo>
                    <a:pt x="672" y="0"/>
                  </a:moveTo>
                  <a:cubicBezTo>
                    <a:pt x="464" y="672"/>
                    <a:pt x="278" y="1344"/>
                    <a:pt x="0" y="2016"/>
                  </a:cubicBezTo>
                  <a:cubicBezTo>
                    <a:pt x="371" y="2109"/>
                    <a:pt x="858" y="2109"/>
                    <a:pt x="1252" y="2202"/>
                  </a:cubicBezTo>
                  <a:cubicBezTo>
                    <a:pt x="1043" y="1530"/>
                    <a:pt x="950" y="858"/>
                    <a:pt x="765" y="185"/>
                  </a:cubicBezTo>
                  <a:lnTo>
                    <a:pt x="672" y="0"/>
                  </a:lnTo>
                  <a:close/>
                </a:path>
              </a:pathLst>
            </a:custGeom>
            <a:solidFill>
              <a:srgbClr val="FFD4D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7" name="Google Shape;1207;p44"/>
            <p:cNvSpPr/>
            <p:nvPr/>
          </p:nvSpPr>
          <p:spPr>
            <a:xfrm flipH="1">
              <a:off x="2009131" y="1517375"/>
              <a:ext cx="382519" cy="303352"/>
            </a:xfrm>
            <a:custGeom>
              <a:avLst/>
              <a:gdLst/>
              <a:ahLst/>
              <a:cxnLst/>
              <a:rect l="l" t="t" r="r" b="b"/>
              <a:pathLst>
                <a:path w="9364" h="7426" extrusionOk="0">
                  <a:moveTo>
                    <a:pt x="2072" y="0"/>
                  </a:moveTo>
                  <a:cubicBezTo>
                    <a:pt x="1632" y="0"/>
                    <a:pt x="1195" y="125"/>
                    <a:pt x="858" y="380"/>
                  </a:cubicBezTo>
                  <a:cubicBezTo>
                    <a:pt x="858" y="380"/>
                    <a:pt x="765" y="473"/>
                    <a:pt x="673" y="473"/>
                  </a:cubicBezTo>
                  <a:cubicBezTo>
                    <a:pt x="371" y="774"/>
                    <a:pt x="186" y="1053"/>
                    <a:pt x="93" y="1447"/>
                  </a:cubicBezTo>
                  <a:cubicBezTo>
                    <a:pt x="0" y="1933"/>
                    <a:pt x="0" y="2513"/>
                    <a:pt x="186" y="2999"/>
                  </a:cubicBezTo>
                  <a:lnTo>
                    <a:pt x="279" y="2791"/>
                  </a:lnTo>
                  <a:cubicBezTo>
                    <a:pt x="371" y="2999"/>
                    <a:pt x="464" y="3185"/>
                    <a:pt x="673" y="3370"/>
                  </a:cubicBezTo>
                  <a:cubicBezTo>
                    <a:pt x="1530" y="4251"/>
                    <a:pt x="4635" y="3949"/>
                    <a:pt x="5400" y="4065"/>
                  </a:cubicBezTo>
                  <a:cubicBezTo>
                    <a:pt x="6072" y="4158"/>
                    <a:pt x="5887" y="5224"/>
                    <a:pt x="5794" y="5803"/>
                  </a:cubicBezTo>
                  <a:cubicBezTo>
                    <a:pt x="5794" y="5896"/>
                    <a:pt x="5887" y="5989"/>
                    <a:pt x="5980" y="5989"/>
                  </a:cubicBezTo>
                  <a:lnTo>
                    <a:pt x="6072" y="5989"/>
                  </a:lnTo>
                  <a:lnTo>
                    <a:pt x="6559" y="5896"/>
                  </a:lnTo>
                  <a:lnTo>
                    <a:pt x="6652" y="5989"/>
                  </a:lnTo>
                  <a:lnTo>
                    <a:pt x="6744" y="7240"/>
                  </a:lnTo>
                  <a:cubicBezTo>
                    <a:pt x="6744" y="7333"/>
                    <a:pt x="6744" y="7426"/>
                    <a:pt x="6837" y="7426"/>
                  </a:cubicBezTo>
                  <a:cubicBezTo>
                    <a:pt x="7138" y="7333"/>
                    <a:pt x="7718" y="7240"/>
                    <a:pt x="8483" y="6568"/>
                  </a:cubicBezTo>
                  <a:cubicBezTo>
                    <a:pt x="9155" y="5803"/>
                    <a:pt x="8784" y="5595"/>
                    <a:pt x="8483" y="5502"/>
                  </a:cubicBezTo>
                  <a:cubicBezTo>
                    <a:pt x="8483" y="5502"/>
                    <a:pt x="8390" y="5409"/>
                    <a:pt x="8483" y="5317"/>
                  </a:cubicBezTo>
                  <a:cubicBezTo>
                    <a:pt x="9363" y="4065"/>
                    <a:pt x="9270" y="2791"/>
                    <a:pt x="8575" y="2513"/>
                  </a:cubicBezTo>
                  <a:cubicBezTo>
                    <a:pt x="8434" y="2442"/>
                    <a:pt x="8316" y="2412"/>
                    <a:pt x="8219" y="2412"/>
                  </a:cubicBezTo>
                  <a:cubicBezTo>
                    <a:pt x="8062" y="2412"/>
                    <a:pt x="7960" y="2491"/>
                    <a:pt x="7903" y="2605"/>
                  </a:cubicBezTo>
                  <a:cubicBezTo>
                    <a:pt x="7810" y="2605"/>
                    <a:pt x="7718" y="2605"/>
                    <a:pt x="7718" y="2513"/>
                  </a:cubicBezTo>
                  <a:cubicBezTo>
                    <a:pt x="7298" y="1432"/>
                    <a:pt x="6169" y="922"/>
                    <a:pt x="4616" y="922"/>
                  </a:cubicBezTo>
                  <a:cubicBezTo>
                    <a:pt x="4370" y="922"/>
                    <a:pt x="4114" y="935"/>
                    <a:pt x="3848" y="960"/>
                  </a:cubicBezTo>
                  <a:cubicBezTo>
                    <a:pt x="3755" y="774"/>
                    <a:pt x="3662" y="682"/>
                    <a:pt x="3569" y="589"/>
                  </a:cubicBezTo>
                  <a:cubicBezTo>
                    <a:pt x="3194" y="200"/>
                    <a:pt x="2630" y="0"/>
                    <a:pt x="207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8" name="Google Shape;1208;p44"/>
            <p:cNvSpPr/>
            <p:nvPr/>
          </p:nvSpPr>
          <p:spPr>
            <a:xfrm flipH="1">
              <a:off x="2072576" y="1710182"/>
              <a:ext cx="70630" cy="91627"/>
            </a:xfrm>
            <a:custGeom>
              <a:avLst/>
              <a:gdLst/>
              <a:ahLst/>
              <a:cxnLst/>
              <a:rect l="l" t="t" r="r" b="b"/>
              <a:pathLst>
                <a:path w="1729" h="2243" extrusionOk="0">
                  <a:moveTo>
                    <a:pt x="731" y="0"/>
                  </a:moveTo>
                  <a:cubicBezTo>
                    <a:pt x="1" y="0"/>
                    <a:pt x="83" y="1547"/>
                    <a:pt x="83" y="1547"/>
                  </a:cubicBezTo>
                  <a:lnTo>
                    <a:pt x="477" y="2242"/>
                  </a:lnTo>
                  <a:cubicBezTo>
                    <a:pt x="1056" y="2034"/>
                    <a:pt x="1728" y="295"/>
                    <a:pt x="871" y="17"/>
                  </a:cubicBezTo>
                  <a:cubicBezTo>
                    <a:pt x="821" y="6"/>
                    <a:pt x="774" y="0"/>
                    <a:pt x="731" y="0"/>
                  </a:cubicBezTo>
                  <a:close/>
                </a:path>
              </a:pathLst>
            </a:custGeom>
            <a:solidFill>
              <a:srgbClr val="FFD4D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9" name="Google Shape;1209;p44"/>
            <p:cNvSpPr/>
            <p:nvPr/>
          </p:nvSpPr>
          <p:spPr>
            <a:xfrm flipH="1">
              <a:off x="1444913" y="1920105"/>
              <a:ext cx="844492" cy="999722"/>
            </a:xfrm>
            <a:custGeom>
              <a:avLst/>
              <a:gdLst/>
              <a:ahLst/>
              <a:cxnLst/>
              <a:rect l="l" t="t" r="r" b="b"/>
              <a:pathLst>
                <a:path w="20673" h="24473" extrusionOk="0">
                  <a:moveTo>
                    <a:pt x="9178" y="7903"/>
                  </a:moveTo>
                  <a:lnTo>
                    <a:pt x="9178" y="7903"/>
                  </a:lnTo>
                  <a:cubicBezTo>
                    <a:pt x="9178" y="7903"/>
                    <a:pt x="17058" y="15863"/>
                    <a:pt x="16591" y="20958"/>
                  </a:cubicBezTo>
                  <a:lnTo>
                    <a:pt x="16591" y="20958"/>
                  </a:lnTo>
                  <a:cubicBezTo>
                    <a:pt x="15247" y="20646"/>
                    <a:pt x="10875" y="19416"/>
                    <a:pt x="9664" y="16408"/>
                  </a:cubicBezTo>
                  <a:cubicBezTo>
                    <a:pt x="8876" y="14577"/>
                    <a:pt x="9178" y="7903"/>
                    <a:pt x="9178" y="7903"/>
                  </a:cubicBezTo>
                  <a:close/>
                  <a:moveTo>
                    <a:pt x="4913" y="0"/>
                  </a:moveTo>
                  <a:lnTo>
                    <a:pt x="4913" y="0"/>
                  </a:lnTo>
                  <a:cubicBezTo>
                    <a:pt x="5307" y="185"/>
                    <a:pt x="5493" y="765"/>
                    <a:pt x="5307" y="1252"/>
                  </a:cubicBezTo>
                  <a:cubicBezTo>
                    <a:pt x="5215" y="1622"/>
                    <a:pt x="4821" y="2016"/>
                    <a:pt x="4334" y="2109"/>
                  </a:cubicBezTo>
                  <a:cubicBezTo>
                    <a:pt x="3871" y="2318"/>
                    <a:pt x="2897" y="2503"/>
                    <a:pt x="2897" y="2503"/>
                  </a:cubicBezTo>
                  <a:cubicBezTo>
                    <a:pt x="2897" y="2503"/>
                    <a:pt x="0" y="17173"/>
                    <a:pt x="9363" y="24334"/>
                  </a:cubicBezTo>
                  <a:cubicBezTo>
                    <a:pt x="9499" y="24430"/>
                    <a:pt x="9684" y="24473"/>
                    <a:pt x="9908" y="24473"/>
                  </a:cubicBezTo>
                  <a:cubicBezTo>
                    <a:pt x="11548" y="24473"/>
                    <a:pt x="15256" y="22168"/>
                    <a:pt x="16540" y="21337"/>
                  </a:cubicBezTo>
                  <a:lnTo>
                    <a:pt x="16540" y="21337"/>
                  </a:lnTo>
                  <a:cubicBezTo>
                    <a:pt x="16492" y="21604"/>
                    <a:pt x="16418" y="21862"/>
                    <a:pt x="16316" y="22109"/>
                  </a:cubicBezTo>
                  <a:cubicBezTo>
                    <a:pt x="16279" y="22181"/>
                    <a:pt x="16339" y="22211"/>
                    <a:pt x="16457" y="22211"/>
                  </a:cubicBezTo>
                  <a:cubicBezTo>
                    <a:pt x="16946" y="22211"/>
                    <a:pt x="18448" y="21715"/>
                    <a:pt x="18448" y="21715"/>
                  </a:cubicBezTo>
                  <a:cubicBezTo>
                    <a:pt x="18448" y="21715"/>
                    <a:pt x="20673" y="15829"/>
                    <a:pt x="15736" y="7323"/>
                  </a:cubicBezTo>
                  <a:cubicBezTo>
                    <a:pt x="12260" y="1437"/>
                    <a:pt x="4914" y="0"/>
                    <a:pt x="4913" y="0"/>
                  </a:cubicBezTo>
                  <a:close/>
                </a:path>
              </a:pathLst>
            </a:custGeom>
            <a:solidFill>
              <a:srgbClr val="CDDA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0" name="Google Shape;1210;p44"/>
            <p:cNvSpPr/>
            <p:nvPr/>
          </p:nvSpPr>
          <p:spPr>
            <a:xfrm flipH="1">
              <a:off x="1473316" y="2807140"/>
              <a:ext cx="208335" cy="226268"/>
            </a:xfrm>
            <a:custGeom>
              <a:avLst/>
              <a:gdLst/>
              <a:ahLst/>
              <a:cxnLst/>
              <a:rect l="l" t="t" r="r" b="b"/>
              <a:pathLst>
                <a:path w="5100" h="5539" extrusionOk="0">
                  <a:moveTo>
                    <a:pt x="1" y="4241"/>
                  </a:moveTo>
                  <a:cubicBezTo>
                    <a:pt x="3" y="4243"/>
                    <a:pt x="5" y="4244"/>
                    <a:pt x="8" y="4244"/>
                  </a:cubicBezTo>
                  <a:lnTo>
                    <a:pt x="8" y="4244"/>
                  </a:lnTo>
                  <a:cubicBezTo>
                    <a:pt x="6" y="4243"/>
                    <a:pt x="3" y="4242"/>
                    <a:pt x="1" y="4241"/>
                  </a:cubicBezTo>
                  <a:close/>
                  <a:moveTo>
                    <a:pt x="3570" y="0"/>
                  </a:moveTo>
                  <a:cubicBezTo>
                    <a:pt x="2504" y="487"/>
                    <a:pt x="1924" y="93"/>
                    <a:pt x="1438" y="1252"/>
                  </a:cubicBezTo>
                  <a:cubicBezTo>
                    <a:pt x="1347" y="1547"/>
                    <a:pt x="233" y="4245"/>
                    <a:pt x="13" y="4245"/>
                  </a:cubicBezTo>
                  <a:cubicBezTo>
                    <a:pt x="11" y="4245"/>
                    <a:pt x="10" y="4244"/>
                    <a:pt x="8" y="4244"/>
                  </a:cubicBezTo>
                  <a:lnTo>
                    <a:pt x="8" y="4244"/>
                  </a:lnTo>
                  <a:cubicBezTo>
                    <a:pt x="89" y="4277"/>
                    <a:pt x="172" y="4290"/>
                    <a:pt x="253" y="4290"/>
                  </a:cubicBezTo>
                  <a:cubicBezTo>
                    <a:pt x="449" y="4290"/>
                    <a:pt x="636" y="4213"/>
                    <a:pt x="766" y="4148"/>
                  </a:cubicBezTo>
                  <a:cubicBezTo>
                    <a:pt x="951" y="3963"/>
                    <a:pt x="1160" y="3662"/>
                    <a:pt x="1252" y="3476"/>
                  </a:cubicBezTo>
                  <a:cubicBezTo>
                    <a:pt x="1530" y="3082"/>
                    <a:pt x="1739" y="2804"/>
                    <a:pt x="1924" y="2410"/>
                  </a:cubicBezTo>
                  <a:cubicBezTo>
                    <a:pt x="2110" y="3198"/>
                    <a:pt x="2318" y="3870"/>
                    <a:pt x="2689" y="4450"/>
                  </a:cubicBezTo>
                  <a:cubicBezTo>
                    <a:pt x="3083" y="4936"/>
                    <a:pt x="3361" y="5215"/>
                    <a:pt x="3755" y="5516"/>
                  </a:cubicBezTo>
                  <a:cubicBezTo>
                    <a:pt x="3787" y="5531"/>
                    <a:pt x="3819" y="5539"/>
                    <a:pt x="3850" y="5539"/>
                  </a:cubicBezTo>
                  <a:cubicBezTo>
                    <a:pt x="4003" y="5539"/>
                    <a:pt x="4133" y="5369"/>
                    <a:pt x="4056" y="5215"/>
                  </a:cubicBezTo>
                  <a:cubicBezTo>
                    <a:pt x="3995" y="5015"/>
                    <a:pt x="3927" y="4824"/>
                    <a:pt x="3852" y="4639"/>
                  </a:cubicBezTo>
                  <a:lnTo>
                    <a:pt x="3852" y="4639"/>
                  </a:lnTo>
                  <a:cubicBezTo>
                    <a:pt x="4039" y="4864"/>
                    <a:pt x="4237" y="5012"/>
                    <a:pt x="4422" y="5012"/>
                  </a:cubicBezTo>
                  <a:cubicBezTo>
                    <a:pt x="4496" y="5012"/>
                    <a:pt x="4568" y="4988"/>
                    <a:pt x="4636" y="4936"/>
                  </a:cubicBezTo>
                  <a:cubicBezTo>
                    <a:pt x="4914" y="4728"/>
                    <a:pt x="4242" y="3963"/>
                    <a:pt x="3755" y="3384"/>
                  </a:cubicBezTo>
                  <a:lnTo>
                    <a:pt x="3755" y="3384"/>
                  </a:lnTo>
                  <a:cubicBezTo>
                    <a:pt x="4056" y="3662"/>
                    <a:pt x="4335" y="4056"/>
                    <a:pt x="4636" y="4357"/>
                  </a:cubicBezTo>
                  <a:cubicBezTo>
                    <a:pt x="4662" y="4384"/>
                    <a:pt x="4689" y="4395"/>
                    <a:pt x="4717" y="4395"/>
                  </a:cubicBezTo>
                  <a:cubicBezTo>
                    <a:pt x="4789" y="4395"/>
                    <a:pt x="4874" y="4324"/>
                    <a:pt x="5007" y="4241"/>
                  </a:cubicBezTo>
                  <a:cubicBezTo>
                    <a:pt x="5007" y="3870"/>
                    <a:pt x="4242" y="3198"/>
                    <a:pt x="3848" y="2503"/>
                  </a:cubicBezTo>
                  <a:lnTo>
                    <a:pt x="3848" y="2503"/>
                  </a:lnTo>
                  <a:cubicBezTo>
                    <a:pt x="4242" y="2990"/>
                    <a:pt x="4520" y="3384"/>
                    <a:pt x="4914" y="3870"/>
                  </a:cubicBezTo>
                  <a:cubicBezTo>
                    <a:pt x="5099" y="3778"/>
                    <a:pt x="5007" y="3476"/>
                    <a:pt x="4914" y="3291"/>
                  </a:cubicBezTo>
                  <a:cubicBezTo>
                    <a:pt x="4242" y="2132"/>
                    <a:pt x="3848" y="1159"/>
                    <a:pt x="3570" y="0"/>
                  </a:cubicBezTo>
                  <a:close/>
                </a:path>
              </a:pathLst>
            </a:custGeom>
            <a:solidFill>
              <a:srgbClr val="FFD4D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1" name="Google Shape;1211;p44"/>
            <p:cNvSpPr/>
            <p:nvPr/>
          </p:nvSpPr>
          <p:spPr>
            <a:xfrm flipH="1">
              <a:off x="1504567" y="2801788"/>
              <a:ext cx="142035" cy="43301"/>
            </a:xfrm>
            <a:custGeom>
              <a:avLst/>
              <a:gdLst/>
              <a:ahLst/>
              <a:cxnLst/>
              <a:rect l="l" t="t" r="r" b="b"/>
              <a:pathLst>
                <a:path w="3477" h="1060" extrusionOk="0">
                  <a:moveTo>
                    <a:pt x="3196" y="0"/>
                  </a:moveTo>
                  <a:cubicBezTo>
                    <a:pt x="3156" y="0"/>
                    <a:pt x="3117" y="11"/>
                    <a:pt x="3083" y="38"/>
                  </a:cubicBezTo>
                  <a:cubicBezTo>
                    <a:pt x="2557" y="347"/>
                    <a:pt x="1620" y="584"/>
                    <a:pt x="915" y="584"/>
                  </a:cubicBezTo>
                  <a:cubicBezTo>
                    <a:pt x="719" y="584"/>
                    <a:pt x="541" y="565"/>
                    <a:pt x="394" y="525"/>
                  </a:cubicBezTo>
                  <a:cubicBezTo>
                    <a:pt x="186" y="525"/>
                    <a:pt x="93" y="618"/>
                    <a:pt x="93" y="710"/>
                  </a:cubicBezTo>
                  <a:cubicBezTo>
                    <a:pt x="0" y="803"/>
                    <a:pt x="93" y="896"/>
                    <a:pt x="186" y="1012"/>
                  </a:cubicBezTo>
                  <a:lnTo>
                    <a:pt x="302" y="1012"/>
                  </a:lnTo>
                  <a:cubicBezTo>
                    <a:pt x="436" y="1044"/>
                    <a:pt x="592" y="1059"/>
                    <a:pt x="761" y="1059"/>
                  </a:cubicBezTo>
                  <a:cubicBezTo>
                    <a:pt x="1552" y="1059"/>
                    <a:pt x="2642" y="738"/>
                    <a:pt x="3291" y="432"/>
                  </a:cubicBezTo>
                  <a:cubicBezTo>
                    <a:pt x="3384" y="432"/>
                    <a:pt x="3477" y="224"/>
                    <a:pt x="3384" y="131"/>
                  </a:cubicBezTo>
                  <a:cubicBezTo>
                    <a:pt x="3384" y="66"/>
                    <a:pt x="3291" y="0"/>
                    <a:pt x="319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2" name="Google Shape;1212;p44"/>
            <p:cNvSpPr/>
            <p:nvPr/>
          </p:nvSpPr>
          <p:spPr>
            <a:xfrm flipH="1">
              <a:off x="3059039" y="2479572"/>
              <a:ext cx="248041" cy="209275"/>
            </a:xfrm>
            <a:custGeom>
              <a:avLst/>
              <a:gdLst/>
              <a:ahLst/>
              <a:cxnLst/>
              <a:rect l="l" t="t" r="r" b="b"/>
              <a:pathLst>
                <a:path w="6072" h="5123" extrusionOk="0">
                  <a:moveTo>
                    <a:pt x="5701" y="1"/>
                  </a:moveTo>
                  <a:lnTo>
                    <a:pt x="5701" y="1"/>
                  </a:lnTo>
                  <a:cubicBezTo>
                    <a:pt x="4450" y="302"/>
                    <a:pt x="3175" y="395"/>
                    <a:pt x="1924" y="395"/>
                  </a:cubicBezTo>
                  <a:cubicBezTo>
                    <a:pt x="1738" y="395"/>
                    <a:pt x="1437" y="395"/>
                    <a:pt x="1437" y="673"/>
                  </a:cubicBezTo>
                  <a:cubicBezTo>
                    <a:pt x="1924" y="788"/>
                    <a:pt x="2503" y="881"/>
                    <a:pt x="3082" y="881"/>
                  </a:cubicBezTo>
                  <a:cubicBezTo>
                    <a:pt x="2318" y="881"/>
                    <a:pt x="1553" y="881"/>
                    <a:pt x="765" y="788"/>
                  </a:cubicBezTo>
                  <a:lnTo>
                    <a:pt x="765" y="788"/>
                  </a:lnTo>
                  <a:cubicBezTo>
                    <a:pt x="765" y="974"/>
                    <a:pt x="973" y="1067"/>
                    <a:pt x="1159" y="1159"/>
                  </a:cubicBezTo>
                  <a:cubicBezTo>
                    <a:pt x="1364" y="1208"/>
                    <a:pt x="1564" y="1262"/>
                    <a:pt x="1763" y="1317"/>
                  </a:cubicBezTo>
                  <a:lnTo>
                    <a:pt x="1763" y="1317"/>
                  </a:lnTo>
                  <a:cubicBezTo>
                    <a:pt x="1448" y="1252"/>
                    <a:pt x="1126" y="1216"/>
                    <a:pt x="785" y="1216"/>
                  </a:cubicBezTo>
                  <a:cubicBezTo>
                    <a:pt x="592" y="1216"/>
                    <a:pt x="393" y="1228"/>
                    <a:pt x="185" y="1252"/>
                  </a:cubicBezTo>
                  <a:cubicBezTo>
                    <a:pt x="530" y="1549"/>
                    <a:pt x="930" y="1749"/>
                    <a:pt x="1354" y="1861"/>
                  </a:cubicBezTo>
                  <a:lnTo>
                    <a:pt x="1354" y="1861"/>
                  </a:lnTo>
                  <a:cubicBezTo>
                    <a:pt x="1335" y="1860"/>
                    <a:pt x="1317" y="1860"/>
                    <a:pt x="1298" y="1860"/>
                  </a:cubicBezTo>
                  <a:cubicBezTo>
                    <a:pt x="863" y="1860"/>
                    <a:pt x="429" y="1889"/>
                    <a:pt x="0" y="1947"/>
                  </a:cubicBezTo>
                  <a:cubicBezTo>
                    <a:pt x="487" y="2411"/>
                    <a:pt x="1159" y="2712"/>
                    <a:pt x="1924" y="2805"/>
                  </a:cubicBezTo>
                  <a:cubicBezTo>
                    <a:pt x="2092" y="2828"/>
                    <a:pt x="2267" y="2839"/>
                    <a:pt x="2446" y="2839"/>
                  </a:cubicBezTo>
                  <a:cubicBezTo>
                    <a:pt x="2982" y="2839"/>
                    <a:pt x="3552" y="2735"/>
                    <a:pt x="4056" y="2527"/>
                  </a:cubicBezTo>
                  <a:lnTo>
                    <a:pt x="4056" y="2527"/>
                  </a:lnTo>
                  <a:cubicBezTo>
                    <a:pt x="3870" y="2897"/>
                    <a:pt x="3662" y="3291"/>
                    <a:pt x="3476" y="3685"/>
                  </a:cubicBezTo>
                  <a:cubicBezTo>
                    <a:pt x="3384" y="3871"/>
                    <a:pt x="3175" y="4149"/>
                    <a:pt x="3175" y="4357"/>
                  </a:cubicBezTo>
                  <a:cubicBezTo>
                    <a:pt x="3082" y="4636"/>
                    <a:pt x="3175" y="4937"/>
                    <a:pt x="3384" y="5122"/>
                  </a:cubicBezTo>
                  <a:cubicBezTo>
                    <a:pt x="3291" y="5030"/>
                    <a:pt x="5122" y="2619"/>
                    <a:pt x="5307" y="2411"/>
                  </a:cubicBezTo>
                  <a:cubicBezTo>
                    <a:pt x="6072" y="1461"/>
                    <a:pt x="5701" y="1159"/>
                    <a:pt x="5701" y="1"/>
                  </a:cubicBezTo>
                  <a:close/>
                </a:path>
              </a:pathLst>
            </a:custGeom>
            <a:solidFill>
              <a:srgbClr val="FFD4D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3" name="Google Shape;1213;p44"/>
            <p:cNvSpPr/>
            <p:nvPr/>
          </p:nvSpPr>
          <p:spPr>
            <a:xfrm flipH="1">
              <a:off x="2265694" y="1927662"/>
              <a:ext cx="859647" cy="997843"/>
            </a:xfrm>
            <a:custGeom>
              <a:avLst/>
              <a:gdLst/>
              <a:ahLst/>
              <a:cxnLst/>
              <a:rect l="l" t="t" r="r" b="b"/>
              <a:pathLst>
                <a:path w="21044" h="24427" extrusionOk="0">
                  <a:moveTo>
                    <a:pt x="20858" y="0"/>
                  </a:moveTo>
                  <a:lnTo>
                    <a:pt x="16107" y="394"/>
                  </a:lnTo>
                  <a:cubicBezTo>
                    <a:pt x="15157" y="1252"/>
                    <a:pt x="8112" y="11982"/>
                    <a:pt x="765" y="13233"/>
                  </a:cubicBezTo>
                  <a:cubicBezTo>
                    <a:pt x="1" y="13419"/>
                    <a:pt x="1530" y="15551"/>
                    <a:pt x="1530" y="15551"/>
                  </a:cubicBezTo>
                  <a:cubicBezTo>
                    <a:pt x="1530" y="15551"/>
                    <a:pt x="6559" y="15551"/>
                    <a:pt x="13419" y="11101"/>
                  </a:cubicBezTo>
                  <a:cubicBezTo>
                    <a:pt x="14485" y="10429"/>
                    <a:pt x="16803" y="7718"/>
                    <a:pt x="16803" y="7718"/>
                  </a:cubicBezTo>
                  <a:cubicBezTo>
                    <a:pt x="16803" y="7718"/>
                    <a:pt x="17660" y="13419"/>
                    <a:pt x="17567" y="16130"/>
                  </a:cubicBezTo>
                  <a:cubicBezTo>
                    <a:pt x="17475" y="18819"/>
                    <a:pt x="16015" y="22109"/>
                    <a:pt x="16015" y="22109"/>
                  </a:cubicBezTo>
                  <a:lnTo>
                    <a:pt x="17846" y="24427"/>
                  </a:lnTo>
                  <a:lnTo>
                    <a:pt x="19120" y="20371"/>
                  </a:lnTo>
                  <a:cubicBezTo>
                    <a:pt x="19120" y="20371"/>
                    <a:pt x="19004" y="11287"/>
                    <a:pt x="19120" y="9178"/>
                  </a:cubicBezTo>
                  <a:cubicBezTo>
                    <a:pt x="19213" y="4821"/>
                    <a:pt x="19491" y="3963"/>
                    <a:pt x="21044" y="1739"/>
                  </a:cubicBezTo>
                  <a:lnTo>
                    <a:pt x="20858" y="0"/>
                  </a:lnTo>
                  <a:close/>
                </a:path>
              </a:pathLst>
            </a:custGeom>
            <a:solidFill>
              <a:srgbClr val="CDDA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4" name="Google Shape;1214;p44"/>
            <p:cNvSpPr/>
            <p:nvPr/>
          </p:nvSpPr>
          <p:spPr>
            <a:xfrm flipH="1">
              <a:off x="3042948" y="2448323"/>
              <a:ext cx="71038" cy="134478"/>
            </a:xfrm>
            <a:custGeom>
              <a:avLst/>
              <a:gdLst/>
              <a:ahLst/>
              <a:cxnLst/>
              <a:rect l="l" t="t" r="r" b="b"/>
              <a:pathLst>
                <a:path w="1739" h="3292" extrusionOk="0">
                  <a:moveTo>
                    <a:pt x="302" y="1"/>
                  </a:moveTo>
                  <a:cubicBezTo>
                    <a:pt x="93" y="1"/>
                    <a:pt x="1" y="93"/>
                    <a:pt x="93" y="279"/>
                  </a:cubicBezTo>
                  <a:lnTo>
                    <a:pt x="93" y="766"/>
                  </a:lnTo>
                  <a:cubicBezTo>
                    <a:pt x="186" y="1553"/>
                    <a:pt x="302" y="2133"/>
                    <a:pt x="1252" y="3176"/>
                  </a:cubicBezTo>
                  <a:cubicBezTo>
                    <a:pt x="1252" y="3292"/>
                    <a:pt x="1345" y="3292"/>
                    <a:pt x="1345" y="3292"/>
                  </a:cubicBezTo>
                  <a:lnTo>
                    <a:pt x="1646" y="3292"/>
                  </a:lnTo>
                  <a:cubicBezTo>
                    <a:pt x="1739" y="3176"/>
                    <a:pt x="1739" y="2990"/>
                    <a:pt x="1646" y="2898"/>
                  </a:cubicBezTo>
                  <a:cubicBezTo>
                    <a:pt x="766" y="1832"/>
                    <a:pt x="673" y="1438"/>
                    <a:pt x="580" y="673"/>
                  </a:cubicBezTo>
                  <a:lnTo>
                    <a:pt x="580" y="186"/>
                  </a:lnTo>
                  <a:cubicBezTo>
                    <a:pt x="487" y="93"/>
                    <a:pt x="395" y="1"/>
                    <a:pt x="30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5" name="Google Shape;1215;p44"/>
            <p:cNvSpPr/>
            <p:nvPr/>
          </p:nvSpPr>
          <p:spPr>
            <a:xfrm flipH="1">
              <a:off x="1863339" y="1994858"/>
              <a:ext cx="414709" cy="650455"/>
            </a:xfrm>
            <a:custGeom>
              <a:avLst/>
              <a:gdLst/>
              <a:ahLst/>
              <a:cxnLst/>
              <a:rect l="l" t="t" r="r" b="b"/>
              <a:pathLst>
                <a:path w="10152" h="15923" extrusionOk="0">
                  <a:moveTo>
                    <a:pt x="696" y="1"/>
                  </a:moveTo>
                  <a:lnTo>
                    <a:pt x="487" y="1924"/>
                  </a:lnTo>
                  <a:cubicBezTo>
                    <a:pt x="487" y="1924"/>
                    <a:pt x="0" y="6467"/>
                    <a:pt x="2040" y="9850"/>
                  </a:cubicBezTo>
                  <a:cubicBezTo>
                    <a:pt x="3013" y="11287"/>
                    <a:pt x="6860" y="15065"/>
                    <a:pt x="6860" y="15065"/>
                  </a:cubicBezTo>
                  <a:lnTo>
                    <a:pt x="10151" y="15922"/>
                  </a:lnTo>
                  <a:lnTo>
                    <a:pt x="10151" y="15922"/>
                  </a:lnTo>
                  <a:lnTo>
                    <a:pt x="9479" y="12933"/>
                  </a:lnTo>
                  <a:cubicBezTo>
                    <a:pt x="9479" y="12933"/>
                    <a:pt x="6188" y="10036"/>
                    <a:pt x="5122" y="8692"/>
                  </a:cubicBezTo>
                  <a:cubicBezTo>
                    <a:pt x="3778" y="7046"/>
                    <a:pt x="1646" y="4914"/>
                    <a:pt x="1460" y="2017"/>
                  </a:cubicBezTo>
                  <a:lnTo>
                    <a:pt x="1460" y="1530"/>
                  </a:lnTo>
                  <a:lnTo>
                    <a:pt x="2527" y="673"/>
                  </a:lnTo>
                  <a:lnTo>
                    <a:pt x="69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6" name="Google Shape;1216;p44"/>
            <p:cNvSpPr/>
            <p:nvPr/>
          </p:nvSpPr>
          <p:spPr>
            <a:xfrm flipH="1">
              <a:off x="2056480" y="1906216"/>
              <a:ext cx="126921" cy="132231"/>
            </a:xfrm>
            <a:custGeom>
              <a:avLst/>
              <a:gdLst/>
              <a:ahLst/>
              <a:cxnLst/>
              <a:rect l="l" t="t" r="r" b="b"/>
              <a:pathLst>
                <a:path w="3107" h="3237" extrusionOk="0">
                  <a:moveTo>
                    <a:pt x="2441" y="0"/>
                  </a:moveTo>
                  <a:cubicBezTo>
                    <a:pt x="2368" y="0"/>
                    <a:pt x="2291" y="66"/>
                    <a:pt x="2226" y="131"/>
                  </a:cubicBezTo>
                  <a:cubicBezTo>
                    <a:pt x="2133" y="224"/>
                    <a:pt x="2133" y="340"/>
                    <a:pt x="2318" y="433"/>
                  </a:cubicBezTo>
                  <a:cubicBezTo>
                    <a:pt x="2527" y="618"/>
                    <a:pt x="2620" y="804"/>
                    <a:pt x="2620" y="1012"/>
                  </a:cubicBezTo>
                  <a:cubicBezTo>
                    <a:pt x="2620" y="1383"/>
                    <a:pt x="2318" y="1870"/>
                    <a:pt x="2133" y="2171"/>
                  </a:cubicBezTo>
                  <a:cubicBezTo>
                    <a:pt x="1554" y="2542"/>
                    <a:pt x="882" y="2658"/>
                    <a:pt x="210" y="2750"/>
                  </a:cubicBezTo>
                  <a:cubicBezTo>
                    <a:pt x="117" y="2843"/>
                    <a:pt x="1" y="2936"/>
                    <a:pt x="1" y="3028"/>
                  </a:cubicBezTo>
                  <a:cubicBezTo>
                    <a:pt x="1" y="3121"/>
                    <a:pt x="117" y="3237"/>
                    <a:pt x="210" y="3237"/>
                  </a:cubicBezTo>
                  <a:lnTo>
                    <a:pt x="302" y="3237"/>
                  </a:lnTo>
                  <a:cubicBezTo>
                    <a:pt x="974" y="3121"/>
                    <a:pt x="1855" y="3028"/>
                    <a:pt x="2434" y="2449"/>
                  </a:cubicBezTo>
                  <a:cubicBezTo>
                    <a:pt x="2805" y="2171"/>
                    <a:pt x="3106" y="1592"/>
                    <a:pt x="3106" y="1012"/>
                  </a:cubicBezTo>
                  <a:cubicBezTo>
                    <a:pt x="3106" y="618"/>
                    <a:pt x="2898" y="224"/>
                    <a:pt x="2527" y="39"/>
                  </a:cubicBezTo>
                  <a:cubicBezTo>
                    <a:pt x="2500" y="12"/>
                    <a:pt x="2471" y="0"/>
                    <a:pt x="244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7" name="Google Shape;1217;p44"/>
            <p:cNvSpPr/>
            <p:nvPr/>
          </p:nvSpPr>
          <p:spPr>
            <a:xfrm flipH="1">
              <a:off x="2254355" y="1923863"/>
              <a:ext cx="35049" cy="86194"/>
            </a:xfrm>
            <a:custGeom>
              <a:avLst/>
              <a:gdLst/>
              <a:ahLst/>
              <a:cxnLst/>
              <a:rect l="l" t="t" r="r" b="b"/>
              <a:pathLst>
                <a:path w="858" h="2110" extrusionOk="0">
                  <a:moveTo>
                    <a:pt x="487" y="1"/>
                  </a:moveTo>
                  <a:cubicBezTo>
                    <a:pt x="394" y="1"/>
                    <a:pt x="186" y="1"/>
                    <a:pt x="186" y="186"/>
                  </a:cubicBezTo>
                  <a:cubicBezTo>
                    <a:pt x="0" y="766"/>
                    <a:pt x="93" y="1438"/>
                    <a:pt x="394" y="2017"/>
                  </a:cubicBezTo>
                  <a:cubicBezTo>
                    <a:pt x="487" y="2017"/>
                    <a:pt x="487" y="2110"/>
                    <a:pt x="580" y="2110"/>
                  </a:cubicBezTo>
                  <a:lnTo>
                    <a:pt x="765" y="2110"/>
                  </a:lnTo>
                  <a:cubicBezTo>
                    <a:pt x="858" y="2017"/>
                    <a:pt x="858" y="1832"/>
                    <a:pt x="858" y="1739"/>
                  </a:cubicBezTo>
                  <a:cubicBezTo>
                    <a:pt x="580" y="1345"/>
                    <a:pt x="487" y="766"/>
                    <a:pt x="672" y="279"/>
                  </a:cubicBezTo>
                  <a:cubicBezTo>
                    <a:pt x="672" y="186"/>
                    <a:pt x="580" y="1"/>
                    <a:pt x="48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8" name="Google Shape;1218;p44"/>
            <p:cNvSpPr/>
            <p:nvPr/>
          </p:nvSpPr>
          <p:spPr>
            <a:xfrm flipH="1">
              <a:off x="1832130" y="4263119"/>
              <a:ext cx="417528" cy="173286"/>
            </a:xfrm>
            <a:custGeom>
              <a:avLst/>
              <a:gdLst/>
              <a:ahLst/>
              <a:cxnLst/>
              <a:rect l="l" t="t" r="r" b="b"/>
              <a:pathLst>
                <a:path w="10221" h="4242" extrusionOk="0">
                  <a:moveTo>
                    <a:pt x="7231" y="0"/>
                  </a:moveTo>
                  <a:cubicBezTo>
                    <a:pt x="7231" y="0"/>
                    <a:pt x="4914" y="2689"/>
                    <a:pt x="858" y="3083"/>
                  </a:cubicBezTo>
                  <a:cubicBezTo>
                    <a:pt x="580" y="3175"/>
                    <a:pt x="186" y="3361"/>
                    <a:pt x="93" y="3477"/>
                  </a:cubicBezTo>
                  <a:cubicBezTo>
                    <a:pt x="1" y="3662"/>
                    <a:pt x="93" y="4241"/>
                    <a:pt x="93" y="4241"/>
                  </a:cubicBezTo>
                  <a:lnTo>
                    <a:pt x="6467" y="4241"/>
                  </a:lnTo>
                  <a:cubicBezTo>
                    <a:pt x="6745" y="4241"/>
                    <a:pt x="6953" y="3847"/>
                    <a:pt x="7139" y="3847"/>
                  </a:cubicBezTo>
                  <a:cubicBezTo>
                    <a:pt x="7324" y="3847"/>
                    <a:pt x="7533" y="4241"/>
                    <a:pt x="7533" y="4241"/>
                  </a:cubicBezTo>
                  <a:lnTo>
                    <a:pt x="10036" y="4241"/>
                  </a:lnTo>
                  <a:cubicBezTo>
                    <a:pt x="10036" y="4241"/>
                    <a:pt x="10221" y="3268"/>
                    <a:pt x="10128" y="2202"/>
                  </a:cubicBezTo>
                  <a:cubicBezTo>
                    <a:pt x="10036" y="1252"/>
                    <a:pt x="9734" y="371"/>
                    <a:pt x="9642" y="93"/>
                  </a:cubicBezTo>
                  <a:cubicBezTo>
                    <a:pt x="9363" y="580"/>
                    <a:pt x="8969" y="765"/>
                    <a:pt x="8691" y="765"/>
                  </a:cubicBezTo>
                  <a:cubicBezTo>
                    <a:pt x="7903" y="765"/>
                    <a:pt x="7718" y="464"/>
                    <a:pt x="7231" y="0"/>
                  </a:cubicBezTo>
                  <a:close/>
                </a:path>
              </a:pathLst>
            </a:custGeom>
            <a:solidFill>
              <a:srgbClr val="05032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9" name="Google Shape;1219;p44"/>
            <p:cNvSpPr/>
            <p:nvPr/>
          </p:nvSpPr>
          <p:spPr>
            <a:xfrm flipH="1">
              <a:off x="1835889" y="4408909"/>
              <a:ext cx="413770" cy="27492"/>
            </a:xfrm>
            <a:custGeom>
              <a:avLst/>
              <a:gdLst/>
              <a:ahLst/>
              <a:cxnLst/>
              <a:rect l="l" t="t" r="r" b="b"/>
              <a:pathLst>
                <a:path w="10129" h="673" extrusionOk="0">
                  <a:moveTo>
                    <a:pt x="93" y="0"/>
                  </a:moveTo>
                  <a:cubicBezTo>
                    <a:pt x="1" y="278"/>
                    <a:pt x="93" y="672"/>
                    <a:pt x="93" y="672"/>
                  </a:cubicBezTo>
                  <a:lnTo>
                    <a:pt x="6467" y="672"/>
                  </a:lnTo>
                  <a:cubicBezTo>
                    <a:pt x="6745" y="672"/>
                    <a:pt x="6953" y="278"/>
                    <a:pt x="7139" y="278"/>
                  </a:cubicBezTo>
                  <a:cubicBezTo>
                    <a:pt x="7324" y="278"/>
                    <a:pt x="7533" y="672"/>
                    <a:pt x="7533" y="672"/>
                  </a:cubicBezTo>
                  <a:lnTo>
                    <a:pt x="10036" y="672"/>
                  </a:lnTo>
                  <a:lnTo>
                    <a:pt x="10128" y="0"/>
                  </a:lnTo>
                  <a:close/>
                </a:path>
              </a:pathLst>
            </a:custGeom>
            <a:solidFill>
              <a:srgbClr val="CDDA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0" name="Google Shape;1220;p44"/>
            <p:cNvSpPr/>
            <p:nvPr/>
          </p:nvSpPr>
          <p:spPr>
            <a:xfrm flipH="1">
              <a:off x="2052683" y="4335421"/>
              <a:ext cx="39829" cy="27655"/>
            </a:xfrm>
            <a:custGeom>
              <a:avLst/>
              <a:gdLst/>
              <a:ahLst/>
              <a:cxnLst/>
              <a:rect l="l" t="t" r="r" b="b"/>
              <a:pathLst>
                <a:path w="975" h="677" extrusionOk="0">
                  <a:moveTo>
                    <a:pt x="338" y="0"/>
                  </a:moveTo>
                  <a:cubicBezTo>
                    <a:pt x="286" y="0"/>
                    <a:pt x="248" y="23"/>
                    <a:pt x="209" y="61"/>
                  </a:cubicBezTo>
                  <a:cubicBezTo>
                    <a:pt x="93" y="61"/>
                    <a:pt x="1" y="61"/>
                    <a:pt x="487" y="432"/>
                  </a:cubicBezTo>
                  <a:cubicBezTo>
                    <a:pt x="624" y="586"/>
                    <a:pt x="773" y="677"/>
                    <a:pt x="842" y="677"/>
                  </a:cubicBezTo>
                  <a:cubicBezTo>
                    <a:pt x="867" y="677"/>
                    <a:pt x="881" y="665"/>
                    <a:pt x="881" y="641"/>
                  </a:cubicBezTo>
                  <a:cubicBezTo>
                    <a:pt x="974" y="548"/>
                    <a:pt x="881" y="339"/>
                    <a:pt x="673" y="154"/>
                  </a:cubicBezTo>
                  <a:cubicBezTo>
                    <a:pt x="510" y="45"/>
                    <a:pt x="411" y="0"/>
                    <a:pt x="338" y="0"/>
                  </a:cubicBezTo>
                  <a:close/>
                </a:path>
              </a:pathLst>
            </a:custGeom>
            <a:solidFill>
              <a:srgbClr val="CDDA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1" name="Google Shape;1221;p44"/>
            <p:cNvSpPr/>
            <p:nvPr/>
          </p:nvSpPr>
          <p:spPr>
            <a:xfrm flipH="1">
              <a:off x="2025232" y="4321206"/>
              <a:ext cx="39829" cy="25858"/>
            </a:xfrm>
            <a:custGeom>
              <a:avLst/>
              <a:gdLst/>
              <a:ahLst/>
              <a:cxnLst/>
              <a:rect l="l" t="t" r="r" b="b"/>
              <a:pathLst>
                <a:path w="975" h="633" extrusionOk="0">
                  <a:moveTo>
                    <a:pt x="334" y="0"/>
                  </a:moveTo>
                  <a:cubicBezTo>
                    <a:pt x="284" y="0"/>
                    <a:pt x="247" y="15"/>
                    <a:pt x="209" y="15"/>
                  </a:cubicBezTo>
                  <a:cubicBezTo>
                    <a:pt x="117" y="108"/>
                    <a:pt x="1" y="108"/>
                    <a:pt x="488" y="502"/>
                  </a:cubicBezTo>
                  <a:cubicBezTo>
                    <a:pt x="635" y="567"/>
                    <a:pt x="771" y="633"/>
                    <a:pt x="838" y="633"/>
                  </a:cubicBezTo>
                  <a:cubicBezTo>
                    <a:pt x="866" y="633"/>
                    <a:pt x="882" y="622"/>
                    <a:pt x="882" y="595"/>
                  </a:cubicBezTo>
                  <a:cubicBezTo>
                    <a:pt x="974" y="502"/>
                    <a:pt x="882" y="317"/>
                    <a:pt x="696" y="201"/>
                  </a:cubicBezTo>
                  <a:cubicBezTo>
                    <a:pt x="515" y="34"/>
                    <a:pt x="410" y="0"/>
                    <a:pt x="334" y="0"/>
                  </a:cubicBezTo>
                  <a:close/>
                </a:path>
              </a:pathLst>
            </a:custGeom>
            <a:solidFill>
              <a:srgbClr val="CDDA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2" name="Google Shape;1222;p44"/>
            <p:cNvSpPr/>
            <p:nvPr/>
          </p:nvSpPr>
          <p:spPr>
            <a:xfrm flipH="1">
              <a:off x="2001581" y="4305152"/>
              <a:ext cx="35049" cy="26267"/>
            </a:xfrm>
            <a:custGeom>
              <a:avLst/>
              <a:gdLst/>
              <a:ahLst/>
              <a:cxnLst/>
              <a:rect l="l" t="t" r="r" b="b"/>
              <a:pathLst>
                <a:path w="858" h="643" extrusionOk="0">
                  <a:moveTo>
                    <a:pt x="232" y="1"/>
                  </a:moveTo>
                  <a:cubicBezTo>
                    <a:pt x="199" y="1"/>
                    <a:pt x="186" y="14"/>
                    <a:pt x="186" y="14"/>
                  </a:cubicBezTo>
                  <a:cubicBezTo>
                    <a:pt x="0" y="130"/>
                    <a:pt x="0" y="130"/>
                    <a:pt x="464" y="501"/>
                  </a:cubicBezTo>
                  <a:cubicBezTo>
                    <a:pt x="610" y="566"/>
                    <a:pt x="699" y="642"/>
                    <a:pt x="771" y="642"/>
                  </a:cubicBezTo>
                  <a:cubicBezTo>
                    <a:pt x="802" y="642"/>
                    <a:pt x="830" y="628"/>
                    <a:pt x="858" y="594"/>
                  </a:cubicBezTo>
                  <a:cubicBezTo>
                    <a:pt x="858" y="594"/>
                    <a:pt x="765" y="408"/>
                    <a:pt x="579" y="223"/>
                  </a:cubicBezTo>
                  <a:cubicBezTo>
                    <a:pt x="393" y="36"/>
                    <a:pt x="286" y="1"/>
                    <a:pt x="232" y="1"/>
                  </a:cubicBezTo>
                  <a:close/>
                </a:path>
              </a:pathLst>
            </a:custGeom>
            <a:solidFill>
              <a:srgbClr val="CDDA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223" name="Google Shape;1223;p44"/>
          <p:cNvSpPr/>
          <p:nvPr/>
        </p:nvSpPr>
        <p:spPr>
          <a:xfrm>
            <a:off x="2977800" y="3854088"/>
            <a:ext cx="5716800" cy="658500"/>
          </a:xfrm>
          <a:prstGeom prst="rect">
            <a:avLst/>
          </a:prstGeom>
          <a:solidFill>
            <a:srgbClr val="F3F3F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4" name="Google Shape;1224;p44"/>
          <p:cNvSpPr/>
          <p:nvPr/>
        </p:nvSpPr>
        <p:spPr>
          <a:xfrm>
            <a:off x="2901600" y="3747963"/>
            <a:ext cx="5688300" cy="658500"/>
          </a:xfrm>
          <a:prstGeom prst="rect">
            <a:avLst/>
          </a:prstGeom>
          <a:solidFill>
            <a:srgbClr val="FFFFFF"/>
          </a:solidFill>
          <a:ln w="3810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5" name="Google Shape;1225;p44"/>
          <p:cNvSpPr/>
          <p:nvPr/>
        </p:nvSpPr>
        <p:spPr>
          <a:xfrm>
            <a:off x="2977800" y="1504475"/>
            <a:ext cx="5716800" cy="658500"/>
          </a:xfrm>
          <a:prstGeom prst="rect">
            <a:avLst/>
          </a:prstGeom>
          <a:solidFill>
            <a:srgbClr val="F3F3F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6" name="Google Shape;1226;p44"/>
          <p:cNvSpPr/>
          <p:nvPr/>
        </p:nvSpPr>
        <p:spPr>
          <a:xfrm>
            <a:off x="2977800" y="2675875"/>
            <a:ext cx="5716800" cy="658500"/>
          </a:xfrm>
          <a:prstGeom prst="rect">
            <a:avLst/>
          </a:prstGeom>
          <a:solidFill>
            <a:srgbClr val="F3F3F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7" name="Google Shape;1227;p44"/>
          <p:cNvSpPr/>
          <p:nvPr/>
        </p:nvSpPr>
        <p:spPr>
          <a:xfrm>
            <a:off x="2819400" y="1504950"/>
            <a:ext cx="5688300" cy="658500"/>
          </a:xfrm>
          <a:prstGeom prst="rect">
            <a:avLst/>
          </a:prstGeom>
          <a:solidFill>
            <a:srgbClr val="FFFFFF"/>
          </a:solidFill>
          <a:ln w="38100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228" name="Google Shape;1228;p44"/>
          <p:cNvGrpSpPr/>
          <p:nvPr/>
        </p:nvGrpSpPr>
        <p:grpSpPr>
          <a:xfrm>
            <a:off x="2819400" y="1537976"/>
            <a:ext cx="4786474" cy="565474"/>
            <a:chOff x="369125" y="2389779"/>
            <a:chExt cx="4786474" cy="565474"/>
          </a:xfrm>
        </p:grpSpPr>
        <p:grpSp>
          <p:nvGrpSpPr>
            <p:cNvPr id="1229" name="Google Shape;1229;p44"/>
            <p:cNvGrpSpPr/>
            <p:nvPr/>
          </p:nvGrpSpPr>
          <p:grpSpPr>
            <a:xfrm>
              <a:off x="778510" y="2389779"/>
              <a:ext cx="4377089" cy="210501"/>
              <a:chOff x="2383460" y="2538519"/>
              <a:chExt cx="4377089" cy="210501"/>
            </a:xfrm>
          </p:grpSpPr>
          <p:sp>
            <p:nvSpPr>
              <p:cNvPr id="1230" name="Google Shape;1230;p44"/>
              <p:cNvSpPr/>
              <p:nvPr/>
            </p:nvSpPr>
            <p:spPr>
              <a:xfrm>
                <a:off x="2383460" y="2597622"/>
                <a:ext cx="4377089" cy="92297"/>
              </a:xfrm>
              <a:custGeom>
                <a:avLst/>
                <a:gdLst/>
                <a:ahLst/>
                <a:cxnLst/>
                <a:rect l="l" t="t" r="r" b="b"/>
                <a:pathLst>
                  <a:path w="13516" h="285" extrusionOk="0">
                    <a:moveTo>
                      <a:pt x="0" y="1"/>
                    </a:moveTo>
                    <a:lnTo>
                      <a:pt x="0" y="285"/>
                    </a:lnTo>
                    <a:lnTo>
                      <a:pt x="13516" y="285"/>
                    </a:lnTo>
                    <a:lnTo>
                      <a:pt x="13516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1" name="Google Shape;1231;p44"/>
              <p:cNvSpPr/>
              <p:nvPr/>
            </p:nvSpPr>
            <p:spPr>
              <a:xfrm>
                <a:off x="4372839" y="2538519"/>
                <a:ext cx="210175" cy="210501"/>
              </a:xfrm>
              <a:custGeom>
                <a:avLst/>
                <a:gdLst/>
                <a:ahLst/>
                <a:cxnLst/>
                <a:rect l="l" t="t" r="r" b="b"/>
                <a:pathLst>
                  <a:path w="649" h="650" extrusionOk="0">
                    <a:moveTo>
                      <a:pt x="311" y="1"/>
                    </a:moveTo>
                    <a:cubicBezTo>
                      <a:pt x="142" y="1"/>
                      <a:pt x="0" y="143"/>
                      <a:pt x="0" y="339"/>
                    </a:cubicBezTo>
                    <a:cubicBezTo>
                      <a:pt x="0" y="508"/>
                      <a:pt x="142" y="650"/>
                      <a:pt x="311" y="650"/>
                    </a:cubicBezTo>
                    <a:cubicBezTo>
                      <a:pt x="507" y="650"/>
                      <a:pt x="649" y="508"/>
                      <a:pt x="649" y="339"/>
                    </a:cubicBezTo>
                    <a:cubicBezTo>
                      <a:pt x="649" y="143"/>
                      <a:pt x="507" y="1"/>
                      <a:pt x="311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2" name="Google Shape;1232;p44"/>
              <p:cNvSpPr/>
              <p:nvPr/>
            </p:nvSpPr>
            <p:spPr>
              <a:xfrm>
                <a:off x="4399071" y="2565885"/>
                <a:ext cx="155769" cy="155771"/>
              </a:xfrm>
              <a:custGeom>
                <a:avLst/>
                <a:gdLst/>
                <a:ahLst/>
                <a:cxnLst/>
                <a:rect l="l" t="t" r="r" b="b"/>
                <a:pathLst>
                  <a:path w="481" h="481" extrusionOk="0">
                    <a:moveTo>
                      <a:pt x="230" y="1"/>
                    </a:moveTo>
                    <a:cubicBezTo>
                      <a:pt x="115" y="1"/>
                      <a:pt x="0" y="116"/>
                      <a:pt x="0" y="251"/>
                    </a:cubicBezTo>
                    <a:cubicBezTo>
                      <a:pt x="0" y="366"/>
                      <a:pt x="115" y="481"/>
                      <a:pt x="230" y="481"/>
                    </a:cubicBezTo>
                    <a:cubicBezTo>
                      <a:pt x="365" y="481"/>
                      <a:pt x="480" y="366"/>
                      <a:pt x="480" y="251"/>
                    </a:cubicBezTo>
                    <a:cubicBezTo>
                      <a:pt x="480" y="116"/>
                      <a:pt x="365" y="1"/>
                      <a:pt x="23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233" name="Google Shape;1233;p44"/>
            <p:cNvSpPr txBox="1"/>
            <p:nvPr/>
          </p:nvSpPr>
          <p:spPr>
            <a:xfrm>
              <a:off x="369125" y="2585353"/>
              <a:ext cx="4786463" cy="3699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s" sz="1200" dirty="0">
                  <a:latin typeface="Roboto"/>
                  <a:ea typeface="Roboto"/>
                  <a:cs typeface="Roboto"/>
                  <a:sym typeface="Roboto"/>
                </a:rPr>
                <a:t>Support from the managers. </a:t>
              </a:r>
              <a:r>
                <a:rPr lang="en-US" sz="1200" dirty="0">
                  <a:latin typeface="Roboto"/>
                  <a:ea typeface="Roboto"/>
                  <a:cs typeface="Roboto"/>
                  <a:sym typeface="Roboto"/>
                </a:rPr>
                <a:t>T</a:t>
              </a:r>
              <a:r>
                <a:rPr lang="es" sz="1200" dirty="0">
                  <a:latin typeface="Roboto"/>
                  <a:ea typeface="Roboto"/>
                  <a:cs typeface="Roboto"/>
                  <a:sym typeface="Roboto"/>
                </a:rPr>
                <a:t>his includes trainiing and skill devlepment programs, health and wellness support programs </a:t>
              </a:r>
              <a:endParaRPr sz="1200" dirty="0"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234" name="Google Shape;1234;p44"/>
          <p:cNvGrpSpPr/>
          <p:nvPr/>
        </p:nvGrpSpPr>
        <p:grpSpPr>
          <a:xfrm>
            <a:off x="7788001" y="1593986"/>
            <a:ext cx="342580" cy="339271"/>
            <a:chOff x="5049725" y="1435050"/>
            <a:chExt cx="486550" cy="481850"/>
          </a:xfrm>
        </p:grpSpPr>
        <p:sp>
          <p:nvSpPr>
            <p:cNvPr id="1235" name="Google Shape;1235;p44"/>
            <p:cNvSpPr/>
            <p:nvPr/>
          </p:nvSpPr>
          <p:spPr>
            <a:xfrm>
              <a:off x="5136300" y="1519775"/>
              <a:ext cx="310550" cy="310550"/>
            </a:xfrm>
            <a:custGeom>
              <a:avLst/>
              <a:gdLst/>
              <a:ahLst/>
              <a:cxnLst/>
              <a:rect l="l" t="t" r="r" b="b"/>
              <a:pathLst>
                <a:path w="12422" h="12422" extrusionOk="0">
                  <a:moveTo>
                    <a:pt x="6209" y="1"/>
                  </a:moveTo>
                  <a:cubicBezTo>
                    <a:pt x="2786" y="1"/>
                    <a:pt x="0" y="2786"/>
                    <a:pt x="0" y="6213"/>
                  </a:cubicBezTo>
                  <a:cubicBezTo>
                    <a:pt x="0" y="9637"/>
                    <a:pt x="2786" y="12422"/>
                    <a:pt x="6209" y="12422"/>
                  </a:cubicBezTo>
                  <a:cubicBezTo>
                    <a:pt x="9636" y="12422"/>
                    <a:pt x="12422" y="9637"/>
                    <a:pt x="12422" y="6213"/>
                  </a:cubicBezTo>
                  <a:cubicBezTo>
                    <a:pt x="12422" y="5219"/>
                    <a:pt x="12160" y="4258"/>
                    <a:pt x="11711" y="3388"/>
                  </a:cubicBezTo>
                  <a:lnTo>
                    <a:pt x="11428" y="3388"/>
                  </a:lnTo>
                  <a:lnTo>
                    <a:pt x="10780" y="4036"/>
                  </a:lnTo>
                  <a:cubicBezTo>
                    <a:pt x="11112" y="4713"/>
                    <a:pt x="11286" y="5457"/>
                    <a:pt x="11292" y="6213"/>
                  </a:cubicBezTo>
                  <a:cubicBezTo>
                    <a:pt x="11292" y="9013"/>
                    <a:pt x="9010" y="11293"/>
                    <a:pt x="6209" y="11293"/>
                  </a:cubicBezTo>
                  <a:cubicBezTo>
                    <a:pt x="3409" y="11293"/>
                    <a:pt x="1129" y="9013"/>
                    <a:pt x="1129" y="6213"/>
                  </a:cubicBezTo>
                  <a:cubicBezTo>
                    <a:pt x="1129" y="3409"/>
                    <a:pt x="3409" y="1130"/>
                    <a:pt x="6209" y="1130"/>
                  </a:cubicBezTo>
                  <a:cubicBezTo>
                    <a:pt x="6965" y="1133"/>
                    <a:pt x="7709" y="1307"/>
                    <a:pt x="8387" y="1639"/>
                  </a:cubicBezTo>
                  <a:lnTo>
                    <a:pt x="9034" y="994"/>
                  </a:lnTo>
                  <a:lnTo>
                    <a:pt x="9034" y="708"/>
                  </a:lnTo>
                  <a:cubicBezTo>
                    <a:pt x="8164" y="260"/>
                    <a:pt x="7203" y="1"/>
                    <a:pt x="620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236" name="Google Shape;1236;p44"/>
            <p:cNvSpPr/>
            <p:nvPr/>
          </p:nvSpPr>
          <p:spPr>
            <a:xfrm>
              <a:off x="5184925" y="1576250"/>
              <a:ext cx="205475" cy="197625"/>
            </a:xfrm>
            <a:custGeom>
              <a:avLst/>
              <a:gdLst/>
              <a:ahLst/>
              <a:cxnLst/>
              <a:rect l="l" t="t" r="r" b="b"/>
              <a:pathLst>
                <a:path w="8219" h="7905" extrusionOk="0">
                  <a:moveTo>
                    <a:pt x="4264" y="0"/>
                  </a:moveTo>
                  <a:cubicBezTo>
                    <a:pt x="2665" y="0"/>
                    <a:pt x="1226" y="964"/>
                    <a:pt x="612" y="2439"/>
                  </a:cubicBezTo>
                  <a:cubicBezTo>
                    <a:pt x="0" y="3918"/>
                    <a:pt x="341" y="5616"/>
                    <a:pt x="1470" y="6748"/>
                  </a:cubicBezTo>
                  <a:cubicBezTo>
                    <a:pt x="2225" y="7503"/>
                    <a:pt x="3236" y="7904"/>
                    <a:pt x="4264" y="7904"/>
                  </a:cubicBezTo>
                  <a:cubicBezTo>
                    <a:pt x="4774" y="7904"/>
                    <a:pt x="5287" y="7806"/>
                    <a:pt x="5776" y="7603"/>
                  </a:cubicBezTo>
                  <a:cubicBezTo>
                    <a:pt x="7255" y="6992"/>
                    <a:pt x="8218" y="5550"/>
                    <a:pt x="8218" y="3954"/>
                  </a:cubicBezTo>
                  <a:cubicBezTo>
                    <a:pt x="8212" y="3502"/>
                    <a:pt x="8131" y="3059"/>
                    <a:pt x="7974" y="2638"/>
                  </a:cubicBezTo>
                  <a:lnTo>
                    <a:pt x="7050" y="3565"/>
                  </a:lnTo>
                  <a:cubicBezTo>
                    <a:pt x="7071" y="3692"/>
                    <a:pt x="7083" y="3821"/>
                    <a:pt x="7089" y="3954"/>
                  </a:cubicBezTo>
                  <a:cubicBezTo>
                    <a:pt x="7089" y="5095"/>
                    <a:pt x="6399" y="6125"/>
                    <a:pt x="5345" y="6562"/>
                  </a:cubicBezTo>
                  <a:cubicBezTo>
                    <a:pt x="4996" y="6706"/>
                    <a:pt x="4629" y="6776"/>
                    <a:pt x="4265" y="6776"/>
                  </a:cubicBezTo>
                  <a:cubicBezTo>
                    <a:pt x="3530" y="6776"/>
                    <a:pt x="2808" y="6489"/>
                    <a:pt x="2268" y="5947"/>
                  </a:cubicBezTo>
                  <a:cubicBezTo>
                    <a:pt x="1461" y="5140"/>
                    <a:pt x="1220" y="3927"/>
                    <a:pt x="1657" y="2873"/>
                  </a:cubicBezTo>
                  <a:cubicBezTo>
                    <a:pt x="2093" y="1816"/>
                    <a:pt x="3123" y="1129"/>
                    <a:pt x="4264" y="1129"/>
                  </a:cubicBezTo>
                  <a:cubicBezTo>
                    <a:pt x="4394" y="1132"/>
                    <a:pt x="4523" y="1144"/>
                    <a:pt x="4653" y="1168"/>
                  </a:cubicBezTo>
                  <a:lnTo>
                    <a:pt x="5580" y="241"/>
                  </a:lnTo>
                  <a:cubicBezTo>
                    <a:pt x="5159" y="84"/>
                    <a:pt x="4713" y="3"/>
                    <a:pt x="426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237" name="Google Shape;1237;p44"/>
            <p:cNvSpPr/>
            <p:nvPr/>
          </p:nvSpPr>
          <p:spPr>
            <a:xfrm>
              <a:off x="5049725" y="1435075"/>
              <a:ext cx="481825" cy="481825"/>
            </a:xfrm>
            <a:custGeom>
              <a:avLst/>
              <a:gdLst/>
              <a:ahLst/>
              <a:cxnLst/>
              <a:rect l="l" t="t" r="r" b="b"/>
              <a:pathLst>
                <a:path w="19273" h="19273" extrusionOk="0">
                  <a:moveTo>
                    <a:pt x="9672" y="1"/>
                  </a:moveTo>
                  <a:cubicBezTo>
                    <a:pt x="4379" y="1"/>
                    <a:pt x="0" y="4307"/>
                    <a:pt x="0" y="9601"/>
                  </a:cubicBezTo>
                  <a:cubicBezTo>
                    <a:pt x="0" y="14892"/>
                    <a:pt x="4379" y="19273"/>
                    <a:pt x="9672" y="19273"/>
                  </a:cubicBezTo>
                  <a:cubicBezTo>
                    <a:pt x="14966" y="19273"/>
                    <a:pt x="19272" y="14892"/>
                    <a:pt x="19272" y="9601"/>
                  </a:cubicBezTo>
                  <a:cubicBezTo>
                    <a:pt x="19269" y="8204"/>
                    <a:pt x="18962" y="6821"/>
                    <a:pt x="18369" y="5557"/>
                  </a:cubicBezTo>
                  <a:lnTo>
                    <a:pt x="17646" y="6279"/>
                  </a:lnTo>
                  <a:cubicBezTo>
                    <a:pt x="17327" y="6599"/>
                    <a:pt x="16896" y="6776"/>
                    <a:pt x="16448" y="6776"/>
                  </a:cubicBezTo>
                  <a:lnTo>
                    <a:pt x="16430" y="6776"/>
                  </a:lnTo>
                  <a:cubicBezTo>
                    <a:pt x="16809" y="7671"/>
                    <a:pt x="17008" y="8628"/>
                    <a:pt x="17014" y="9601"/>
                  </a:cubicBezTo>
                  <a:cubicBezTo>
                    <a:pt x="17014" y="13648"/>
                    <a:pt x="13720" y="16939"/>
                    <a:pt x="9672" y="16939"/>
                  </a:cubicBezTo>
                  <a:cubicBezTo>
                    <a:pt x="5625" y="16939"/>
                    <a:pt x="2334" y="13648"/>
                    <a:pt x="2334" y="9601"/>
                  </a:cubicBezTo>
                  <a:cubicBezTo>
                    <a:pt x="2334" y="5554"/>
                    <a:pt x="5625" y="2259"/>
                    <a:pt x="9672" y="2259"/>
                  </a:cubicBezTo>
                  <a:cubicBezTo>
                    <a:pt x="10642" y="2265"/>
                    <a:pt x="11603" y="2464"/>
                    <a:pt x="12497" y="2844"/>
                  </a:cubicBezTo>
                  <a:lnTo>
                    <a:pt x="12497" y="2825"/>
                  </a:lnTo>
                  <a:cubicBezTo>
                    <a:pt x="12494" y="2374"/>
                    <a:pt x="12672" y="1943"/>
                    <a:pt x="12991" y="1627"/>
                  </a:cubicBezTo>
                  <a:lnTo>
                    <a:pt x="13713" y="904"/>
                  </a:lnTo>
                  <a:cubicBezTo>
                    <a:pt x="12449" y="311"/>
                    <a:pt x="11070" y="4"/>
                    <a:pt x="967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238" name="Google Shape;1238;p44"/>
            <p:cNvSpPr/>
            <p:nvPr/>
          </p:nvSpPr>
          <p:spPr>
            <a:xfrm>
              <a:off x="5245825" y="1435050"/>
              <a:ext cx="290450" cy="282350"/>
            </a:xfrm>
            <a:custGeom>
              <a:avLst/>
              <a:gdLst/>
              <a:ahLst/>
              <a:cxnLst/>
              <a:rect l="l" t="t" r="r" b="b"/>
              <a:pathLst>
                <a:path w="11618" h="11294" extrusionOk="0">
                  <a:moveTo>
                    <a:pt x="8601" y="1"/>
                  </a:moveTo>
                  <a:cubicBezTo>
                    <a:pt x="8461" y="1"/>
                    <a:pt x="8319" y="52"/>
                    <a:pt x="8203" y="168"/>
                  </a:cubicBezTo>
                  <a:lnTo>
                    <a:pt x="5945" y="2426"/>
                  </a:lnTo>
                  <a:cubicBezTo>
                    <a:pt x="5839" y="2531"/>
                    <a:pt x="5779" y="2676"/>
                    <a:pt x="5782" y="2826"/>
                  </a:cubicBezTo>
                  <a:lnTo>
                    <a:pt x="5782" y="4850"/>
                  </a:lnTo>
                  <a:lnTo>
                    <a:pt x="2554" y="8075"/>
                  </a:lnTo>
                  <a:cubicBezTo>
                    <a:pt x="2328" y="7967"/>
                    <a:pt x="2081" y="7906"/>
                    <a:pt x="1828" y="7906"/>
                  </a:cubicBezTo>
                  <a:cubicBezTo>
                    <a:pt x="1142" y="7906"/>
                    <a:pt x="525" y="8319"/>
                    <a:pt x="263" y="8951"/>
                  </a:cubicBezTo>
                  <a:cubicBezTo>
                    <a:pt x="1" y="9584"/>
                    <a:pt x="145" y="10312"/>
                    <a:pt x="630" y="10797"/>
                  </a:cubicBezTo>
                  <a:cubicBezTo>
                    <a:pt x="954" y="11122"/>
                    <a:pt x="1388" y="11294"/>
                    <a:pt x="1828" y="11294"/>
                  </a:cubicBezTo>
                  <a:cubicBezTo>
                    <a:pt x="2046" y="11294"/>
                    <a:pt x="2266" y="11251"/>
                    <a:pt x="2476" y="11165"/>
                  </a:cubicBezTo>
                  <a:cubicBezTo>
                    <a:pt x="3108" y="10903"/>
                    <a:pt x="3524" y="10285"/>
                    <a:pt x="3524" y="9602"/>
                  </a:cubicBezTo>
                  <a:cubicBezTo>
                    <a:pt x="3521" y="9349"/>
                    <a:pt x="3463" y="9102"/>
                    <a:pt x="3352" y="8876"/>
                  </a:cubicBezTo>
                  <a:lnTo>
                    <a:pt x="6580" y="5648"/>
                  </a:lnTo>
                  <a:lnTo>
                    <a:pt x="8604" y="5648"/>
                  </a:lnTo>
                  <a:cubicBezTo>
                    <a:pt x="8754" y="5648"/>
                    <a:pt x="8896" y="5588"/>
                    <a:pt x="9004" y="5482"/>
                  </a:cubicBezTo>
                  <a:lnTo>
                    <a:pt x="11263" y="3224"/>
                  </a:lnTo>
                  <a:cubicBezTo>
                    <a:pt x="11618" y="2869"/>
                    <a:pt x="11365" y="2260"/>
                    <a:pt x="10862" y="2260"/>
                  </a:cubicBezTo>
                  <a:lnTo>
                    <a:pt x="9170" y="2260"/>
                  </a:lnTo>
                  <a:lnTo>
                    <a:pt x="9170" y="568"/>
                  </a:lnTo>
                  <a:cubicBezTo>
                    <a:pt x="9170" y="226"/>
                    <a:pt x="8892" y="1"/>
                    <a:pt x="860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1239" name="Google Shape;1239;p44"/>
          <p:cNvSpPr/>
          <p:nvPr/>
        </p:nvSpPr>
        <p:spPr>
          <a:xfrm>
            <a:off x="2901600" y="2576563"/>
            <a:ext cx="5688300" cy="658500"/>
          </a:xfrm>
          <a:prstGeom prst="rect">
            <a:avLst/>
          </a:prstGeom>
          <a:solidFill>
            <a:srgbClr val="FFFFFF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240" name="Google Shape;1240;p44"/>
          <p:cNvGrpSpPr/>
          <p:nvPr/>
        </p:nvGrpSpPr>
        <p:grpSpPr>
          <a:xfrm>
            <a:off x="2971800" y="2663879"/>
            <a:ext cx="4634074" cy="545376"/>
            <a:chOff x="521525" y="2953223"/>
            <a:chExt cx="4634074" cy="545376"/>
          </a:xfrm>
        </p:grpSpPr>
        <p:grpSp>
          <p:nvGrpSpPr>
            <p:cNvPr id="1241" name="Google Shape;1241;p44"/>
            <p:cNvGrpSpPr/>
            <p:nvPr/>
          </p:nvGrpSpPr>
          <p:grpSpPr>
            <a:xfrm>
              <a:off x="778510" y="2953223"/>
              <a:ext cx="4377089" cy="210501"/>
              <a:chOff x="2383460" y="2886655"/>
              <a:chExt cx="4377089" cy="210501"/>
            </a:xfrm>
          </p:grpSpPr>
          <p:sp>
            <p:nvSpPr>
              <p:cNvPr id="1242" name="Google Shape;1242;p44"/>
              <p:cNvSpPr/>
              <p:nvPr/>
            </p:nvSpPr>
            <p:spPr>
              <a:xfrm>
                <a:off x="2383460" y="2932642"/>
                <a:ext cx="4377089" cy="90030"/>
              </a:xfrm>
              <a:custGeom>
                <a:avLst/>
                <a:gdLst/>
                <a:ahLst/>
                <a:cxnLst/>
                <a:rect l="l" t="t" r="r" b="b"/>
                <a:pathLst>
                  <a:path w="13516" h="278" extrusionOk="0">
                    <a:moveTo>
                      <a:pt x="0" y="0"/>
                    </a:moveTo>
                    <a:lnTo>
                      <a:pt x="0" y="277"/>
                    </a:lnTo>
                    <a:lnTo>
                      <a:pt x="13516" y="277"/>
                    </a:lnTo>
                    <a:lnTo>
                      <a:pt x="13516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3" name="Google Shape;1243;p44"/>
              <p:cNvSpPr/>
              <p:nvPr/>
            </p:nvSpPr>
            <p:spPr>
              <a:xfrm>
                <a:off x="3742313" y="2886655"/>
                <a:ext cx="210499" cy="210501"/>
              </a:xfrm>
              <a:custGeom>
                <a:avLst/>
                <a:gdLst/>
                <a:ahLst/>
                <a:cxnLst/>
                <a:rect l="l" t="t" r="r" b="b"/>
                <a:pathLst>
                  <a:path w="650" h="650" extrusionOk="0">
                    <a:moveTo>
                      <a:pt x="312" y="0"/>
                    </a:moveTo>
                    <a:cubicBezTo>
                      <a:pt x="143" y="0"/>
                      <a:pt x="1" y="142"/>
                      <a:pt x="1" y="311"/>
                    </a:cubicBezTo>
                    <a:cubicBezTo>
                      <a:pt x="1" y="507"/>
                      <a:pt x="143" y="649"/>
                      <a:pt x="312" y="649"/>
                    </a:cubicBezTo>
                    <a:cubicBezTo>
                      <a:pt x="508" y="649"/>
                      <a:pt x="650" y="507"/>
                      <a:pt x="650" y="311"/>
                    </a:cubicBezTo>
                    <a:cubicBezTo>
                      <a:pt x="650" y="142"/>
                      <a:pt x="508" y="0"/>
                      <a:pt x="31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4" name="Google Shape;1244;p44"/>
              <p:cNvSpPr/>
              <p:nvPr/>
            </p:nvSpPr>
            <p:spPr>
              <a:xfrm>
                <a:off x="3770811" y="2912887"/>
                <a:ext cx="155769" cy="155771"/>
              </a:xfrm>
              <a:custGeom>
                <a:avLst/>
                <a:gdLst/>
                <a:ahLst/>
                <a:cxnLst/>
                <a:rect l="l" t="t" r="r" b="b"/>
                <a:pathLst>
                  <a:path w="481" h="481" extrusionOk="0">
                    <a:moveTo>
                      <a:pt x="224" y="0"/>
                    </a:moveTo>
                    <a:cubicBezTo>
                      <a:pt x="109" y="0"/>
                      <a:pt x="1" y="115"/>
                      <a:pt x="1" y="230"/>
                    </a:cubicBezTo>
                    <a:cubicBezTo>
                      <a:pt x="1" y="365"/>
                      <a:pt x="109" y="480"/>
                      <a:pt x="224" y="480"/>
                    </a:cubicBezTo>
                    <a:cubicBezTo>
                      <a:pt x="366" y="480"/>
                      <a:pt x="481" y="365"/>
                      <a:pt x="481" y="230"/>
                    </a:cubicBezTo>
                    <a:cubicBezTo>
                      <a:pt x="481" y="115"/>
                      <a:pt x="366" y="0"/>
                      <a:pt x="22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245" name="Google Shape;1245;p44"/>
            <p:cNvSpPr txBox="1"/>
            <p:nvPr/>
          </p:nvSpPr>
          <p:spPr>
            <a:xfrm>
              <a:off x="521525" y="3128699"/>
              <a:ext cx="4634063" cy="3699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 dirty="0">
                  <a:latin typeface="Roboto"/>
                  <a:ea typeface="Roboto"/>
                  <a:cs typeface="Roboto"/>
                  <a:sym typeface="Roboto"/>
                </a:rPr>
                <a:t>E</a:t>
              </a:r>
              <a:r>
                <a:rPr lang="es" sz="1200" dirty="0">
                  <a:latin typeface="Roboto"/>
                  <a:ea typeface="Roboto"/>
                  <a:cs typeface="Roboto"/>
                  <a:sym typeface="Roboto"/>
                </a:rPr>
                <a:t>mployees need support from peers and collleagues. </a:t>
              </a:r>
              <a:r>
                <a:rPr lang="en-US" sz="1200" dirty="0">
                  <a:latin typeface="Roboto"/>
                  <a:ea typeface="Roboto"/>
                  <a:cs typeface="Roboto"/>
                  <a:sym typeface="Roboto"/>
                </a:rPr>
                <a:t>S</a:t>
              </a:r>
              <a:r>
                <a:rPr lang="es" sz="1200" dirty="0">
                  <a:latin typeface="Roboto"/>
                  <a:ea typeface="Roboto"/>
                  <a:cs typeface="Roboto"/>
                  <a:sym typeface="Roboto"/>
                </a:rPr>
                <a:t>upport increases sel esteem and confience in the employees. </a:t>
              </a:r>
              <a:endParaRPr sz="1200" dirty="0"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246" name="Google Shape;1246;p44"/>
          <p:cNvGrpSpPr/>
          <p:nvPr/>
        </p:nvGrpSpPr>
        <p:grpSpPr>
          <a:xfrm>
            <a:off x="7789691" y="2736143"/>
            <a:ext cx="339200" cy="339271"/>
            <a:chOff x="5049725" y="2027900"/>
            <a:chExt cx="481750" cy="481850"/>
          </a:xfrm>
        </p:grpSpPr>
        <p:sp>
          <p:nvSpPr>
            <p:cNvPr id="1247" name="Google Shape;1247;p44"/>
            <p:cNvSpPr/>
            <p:nvPr/>
          </p:nvSpPr>
          <p:spPr>
            <a:xfrm>
              <a:off x="5191775" y="2394925"/>
              <a:ext cx="197625" cy="114825"/>
            </a:xfrm>
            <a:custGeom>
              <a:avLst/>
              <a:gdLst/>
              <a:ahLst/>
              <a:cxnLst/>
              <a:rect l="l" t="t" r="r" b="b"/>
              <a:pathLst>
                <a:path w="7905" h="4593" extrusionOk="0">
                  <a:moveTo>
                    <a:pt x="0" y="0"/>
                  </a:moveTo>
                  <a:lnTo>
                    <a:pt x="0" y="566"/>
                  </a:lnTo>
                  <a:cubicBezTo>
                    <a:pt x="3" y="1298"/>
                    <a:pt x="479" y="1949"/>
                    <a:pt x="1178" y="2171"/>
                  </a:cubicBezTo>
                  <a:cubicBezTo>
                    <a:pt x="1407" y="3502"/>
                    <a:pt x="2560" y="4593"/>
                    <a:pt x="3954" y="4593"/>
                  </a:cubicBezTo>
                  <a:cubicBezTo>
                    <a:pt x="5345" y="4593"/>
                    <a:pt x="6499" y="3502"/>
                    <a:pt x="6728" y="2171"/>
                  </a:cubicBezTo>
                  <a:cubicBezTo>
                    <a:pt x="7426" y="1949"/>
                    <a:pt x="7902" y="1298"/>
                    <a:pt x="7905" y="566"/>
                  </a:cubicBezTo>
                  <a:lnTo>
                    <a:pt x="790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248" name="Google Shape;1248;p44"/>
            <p:cNvSpPr/>
            <p:nvPr/>
          </p:nvSpPr>
          <p:spPr>
            <a:xfrm>
              <a:off x="5113625" y="2027900"/>
              <a:ext cx="347300" cy="338825"/>
            </a:xfrm>
            <a:custGeom>
              <a:avLst/>
              <a:gdLst/>
              <a:ahLst/>
              <a:cxnLst/>
              <a:rect l="l" t="t" r="r" b="b"/>
              <a:pathLst>
                <a:path w="13892" h="13553" extrusionOk="0">
                  <a:moveTo>
                    <a:pt x="7080" y="2260"/>
                  </a:moveTo>
                  <a:cubicBezTo>
                    <a:pt x="9574" y="2263"/>
                    <a:pt x="11594" y="4284"/>
                    <a:pt x="11597" y="6777"/>
                  </a:cubicBezTo>
                  <a:cubicBezTo>
                    <a:pt x="11597" y="7090"/>
                    <a:pt x="11344" y="7340"/>
                    <a:pt x="11031" y="7340"/>
                  </a:cubicBezTo>
                  <a:cubicBezTo>
                    <a:pt x="10718" y="7340"/>
                    <a:pt x="10468" y="7090"/>
                    <a:pt x="10468" y="6777"/>
                  </a:cubicBezTo>
                  <a:cubicBezTo>
                    <a:pt x="10465" y="4907"/>
                    <a:pt x="8950" y="3392"/>
                    <a:pt x="7080" y="3389"/>
                  </a:cubicBezTo>
                  <a:cubicBezTo>
                    <a:pt x="6767" y="3389"/>
                    <a:pt x="6514" y="3136"/>
                    <a:pt x="6514" y="2826"/>
                  </a:cubicBezTo>
                  <a:cubicBezTo>
                    <a:pt x="6514" y="2513"/>
                    <a:pt x="6767" y="2260"/>
                    <a:pt x="7080" y="2260"/>
                  </a:cubicBezTo>
                  <a:close/>
                  <a:moveTo>
                    <a:pt x="7070" y="1"/>
                  </a:moveTo>
                  <a:cubicBezTo>
                    <a:pt x="6595" y="1"/>
                    <a:pt x="6111" y="50"/>
                    <a:pt x="5623" y="152"/>
                  </a:cubicBezTo>
                  <a:cubicBezTo>
                    <a:pt x="3075" y="685"/>
                    <a:pt x="1001" y="2754"/>
                    <a:pt x="459" y="5301"/>
                  </a:cubicBezTo>
                  <a:cubicBezTo>
                    <a:pt x="1" y="7469"/>
                    <a:pt x="567" y="9644"/>
                    <a:pt x="2015" y="11270"/>
                  </a:cubicBezTo>
                  <a:cubicBezTo>
                    <a:pt x="2584" y="11908"/>
                    <a:pt x="2952" y="12703"/>
                    <a:pt x="3072" y="13552"/>
                  </a:cubicBezTo>
                  <a:lnTo>
                    <a:pt x="11088" y="13552"/>
                  </a:lnTo>
                  <a:cubicBezTo>
                    <a:pt x="11221" y="12691"/>
                    <a:pt x="11597" y="11887"/>
                    <a:pt x="12175" y="11233"/>
                  </a:cubicBezTo>
                  <a:cubicBezTo>
                    <a:pt x="13259" y="10002"/>
                    <a:pt x="13892" y="8418"/>
                    <a:pt x="13892" y="6777"/>
                  </a:cubicBezTo>
                  <a:cubicBezTo>
                    <a:pt x="13892" y="2969"/>
                    <a:pt x="10766" y="1"/>
                    <a:pt x="707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249" name="Google Shape;1249;p44"/>
            <p:cNvSpPr/>
            <p:nvPr/>
          </p:nvSpPr>
          <p:spPr>
            <a:xfrm>
              <a:off x="5049725" y="2197300"/>
              <a:ext cx="56400" cy="28275"/>
            </a:xfrm>
            <a:custGeom>
              <a:avLst/>
              <a:gdLst/>
              <a:ahLst/>
              <a:cxnLst/>
              <a:rect l="l" t="t" r="r" b="b"/>
              <a:pathLst>
                <a:path w="2256" h="1131" extrusionOk="0">
                  <a:moveTo>
                    <a:pt x="563" y="1"/>
                  </a:moveTo>
                  <a:cubicBezTo>
                    <a:pt x="250" y="1"/>
                    <a:pt x="0" y="254"/>
                    <a:pt x="0" y="567"/>
                  </a:cubicBezTo>
                  <a:cubicBezTo>
                    <a:pt x="0" y="877"/>
                    <a:pt x="250" y="1130"/>
                    <a:pt x="563" y="1130"/>
                  </a:cubicBezTo>
                  <a:lnTo>
                    <a:pt x="1693" y="1130"/>
                  </a:lnTo>
                  <a:cubicBezTo>
                    <a:pt x="2006" y="1130"/>
                    <a:pt x="2256" y="877"/>
                    <a:pt x="2256" y="567"/>
                  </a:cubicBezTo>
                  <a:cubicBezTo>
                    <a:pt x="2256" y="254"/>
                    <a:pt x="2006" y="1"/>
                    <a:pt x="169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250" name="Google Shape;1250;p44"/>
            <p:cNvSpPr/>
            <p:nvPr/>
          </p:nvSpPr>
          <p:spPr>
            <a:xfrm>
              <a:off x="5052575" y="2102800"/>
              <a:ext cx="50850" cy="48075"/>
            </a:xfrm>
            <a:custGeom>
              <a:avLst/>
              <a:gdLst/>
              <a:ahLst/>
              <a:cxnLst/>
              <a:rect l="l" t="t" r="r" b="b"/>
              <a:pathLst>
                <a:path w="2034" h="1923" extrusionOk="0">
                  <a:moveTo>
                    <a:pt x="623" y="0"/>
                  </a:moveTo>
                  <a:cubicBezTo>
                    <a:pt x="478" y="0"/>
                    <a:pt x="333" y="56"/>
                    <a:pt x="224" y="167"/>
                  </a:cubicBezTo>
                  <a:cubicBezTo>
                    <a:pt x="4" y="384"/>
                    <a:pt x="1" y="736"/>
                    <a:pt x="214" y="959"/>
                  </a:cubicBezTo>
                  <a:lnTo>
                    <a:pt x="1015" y="1757"/>
                  </a:lnTo>
                  <a:cubicBezTo>
                    <a:pt x="1125" y="1867"/>
                    <a:pt x="1269" y="1922"/>
                    <a:pt x="1413" y="1922"/>
                  </a:cubicBezTo>
                  <a:cubicBezTo>
                    <a:pt x="1558" y="1922"/>
                    <a:pt x="1702" y="1867"/>
                    <a:pt x="1813" y="1757"/>
                  </a:cubicBezTo>
                  <a:cubicBezTo>
                    <a:pt x="2033" y="1534"/>
                    <a:pt x="2033" y="1179"/>
                    <a:pt x="1813" y="959"/>
                  </a:cubicBezTo>
                  <a:lnTo>
                    <a:pt x="1015" y="158"/>
                  </a:lnTo>
                  <a:cubicBezTo>
                    <a:pt x="906" y="53"/>
                    <a:pt x="764" y="0"/>
                    <a:pt x="62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251" name="Google Shape;1251;p44"/>
            <p:cNvSpPr/>
            <p:nvPr/>
          </p:nvSpPr>
          <p:spPr>
            <a:xfrm>
              <a:off x="5052575" y="2272175"/>
              <a:ext cx="50700" cy="47900"/>
            </a:xfrm>
            <a:custGeom>
              <a:avLst/>
              <a:gdLst/>
              <a:ahLst/>
              <a:cxnLst/>
              <a:rect l="l" t="t" r="r" b="b"/>
              <a:pathLst>
                <a:path w="2028" h="1916" extrusionOk="0">
                  <a:moveTo>
                    <a:pt x="1405" y="0"/>
                  </a:moveTo>
                  <a:cubicBezTo>
                    <a:pt x="1264" y="0"/>
                    <a:pt x="1124" y="53"/>
                    <a:pt x="1015" y="159"/>
                  </a:cubicBezTo>
                  <a:lnTo>
                    <a:pt x="214" y="960"/>
                  </a:lnTo>
                  <a:cubicBezTo>
                    <a:pt x="1" y="1179"/>
                    <a:pt x="4" y="1532"/>
                    <a:pt x="224" y="1749"/>
                  </a:cubicBezTo>
                  <a:cubicBezTo>
                    <a:pt x="333" y="1860"/>
                    <a:pt x="478" y="1916"/>
                    <a:pt x="623" y="1916"/>
                  </a:cubicBezTo>
                  <a:cubicBezTo>
                    <a:pt x="764" y="1916"/>
                    <a:pt x="906" y="1863"/>
                    <a:pt x="1015" y="1758"/>
                  </a:cubicBezTo>
                  <a:lnTo>
                    <a:pt x="1813" y="960"/>
                  </a:lnTo>
                  <a:cubicBezTo>
                    <a:pt x="2027" y="737"/>
                    <a:pt x="2024" y="384"/>
                    <a:pt x="1804" y="168"/>
                  </a:cubicBezTo>
                  <a:cubicBezTo>
                    <a:pt x="1695" y="56"/>
                    <a:pt x="1550" y="0"/>
                    <a:pt x="140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252" name="Google Shape;1252;p44"/>
            <p:cNvSpPr/>
            <p:nvPr/>
          </p:nvSpPr>
          <p:spPr>
            <a:xfrm>
              <a:off x="5475050" y="2197300"/>
              <a:ext cx="56425" cy="28275"/>
            </a:xfrm>
            <a:custGeom>
              <a:avLst/>
              <a:gdLst/>
              <a:ahLst/>
              <a:cxnLst/>
              <a:rect l="l" t="t" r="r" b="b"/>
              <a:pathLst>
                <a:path w="2257" h="1131" extrusionOk="0">
                  <a:moveTo>
                    <a:pt x="564" y="1"/>
                  </a:moveTo>
                  <a:cubicBezTo>
                    <a:pt x="251" y="1"/>
                    <a:pt x="1" y="254"/>
                    <a:pt x="1" y="567"/>
                  </a:cubicBezTo>
                  <a:cubicBezTo>
                    <a:pt x="1" y="877"/>
                    <a:pt x="251" y="1130"/>
                    <a:pt x="564" y="1130"/>
                  </a:cubicBezTo>
                  <a:lnTo>
                    <a:pt x="1693" y="1130"/>
                  </a:lnTo>
                  <a:cubicBezTo>
                    <a:pt x="2006" y="1130"/>
                    <a:pt x="2256" y="877"/>
                    <a:pt x="2256" y="567"/>
                  </a:cubicBezTo>
                  <a:cubicBezTo>
                    <a:pt x="2256" y="254"/>
                    <a:pt x="2006" y="1"/>
                    <a:pt x="169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253" name="Google Shape;1253;p44"/>
            <p:cNvSpPr/>
            <p:nvPr/>
          </p:nvSpPr>
          <p:spPr>
            <a:xfrm>
              <a:off x="5477925" y="2102800"/>
              <a:ext cx="50675" cy="47900"/>
            </a:xfrm>
            <a:custGeom>
              <a:avLst/>
              <a:gdLst/>
              <a:ahLst/>
              <a:cxnLst/>
              <a:rect l="l" t="t" r="r" b="b"/>
              <a:pathLst>
                <a:path w="2027" h="1916" extrusionOk="0">
                  <a:moveTo>
                    <a:pt x="1405" y="0"/>
                  </a:moveTo>
                  <a:cubicBezTo>
                    <a:pt x="1264" y="0"/>
                    <a:pt x="1123" y="53"/>
                    <a:pt x="1015" y="158"/>
                  </a:cubicBezTo>
                  <a:lnTo>
                    <a:pt x="214" y="959"/>
                  </a:lnTo>
                  <a:cubicBezTo>
                    <a:pt x="0" y="1179"/>
                    <a:pt x="3" y="1531"/>
                    <a:pt x="223" y="1748"/>
                  </a:cubicBezTo>
                  <a:cubicBezTo>
                    <a:pt x="333" y="1860"/>
                    <a:pt x="478" y="1915"/>
                    <a:pt x="623" y="1915"/>
                  </a:cubicBezTo>
                  <a:cubicBezTo>
                    <a:pt x="764" y="1915"/>
                    <a:pt x="905" y="1863"/>
                    <a:pt x="1015" y="1757"/>
                  </a:cubicBezTo>
                  <a:lnTo>
                    <a:pt x="1813" y="959"/>
                  </a:lnTo>
                  <a:cubicBezTo>
                    <a:pt x="2027" y="736"/>
                    <a:pt x="2024" y="384"/>
                    <a:pt x="1804" y="167"/>
                  </a:cubicBezTo>
                  <a:cubicBezTo>
                    <a:pt x="1694" y="56"/>
                    <a:pt x="1549" y="0"/>
                    <a:pt x="140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254" name="Google Shape;1254;p44"/>
            <p:cNvSpPr/>
            <p:nvPr/>
          </p:nvSpPr>
          <p:spPr>
            <a:xfrm>
              <a:off x="5477775" y="2272000"/>
              <a:ext cx="50825" cy="48075"/>
            </a:xfrm>
            <a:custGeom>
              <a:avLst/>
              <a:gdLst/>
              <a:ahLst/>
              <a:cxnLst/>
              <a:rect l="l" t="t" r="r" b="b"/>
              <a:pathLst>
                <a:path w="2033" h="1923" extrusionOk="0">
                  <a:moveTo>
                    <a:pt x="621" y="1"/>
                  </a:moveTo>
                  <a:cubicBezTo>
                    <a:pt x="476" y="1"/>
                    <a:pt x="331" y="56"/>
                    <a:pt x="220" y="166"/>
                  </a:cubicBezTo>
                  <a:cubicBezTo>
                    <a:pt x="0" y="388"/>
                    <a:pt x="0" y="744"/>
                    <a:pt x="220" y="967"/>
                  </a:cubicBezTo>
                  <a:lnTo>
                    <a:pt x="1021" y="1765"/>
                  </a:lnTo>
                  <a:cubicBezTo>
                    <a:pt x="1129" y="1870"/>
                    <a:pt x="1270" y="1923"/>
                    <a:pt x="1411" y="1923"/>
                  </a:cubicBezTo>
                  <a:cubicBezTo>
                    <a:pt x="1555" y="1923"/>
                    <a:pt x="1700" y="1867"/>
                    <a:pt x="1810" y="1756"/>
                  </a:cubicBezTo>
                  <a:cubicBezTo>
                    <a:pt x="2030" y="1539"/>
                    <a:pt x="2033" y="1186"/>
                    <a:pt x="1819" y="967"/>
                  </a:cubicBezTo>
                  <a:lnTo>
                    <a:pt x="1021" y="166"/>
                  </a:lnTo>
                  <a:cubicBezTo>
                    <a:pt x="910" y="56"/>
                    <a:pt x="765" y="1"/>
                    <a:pt x="62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1255" name="Google Shape;1255;p44"/>
          <p:cNvGrpSpPr/>
          <p:nvPr/>
        </p:nvGrpSpPr>
        <p:grpSpPr>
          <a:xfrm>
            <a:off x="3124200" y="3847280"/>
            <a:ext cx="4481674" cy="545213"/>
            <a:chOff x="673925" y="3548680"/>
            <a:chExt cx="4481674" cy="545213"/>
          </a:xfrm>
        </p:grpSpPr>
        <p:grpSp>
          <p:nvGrpSpPr>
            <p:cNvPr id="1256" name="Google Shape;1256;p44"/>
            <p:cNvGrpSpPr/>
            <p:nvPr/>
          </p:nvGrpSpPr>
          <p:grpSpPr>
            <a:xfrm>
              <a:off x="778510" y="3548680"/>
              <a:ext cx="4377089" cy="210177"/>
              <a:chOff x="2383460" y="3103162"/>
              <a:chExt cx="4377089" cy="210177"/>
            </a:xfrm>
          </p:grpSpPr>
          <p:sp>
            <p:nvSpPr>
              <p:cNvPr id="1257" name="Google Shape;1257;p44"/>
              <p:cNvSpPr/>
              <p:nvPr/>
            </p:nvSpPr>
            <p:spPr>
              <a:xfrm>
                <a:off x="2383460" y="3166636"/>
                <a:ext cx="4377089" cy="91973"/>
              </a:xfrm>
              <a:custGeom>
                <a:avLst/>
                <a:gdLst/>
                <a:ahLst/>
                <a:cxnLst/>
                <a:rect l="l" t="t" r="r" b="b"/>
                <a:pathLst>
                  <a:path w="13516" h="284" extrusionOk="0">
                    <a:moveTo>
                      <a:pt x="0" y="0"/>
                    </a:moveTo>
                    <a:lnTo>
                      <a:pt x="0" y="284"/>
                    </a:lnTo>
                    <a:lnTo>
                      <a:pt x="13516" y="284"/>
                    </a:lnTo>
                    <a:lnTo>
                      <a:pt x="13516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8" name="Google Shape;1258;p44"/>
              <p:cNvSpPr/>
              <p:nvPr/>
            </p:nvSpPr>
            <p:spPr>
              <a:xfrm>
                <a:off x="4646165" y="3103162"/>
                <a:ext cx="210499" cy="210177"/>
              </a:xfrm>
              <a:custGeom>
                <a:avLst/>
                <a:gdLst/>
                <a:ahLst/>
                <a:cxnLst/>
                <a:rect l="l" t="t" r="r" b="b"/>
                <a:pathLst>
                  <a:path w="650" h="649" extrusionOk="0">
                    <a:moveTo>
                      <a:pt x="339" y="0"/>
                    </a:moveTo>
                    <a:cubicBezTo>
                      <a:pt x="143" y="0"/>
                      <a:pt x="1" y="142"/>
                      <a:pt x="1" y="338"/>
                    </a:cubicBezTo>
                    <a:cubicBezTo>
                      <a:pt x="1" y="507"/>
                      <a:pt x="143" y="649"/>
                      <a:pt x="339" y="649"/>
                    </a:cubicBezTo>
                    <a:cubicBezTo>
                      <a:pt x="508" y="649"/>
                      <a:pt x="650" y="507"/>
                      <a:pt x="650" y="338"/>
                    </a:cubicBezTo>
                    <a:cubicBezTo>
                      <a:pt x="650" y="142"/>
                      <a:pt x="508" y="0"/>
                      <a:pt x="33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9" name="Google Shape;1259;p44"/>
              <p:cNvSpPr/>
              <p:nvPr/>
            </p:nvSpPr>
            <p:spPr>
              <a:xfrm>
                <a:off x="4672396" y="3129393"/>
                <a:ext cx="155769" cy="155447"/>
              </a:xfrm>
              <a:custGeom>
                <a:avLst/>
                <a:gdLst/>
                <a:ahLst/>
                <a:cxnLst/>
                <a:rect l="l" t="t" r="r" b="b"/>
                <a:pathLst>
                  <a:path w="481" h="480" extrusionOk="0">
                    <a:moveTo>
                      <a:pt x="258" y="0"/>
                    </a:moveTo>
                    <a:cubicBezTo>
                      <a:pt x="116" y="0"/>
                      <a:pt x="1" y="115"/>
                      <a:pt x="1" y="257"/>
                    </a:cubicBezTo>
                    <a:cubicBezTo>
                      <a:pt x="1" y="365"/>
                      <a:pt x="116" y="480"/>
                      <a:pt x="258" y="480"/>
                    </a:cubicBezTo>
                    <a:cubicBezTo>
                      <a:pt x="366" y="480"/>
                      <a:pt x="481" y="365"/>
                      <a:pt x="481" y="257"/>
                    </a:cubicBezTo>
                    <a:cubicBezTo>
                      <a:pt x="481" y="115"/>
                      <a:pt x="366" y="0"/>
                      <a:pt x="25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260" name="Google Shape;1260;p44"/>
            <p:cNvSpPr txBox="1"/>
            <p:nvPr/>
          </p:nvSpPr>
          <p:spPr>
            <a:xfrm>
              <a:off x="673925" y="3723993"/>
              <a:ext cx="4481663" cy="3699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200" dirty="0">
                  <a:latin typeface="Roboto"/>
                  <a:ea typeface="Roboto"/>
                  <a:cs typeface="Roboto"/>
                  <a:sym typeface="Roboto"/>
                </a:rPr>
                <a:t>S</a:t>
              </a:r>
              <a:r>
                <a:rPr lang="es" sz="1200" dirty="0">
                  <a:latin typeface="Roboto"/>
                  <a:ea typeface="Roboto"/>
                  <a:cs typeface="Roboto"/>
                  <a:sym typeface="Roboto"/>
                </a:rPr>
                <a:t>tress management, health and wellness,  effective feedback based programs help in reduction of absenteeism</a:t>
              </a:r>
              <a:endParaRPr sz="1200" dirty="0"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261" name="Google Shape;1261;p44"/>
          <p:cNvGrpSpPr/>
          <p:nvPr/>
        </p:nvGrpSpPr>
        <p:grpSpPr>
          <a:xfrm>
            <a:off x="7792840" y="3910775"/>
            <a:ext cx="332881" cy="332881"/>
            <a:chOff x="6239925" y="2032450"/>
            <a:chExt cx="472775" cy="472775"/>
          </a:xfrm>
        </p:grpSpPr>
        <p:sp>
          <p:nvSpPr>
            <p:cNvPr id="1262" name="Google Shape;1262;p44"/>
            <p:cNvSpPr/>
            <p:nvPr/>
          </p:nvSpPr>
          <p:spPr>
            <a:xfrm>
              <a:off x="6239925" y="2032450"/>
              <a:ext cx="472775" cy="472775"/>
            </a:xfrm>
            <a:custGeom>
              <a:avLst/>
              <a:gdLst/>
              <a:ahLst/>
              <a:cxnLst/>
              <a:rect l="l" t="t" r="r" b="b"/>
              <a:pathLst>
                <a:path w="18911" h="18911" extrusionOk="0">
                  <a:moveTo>
                    <a:pt x="9455" y="2466"/>
                  </a:moveTo>
                  <a:cubicBezTo>
                    <a:pt x="13307" y="2466"/>
                    <a:pt x="16442" y="5601"/>
                    <a:pt x="16442" y="9456"/>
                  </a:cubicBezTo>
                  <a:cubicBezTo>
                    <a:pt x="16442" y="13310"/>
                    <a:pt x="13307" y="16445"/>
                    <a:pt x="9455" y="16445"/>
                  </a:cubicBezTo>
                  <a:cubicBezTo>
                    <a:pt x="5601" y="16445"/>
                    <a:pt x="2466" y="13310"/>
                    <a:pt x="2466" y="9456"/>
                  </a:cubicBezTo>
                  <a:cubicBezTo>
                    <a:pt x="2466" y="5601"/>
                    <a:pt x="5601" y="2466"/>
                    <a:pt x="9455" y="2466"/>
                  </a:cubicBezTo>
                  <a:close/>
                  <a:moveTo>
                    <a:pt x="9455" y="0"/>
                  </a:moveTo>
                  <a:cubicBezTo>
                    <a:pt x="4228" y="0"/>
                    <a:pt x="0" y="4228"/>
                    <a:pt x="0" y="9456"/>
                  </a:cubicBezTo>
                  <a:cubicBezTo>
                    <a:pt x="0" y="14683"/>
                    <a:pt x="4228" y="18911"/>
                    <a:pt x="9455" y="18911"/>
                  </a:cubicBezTo>
                  <a:cubicBezTo>
                    <a:pt x="14680" y="18911"/>
                    <a:pt x="18911" y="14683"/>
                    <a:pt x="18911" y="9456"/>
                  </a:cubicBezTo>
                  <a:cubicBezTo>
                    <a:pt x="18911" y="4231"/>
                    <a:pt x="14680" y="0"/>
                    <a:pt x="94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263" name="Google Shape;1263;p44"/>
            <p:cNvSpPr/>
            <p:nvPr/>
          </p:nvSpPr>
          <p:spPr>
            <a:xfrm>
              <a:off x="6329800" y="2122325"/>
              <a:ext cx="292950" cy="293025"/>
            </a:xfrm>
            <a:custGeom>
              <a:avLst/>
              <a:gdLst/>
              <a:ahLst/>
              <a:cxnLst/>
              <a:rect l="l" t="t" r="r" b="b"/>
              <a:pathLst>
                <a:path w="11718" h="11721" extrusionOk="0">
                  <a:moveTo>
                    <a:pt x="5860" y="1043"/>
                  </a:moveTo>
                  <a:cubicBezTo>
                    <a:pt x="6171" y="1043"/>
                    <a:pt x="6424" y="1295"/>
                    <a:pt x="6424" y="1609"/>
                  </a:cubicBezTo>
                  <a:lnTo>
                    <a:pt x="6424" y="2542"/>
                  </a:lnTo>
                  <a:cubicBezTo>
                    <a:pt x="7264" y="2792"/>
                    <a:pt x="7839" y="3566"/>
                    <a:pt x="7842" y="4442"/>
                  </a:cubicBezTo>
                  <a:cubicBezTo>
                    <a:pt x="7842" y="4755"/>
                    <a:pt x="7589" y="5008"/>
                    <a:pt x="7276" y="5008"/>
                  </a:cubicBezTo>
                  <a:cubicBezTo>
                    <a:pt x="6966" y="5008"/>
                    <a:pt x="6713" y="4755"/>
                    <a:pt x="6713" y="4442"/>
                  </a:cubicBezTo>
                  <a:cubicBezTo>
                    <a:pt x="6713" y="3929"/>
                    <a:pt x="6292" y="3588"/>
                    <a:pt x="5853" y="3588"/>
                  </a:cubicBezTo>
                  <a:cubicBezTo>
                    <a:pt x="5644" y="3588"/>
                    <a:pt x="5429" y="3666"/>
                    <a:pt x="5255" y="3840"/>
                  </a:cubicBezTo>
                  <a:cubicBezTo>
                    <a:pt x="4719" y="4376"/>
                    <a:pt x="5099" y="5297"/>
                    <a:pt x="5860" y="5297"/>
                  </a:cubicBezTo>
                  <a:cubicBezTo>
                    <a:pt x="5862" y="5297"/>
                    <a:pt x="5865" y="5297"/>
                    <a:pt x="5867" y="5297"/>
                  </a:cubicBezTo>
                  <a:cubicBezTo>
                    <a:pt x="6849" y="5297"/>
                    <a:pt x="7680" y="6019"/>
                    <a:pt x="7821" y="6993"/>
                  </a:cubicBezTo>
                  <a:cubicBezTo>
                    <a:pt x="7962" y="7968"/>
                    <a:pt x="7369" y="8899"/>
                    <a:pt x="6424" y="9179"/>
                  </a:cubicBezTo>
                  <a:lnTo>
                    <a:pt x="6424" y="10115"/>
                  </a:lnTo>
                  <a:cubicBezTo>
                    <a:pt x="6424" y="10426"/>
                    <a:pt x="6171" y="10679"/>
                    <a:pt x="5860" y="10679"/>
                  </a:cubicBezTo>
                  <a:cubicBezTo>
                    <a:pt x="5547" y="10679"/>
                    <a:pt x="5294" y="10426"/>
                    <a:pt x="5294" y="10115"/>
                  </a:cubicBezTo>
                  <a:lnTo>
                    <a:pt x="5294" y="9179"/>
                  </a:lnTo>
                  <a:cubicBezTo>
                    <a:pt x="4454" y="8929"/>
                    <a:pt x="3879" y="8155"/>
                    <a:pt x="3876" y="7279"/>
                  </a:cubicBezTo>
                  <a:cubicBezTo>
                    <a:pt x="3876" y="6966"/>
                    <a:pt x="4129" y="6713"/>
                    <a:pt x="4442" y="6713"/>
                  </a:cubicBezTo>
                  <a:cubicBezTo>
                    <a:pt x="4752" y="6713"/>
                    <a:pt x="5005" y="6966"/>
                    <a:pt x="5005" y="7279"/>
                  </a:cubicBezTo>
                  <a:cubicBezTo>
                    <a:pt x="5005" y="7792"/>
                    <a:pt x="5426" y="8133"/>
                    <a:pt x="5865" y="8133"/>
                  </a:cubicBezTo>
                  <a:cubicBezTo>
                    <a:pt x="6074" y="8133"/>
                    <a:pt x="6288" y="8055"/>
                    <a:pt x="6463" y="7881"/>
                  </a:cubicBezTo>
                  <a:cubicBezTo>
                    <a:pt x="6999" y="7345"/>
                    <a:pt x="6619" y="6427"/>
                    <a:pt x="5860" y="6427"/>
                  </a:cubicBezTo>
                  <a:cubicBezTo>
                    <a:pt x="4873" y="6427"/>
                    <a:pt x="4039" y="5704"/>
                    <a:pt x="3897" y="4728"/>
                  </a:cubicBezTo>
                  <a:cubicBezTo>
                    <a:pt x="3756" y="3753"/>
                    <a:pt x="4349" y="2822"/>
                    <a:pt x="5294" y="2542"/>
                  </a:cubicBezTo>
                  <a:lnTo>
                    <a:pt x="5294" y="1609"/>
                  </a:lnTo>
                  <a:cubicBezTo>
                    <a:pt x="5294" y="1295"/>
                    <a:pt x="5547" y="1043"/>
                    <a:pt x="5860" y="1043"/>
                  </a:cubicBezTo>
                  <a:close/>
                  <a:moveTo>
                    <a:pt x="5860" y="1"/>
                  </a:moveTo>
                  <a:cubicBezTo>
                    <a:pt x="2629" y="1"/>
                    <a:pt x="1" y="2629"/>
                    <a:pt x="1" y="5861"/>
                  </a:cubicBezTo>
                  <a:cubicBezTo>
                    <a:pt x="1" y="9092"/>
                    <a:pt x="2629" y="11720"/>
                    <a:pt x="5860" y="11720"/>
                  </a:cubicBezTo>
                  <a:cubicBezTo>
                    <a:pt x="9088" y="11720"/>
                    <a:pt x="11717" y="9092"/>
                    <a:pt x="11717" y="5861"/>
                  </a:cubicBezTo>
                  <a:cubicBezTo>
                    <a:pt x="11717" y="2629"/>
                    <a:pt x="9088" y="1"/>
                    <a:pt x="586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1264" name="Google Shape;1264;p44"/>
          <p:cNvSpPr txBox="1"/>
          <p:nvPr/>
        </p:nvSpPr>
        <p:spPr>
          <a:xfrm>
            <a:off x="6172200" y="1075350"/>
            <a:ext cx="2417700" cy="4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dirty="0">
                <a:solidFill>
                  <a:schemeClr val="accent3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rPr>
              <a:t>S</a:t>
            </a:r>
            <a:r>
              <a:rPr lang="es" sz="1700" dirty="0">
                <a:solidFill>
                  <a:schemeClr val="accent3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rPr>
              <a:t>upport from managers </a:t>
            </a:r>
            <a:endParaRPr sz="1700" dirty="0">
              <a:solidFill>
                <a:schemeClr val="accent3"/>
              </a:solidFill>
              <a:latin typeface="Fira Sans Extra Condensed Medium"/>
              <a:ea typeface="Fira Sans Extra Condensed Medium"/>
              <a:cs typeface="Fira Sans Extra Condensed Medium"/>
              <a:sym typeface="Fira Sans Extra Condensed Medium"/>
            </a:endParaRPr>
          </a:p>
        </p:txBody>
      </p:sp>
      <p:sp>
        <p:nvSpPr>
          <p:cNvPr id="1265" name="Google Shape;1265;p44"/>
          <p:cNvSpPr txBox="1"/>
          <p:nvPr/>
        </p:nvSpPr>
        <p:spPr>
          <a:xfrm>
            <a:off x="5867400" y="2153788"/>
            <a:ext cx="2722500" cy="4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dirty="0">
                <a:solidFill>
                  <a:schemeClr val="accen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rPr>
              <a:t>P</a:t>
            </a:r>
            <a:r>
              <a:rPr lang="es" sz="1700" dirty="0">
                <a:solidFill>
                  <a:schemeClr val="accen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rPr>
              <a:t>eer and Colleaue support </a:t>
            </a:r>
            <a:endParaRPr sz="1700" dirty="0">
              <a:solidFill>
                <a:schemeClr val="accent1"/>
              </a:solidFill>
              <a:latin typeface="Fira Sans Extra Condensed Medium"/>
              <a:ea typeface="Fira Sans Extra Condensed Medium"/>
              <a:cs typeface="Fira Sans Extra Condensed Medium"/>
              <a:sym typeface="Fira Sans Extra Condensed Medium"/>
            </a:endParaRPr>
          </a:p>
        </p:txBody>
      </p:sp>
      <p:sp>
        <p:nvSpPr>
          <p:cNvPr id="1266" name="Google Shape;1266;p44"/>
          <p:cNvSpPr txBox="1"/>
          <p:nvPr/>
        </p:nvSpPr>
        <p:spPr>
          <a:xfrm>
            <a:off x="4114800" y="3316400"/>
            <a:ext cx="4475100" cy="4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dirty="0">
                <a:solidFill>
                  <a:schemeClr val="accent2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rPr>
              <a:t>O</a:t>
            </a:r>
            <a:r>
              <a:rPr lang="es" sz="1700" dirty="0">
                <a:solidFill>
                  <a:schemeClr val="accent2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rPr>
              <a:t>ccupational safety/Health and welness programs </a:t>
            </a:r>
            <a:endParaRPr sz="1700" dirty="0">
              <a:solidFill>
                <a:schemeClr val="accent2"/>
              </a:solidFill>
              <a:latin typeface="Fira Sans Extra Condensed Medium"/>
              <a:ea typeface="Fira Sans Extra Condensed Medium"/>
              <a:cs typeface="Fira Sans Extra Condensed Medium"/>
              <a:sym typeface="Fira Sans Extra Condensed Medium"/>
            </a:endParaRPr>
          </a:p>
        </p:txBody>
      </p:sp>
      <p:sp>
        <p:nvSpPr>
          <p:cNvPr id="1267" name="Google Shape;1267;p44"/>
          <p:cNvSpPr txBox="1"/>
          <p:nvPr/>
        </p:nvSpPr>
        <p:spPr>
          <a:xfrm>
            <a:off x="2901600" y="972625"/>
            <a:ext cx="1648200" cy="4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700">
                <a:solidFill>
                  <a:schemeClr val="accent3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rPr>
              <a:t>45%</a:t>
            </a:r>
            <a:endParaRPr sz="1700">
              <a:solidFill>
                <a:schemeClr val="accent3"/>
              </a:solidFill>
              <a:latin typeface="Fira Sans Extra Condensed Medium"/>
              <a:ea typeface="Fira Sans Extra Condensed Medium"/>
              <a:cs typeface="Fira Sans Extra Condensed Medium"/>
              <a:sym typeface="Fira Sans Extra Condensed Medium"/>
            </a:endParaRPr>
          </a:p>
        </p:txBody>
      </p:sp>
      <p:sp>
        <p:nvSpPr>
          <p:cNvPr id="1268" name="Google Shape;1268;p44"/>
          <p:cNvSpPr txBox="1"/>
          <p:nvPr/>
        </p:nvSpPr>
        <p:spPr>
          <a:xfrm>
            <a:off x="2901600" y="2153788"/>
            <a:ext cx="1648200" cy="4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700">
                <a:solidFill>
                  <a:schemeClr val="accen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rPr>
              <a:t>35%</a:t>
            </a:r>
            <a:endParaRPr sz="1700">
              <a:solidFill>
                <a:schemeClr val="accent1"/>
              </a:solidFill>
              <a:latin typeface="Fira Sans Extra Condensed Medium"/>
              <a:ea typeface="Fira Sans Extra Condensed Medium"/>
              <a:cs typeface="Fira Sans Extra Condensed Medium"/>
              <a:sym typeface="Fira Sans Extra Condensed Medium"/>
            </a:endParaRPr>
          </a:p>
        </p:txBody>
      </p:sp>
      <p:sp>
        <p:nvSpPr>
          <p:cNvPr id="1269" name="Google Shape;1269;p44"/>
          <p:cNvSpPr txBox="1"/>
          <p:nvPr/>
        </p:nvSpPr>
        <p:spPr>
          <a:xfrm>
            <a:off x="2901600" y="3316400"/>
            <a:ext cx="1648200" cy="4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700">
                <a:solidFill>
                  <a:schemeClr val="accent2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rPr>
              <a:t>50%</a:t>
            </a:r>
            <a:endParaRPr sz="1700">
              <a:solidFill>
                <a:schemeClr val="accent2"/>
              </a:solidFill>
              <a:latin typeface="Fira Sans Extra Condensed Medium"/>
              <a:ea typeface="Fira Sans Extra Condensed Medium"/>
              <a:cs typeface="Fira Sans Extra Condensed Medium"/>
              <a:sym typeface="Fira Sans Extra Condensed Medium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4" name="Google Shape;1274;p45"/>
          <p:cNvSpPr/>
          <p:nvPr/>
        </p:nvSpPr>
        <p:spPr>
          <a:xfrm>
            <a:off x="4650701" y="1265900"/>
            <a:ext cx="3901200" cy="480000"/>
          </a:xfrm>
          <a:prstGeom prst="roundRect">
            <a:avLst>
              <a:gd name="adj" fmla="val 42238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75" name="Google Shape;1275;p45"/>
          <p:cNvSpPr/>
          <p:nvPr/>
        </p:nvSpPr>
        <p:spPr>
          <a:xfrm>
            <a:off x="548176" y="3032350"/>
            <a:ext cx="3901200" cy="480000"/>
          </a:xfrm>
          <a:prstGeom prst="roundRect">
            <a:avLst>
              <a:gd name="adj" fmla="val 42238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76" name="Google Shape;1276;p45"/>
          <p:cNvSpPr/>
          <p:nvPr/>
        </p:nvSpPr>
        <p:spPr>
          <a:xfrm>
            <a:off x="548176" y="1265900"/>
            <a:ext cx="3901200" cy="480000"/>
          </a:xfrm>
          <a:prstGeom prst="roundRect">
            <a:avLst>
              <a:gd name="adj" fmla="val 42238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77" name="Google Shape;1277;p45"/>
          <p:cNvSpPr/>
          <p:nvPr/>
        </p:nvSpPr>
        <p:spPr>
          <a:xfrm>
            <a:off x="4650701" y="3032350"/>
            <a:ext cx="3901200" cy="480000"/>
          </a:xfrm>
          <a:prstGeom prst="roundRect">
            <a:avLst>
              <a:gd name="adj" fmla="val 42238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78" name="Google Shape;1278;p45"/>
          <p:cNvSpPr txBox="1">
            <a:spLocks noGrp="1"/>
          </p:cNvSpPr>
          <p:nvPr>
            <p:ph type="title"/>
          </p:nvPr>
        </p:nvSpPr>
        <p:spPr>
          <a:xfrm>
            <a:off x="180000" y="307450"/>
            <a:ext cx="878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3. Social Factors</a:t>
            </a:r>
            <a:endParaRPr dirty="0"/>
          </a:p>
        </p:txBody>
      </p:sp>
      <p:sp>
        <p:nvSpPr>
          <p:cNvPr id="1279" name="Google Shape;1279;p45"/>
          <p:cNvSpPr/>
          <p:nvPr/>
        </p:nvSpPr>
        <p:spPr>
          <a:xfrm>
            <a:off x="548175" y="1259973"/>
            <a:ext cx="2228700" cy="480000"/>
          </a:xfrm>
          <a:prstGeom prst="roundRect">
            <a:avLst>
              <a:gd name="adj" fmla="val 42238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0" name="Google Shape;1280;p45"/>
          <p:cNvSpPr/>
          <p:nvPr/>
        </p:nvSpPr>
        <p:spPr>
          <a:xfrm>
            <a:off x="548175" y="3029453"/>
            <a:ext cx="961200" cy="480000"/>
          </a:xfrm>
          <a:prstGeom prst="roundRect">
            <a:avLst>
              <a:gd name="adj" fmla="val 42238"/>
            </a:avLst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1" name="Google Shape;1281;p45"/>
          <p:cNvSpPr/>
          <p:nvPr/>
        </p:nvSpPr>
        <p:spPr>
          <a:xfrm>
            <a:off x="4650695" y="1259973"/>
            <a:ext cx="2290200" cy="480000"/>
          </a:xfrm>
          <a:prstGeom prst="roundRect">
            <a:avLst>
              <a:gd name="adj" fmla="val 42238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2" name="Google Shape;1282;p45"/>
          <p:cNvSpPr/>
          <p:nvPr/>
        </p:nvSpPr>
        <p:spPr>
          <a:xfrm>
            <a:off x="4650695" y="3029453"/>
            <a:ext cx="3070500" cy="480000"/>
          </a:xfrm>
          <a:prstGeom prst="roundRect">
            <a:avLst>
              <a:gd name="adj" fmla="val 42238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3" name="Google Shape;1283;p45"/>
          <p:cNvSpPr/>
          <p:nvPr/>
        </p:nvSpPr>
        <p:spPr>
          <a:xfrm>
            <a:off x="548175" y="1280788"/>
            <a:ext cx="1186500" cy="444600"/>
          </a:xfrm>
          <a:prstGeom prst="roundRect">
            <a:avLst>
              <a:gd name="adj" fmla="val 50000"/>
            </a:avLst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" sz="2000" b="1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52%</a:t>
            </a:r>
            <a:endParaRPr sz="2000" b="1">
              <a:solidFill>
                <a:schemeClr val="lt1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1284" name="Google Shape;1284;p45"/>
          <p:cNvSpPr/>
          <p:nvPr/>
        </p:nvSpPr>
        <p:spPr>
          <a:xfrm>
            <a:off x="4650700" y="1280788"/>
            <a:ext cx="1186500" cy="444600"/>
          </a:xfrm>
          <a:prstGeom prst="roundRect">
            <a:avLst>
              <a:gd name="adj" fmla="val 50000"/>
            </a:avLst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" sz="2000" b="1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60%</a:t>
            </a:r>
            <a:endParaRPr sz="2000">
              <a:solidFill>
                <a:schemeClr val="lt1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1285" name="Google Shape;1285;p45"/>
          <p:cNvSpPr/>
          <p:nvPr/>
        </p:nvSpPr>
        <p:spPr>
          <a:xfrm>
            <a:off x="4650700" y="3050013"/>
            <a:ext cx="1186500" cy="444600"/>
          </a:xfrm>
          <a:prstGeom prst="roundRect">
            <a:avLst>
              <a:gd name="adj" fmla="val 50000"/>
            </a:avLst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" sz="2000" b="1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80%</a:t>
            </a:r>
            <a:endParaRPr sz="2000">
              <a:solidFill>
                <a:schemeClr val="lt1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1286" name="Google Shape;1286;p45"/>
          <p:cNvSpPr/>
          <p:nvPr/>
        </p:nvSpPr>
        <p:spPr>
          <a:xfrm>
            <a:off x="1981200" y="2266950"/>
            <a:ext cx="4419600" cy="50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70000" tIns="91425" rIns="274300" bIns="9142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dirty="0">
                <a:latin typeface="Roboto"/>
                <a:ea typeface="Roboto"/>
                <a:cs typeface="Roboto"/>
                <a:sym typeface="Roboto"/>
              </a:rPr>
              <a:t>B</a:t>
            </a:r>
            <a:r>
              <a:rPr lang="es" dirty="0">
                <a:latin typeface="Roboto"/>
                <a:ea typeface="Roboto"/>
                <a:cs typeface="Roboto"/>
                <a:sym typeface="Roboto"/>
              </a:rPr>
              <a:t>enefits boost self esteem of the employees, leading to employee confidence and positive energy </a:t>
            </a:r>
            <a:endParaRPr dirty="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287" name="Google Shape;1287;p45"/>
          <p:cNvSpPr/>
          <p:nvPr/>
        </p:nvSpPr>
        <p:spPr>
          <a:xfrm>
            <a:off x="1092900" y="4171950"/>
            <a:ext cx="2566200" cy="50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74300" tIns="91425" rIns="274300" bIns="9142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The organizational culture is  important in supporting employees </a:t>
            </a:r>
            <a:endParaRPr sz="1200" dirty="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289" name="Google Shape;1289;p45"/>
          <p:cNvSpPr/>
          <p:nvPr/>
        </p:nvSpPr>
        <p:spPr>
          <a:xfrm>
            <a:off x="5218750" y="4019550"/>
            <a:ext cx="3163249" cy="50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74300" tIns="91425" rIns="274300" bIns="9142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P</a:t>
            </a:r>
            <a:r>
              <a:rPr lang="es" sz="1200" dirty="0">
                <a:latin typeface="Roboto"/>
                <a:ea typeface="Roboto"/>
                <a:cs typeface="Roboto"/>
                <a:sym typeface="Roboto"/>
              </a:rPr>
              <a:t>osiitve energy means healthy employees. </a:t>
            </a: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H</a:t>
            </a:r>
            <a:r>
              <a:rPr lang="es" sz="1200" dirty="0">
                <a:latin typeface="Roboto"/>
                <a:ea typeface="Roboto"/>
                <a:cs typeface="Roboto"/>
                <a:sym typeface="Roboto"/>
              </a:rPr>
              <a:t>ealthy employees can be ensured with career development support programs </a:t>
            </a:r>
            <a:endParaRPr sz="1200" dirty="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290" name="Google Shape;1290;p45"/>
          <p:cNvSpPr txBox="1"/>
          <p:nvPr/>
        </p:nvSpPr>
        <p:spPr>
          <a:xfrm>
            <a:off x="5640850" y="1802450"/>
            <a:ext cx="1920900" cy="4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700">
                <a:solidFill>
                  <a:schemeClr val="accent4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rPr>
              <a:t>Benefits</a:t>
            </a:r>
            <a:endParaRPr sz="1700">
              <a:solidFill>
                <a:schemeClr val="accent4"/>
              </a:solidFill>
              <a:latin typeface="Fira Sans Extra Condensed Medium"/>
              <a:ea typeface="Fira Sans Extra Condensed Medium"/>
              <a:cs typeface="Fira Sans Extra Condensed Medium"/>
              <a:sym typeface="Fira Sans Extra Condensed Medium"/>
            </a:endParaRPr>
          </a:p>
        </p:txBody>
      </p:sp>
      <p:sp>
        <p:nvSpPr>
          <p:cNvPr id="1291" name="Google Shape;1291;p45"/>
          <p:cNvSpPr txBox="1"/>
          <p:nvPr/>
        </p:nvSpPr>
        <p:spPr>
          <a:xfrm>
            <a:off x="1415550" y="1802450"/>
            <a:ext cx="1920900" cy="4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700" dirty="0">
                <a:solidFill>
                  <a:schemeClr val="accent5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rPr>
              <a:t>Compensations</a:t>
            </a:r>
            <a:endParaRPr sz="1700" dirty="0">
              <a:solidFill>
                <a:schemeClr val="accent5"/>
              </a:solidFill>
              <a:latin typeface="Fira Sans Extra Condensed Medium"/>
              <a:ea typeface="Fira Sans Extra Condensed Medium"/>
              <a:cs typeface="Fira Sans Extra Condensed Medium"/>
              <a:sym typeface="Fira Sans Extra Condensed Medium"/>
            </a:endParaRPr>
          </a:p>
        </p:txBody>
      </p:sp>
      <p:sp>
        <p:nvSpPr>
          <p:cNvPr id="1292" name="Google Shape;1292;p45"/>
          <p:cNvSpPr txBox="1"/>
          <p:nvPr/>
        </p:nvSpPr>
        <p:spPr>
          <a:xfrm>
            <a:off x="5541401" y="3568848"/>
            <a:ext cx="1920900" cy="4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700" dirty="0">
                <a:solidFill>
                  <a:schemeClr val="accent1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rPr>
              <a:t>Career</a:t>
            </a:r>
            <a:endParaRPr sz="1700" dirty="0">
              <a:solidFill>
                <a:schemeClr val="accent1"/>
              </a:solidFill>
              <a:latin typeface="Fira Sans Extra Condensed Medium"/>
              <a:ea typeface="Fira Sans Extra Condensed Medium"/>
              <a:cs typeface="Fira Sans Extra Condensed Medium"/>
              <a:sym typeface="Fira Sans Extra Condensed Medium"/>
            </a:endParaRPr>
          </a:p>
        </p:txBody>
      </p:sp>
      <p:sp>
        <p:nvSpPr>
          <p:cNvPr id="1293" name="Google Shape;1293;p45"/>
          <p:cNvSpPr txBox="1"/>
          <p:nvPr/>
        </p:nvSpPr>
        <p:spPr>
          <a:xfrm>
            <a:off x="1415550" y="3568850"/>
            <a:ext cx="1920900" cy="4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700">
                <a:solidFill>
                  <a:schemeClr val="accent6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rPr>
              <a:t>Culture</a:t>
            </a:r>
            <a:endParaRPr sz="1700">
              <a:solidFill>
                <a:schemeClr val="accent6"/>
              </a:solidFill>
              <a:latin typeface="Fira Sans Extra Condensed Medium"/>
              <a:ea typeface="Fira Sans Extra Condensed Medium"/>
              <a:cs typeface="Fira Sans Extra Condensed Medium"/>
              <a:sym typeface="Fira Sans Extra Condensed Medium"/>
            </a:endParaRPr>
          </a:p>
        </p:txBody>
      </p:sp>
      <p:sp>
        <p:nvSpPr>
          <p:cNvPr id="1294" name="Google Shape;1294;p45"/>
          <p:cNvSpPr/>
          <p:nvPr/>
        </p:nvSpPr>
        <p:spPr>
          <a:xfrm>
            <a:off x="548175" y="3050013"/>
            <a:ext cx="1186500" cy="444600"/>
          </a:xfrm>
          <a:prstGeom prst="roundRect">
            <a:avLst>
              <a:gd name="adj" fmla="val 50000"/>
            </a:avLst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s" sz="2000" b="1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10%</a:t>
            </a:r>
            <a:endParaRPr sz="2000">
              <a:solidFill>
                <a:schemeClr val="lt1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/>
              <a:t>4. Technological Factors </a:t>
            </a:r>
          </a:p>
        </p:txBody>
      </p:sp>
      <p:pic>
        <p:nvPicPr>
          <p:cNvPr id="92162" name="Picture 2" descr="Employee Absenteeism And The Role Of Effective Managemen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38600" y="1276350"/>
            <a:ext cx="4895840" cy="2819400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0" y="2114550"/>
            <a:ext cx="388620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AutoNum type="arabicPeriod"/>
            </a:pPr>
            <a:r>
              <a:rPr lang="en-US" dirty="0"/>
              <a:t>When the technology is hard, and too complex, it leaves the employees confused.</a:t>
            </a:r>
          </a:p>
          <a:p>
            <a:pPr marL="342900" indent="-342900" algn="just">
              <a:buAutoNum type="arabicPeriod"/>
            </a:pPr>
            <a:r>
              <a:rPr lang="en-US" dirty="0"/>
              <a:t>This lowers their self esteem, leading to stress, thus absentees.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AutoShape 2" descr="4 Tips For Reducing Absenteeism in the Workplace – The Thriving Small  Busines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4212" name="AutoShape 4" descr="4 Tips For Reducing Absenteeism in the Workplace – The Thriving Small  Busines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94213" name="Picture 5"/>
          <p:cNvPicPr>
            <a:picLocks noChangeAspect="1" noChangeArrowheads="1"/>
          </p:cNvPicPr>
          <p:nvPr/>
        </p:nvPicPr>
        <p:blipFill>
          <a:blip r:embed="rId2"/>
          <a:srcRect l="7856" t="12963" r="9656" b="27778"/>
          <a:stretch>
            <a:fillRect/>
          </a:stretch>
        </p:blipFill>
        <p:spPr bwMode="auto">
          <a:xfrm>
            <a:off x="152400" y="1352550"/>
            <a:ext cx="891540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81000" y="2571750"/>
            <a:ext cx="7086600" cy="533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Solutions To Absenteeism 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152400" y="895350"/>
            <a:ext cx="8229600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i="1" dirty="0"/>
              <a:t>1. Clear policies related to attendance</a:t>
            </a:r>
            <a:r>
              <a:rPr lang="en-US" dirty="0"/>
              <a:t>: these  include ways to report absents, and procedures required to record absents. </a:t>
            </a:r>
          </a:p>
          <a:p>
            <a:pPr algn="just"/>
            <a:r>
              <a:rPr lang="en-US" dirty="0"/>
              <a:t>In case of repeated absents, information needs to be shared with the employees.</a:t>
            </a:r>
          </a:p>
          <a:p>
            <a:pPr algn="just"/>
            <a:endParaRPr lang="en-US" dirty="0"/>
          </a:p>
          <a:p>
            <a:pPr algn="just"/>
            <a:r>
              <a:rPr lang="en-US" b="1" i="1" dirty="0"/>
              <a:t>2. Provision of support:  </a:t>
            </a:r>
            <a:r>
              <a:rPr lang="en-US" dirty="0"/>
              <a:t>when absenteeism is  being reported,  there is a need that managers provide support to absent employees, ask the employees about their issues/reasons of absenteeism to provide proper counseling.</a:t>
            </a:r>
          </a:p>
          <a:p>
            <a:pPr algn="just"/>
            <a:endParaRPr lang="en-US" dirty="0"/>
          </a:p>
          <a:p>
            <a:pPr algn="just"/>
            <a:r>
              <a:rPr lang="en-US" b="1" i="1" dirty="0"/>
              <a:t>3. Reduction of workplace stress: </a:t>
            </a:r>
            <a:r>
              <a:rPr lang="en-US" dirty="0"/>
              <a:t>This includes removal of stress inducers at work.  </a:t>
            </a:r>
          </a:p>
          <a:p>
            <a:pPr algn="just"/>
            <a:endParaRPr lang="en-US" dirty="0"/>
          </a:p>
          <a:p>
            <a:pPr algn="just"/>
            <a:endParaRPr lang="en-US" dirty="0"/>
          </a:p>
          <a:p>
            <a:pPr algn="just"/>
            <a:r>
              <a:rPr lang="en-US" b="1" i="1" dirty="0"/>
              <a:t>4. Feedback provision: </a:t>
            </a:r>
            <a:r>
              <a:rPr lang="en-US" dirty="0"/>
              <a:t>Managers should provide effective feedback to the employees, </a:t>
            </a:r>
          </a:p>
          <a:p>
            <a:pPr algn="just"/>
            <a:r>
              <a:rPr lang="en-US" dirty="0"/>
              <a:t>which in case of good performing employees can be positive that boosts motivation of the employees. </a:t>
            </a:r>
          </a:p>
        </p:txBody>
      </p:sp>
      <p:sp>
        <p:nvSpPr>
          <p:cNvPr id="5" name="Curved Left Arrow 4"/>
          <p:cNvSpPr/>
          <p:nvPr/>
        </p:nvSpPr>
        <p:spPr>
          <a:xfrm>
            <a:off x="7391400" y="2647950"/>
            <a:ext cx="1447800" cy="18288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276600" y="3867150"/>
            <a:ext cx="4114800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Most appropriate solution, because;</a:t>
            </a:r>
          </a:p>
          <a:p>
            <a:r>
              <a:rPr lang="en-US" dirty="0"/>
              <a:t>Removal of stress inducers can lead to positive behaviors in the employees, promoting good health.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7200" y="1428750"/>
            <a:ext cx="79248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buFont typeface="Arial" pitchFamily="34" charset="0"/>
              <a:buChar char="•"/>
            </a:pPr>
            <a:r>
              <a:rPr lang="en-US" dirty="0"/>
              <a:t>de </a:t>
            </a:r>
            <a:r>
              <a:rPr lang="en-US" dirty="0" err="1"/>
              <a:t>Reuver</a:t>
            </a:r>
            <a:r>
              <a:rPr lang="en-US" dirty="0"/>
              <a:t>, R., Van de </a:t>
            </a:r>
            <a:r>
              <a:rPr lang="en-US" dirty="0" err="1"/>
              <a:t>Voorde</a:t>
            </a:r>
            <a:r>
              <a:rPr lang="en-US" dirty="0"/>
              <a:t>, K., &amp; </a:t>
            </a:r>
            <a:r>
              <a:rPr lang="en-US" dirty="0" err="1"/>
              <a:t>Kilroy</a:t>
            </a:r>
            <a:r>
              <a:rPr lang="en-US" dirty="0"/>
              <a:t>, S. (2021). When do bundles of high performance work systems reduce employee absenteeism? The moderating role of workload. </a:t>
            </a:r>
            <a:r>
              <a:rPr lang="en-US" i="1" dirty="0"/>
              <a:t>The International Journal of Human Resource Management</a:t>
            </a:r>
            <a:r>
              <a:rPr lang="en-US" dirty="0"/>
              <a:t>, </a:t>
            </a:r>
            <a:r>
              <a:rPr lang="en-US" i="1" dirty="0"/>
              <a:t>32</a:t>
            </a:r>
            <a:r>
              <a:rPr lang="en-US" dirty="0"/>
              <a:t>(13), 2889-2909.</a:t>
            </a:r>
          </a:p>
          <a:p>
            <a:pPr algn="just">
              <a:buFont typeface="Arial" pitchFamily="34" charset="0"/>
              <a:buChar char="•"/>
            </a:pPr>
            <a:r>
              <a:rPr lang="en-US" dirty="0" err="1"/>
              <a:t>Verelst</a:t>
            </a:r>
            <a:r>
              <a:rPr lang="en-US" dirty="0"/>
              <a:t>, F., </a:t>
            </a:r>
            <a:r>
              <a:rPr lang="en-US" dirty="0" err="1"/>
              <a:t>Beutels</a:t>
            </a:r>
            <a:r>
              <a:rPr lang="en-US" dirty="0"/>
              <a:t>, P., Hens, N., &amp; Willem, L. (2021). Workplace influenza vaccination to reduce employee absenteeism: An economic analysis from the employers’ perspective. </a:t>
            </a:r>
            <a:r>
              <a:rPr lang="en-US" i="1" dirty="0"/>
              <a:t>Vaccine</a:t>
            </a:r>
            <a:r>
              <a:rPr lang="en-US" dirty="0"/>
              <a:t>, </a:t>
            </a:r>
            <a:r>
              <a:rPr lang="en-US" i="1" dirty="0"/>
              <a:t>39</a:t>
            </a:r>
            <a:r>
              <a:rPr lang="en-US" dirty="0"/>
              <a:t>(14), 2005-2015.</a:t>
            </a:r>
          </a:p>
          <a:p>
            <a:pPr algn="just">
              <a:buFont typeface="Arial" pitchFamily="34" charset="0"/>
              <a:buChar char="•"/>
            </a:pPr>
            <a:r>
              <a:rPr lang="en-US" dirty="0" err="1"/>
              <a:t>Nunes</a:t>
            </a:r>
            <a:r>
              <a:rPr lang="en-US" dirty="0"/>
              <a:t>, A. P., Richmond, M. K., </a:t>
            </a:r>
            <a:r>
              <a:rPr lang="en-US" dirty="0" err="1"/>
              <a:t>Pampel</a:t>
            </a:r>
            <a:r>
              <a:rPr lang="en-US" dirty="0"/>
              <a:t>, F. C., &amp; Wood, R. C. (2018). The effect of employee assistance services on reductions in employee absenteeism. </a:t>
            </a:r>
            <a:r>
              <a:rPr lang="en-US" i="1" dirty="0"/>
              <a:t>Journal of Business and Psychology</a:t>
            </a:r>
            <a:r>
              <a:rPr lang="en-US" dirty="0"/>
              <a:t>, </a:t>
            </a:r>
            <a:r>
              <a:rPr lang="en-US" i="1" dirty="0"/>
              <a:t>33</a:t>
            </a:r>
            <a:r>
              <a:rPr lang="en-US" dirty="0"/>
              <a:t>(6), 699-709.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reating Value for Employees by Slidesgo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C8FD8"/>
      </a:accent1>
      <a:accent2>
        <a:srgbClr val="DAEE43"/>
      </a:accent2>
      <a:accent3>
        <a:srgbClr val="C2CF5B"/>
      </a:accent3>
      <a:accent4>
        <a:srgbClr val="70CA97"/>
      </a:accent4>
      <a:accent5>
        <a:srgbClr val="8DEEB6"/>
      </a:accent5>
      <a:accent6>
        <a:srgbClr val="FDC9EC"/>
      </a:accent6>
      <a:hlink>
        <a:srgbClr val="FC8FD8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1031</Words>
  <Application>Microsoft Office PowerPoint</Application>
  <PresentationFormat>On-screen Show (16:9)</PresentationFormat>
  <Paragraphs>110</Paragraphs>
  <Slides>14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Fira Sans Extra Condensed Medium</vt:lpstr>
      <vt:lpstr>Fira Sans Extra Condensed</vt:lpstr>
      <vt:lpstr>Fira Sans</vt:lpstr>
      <vt:lpstr>Calibri</vt:lpstr>
      <vt:lpstr>Arial</vt:lpstr>
      <vt:lpstr>Roboto</vt:lpstr>
      <vt:lpstr>Times New Roman</vt:lpstr>
      <vt:lpstr>Creating Value for Employees by Slidesgo</vt:lpstr>
      <vt:lpstr> Problem Solving and Decision Making  Mid Cheshire Hospitals NHS Foundation Trust </vt:lpstr>
      <vt:lpstr>PowerPoint Presentation</vt:lpstr>
      <vt:lpstr>Problem</vt:lpstr>
      <vt:lpstr>Cause-and-effect Analysis </vt:lpstr>
      <vt:lpstr>Who is affected by Absenteeism </vt:lpstr>
      <vt:lpstr>PowerPoint Presentation</vt:lpstr>
      <vt:lpstr>Loss of productivity owing to staff absence </vt:lpstr>
      <vt:lpstr>1. Political/legal factors</vt:lpstr>
      <vt:lpstr>2. Environmental factors </vt:lpstr>
      <vt:lpstr>3. Social Factors</vt:lpstr>
      <vt:lpstr>4. Technological Factors </vt:lpstr>
      <vt:lpstr>PowerPoint Presentation</vt:lpstr>
      <vt:lpstr>Alternative Solutions To Absenteeism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Mid Cheshire Hospitals NHS Foundation Trust</dc:title>
  <dc:creator>lupea bogdan</dc:creator>
  <cp:lastModifiedBy>lupea bogdan</cp:lastModifiedBy>
  <cp:revision>49</cp:revision>
  <dcterms:modified xsi:type="dcterms:W3CDTF">2022-03-13T09:24:16Z</dcterms:modified>
</cp:coreProperties>
</file>