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5" r:id="rId4"/>
  </p:sldMasterIdLst>
  <p:notesMasterIdLst>
    <p:notesMasterId r:id="rId13"/>
  </p:notesMasterIdLst>
  <p:sldIdLst>
    <p:sldId id="356" r:id="rId5"/>
    <p:sldId id="363" r:id="rId6"/>
    <p:sldId id="364" r:id="rId7"/>
    <p:sldId id="357" r:id="rId8"/>
    <p:sldId id="358" r:id="rId9"/>
    <p:sldId id="359" r:id="rId10"/>
    <p:sldId id="361" r:id="rId11"/>
    <p:sldId id="3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5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EDEFF7"/>
    <a:srgbClr val="D0D1D9"/>
    <a:srgbClr val="F6F9FF"/>
    <a:srgbClr val="1919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4C67B1-6303-4A8D-853C-8636B1A57B8F}" v="897" dt="2021-03-22T10:33:58.550"/>
  </p1510:revLst>
</p1510:revInfo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227" autoAdjust="0"/>
  </p:normalViewPr>
  <p:slideViewPr>
    <p:cSldViewPr snapToGrid="0">
      <p:cViewPr varScale="1">
        <p:scale>
          <a:sx n="67" d="100"/>
          <a:sy n="67" d="100"/>
        </p:scale>
        <p:origin x="102" y="48"/>
      </p:cViewPr>
      <p:guideLst>
        <p:guide pos="3840"/>
        <p:guide orient="horz" pos="25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6C94EC-EBA1-43CA-97B7-1E9050B4F8BF}" type="doc">
      <dgm:prSet loTypeId="urn:microsoft.com/office/officeart/2008/layout/VerticalCircleList" loCatId="list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B3368521-4706-4348-9CA9-24E04DD495CB}">
      <dgm:prSet phldrT="[Text]"/>
      <dgm:spPr/>
      <dgm:t>
        <a:bodyPr/>
        <a:lstStyle/>
        <a:p>
          <a:r>
            <a:rPr lang="en-GB" dirty="0"/>
            <a:t>Do men receive more support following a concussion than women?</a:t>
          </a:r>
        </a:p>
      </dgm:t>
    </dgm:pt>
    <dgm:pt modelId="{F4C666C3-6DF9-47C7-AC5A-72170088B540}" type="parTrans" cxnId="{820A37F9-4061-420A-86F1-C7EFB50533BF}">
      <dgm:prSet/>
      <dgm:spPr/>
      <dgm:t>
        <a:bodyPr/>
        <a:lstStyle/>
        <a:p>
          <a:endParaRPr lang="en-GB"/>
        </a:p>
      </dgm:t>
    </dgm:pt>
    <dgm:pt modelId="{BCE27DC1-8BC4-4FB1-95FD-CB0ACA3E905E}" type="sibTrans" cxnId="{820A37F9-4061-420A-86F1-C7EFB50533BF}">
      <dgm:prSet/>
      <dgm:spPr/>
      <dgm:t>
        <a:bodyPr/>
        <a:lstStyle/>
        <a:p>
          <a:endParaRPr lang="en-GB"/>
        </a:p>
      </dgm:t>
    </dgm:pt>
    <dgm:pt modelId="{A2030363-730C-4EEA-A53A-C9C659C69769}">
      <dgm:prSet phldrT="[Text]"/>
      <dgm:spPr/>
      <dgm:t>
        <a:bodyPr/>
        <a:lstStyle/>
        <a:p>
          <a:r>
            <a:rPr lang="en-GB" dirty="0"/>
            <a:t>Is there a position more susceptible to concussion than other?</a:t>
          </a:r>
        </a:p>
      </dgm:t>
    </dgm:pt>
    <dgm:pt modelId="{9F3ACF57-59D6-4826-AFD8-B446B2A50C41}" type="parTrans" cxnId="{3CFB54BF-D152-4EC3-AF8B-F9E6592CB097}">
      <dgm:prSet/>
      <dgm:spPr/>
      <dgm:t>
        <a:bodyPr/>
        <a:lstStyle/>
        <a:p>
          <a:endParaRPr lang="en-GB"/>
        </a:p>
      </dgm:t>
    </dgm:pt>
    <dgm:pt modelId="{7A2E8569-46A4-4B2D-BA6B-E1238B997553}" type="sibTrans" cxnId="{3CFB54BF-D152-4EC3-AF8B-F9E6592CB097}">
      <dgm:prSet/>
      <dgm:spPr/>
      <dgm:t>
        <a:bodyPr/>
        <a:lstStyle/>
        <a:p>
          <a:endParaRPr lang="en-GB"/>
        </a:p>
      </dgm:t>
    </dgm:pt>
    <dgm:pt modelId="{27967FC2-A978-40B8-A3C7-032D107CD418}">
      <dgm:prSet phldrT="[Text]"/>
      <dgm:spPr/>
      <dgm:t>
        <a:bodyPr/>
        <a:lstStyle/>
        <a:p>
          <a:r>
            <a:rPr lang="en-GB" dirty="0"/>
            <a:t>What playing level sustains the highest number of concussions?</a:t>
          </a:r>
        </a:p>
      </dgm:t>
    </dgm:pt>
    <dgm:pt modelId="{AACE0D26-F38A-437D-84BC-6EF6F9C4BC88}" type="parTrans" cxnId="{98648D94-91DB-4C18-9DCD-CAFCFA1D5FC8}">
      <dgm:prSet/>
      <dgm:spPr/>
      <dgm:t>
        <a:bodyPr/>
        <a:lstStyle/>
        <a:p>
          <a:endParaRPr lang="en-GB"/>
        </a:p>
      </dgm:t>
    </dgm:pt>
    <dgm:pt modelId="{4CFD2912-F48B-4CE1-9D1C-8B5ABFCD20B8}" type="sibTrans" cxnId="{98648D94-91DB-4C18-9DCD-CAFCFA1D5FC8}">
      <dgm:prSet/>
      <dgm:spPr/>
      <dgm:t>
        <a:bodyPr/>
        <a:lstStyle/>
        <a:p>
          <a:endParaRPr lang="en-GB"/>
        </a:p>
      </dgm:t>
    </dgm:pt>
    <dgm:pt modelId="{E8AFD9FF-1856-4557-8BC6-3C3AABD9AD08}" type="pres">
      <dgm:prSet presAssocID="{F26C94EC-EBA1-43CA-97B7-1E9050B4F8BF}" presName="Name0" presStyleCnt="0">
        <dgm:presLayoutVars>
          <dgm:dir/>
        </dgm:presLayoutVars>
      </dgm:prSet>
      <dgm:spPr/>
    </dgm:pt>
    <dgm:pt modelId="{430903E1-9B65-4D03-973C-6BAF8F362A86}" type="pres">
      <dgm:prSet presAssocID="{B3368521-4706-4348-9CA9-24E04DD495CB}" presName="noChildren" presStyleCnt="0"/>
      <dgm:spPr/>
    </dgm:pt>
    <dgm:pt modelId="{53F4CA99-51C3-4BE2-B66C-031EED58D837}" type="pres">
      <dgm:prSet presAssocID="{B3368521-4706-4348-9CA9-24E04DD495CB}" presName="gap" presStyleCnt="0"/>
      <dgm:spPr/>
    </dgm:pt>
    <dgm:pt modelId="{F4E4B722-A027-4012-BA72-23DB3BD8C3CE}" type="pres">
      <dgm:prSet presAssocID="{B3368521-4706-4348-9CA9-24E04DD495CB}" presName="medCircle2" presStyleLbl="vennNode1" presStyleIdx="0" presStyleCnt="3" custLinFactNeighborX="-1747" custLinFactNeighborY="-989"/>
      <dgm:spPr/>
    </dgm:pt>
    <dgm:pt modelId="{733E3111-93F8-4B4E-B4A5-CE47F19E312D}" type="pres">
      <dgm:prSet presAssocID="{B3368521-4706-4348-9CA9-24E04DD495CB}" presName="txLvlOnly1" presStyleLbl="revTx" presStyleIdx="0" presStyleCnt="3"/>
      <dgm:spPr/>
    </dgm:pt>
    <dgm:pt modelId="{F59587E0-B860-4839-96EB-3C9E15E3B543}" type="pres">
      <dgm:prSet presAssocID="{A2030363-730C-4EEA-A53A-C9C659C69769}" presName="noChildren" presStyleCnt="0"/>
      <dgm:spPr/>
    </dgm:pt>
    <dgm:pt modelId="{4BE588E7-6EC8-4D87-A94F-B211272B5B27}" type="pres">
      <dgm:prSet presAssocID="{A2030363-730C-4EEA-A53A-C9C659C69769}" presName="gap" presStyleCnt="0"/>
      <dgm:spPr/>
    </dgm:pt>
    <dgm:pt modelId="{EBF889E4-6EC4-4E71-B882-73FFDBE559D4}" type="pres">
      <dgm:prSet presAssocID="{A2030363-730C-4EEA-A53A-C9C659C69769}" presName="medCircle2" presStyleLbl="vennNode1" presStyleIdx="1" presStyleCnt="3"/>
      <dgm:spPr/>
    </dgm:pt>
    <dgm:pt modelId="{39BE6C23-78F8-42FB-8288-49C646D2BCF9}" type="pres">
      <dgm:prSet presAssocID="{A2030363-730C-4EEA-A53A-C9C659C69769}" presName="txLvlOnly1" presStyleLbl="revTx" presStyleIdx="1" presStyleCnt="3"/>
      <dgm:spPr/>
    </dgm:pt>
    <dgm:pt modelId="{DFF17AB0-3427-4743-8336-D9EC3F1AAB75}" type="pres">
      <dgm:prSet presAssocID="{27967FC2-A978-40B8-A3C7-032D107CD418}" presName="noChildren" presStyleCnt="0"/>
      <dgm:spPr/>
    </dgm:pt>
    <dgm:pt modelId="{58299A4A-227C-420E-930B-6942D38A1DD7}" type="pres">
      <dgm:prSet presAssocID="{27967FC2-A978-40B8-A3C7-032D107CD418}" presName="gap" presStyleCnt="0"/>
      <dgm:spPr/>
    </dgm:pt>
    <dgm:pt modelId="{A52E969A-5821-4D42-BE34-A32E18FFD00F}" type="pres">
      <dgm:prSet presAssocID="{27967FC2-A978-40B8-A3C7-032D107CD418}" presName="medCircle2" presStyleLbl="vennNode1" presStyleIdx="2" presStyleCnt="3"/>
      <dgm:spPr/>
    </dgm:pt>
    <dgm:pt modelId="{A6F36ED2-C62D-471A-8DD5-C138BF2E04B0}" type="pres">
      <dgm:prSet presAssocID="{27967FC2-A978-40B8-A3C7-032D107CD418}" presName="txLvlOnly1" presStyleLbl="revTx" presStyleIdx="2" presStyleCnt="3"/>
      <dgm:spPr/>
    </dgm:pt>
  </dgm:ptLst>
  <dgm:cxnLst>
    <dgm:cxn modelId="{7DDA9F17-542A-44FB-96D4-E595602978E7}" type="presOf" srcId="{B3368521-4706-4348-9CA9-24E04DD495CB}" destId="{733E3111-93F8-4B4E-B4A5-CE47F19E312D}" srcOrd="0" destOrd="0" presId="urn:microsoft.com/office/officeart/2008/layout/VerticalCircleList"/>
    <dgm:cxn modelId="{5EDC771A-FC83-4F90-9D34-3871C5D73DAA}" type="presOf" srcId="{A2030363-730C-4EEA-A53A-C9C659C69769}" destId="{39BE6C23-78F8-42FB-8288-49C646D2BCF9}" srcOrd="0" destOrd="0" presId="urn:microsoft.com/office/officeart/2008/layout/VerticalCircleList"/>
    <dgm:cxn modelId="{E7EC935C-DCB8-4220-8CE1-F1C73E35C47B}" type="presOf" srcId="{F26C94EC-EBA1-43CA-97B7-1E9050B4F8BF}" destId="{E8AFD9FF-1856-4557-8BC6-3C3AABD9AD08}" srcOrd="0" destOrd="0" presId="urn:microsoft.com/office/officeart/2008/layout/VerticalCircleList"/>
    <dgm:cxn modelId="{98648D94-91DB-4C18-9DCD-CAFCFA1D5FC8}" srcId="{F26C94EC-EBA1-43CA-97B7-1E9050B4F8BF}" destId="{27967FC2-A978-40B8-A3C7-032D107CD418}" srcOrd="2" destOrd="0" parTransId="{AACE0D26-F38A-437D-84BC-6EF6F9C4BC88}" sibTransId="{4CFD2912-F48B-4CE1-9D1C-8B5ABFCD20B8}"/>
    <dgm:cxn modelId="{3CFB54BF-D152-4EC3-AF8B-F9E6592CB097}" srcId="{F26C94EC-EBA1-43CA-97B7-1E9050B4F8BF}" destId="{A2030363-730C-4EEA-A53A-C9C659C69769}" srcOrd="1" destOrd="0" parTransId="{9F3ACF57-59D6-4826-AFD8-B446B2A50C41}" sibTransId="{7A2E8569-46A4-4B2D-BA6B-E1238B997553}"/>
    <dgm:cxn modelId="{D52DECCA-8D47-4804-A693-80AD26B5A2E8}" type="presOf" srcId="{27967FC2-A978-40B8-A3C7-032D107CD418}" destId="{A6F36ED2-C62D-471A-8DD5-C138BF2E04B0}" srcOrd="0" destOrd="0" presId="urn:microsoft.com/office/officeart/2008/layout/VerticalCircleList"/>
    <dgm:cxn modelId="{820A37F9-4061-420A-86F1-C7EFB50533BF}" srcId="{F26C94EC-EBA1-43CA-97B7-1E9050B4F8BF}" destId="{B3368521-4706-4348-9CA9-24E04DD495CB}" srcOrd="0" destOrd="0" parTransId="{F4C666C3-6DF9-47C7-AC5A-72170088B540}" sibTransId="{BCE27DC1-8BC4-4FB1-95FD-CB0ACA3E905E}"/>
    <dgm:cxn modelId="{E452DFA4-3FAD-4F33-9EAF-E63FF3014EE9}" type="presParOf" srcId="{E8AFD9FF-1856-4557-8BC6-3C3AABD9AD08}" destId="{430903E1-9B65-4D03-973C-6BAF8F362A86}" srcOrd="0" destOrd="0" presId="urn:microsoft.com/office/officeart/2008/layout/VerticalCircleList"/>
    <dgm:cxn modelId="{C463B971-3691-4BCF-A8BB-B3EBD4EBF579}" type="presParOf" srcId="{430903E1-9B65-4D03-973C-6BAF8F362A86}" destId="{53F4CA99-51C3-4BE2-B66C-031EED58D837}" srcOrd="0" destOrd="0" presId="urn:microsoft.com/office/officeart/2008/layout/VerticalCircleList"/>
    <dgm:cxn modelId="{90760B1A-4758-4C76-AFB4-29A946169CD9}" type="presParOf" srcId="{430903E1-9B65-4D03-973C-6BAF8F362A86}" destId="{F4E4B722-A027-4012-BA72-23DB3BD8C3CE}" srcOrd="1" destOrd="0" presId="urn:microsoft.com/office/officeart/2008/layout/VerticalCircleList"/>
    <dgm:cxn modelId="{54294903-7345-4CA3-9BF0-714B28242203}" type="presParOf" srcId="{430903E1-9B65-4D03-973C-6BAF8F362A86}" destId="{733E3111-93F8-4B4E-B4A5-CE47F19E312D}" srcOrd="2" destOrd="0" presId="urn:microsoft.com/office/officeart/2008/layout/VerticalCircleList"/>
    <dgm:cxn modelId="{7975699F-25EA-4F5E-9650-0B390C608C4E}" type="presParOf" srcId="{E8AFD9FF-1856-4557-8BC6-3C3AABD9AD08}" destId="{F59587E0-B860-4839-96EB-3C9E15E3B543}" srcOrd="1" destOrd="0" presId="urn:microsoft.com/office/officeart/2008/layout/VerticalCircleList"/>
    <dgm:cxn modelId="{DA899F9C-736A-4862-BDE0-C234DC05A624}" type="presParOf" srcId="{F59587E0-B860-4839-96EB-3C9E15E3B543}" destId="{4BE588E7-6EC8-4D87-A94F-B211272B5B27}" srcOrd="0" destOrd="0" presId="urn:microsoft.com/office/officeart/2008/layout/VerticalCircleList"/>
    <dgm:cxn modelId="{E0671847-908D-4FAE-AE38-E010D891EEAC}" type="presParOf" srcId="{F59587E0-B860-4839-96EB-3C9E15E3B543}" destId="{EBF889E4-6EC4-4E71-B882-73FFDBE559D4}" srcOrd="1" destOrd="0" presId="urn:microsoft.com/office/officeart/2008/layout/VerticalCircleList"/>
    <dgm:cxn modelId="{4662158D-A4FF-49AA-AB06-2421A52F5ABD}" type="presParOf" srcId="{F59587E0-B860-4839-96EB-3C9E15E3B543}" destId="{39BE6C23-78F8-42FB-8288-49C646D2BCF9}" srcOrd="2" destOrd="0" presId="urn:microsoft.com/office/officeart/2008/layout/VerticalCircleList"/>
    <dgm:cxn modelId="{FD4DC4DB-DFF3-42DF-A39E-359D92728AAE}" type="presParOf" srcId="{E8AFD9FF-1856-4557-8BC6-3C3AABD9AD08}" destId="{DFF17AB0-3427-4743-8336-D9EC3F1AAB75}" srcOrd="2" destOrd="0" presId="urn:microsoft.com/office/officeart/2008/layout/VerticalCircleList"/>
    <dgm:cxn modelId="{A1FA8E4D-E985-43AA-B5CF-506A7976D2A8}" type="presParOf" srcId="{DFF17AB0-3427-4743-8336-D9EC3F1AAB75}" destId="{58299A4A-227C-420E-930B-6942D38A1DD7}" srcOrd="0" destOrd="0" presId="urn:microsoft.com/office/officeart/2008/layout/VerticalCircleList"/>
    <dgm:cxn modelId="{D24A6D6C-6DDE-4211-A2D6-33EB35CF6A96}" type="presParOf" srcId="{DFF17AB0-3427-4743-8336-D9EC3F1AAB75}" destId="{A52E969A-5821-4D42-BE34-A32E18FFD00F}" srcOrd="1" destOrd="0" presId="urn:microsoft.com/office/officeart/2008/layout/VerticalCircleList"/>
    <dgm:cxn modelId="{0C3E1B53-9E08-4362-B37E-3CAFB58B8339}" type="presParOf" srcId="{DFF17AB0-3427-4743-8336-D9EC3F1AAB75}" destId="{A6F36ED2-C62D-471A-8DD5-C138BF2E04B0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6C94EC-EBA1-43CA-97B7-1E9050B4F8BF}" type="doc">
      <dgm:prSet loTypeId="urn:microsoft.com/office/officeart/2008/layout/VerticalCircleList" loCatId="list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B3368521-4706-4348-9CA9-24E04DD495CB}">
      <dgm:prSet phldrT="[Text]"/>
      <dgm:spPr/>
      <dgm:t>
        <a:bodyPr/>
        <a:lstStyle/>
        <a:p>
          <a:r>
            <a:rPr lang="en-GB" dirty="0"/>
            <a:t>Is the prevalence of concussion higher in men's senior rugby than in </a:t>
          </a:r>
          <a:r>
            <a:rPr lang="en-GB" dirty="0" err="1"/>
            <a:t>womens</a:t>
          </a:r>
          <a:r>
            <a:rPr lang="en-GB" dirty="0"/>
            <a:t>?</a:t>
          </a:r>
        </a:p>
      </dgm:t>
    </dgm:pt>
    <dgm:pt modelId="{F4C666C3-6DF9-47C7-AC5A-72170088B540}" type="parTrans" cxnId="{820A37F9-4061-420A-86F1-C7EFB50533BF}">
      <dgm:prSet/>
      <dgm:spPr/>
      <dgm:t>
        <a:bodyPr/>
        <a:lstStyle/>
        <a:p>
          <a:endParaRPr lang="en-GB"/>
        </a:p>
      </dgm:t>
    </dgm:pt>
    <dgm:pt modelId="{BCE27DC1-8BC4-4FB1-95FD-CB0ACA3E905E}" type="sibTrans" cxnId="{820A37F9-4061-420A-86F1-C7EFB50533BF}">
      <dgm:prSet/>
      <dgm:spPr/>
      <dgm:t>
        <a:bodyPr/>
        <a:lstStyle/>
        <a:p>
          <a:endParaRPr lang="en-GB"/>
        </a:p>
      </dgm:t>
    </dgm:pt>
    <dgm:pt modelId="{E8AFD9FF-1856-4557-8BC6-3C3AABD9AD08}" type="pres">
      <dgm:prSet presAssocID="{F26C94EC-EBA1-43CA-97B7-1E9050B4F8BF}" presName="Name0" presStyleCnt="0">
        <dgm:presLayoutVars>
          <dgm:dir/>
        </dgm:presLayoutVars>
      </dgm:prSet>
      <dgm:spPr/>
    </dgm:pt>
    <dgm:pt modelId="{430903E1-9B65-4D03-973C-6BAF8F362A86}" type="pres">
      <dgm:prSet presAssocID="{B3368521-4706-4348-9CA9-24E04DD495CB}" presName="noChildren" presStyleCnt="0"/>
      <dgm:spPr/>
    </dgm:pt>
    <dgm:pt modelId="{53F4CA99-51C3-4BE2-B66C-031EED58D837}" type="pres">
      <dgm:prSet presAssocID="{B3368521-4706-4348-9CA9-24E04DD495CB}" presName="gap" presStyleCnt="0"/>
      <dgm:spPr/>
    </dgm:pt>
    <dgm:pt modelId="{F4E4B722-A027-4012-BA72-23DB3BD8C3CE}" type="pres">
      <dgm:prSet presAssocID="{B3368521-4706-4348-9CA9-24E04DD495CB}" presName="medCircle2" presStyleLbl="vennNode1" presStyleIdx="0" presStyleCnt="1" custLinFactNeighborX="7787" custLinFactNeighborY="592"/>
      <dgm:spPr/>
    </dgm:pt>
    <dgm:pt modelId="{733E3111-93F8-4B4E-B4A5-CE47F19E312D}" type="pres">
      <dgm:prSet presAssocID="{B3368521-4706-4348-9CA9-24E04DD495CB}" presName="txLvlOnly1" presStyleLbl="revTx" presStyleIdx="0" presStyleCnt="1" custLinFactNeighborX="-2780" custLinFactNeighborY="592"/>
      <dgm:spPr/>
    </dgm:pt>
  </dgm:ptLst>
  <dgm:cxnLst>
    <dgm:cxn modelId="{7DDA9F17-542A-44FB-96D4-E595602978E7}" type="presOf" srcId="{B3368521-4706-4348-9CA9-24E04DD495CB}" destId="{733E3111-93F8-4B4E-B4A5-CE47F19E312D}" srcOrd="0" destOrd="0" presId="urn:microsoft.com/office/officeart/2008/layout/VerticalCircleList"/>
    <dgm:cxn modelId="{E7EC935C-DCB8-4220-8CE1-F1C73E35C47B}" type="presOf" srcId="{F26C94EC-EBA1-43CA-97B7-1E9050B4F8BF}" destId="{E8AFD9FF-1856-4557-8BC6-3C3AABD9AD08}" srcOrd="0" destOrd="0" presId="urn:microsoft.com/office/officeart/2008/layout/VerticalCircleList"/>
    <dgm:cxn modelId="{820A37F9-4061-420A-86F1-C7EFB50533BF}" srcId="{F26C94EC-EBA1-43CA-97B7-1E9050B4F8BF}" destId="{B3368521-4706-4348-9CA9-24E04DD495CB}" srcOrd="0" destOrd="0" parTransId="{F4C666C3-6DF9-47C7-AC5A-72170088B540}" sibTransId="{BCE27DC1-8BC4-4FB1-95FD-CB0ACA3E905E}"/>
    <dgm:cxn modelId="{E452DFA4-3FAD-4F33-9EAF-E63FF3014EE9}" type="presParOf" srcId="{E8AFD9FF-1856-4557-8BC6-3C3AABD9AD08}" destId="{430903E1-9B65-4D03-973C-6BAF8F362A86}" srcOrd="0" destOrd="0" presId="urn:microsoft.com/office/officeart/2008/layout/VerticalCircleList"/>
    <dgm:cxn modelId="{C463B971-3691-4BCF-A8BB-B3EBD4EBF579}" type="presParOf" srcId="{430903E1-9B65-4D03-973C-6BAF8F362A86}" destId="{53F4CA99-51C3-4BE2-B66C-031EED58D837}" srcOrd="0" destOrd="0" presId="urn:microsoft.com/office/officeart/2008/layout/VerticalCircleList"/>
    <dgm:cxn modelId="{90760B1A-4758-4C76-AFB4-29A946169CD9}" type="presParOf" srcId="{430903E1-9B65-4D03-973C-6BAF8F362A86}" destId="{F4E4B722-A027-4012-BA72-23DB3BD8C3CE}" srcOrd="1" destOrd="0" presId="urn:microsoft.com/office/officeart/2008/layout/VerticalCircleList"/>
    <dgm:cxn modelId="{54294903-7345-4CA3-9BF0-714B28242203}" type="presParOf" srcId="{430903E1-9B65-4D03-973C-6BAF8F362A86}" destId="{733E3111-93F8-4B4E-B4A5-CE47F19E312D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E4B722-A027-4012-BA72-23DB3BD8C3CE}">
      <dsp:nvSpPr>
        <dsp:cNvPr id="0" name=""/>
        <dsp:cNvSpPr/>
      </dsp:nvSpPr>
      <dsp:spPr>
        <a:xfrm>
          <a:off x="233011" y="1594443"/>
          <a:ext cx="952137" cy="952137"/>
        </a:xfrm>
        <a:prstGeom prst="ellipse">
          <a:avLst/>
        </a:prstGeom>
        <a:gradFill rotWithShape="0">
          <a:gsLst>
            <a:gs pos="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733E3111-93F8-4B4E-B4A5-CE47F19E312D}">
      <dsp:nvSpPr>
        <dsp:cNvPr id="0" name=""/>
        <dsp:cNvSpPr/>
      </dsp:nvSpPr>
      <dsp:spPr>
        <a:xfrm>
          <a:off x="725714" y="1603860"/>
          <a:ext cx="5079999" cy="952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Do men receive more support following a concussion than women?</a:t>
          </a:r>
        </a:p>
      </dsp:txBody>
      <dsp:txXfrm>
        <a:off x="725714" y="1603860"/>
        <a:ext cx="5079999" cy="952137"/>
      </dsp:txXfrm>
    </dsp:sp>
    <dsp:sp modelId="{EBF889E4-6EC4-4E71-B882-73FFDBE559D4}">
      <dsp:nvSpPr>
        <dsp:cNvPr id="0" name=""/>
        <dsp:cNvSpPr/>
      </dsp:nvSpPr>
      <dsp:spPr>
        <a:xfrm>
          <a:off x="249645" y="2555997"/>
          <a:ext cx="952137" cy="952137"/>
        </a:xfrm>
        <a:prstGeom prst="ellipse">
          <a:avLst/>
        </a:prstGeom>
        <a:gradFill rotWithShape="0">
          <a:gsLst>
            <a:gs pos="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shade val="85000"/>
                <a:satMod val="130000"/>
              </a:schemeClr>
            </a:gs>
            <a:gs pos="3400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shade val="87000"/>
                <a:satMod val="125000"/>
              </a:schemeClr>
            </a:gs>
            <a:gs pos="7000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39BE6C23-78F8-42FB-8288-49C646D2BCF9}">
      <dsp:nvSpPr>
        <dsp:cNvPr id="0" name=""/>
        <dsp:cNvSpPr/>
      </dsp:nvSpPr>
      <dsp:spPr>
        <a:xfrm>
          <a:off x="725714" y="2555997"/>
          <a:ext cx="5079999" cy="952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Is there a position more susceptible to concussion than other?</a:t>
          </a:r>
        </a:p>
      </dsp:txBody>
      <dsp:txXfrm>
        <a:off x="725714" y="2555997"/>
        <a:ext cx="5079999" cy="952137"/>
      </dsp:txXfrm>
    </dsp:sp>
    <dsp:sp modelId="{A52E969A-5821-4D42-BE34-A32E18FFD00F}">
      <dsp:nvSpPr>
        <dsp:cNvPr id="0" name=""/>
        <dsp:cNvSpPr/>
      </dsp:nvSpPr>
      <dsp:spPr>
        <a:xfrm>
          <a:off x="249645" y="3508134"/>
          <a:ext cx="952137" cy="952137"/>
        </a:xfrm>
        <a:prstGeom prst="ellipse">
          <a:avLst/>
        </a:prstGeom>
        <a:gradFill rotWithShape="0">
          <a:gsLst>
            <a:gs pos="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shade val="85000"/>
                <a:satMod val="130000"/>
              </a:schemeClr>
            </a:gs>
            <a:gs pos="3400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shade val="87000"/>
                <a:satMod val="125000"/>
              </a:schemeClr>
            </a:gs>
            <a:gs pos="7000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shade val="80000"/>
                <a:alpha val="50000"/>
                <a:hueOff val="5522"/>
                <a:satOff val="122"/>
                <a:lumOff val="17545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A6F36ED2-C62D-471A-8DD5-C138BF2E04B0}">
      <dsp:nvSpPr>
        <dsp:cNvPr id="0" name=""/>
        <dsp:cNvSpPr/>
      </dsp:nvSpPr>
      <dsp:spPr>
        <a:xfrm>
          <a:off x="725714" y="3508134"/>
          <a:ext cx="5079999" cy="952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What playing level sustains the highest number of concussions?</a:t>
          </a:r>
        </a:p>
      </dsp:txBody>
      <dsp:txXfrm>
        <a:off x="725714" y="3508134"/>
        <a:ext cx="5079999" cy="952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E4B722-A027-4012-BA72-23DB3BD8C3CE}">
      <dsp:nvSpPr>
        <dsp:cNvPr id="0" name=""/>
        <dsp:cNvSpPr/>
      </dsp:nvSpPr>
      <dsp:spPr>
        <a:xfrm>
          <a:off x="323788" y="2561634"/>
          <a:ext cx="952137" cy="952137"/>
        </a:xfrm>
        <a:prstGeom prst="ellipse">
          <a:avLst/>
        </a:prstGeom>
        <a:gradFill rotWithShape="0">
          <a:gsLst>
            <a:gs pos="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shade val="80000"/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733E3111-93F8-4B4E-B4A5-CE47F19E312D}">
      <dsp:nvSpPr>
        <dsp:cNvPr id="0" name=""/>
        <dsp:cNvSpPr/>
      </dsp:nvSpPr>
      <dsp:spPr>
        <a:xfrm>
          <a:off x="584490" y="2561634"/>
          <a:ext cx="5079999" cy="952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6670" rIns="0" bIns="266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Is the prevalence of concussion higher in men's senior rugby than in </a:t>
          </a:r>
          <a:r>
            <a:rPr lang="en-GB" sz="2100" kern="1200" dirty="0" err="1"/>
            <a:t>womens</a:t>
          </a:r>
          <a:r>
            <a:rPr lang="en-GB" sz="2100" kern="1200" dirty="0"/>
            <a:t>?</a:t>
          </a:r>
        </a:p>
      </dsp:txBody>
      <dsp:txXfrm>
        <a:off x="584490" y="2561634"/>
        <a:ext cx="5079999" cy="9521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086365-1DE3-4206-8631-568DB8EFC2CA}" type="datetimeFigureOut">
              <a:rPr lang="en-US" smtClean="0"/>
              <a:t>3/22/2021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E557C-9E66-43F1-9F87-179A985BA47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13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E557C-9E66-43F1-9F87-179A985BA47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485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E557C-9E66-43F1-9F87-179A985BA47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203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each question is being asked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E557C-9E66-43F1-9F87-179A985BA47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9847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Variants – </a:t>
            </a:r>
            <a:r>
              <a:rPr lang="en-GB" dirty="0" err="1"/>
              <a:t>Anova</a:t>
            </a:r>
            <a:endParaRPr lang="en-GB" dirty="0"/>
          </a:p>
          <a:p>
            <a:r>
              <a:rPr lang="en-GB" dirty="0"/>
              <a:t>T-test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E557C-9E66-43F1-9F87-179A985BA47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130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Team confidentiality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E557C-9E66-43F1-9F87-179A985BA47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699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">
            <a:extLst>
              <a:ext uri="{FF2B5EF4-FFF2-40B4-BE49-F238E27FC236}">
                <a16:creationId xmlns:a16="http://schemas.microsoft.com/office/drawing/2014/main" id="{F9512BDE-EEA0-404B-8D45-8AA93D61DABC}"/>
              </a:ext>
            </a:extLst>
          </p:cNvPr>
          <p:cNvSpPr/>
          <p:nvPr userDrawn="1"/>
        </p:nvSpPr>
        <p:spPr>
          <a:xfrm flipH="1">
            <a:off x="-1" y="4450188"/>
            <a:ext cx="12192000" cy="240781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1" name="Rectangle">
            <a:extLst>
              <a:ext uri="{FF2B5EF4-FFF2-40B4-BE49-F238E27FC236}">
                <a16:creationId xmlns:a16="http://schemas.microsoft.com/office/drawing/2014/main" id="{E1223535-0F2F-6340-80B9-0B5D9364A13F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cap="all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23584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">
            <a:extLst>
              <a:ext uri="{FF2B5EF4-FFF2-40B4-BE49-F238E27FC236}">
                <a16:creationId xmlns:a16="http://schemas.microsoft.com/office/drawing/2014/main" id="{2773E1D8-C87F-EE46-8284-575DCA498E81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343884"/>
            <a:ext cx="10058400" cy="3760891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C429A40D-770E-C144-A5B5-6A4442C09C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942871"/>
            <a:ext cx="10058400" cy="12893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cap="all" baseline="0"/>
            </a:lvl1pPr>
          </a:lstStyle>
          <a:p>
            <a:r>
              <a:rPr 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324070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Vid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">
            <a:extLst>
              <a:ext uri="{FF2B5EF4-FFF2-40B4-BE49-F238E27FC236}">
                <a16:creationId xmlns:a16="http://schemas.microsoft.com/office/drawing/2014/main" id="{202A34A5-A029-A246-82C6-D288185EB396}"/>
              </a:ext>
            </a:extLst>
          </p:cNvPr>
          <p:cNvSpPr/>
          <p:nvPr userDrawn="1"/>
        </p:nvSpPr>
        <p:spPr>
          <a:xfrm flipH="1">
            <a:off x="0" y="0"/>
            <a:ext cx="3351057" cy="6858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2773E1D8-C87F-EE46-8284-575DCA498E81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097280" y="2459736"/>
            <a:ext cx="9912096" cy="3760891"/>
          </a:xfrm>
          <a:solidFill>
            <a:schemeClr val="bg1"/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 dirty="0"/>
              <a:t>Click to add video</a:t>
            </a:r>
          </a:p>
        </p:txBody>
      </p:sp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C429A40D-770E-C144-A5B5-6A4442C09C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942871"/>
            <a:ext cx="10058400" cy="12893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cap="all" baseline="0"/>
            </a:lvl1pPr>
          </a:lstStyle>
          <a:p>
            <a:r>
              <a:rPr 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64583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">
            <a:extLst>
              <a:ext uri="{FF2B5EF4-FFF2-40B4-BE49-F238E27FC236}">
                <a16:creationId xmlns:a16="http://schemas.microsoft.com/office/drawing/2014/main" id="{35FB147F-5DC4-B24C-B8CB-D3DA74290381}"/>
              </a:ext>
            </a:extLst>
          </p:cNvPr>
          <p:cNvSpPr/>
          <p:nvPr userDrawn="1"/>
        </p:nvSpPr>
        <p:spPr>
          <a:xfrm>
            <a:off x="1" y="3429000"/>
            <a:ext cx="12192000" cy="3429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0" name="Rectangle">
            <a:extLst>
              <a:ext uri="{FF2B5EF4-FFF2-40B4-BE49-F238E27FC236}">
                <a16:creationId xmlns:a16="http://schemas.microsoft.com/office/drawing/2014/main" id="{A400A9BD-AA60-E24D-9FC2-722758C8C933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9" name="Picture Placeholder 3">
            <a:extLst>
              <a:ext uri="{FF2B5EF4-FFF2-40B4-BE49-F238E27FC236}">
                <a16:creationId xmlns:a16="http://schemas.microsoft.com/office/drawing/2014/main" id="{B9308E97-4F89-394E-856A-5B4EFCB2E73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97279" y="2163331"/>
            <a:ext cx="2919413" cy="2919413"/>
          </a:xfrm>
          <a:solidFill>
            <a:srgbClr val="EDEFF7"/>
          </a:solidFill>
        </p:spPr>
        <p:txBody>
          <a:bodyPr anchor="ctr"/>
          <a:lstStyle>
            <a:lvl1pPr algn="ctr"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A50BECA0-8817-964B-AEDB-A45669684C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59186" y="2163331"/>
            <a:ext cx="2919413" cy="2919413"/>
          </a:xfrm>
          <a:solidFill>
            <a:srgbClr val="EDEFF7"/>
          </a:solidFill>
        </p:spPr>
        <p:txBody>
          <a:bodyPr anchor="ctr"/>
          <a:lstStyle>
            <a:lvl1pPr algn="ctr"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3">
            <a:extLst>
              <a:ext uri="{FF2B5EF4-FFF2-40B4-BE49-F238E27FC236}">
                <a16:creationId xmlns:a16="http://schemas.microsoft.com/office/drawing/2014/main" id="{EF399F4D-B67A-4C4B-BCF3-36FE110603F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21093" y="2163331"/>
            <a:ext cx="2919413" cy="2919413"/>
          </a:xfrm>
          <a:solidFill>
            <a:srgbClr val="EDEFF7"/>
          </a:solidFill>
        </p:spPr>
        <p:txBody>
          <a:bodyPr anchor="ctr"/>
          <a:lstStyle>
            <a:lvl1pPr algn="ctr"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08305C84-E25F-EC49-8F2B-4C0181FD3AB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097279" y="5257321"/>
            <a:ext cx="2919413" cy="583534"/>
          </a:xfrm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18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Name Goes Here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A57A1FCE-E6BF-3747-9D43-42DBA6656EC0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666773" y="5257321"/>
            <a:ext cx="2919413" cy="583534"/>
          </a:xfrm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18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Name Goes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B4B74C8-96E7-684F-91B9-8CE56CD10F1E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236267" y="5257321"/>
            <a:ext cx="2919413" cy="583534"/>
          </a:xfrm>
        </p:spPr>
        <p:txBody>
          <a:bodyPr lIns="91440" rIns="91440" anchor="ctr">
            <a:normAutofit/>
          </a:bodyPr>
          <a:lstStyle>
            <a:lvl1pPr marL="0" indent="0" algn="ctr">
              <a:buNone/>
              <a:defRPr sz="18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Name Goes Here</a:t>
            </a:r>
          </a:p>
        </p:txBody>
      </p:sp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D522564E-B348-544F-A8E5-CFCAFA48B5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1268337"/>
            <a:ext cx="10058400" cy="587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cap="all" baseline="0"/>
            </a:lvl1pPr>
          </a:lstStyle>
          <a:p>
            <a:r>
              <a:rPr 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188907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and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">
            <a:extLst>
              <a:ext uri="{FF2B5EF4-FFF2-40B4-BE49-F238E27FC236}">
                <a16:creationId xmlns:a16="http://schemas.microsoft.com/office/drawing/2014/main" id="{05BFC727-5650-B049-AA2A-2511C08FB35B}"/>
              </a:ext>
            </a:extLst>
          </p:cNvPr>
          <p:cNvSpPr/>
          <p:nvPr userDrawn="1"/>
        </p:nvSpPr>
        <p:spPr>
          <a:xfrm flipH="1">
            <a:off x="0" y="0"/>
            <a:ext cx="1195754" cy="6858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6" name="Rectangle">
            <a:extLst>
              <a:ext uri="{FF2B5EF4-FFF2-40B4-BE49-F238E27FC236}">
                <a16:creationId xmlns:a16="http://schemas.microsoft.com/office/drawing/2014/main" id="{E700C598-C823-744D-BE16-5114B7625057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1BED569-C9C5-8F4D-A42A-ED4914579D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24550" y="633875"/>
            <a:ext cx="5632450" cy="5591175"/>
          </a:xfrm>
          <a:solidFill>
            <a:schemeClr val="tx2"/>
          </a:solid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ACB6E588-2EB7-9A41-A93A-7757596EF9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942870"/>
            <a:ext cx="4157296" cy="1292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cap="all" baseline="0"/>
            </a:lvl1pPr>
          </a:lstStyle>
          <a:p>
            <a:r>
              <a:rPr lang="en-US" noProof="0" dirty="0"/>
              <a:t>Title goes here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6C0FE70-F6BB-3D40-AD3C-E704CABE49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281657"/>
            <a:ext cx="4157296" cy="3633471"/>
          </a:xfrm>
        </p:spPr>
        <p:txBody>
          <a:bodyPr>
            <a:normAutofit/>
          </a:bodyPr>
          <a:lstStyle>
            <a:lvl1pPr marL="0" indent="0">
              <a:buClr>
                <a:schemeClr val="tx1"/>
              </a:buClr>
              <a:buNone/>
              <a:defRPr sz="1600">
                <a:solidFill>
                  <a:schemeClr val="tx1"/>
                </a:solidFill>
              </a:defRPr>
            </a:lvl1pPr>
            <a:lvl2pPr marL="201168" indent="0">
              <a:buClr>
                <a:schemeClr val="tx1"/>
              </a:buClr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2pPr>
            <a:lvl3pPr marL="384048" indent="0">
              <a:buClr>
                <a:schemeClr val="tx1"/>
              </a:buClr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3pPr>
            <a:lvl4pPr marL="566928" indent="0">
              <a:buClr>
                <a:schemeClr val="tx1"/>
              </a:buClr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4pPr>
            <a:lvl5pPr marL="749808" indent="0">
              <a:buClr>
                <a:schemeClr val="tx1"/>
              </a:buClr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1714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noProof="0" smtClean="0"/>
              <a:t>3/22/2021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">
            <a:extLst>
              <a:ext uri="{FF2B5EF4-FFF2-40B4-BE49-F238E27FC236}">
                <a16:creationId xmlns:a16="http://schemas.microsoft.com/office/drawing/2014/main" id="{0AB10FFC-D586-994D-8D3D-F4042255CB72}"/>
              </a:ext>
            </a:extLst>
          </p:cNvPr>
          <p:cNvSpPr/>
          <p:nvPr userDrawn="1"/>
        </p:nvSpPr>
        <p:spPr>
          <a:xfrm flipH="1"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6" name="Rectangle">
            <a:extLst>
              <a:ext uri="{FF2B5EF4-FFF2-40B4-BE49-F238E27FC236}">
                <a16:creationId xmlns:a16="http://schemas.microsoft.com/office/drawing/2014/main" id="{C7B0C08A-E831-D242-B2CE-2DEB004F982F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05C2191-88F7-4148-96FD-E129F707E038}"/>
              </a:ext>
            </a:extLst>
          </p:cNvPr>
          <p:cNvCxnSpPr/>
          <p:nvPr userDrawn="1"/>
        </p:nvCxnSpPr>
        <p:spPr>
          <a:xfrm>
            <a:off x="6818393" y="999565"/>
            <a:ext cx="0" cy="48588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Placeholder 1">
            <a:extLst>
              <a:ext uri="{FF2B5EF4-FFF2-40B4-BE49-F238E27FC236}">
                <a16:creationId xmlns:a16="http://schemas.microsoft.com/office/drawing/2014/main" id="{61FB2196-E251-5A40-86F7-6092CEBFA1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00" y="3135207"/>
            <a:ext cx="5460992" cy="5875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4800" cap="all" baseline="0"/>
            </a:lvl1pPr>
          </a:lstStyle>
          <a:p>
            <a:r>
              <a:rPr lang="en-US" noProof="0" dirty="0"/>
              <a:t>Title goes here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2FACD1B-0D9C-A547-98A0-D66C341D3D74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540794" y="831286"/>
            <a:ext cx="4016206" cy="5195425"/>
          </a:xfrm>
        </p:spPr>
        <p:txBody>
          <a:bodyPr anchor="ctr">
            <a:normAutofit/>
          </a:bodyPr>
          <a:lstStyle>
            <a:lvl1pPr marL="342900" indent="-342900">
              <a:buClr>
                <a:schemeClr val="tx1"/>
              </a:buClr>
              <a:buFont typeface="+mj-lt"/>
              <a:buAutoNum type="arabicPeriod"/>
              <a:defRPr sz="1600">
                <a:solidFill>
                  <a:schemeClr val="tx1"/>
                </a:solidFill>
              </a:defRPr>
            </a:lvl1pPr>
            <a:lvl2pPr marL="544068" indent="-342900">
              <a:buClr>
                <a:schemeClr val="tx1"/>
              </a:buClr>
              <a:buFont typeface="+mj-lt"/>
              <a:buAutoNum type="arabicPeriod"/>
              <a:defRPr sz="1400"/>
            </a:lvl2pPr>
            <a:lvl3pPr marL="612648" indent="-228600">
              <a:buClr>
                <a:schemeClr val="tx1"/>
              </a:buClr>
              <a:buFont typeface="+mj-lt"/>
              <a:buAutoNum type="arabicPeriod"/>
              <a:defRPr sz="1100"/>
            </a:lvl3pPr>
            <a:lvl4pPr marL="795528" indent="-228600">
              <a:buClr>
                <a:schemeClr val="tx1"/>
              </a:buClr>
              <a:buFont typeface="+mj-lt"/>
              <a:buAutoNum type="arabicPeriod"/>
              <a:defRPr sz="1100"/>
            </a:lvl4pPr>
            <a:lvl5pPr marL="978408" indent="-228600">
              <a:buClr>
                <a:schemeClr val="tx1"/>
              </a:buClr>
              <a:buFont typeface="+mj-lt"/>
              <a:buAutoNum type="arabicPeriod"/>
              <a:defRPr sz="1100"/>
            </a:lvl5pPr>
          </a:lstStyle>
          <a:p>
            <a:pPr lvl="0"/>
            <a:r>
              <a:rPr lang="en-US" noProof="0" dirty="0"/>
              <a:t>Quote Goes Here</a:t>
            </a:r>
          </a:p>
        </p:txBody>
      </p:sp>
    </p:spTree>
    <p:extLst>
      <p:ext uri="{BB962C8B-B14F-4D97-AF65-F5344CB8AC3E}">
        <p14:creationId xmlns:p14="http://schemas.microsoft.com/office/powerpoint/2010/main" val="4184935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noProof="0" smtClean="0"/>
              <a:t>3/22/2021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">
            <a:extLst>
              <a:ext uri="{FF2B5EF4-FFF2-40B4-BE49-F238E27FC236}">
                <a16:creationId xmlns:a16="http://schemas.microsoft.com/office/drawing/2014/main" id="{AA314B25-B4AF-394E-BBDA-7E6BAD315F39}"/>
              </a:ext>
            </a:extLst>
          </p:cNvPr>
          <p:cNvSpPr/>
          <p:nvPr userDrawn="1"/>
        </p:nvSpPr>
        <p:spPr>
          <a:xfrm>
            <a:off x="3351057" y="0"/>
            <a:ext cx="8840943" cy="6858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6" name="Rectangle">
            <a:extLst>
              <a:ext uri="{FF2B5EF4-FFF2-40B4-BE49-F238E27FC236}">
                <a16:creationId xmlns:a16="http://schemas.microsoft.com/office/drawing/2014/main" id="{737575EF-0D14-6140-A91B-260C9C9DFE41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0" name="Title Placeholder 1">
            <a:extLst>
              <a:ext uri="{FF2B5EF4-FFF2-40B4-BE49-F238E27FC236}">
                <a16:creationId xmlns:a16="http://schemas.microsoft.com/office/drawing/2014/main" id="{82544261-8049-494B-A93D-BDFF1BB847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5000" y="3135207"/>
            <a:ext cx="4886854" cy="587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cap="all" baseline="0"/>
            </a:lvl1pPr>
          </a:lstStyle>
          <a:p>
            <a:r>
              <a:rPr lang="en-US" noProof="0"/>
              <a:t>Title goes here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9214786D-83EE-814C-A5E4-D0EC7D29D0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75829" y="633875"/>
            <a:ext cx="5981171" cy="5590250"/>
          </a:xfrm>
        </p:spPr>
        <p:txBody>
          <a:bodyPr anchor="ctr">
            <a:normAutofit/>
          </a:bodyPr>
          <a:lstStyle>
            <a:lvl1pPr marL="342900" indent="-342900">
              <a:lnSpc>
                <a:spcPts val="2000"/>
              </a:lnSpc>
              <a:buClr>
                <a:schemeClr val="tx1"/>
              </a:buClr>
              <a:buFont typeface="+mj-lt"/>
              <a:buAutoNum type="arabicPeriod"/>
              <a:defRPr sz="1600">
                <a:solidFill>
                  <a:schemeClr val="tx1"/>
                </a:solidFill>
              </a:defRPr>
            </a:lvl1pPr>
            <a:lvl2pPr marL="544068" indent="-342900">
              <a:lnSpc>
                <a:spcPts val="2000"/>
              </a:lnSpc>
              <a:buClr>
                <a:schemeClr val="tx1"/>
              </a:buClr>
              <a:buFont typeface="+mj-lt"/>
              <a:buAutoNum type="arabicPeriod"/>
              <a:defRPr sz="1600">
                <a:solidFill>
                  <a:schemeClr val="tx1"/>
                </a:solidFill>
              </a:defRPr>
            </a:lvl2pPr>
            <a:lvl3pPr marL="612648" indent="-228600">
              <a:lnSpc>
                <a:spcPts val="2000"/>
              </a:lnSpc>
              <a:buClr>
                <a:schemeClr val="tx1"/>
              </a:buClr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795528" indent="-228600">
              <a:lnSpc>
                <a:spcPts val="2000"/>
              </a:lnSpc>
              <a:buClr>
                <a:schemeClr val="tx1"/>
              </a:buClr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978408" indent="-228600">
              <a:lnSpc>
                <a:spcPts val="2000"/>
              </a:lnSpc>
              <a:buClr>
                <a:schemeClr val="tx1"/>
              </a:buClr>
              <a:buFont typeface="+mj-lt"/>
              <a:buAutoNum type="arabicPeriod"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79185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">
            <a:extLst>
              <a:ext uri="{FF2B5EF4-FFF2-40B4-BE49-F238E27FC236}">
                <a16:creationId xmlns:a16="http://schemas.microsoft.com/office/drawing/2014/main" id="{2E148DD3-DD87-154B-80B4-2421965D3C83}"/>
              </a:ext>
            </a:extLst>
          </p:cNvPr>
          <p:cNvSpPr/>
          <p:nvPr userDrawn="1"/>
        </p:nvSpPr>
        <p:spPr>
          <a:xfrm>
            <a:off x="1" y="1714500"/>
            <a:ext cx="12192000" cy="3429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6" name="Rectangle">
            <a:extLst>
              <a:ext uri="{FF2B5EF4-FFF2-40B4-BE49-F238E27FC236}">
                <a16:creationId xmlns:a16="http://schemas.microsoft.com/office/drawing/2014/main" id="{742E4732-0E8F-7B46-BD08-0F2EE0DA8786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6E73F81A-7260-5C4F-A7FF-CA2CC731BC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43870" y="1283833"/>
            <a:ext cx="5711810" cy="587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 dirty="0"/>
              <a:t>CLICK TO EDIT MASTER TITLE STYLE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4CD13CD4-3E4F-2E41-ACF4-2446257D23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43870" y="2286000"/>
            <a:ext cx="5711810" cy="3630168"/>
          </a:xfrm>
        </p:spPr>
        <p:txBody>
          <a:bodyPr>
            <a:normAutofit/>
          </a:bodyPr>
          <a:lstStyle>
            <a:lvl1pPr>
              <a:buClr>
                <a:schemeClr val="tx1"/>
              </a:buClr>
              <a:defRPr sz="1600">
                <a:solidFill>
                  <a:schemeClr val="tx1"/>
                </a:solidFill>
              </a:defRPr>
            </a:lvl1pPr>
            <a:lvl2pPr marL="384048" indent="-182880"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566928" indent="-182880">
              <a:buClr>
                <a:schemeClr val="tx1"/>
              </a:buClr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3pPr>
            <a:lvl4pPr marL="749808" indent="-182880">
              <a:buClr>
                <a:schemeClr val="tx1"/>
              </a:buClr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4pPr>
            <a:lvl5pPr marL="932688" indent="-182880">
              <a:buClr>
                <a:schemeClr val="tx1"/>
              </a:buClr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D8E69886-8907-DB47-87C2-0621AF156D9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05170" y="630936"/>
            <a:ext cx="4589130" cy="5586984"/>
          </a:xfrm>
          <a:solidFill>
            <a:srgbClr val="EDEFF7"/>
          </a:solidFill>
        </p:spPr>
        <p:txBody>
          <a:bodyPr>
            <a:normAutofit/>
          </a:bodyPr>
          <a:lstStyle>
            <a:lvl1pPr>
              <a:buClr>
                <a:schemeClr val="tx1"/>
              </a:buClr>
              <a:defRPr sz="1600">
                <a:solidFill>
                  <a:schemeClr val="tx1"/>
                </a:solidFill>
              </a:defRPr>
            </a:lvl1pPr>
            <a:lvl2pPr marL="384048" indent="-182880"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566928" indent="-182880">
              <a:buClr>
                <a:schemeClr val="tx1"/>
              </a:buClr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3pPr>
            <a:lvl4pPr marL="749808" indent="-182880">
              <a:buClr>
                <a:schemeClr val="tx1"/>
              </a:buClr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4pPr>
            <a:lvl5pPr marL="932688" indent="-182880">
              <a:buClr>
                <a:schemeClr val="tx1"/>
              </a:buClr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63102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">
            <a:extLst>
              <a:ext uri="{FF2B5EF4-FFF2-40B4-BE49-F238E27FC236}">
                <a16:creationId xmlns:a16="http://schemas.microsoft.com/office/drawing/2014/main" id="{9C88DF2D-0421-A94C-82C1-867E1E5E4907}"/>
              </a:ext>
            </a:extLst>
          </p:cNvPr>
          <p:cNvSpPr/>
          <p:nvPr userDrawn="1"/>
        </p:nvSpPr>
        <p:spPr>
          <a:xfrm>
            <a:off x="10993582" y="0"/>
            <a:ext cx="1198418" cy="6858000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10" name="Rectangle">
            <a:extLst>
              <a:ext uri="{FF2B5EF4-FFF2-40B4-BE49-F238E27FC236}">
                <a16:creationId xmlns:a16="http://schemas.microsoft.com/office/drawing/2014/main" id="{334D05A3-7A20-9447-8D39-F2980D85413A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634999" y="3927894"/>
            <a:ext cx="10922000" cy="2326856"/>
          </a:xfrm>
          <a:prstGeom prst="rect">
            <a:avLst/>
          </a:prstGeom>
          <a:solidFill>
            <a:srgbClr val="F6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35001" y="630936"/>
            <a:ext cx="10921998" cy="3294019"/>
          </a:xfrm>
          <a:solidFill>
            <a:schemeClr val="bg1"/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298078"/>
            <a:ext cx="10113645" cy="743682"/>
          </a:xfrm>
          <a:prstGeom prst="rect">
            <a:avLst/>
          </a:prstGeom>
        </p:spPr>
        <p:txBody>
          <a:bodyPr tIns="0" bIns="0" anchor="b">
            <a:noAutofit/>
          </a:bodyPr>
          <a:lstStyle>
            <a:lvl1pPr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213716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638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">
            <a:extLst>
              <a:ext uri="{FF2B5EF4-FFF2-40B4-BE49-F238E27FC236}">
                <a16:creationId xmlns:a16="http://schemas.microsoft.com/office/drawing/2014/main" id="{1552108B-1F90-0044-A7D4-0956E919F29A}"/>
              </a:ext>
            </a:extLst>
          </p:cNvPr>
          <p:cNvSpPr/>
          <p:nvPr userDrawn="1"/>
        </p:nvSpPr>
        <p:spPr>
          <a:xfrm>
            <a:off x="635000" y="633875"/>
            <a:ext cx="10922000" cy="5590250"/>
          </a:xfrm>
          <a:prstGeom prst="rect">
            <a:avLst/>
          </a:prstGeom>
          <a:solidFill>
            <a:srgbClr val="F6F9FF"/>
          </a:solidFill>
          <a:ln w="12700">
            <a:noFill/>
            <a:miter lim="400000"/>
          </a:ln>
          <a:effectLst>
            <a:outerShdw blurRad="254000" dist="25400" dir="2700000" rotWithShape="0">
              <a:srgbClr val="1F2125">
                <a:alpha val="15000"/>
              </a:srgbClr>
            </a:outerShdw>
          </a:effectLst>
        </p:spPr>
        <p:txBody>
          <a:bodyPr lIns="0" tIns="0" rIns="0" bIns="0" anchor="ctr"/>
          <a:lstStyle/>
          <a:p>
            <a:pPr>
              <a:defRPr sz="3200" b="0">
                <a:solidFill>
                  <a:srgbClr val="E8ECF2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 lang="en-US" sz="1600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942871"/>
            <a:ext cx="10058400" cy="587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noProof="0" smtClean="0"/>
              <a:t>3/22/2021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9436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93" r:id="rId3"/>
    <p:sldLayoutId id="2147483688" r:id="rId4"/>
    <p:sldLayoutId id="2147483692" r:id="rId5"/>
    <p:sldLayoutId id="2147483691" r:id="rId6"/>
    <p:sldLayoutId id="2147483690" r:id="rId7"/>
    <p:sldLayoutId id="2147483689" r:id="rId8"/>
    <p:sldLayoutId id="214748368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forms.gle/AsVFUQbv4iUyzd429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outdoor, player, football&#10;&#10;Description automatically generated">
            <a:extLst>
              <a:ext uri="{FF2B5EF4-FFF2-40B4-BE49-F238E27FC236}">
                <a16:creationId xmlns:a16="http://schemas.microsoft.com/office/drawing/2014/main" id="{82E8B73C-FEBB-4763-818F-49528B5800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90" r="-1" b="16334"/>
          <a:stretch/>
        </p:blipFill>
        <p:spPr>
          <a:xfrm>
            <a:off x="1139952" y="2063210"/>
            <a:ext cx="9912096" cy="3760891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B7AEFB0-51F2-5449-996C-73382891D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080" y="942871"/>
            <a:ext cx="10702834" cy="1289304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Prevalence of concussion in men and women’s rugby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B47D18B6-9DA8-4FB2-A79E-1B3EAC21E11F}"/>
              </a:ext>
            </a:extLst>
          </p:cNvPr>
          <p:cNvSpPr txBox="1">
            <a:spLocks/>
          </p:cNvSpPr>
          <p:nvPr/>
        </p:nvSpPr>
        <p:spPr>
          <a:xfrm>
            <a:off x="3504746" y="5915129"/>
            <a:ext cx="8509157" cy="12893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tx1"/>
                </a:solidFill>
              </a:rPr>
              <a:t>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345109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B650AF4-4B03-44E5-8C3C-336C593C932E}"/>
              </a:ext>
            </a:extLst>
          </p:cNvPr>
          <p:cNvSpPr/>
          <p:nvPr/>
        </p:nvSpPr>
        <p:spPr>
          <a:xfrm>
            <a:off x="2683565" y="2456308"/>
            <a:ext cx="6824870" cy="1140768"/>
          </a:xfrm>
          <a:custGeom>
            <a:avLst/>
            <a:gdLst>
              <a:gd name="connsiteX0" fmla="*/ 0 w 6824870"/>
              <a:gd name="connsiteY0" fmla="*/ 0 h 1140768"/>
              <a:gd name="connsiteX1" fmla="*/ 6824870 w 6824870"/>
              <a:gd name="connsiteY1" fmla="*/ 0 h 1140768"/>
              <a:gd name="connsiteX2" fmla="*/ 6824870 w 6824870"/>
              <a:gd name="connsiteY2" fmla="*/ 1140768 h 1140768"/>
              <a:gd name="connsiteX3" fmla="*/ 0 w 6824870"/>
              <a:gd name="connsiteY3" fmla="*/ 1140768 h 1140768"/>
              <a:gd name="connsiteX4" fmla="*/ 0 w 6824870"/>
              <a:gd name="connsiteY4" fmla="*/ 0 h 1140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4870" h="1140768" fill="none" extrusionOk="0">
                <a:moveTo>
                  <a:pt x="0" y="0"/>
                </a:moveTo>
                <a:cubicBezTo>
                  <a:pt x="945895" y="-92513"/>
                  <a:pt x="5585486" y="126254"/>
                  <a:pt x="6824870" y="0"/>
                </a:cubicBezTo>
                <a:cubicBezTo>
                  <a:pt x="6889498" y="534814"/>
                  <a:pt x="6882802" y="863436"/>
                  <a:pt x="6824870" y="1140768"/>
                </a:cubicBezTo>
                <a:cubicBezTo>
                  <a:pt x="5608267" y="1183998"/>
                  <a:pt x="1234803" y="1136321"/>
                  <a:pt x="0" y="1140768"/>
                </a:cubicBezTo>
                <a:cubicBezTo>
                  <a:pt x="69305" y="597064"/>
                  <a:pt x="36182" y="525917"/>
                  <a:pt x="0" y="0"/>
                </a:cubicBezTo>
                <a:close/>
              </a:path>
              <a:path w="6824870" h="1140768" stroke="0" extrusionOk="0">
                <a:moveTo>
                  <a:pt x="0" y="0"/>
                </a:moveTo>
                <a:cubicBezTo>
                  <a:pt x="3057359" y="-128642"/>
                  <a:pt x="4637172" y="-48106"/>
                  <a:pt x="6824870" y="0"/>
                </a:cubicBezTo>
                <a:cubicBezTo>
                  <a:pt x="6759314" y="304416"/>
                  <a:pt x="6847009" y="756690"/>
                  <a:pt x="6824870" y="1140768"/>
                </a:cubicBezTo>
                <a:cubicBezTo>
                  <a:pt x="6050450" y="1104395"/>
                  <a:pt x="3318649" y="1228318"/>
                  <a:pt x="0" y="1140768"/>
                </a:cubicBezTo>
                <a:cubicBezTo>
                  <a:pt x="-88472" y="836649"/>
                  <a:pt x="77083" y="541462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65842872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Content Placeholder 4" descr="Question Mark with solid fill">
            <a:extLst>
              <a:ext uri="{FF2B5EF4-FFF2-40B4-BE49-F238E27FC236}">
                <a16:creationId xmlns:a16="http://schemas.microsoft.com/office/drawing/2014/main" id="{C5CF6A9B-A868-44D8-BF8F-B2BB0F61F0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78159" y="2569492"/>
            <a:ext cx="914400" cy="9144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A70F6AA-5A37-45C4-9EF8-7F9F9536A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827453"/>
            <a:ext cx="10058400" cy="1289304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Context and rational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EA2CB3-E971-4323-82BE-A879F763A8C6}"/>
              </a:ext>
            </a:extLst>
          </p:cNvPr>
          <p:cNvSpPr/>
          <p:nvPr/>
        </p:nvSpPr>
        <p:spPr>
          <a:xfrm>
            <a:off x="2683565" y="3936627"/>
            <a:ext cx="6824870" cy="1140768"/>
          </a:xfrm>
          <a:custGeom>
            <a:avLst/>
            <a:gdLst>
              <a:gd name="connsiteX0" fmla="*/ 0 w 6824870"/>
              <a:gd name="connsiteY0" fmla="*/ 0 h 1140768"/>
              <a:gd name="connsiteX1" fmla="*/ 6824870 w 6824870"/>
              <a:gd name="connsiteY1" fmla="*/ 0 h 1140768"/>
              <a:gd name="connsiteX2" fmla="*/ 6824870 w 6824870"/>
              <a:gd name="connsiteY2" fmla="*/ 1140768 h 1140768"/>
              <a:gd name="connsiteX3" fmla="*/ 0 w 6824870"/>
              <a:gd name="connsiteY3" fmla="*/ 1140768 h 1140768"/>
              <a:gd name="connsiteX4" fmla="*/ 0 w 6824870"/>
              <a:gd name="connsiteY4" fmla="*/ 0 h 1140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4870" h="1140768" fill="none" extrusionOk="0">
                <a:moveTo>
                  <a:pt x="0" y="0"/>
                </a:moveTo>
                <a:cubicBezTo>
                  <a:pt x="945895" y="-92513"/>
                  <a:pt x="5585486" y="126254"/>
                  <a:pt x="6824870" y="0"/>
                </a:cubicBezTo>
                <a:cubicBezTo>
                  <a:pt x="6889498" y="534814"/>
                  <a:pt x="6882802" y="863436"/>
                  <a:pt x="6824870" y="1140768"/>
                </a:cubicBezTo>
                <a:cubicBezTo>
                  <a:pt x="5608267" y="1183998"/>
                  <a:pt x="1234803" y="1136321"/>
                  <a:pt x="0" y="1140768"/>
                </a:cubicBezTo>
                <a:cubicBezTo>
                  <a:pt x="69305" y="597064"/>
                  <a:pt x="36182" y="525917"/>
                  <a:pt x="0" y="0"/>
                </a:cubicBezTo>
                <a:close/>
              </a:path>
              <a:path w="6824870" h="1140768" stroke="0" extrusionOk="0">
                <a:moveTo>
                  <a:pt x="0" y="0"/>
                </a:moveTo>
                <a:cubicBezTo>
                  <a:pt x="3057359" y="-128642"/>
                  <a:pt x="4637172" y="-48106"/>
                  <a:pt x="6824870" y="0"/>
                </a:cubicBezTo>
                <a:cubicBezTo>
                  <a:pt x="6759314" y="304416"/>
                  <a:pt x="6847009" y="756690"/>
                  <a:pt x="6824870" y="1140768"/>
                </a:cubicBezTo>
                <a:cubicBezTo>
                  <a:pt x="6050450" y="1104395"/>
                  <a:pt x="3318649" y="1228318"/>
                  <a:pt x="0" y="1140768"/>
                </a:cubicBezTo>
                <a:cubicBezTo>
                  <a:pt x="-88472" y="836649"/>
                  <a:pt x="77083" y="541462"/>
                  <a:pt x="0" y="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solidFill>
              <a:schemeClr val="bg2"/>
            </a:solidFill>
            <a:extLst>
              <a:ext uri="{C807C97D-BFC1-408E-A445-0C87EB9F89A2}">
                <ask:lineSketchStyleProps xmlns:ask="http://schemas.microsoft.com/office/drawing/2018/sketchyshapes" sd="265842872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Thought with solid fill">
            <a:extLst>
              <a:ext uri="{FF2B5EF4-FFF2-40B4-BE49-F238E27FC236}">
                <a16:creationId xmlns:a16="http://schemas.microsoft.com/office/drawing/2014/main" id="{6161564B-F9B8-4FC5-A891-D7D5E860A0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4830" y="4049810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72A1FF-F857-4D7F-9F67-CF65F9C58EAB}"/>
              </a:ext>
            </a:extLst>
          </p:cNvPr>
          <p:cNvSpPr txBox="1"/>
          <p:nvPr/>
        </p:nvSpPr>
        <p:spPr>
          <a:xfrm>
            <a:off x="4125084" y="4276178"/>
            <a:ext cx="4784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2"/>
                </a:solidFill>
              </a:rPr>
              <a:t>What do we want to find out?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1495E9-67A7-4380-8763-E23B12A8EFB7}"/>
              </a:ext>
            </a:extLst>
          </p:cNvPr>
          <p:cNvSpPr txBox="1"/>
          <p:nvPr/>
        </p:nvSpPr>
        <p:spPr>
          <a:xfrm>
            <a:off x="3899796" y="2795860"/>
            <a:ext cx="5383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do we already know?</a:t>
            </a:r>
          </a:p>
        </p:txBody>
      </p:sp>
    </p:spTree>
    <p:extLst>
      <p:ext uri="{BB962C8B-B14F-4D97-AF65-F5344CB8AC3E}">
        <p14:creationId xmlns:p14="http://schemas.microsoft.com/office/powerpoint/2010/main" val="1818464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aphic 12" descr="Bullseye outline">
            <a:extLst>
              <a:ext uri="{FF2B5EF4-FFF2-40B4-BE49-F238E27FC236}">
                <a16:creationId xmlns:a16="http://schemas.microsoft.com/office/drawing/2014/main" id="{A9238AB0-7F23-4121-85B1-64425A729039}"/>
              </a:ext>
            </a:extLst>
          </p:cNvPr>
          <p:cNvGrpSpPr/>
          <p:nvPr/>
        </p:nvGrpSpPr>
        <p:grpSpPr>
          <a:xfrm>
            <a:off x="726611" y="3007541"/>
            <a:ext cx="1073587" cy="1092114"/>
            <a:chOff x="3268046" y="790648"/>
            <a:chExt cx="5330745" cy="5330721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1DA0E27-B5C9-4A0A-8816-AE5786583C08}"/>
                </a:ext>
              </a:extLst>
            </p:cNvPr>
            <p:cNvSpPr/>
            <p:nvPr/>
          </p:nvSpPr>
          <p:spPr>
            <a:xfrm>
              <a:off x="3268046" y="1131543"/>
              <a:ext cx="4989428" cy="4989826"/>
            </a:xfrm>
            <a:custGeom>
              <a:avLst/>
              <a:gdLst>
                <a:gd name="connsiteX0" fmla="*/ 4484281 w 4989430"/>
                <a:gd name="connsiteY0" fmla="*/ 1229127 h 4989825"/>
                <a:gd name="connsiteX1" fmla="*/ 3760698 w 4989430"/>
                <a:gd name="connsiteY1" fmla="*/ 4485071 h 4989825"/>
                <a:gd name="connsiteX2" fmla="*/ 504755 w 4989430"/>
                <a:gd name="connsiteY2" fmla="*/ 3761488 h 4989825"/>
                <a:gd name="connsiteX3" fmla="*/ 1228337 w 4989430"/>
                <a:gd name="connsiteY3" fmla="*/ 505544 h 4989825"/>
                <a:gd name="connsiteX4" fmla="*/ 3760698 w 4989430"/>
                <a:gd name="connsiteY4" fmla="*/ 505544 h 4989825"/>
                <a:gd name="connsiteX5" fmla="*/ 3760698 w 4989430"/>
                <a:gd name="connsiteY5" fmla="*/ 345401 h 4989825"/>
                <a:gd name="connsiteX6" fmla="*/ 345403 w 4989430"/>
                <a:gd name="connsiteY6" fmla="*/ 1229127 h 4989825"/>
                <a:gd name="connsiteX7" fmla="*/ 1229129 w 4989430"/>
                <a:gd name="connsiteY7" fmla="*/ 4644423 h 4989825"/>
                <a:gd name="connsiteX8" fmla="*/ 4644425 w 4989430"/>
                <a:gd name="connsiteY8" fmla="*/ 3760696 h 4989825"/>
                <a:gd name="connsiteX9" fmla="*/ 4644425 w 4989430"/>
                <a:gd name="connsiteY9" fmla="*/ 1229127 h 4989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89430" h="4989825">
                  <a:moveTo>
                    <a:pt x="4484281" y="1229127"/>
                  </a:moveTo>
                  <a:cubicBezTo>
                    <a:pt x="5183576" y="2328044"/>
                    <a:pt x="4859615" y="3785783"/>
                    <a:pt x="3760698" y="4485071"/>
                  </a:cubicBezTo>
                  <a:cubicBezTo>
                    <a:pt x="2661781" y="5184365"/>
                    <a:pt x="1204042" y="4860405"/>
                    <a:pt x="504755" y="3761488"/>
                  </a:cubicBezTo>
                  <a:cubicBezTo>
                    <a:pt x="-194540" y="2662571"/>
                    <a:pt x="129420" y="1204839"/>
                    <a:pt x="1228337" y="505544"/>
                  </a:cubicBezTo>
                  <a:cubicBezTo>
                    <a:pt x="2000877" y="13938"/>
                    <a:pt x="2988151" y="13938"/>
                    <a:pt x="3760698" y="505544"/>
                  </a:cubicBezTo>
                  <a:lnTo>
                    <a:pt x="3760698" y="345401"/>
                  </a:lnTo>
                  <a:cubicBezTo>
                    <a:pt x="2573559" y="-353673"/>
                    <a:pt x="1044472" y="41987"/>
                    <a:pt x="345403" y="1229127"/>
                  </a:cubicBezTo>
                  <a:cubicBezTo>
                    <a:pt x="-353672" y="2416266"/>
                    <a:pt x="41983" y="3945353"/>
                    <a:pt x="1229129" y="4644423"/>
                  </a:cubicBezTo>
                  <a:cubicBezTo>
                    <a:pt x="2416269" y="5343499"/>
                    <a:pt x="3945349" y="4947843"/>
                    <a:pt x="4644425" y="3760696"/>
                  </a:cubicBezTo>
                  <a:cubicBezTo>
                    <a:pt x="5104432" y="2979528"/>
                    <a:pt x="5104432" y="2010296"/>
                    <a:pt x="4644425" y="1229127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726417-AC4B-4F1E-A9FD-322941444BC1}"/>
                </a:ext>
              </a:extLst>
            </p:cNvPr>
            <p:cNvSpPr/>
            <p:nvPr/>
          </p:nvSpPr>
          <p:spPr>
            <a:xfrm>
              <a:off x="4156538" y="2019224"/>
              <a:ext cx="3213519" cy="3213652"/>
            </a:xfrm>
            <a:custGeom>
              <a:avLst/>
              <a:gdLst>
                <a:gd name="connsiteX0" fmla="*/ 2533282 w 3213519"/>
                <a:gd name="connsiteY0" fmla="*/ 294141 h 3213652"/>
                <a:gd name="connsiteX1" fmla="*/ 294143 w 3213519"/>
                <a:gd name="connsiteY1" fmla="*/ 680370 h 3213652"/>
                <a:gd name="connsiteX2" fmla="*/ 680372 w 3213519"/>
                <a:gd name="connsiteY2" fmla="*/ 2919510 h 3213652"/>
                <a:gd name="connsiteX3" fmla="*/ 2919512 w 3213519"/>
                <a:gd name="connsiteY3" fmla="*/ 2533280 h 3213652"/>
                <a:gd name="connsiteX4" fmla="*/ 2919512 w 3213519"/>
                <a:gd name="connsiteY4" fmla="*/ 680370 h 3213652"/>
                <a:gd name="connsiteX5" fmla="*/ 2821487 w 3213519"/>
                <a:gd name="connsiteY5" fmla="*/ 778327 h 3213652"/>
                <a:gd name="connsiteX6" fmla="*/ 2435326 w 3213519"/>
                <a:gd name="connsiteY6" fmla="*/ 2820795 h 3213652"/>
                <a:gd name="connsiteX7" fmla="*/ 392857 w 3213519"/>
                <a:gd name="connsiteY7" fmla="*/ 2434634 h 3213652"/>
                <a:gd name="connsiteX8" fmla="*/ 779018 w 3213519"/>
                <a:gd name="connsiteY8" fmla="*/ 392166 h 3213652"/>
                <a:gd name="connsiteX9" fmla="*/ 2435326 w 3213519"/>
                <a:gd name="connsiteY9" fmla="*/ 392166 h 3213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13519" h="3213652">
                  <a:moveTo>
                    <a:pt x="2533282" y="294141"/>
                  </a:moveTo>
                  <a:cubicBezTo>
                    <a:pt x="1808307" y="-217528"/>
                    <a:pt x="805804" y="-44605"/>
                    <a:pt x="294143" y="680370"/>
                  </a:cubicBezTo>
                  <a:cubicBezTo>
                    <a:pt x="-217526" y="1405345"/>
                    <a:pt x="-44610" y="2407848"/>
                    <a:pt x="680372" y="2919510"/>
                  </a:cubicBezTo>
                  <a:cubicBezTo>
                    <a:pt x="1405347" y="3431178"/>
                    <a:pt x="2407843" y="3258262"/>
                    <a:pt x="2919512" y="2533280"/>
                  </a:cubicBezTo>
                  <a:cubicBezTo>
                    <a:pt x="3311523" y="1977849"/>
                    <a:pt x="3311523" y="1235808"/>
                    <a:pt x="2919512" y="680370"/>
                  </a:cubicBezTo>
                  <a:lnTo>
                    <a:pt x="2821487" y="778327"/>
                  </a:lnTo>
                  <a:cubicBezTo>
                    <a:pt x="3278866" y="1448972"/>
                    <a:pt x="3105971" y="2363416"/>
                    <a:pt x="2435326" y="2820795"/>
                  </a:cubicBezTo>
                  <a:cubicBezTo>
                    <a:pt x="1764681" y="3278168"/>
                    <a:pt x="850236" y="3105279"/>
                    <a:pt x="392857" y="2434634"/>
                  </a:cubicBezTo>
                  <a:cubicBezTo>
                    <a:pt x="-64515" y="1763983"/>
                    <a:pt x="108373" y="849545"/>
                    <a:pt x="779018" y="392166"/>
                  </a:cubicBezTo>
                  <a:cubicBezTo>
                    <a:pt x="1278563" y="51481"/>
                    <a:pt x="1935781" y="51481"/>
                    <a:pt x="2435326" y="39216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4037A70-4958-4AE5-B5F9-B3E0D0493090}"/>
                </a:ext>
              </a:extLst>
            </p:cNvPr>
            <p:cNvSpPr/>
            <p:nvPr/>
          </p:nvSpPr>
          <p:spPr>
            <a:xfrm>
              <a:off x="5047587" y="2906575"/>
              <a:ext cx="1435063" cy="1435253"/>
            </a:xfrm>
            <a:custGeom>
              <a:avLst/>
              <a:gdLst>
                <a:gd name="connsiteX0" fmla="*/ 718300 w 1435063"/>
                <a:gd name="connsiteY0" fmla="*/ 136721 h 1435253"/>
                <a:gd name="connsiteX1" fmla="*/ 887114 w 1435063"/>
                <a:gd name="connsiteY1" fmla="*/ 161910 h 1435253"/>
                <a:gd name="connsiteX2" fmla="*/ 993671 w 1435063"/>
                <a:gd name="connsiteY2" fmla="*/ 55421 h 1435253"/>
                <a:gd name="connsiteX3" fmla="*/ 55417 w 1435063"/>
                <a:gd name="connsiteY3" fmla="*/ 441582 h 1435253"/>
                <a:gd name="connsiteX4" fmla="*/ 441578 w 1435063"/>
                <a:gd name="connsiteY4" fmla="*/ 1379836 h 1435253"/>
                <a:gd name="connsiteX5" fmla="*/ 1379832 w 1435063"/>
                <a:gd name="connsiteY5" fmla="*/ 993675 h 1435253"/>
                <a:gd name="connsiteX6" fmla="*/ 1379832 w 1435063"/>
                <a:gd name="connsiteY6" fmla="*/ 441582 h 1435253"/>
                <a:gd name="connsiteX7" fmla="*/ 1273343 w 1435063"/>
                <a:gd name="connsiteY7" fmla="*/ 548140 h 1435253"/>
                <a:gd name="connsiteX8" fmla="*/ 887025 w 1435063"/>
                <a:gd name="connsiteY8" fmla="*/ 1272084 h 1435253"/>
                <a:gd name="connsiteX9" fmla="*/ 163081 w 1435063"/>
                <a:gd name="connsiteY9" fmla="*/ 885766 h 1435253"/>
                <a:gd name="connsiteX10" fmla="*/ 549398 w 1435063"/>
                <a:gd name="connsiteY10" fmla="*/ 161821 h 1435253"/>
                <a:gd name="connsiteX11" fmla="*/ 718300 w 1435063"/>
                <a:gd name="connsiteY11" fmla="*/ 136721 h 1435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5063" h="1435253">
                  <a:moveTo>
                    <a:pt x="718300" y="136721"/>
                  </a:moveTo>
                  <a:cubicBezTo>
                    <a:pt x="775504" y="136742"/>
                    <a:pt x="832394" y="145227"/>
                    <a:pt x="887114" y="161910"/>
                  </a:cubicBezTo>
                  <a:lnTo>
                    <a:pt x="993671" y="55421"/>
                  </a:lnTo>
                  <a:cubicBezTo>
                    <a:pt x="627941" y="-97037"/>
                    <a:pt x="207874" y="75852"/>
                    <a:pt x="55417" y="441582"/>
                  </a:cubicBezTo>
                  <a:cubicBezTo>
                    <a:pt x="-97034" y="807312"/>
                    <a:pt x="75855" y="1227379"/>
                    <a:pt x="441578" y="1379836"/>
                  </a:cubicBezTo>
                  <a:cubicBezTo>
                    <a:pt x="807308" y="1532287"/>
                    <a:pt x="1227375" y="1359398"/>
                    <a:pt x="1379832" y="993675"/>
                  </a:cubicBezTo>
                  <a:cubicBezTo>
                    <a:pt x="1453474" y="817012"/>
                    <a:pt x="1453474" y="618245"/>
                    <a:pt x="1379832" y="441582"/>
                  </a:cubicBezTo>
                  <a:lnTo>
                    <a:pt x="1273343" y="548140"/>
                  </a:lnTo>
                  <a:cubicBezTo>
                    <a:pt x="1366576" y="854727"/>
                    <a:pt x="1193612" y="1178851"/>
                    <a:pt x="887025" y="1272084"/>
                  </a:cubicBezTo>
                  <a:cubicBezTo>
                    <a:pt x="580437" y="1365317"/>
                    <a:pt x="256313" y="1192353"/>
                    <a:pt x="163081" y="885766"/>
                  </a:cubicBezTo>
                  <a:cubicBezTo>
                    <a:pt x="69848" y="579179"/>
                    <a:pt x="242811" y="255055"/>
                    <a:pt x="549398" y="161821"/>
                  </a:cubicBezTo>
                  <a:cubicBezTo>
                    <a:pt x="604152" y="145172"/>
                    <a:pt x="661069" y="136715"/>
                    <a:pt x="718300" y="13672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3A923B6-0540-4F0C-BFA8-67B40EDF7E3B}"/>
                </a:ext>
              </a:extLst>
            </p:cNvPr>
            <p:cNvSpPr/>
            <p:nvPr/>
          </p:nvSpPr>
          <p:spPr>
            <a:xfrm>
              <a:off x="5696784" y="790648"/>
              <a:ext cx="2902007" cy="2901983"/>
            </a:xfrm>
            <a:custGeom>
              <a:avLst/>
              <a:gdLst>
                <a:gd name="connsiteX0" fmla="*/ 2896810 w 2902007"/>
                <a:gd name="connsiteY0" fmla="*/ 656466 h 2901983"/>
                <a:gd name="connsiteX1" fmla="*/ 2833735 w 2902007"/>
                <a:gd name="connsiteY1" fmla="*/ 614348 h 2901983"/>
                <a:gd name="connsiteX2" fmla="*/ 2287635 w 2902007"/>
                <a:gd name="connsiteY2" fmla="*/ 614348 h 2901983"/>
                <a:gd name="connsiteX3" fmla="*/ 2287635 w 2902007"/>
                <a:gd name="connsiteY3" fmla="*/ 68248 h 2901983"/>
                <a:gd name="connsiteX4" fmla="*/ 2219359 w 2902007"/>
                <a:gd name="connsiteY4" fmla="*/ 0 h 2901983"/>
                <a:gd name="connsiteX5" fmla="*/ 2171111 w 2902007"/>
                <a:gd name="connsiteY5" fmla="*/ 19987 h 2901983"/>
                <a:gd name="connsiteX6" fmla="*/ 1556749 w 2902007"/>
                <a:gd name="connsiteY6" fmla="*/ 634349 h 2901983"/>
                <a:gd name="connsiteX7" fmla="*/ 1536748 w 2902007"/>
                <a:gd name="connsiteY7" fmla="*/ 682611 h 2901983"/>
                <a:gd name="connsiteX8" fmla="*/ 1536748 w 2902007"/>
                <a:gd name="connsiteY8" fmla="*/ 1268713 h 2901983"/>
                <a:gd name="connsiteX9" fmla="*/ 20842 w 2902007"/>
                <a:gd name="connsiteY9" fmla="*/ 2784618 h 2901983"/>
                <a:gd name="connsiteX10" fmla="*/ 19163 w 2902007"/>
                <a:gd name="connsiteY10" fmla="*/ 2881141 h 2901983"/>
                <a:gd name="connsiteX11" fmla="*/ 115686 w 2902007"/>
                <a:gd name="connsiteY11" fmla="*/ 2882821 h 2901983"/>
                <a:gd name="connsiteX12" fmla="*/ 117366 w 2902007"/>
                <a:gd name="connsiteY12" fmla="*/ 2881141 h 2901983"/>
                <a:gd name="connsiteX13" fmla="*/ 1633271 w 2902007"/>
                <a:gd name="connsiteY13" fmla="*/ 1365236 h 2901983"/>
                <a:gd name="connsiteX14" fmla="*/ 2219373 w 2902007"/>
                <a:gd name="connsiteY14" fmla="*/ 1365236 h 2901983"/>
                <a:gd name="connsiteX15" fmla="*/ 2267635 w 2902007"/>
                <a:gd name="connsiteY15" fmla="*/ 1345235 h 2901983"/>
                <a:gd name="connsiteX16" fmla="*/ 2881997 w 2902007"/>
                <a:gd name="connsiteY16" fmla="*/ 730872 h 2901983"/>
                <a:gd name="connsiteX17" fmla="*/ 2896810 w 2902007"/>
                <a:gd name="connsiteY17" fmla="*/ 656466 h 2901983"/>
                <a:gd name="connsiteX18" fmla="*/ 1673273 w 2902007"/>
                <a:gd name="connsiteY18" fmla="*/ 710871 h 2901983"/>
                <a:gd name="connsiteX19" fmla="*/ 2149950 w 2902007"/>
                <a:gd name="connsiteY19" fmla="*/ 234194 h 2901983"/>
                <a:gd name="connsiteX20" fmla="*/ 2151110 w 2902007"/>
                <a:gd name="connsiteY20" fmla="*/ 234672 h 2901983"/>
                <a:gd name="connsiteX21" fmla="*/ 2151110 w 2902007"/>
                <a:gd name="connsiteY21" fmla="*/ 654350 h 2901983"/>
                <a:gd name="connsiteX22" fmla="*/ 1673273 w 2902007"/>
                <a:gd name="connsiteY22" fmla="*/ 1132188 h 2901983"/>
                <a:gd name="connsiteX23" fmla="*/ 2191112 w 2902007"/>
                <a:gd name="connsiteY23" fmla="*/ 1228711 h 2901983"/>
                <a:gd name="connsiteX24" fmla="*/ 1769796 w 2902007"/>
                <a:gd name="connsiteY24" fmla="*/ 1228711 h 2901983"/>
                <a:gd name="connsiteX25" fmla="*/ 2247634 w 2902007"/>
                <a:gd name="connsiteY25" fmla="*/ 750873 h 2901983"/>
                <a:gd name="connsiteX26" fmla="*/ 2667311 w 2902007"/>
                <a:gd name="connsiteY26" fmla="*/ 750873 h 2901983"/>
                <a:gd name="connsiteX27" fmla="*/ 2667789 w 2902007"/>
                <a:gd name="connsiteY27" fmla="*/ 752034 h 2901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02007" h="2901983">
                  <a:moveTo>
                    <a:pt x="2896810" y="656466"/>
                  </a:moveTo>
                  <a:cubicBezTo>
                    <a:pt x="2886236" y="630963"/>
                    <a:pt x="2861341" y="614341"/>
                    <a:pt x="2833735" y="614348"/>
                  </a:cubicBezTo>
                  <a:lnTo>
                    <a:pt x="2287635" y="614348"/>
                  </a:lnTo>
                  <a:lnTo>
                    <a:pt x="2287635" y="68248"/>
                  </a:lnTo>
                  <a:cubicBezTo>
                    <a:pt x="2287629" y="30547"/>
                    <a:pt x="2257061" y="-7"/>
                    <a:pt x="2219359" y="0"/>
                  </a:cubicBezTo>
                  <a:cubicBezTo>
                    <a:pt x="2201263" y="4"/>
                    <a:pt x="2183910" y="7193"/>
                    <a:pt x="2171111" y="19987"/>
                  </a:cubicBezTo>
                  <a:lnTo>
                    <a:pt x="1556749" y="634349"/>
                  </a:lnTo>
                  <a:cubicBezTo>
                    <a:pt x="1543949" y="647148"/>
                    <a:pt x="1536755" y="664508"/>
                    <a:pt x="1536748" y="682611"/>
                  </a:cubicBezTo>
                  <a:lnTo>
                    <a:pt x="1536748" y="1268713"/>
                  </a:lnTo>
                  <a:lnTo>
                    <a:pt x="20842" y="2784618"/>
                  </a:lnTo>
                  <a:cubicBezTo>
                    <a:pt x="-6278" y="2810810"/>
                    <a:pt x="-7029" y="2854020"/>
                    <a:pt x="19163" y="2881141"/>
                  </a:cubicBezTo>
                  <a:cubicBezTo>
                    <a:pt x="45355" y="2908262"/>
                    <a:pt x="88572" y="2909013"/>
                    <a:pt x="115686" y="2882821"/>
                  </a:cubicBezTo>
                  <a:cubicBezTo>
                    <a:pt x="116260" y="2882267"/>
                    <a:pt x="116820" y="2881708"/>
                    <a:pt x="117366" y="2881141"/>
                  </a:cubicBezTo>
                  <a:lnTo>
                    <a:pt x="1633271" y="1365236"/>
                  </a:lnTo>
                  <a:lnTo>
                    <a:pt x="2219373" y="1365236"/>
                  </a:lnTo>
                  <a:cubicBezTo>
                    <a:pt x="2237476" y="1365229"/>
                    <a:pt x="2254835" y="1358041"/>
                    <a:pt x="2267635" y="1345235"/>
                  </a:cubicBezTo>
                  <a:lnTo>
                    <a:pt x="2881997" y="730872"/>
                  </a:lnTo>
                  <a:cubicBezTo>
                    <a:pt x="2901534" y="711349"/>
                    <a:pt x="2907377" y="681983"/>
                    <a:pt x="2896810" y="656466"/>
                  </a:cubicBezTo>
                  <a:close/>
                  <a:moveTo>
                    <a:pt x="1673273" y="710871"/>
                  </a:moveTo>
                  <a:lnTo>
                    <a:pt x="2149950" y="234194"/>
                  </a:lnTo>
                  <a:cubicBezTo>
                    <a:pt x="2150564" y="233580"/>
                    <a:pt x="2151110" y="233785"/>
                    <a:pt x="2151110" y="234672"/>
                  </a:cubicBezTo>
                  <a:lnTo>
                    <a:pt x="2151110" y="654350"/>
                  </a:lnTo>
                  <a:lnTo>
                    <a:pt x="1673273" y="1132188"/>
                  </a:lnTo>
                  <a:close/>
                  <a:moveTo>
                    <a:pt x="2191112" y="1228711"/>
                  </a:moveTo>
                  <a:lnTo>
                    <a:pt x="1769796" y="1228711"/>
                  </a:lnTo>
                  <a:lnTo>
                    <a:pt x="2247634" y="750873"/>
                  </a:lnTo>
                  <a:lnTo>
                    <a:pt x="2667311" y="750873"/>
                  </a:lnTo>
                  <a:cubicBezTo>
                    <a:pt x="2668199" y="750873"/>
                    <a:pt x="2668404" y="751419"/>
                    <a:pt x="2667789" y="752034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9" name="Graphic 12" descr="Bullseye outline">
            <a:extLst>
              <a:ext uri="{FF2B5EF4-FFF2-40B4-BE49-F238E27FC236}">
                <a16:creationId xmlns:a16="http://schemas.microsoft.com/office/drawing/2014/main" id="{CA6CEE41-2FDC-49B2-BA5C-36A11B1A205C}"/>
              </a:ext>
            </a:extLst>
          </p:cNvPr>
          <p:cNvGrpSpPr/>
          <p:nvPr/>
        </p:nvGrpSpPr>
        <p:grpSpPr>
          <a:xfrm>
            <a:off x="6094647" y="2998278"/>
            <a:ext cx="1073587" cy="1092114"/>
            <a:chOff x="3268046" y="790648"/>
            <a:chExt cx="5330745" cy="5330721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A074AA-DCBC-4DA0-8237-549582FD967F}"/>
                </a:ext>
              </a:extLst>
            </p:cNvPr>
            <p:cNvSpPr/>
            <p:nvPr/>
          </p:nvSpPr>
          <p:spPr>
            <a:xfrm>
              <a:off x="3268046" y="1131543"/>
              <a:ext cx="4989428" cy="4989826"/>
            </a:xfrm>
            <a:custGeom>
              <a:avLst/>
              <a:gdLst>
                <a:gd name="connsiteX0" fmla="*/ 4484281 w 4989430"/>
                <a:gd name="connsiteY0" fmla="*/ 1229127 h 4989825"/>
                <a:gd name="connsiteX1" fmla="*/ 3760698 w 4989430"/>
                <a:gd name="connsiteY1" fmla="*/ 4485071 h 4989825"/>
                <a:gd name="connsiteX2" fmla="*/ 504755 w 4989430"/>
                <a:gd name="connsiteY2" fmla="*/ 3761488 h 4989825"/>
                <a:gd name="connsiteX3" fmla="*/ 1228337 w 4989430"/>
                <a:gd name="connsiteY3" fmla="*/ 505544 h 4989825"/>
                <a:gd name="connsiteX4" fmla="*/ 3760698 w 4989430"/>
                <a:gd name="connsiteY4" fmla="*/ 505544 h 4989825"/>
                <a:gd name="connsiteX5" fmla="*/ 3760698 w 4989430"/>
                <a:gd name="connsiteY5" fmla="*/ 345401 h 4989825"/>
                <a:gd name="connsiteX6" fmla="*/ 345403 w 4989430"/>
                <a:gd name="connsiteY6" fmla="*/ 1229127 h 4989825"/>
                <a:gd name="connsiteX7" fmla="*/ 1229129 w 4989430"/>
                <a:gd name="connsiteY7" fmla="*/ 4644423 h 4989825"/>
                <a:gd name="connsiteX8" fmla="*/ 4644425 w 4989430"/>
                <a:gd name="connsiteY8" fmla="*/ 3760696 h 4989825"/>
                <a:gd name="connsiteX9" fmla="*/ 4644425 w 4989430"/>
                <a:gd name="connsiteY9" fmla="*/ 1229127 h 4989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89430" h="4989825">
                  <a:moveTo>
                    <a:pt x="4484281" y="1229127"/>
                  </a:moveTo>
                  <a:cubicBezTo>
                    <a:pt x="5183576" y="2328044"/>
                    <a:pt x="4859615" y="3785783"/>
                    <a:pt x="3760698" y="4485071"/>
                  </a:cubicBezTo>
                  <a:cubicBezTo>
                    <a:pt x="2661781" y="5184365"/>
                    <a:pt x="1204042" y="4860405"/>
                    <a:pt x="504755" y="3761488"/>
                  </a:cubicBezTo>
                  <a:cubicBezTo>
                    <a:pt x="-194540" y="2662571"/>
                    <a:pt x="129420" y="1204839"/>
                    <a:pt x="1228337" y="505544"/>
                  </a:cubicBezTo>
                  <a:cubicBezTo>
                    <a:pt x="2000877" y="13938"/>
                    <a:pt x="2988151" y="13938"/>
                    <a:pt x="3760698" y="505544"/>
                  </a:cubicBezTo>
                  <a:lnTo>
                    <a:pt x="3760698" y="345401"/>
                  </a:lnTo>
                  <a:cubicBezTo>
                    <a:pt x="2573559" y="-353673"/>
                    <a:pt x="1044472" y="41987"/>
                    <a:pt x="345403" y="1229127"/>
                  </a:cubicBezTo>
                  <a:cubicBezTo>
                    <a:pt x="-353672" y="2416266"/>
                    <a:pt x="41983" y="3945353"/>
                    <a:pt x="1229129" y="4644423"/>
                  </a:cubicBezTo>
                  <a:cubicBezTo>
                    <a:pt x="2416269" y="5343499"/>
                    <a:pt x="3945349" y="4947843"/>
                    <a:pt x="4644425" y="3760696"/>
                  </a:cubicBezTo>
                  <a:cubicBezTo>
                    <a:pt x="5104432" y="2979528"/>
                    <a:pt x="5104432" y="2010296"/>
                    <a:pt x="4644425" y="1229127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A7270A2-277D-4570-BBD7-74BBECB05E7D}"/>
                </a:ext>
              </a:extLst>
            </p:cNvPr>
            <p:cNvSpPr/>
            <p:nvPr/>
          </p:nvSpPr>
          <p:spPr>
            <a:xfrm>
              <a:off x="4156538" y="2019224"/>
              <a:ext cx="3213519" cy="3213652"/>
            </a:xfrm>
            <a:custGeom>
              <a:avLst/>
              <a:gdLst>
                <a:gd name="connsiteX0" fmla="*/ 2533282 w 3213519"/>
                <a:gd name="connsiteY0" fmla="*/ 294141 h 3213652"/>
                <a:gd name="connsiteX1" fmla="*/ 294143 w 3213519"/>
                <a:gd name="connsiteY1" fmla="*/ 680370 h 3213652"/>
                <a:gd name="connsiteX2" fmla="*/ 680372 w 3213519"/>
                <a:gd name="connsiteY2" fmla="*/ 2919510 h 3213652"/>
                <a:gd name="connsiteX3" fmla="*/ 2919512 w 3213519"/>
                <a:gd name="connsiteY3" fmla="*/ 2533280 h 3213652"/>
                <a:gd name="connsiteX4" fmla="*/ 2919512 w 3213519"/>
                <a:gd name="connsiteY4" fmla="*/ 680370 h 3213652"/>
                <a:gd name="connsiteX5" fmla="*/ 2821487 w 3213519"/>
                <a:gd name="connsiteY5" fmla="*/ 778327 h 3213652"/>
                <a:gd name="connsiteX6" fmla="*/ 2435326 w 3213519"/>
                <a:gd name="connsiteY6" fmla="*/ 2820795 h 3213652"/>
                <a:gd name="connsiteX7" fmla="*/ 392857 w 3213519"/>
                <a:gd name="connsiteY7" fmla="*/ 2434634 h 3213652"/>
                <a:gd name="connsiteX8" fmla="*/ 779018 w 3213519"/>
                <a:gd name="connsiteY8" fmla="*/ 392166 h 3213652"/>
                <a:gd name="connsiteX9" fmla="*/ 2435326 w 3213519"/>
                <a:gd name="connsiteY9" fmla="*/ 392166 h 3213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13519" h="3213652">
                  <a:moveTo>
                    <a:pt x="2533282" y="294141"/>
                  </a:moveTo>
                  <a:cubicBezTo>
                    <a:pt x="1808307" y="-217528"/>
                    <a:pt x="805804" y="-44605"/>
                    <a:pt x="294143" y="680370"/>
                  </a:cubicBezTo>
                  <a:cubicBezTo>
                    <a:pt x="-217526" y="1405345"/>
                    <a:pt x="-44610" y="2407848"/>
                    <a:pt x="680372" y="2919510"/>
                  </a:cubicBezTo>
                  <a:cubicBezTo>
                    <a:pt x="1405347" y="3431178"/>
                    <a:pt x="2407843" y="3258262"/>
                    <a:pt x="2919512" y="2533280"/>
                  </a:cubicBezTo>
                  <a:cubicBezTo>
                    <a:pt x="3311523" y="1977849"/>
                    <a:pt x="3311523" y="1235808"/>
                    <a:pt x="2919512" y="680370"/>
                  </a:cubicBezTo>
                  <a:lnTo>
                    <a:pt x="2821487" y="778327"/>
                  </a:lnTo>
                  <a:cubicBezTo>
                    <a:pt x="3278866" y="1448972"/>
                    <a:pt x="3105971" y="2363416"/>
                    <a:pt x="2435326" y="2820795"/>
                  </a:cubicBezTo>
                  <a:cubicBezTo>
                    <a:pt x="1764681" y="3278168"/>
                    <a:pt x="850236" y="3105279"/>
                    <a:pt x="392857" y="2434634"/>
                  </a:cubicBezTo>
                  <a:cubicBezTo>
                    <a:pt x="-64515" y="1763983"/>
                    <a:pt x="108373" y="849545"/>
                    <a:pt x="779018" y="392166"/>
                  </a:cubicBezTo>
                  <a:cubicBezTo>
                    <a:pt x="1278563" y="51481"/>
                    <a:pt x="1935781" y="51481"/>
                    <a:pt x="2435326" y="39216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EEC39E-E3A5-4BFF-BF7D-F978774FD409}"/>
                </a:ext>
              </a:extLst>
            </p:cNvPr>
            <p:cNvSpPr/>
            <p:nvPr/>
          </p:nvSpPr>
          <p:spPr>
            <a:xfrm>
              <a:off x="5047587" y="2906575"/>
              <a:ext cx="1435063" cy="1435253"/>
            </a:xfrm>
            <a:custGeom>
              <a:avLst/>
              <a:gdLst>
                <a:gd name="connsiteX0" fmla="*/ 718300 w 1435063"/>
                <a:gd name="connsiteY0" fmla="*/ 136721 h 1435253"/>
                <a:gd name="connsiteX1" fmla="*/ 887114 w 1435063"/>
                <a:gd name="connsiteY1" fmla="*/ 161910 h 1435253"/>
                <a:gd name="connsiteX2" fmla="*/ 993671 w 1435063"/>
                <a:gd name="connsiteY2" fmla="*/ 55421 h 1435253"/>
                <a:gd name="connsiteX3" fmla="*/ 55417 w 1435063"/>
                <a:gd name="connsiteY3" fmla="*/ 441582 h 1435253"/>
                <a:gd name="connsiteX4" fmla="*/ 441578 w 1435063"/>
                <a:gd name="connsiteY4" fmla="*/ 1379836 h 1435253"/>
                <a:gd name="connsiteX5" fmla="*/ 1379832 w 1435063"/>
                <a:gd name="connsiteY5" fmla="*/ 993675 h 1435253"/>
                <a:gd name="connsiteX6" fmla="*/ 1379832 w 1435063"/>
                <a:gd name="connsiteY6" fmla="*/ 441582 h 1435253"/>
                <a:gd name="connsiteX7" fmla="*/ 1273343 w 1435063"/>
                <a:gd name="connsiteY7" fmla="*/ 548140 h 1435253"/>
                <a:gd name="connsiteX8" fmla="*/ 887025 w 1435063"/>
                <a:gd name="connsiteY8" fmla="*/ 1272084 h 1435253"/>
                <a:gd name="connsiteX9" fmla="*/ 163081 w 1435063"/>
                <a:gd name="connsiteY9" fmla="*/ 885766 h 1435253"/>
                <a:gd name="connsiteX10" fmla="*/ 549398 w 1435063"/>
                <a:gd name="connsiteY10" fmla="*/ 161821 h 1435253"/>
                <a:gd name="connsiteX11" fmla="*/ 718300 w 1435063"/>
                <a:gd name="connsiteY11" fmla="*/ 136721 h 1435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5063" h="1435253">
                  <a:moveTo>
                    <a:pt x="718300" y="136721"/>
                  </a:moveTo>
                  <a:cubicBezTo>
                    <a:pt x="775504" y="136742"/>
                    <a:pt x="832394" y="145227"/>
                    <a:pt x="887114" y="161910"/>
                  </a:cubicBezTo>
                  <a:lnTo>
                    <a:pt x="993671" y="55421"/>
                  </a:lnTo>
                  <a:cubicBezTo>
                    <a:pt x="627941" y="-97037"/>
                    <a:pt x="207874" y="75852"/>
                    <a:pt x="55417" y="441582"/>
                  </a:cubicBezTo>
                  <a:cubicBezTo>
                    <a:pt x="-97034" y="807312"/>
                    <a:pt x="75855" y="1227379"/>
                    <a:pt x="441578" y="1379836"/>
                  </a:cubicBezTo>
                  <a:cubicBezTo>
                    <a:pt x="807308" y="1532287"/>
                    <a:pt x="1227375" y="1359398"/>
                    <a:pt x="1379832" y="993675"/>
                  </a:cubicBezTo>
                  <a:cubicBezTo>
                    <a:pt x="1453474" y="817012"/>
                    <a:pt x="1453474" y="618245"/>
                    <a:pt x="1379832" y="441582"/>
                  </a:cubicBezTo>
                  <a:lnTo>
                    <a:pt x="1273343" y="548140"/>
                  </a:lnTo>
                  <a:cubicBezTo>
                    <a:pt x="1366576" y="854727"/>
                    <a:pt x="1193612" y="1178851"/>
                    <a:pt x="887025" y="1272084"/>
                  </a:cubicBezTo>
                  <a:cubicBezTo>
                    <a:pt x="580437" y="1365317"/>
                    <a:pt x="256313" y="1192353"/>
                    <a:pt x="163081" y="885766"/>
                  </a:cubicBezTo>
                  <a:cubicBezTo>
                    <a:pt x="69848" y="579179"/>
                    <a:pt x="242811" y="255055"/>
                    <a:pt x="549398" y="161821"/>
                  </a:cubicBezTo>
                  <a:cubicBezTo>
                    <a:pt x="604152" y="145172"/>
                    <a:pt x="661069" y="136715"/>
                    <a:pt x="718300" y="13672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08C9B7D-7E24-4654-9901-FB7227F7C479}"/>
                </a:ext>
              </a:extLst>
            </p:cNvPr>
            <p:cNvSpPr/>
            <p:nvPr/>
          </p:nvSpPr>
          <p:spPr>
            <a:xfrm>
              <a:off x="5696784" y="790648"/>
              <a:ext cx="2902007" cy="2901983"/>
            </a:xfrm>
            <a:custGeom>
              <a:avLst/>
              <a:gdLst>
                <a:gd name="connsiteX0" fmla="*/ 2896810 w 2902007"/>
                <a:gd name="connsiteY0" fmla="*/ 656466 h 2901983"/>
                <a:gd name="connsiteX1" fmla="*/ 2833735 w 2902007"/>
                <a:gd name="connsiteY1" fmla="*/ 614348 h 2901983"/>
                <a:gd name="connsiteX2" fmla="*/ 2287635 w 2902007"/>
                <a:gd name="connsiteY2" fmla="*/ 614348 h 2901983"/>
                <a:gd name="connsiteX3" fmla="*/ 2287635 w 2902007"/>
                <a:gd name="connsiteY3" fmla="*/ 68248 h 2901983"/>
                <a:gd name="connsiteX4" fmla="*/ 2219359 w 2902007"/>
                <a:gd name="connsiteY4" fmla="*/ 0 h 2901983"/>
                <a:gd name="connsiteX5" fmla="*/ 2171111 w 2902007"/>
                <a:gd name="connsiteY5" fmla="*/ 19987 h 2901983"/>
                <a:gd name="connsiteX6" fmla="*/ 1556749 w 2902007"/>
                <a:gd name="connsiteY6" fmla="*/ 634349 h 2901983"/>
                <a:gd name="connsiteX7" fmla="*/ 1536748 w 2902007"/>
                <a:gd name="connsiteY7" fmla="*/ 682611 h 2901983"/>
                <a:gd name="connsiteX8" fmla="*/ 1536748 w 2902007"/>
                <a:gd name="connsiteY8" fmla="*/ 1268713 h 2901983"/>
                <a:gd name="connsiteX9" fmla="*/ 20842 w 2902007"/>
                <a:gd name="connsiteY9" fmla="*/ 2784618 h 2901983"/>
                <a:gd name="connsiteX10" fmla="*/ 19163 w 2902007"/>
                <a:gd name="connsiteY10" fmla="*/ 2881141 h 2901983"/>
                <a:gd name="connsiteX11" fmla="*/ 115686 w 2902007"/>
                <a:gd name="connsiteY11" fmla="*/ 2882821 h 2901983"/>
                <a:gd name="connsiteX12" fmla="*/ 117366 w 2902007"/>
                <a:gd name="connsiteY12" fmla="*/ 2881141 h 2901983"/>
                <a:gd name="connsiteX13" fmla="*/ 1633271 w 2902007"/>
                <a:gd name="connsiteY13" fmla="*/ 1365236 h 2901983"/>
                <a:gd name="connsiteX14" fmla="*/ 2219373 w 2902007"/>
                <a:gd name="connsiteY14" fmla="*/ 1365236 h 2901983"/>
                <a:gd name="connsiteX15" fmla="*/ 2267635 w 2902007"/>
                <a:gd name="connsiteY15" fmla="*/ 1345235 h 2901983"/>
                <a:gd name="connsiteX16" fmla="*/ 2881997 w 2902007"/>
                <a:gd name="connsiteY16" fmla="*/ 730872 h 2901983"/>
                <a:gd name="connsiteX17" fmla="*/ 2896810 w 2902007"/>
                <a:gd name="connsiteY17" fmla="*/ 656466 h 2901983"/>
                <a:gd name="connsiteX18" fmla="*/ 1673273 w 2902007"/>
                <a:gd name="connsiteY18" fmla="*/ 710871 h 2901983"/>
                <a:gd name="connsiteX19" fmla="*/ 2149950 w 2902007"/>
                <a:gd name="connsiteY19" fmla="*/ 234194 h 2901983"/>
                <a:gd name="connsiteX20" fmla="*/ 2151110 w 2902007"/>
                <a:gd name="connsiteY20" fmla="*/ 234672 h 2901983"/>
                <a:gd name="connsiteX21" fmla="*/ 2151110 w 2902007"/>
                <a:gd name="connsiteY21" fmla="*/ 654350 h 2901983"/>
                <a:gd name="connsiteX22" fmla="*/ 1673273 w 2902007"/>
                <a:gd name="connsiteY22" fmla="*/ 1132188 h 2901983"/>
                <a:gd name="connsiteX23" fmla="*/ 2191112 w 2902007"/>
                <a:gd name="connsiteY23" fmla="*/ 1228711 h 2901983"/>
                <a:gd name="connsiteX24" fmla="*/ 1769796 w 2902007"/>
                <a:gd name="connsiteY24" fmla="*/ 1228711 h 2901983"/>
                <a:gd name="connsiteX25" fmla="*/ 2247634 w 2902007"/>
                <a:gd name="connsiteY25" fmla="*/ 750873 h 2901983"/>
                <a:gd name="connsiteX26" fmla="*/ 2667311 w 2902007"/>
                <a:gd name="connsiteY26" fmla="*/ 750873 h 2901983"/>
                <a:gd name="connsiteX27" fmla="*/ 2667789 w 2902007"/>
                <a:gd name="connsiteY27" fmla="*/ 752034 h 2901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02007" h="2901983">
                  <a:moveTo>
                    <a:pt x="2896810" y="656466"/>
                  </a:moveTo>
                  <a:cubicBezTo>
                    <a:pt x="2886236" y="630963"/>
                    <a:pt x="2861341" y="614341"/>
                    <a:pt x="2833735" y="614348"/>
                  </a:cubicBezTo>
                  <a:lnTo>
                    <a:pt x="2287635" y="614348"/>
                  </a:lnTo>
                  <a:lnTo>
                    <a:pt x="2287635" y="68248"/>
                  </a:lnTo>
                  <a:cubicBezTo>
                    <a:pt x="2287629" y="30547"/>
                    <a:pt x="2257061" y="-7"/>
                    <a:pt x="2219359" y="0"/>
                  </a:cubicBezTo>
                  <a:cubicBezTo>
                    <a:pt x="2201263" y="4"/>
                    <a:pt x="2183910" y="7193"/>
                    <a:pt x="2171111" y="19987"/>
                  </a:cubicBezTo>
                  <a:lnTo>
                    <a:pt x="1556749" y="634349"/>
                  </a:lnTo>
                  <a:cubicBezTo>
                    <a:pt x="1543949" y="647148"/>
                    <a:pt x="1536755" y="664508"/>
                    <a:pt x="1536748" y="682611"/>
                  </a:cubicBezTo>
                  <a:lnTo>
                    <a:pt x="1536748" y="1268713"/>
                  </a:lnTo>
                  <a:lnTo>
                    <a:pt x="20842" y="2784618"/>
                  </a:lnTo>
                  <a:cubicBezTo>
                    <a:pt x="-6278" y="2810810"/>
                    <a:pt x="-7029" y="2854020"/>
                    <a:pt x="19163" y="2881141"/>
                  </a:cubicBezTo>
                  <a:cubicBezTo>
                    <a:pt x="45355" y="2908262"/>
                    <a:pt x="88572" y="2909013"/>
                    <a:pt x="115686" y="2882821"/>
                  </a:cubicBezTo>
                  <a:cubicBezTo>
                    <a:pt x="116260" y="2882267"/>
                    <a:pt x="116820" y="2881708"/>
                    <a:pt x="117366" y="2881141"/>
                  </a:cubicBezTo>
                  <a:lnTo>
                    <a:pt x="1633271" y="1365236"/>
                  </a:lnTo>
                  <a:lnTo>
                    <a:pt x="2219373" y="1365236"/>
                  </a:lnTo>
                  <a:cubicBezTo>
                    <a:pt x="2237476" y="1365229"/>
                    <a:pt x="2254835" y="1358041"/>
                    <a:pt x="2267635" y="1345235"/>
                  </a:cubicBezTo>
                  <a:lnTo>
                    <a:pt x="2881997" y="730872"/>
                  </a:lnTo>
                  <a:cubicBezTo>
                    <a:pt x="2901534" y="711349"/>
                    <a:pt x="2907377" y="681983"/>
                    <a:pt x="2896810" y="656466"/>
                  </a:cubicBezTo>
                  <a:close/>
                  <a:moveTo>
                    <a:pt x="1673273" y="710871"/>
                  </a:moveTo>
                  <a:lnTo>
                    <a:pt x="2149950" y="234194"/>
                  </a:lnTo>
                  <a:cubicBezTo>
                    <a:pt x="2150564" y="233580"/>
                    <a:pt x="2151110" y="233785"/>
                    <a:pt x="2151110" y="234672"/>
                  </a:cubicBezTo>
                  <a:lnTo>
                    <a:pt x="2151110" y="654350"/>
                  </a:lnTo>
                  <a:lnTo>
                    <a:pt x="1673273" y="1132188"/>
                  </a:lnTo>
                  <a:close/>
                  <a:moveTo>
                    <a:pt x="2191112" y="1228711"/>
                  </a:moveTo>
                  <a:lnTo>
                    <a:pt x="1769796" y="1228711"/>
                  </a:lnTo>
                  <a:lnTo>
                    <a:pt x="2247634" y="750873"/>
                  </a:lnTo>
                  <a:lnTo>
                    <a:pt x="2667311" y="750873"/>
                  </a:lnTo>
                  <a:cubicBezTo>
                    <a:pt x="2668199" y="750873"/>
                    <a:pt x="2668404" y="751419"/>
                    <a:pt x="2667789" y="752034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14" name="Graphic 12" descr="Bullseye outline">
            <a:extLst>
              <a:ext uri="{FF2B5EF4-FFF2-40B4-BE49-F238E27FC236}">
                <a16:creationId xmlns:a16="http://schemas.microsoft.com/office/drawing/2014/main" id="{5F289F98-4C14-4440-A6E8-497F3DB34A67}"/>
              </a:ext>
            </a:extLst>
          </p:cNvPr>
          <p:cNvGrpSpPr/>
          <p:nvPr/>
        </p:nvGrpSpPr>
        <p:grpSpPr>
          <a:xfrm>
            <a:off x="6096000" y="2051222"/>
            <a:ext cx="1073587" cy="1092114"/>
            <a:chOff x="3268046" y="790648"/>
            <a:chExt cx="5330745" cy="5330721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D273563-8DEF-40A4-A6BB-88DDCACFA1A5}"/>
                </a:ext>
              </a:extLst>
            </p:cNvPr>
            <p:cNvSpPr/>
            <p:nvPr/>
          </p:nvSpPr>
          <p:spPr>
            <a:xfrm>
              <a:off x="3268046" y="1131543"/>
              <a:ext cx="4989428" cy="4989826"/>
            </a:xfrm>
            <a:custGeom>
              <a:avLst/>
              <a:gdLst>
                <a:gd name="connsiteX0" fmla="*/ 4484281 w 4989430"/>
                <a:gd name="connsiteY0" fmla="*/ 1229127 h 4989825"/>
                <a:gd name="connsiteX1" fmla="*/ 3760698 w 4989430"/>
                <a:gd name="connsiteY1" fmla="*/ 4485071 h 4989825"/>
                <a:gd name="connsiteX2" fmla="*/ 504755 w 4989430"/>
                <a:gd name="connsiteY2" fmla="*/ 3761488 h 4989825"/>
                <a:gd name="connsiteX3" fmla="*/ 1228337 w 4989430"/>
                <a:gd name="connsiteY3" fmla="*/ 505544 h 4989825"/>
                <a:gd name="connsiteX4" fmla="*/ 3760698 w 4989430"/>
                <a:gd name="connsiteY4" fmla="*/ 505544 h 4989825"/>
                <a:gd name="connsiteX5" fmla="*/ 3760698 w 4989430"/>
                <a:gd name="connsiteY5" fmla="*/ 345401 h 4989825"/>
                <a:gd name="connsiteX6" fmla="*/ 345403 w 4989430"/>
                <a:gd name="connsiteY6" fmla="*/ 1229127 h 4989825"/>
                <a:gd name="connsiteX7" fmla="*/ 1229129 w 4989430"/>
                <a:gd name="connsiteY7" fmla="*/ 4644423 h 4989825"/>
                <a:gd name="connsiteX8" fmla="*/ 4644425 w 4989430"/>
                <a:gd name="connsiteY8" fmla="*/ 3760696 h 4989825"/>
                <a:gd name="connsiteX9" fmla="*/ 4644425 w 4989430"/>
                <a:gd name="connsiteY9" fmla="*/ 1229127 h 4989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89430" h="4989825">
                  <a:moveTo>
                    <a:pt x="4484281" y="1229127"/>
                  </a:moveTo>
                  <a:cubicBezTo>
                    <a:pt x="5183576" y="2328044"/>
                    <a:pt x="4859615" y="3785783"/>
                    <a:pt x="3760698" y="4485071"/>
                  </a:cubicBezTo>
                  <a:cubicBezTo>
                    <a:pt x="2661781" y="5184365"/>
                    <a:pt x="1204042" y="4860405"/>
                    <a:pt x="504755" y="3761488"/>
                  </a:cubicBezTo>
                  <a:cubicBezTo>
                    <a:pt x="-194540" y="2662571"/>
                    <a:pt x="129420" y="1204839"/>
                    <a:pt x="1228337" y="505544"/>
                  </a:cubicBezTo>
                  <a:cubicBezTo>
                    <a:pt x="2000877" y="13938"/>
                    <a:pt x="2988151" y="13938"/>
                    <a:pt x="3760698" y="505544"/>
                  </a:cubicBezTo>
                  <a:lnTo>
                    <a:pt x="3760698" y="345401"/>
                  </a:lnTo>
                  <a:cubicBezTo>
                    <a:pt x="2573559" y="-353673"/>
                    <a:pt x="1044472" y="41987"/>
                    <a:pt x="345403" y="1229127"/>
                  </a:cubicBezTo>
                  <a:cubicBezTo>
                    <a:pt x="-353672" y="2416266"/>
                    <a:pt x="41983" y="3945353"/>
                    <a:pt x="1229129" y="4644423"/>
                  </a:cubicBezTo>
                  <a:cubicBezTo>
                    <a:pt x="2416269" y="5343499"/>
                    <a:pt x="3945349" y="4947843"/>
                    <a:pt x="4644425" y="3760696"/>
                  </a:cubicBezTo>
                  <a:cubicBezTo>
                    <a:pt x="5104432" y="2979528"/>
                    <a:pt x="5104432" y="2010296"/>
                    <a:pt x="4644425" y="1229127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EFA3D76-40C3-40A7-8F16-5A5DD2784180}"/>
                </a:ext>
              </a:extLst>
            </p:cNvPr>
            <p:cNvSpPr/>
            <p:nvPr/>
          </p:nvSpPr>
          <p:spPr>
            <a:xfrm>
              <a:off x="4156538" y="2019224"/>
              <a:ext cx="3213519" cy="3213652"/>
            </a:xfrm>
            <a:custGeom>
              <a:avLst/>
              <a:gdLst>
                <a:gd name="connsiteX0" fmla="*/ 2533282 w 3213519"/>
                <a:gd name="connsiteY0" fmla="*/ 294141 h 3213652"/>
                <a:gd name="connsiteX1" fmla="*/ 294143 w 3213519"/>
                <a:gd name="connsiteY1" fmla="*/ 680370 h 3213652"/>
                <a:gd name="connsiteX2" fmla="*/ 680372 w 3213519"/>
                <a:gd name="connsiteY2" fmla="*/ 2919510 h 3213652"/>
                <a:gd name="connsiteX3" fmla="*/ 2919512 w 3213519"/>
                <a:gd name="connsiteY3" fmla="*/ 2533280 h 3213652"/>
                <a:gd name="connsiteX4" fmla="*/ 2919512 w 3213519"/>
                <a:gd name="connsiteY4" fmla="*/ 680370 h 3213652"/>
                <a:gd name="connsiteX5" fmla="*/ 2821487 w 3213519"/>
                <a:gd name="connsiteY5" fmla="*/ 778327 h 3213652"/>
                <a:gd name="connsiteX6" fmla="*/ 2435326 w 3213519"/>
                <a:gd name="connsiteY6" fmla="*/ 2820795 h 3213652"/>
                <a:gd name="connsiteX7" fmla="*/ 392857 w 3213519"/>
                <a:gd name="connsiteY7" fmla="*/ 2434634 h 3213652"/>
                <a:gd name="connsiteX8" fmla="*/ 779018 w 3213519"/>
                <a:gd name="connsiteY8" fmla="*/ 392166 h 3213652"/>
                <a:gd name="connsiteX9" fmla="*/ 2435326 w 3213519"/>
                <a:gd name="connsiteY9" fmla="*/ 392166 h 3213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13519" h="3213652">
                  <a:moveTo>
                    <a:pt x="2533282" y="294141"/>
                  </a:moveTo>
                  <a:cubicBezTo>
                    <a:pt x="1808307" y="-217528"/>
                    <a:pt x="805804" y="-44605"/>
                    <a:pt x="294143" y="680370"/>
                  </a:cubicBezTo>
                  <a:cubicBezTo>
                    <a:pt x="-217526" y="1405345"/>
                    <a:pt x="-44610" y="2407848"/>
                    <a:pt x="680372" y="2919510"/>
                  </a:cubicBezTo>
                  <a:cubicBezTo>
                    <a:pt x="1405347" y="3431178"/>
                    <a:pt x="2407843" y="3258262"/>
                    <a:pt x="2919512" y="2533280"/>
                  </a:cubicBezTo>
                  <a:cubicBezTo>
                    <a:pt x="3311523" y="1977849"/>
                    <a:pt x="3311523" y="1235808"/>
                    <a:pt x="2919512" y="680370"/>
                  </a:cubicBezTo>
                  <a:lnTo>
                    <a:pt x="2821487" y="778327"/>
                  </a:lnTo>
                  <a:cubicBezTo>
                    <a:pt x="3278866" y="1448972"/>
                    <a:pt x="3105971" y="2363416"/>
                    <a:pt x="2435326" y="2820795"/>
                  </a:cubicBezTo>
                  <a:cubicBezTo>
                    <a:pt x="1764681" y="3278168"/>
                    <a:pt x="850236" y="3105279"/>
                    <a:pt x="392857" y="2434634"/>
                  </a:cubicBezTo>
                  <a:cubicBezTo>
                    <a:pt x="-64515" y="1763983"/>
                    <a:pt x="108373" y="849545"/>
                    <a:pt x="779018" y="392166"/>
                  </a:cubicBezTo>
                  <a:cubicBezTo>
                    <a:pt x="1278563" y="51481"/>
                    <a:pt x="1935781" y="51481"/>
                    <a:pt x="2435326" y="39216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2395BA-B87D-4CFA-AC65-93CEAEF4617B}"/>
                </a:ext>
              </a:extLst>
            </p:cNvPr>
            <p:cNvSpPr/>
            <p:nvPr/>
          </p:nvSpPr>
          <p:spPr>
            <a:xfrm>
              <a:off x="5047587" y="2906575"/>
              <a:ext cx="1435063" cy="1435253"/>
            </a:xfrm>
            <a:custGeom>
              <a:avLst/>
              <a:gdLst>
                <a:gd name="connsiteX0" fmla="*/ 718300 w 1435063"/>
                <a:gd name="connsiteY0" fmla="*/ 136721 h 1435253"/>
                <a:gd name="connsiteX1" fmla="*/ 887114 w 1435063"/>
                <a:gd name="connsiteY1" fmla="*/ 161910 h 1435253"/>
                <a:gd name="connsiteX2" fmla="*/ 993671 w 1435063"/>
                <a:gd name="connsiteY2" fmla="*/ 55421 h 1435253"/>
                <a:gd name="connsiteX3" fmla="*/ 55417 w 1435063"/>
                <a:gd name="connsiteY3" fmla="*/ 441582 h 1435253"/>
                <a:gd name="connsiteX4" fmla="*/ 441578 w 1435063"/>
                <a:gd name="connsiteY4" fmla="*/ 1379836 h 1435253"/>
                <a:gd name="connsiteX5" fmla="*/ 1379832 w 1435063"/>
                <a:gd name="connsiteY5" fmla="*/ 993675 h 1435253"/>
                <a:gd name="connsiteX6" fmla="*/ 1379832 w 1435063"/>
                <a:gd name="connsiteY6" fmla="*/ 441582 h 1435253"/>
                <a:gd name="connsiteX7" fmla="*/ 1273343 w 1435063"/>
                <a:gd name="connsiteY7" fmla="*/ 548140 h 1435253"/>
                <a:gd name="connsiteX8" fmla="*/ 887025 w 1435063"/>
                <a:gd name="connsiteY8" fmla="*/ 1272084 h 1435253"/>
                <a:gd name="connsiteX9" fmla="*/ 163081 w 1435063"/>
                <a:gd name="connsiteY9" fmla="*/ 885766 h 1435253"/>
                <a:gd name="connsiteX10" fmla="*/ 549398 w 1435063"/>
                <a:gd name="connsiteY10" fmla="*/ 161821 h 1435253"/>
                <a:gd name="connsiteX11" fmla="*/ 718300 w 1435063"/>
                <a:gd name="connsiteY11" fmla="*/ 136721 h 1435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5063" h="1435253">
                  <a:moveTo>
                    <a:pt x="718300" y="136721"/>
                  </a:moveTo>
                  <a:cubicBezTo>
                    <a:pt x="775504" y="136742"/>
                    <a:pt x="832394" y="145227"/>
                    <a:pt x="887114" y="161910"/>
                  </a:cubicBezTo>
                  <a:lnTo>
                    <a:pt x="993671" y="55421"/>
                  </a:lnTo>
                  <a:cubicBezTo>
                    <a:pt x="627941" y="-97037"/>
                    <a:pt x="207874" y="75852"/>
                    <a:pt x="55417" y="441582"/>
                  </a:cubicBezTo>
                  <a:cubicBezTo>
                    <a:pt x="-97034" y="807312"/>
                    <a:pt x="75855" y="1227379"/>
                    <a:pt x="441578" y="1379836"/>
                  </a:cubicBezTo>
                  <a:cubicBezTo>
                    <a:pt x="807308" y="1532287"/>
                    <a:pt x="1227375" y="1359398"/>
                    <a:pt x="1379832" y="993675"/>
                  </a:cubicBezTo>
                  <a:cubicBezTo>
                    <a:pt x="1453474" y="817012"/>
                    <a:pt x="1453474" y="618245"/>
                    <a:pt x="1379832" y="441582"/>
                  </a:cubicBezTo>
                  <a:lnTo>
                    <a:pt x="1273343" y="548140"/>
                  </a:lnTo>
                  <a:cubicBezTo>
                    <a:pt x="1366576" y="854727"/>
                    <a:pt x="1193612" y="1178851"/>
                    <a:pt x="887025" y="1272084"/>
                  </a:cubicBezTo>
                  <a:cubicBezTo>
                    <a:pt x="580437" y="1365317"/>
                    <a:pt x="256313" y="1192353"/>
                    <a:pt x="163081" y="885766"/>
                  </a:cubicBezTo>
                  <a:cubicBezTo>
                    <a:pt x="69848" y="579179"/>
                    <a:pt x="242811" y="255055"/>
                    <a:pt x="549398" y="161821"/>
                  </a:cubicBezTo>
                  <a:cubicBezTo>
                    <a:pt x="604152" y="145172"/>
                    <a:pt x="661069" y="136715"/>
                    <a:pt x="718300" y="13672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EB3A63-345D-4126-AC0E-1266354F137D}"/>
                </a:ext>
              </a:extLst>
            </p:cNvPr>
            <p:cNvSpPr/>
            <p:nvPr/>
          </p:nvSpPr>
          <p:spPr>
            <a:xfrm>
              <a:off x="5696784" y="790648"/>
              <a:ext cx="2902007" cy="2901983"/>
            </a:xfrm>
            <a:custGeom>
              <a:avLst/>
              <a:gdLst>
                <a:gd name="connsiteX0" fmla="*/ 2896810 w 2902007"/>
                <a:gd name="connsiteY0" fmla="*/ 656466 h 2901983"/>
                <a:gd name="connsiteX1" fmla="*/ 2833735 w 2902007"/>
                <a:gd name="connsiteY1" fmla="*/ 614348 h 2901983"/>
                <a:gd name="connsiteX2" fmla="*/ 2287635 w 2902007"/>
                <a:gd name="connsiteY2" fmla="*/ 614348 h 2901983"/>
                <a:gd name="connsiteX3" fmla="*/ 2287635 w 2902007"/>
                <a:gd name="connsiteY3" fmla="*/ 68248 h 2901983"/>
                <a:gd name="connsiteX4" fmla="*/ 2219359 w 2902007"/>
                <a:gd name="connsiteY4" fmla="*/ 0 h 2901983"/>
                <a:gd name="connsiteX5" fmla="*/ 2171111 w 2902007"/>
                <a:gd name="connsiteY5" fmla="*/ 19987 h 2901983"/>
                <a:gd name="connsiteX6" fmla="*/ 1556749 w 2902007"/>
                <a:gd name="connsiteY6" fmla="*/ 634349 h 2901983"/>
                <a:gd name="connsiteX7" fmla="*/ 1536748 w 2902007"/>
                <a:gd name="connsiteY7" fmla="*/ 682611 h 2901983"/>
                <a:gd name="connsiteX8" fmla="*/ 1536748 w 2902007"/>
                <a:gd name="connsiteY8" fmla="*/ 1268713 h 2901983"/>
                <a:gd name="connsiteX9" fmla="*/ 20842 w 2902007"/>
                <a:gd name="connsiteY9" fmla="*/ 2784618 h 2901983"/>
                <a:gd name="connsiteX10" fmla="*/ 19163 w 2902007"/>
                <a:gd name="connsiteY10" fmla="*/ 2881141 h 2901983"/>
                <a:gd name="connsiteX11" fmla="*/ 115686 w 2902007"/>
                <a:gd name="connsiteY11" fmla="*/ 2882821 h 2901983"/>
                <a:gd name="connsiteX12" fmla="*/ 117366 w 2902007"/>
                <a:gd name="connsiteY12" fmla="*/ 2881141 h 2901983"/>
                <a:gd name="connsiteX13" fmla="*/ 1633271 w 2902007"/>
                <a:gd name="connsiteY13" fmla="*/ 1365236 h 2901983"/>
                <a:gd name="connsiteX14" fmla="*/ 2219373 w 2902007"/>
                <a:gd name="connsiteY14" fmla="*/ 1365236 h 2901983"/>
                <a:gd name="connsiteX15" fmla="*/ 2267635 w 2902007"/>
                <a:gd name="connsiteY15" fmla="*/ 1345235 h 2901983"/>
                <a:gd name="connsiteX16" fmla="*/ 2881997 w 2902007"/>
                <a:gd name="connsiteY16" fmla="*/ 730872 h 2901983"/>
                <a:gd name="connsiteX17" fmla="*/ 2896810 w 2902007"/>
                <a:gd name="connsiteY17" fmla="*/ 656466 h 2901983"/>
                <a:gd name="connsiteX18" fmla="*/ 1673273 w 2902007"/>
                <a:gd name="connsiteY18" fmla="*/ 710871 h 2901983"/>
                <a:gd name="connsiteX19" fmla="*/ 2149950 w 2902007"/>
                <a:gd name="connsiteY19" fmla="*/ 234194 h 2901983"/>
                <a:gd name="connsiteX20" fmla="*/ 2151110 w 2902007"/>
                <a:gd name="connsiteY20" fmla="*/ 234672 h 2901983"/>
                <a:gd name="connsiteX21" fmla="*/ 2151110 w 2902007"/>
                <a:gd name="connsiteY21" fmla="*/ 654350 h 2901983"/>
                <a:gd name="connsiteX22" fmla="*/ 1673273 w 2902007"/>
                <a:gd name="connsiteY22" fmla="*/ 1132188 h 2901983"/>
                <a:gd name="connsiteX23" fmla="*/ 2191112 w 2902007"/>
                <a:gd name="connsiteY23" fmla="*/ 1228711 h 2901983"/>
                <a:gd name="connsiteX24" fmla="*/ 1769796 w 2902007"/>
                <a:gd name="connsiteY24" fmla="*/ 1228711 h 2901983"/>
                <a:gd name="connsiteX25" fmla="*/ 2247634 w 2902007"/>
                <a:gd name="connsiteY25" fmla="*/ 750873 h 2901983"/>
                <a:gd name="connsiteX26" fmla="*/ 2667311 w 2902007"/>
                <a:gd name="connsiteY26" fmla="*/ 750873 h 2901983"/>
                <a:gd name="connsiteX27" fmla="*/ 2667789 w 2902007"/>
                <a:gd name="connsiteY27" fmla="*/ 752034 h 2901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02007" h="2901983">
                  <a:moveTo>
                    <a:pt x="2896810" y="656466"/>
                  </a:moveTo>
                  <a:cubicBezTo>
                    <a:pt x="2886236" y="630963"/>
                    <a:pt x="2861341" y="614341"/>
                    <a:pt x="2833735" y="614348"/>
                  </a:cubicBezTo>
                  <a:lnTo>
                    <a:pt x="2287635" y="614348"/>
                  </a:lnTo>
                  <a:lnTo>
                    <a:pt x="2287635" y="68248"/>
                  </a:lnTo>
                  <a:cubicBezTo>
                    <a:pt x="2287629" y="30547"/>
                    <a:pt x="2257061" y="-7"/>
                    <a:pt x="2219359" y="0"/>
                  </a:cubicBezTo>
                  <a:cubicBezTo>
                    <a:pt x="2201263" y="4"/>
                    <a:pt x="2183910" y="7193"/>
                    <a:pt x="2171111" y="19987"/>
                  </a:cubicBezTo>
                  <a:lnTo>
                    <a:pt x="1556749" y="634349"/>
                  </a:lnTo>
                  <a:cubicBezTo>
                    <a:pt x="1543949" y="647148"/>
                    <a:pt x="1536755" y="664508"/>
                    <a:pt x="1536748" y="682611"/>
                  </a:cubicBezTo>
                  <a:lnTo>
                    <a:pt x="1536748" y="1268713"/>
                  </a:lnTo>
                  <a:lnTo>
                    <a:pt x="20842" y="2784618"/>
                  </a:lnTo>
                  <a:cubicBezTo>
                    <a:pt x="-6278" y="2810810"/>
                    <a:pt x="-7029" y="2854020"/>
                    <a:pt x="19163" y="2881141"/>
                  </a:cubicBezTo>
                  <a:cubicBezTo>
                    <a:pt x="45355" y="2908262"/>
                    <a:pt x="88572" y="2909013"/>
                    <a:pt x="115686" y="2882821"/>
                  </a:cubicBezTo>
                  <a:cubicBezTo>
                    <a:pt x="116260" y="2882267"/>
                    <a:pt x="116820" y="2881708"/>
                    <a:pt x="117366" y="2881141"/>
                  </a:cubicBezTo>
                  <a:lnTo>
                    <a:pt x="1633271" y="1365236"/>
                  </a:lnTo>
                  <a:lnTo>
                    <a:pt x="2219373" y="1365236"/>
                  </a:lnTo>
                  <a:cubicBezTo>
                    <a:pt x="2237476" y="1365229"/>
                    <a:pt x="2254835" y="1358041"/>
                    <a:pt x="2267635" y="1345235"/>
                  </a:cubicBezTo>
                  <a:lnTo>
                    <a:pt x="2881997" y="730872"/>
                  </a:lnTo>
                  <a:cubicBezTo>
                    <a:pt x="2901534" y="711349"/>
                    <a:pt x="2907377" y="681983"/>
                    <a:pt x="2896810" y="656466"/>
                  </a:cubicBezTo>
                  <a:close/>
                  <a:moveTo>
                    <a:pt x="1673273" y="710871"/>
                  </a:moveTo>
                  <a:lnTo>
                    <a:pt x="2149950" y="234194"/>
                  </a:lnTo>
                  <a:cubicBezTo>
                    <a:pt x="2150564" y="233580"/>
                    <a:pt x="2151110" y="233785"/>
                    <a:pt x="2151110" y="234672"/>
                  </a:cubicBezTo>
                  <a:lnTo>
                    <a:pt x="2151110" y="654350"/>
                  </a:lnTo>
                  <a:lnTo>
                    <a:pt x="1673273" y="1132188"/>
                  </a:lnTo>
                  <a:close/>
                  <a:moveTo>
                    <a:pt x="2191112" y="1228711"/>
                  </a:moveTo>
                  <a:lnTo>
                    <a:pt x="1769796" y="1228711"/>
                  </a:lnTo>
                  <a:lnTo>
                    <a:pt x="2247634" y="750873"/>
                  </a:lnTo>
                  <a:lnTo>
                    <a:pt x="2667311" y="750873"/>
                  </a:lnTo>
                  <a:cubicBezTo>
                    <a:pt x="2668199" y="750873"/>
                    <a:pt x="2668404" y="751419"/>
                    <a:pt x="2667789" y="752034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9" name="Graphic 12" descr="Bullseye outline">
            <a:extLst>
              <a:ext uri="{FF2B5EF4-FFF2-40B4-BE49-F238E27FC236}">
                <a16:creationId xmlns:a16="http://schemas.microsoft.com/office/drawing/2014/main" id="{75B777DD-C8EF-4BD9-B49A-7CBBE168C907}"/>
              </a:ext>
            </a:extLst>
          </p:cNvPr>
          <p:cNvGrpSpPr/>
          <p:nvPr/>
        </p:nvGrpSpPr>
        <p:grpSpPr>
          <a:xfrm>
            <a:off x="6084582" y="3963860"/>
            <a:ext cx="1073587" cy="1092114"/>
            <a:chOff x="3268046" y="790648"/>
            <a:chExt cx="5330745" cy="5330721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779789F-B7AB-4DFE-8188-7525E08D51F9}"/>
                </a:ext>
              </a:extLst>
            </p:cNvPr>
            <p:cNvSpPr/>
            <p:nvPr/>
          </p:nvSpPr>
          <p:spPr>
            <a:xfrm>
              <a:off x="3268046" y="1131543"/>
              <a:ext cx="4989428" cy="4989826"/>
            </a:xfrm>
            <a:custGeom>
              <a:avLst/>
              <a:gdLst>
                <a:gd name="connsiteX0" fmla="*/ 4484281 w 4989430"/>
                <a:gd name="connsiteY0" fmla="*/ 1229127 h 4989825"/>
                <a:gd name="connsiteX1" fmla="*/ 3760698 w 4989430"/>
                <a:gd name="connsiteY1" fmla="*/ 4485071 h 4989825"/>
                <a:gd name="connsiteX2" fmla="*/ 504755 w 4989430"/>
                <a:gd name="connsiteY2" fmla="*/ 3761488 h 4989825"/>
                <a:gd name="connsiteX3" fmla="*/ 1228337 w 4989430"/>
                <a:gd name="connsiteY3" fmla="*/ 505544 h 4989825"/>
                <a:gd name="connsiteX4" fmla="*/ 3760698 w 4989430"/>
                <a:gd name="connsiteY4" fmla="*/ 505544 h 4989825"/>
                <a:gd name="connsiteX5" fmla="*/ 3760698 w 4989430"/>
                <a:gd name="connsiteY5" fmla="*/ 345401 h 4989825"/>
                <a:gd name="connsiteX6" fmla="*/ 345403 w 4989430"/>
                <a:gd name="connsiteY6" fmla="*/ 1229127 h 4989825"/>
                <a:gd name="connsiteX7" fmla="*/ 1229129 w 4989430"/>
                <a:gd name="connsiteY7" fmla="*/ 4644423 h 4989825"/>
                <a:gd name="connsiteX8" fmla="*/ 4644425 w 4989430"/>
                <a:gd name="connsiteY8" fmla="*/ 3760696 h 4989825"/>
                <a:gd name="connsiteX9" fmla="*/ 4644425 w 4989430"/>
                <a:gd name="connsiteY9" fmla="*/ 1229127 h 4989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89430" h="4989825">
                  <a:moveTo>
                    <a:pt x="4484281" y="1229127"/>
                  </a:moveTo>
                  <a:cubicBezTo>
                    <a:pt x="5183576" y="2328044"/>
                    <a:pt x="4859615" y="3785783"/>
                    <a:pt x="3760698" y="4485071"/>
                  </a:cubicBezTo>
                  <a:cubicBezTo>
                    <a:pt x="2661781" y="5184365"/>
                    <a:pt x="1204042" y="4860405"/>
                    <a:pt x="504755" y="3761488"/>
                  </a:cubicBezTo>
                  <a:cubicBezTo>
                    <a:pt x="-194540" y="2662571"/>
                    <a:pt x="129420" y="1204839"/>
                    <a:pt x="1228337" y="505544"/>
                  </a:cubicBezTo>
                  <a:cubicBezTo>
                    <a:pt x="2000877" y="13938"/>
                    <a:pt x="2988151" y="13938"/>
                    <a:pt x="3760698" y="505544"/>
                  </a:cubicBezTo>
                  <a:lnTo>
                    <a:pt x="3760698" y="345401"/>
                  </a:lnTo>
                  <a:cubicBezTo>
                    <a:pt x="2573559" y="-353673"/>
                    <a:pt x="1044472" y="41987"/>
                    <a:pt x="345403" y="1229127"/>
                  </a:cubicBezTo>
                  <a:cubicBezTo>
                    <a:pt x="-353672" y="2416266"/>
                    <a:pt x="41983" y="3945353"/>
                    <a:pt x="1229129" y="4644423"/>
                  </a:cubicBezTo>
                  <a:cubicBezTo>
                    <a:pt x="2416269" y="5343499"/>
                    <a:pt x="3945349" y="4947843"/>
                    <a:pt x="4644425" y="3760696"/>
                  </a:cubicBezTo>
                  <a:cubicBezTo>
                    <a:pt x="5104432" y="2979528"/>
                    <a:pt x="5104432" y="2010296"/>
                    <a:pt x="4644425" y="1229127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C9C3336-5C3C-4B3B-8A48-EE30260721E6}"/>
                </a:ext>
              </a:extLst>
            </p:cNvPr>
            <p:cNvSpPr/>
            <p:nvPr/>
          </p:nvSpPr>
          <p:spPr>
            <a:xfrm>
              <a:off x="4156538" y="2019224"/>
              <a:ext cx="3213519" cy="3213652"/>
            </a:xfrm>
            <a:custGeom>
              <a:avLst/>
              <a:gdLst>
                <a:gd name="connsiteX0" fmla="*/ 2533282 w 3213519"/>
                <a:gd name="connsiteY0" fmla="*/ 294141 h 3213652"/>
                <a:gd name="connsiteX1" fmla="*/ 294143 w 3213519"/>
                <a:gd name="connsiteY1" fmla="*/ 680370 h 3213652"/>
                <a:gd name="connsiteX2" fmla="*/ 680372 w 3213519"/>
                <a:gd name="connsiteY2" fmla="*/ 2919510 h 3213652"/>
                <a:gd name="connsiteX3" fmla="*/ 2919512 w 3213519"/>
                <a:gd name="connsiteY3" fmla="*/ 2533280 h 3213652"/>
                <a:gd name="connsiteX4" fmla="*/ 2919512 w 3213519"/>
                <a:gd name="connsiteY4" fmla="*/ 680370 h 3213652"/>
                <a:gd name="connsiteX5" fmla="*/ 2821487 w 3213519"/>
                <a:gd name="connsiteY5" fmla="*/ 778327 h 3213652"/>
                <a:gd name="connsiteX6" fmla="*/ 2435326 w 3213519"/>
                <a:gd name="connsiteY6" fmla="*/ 2820795 h 3213652"/>
                <a:gd name="connsiteX7" fmla="*/ 392857 w 3213519"/>
                <a:gd name="connsiteY7" fmla="*/ 2434634 h 3213652"/>
                <a:gd name="connsiteX8" fmla="*/ 779018 w 3213519"/>
                <a:gd name="connsiteY8" fmla="*/ 392166 h 3213652"/>
                <a:gd name="connsiteX9" fmla="*/ 2435326 w 3213519"/>
                <a:gd name="connsiteY9" fmla="*/ 392166 h 3213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13519" h="3213652">
                  <a:moveTo>
                    <a:pt x="2533282" y="294141"/>
                  </a:moveTo>
                  <a:cubicBezTo>
                    <a:pt x="1808307" y="-217528"/>
                    <a:pt x="805804" y="-44605"/>
                    <a:pt x="294143" y="680370"/>
                  </a:cubicBezTo>
                  <a:cubicBezTo>
                    <a:pt x="-217526" y="1405345"/>
                    <a:pt x="-44610" y="2407848"/>
                    <a:pt x="680372" y="2919510"/>
                  </a:cubicBezTo>
                  <a:cubicBezTo>
                    <a:pt x="1405347" y="3431178"/>
                    <a:pt x="2407843" y="3258262"/>
                    <a:pt x="2919512" y="2533280"/>
                  </a:cubicBezTo>
                  <a:cubicBezTo>
                    <a:pt x="3311523" y="1977849"/>
                    <a:pt x="3311523" y="1235808"/>
                    <a:pt x="2919512" y="680370"/>
                  </a:cubicBezTo>
                  <a:lnTo>
                    <a:pt x="2821487" y="778327"/>
                  </a:lnTo>
                  <a:cubicBezTo>
                    <a:pt x="3278866" y="1448972"/>
                    <a:pt x="3105971" y="2363416"/>
                    <a:pt x="2435326" y="2820795"/>
                  </a:cubicBezTo>
                  <a:cubicBezTo>
                    <a:pt x="1764681" y="3278168"/>
                    <a:pt x="850236" y="3105279"/>
                    <a:pt x="392857" y="2434634"/>
                  </a:cubicBezTo>
                  <a:cubicBezTo>
                    <a:pt x="-64515" y="1763983"/>
                    <a:pt x="108373" y="849545"/>
                    <a:pt x="779018" y="392166"/>
                  </a:cubicBezTo>
                  <a:cubicBezTo>
                    <a:pt x="1278563" y="51481"/>
                    <a:pt x="1935781" y="51481"/>
                    <a:pt x="2435326" y="39216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B347E1A-8EFC-4D72-828D-CB5CFD269E3E}"/>
                </a:ext>
              </a:extLst>
            </p:cNvPr>
            <p:cNvSpPr/>
            <p:nvPr/>
          </p:nvSpPr>
          <p:spPr>
            <a:xfrm>
              <a:off x="5047587" y="2906575"/>
              <a:ext cx="1435063" cy="1435253"/>
            </a:xfrm>
            <a:custGeom>
              <a:avLst/>
              <a:gdLst>
                <a:gd name="connsiteX0" fmla="*/ 718300 w 1435063"/>
                <a:gd name="connsiteY0" fmla="*/ 136721 h 1435253"/>
                <a:gd name="connsiteX1" fmla="*/ 887114 w 1435063"/>
                <a:gd name="connsiteY1" fmla="*/ 161910 h 1435253"/>
                <a:gd name="connsiteX2" fmla="*/ 993671 w 1435063"/>
                <a:gd name="connsiteY2" fmla="*/ 55421 h 1435253"/>
                <a:gd name="connsiteX3" fmla="*/ 55417 w 1435063"/>
                <a:gd name="connsiteY3" fmla="*/ 441582 h 1435253"/>
                <a:gd name="connsiteX4" fmla="*/ 441578 w 1435063"/>
                <a:gd name="connsiteY4" fmla="*/ 1379836 h 1435253"/>
                <a:gd name="connsiteX5" fmla="*/ 1379832 w 1435063"/>
                <a:gd name="connsiteY5" fmla="*/ 993675 h 1435253"/>
                <a:gd name="connsiteX6" fmla="*/ 1379832 w 1435063"/>
                <a:gd name="connsiteY6" fmla="*/ 441582 h 1435253"/>
                <a:gd name="connsiteX7" fmla="*/ 1273343 w 1435063"/>
                <a:gd name="connsiteY7" fmla="*/ 548140 h 1435253"/>
                <a:gd name="connsiteX8" fmla="*/ 887025 w 1435063"/>
                <a:gd name="connsiteY8" fmla="*/ 1272084 h 1435253"/>
                <a:gd name="connsiteX9" fmla="*/ 163081 w 1435063"/>
                <a:gd name="connsiteY9" fmla="*/ 885766 h 1435253"/>
                <a:gd name="connsiteX10" fmla="*/ 549398 w 1435063"/>
                <a:gd name="connsiteY10" fmla="*/ 161821 h 1435253"/>
                <a:gd name="connsiteX11" fmla="*/ 718300 w 1435063"/>
                <a:gd name="connsiteY11" fmla="*/ 136721 h 1435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5063" h="1435253">
                  <a:moveTo>
                    <a:pt x="718300" y="136721"/>
                  </a:moveTo>
                  <a:cubicBezTo>
                    <a:pt x="775504" y="136742"/>
                    <a:pt x="832394" y="145227"/>
                    <a:pt x="887114" y="161910"/>
                  </a:cubicBezTo>
                  <a:lnTo>
                    <a:pt x="993671" y="55421"/>
                  </a:lnTo>
                  <a:cubicBezTo>
                    <a:pt x="627941" y="-97037"/>
                    <a:pt x="207874" y="75852"/>
                    <a:pt x="55417" y="441582"/>
                  </a:cubicBezTo>
                  <a:cubicBezTo>
                    <a:pt x="-97034" y="807312"/>
                    <a:pt x="75855" y="1227379"/>
                    <a:pt x="441578" y="1379836"/>
                  </a:cubicBezTo>
                  <a:cubicBezTo>
                    <a:pt x="807308" y="1532287"/>
                    <a:pt x="1227375" y="1359398"/>
                    <a:pt x="1379832" y="993675"/>
                  </a:cubicBezTo>
                  <a:cubicBezTo>
                    <a:pt x="1453474" y="817012"/>
                    <a:pt x="1453474" y="618245"/>
                    <a:pt x="1379832" y="441582"/>
                  </a:cubicBezTo>
                  <a:lnTo>
                    <a:pt x="1273343" y="548140"/>
                  </a:lnTo>
                  <a:cubicBezTo>
                    <a:pt x="1366576" y="854727"/>
                    <a:pt x="1193612" y="1178851"/>
                    <a:pt x="887025" y="1272084"/>
                  </a:cubicBezTo>
                  <a:cubicBezTo>
                    <a:pt x="580437" y="1365317"/>
                    <a:pt x="256313" y="1192353"/>
                    <a:pt x="163081" y="885766"/>
                  </a:cubicBezTo>
                  <a:cubicBezTo>
                    <a:pt x="69848" y="579179"/>
                    <a:pt x="242811" y="255055"/>
                    <a:pt x="549398" y="161821"/>
                  </a:cubicBezTo>
                  <a:cubicBezTo>
                    <a:pt x="604152" y="145172"/>
                    <a:pt x="661069" y="136715"/>
                    <a:pt x="718300" y="13672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3BBB6D2-3035-4E5D-8C6A-AE6D4459FDAC}"/>
                </a:ext>
              </a:extLst>
            </p:cNvPr>
            <p:cNvSpPr/>
            <p:nvPr/>
          </p:nvSpPr>
          <p:spPr>
            <a:xfrm>
              <a:off x="5696784" y="790648"/>
              <a:ext cx="2902007" cy="2901983"/>
            </a:xfrm>
            <a:custGeom>
              <a:avLst/>
              <a:gdLst>
                <a:gd name="connsiteX0" fmla="*/ 2896810 w 2902007"/>
                <a:gd name="connsiteY0" fmla="*/ 656466 h 2901983"/>
                <a:gd name="connsiteX1" fmla="*/ 2833735 w 2902007"/>
                <a:gd name="connsiteY1" fmla="*/ 614348 h 2901983"/>
                <a:gd name="connsiteX2" fmla="*/ 2287635 w 2902007"/>
                <a:gd name="connsiteY2" fmla="*/ 614348 h 2901983"/>
                <a:gd name="connsiteX3" fmla="*/ 2287635 w 2902007"/>
                <a:gd name="connsiteY3" fmla="*/ 68248 h 2901983"/>
                <a:gd name="connsiteX4" fmla="*/ 2219359 w 2902007"/>
                <a:gd name="connsiteY4" fmla="*/ 0 h 2901983"/>
                <a:gd name="connsiteX5" fmla="*/ 2171111 w 2902007"/>
                <a:gd name="connsiteY5" fmla="*/ 19987 h 2901983"/>
                <a:gd name="connsiteX6" fmla="*/ 1556749 w 2902007"/>
                <a:gd name="connsiteY6" fmla="*/ 634349 h 2901983"/>
                <a:gd name="connsiteX7" fmla="*/ 1536748 w 2902007"/>
                <a:gd name="connsiteY7" fmla="*/ 682611 h 2901983"/>
                <a:gd name="connsiteX8" fmla="*/ 1536748 w 2902007"/>
                <a:gd name="connsiteY8" fmla="*/ 1268713 h 2901983"/>
                <a:gd name="connsiteX9" fmla="*/ 20842 w 2902007"/>
                <a:gd name="connsiteY9" fmla="*/ 2784618 h 2901983"/>
                <a:gd name="connsiteX10" fmla="*/ 19163 w 2902007"/>
                <a:gd name="connsiteY10" fmla="*/ 2881141 h 2901983"/>
                <a:gd name="connsiteX11" fmla="*/ 115686 w 2902007"/>
                <a:gd name="connsiteY11" fmla="*/ 2882821 h 2901983"/>
                <a:gd name="connsiteX12" fmla="*/ 117366 w 2902007"/>
                <a:gd name="connsiteY12" fmla="*/ 2881141 h 2901983"/>
                <a:gd name="connsiteX13" fmla="*/ 1633271 w 2902007"/>
                <a:gd name="connsiteY13" fmla="*/ 1365236 h 2901983"/>
                <a:gd name="connsiteX14" fmla="*/ 2219373 w 2902007"/>
                <a:gd name="connsiteY14" fmla="*/ 1365236 h 2901983"/>
                <a:gd name="connsiteX15" fmla="*/ 2267635 w 2902007"/>
                <a:gd name="connsiteY15" fmla="*/ 1345235 h 2901983"/>
                <a:gd name="connsiteX16" fmla="*/ 2881997 w 2902007"/>
                <a:gd name="connsiteY16" fmla="*/ 730872 h 2901983"/>
                <a:gd name="connsiteX17" fmla="*/ 2896810 w 2902007"/>
                <a:gd name="connsiteY17" fmla="*/ 656466 h 2901983"/>
                <a:gd name="connsiteX18" fmla="*/ 1673273 w 2902007"/>
                <a:gd name="connsiteY18" fmla="*/ 710871 h 2901983"/>
                <a:gd name="connsiteX19" fmla="*/ 2149950 w 2902007"/>
                <a:gd name="connsiteY19" fmla="*/ 234194 h 2901983"/>
                <a:gd name="connsiteX20" fmla="*/ 2151110 w 2902007"/>
                <a:gd name="connsiteY20" fmla="*/ 234672 h 2901983"/>
                <a:gd name="connsiteX21" fmla="*/ 2151110 w 2902007"/>
                <a:gd name="connsiteY21" fmla="*/ 654350 h 2901983"/>
                <a:gd name="connsiteX22" fmla="*/ 1673273 w 2902007"/>
                <a:gd name="connsiteY22" fmla="*/ 1132188 h 2901983"/>
                <a:gd name="connsiteX23" fmla="*/ 2191112 w 2902007"/>
                <a:gd name="connsiteY23" fmla="*/ 1228711 h 2901983"/>
                <a:gd name="connsiteX24" fmla="*/ 1769796 w 2902007"/>
                <a:gd name="connsiteY24" fmla="*/ 1228711 h 2901983"/>
                <a:gd name="connsiteX25" fmla="*/ 2247634 w 2902007"/>
                <a:gd name="connsiteY25" fmla="*/ 750873 h 2901983"/>
                <a:gd name="connsiteX26" fmla="*/ 2667311 w 2902007"/>
                <a:gd name="connsiteY26" fmla="*/ 750873 h 2901983"/>
                <a:gd name="connsiteX27" fmla="*/ 2667789 w 2902007"/>
                <a:gd name="connsiteY27" fmla="*/ 752034 h 2901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02007" h="2901983">
                  <a:moveTo>
                    <a:pt x="2896810" y="656466"/>
                  </a:moveTo>
                  <a:cubicBezTo>
                    <a:pt x="2886236" y="630963"/>
                    <a:pt x="2861341" y="614341"/>
                    <a:pt x="2833735" y="614348"/>
                  </a:cubicBezTo>
                  <a:lnTo>
                    <a:pt x="2287635" y="614348"/>
                  </a:lnTo>
                  <a:lnTo>
                    <a:pt x="2287635" y="68248"/>
                  </a:lnTo>
                  <a:cubicBezTo>
                    <a:pt x="2287629" y="30547"/>
                    <a:pt x="2257061" y="-7"/>
                    <a:pt x="2219359" y="0"/>
                  </a:cubicBezTo>
                  <a:cubicBezTo>
                    <a:pt x="2201263" y="4"/>
                    <a:pt x="2183910" y="7193"/>
                    <a:pt x="2171111" y="19987"/>
                  </a:cubicBezTo>
                  <a:lnTo>
                    <a:pt x="1556749" y="634349"/>
                  </a:lnTo>
                  <a:cubicBezTo>
                    <a:pt x="1543949" y="647148"/>
                    <a:pt x="1536755" y="664508"/>
                    <a:pt x="1536748" y="682611"/>
                  </a:cubicBezTo>
                  <a:lnTo>
                    <a:pt x="1536748" y="1268713"/>
                  </a:lnTo>
                  <a:lnTo>
                    <a:pt x="20842" y="2784618"/>
                  </a:lnTo>
                  <a:cubicBezTo>
                    <a:pt x="-6278" y="2810810"/>
                    <a:pt x="-7029" y="2854020"/>
                    <a:pt x="19163" y="2881141"/>
                  </a:cubicBezTo>
                  <a:cubicBezTo>
                    <a:pt x="45355" y="2908262"/>
                    <a:pt x="88572" y="2909013"/>
                    <a:pt x="115686" y="2882821"/>
                  </a:cubicBezTo>
                  <a:cubicBezTo>
                    <a:pt x="116260" y="2882267"/>
                    <a:pt x="116820" y="2881708"/>
                    <a:pt x="117366" y="2881141"/>
                  </a:cubicBezTo>
                  <a:lnTo>
                    <a:pt x="1633271" y="1365236"/>
                  </a:lnTo>
                  <a:lnTo>
                    <a:pt x="2219373" y="1365236"/>
                  </a:lnTo>
                  <a:cubicBezTo>
                    <a:pt x="2237476" y="1365229"/>
                    <a:pt x="2254835" y="1358041"/>
                    <a:pt x="2267635" y="1345235"/>
                  </a:cubicBezTo>
                  <a:lnTo>
                    <a:pt x="2881997" y="730872"/>
                  </a:lnTo>
                  <a:cubicBezTo>
                    <a:pt x="2901534" y="711349"/>
                    <a:pt x="2907377" y="681983"/>
                    <a:pt x="2896810" y="656466"/>
                  </a:cubicBezTo>
                  <a:close/>
                  <a:moveTo>
                    <a:pt x="1673273" y="710871"/>
                  </a:moveTo>
                  <a:lnTo>
                    <a:pt x="2149950" y="234194"/>
                  </a:lnTo>
                  <a:cubicBezTo>
                    <a:pt x="2150564" y="233580"/>
                    <a:pt x="2151110" y="233785"/>
                    <a:pt x="2151110" y="234672"/>
                  </a:cubicBezTo>
                  <a:lnTo>
                    <a:pt x="2151110" y="654350"/>
                  </a:lnTo>
                  <a:lnTo>
                    <a:pt x="1673273" y="1132188"/>
                  </a:lnTo>
                  <a:close/>
                  <a:moveTo>
                    <a:pt x="2191112" y="1228711"/>
                  </a:moveTo>
                  <a:lnTo>
                    <a:pt x="1769796" y="1228711"/>
                  </a:lnTo>
                  <a:lnTo>
                    <a:pt x="2247634" y="750873"/>
                  </a:lnTo>
                  <a:lnTo>
                    <a:pt x="2667311" y="750873"/>
                  </a:lnTo>
                  <a:cubicBezTo>
                    <a:pt x="2668199" y="750873"/>
                    <a:pt x="2668404" y="751419"/>
                    <a:pt x="2667789" y="752034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682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71530AC-2AA5-4407-9356-36CF55B326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9609659"/>
              </p:ext>
            </p:extLst>
          </p:nvPr>
        </p:nvGraphicFramePr>
        <p:xfrm>
          <a:off x="5868282" y="549334"/>
          <a:ext cx="5805714" cy="6064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925810D-5A8D-487E-8915-6D0974053C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2103594"/>
              </p:ext>
            </p:extLst>
          </p:nvPr>
        </p:nvGraphicFramePr>
        <p:xfrm>
          <a:off x="431506" y="549334"/>
          <a:ext cx="5805714" cy="6064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1" name="Title 2">
            <a:extLst>
              <a:ext uri="{FF2B5EF4-FFF2-40B4-BE49-F238E27FC236}">
                <a16:creationId xmlns:a16="http://schemas.microsoft.com/office/drawing/2014/main" id="{F93B6623-8AA2-465B-910A-C0E3DD281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369" y="948062"/>
            <a:ext cx="5460992" cy="587584"/>
          </a:xfrm>
        </p:spPr>
        <p:txBody>
          <a:bodyPr anchor="ctr">
            <a:normAutofit/>
          </a:bodyPr>
          <a:lstStyle/>
          <a:p>
            <a:r>
              <a:rPr lang="en-GB" sz="3000" b="1" dirty="0">
                <a:solidFill>
                  <a:schemeClr val="bg1">
                    <a:lumMod val="10000"/>
                  </a:schemeClr>
                </a:solidFill>
              </a:rPr>
              <a:t>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3270800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19D6302-631E-4169-AD17-CF70DEF04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2" y="3135208"/>
            <a:ext cx="5460992" cy="587584"/>
          </a:xfrm>
        </p:spPr>
        <p:txBody>
          <a:bodyPr anchor="ctr">
            <a:normAutofit/>
          </a:bodyPr>
          <a:lstStyle/>
          <a:p>
            <a:r>
              <a:rPr lang="en-GB" sz="3000" dirty="0"/>
              <a:t>Data Collection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0BF7D8-B62C-4F10-955A-13546464CA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7308" y="1451017"/>
            <a:ext cx="4230292" cy="4166837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82AA9D-D747-4E47-AC70-1ACC07AB60B4}"/>
              </a:ext>
            </a:extLst>
          </p:cNvPr>
          <p:cNvSpPr txBox="1"/>
          <p:nvPr/>
        </p:nvSpPr>
        <p:spPr>
          <a:xfrm>
            <a:off x="7047308" y="87081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https://forms.gle/AsVFUQbv4iUyzd429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20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1A011-936E-4BCA-B0C3-C80F1D881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</a:t>
            </a:r>
          </a:p>
        </p:txBody>
      </p:sp>
      <p:pic>
        <p:nvPicPr>
          <p:cNvPr id="5" name="Content Placeholder 4" descr="Pie chart with solid fill">
            <a:extLst>
              <a:ext uri="{FF2B5EF4-FFF2-40B4-BE49-F238E27FC236}">
                <a16:creationId xmlns:a16="http://schemas.microsoft.com/office/drawing/2014/main" id="{46F6C58E-0360-4470-AD03-A42F614311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11047" y="1902759"/>
            <a:ext cx="3052482" cy="3052482"/>
          </a:xfrm>
        </p:spPr>
      </p:pic>
    </p:spTree>
    <p:extLst>
      <p:ext uri="{BB962C8B-B14F-4D97-AF65-F5344CB8AC3E}">
        <p14:creationId xmlns:p14="http://schemas.microsoft.com/office/powerpoint/2010/main" val="2590732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CF793-F4AC-4A93-AE6F-05BE80160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9" y="3135207"/>
            <a:ext cx="5910943" cy="587584"/>
          </a:xfrm>
        </p:spPr>
        <p:txBody>
          <a:bodyPr/>
          <a:lstStyle/>
          <a:p>
            <a:r>
              <a:rPr lang="en-GB" dirty="0"/>
              <a:t>Ethical considerations</a:t>
            </a:r>
          </a:p>
        </p:txBody>
      </p:sp>
      <p:pic>
        <p:nvPicPr>
          <p:cNvPr id="5" name="Content Placeholder 4" descr="Right Brain with solid fill">
            <a:extLst>
              <a:ext uri="{FF2B5EF4-FFF2-40B4-BE49-F238E27FC236}">
                <a16:creationId xmlns:a16="http://schemas.microsoft.com/office/drawing/2014/main" id="{E828C5E0-165E-499F-B34F-7A25E5AC92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13823" y="1878806"/>
            <a:ext cx="3100388" cy="3100388"/>
          </a:xfrm>
        </p:spPr>
      </p:pic>
    </p:spTree>
    <p:extLst>
      <p:ext uri="{BB962C8B-B14F-4D97-AF65-F5344CB8AC3E}">
        <p14:creationId xmlns:p14="http://schemas.microsoft.com/office/powerpoint/2010/main" val="977856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Head with gears outline">
            <a:extLst>
              <a:ext uri="{FF2B5EF4-FFF2-40B4-BE49-F238E27FC236}">
                <a16:creationId xmlns:a16="http://schemas.microsoft.com/office/drawing/2014/main" id="{C0318F7C-0993-4506-91E5-261F9E5A1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279" y="2163331"/>
            <a:ext cx="2919413" cy="2919413"/>
          </a:xfrm>
          <a:prstGeom prst="rect">
            <a:avLst/>
          </a:prstGeom>
        </p:spPr>
      </p:pic>
      <p:pic>
        <p:nvPicPr>
          <p:cNvPr id="7" name="Graphic 6" descr="Covid-19 with solid fill">
            <a:extLst>
              <a:ext uri="{FF2B5EF4-FFF2-40B4-BE49-F238E27FC236}">
                <a16:creationId xmlns:a16="http://schemas.microsoft.com/office/drawing/2014/main" id="{AC60E04F-F3B6-425F-A4A7-BE2ADA84D5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59186" y="2163331"/>
            <a:ext cx="2919413" cy="2919413"/>
          </a:xfrm>
          <a:prstGeom prst="rect">
            <a:avLst/>
          </a:prstGeom>
        </p:spPr>
      </p:pic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7EDB56A6-9021-4F64-85BA-2178B64E08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7279" y="5257321"/>
            <a:ext cx="2919413" cy="583534"/>
          </a:xfrm>
        </p:spPr>
        <p:txBody>
          <a:bodyPr/>
          <a:lstStyle/>
          <a:p>
            <a:r>
              <a:rPr lang="en-US" dirty="0"/>
              <a:t>Recall</a:t>
            </a: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4AD58EE5-0034-4C0D-8902-816D1B7EBBFB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666773" y="5257321"/>
            <a:ext cx="2919413" cy="583534"/>
          </a:xfrm>
        </p:spPr>
        <p:txBody>
          <a:bodyPr/>
          <a:lstStyle/>
          <a:p>
            <a:r>
              <a:rPr lang="en-US" dirty="0"/>
              <a:t>Covid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4CE4F493-EB5E-4D7B-BDC8-9A8262ADF897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8236267" y="5257321"/>
            <a:ext cx="2919413" cy="583534"/>
          </a:xfrm>
        </p:spPr>
        <p:txBody>
          <a:bodyPr>
            <a:normAutofit fontScale="92500"/>
          </a:bodyPr>
          <a:lstStyle/>
          <a:p>
            <a:r>
              <a:rPr lang="en-US" dirty="0"/>
              <a:t>Number of participants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0F0155-4829-4264-93DA-485474A3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268337"/>
            <a:ext cx="10058400" cy="587584"/>
          </a:xfrm>
        </p:spPr>
        <p:txBody>
          <a:bodyPr anchor="ctr">
            <a:normAutofit/>
          </a:bodyPr>
          <a:lstStyle/>
          <a:p>
            <a:r>
              <a:rPr lang="en-GB" dirty="0"/>
              <a:t>Limitations</a:t>
            </a:r>
          </a:p>
        </p:txBody>
      </p:sp>
      <p:pic>
        <p:nvPicPr>
          <p:cNvPr id="19" name="Picture Placeholder 18" descr="Hashtag with solid fill">
            <a:extLst>
              <a:ext uri="{FF2B5EF4-FFF2-40B4-BE49-F238E27FC236}">
                <a16:creationId xmlns:a16="http://schemas.microsoft.com/office/drawing/2014/main" id="{96C6C34F-21DE-4F74-A670-89A375C11EF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8221663" y="2163763"/>
            <a:ext cx="2919412" cy="2919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57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925F1-E048-44E0-8A18-34F5E900C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399" y="1257360"/>
            <a:ext cx="8294961" cy="155569"/>
          </a:xfrm>
        </p:spPr>
        <p:txBody>
          <a:bodyPr>
            <a:noAutofit/>
          </a:bodyPr>
          <a:lstStyle/>
          <a:p>
            <a:r>
              <a:rPr lang="en-GB" sz="48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6FF57D-1B91-4D18-A101-DEE0C64DCF0E}"/>
              </a:ext>
            </a:extLst>
          </p:cNvPr>
          <p:cNvSpPr txBox="1"/>
          <p:nvPr/>
        </p:nvSpPr>
        <p:spPr>
          <a:xfrm>
            <a:off x="914399" y="2381423"/>
            <a:ext cx="9006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Griffin, S.,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Open Sans"/>
              </a:rPr>
              <a:t>Panagodage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Open Sans"/>
              </a:rPr>
              <a:t>Perera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N., Murray, A., Hartley, C.,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Open Sans"/>
              </a:rPr>
              <a:t>Fawkner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S., P T Kemp, S., Stokes, K. and Kelly, P., 2020. The relationships between rugby union, and health and well-being: a scoping review.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/>
              </a:rPr>
              <a:t>British Journal of Sports Medicine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55(6), pp.319-326.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68178C-BBD6-49C6-A323-4E87611FD71B}"/>
              </a:ext>
            </a:extLst>
          </p:cNvPr>
          <p:cNvSpPr txBox="1"/>
          <p:nvPr/>
        </p:nvSpPr>
        <p:spPr>
          <a:xfrm>
            <a:off x="914399" y="4945678"/>
            <a:ext cx="9006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Viljoen, C., Schoeman, M., Brandt, C.,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Open Sans"/>
              </a:rPr>
              <a:t>Patricios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J. and Van Rooyen, C., 2017. Concussion knowledge and attitudes among amateur South African rugby players.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/>
              </a:rPr>
              <a:t>South African Journal of Sports Medicine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29(1), pp.1-6.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617137-F25B-4A9E-BC79-03273D6601A6}"/>
              </a:ext>
            </a:extLst>
          </p:cNvPr>
          <p:cNvSpPr txBox="1"/>
          <p:nvPr/>
        </p:nvSpPr>
        <p:spPr>
          <a:xfrm>
            <a:off x="914399" y="4263715"/>
            <a:ext cx="9215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 err="1">
                <a:solidFill>
                  <a:srgbClr val="000000"/>
                </a:solidFill>
                <a:effectLst/>
                <a:latin typeface="Open Sans"/>
              </a:rPr>
              <a:t>Pierpoint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L. and Collins, C., 2021. Epidemiology of Sport-Related Concussion.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/>
              </a:rPr>
              <a:t>Clinics in Sports Medicine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40(1), pp.1-18.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8471C7-A2F7-4EE4-8CDE-0AEB0FF10F98}"/>
              </a:ext>
            </a:extLst>
          </p:cNvPr>
          <p:cNvSpPr txBox="1"/>
          <p:nvPr/>
        </p:nvSpPr>
        <p:spPr>
          <a:xfrm>
            <a:off x="914399" y="3325453"/>
            <a:ext cx="9006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King, D., Hume, P., Cummins, C., Pearce, A., Clark, T.,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Open Sans"/>
              </a:rPr>
              <a:t>Foskett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A. and Barnes, M., 2019. Match and Training Injuries in Women’s Rugby Union: A Systematic Review of Published Studies.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/>
              </a:rPr>
              <a:t>Sports Medicine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/>
              </a:rPr>
              <a:t>, 49(10), pp.1559-1574.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72ECFD-C891-42B2-B8CF-AD26A432D775}"/>
              </a:ext>
            </a:extLst>
          </p:cNvPr>
          <p:cNvSpPr txBox="1"/>
          <p:nvPr/>
        </p:nvSpPr>
        <p:spPr>
          <a:xfrm>
            <a:off x="914399" y="1458093"/>
            <a:ext cx="9006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Decq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P., Gault, N.,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Blandeau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M.,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Kerdraon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T.,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Berkal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M.,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ElHelou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A.,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Dusfour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B. and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/>
              </a:rPr>
              <a:t>Peyrin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J., 2015. Long-term consequences of recurrent sports concussion.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/>
              </a:rPr>
              <a:t>Acta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Open Sans"/>
              </a:rPr>
              <a:t>Neurochirurgica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, 158(2), pp.289-300.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27160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MONO">
      <a:dk1>
        <a:srgbClr val="000000"/>
      </a:dk1>
      <a:lt1>
        <a:srgbClr val="ECEEF7"/>
      </a:lt1>
      <a:dk2>
        <a:srgbClr val="000000"/>
      </a:dk2>
      <a:lt2>
        <a:srgbClr val="F5F8FF"/>
      </a:lt2>
      <a:accent1>
        <a:srgbClr val="ECEEF7"/>
      </a:accent1>
      <a:accent2>
        <a:srgbClr val="F5F8FF"/>
      </a:accent2>
      <a:accent3>
        <a:srgbClr val="A1A2A9"/>
      </a:accent3>
      <a:accent4>
        <a:srgbClr val="141514"/>
      </a:accent4>
      <a:accent5>
        <a:srgbClr val="000000"/>
      </a:accent5>
      <a:accent6>
        <a:srgbClr val="96969C"/>
      </a:accent6>
      <a:hlink>
        <a:srgbClr val="5F6063"/>
      </a:hlink>
      <a:folHlink>
        <a:srgbClr val="919191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point Party_Win32_JB_v2" id="{38882D8F-135B-4B53-8430-4B694BF79376}" vid="{B574F3CD-D47E-461D-A68F-3273AD41054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96C458A-6CC1-4FEE-AC7F-D0ABFD0DD393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000AB2-1957-427C-B872-176ABC83E73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2C74EDC3-6C87-4699-93BC-02BA54C8E0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7902AF-9AD5-48A3-AD68-95C39B09F3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Prevalence of concussion in men and women’s rugby</Template>
  <TotalTime>0</TotalTime>
  <Words>360</Words>
  <Application>Microsoft Office PowerPoint</Application>
  <PresentationFormat>Widescreen</PresentationFormat>
  <Paragraphs>33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Open Sans</vt:lpstr>
      <vt:lpstr>RetrospectVTI</vt:lpstr>
      <vt:lpstr>Prevalence of concussion in men and women’s rugby</vt:lpstr>
      <vt:lpstr>Context and rational </vt:lpstr>
      <vt:lpstr>Aims and objectives</vt:lpstr>
      <vt:lpstr>Data Collection</vt:lpstr>
      <vt:lpstr>DATA Analysis</vt:lpstr>
      <vt:lpstr>Ethical considerations</vt:lpstr>
      <vt:lpstr>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Prevalence of concussion in men and women’s rugby</dc:title>
  <dc:creator>Sophie Campbell</dc:creator>
  <cp:lastModifiedBy>Sophie Campbell</cp:lastModifiedBy>
  <cp:revision>1</cp:revision>
  <dcterms:created xsi:type="dcterms:W3CDTF">2021-03-22T22:31:50Z</dcterms:created>
  <dcterms:modified xsi:type="dcterms:W3CDTF">2021-03-22T22:32:10Z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