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3" r:id="rId9"/>
    <p:sldId id="265" r:id="rId10"/>
    <p:sldId id="264"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6"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almah Begum (2317779)" userId="04ef849b-d270-4a40-9807-0887d91b366b" providerId="ADAL" clId="{B401E11F-FE21-0344-8D96-3FC2B83DE5FF}"/>
    <pc:docChg chg="undo custSel modSld">
      <pc:chgData name="Salmah Begum (2317779)" userId="04ef849b-d270-4a40-9807-0887d91b366b" providerId="ADAL" clId="{B401E11F-FE21-0344-8D96-3FC2B83DE5FF}" dt="2025-02-17T16:33:53.492" v="341" actId="20577"/>
      <pc:docMkLst>
        <pc:docMk/>
      </pc:docMkLst>
      <pc:sldChg chg="modSp">
        <pc:chgData name="Salmah Begum (2317779)" userId="04ef849b-d270-4a40-9807-0887d91b366b" providerId="ADAL" clId="{B401E11F-FE21-0344-8D96-3FC2B83DE5FF}" dt="2025-02-17T16:02:43.291" v="34" actId="20577"/>
        <pc:sldMkLst>
          <pc:docMk/>
          <pc:sldMk cId="2893420457" sldId="257"/>
        </pc:sldMkLst>
        <pc:spChg chg="mod">
          <ac:chgData name="Salmah Begum (2317779)" userId="04ef849b-d270-4a40-9807-0887d91b366b" providerId="ADAL" clId="{B401E11F-FE21-0344-8D96-3FC2B83DE5FF}" dt="2025-02-17T16:02:43.291" v="34" actId="20577"/>
          <ac:spMkLst>
            <pc:docMk/>
            <pc:sldMk cId="2893420457" sldId="257"/>
            <ac:spMk id="3" creationId="{01004799-DE0F-5F5A-2A7A-B1D5DA505DBD}"/>
          </ac:spMkLst>
        </pc:spChg>
      </pc:sldChg>
      <pc:sldChg chg="modSp">
        <pc:chgData name="Salmah Begum (2317779)" userId="04ef849b-d270-4a40-9807-0887d91b366b" providerId="ADAL" clId="{B401E11F-FE21-0344-8D96-3FC2B83DE5FF}" dt="2025-02-17T16:03:48.964" v="50" actId="20577"/>
        <pc:sldMkLst>
          <pc:docMk/>
          <pc:sldMk cId="1219322270" sldId="258"/>
        </pc:sldMkLst>
        <pc:spChg chg="mod">
          <ac:chgData name="Salmah Begum (2317779)" userId="04ef849b-d270-4a40-9807-0887d91b366b" providerId="ADAL" clId="{B401E11F-FE21-0344-8D96-3FC2B83DE5FF}" dt="2025-02-17T16:03:48.964" v="50" actId="20577"/>
          <ac:spMkLst>
            <pc:docMk/>
            <pc:sldMk cId="1219322270" sldId="258"/>
            <ac:spMk id="3" creationId="{5519B31F-0906-18E8-901B-E559BF40FAE4}"/>
          </ac:spMkLst>
        </pc:spChg>
      </pc:sldChg>
      <pc:sldChg chg="modSp">
        <pc:chgData name="Salmah Begum (2317779)" userId="04ef849b-d270-4a40-9807-0887d91b366b" providerId="ADAL" clId="{B401E11F-FE21-0344-8D96-3FC2B83DE5FF}" dt="2025-02-17T15:48:04.805" v="18" actId="20577"/>
        <pc:sldMkLst>
          <pc:docMk/>
          <pc:sldMk cId="148245603" sldId="259"/>
        </pc:sldMkLst>
        <pc:spChg chg="mod">
          <ac:chgData name="Salmah Begum (2317779)" userId="04ef849b-d270-4a40-9807-0887d91b366b" providerId="ADAL" clId="{B401E11F-FE21-0344-8D96-3FC2B83DE5FF}" dt="2025-02-17T15:48:04.805" v="18" actId="20577"/>
          <ac:spMkLst>
            <pc:docMk/>
            <pc:sldMk cId="148245603" sldId="259"/>
            <ac:spMk id="3" creationId="{91FAF1D7-DDE9-83A7-9975-AF9C1D87B737}"/>
          </ac:spMkLst>
        </pc:spChg>
      </pc:sldChg>
      <pc:sldChg chg="modSp">
        <pc:chgData name="Salmah Begum (2317779)" userId="04ef849b-d270-4a40-9807-0887d91b366b" providerId="ADAL" clId="{B401E11F-FE21-0344-8D96-3FC2B83DE5FF}" dt="2025-02-17T16:29:05.796" v="189" actId="27636"/>
        <pc:sldMkLst>
          <pc:docMk/>
          <pc:sldMk cId="223060711" sldId="260"/>
        </pc:sldMkLst>
        <pc:spChg chg="mod">
          <ac:chgData name="Salmah Begum (2317779)" userId="04ef849b-d270-4a40-9807-0887d91b366b" providerId="ADAL" clId="{B401E11F-FE21-0344-8D96-3FC2B83DE5FF}" dt="2025-02-17T16:29:05.796" v="189" actId="27636"/>
          <ac:spMkLst>
            <pc:docMk/>
            <pc:sldMk cId="223060711" sldId="260"/>
            <ac:spMk id="3" creationId="{C9A6545E-C5FF-48F7-FFAD-427DD2E482C1}"/>
          </ac:spMkLst>
        </pc:spChg>
      </pc:sldChg>
      <pc:sldChg chg="modSp">
        <pc:chgData name="Salmah Begum (2317779)" userId="04ef849b-d270-4a40-9807-0887d91b366b" providerId="ADAL" clId="{B401E11F-FE21-0344-8D96-3FC2B83DE5FF}" dt="2025-02-17T16:17:14.736" v="114" actId="20577"/>
        <pc:sldMkLst>
          <pc:docMk/>
          <pc:sldMk cId="1161824137" sldId="261"/>
        </pc:sldMkLst>
        <pc:spChg chg="mod">
          <ac:chgData name="Salmah Begum (2317779)" userId="04ef849b-d270-4a40-9807-0887d91b366b" providerId="ADAL" clId="{B401E11F-FE21-0344-8D96-3FC2B83DE5FF}" dt="2025-02-17T16:17:14.736" v="114" actId="20577"/>
          <ac:spMkLst>
            <pc:docMk/>
            <pc:sldMk cId="1161824137" sldId="261"/>
            <ac:spMk id="3" creationId="{B5F9215B-CE9E-39F9-13A1-8733205DC53F}"/>
          </ac:spMkLst>
        </pc:spChg>
      </pc:sldChg>
      <pc:sldChg chg="modSp">
        <pc:chgData name="Salmah Begum (2317779)" userId="04ef849b-d270-4a40-9807-0887d91b366b" providerId="ADAL" clId="{B401E11F-FE21-0344-8D96-3FC2B83DE5FF}" dt="2025-02-17T16:33:53.492" v="341" actId="20577"/>
        <pc:sldMkLst>
          <pc:docMk/>
          <pc:sldMk cId="2477085967" sldId="265"/>
        </pc:sldMkLst>
        <pc:spChg chg="mod">
          <ac:chgData name="Salmah Begum (2317779)" userId="04ef849b-d270-4a40-9807-0887d91b366b" providerId="ADAL" clId="{B401E11F-FE21-0344-8D96-3FC2B83DE5FF}" dt="2025-02-17T16:33:53.492" v="341" actId="20577"/>
          <ac:spMkLst>
            <pc:docMk/>
            <pc:sldMk cId="2477085967" sldId="265"/>
            <ac:spMk id="3" creationId="{429DA7CB-4934-D4C4-4EFB-7321A89FA27E}"/>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5FB8AD-F0AF-120A-77CB-9828FAB95C88}"/>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A2BAA416-D15B-CD18-7AB5-F7A32D325EE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A3DAA17C-5819-5DAF-6540-97A4BE30DA3C}"/>
              </a:ext>
            </a:extLst>
          </p:cNvPr>
          <p:cNvSpPr>
            <a:spLocks noGrp="1"/>
          </p:cNvSpPr>
          <p:nvPr>
            <p:ph type="dt" sz="half" idx="10"/>
          </p:nvPr>
        </p:nvSpPr>
        <p:spPr/>
        <p:txBody>
          <a:bodyPr/>
          <a:lstStyle/>
          <a:p>
            <a:fld id="{DE98480A-1EF6-CC4B-B2BD-16DEA57D1DBE}" type="datetimeFigureOut">
              <a:rPr lang="en-US" smtClean="0"/>
              <a:t>2/17/25</a:t>
            </a:fld>
            <a:endParaRPr lang="en-US"/>
          </a:p>
        </p:txBody>
      </p:sp>
      <p:sp>
        <p:nvSpPr>
          <p:cNvPr id="5" name="Footer Placeholder 4">
            <a:extLst>
              <a:ext uri="{FF2B5EF4-FFF2-40B4-BE49-F238E27FC236}">
                <a16:creationId xmlns:a16="http://schemas.microsoft.com/office/drawing/2014/main" id="{2AD70A06-9CD7-D9AC-63AF-5DCDA3791AC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4394E4E-0444-AEB5-F0CA-EEF3E6F53912}"/>
              </a:ext>
            </a:extLst>
          </p:cNvPr>
          <p:cNvSpPr>
            <a:spLocks noGrp="1"/>
          </p:cNvSpPr>
          <p:nvPr>
            <p:ph type="sldNum" sz="quarter" idx="12"/>
          </p:nvPr>
        </p:nvSpPr>
        <p:spPr/>
        <p:txBody>
          <a:bodyPr/>
          <a:lstStyle/>
          <a:p>
            <a:fld id="{6B642599-A117-1B44-B0FE-D835CE6FC2E5}" type="slidenum">
              <a:rPr lang="en-US" smtClean="0"/>
              <a:t>‹#›</a:t>
            </a:fld>
            <a:endParaRPr lang="en-US"/>
          </a:p>
        </p:txBody>
      </p:sp>
    </p:spTree>
    <p:extLst>
      <p:ext uri="{BB962C8B-B14F-4D97-AF65-F5344CB8AC3E}">
        <p14:creationId xmlns:p14="http://schemas.microsoft.com/office/powerpoint/2010/main" val="57869949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359531-E14B-B808-EE66-DF30C6A84CFA}"/>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471B1A08-3BD7-1655-9162-2921F010F10C}"/>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A45D9CA-735C-5129-2D6A-D16CBFFB5936}"/>
              </a:ext>
            </a:extLst>
          </p:cNvPr>
          <p:cNvSpPr>
            <a:spLocks noGrp="1"/>
          </p:cNvSpPr>
          <p:nvPr>
            <p:ph type="dt" sz="half" idx="10"/>
          </p:nvPr>
        </p:nvSpPr>
        <p:spPr/>
        <p:txBody>
          <a:bodyPr/>
          <a:lstStyle/>
          <a:p>
            <a:fld id="{DE98480A-1EF6-CC4B-B2BD-16DEA57D1DBE}" type="datetimeFigureOut">
              <a:rPr lang="en-US" smtClean="0"/>
              <a:t>2/17/25</a:t>
            </a:fld>
            <a:endParaRPr lang="en-US"/>
          </a:p>
        </p:txBody>
      </p:sp>
      <p:sp>
        <p:nvSpPr>
          <p:cNvPr id="5" name="Footer Placeholder 4">
            <a:extLst>
              <a:ext uri="{FF2B5EF4-FFF2-40B4-BE49-F238E27FC236}">
                <a16:creationId xmlns:a16="http://schemas.microsoft.com/office/drawing/2014/main" id="{E715F007-6834-89CC-62E0-5E4FEE09BB0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563CC7F-DB36-5E04-5B01-8745A77E98BD}"/>
              </a:ext>
            </a:extLst>
          </p:cNvPr>
          <p:cNvSpPr>
            <a:spLocks noGrp="1"/>
          </p:cNvSpPr>
          <p:nvPr>
            <p:ph type="sldNum" sz="quarter" idx="12"/>
          </p:nvPr>
        </p:nvSpPr>
        <p:spPr/>
        <p:txBody>
          <a:bodyPr/>
          <a:lstStyle/>
          <a:p>
            <a:fld id="{6B642599-A117-1B44-B0FE-D835CE6FC2E5}" type="slidenum">
              <a:rPr lang="en-US" smtClean="0"/>
              <a:t>‹#›</a:t>
            </a:fld>
            <a:endParaRPr lang="en-US"/>
          </a:p>
        </p:txBody>
      </p:sp>
    </p:spTree>
    <p:extLst>
      <p:ext uri="{BB962C8B-B14F-4D97-AF65-F5344CB8AC3E}">
        <p14:creationId xmlns:p14="http://schemas.microsoft.com/office/powerpoint/2010/main" val="28346127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FA6454-3302-FC42-778B-3F8F9BEA7F64}"/>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6F9117D6-2509-1313-DF69-54881A7ACC67}"/>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2AA9F16E-5EE7-8B14-85F1-ACD97318D859}"/>
              </a:ext>
            </a:extLst>
          </p:cNvPr>
          <p:cNvSpPr>
            <a:spLocks noGrp="1"/>
          </p:cNvSpPr>
          <p:nvPr>
            <p:ph type="dt" sz="half" idx="10"/>
          </p:nvPr>
        </p:nvSpPr>
        <p:spPr/>
        <p:txBody>
          <a:bodyPr/>
          <a:lstStyle/>
          <a:p>
            <a:fld id="{DE98480A-1EF6-CC4B-B2BD-16DEA57D1DBE}" type="datetimeFigureOut">
              <a:rPr lang="en-US" smtClean="0"/>
              <a:t>2/17/25</a:t>
            </a:fld>
            <a:endParaRPr lang="en-US"/>
          </a:p>
        </p:txBody>
      </p:sp>
      <p:sp>
        <p:nvSpPr>
          <p:cNvPr id="5" name="Footer Placeholder 4">
            <a:extLst>
              <a:ext uri="{FF2B5EF4-FFF2-40B4-BE49-F238E27FC236}">
                <a16:creationId xmlns:a16="http://schemas.microsoft.com/office/drawing/2014/main" id="{42D661E5-0616-E289-22D8-E8222FFAAD2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ABEE346-0656-F504-CB8B-6A0E1C0E559B}"/>
              </a:ext>
            </a:extLst>
          </p:cNvPr>
          <p:cNvSpPr>
            <a:spLocks noGrp="1"/>
          </p:cNvSpPr>
          <p:nvPr>
            <p:ph type="sldNum" sz="quarter" idx="12"/>
          </p:nvPr>
        </p:nvSpPr>
        <p:spPr/>
        <p:txBody>
          <a:bodyPr/>
          <a:lstStyle/>
          <a:p>
            <a:fld id="{6B642599-A117-1B44-B0FE-D835CE6FC2E5}" type="slidenum">
              <a:rPr lang="en-US" smtClean="0"/>
              <a:t>‹#›</a:t>
            </a:fld>
            <a:endParaRPr lang="en-US"/>
          </a:p>
        </p:txBody>
      </p:sp>
    </p:spTree>
    <p:extLst>
      <p:ext uri="{BB962C8B-B14F-4D97-AF65-F5344CB8AC3E}">
        <p14:creationId xmlns:p14="http://schemas.microsoft.com/office/powerpoint/2010/main" val="265359946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D26CB7-E962-A721-81FF-51505D10EE20}"/>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405FCC82-F827-73EF-412E-D0D995B98F0C}"/>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6602C9D0-E5B6-2728-C29E-1BE3497EC5A5}"/>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38B0D73B-9070-1D4B-7BC7-DECF8E819C6D}"/>
              </a:ext>
            </a:extLst>
          </p:cNvPr>
          <p:cNvSpPr>
            <a:spLocks noGrp="1"/>
          </p:cNvSpPr>
          <p:nvPr>
            <p:ph type="dt" sz="half" idx="10"/>
          </p:nvPr>
        </p:nvSpPr>
        <p:spPr/>
        <p:txBody>
          <a:bodyPr/>
          <a:lstStyle/>
          <a:p>
            <a:fld id="{DE98480A-1EF6-CC4B-B2BD-16DEA57D1DBE}" type="datetimeFigureOut">
              <a:rPr lang="en-US" smtClean="0"/>
              <a:t>2/17/25</a:t>
            </a:fld>
            <a:endParaRPr lang="en-US"/>
          </a:p>
        </p:txBody>
      </p:sp>
      <p:sp>
        <p:nvSpPr>
          <p:cNvPr id="6" name="Footer Placeholder 5">
            <a:extLst>
              <a:ext uri="{FF2B5EF4-FFF2-40B4-BE49-F238E27FC236}">
                <a16:creationId xmlns:a16="http://schemas.microsoft.com/office/drawing/2014/main" id="{C89A2B60-1A86-A1AA-57EE-3927CF8D16E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30F7C55-033A-EE1D-AF63-ED0D968181BA}"/>
              </a:ext>
            </a:extLst>
          </p:cNvPr>
          <p:cNvSpPr>
            <a:spLocks noGrp="1"/>
          </p:cNvSpPr>
          <p:nvPr>
            <p:ph type="sldNum" sz="quarter" idx="12"/>
          </p:nvPr>
        </p:nvSpPr>
        <p:spPr/>
        <p:txBody>
          <a:bodyPr/>
          <a:lstStyle/>
          <a:p>
            <a:fld id="{6B642599-A117-1B44-B0FE-D835CE6FC2E5}" type="slidenum">
              <a:rPr lang="en-US" smtClean="0"/>
              <a:t>‹#›</a:t>
            </a:fld>
            <a:endParaRPr lang="en-US"/>
          </a:p>
        </p:txBody>
      </p:sp>
    </p:spTree>
    <p:extLst>
      <p:ext uri="{BB962C8B-B14F-4D97-AF65-F5344CB8AC3E}">
        <p14:creationId xmlns:p14="http://schemas.microsoft.com/office/powerpoint/2010/main" val="106009238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EBA2DC-AA0C-3A95-8ACD-0950B1A95108}"/>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5B9E0E42-0CB3-0640-321C-DF74FC42DDB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2058BF43-504D-E82A-18F9-E27B5BDCF8DB}"/>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DC275F72-9B59-C661-95B2-01F0FBC6F11E}"/>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3DE54F48-DA67-72EA-5FD6-A12B9CC3FF8C}"/>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EA0880A1-E9E0-B802-F5F6-A8965AC2D9FC}"/>
              </a:ext>
            </a:extLst>
          </p:cNvPr>
          <p:cNvSpPr>
            <a:spLocks noGrp="1"/>
          </p:cNvSpPr>
          <p:nvPr>
            <p:ph type="dt" sz="half" idx="10"/>
          </p:nvPr>
        </p:nvSpPr>
        <p:spPr/>
        <p:txBody>
          <a:bodyPr/>
          <a:lstStyle/>
          <a:p>
            <a:fld id="{DE98480A-1EF6-CC4B-B2BD-16DEA57D1DBE}" type="datetimeFigureOut">
              <a:rPr lang="en-US" smtClean="0"/>
              <a:t>2/17/25</a:t>
            </a:fld>
            <a:endParaRPr lang="en-US"/>
          </a:p>
        </p:txBody>
      </p:sp>
      <p:sp>
        <p:nvSpPr>
          <p:cNvPr id="8" name="Footer Placeholder 7">
            <a:extLst>
              <a:ext uri="{FF2B5EF4-FFF2-40B4-BE49-F238E27FC236}">
                <a16:creationId xmlns:a16="http://schemas.microsoft.com/office/drawing/2014/main" id="{DD06291C-AB9E-F272-8FBD-A6DB1502A06D}"/>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4F5A792F-4569-A632-2EA4-C09AA6E44295}"/>
              </a:ext>
            </a:extLst>
          </p:cNvPr>
          <p:cNvSpPr>
            <a:spLocks noGrp="1"/>
          </p:cNvSpPr>
          <p:nvPr>
            <p:ph type="sldNum" sz="quarter" idx="12"/>
          </p:nvPr>
        </p:nvSpPr>
        <p:spPr/>
        <p:txBody>
          <a:bodyPr/>
          <a:lstStyle/>
          <a:p>
            <a:fld id="{6B642599-A117-1B44-B0FE-D835CE6FC2E5}" type="slidenum">
              <a:rPr lang="en-US" smtClean="0"/>
              <a:t>‹#›</a:t>
            </a:fld>
            <a:endParaRPr lang="en-US"/>
          </a:p>
        </p:txBody>
      </p:sp>
    </p:spTree>
    <p:extLst>
      <p:ext uri="{BB962C8B-B14F-4D97-AF65-F5344CB8AC3E}">
        <p14:creationId xmlns:p14="http://schemas.microsoft.com/office/powerpoint/2010/main" val="61397864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FA01CC-EE4F-600E-2AA8-7F96E236B633}"/>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1CED2308-E3CC-936C-BC40-8895EBE06D32}"/>
              </a:ext>
            </a:extLst>
          </p:cNvPr>
          <p:cNvSpPr>
            <a:spLocks noGrp="1"/>
          </p:cNvSpPr>
          <p:nvPr>
            <p:ph type="dt" sz="half" idx="10"/>
          </p:nvPr>
        </p:nvSpPr>
        <p:spPr/>
        <p:txBody>
          <a:bodyPr/>
          <a:lstStyle/>
          <a:p>
            <a:fld id="{DE98480A-1EF6-CC4B-B2BD-16DEA57D1DBE}" type="datetimeFigureOut">
              <a:rPr lang="en-US" smtClean="0"/>
              <a:t>2/17/25</a:t>
            </a:fld>
            <a:endParaRPr lang="en-US"/>
          </a:p>
        </p:txBody>
      </p:sp>
      <p:sp>
        <p:nvSpPr>
          <p:cNvPr id="4" name="Footer Placeholder 3">
            <a:extLst>
              <a:ext uri="{FF2B5EF4-FFF2-40B4-BE49-F238E27FC236}">
                <a16:creationId xmlns:a16="http://schemas.microsoft.com/office/drawing/2014/main" id="{846DA55F-3C16-DB3B-E33C-78C202E05C67}"/>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C8AC99C0-173B-693A-9B97-F6EFE37DB638}"/>
              </a:ext>
            </a:extLst>
          </p:cNvPr>
          <p:cNvSpPr>
            <a:spLocks noGrp="1"/>
          </p:cNvSpPr>
          <p:nvPr>
            <p:ph type="sldNum" sz="quarter" idx="12"/>
          </p:nvPr>
        </p:nvSpPr>
        <p:spPr/>
        <p:txBody>
          <a:bodyPr/>
          <a:lstStyle/>
          <a:p>
            <a:fld id="{6B642599-A117-1B44-B0FE-D835CE6FC2E5}" type="slidenum">
              <a:rPr lang="en-US" smtClean="0"/>
              <a:t>‹#›</a:t>
            </a:fld>
            <a:endParaRPr lang="en-US"/>
          </a:p>
        </p:txBody>
      </p:sp>
    </p:spTree>
    <p:extLst>
      <p:ext uri="{BB962C8B-B14F-4D97-AF65-F5344CB8AC3E}">
        <p14:creationId xmlns:p14="http://schemas.microsoft.com/office/powerpoint/2010/main" val="160890547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4CB9FB1-9B79-A35C-967D-2CAC1868E916}"/>
              </a:ext>
            </a:extLst>
          </p:cNvPr>
          <p:cNvSpPr>
            <a:spLocks noGrp="1"/>
          </p:cNvSpPr>
          <p:nvPr>
            <p:ph type="dt" sz="half" idx="10"/>
          </p:nvPr>
        </p:nvSpPr>
        <p:spPr/>
        <p:txBody>
          <a:bodyPr/>
          <a:lstStyle/>
          <a:p>
            <a:fld id="{DE98480A-1EF6-CC4B-B2BD-16DEA57D1DBE}" type="datetimeFigureOut">
              <a:rPr lang="en-US" smtClean="0"/>
              <a:t>2/17/25</a:t>
            </a:fld>
            <a:endParaRPr lang="en-US"/>
          </a:p>
        </p:txBody>
      </p:sp>
      <p:sp>
        <p:nvSpPr>
          <p:cNvPr id="3" name="Footer Placeholder 2">
            <a:extLst>
              <a:ext uri="{FF2B5EF4-FFF2-40B4-BE49-F238E27FC236}">
                <a16:creationId xmlns:a16="http://schemas.microsoft.com/office/drawing/2014/main" id="{5027A6F8-FDBE-21D9-366B-E1F701670140}"/>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C6225A77-E991-2490-2A96-10E94BD1B891}"/>
              </a:ext>
            </a:extLst>
          </p:cNvPr>
          <p:cNvSpPr>
            <a:spLocks noGrp="1"/>
          </p:cNvSpPr>
          <p:nvPr>
            <p:ph type="sldNum" sz="quarter" idx="12"/>
          </p:nvPr>
        </p:nvSpPr>
        <p:spPr/>
        <p:txBody>
          <a:bodyPr/>
          <a:lstStyle/>
          <a:p>
            <a:fld id="{6B642599-A117-1B44-B0FE-D835CE6FC2E5}" type="slidenum">
              <a:rPr lang="en-US" smtClean="0"/>
              <a:t>‹#›</a:t>
            </a:fld>
            <a:endParaRPr lang="en-US"/>
          </a:p>
        </p:txBody>
      </p:sp>
    </p:spTree>
    <p:extLst>
      <p:ext uri="{BB962C8B-B14F-4D97-AF65-F5344CB8AC3E}">
        <p14:creationId xmlns:p14="http://schemas.microsoft.com/office/powerpoint/2010/main" val="327741656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EB45DA-C1EA-4F12-F265-534A8FCCEA4D}"/>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6598FCCE-C0FD-96FE-D3EF-06D9C8F49652}"/>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41641EA5-361B-1BA1-4654-60F97E3D3CA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D5DA36C6-F0CE-D4D9-857B-CDF04405AF65}"/>
              </a:ext>
            </a:extLst>
          </p:cNvPr>
          <p:cNvSpPr>
            <a:spLocks noGrp="1"/>
          </p:cNvSpPr>
          <p:nvPr>
            <p:ph type="dt" sz="half" idx="10"/>
          </p:nvPr>
        </p:nvSpPr>
        <p:spPr/>
        <p:txBody>
          <a:bodyPr/>
          <a:lstStyle/>
          <a:p>
            <a:fld id="{DE98480A-1EF6-CC4B-B2BD-16DEA57D1DBE}" type="datetimeFigureOut">
              <a:rPr lang="en-US" smtClean="0"/>
              <a:t>2/17/25</a:t>
            </a:fld>
            <a:endParaRPr lang="en-US"/>
          </a:p>
        </p:txBody>
      </p:sp>
      <p:sp>
        <p:nvSpPr>
          <p:cNvPr id="6" name="Footer Placeholder 5">
            <a:extLst>
              <a:ext uri="{FF2B5EF4-FFF2-40B4-BE49-F238E27FC236}">
                <a16:creationId xmlns:a16="http://schemas.microsoft.com/office/drawing/2014/main" id="{374D9EDE-1296-7A81-6FD5-A354940DA81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893980C-425E-1BD9-361D-428B22820F5F}"/>
              </a:ext>
            </a:extLst>
          </p:cNvPr>
          <p:cNvSpPr>
            <a:spLocks noGrp="1"/>
          </p:cNvSpPr>
          <p:nvPr>
            <p:ph type="sldNum" sz="quarter" idx="12"/>
          </p:nvPr>
        </p:nvSpPr>
        <p:spPr/>
        <p:txBody>
          <a:bodyPr/>
          <a:lstStyle/>
          <a:p>
            <a:fld id="{6B642599-A117-1B44-B0FE-D835CE6FC2E5}" type="slidenum">
              <a:rPr lang="en-US" smtClean="0"/>
              <a:t>‹#›</a:t>
            </a:fld>
            <a:endParaRPr lang="en-US"/>
          </a:p>
        </p:txBody>
      </p:sp>
    </p:spTree>
    <p:extLst>
      <p:ext uri="{BB962C8B-B14F-4D97-AF65-F5344CB8AC3E}">
        <p14:creationId xmlns:p14="http://schemas.microsoft.com/office/powerpoint/2010/main" val="137804895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079B90-FF0A-47AD-DFDF-DADDEBE0E5C2}"/>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477A3C3D-D495-F7F5-CB0F-F58E3323EDE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D52CFFB2-9EA1-8594-C414-2E287A52F0D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04052EA5-3C77-2A7D-2D8F-D2BE663C7B14}"/>
              </a:ext>
            </a:extLst>
          </p:cNvPr>
          <p:cNvSpPr>
            <a:spLocks noGrp="1"/>
          </p:cNvSpPr>
          <p:nvPr>
            <p:ph type="dt" sz="half" idx="10"/>
          </p:nvPr>
        </p:nvSpPr>
        <p:spPr/>
        <p:txBody>
          <a:bodyPr/>
          <a:lstStyle/>
          <a:p>
            <a:fld id="{DE98480A-1EF6-CC4B-B2BD-16DEA57D1DBE}" type="datetimeFigureOut">
              <a:rPr lang="en-US" smtClean="0"/>
              <a:t>2/17/25</a:t>
            </a:fld>
            <a:endParaRPr lang="en-US"/>
          </a:p>
        </p:txBody>
      </p:sp>
      <p:sp>
        <p:nvSpPr>
          <p:cNvPr id="6" name="Footer Placeholder 5">
            <a:extLst>
              <a:ext uri="{FF2B5EF4-FFF2-40B4-BE49-F238E27FC236}">
                <a16:creationId xmlns:a16="http://schemas.microsoft.com/office/drawing/2014/main" id="{E8E3CF14-543A-88E2-106E-65B7640B4B1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5ADEB23-595E-DB09-6B65-0C5C0CF938A7}"/>
              </a:ext>
            </a:extLst>
          </p:cNvPr>
          <p:cNvSpPr>
            <a:spLocks noGrp="1"/>
          </p:cNvSpPr>
          <p:nvPr>
            <p:ph type="sldNum" sz="quarter" idx="12"/>
          </p:nvPr>
        </p:nvSpPr>
        <p:spPr/>
        <p:txBody>
          <a:bodyPr/>
          <a:lstStyle/>
          <a:p>
            <a:fld id="{6B642599-A117-1B44-B0FE-D835CE6FC2E5}" type="slidenum">
              <a:rPr lang="en-US" smtClean="0"/>
              <a:t>‹#›</a:t>
            </a:fld>
            <a:endParaRPr lang="en-US"/>
          </a:p>
        </p:txBody>
      </p:sp>
    </p:spTree>
    <p:extLst>
      <p:ext uri="{BB962C8B-B14F-4D97-AF65-F5344CB8AC3E}">
        <p14:creationId xmlns:p14="http://schemas.microsoft.com/office/powerpoint/2010/main" val="77146108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FDE0A1-DA5E-3C13-C92D-07393006A635}"/>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56174C17-E1DC-4EE1-39E4-932018E281AF}"/>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EA5F659-F87A-21A5-CD18-B2203D51FE51}"/>
              </a:ext>
            </a:extLst>
          </p:cNvPr>
          <p:cNvSpPr>
            <a:spLocks noGrp="1"/>
          </p:cNvSpPr>
          <p:nvPr>
            <p:ph type="dt" sz="half" idx="10"/>
          </p:nvPr>
        </p:nvSpPr>
        <p:spPr/>
        <p:txBody>
          <a:bodyPr/>
          <a:lstStyle/>
          <a:p>
            <a:fld id="{DE98480A-1EF6-CC4B-B2BD-16DEA57D1DBE}" type="datetimeFigureOut">
              <a:rPr lang="en-US" smtClean="0"/>
              <a:t>2/17/25</a:t>
            </a:fld>
            <a:endParaRPr lang="en-US"/>
          </a:p>
        </p:txBody>
      </p:sp>
      <p:sp>
        <p:nvSpPr>
          <p:cNvPr id="5" name="Footer Placeholder 4">
            <a:extLst>
              <a:ext uri="{FF2B5EF4-FFF2-40B4-BE49-F238E27FC236}">
                <a16:creationId xmlns:a16="http://schemas.microsoft.com/office/drawing/2014/main" id="{040CC727-126A-E39D-4E23-1ABC7F171D0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28C993A-3ADA-1895-5F5E-8E4BE9C2EF89}"/>
              </a:ext>
            </a:extLst>
          </p:cNvPr>
          <p:cNvSpPr>
            <a:spLocks noGrp="1"/>
          </p:cNvSpPr>
          <p:nvPr>
            <p:ph type="sldNum" sz="quarter" idx="12"/>
          </p:nvPr>
        </p:nvSpPr>
        <p:spPr/>
        <p:txBody>
          <a:bodyPr/>
          <a:lstStyle/>
          <a:p>
            <a:fld id="{6B642599-A117-1B44-B0FE-D835CE6FC2E5}" type="slidenum">
              <a:rPr lang="en-US" smtClean="0"/>
              <a:t>‹#›</a:t>
            </a:fld>
            <a:endParaRPr lang="en-US"/>
          </a:p>
        </p:txBody>
      </p:sp>
    </p:spTree>
    <p:extLst>
      <p:ext uri="{BB962C8B-B14F-4D97-AF65-F5344CB8AC3E}">
        <p14:creationId xmlns:p14="http://schemas.microsoft.com/office/powerpoint/2010/main" val="17551583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73E9D77-D9D6-52B4-8554-0C81B8E4DB0F}"/>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33C1610A-7B27-49AE-0611-5B4A1FC5F652}"/>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9FF9DDE0-4F9F-E341-7F20-577FA5D1A120}"/>
              </a:ext>
            </a:extLst>
          </p:cNvPr>
          <p:cNvSpPr>
            <a:spLocks noGrp="1"/>
          </p:cNvSpPr>
          <p:nvPr>
            <p:ph type="dt" sz="half" idx="10"/>
          </p:nvPr>
        </p:nvSpPr>
        <p:spPr/>
        <p:txBody>
          <a:bodyPr/>
          <a:lstStyle/>
          <a:p>
            <a:fld id="{DE98480A-1EF6-CC4B-B2BD-16DEA57D1DBE}" type="datetimeFigureOut">
              <a:rPr lang="en-US" smtClean="0"/>
              <a:t>2/17/25</a:t>
            </a:fld>
            <a:endParaRPr lang="en-US"/>
          </a:p>
        </p:txBody>
      </p:sp>
      <p:sp>
        <p:nvSpPr>
          <p:cNvPr id="5" name="Footer Placeholder 4">
            <a:extLst>
              <a:ext uri="{FF2B5EF4-FFF2-40B4-BE49-F238E27FC236}">
                <a16:creationId xmlns:a16="http://schemas.microsoft.com/office/drawing/2014/main" id="{C75C94D9-7D8B-B1D6-4E84-EF5261D985A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3D11CD1-8BAA-5F84-478B-A498C4A1F25C}"/>
              </a:ext>
            </a:extLst>
          </p:cNvPr>
          <p:cNvSpPr>
            <a:spLocks noGrp="1"/>
          </p:cNvSpPr>
          <p:nvPr>
            <p:ph type="sldNum" sz="quarter" idx="12"/>
          </p:nvPr>
        </p:nvSpPr>
        <p:spPr/>
        <p:txBody>
          <a:bodyPr/>
          <a:lstStyle/>
          <a:p>
            <a:fld id="{6B642599-A117-1B44-B0FE-D835CE6FC2E5}" type="slidenum">
              <a:rPr lang="en-US" smtClean="0"/>
              <a:t>‹#›</a:t>
            </a:fld>
            <a:endParaRPr lang="en-US"/>
          </a:p>
        </p:txBody>
      </p:sp>
    </p:spTree>
    <p:extLst>
      <p:ext uri="{BB962C8B-B14F-4D97-AF65-F5344CB8AC3E}">
        <p14:creationId xmlns:p14="http://schemas.microsoft.com/office/powerpoint/2010/main" val="222740608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B9BE7FC-410C-E5BC-D609-4AB6AD43DC7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FA7C916E-FC53-5EA9-64C0-28A56F54D95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3DDC3A1-E51C-7AAE-6D63-F9F30C34055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DE98480A-1EF6-CC4B-B2BD-16DEA57D1DBE}" type="datetimeFigureOut">
              <a:rPr lang="en-US" smtClean="0"/>
              <a:t>2/17/25</a:t>
            </a:fld>
            <a:endParaRPr lang="en-US"/>
          </a:p>
        </p:txBody>
      </p:sp>
      <p:sp>
        <p:nvSpPr>
          <p:cNvPr id="5" name="Footer Placeholder 4">
            <a:extLst>
              <a:ext uri="{FF2B5EF4-FFF2-40B4-BE49-F238E27FC236}">
                <a16:creationId xmlns:a16="http://schemas.microsoft.com/office/drawing/2014/main" id="{1B112C39-03B7-58A3-D612-069E71D34F2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5E4B30F8-051E-E89E-7D0F-97BEBFE4E4A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6B642599-A117-1B44-B0FE-D835CE6FC2E5}" type="slidenum">
              <a:rPr lang="en-US" smtClean="0"/>
              <a:t>‹#›</a:t>
            </a:fld>
            <a:endParaRPr lang="en-US"/>
          </a:p>
        </p:txBody>
      </p:sp>
    </p:spTree>
    <p:extLst>
      <p:ext uri="{BB962C8B-B14F-4D97-AF65-F5344CB8AC3E}">
        <p14:creationId xmlns:p14="http://schemas.microsoft.com/office/powerpoint/2010/main" val="186754201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36A25C-1DB5-6843-AC54-C83D205BAAE2}"/>
              </a:ext>
            </a:extLst>
          </p:cNvPr>
          <p:cNvSpPr>
            <a:spLocks noGrp="1"/>
          </p:cNvSpPr>
          <p:nvPr>
            <p:ph type="ctrTitle"/>
          </p:nvPr>
        </p:nvSpPr>
        <p:spPr/>
        <p:txBody>
          <a:bodyPr>
            <a:normAutofit fontScale="90000"/>
          </a:bodyPr>
          <a:lstStyle/>
          <a:p>
            <a:r>
              <a:rPr lang="en-GB" dirty="0"/>
              <a:t>Business pitch: “play sense; sensory play kits for early years development. </a:t>
            </a:r>
            <a:endParaRPr lang="en-US" dirty="0"/>
          </a:p>
        </p:txBody>
      </p:sp>
      <p:sp>
        <p:nvSpPr>
          <p:cNvPr id="3" name="Subtitle 2">
            <a:extLst>
              <a:ext uri="{FF2B5EF4-FFF2-40B4-BE49-F238E27FC236}">
                <a16:creationId xmlns:a16="http://schemas.microsoft.com/office/drawing/2014/main" id="{2EB77BA4-BCAF-B5BF-242A-AAA5C5A8D4EB}"/>
              </a:ext>
            </a:extLst>
          </p:cNvPr>
          <p:cNvSpPr>
            <a:spLocks noGrp="1"/>
          </p:cNvSpPr>
          <p:nvPr>
            <p:ph type="subTitle" idx="1"/>
          </p:nvPr>
        </p:nvSpPr>
        <p:spPr>
          <a:xfrm>
            <a:off x="963898" y="3509963"/>
            <a:ext cx="9144000" cy="2821251"/>
          </a:xfrm>
        </p:spPr>
        <p:txBody>
          <a:bodyPr/>
          <a:lstStyle/>
          <a:p>
            <a:r>
              <a:rPr lang="en-GB" dirty="0"/>
              <a:t>Salmah Begum 2317779</a:t>
            </a:r>
            <a:endParaRPr lang="en-US" dirty="0"/>
          </a:p>
        </p:txBody>
      </p:sp>
    </p:spTree>
    <p:extLst>
      <p:ext uri="{BB962C8B-B14F-4D97-AF65-F5344CB8AC3E}">
        <p14:creationId xmlns:p14="http://schemas.microsoft.com/office/powerpoint/2010/main" val="194191390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4828F6-1A65-4E8A-E9ED-FB7B485F23DF}"/>
              </a:ext>
            </a:extLst>
          </p:cNvPr>
          <p:cNvSpPr>
            <a:spLocks noGrp="1"/>
          </p:cNvSpPr>
          <p:nvPr>
            <p:ph type="title"/>
          </p:nvPr>
        </p:nvSpPr>
        <p:spPr/>
        <p:txBody>
          <a:bodyPr/>
          <a:lstStyle/>
          <a:p>
            <a:r>
              <a:rPr lang="en-GB" dirty="0"/>
              <a:t>Introduction </a:t>
            </a:r>
            <a:endParaRPr lang="en-US" dirty="0"/>
          </a:p>
        </p:txBody>
      </p:sp>
      <p:sp>
        <p:nvSpPr>
          <p:cNvPr id="3" name="Content Placeholder 2">
            <a:extLst>
              <a:ext uri="{FF2B5EF4-FFF2-40B4-BE49-F238E27FC236}">
                <a16:creationId xmlns:a16="http://schemas.microsoft.com/office/drawing/2014/main" id="{01004799-DE0F-5F5A-2A7A-B1D5DA505DBD}"/>
              </a:ext>
            </a:extLst>
          </p:cNvPr>
          <p:cNvSpPr>
            <a:spLocks noGrp="1"/>
          </p:cNvSpPr>
          <p:nvPr>
            <p:ph idx="1"/>
          </p:nvPr>
        </p:nvSpPr>
        <p:spPr>
          <a:xfrm>
            <a:off x="838200" y="1690688"/>
            <a:ext cx="10515600" cy="4351338"/>
          </a:xfrm>
        </p:spPr>
        <p:txBody>
          <a:bodyPr/>
          <a:lstStyle/>
          <a:p>
            <a:pPr marL="0" indent="0">
              <a:buNone/>
            </a:pPr>
            <a:r>
              <a:rPr lang="en-GB" dirty="0"/>
              <a:t>Good afternoon, I’m really excited to be here today to introduce PlaySense—a fun, hands-on way to support young children’s learning and development. We all know that children learn best when they’re engaged, curious, and having fun. That’s where PlaySense comes in—our interactive sensory play kits are designed to spark creativity, build important skills, and make learning a joyful experience.</a:t>
            </a:r>
          </a:p>
          <a:p>
            <a:pPr marL="0" indent="0">
              <a:buNone/>
            </a:pPr>
            <a:endParaRPr lang="en-GB" dirty="0"/>
          </a:p>
        </p:txBody>
      </p:sp>
    </p:spTree>
    <p:extLst>
      <p:ext uri="{BB962C8B-B14F-4D97-AF65-F5344CB8AC3E}">
        <p14:creationId xmlns:p14="http://schemas.microsoft.com/office/powerpoint/2010/main" val="289342045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CF8B62-318D-665D-BE41-52D802459066}"/>
              </a:ext>
            </a:extLst>
          </p:cNvPr>
          <p:cNvSpPr>
            <a:spLocks noGrp="1"/>
          </p:cNvSpPr>
          <p:nvPr>
            <p:ph type="title"/>
          </p:nvPr>
        </p:nvSpPr>
        <p:spPr/>
        <p:txBody>
          <a:bodyPr/>
          <a:lstStyle/>
          <a:p>
            <a:r>
              <a:rPr lang="en-GB" dirty="0"/>
              <a:t>What is </a:t>
            </a:r>
            <a:r>
              <a:rPr lang="en-GB" dirty="0" err="1"/>
              <a:t>playsense</a:t>
            </a:r>
            <a:r>
              <a:rPr lang="en-GB" dirty="0"/>
              <a:t>?</a:t>
            </a:r>
            <a:endParaRPr lang="en-US" dirty="0"/>
          </a:p>
        </p:txBody>
      </p:sp>
      <p:sp>
        <p:nvSpPr>
          <p:cNvPr id="3" name="Content Placeholder 2">
            <a:extLst>
              <a:ext uri="{FF2B5EF4-FFF2-40B4-BE49-F238E27FC236}">
                <a16:creationId xmlns:a16="http://schemas.microsoft.com/office/drawing/2014/main" id="{5519B31F-0906-18E8-901B-E559BF40FAE4}"/>
              </a:ext>
            </a:extLst>
          </p:cNvPr>
          <p:cNvSpPr>
            <a:spLocks noGrp="1"/>
          </p:cNvSpPr>
          <p:nvPr>
            <p:ph idx="1"/>
          </p:nvPr>
        </p:nvSpPr>
        <p:spPr/>
        <p:txBody>
          <a:bodyPr/>
          <a:lstStyle/>
          <a:p>
            <a:pPr marL="0" indent="0">
              <a:buNone/>
            </a:pPr>
            <a:r>
              <a:rPr lang="en-GB" dirty="0"/>
              <a:t>PlaySense is a subscription-based service that delivers themed sensory play kits to homes, nurseries, and early years settings. Each box is packed with carefully chosen materials that encourage hands-on creativity , helping children develop their creativity, problem-solving abilities, and social skills—all while having fun!</a:t>
            </a:r>
          </a:p>
          <a:p>
            <a:pPr marL="0" indent="0">
              <a:buNone/>
            </a:pPr>
            <a:endParaRPr lang="en-US" dirty="0"/>
          </a:p>
        </p:txBody>
      </p:sp>
    </p:spTree>
    <p:extLst>
      <p:ext uri="{BB962C8B-B14F-4D97-AF65-F5344CB8AC3E}">
        <p14:creationId xmlns:p14="http://schemas.microsoft.com/office/powerpoint/2010/main" val="121932227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AB2E72-8EB6-BDDC-BF68-A2D74CE407E5}"/>
              </a:ext>
            </a:extLst>
          </p:cNvPr>
          <p:cNvSpPr>
            <a:spLocks noGrp="1"/>
          </p:cNvSpPr>
          <p:nvPr>
            <p:ph type="title"/>
          </p:nvPr>
        </p:nvSpPr>
        <p:spPr/>
        <p:txBody>
          <a:bodyPr/>
          <a:lstStyle/>
          <a:p>
            <a:r>
              <a:rPr lang="en-GB" dirty="0"/>
              <a:t>Why sensory play?</a:t>
            </a:r>
            <a:endParaRPr lang="en-US" dirty="0"/>
          </a:p>
        </p:txBody>
      </p:sp>
      <p:sp>
        <p:nvSpPr>
          <p:cNvPr id="3" name="Content Placeholder 2">
            <a:extLst>
              <a:ext uri="{FF2B5EF4-FFF2-40B4-BE49-F238E27FC236}">
                <a16:creationId xmlns:a16="http://schemas.microsoft.com/office/drawing/2014/main" id="{91FAF1D7-DDE9-83A7-9975-AF9C1D87B737}"/>
              </a:ext>
            </a:extLst>
          </p:cNvPr>
          <p:cNvSpPr>
            <a:spLocks noGrp="1"/>
          </p:cNvSpPr>
          <p:nvPr>
            <p:ph idx="1"/>
          </p:nvPr>
        </p:nvSpPr>
        <p:spPr/>
        <p:txBody>
          <a:bodyPr/>
          <a:lstStyle/>
          <a:p>
            <a:pPr marL="0" indent="0">
              <a:buNone/>
            </a:pPr>
            <a:r>
              <a:rPr lang="en-GB" b="0" i="0" u="none" strike="noStrike" dirty="0">
                <a:solidFill>
                  <a:srgbClr val="000000"/>
                </a:solidFill>
                <a:effectLst/>
                <a:latin typeface="-webkit-standard"/>
              </a:rPr>
              <a:t>Sensory play is supported by science and is much more than messy fun! Sensory activities have been shown to: • Strengthen </a:t>
            </a:r>
            <a:r>
              <a:rPr lang="en-GB" dirty="0">
                <a:solidFill>
                  <a:srgbClr val="000000"/>
                </a:solidFill>
                <a:latin typeface="-webkit-standard"/>
              </a:rPr>
              <a:t>cognitive </a:t>
            </a:r>
            <a:r>
              <a:rPr lang="en-GB" b="0" i="0" u="none" strike="noStrike" dirty="0">
                <a:solidFill>
                  <a:srgbClr val="000000"/>
                </a:solidFill>
                <a:effectLst/>
                <a:latin typeface="-webkit-standard"/>
              </a:rPr>
              <a:t>connections, which promotes brain development (Gascoyne, 2016).Engage in hands-on activities such as pouring water beads or squishing </a:t>
            </a:r>
            <a:r>
              <a:rPr lang="en-GB" b="0" i="0" u="none" strike="noStrike" dirty="0" err="1">
                <a:solidFill>
                  <a:srgbClr val="000000"/>
                </a:solidFill>
                <a:effectLst/>
                <a:latin typeface="-webkit-standard"/>
              </a:rPr>
              <a:t>playdough</a:t>
            </a:r>
            <a:r>
              <a:rPr lang="en-GB" b="0" i="0" u="none" strike="noStrike" dirty="0">
                <a:solidFill>
                  <a:srgbClr val="000000"/>
                </a:solidFill>
                <a:effectLst/>
                <a:latin typeface="-webkit-standard"/>
              </a:rPr>
              <a:t> to enhance both fine and gross motor abilities.Encourage children to explain their feelings, sights, and actions in order to promote language development.Squeezing kinetic sand or playing with soft textures are two soothing activities that can aid children in processing strong emotions and help in emotional regulation.</a:t>
            </a:r>
            <a:endParaRPr lang="en-US" dirty="0"/>
          </a:p>
        </p:txBody>
      </p:sp>
    </p:spTree>
    <p:extLst>
      <p:ext uri="{BB962C8B-B14F-4D97-AF65-F5344CB8AC3E}">
        <p14:creationId xmlns:p14="http://schemas.microsoft.com/office/powerpoint/2010/main" val="14824560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4B670E-E2DB-E775-4EC2-2F1C46E924FA}"/>
              </a:ext>
            </a:extLst>
          </p:cNvPr>
          <p:cNvSpPr>
            <a:spLocks noGrp="1"/>
          </p:cNvSpPr>
          <p:nvPr>
            <p:ph type="title"/>
          </p:nvPr>
        </p:nvSpPr>
        <p:spPr/>
        <p:txBody>
          <a:bodyPr/>
          <a:lstStyle/>
          <a:p>
            <a:r>
              <a:rPr lang="en-GB" dirty="0"/>
              <a:t>How PlaySense Supports Early Years Learning</a:t>
            </a:r>
            <a:br>
              <a:rPr lang="en-GB" dirty="0"/>
            </a:br>
            <a:endParaRPr lang="en-US" dirty="0"/>
          </a:p>
        </p:txBody>
      </p:sp>
      <p:sp>
        <p:nvSpPr>
          <p:cNvPr id="3" name="Content Placeholder 2">
            <a:extLst>
              <a:ext uri="{FF2B5EF4-FFF2-40B4-BE49-F238E27FC236}">
                <a16:creationId xmlns:a16="http://schemas.microsoft.com/office/drawing/2014/main" id="{C9A6545E-C5FF-48F7-FFAD-427DD2E482C1}"/>
              </a:ext>
            </a:extLst>
          </p:cNvPr>
          <p:cNvSpPr>
            <a:spLocks noGrp="1"/>
          </p:cNvSpPr>
          <p:nvPr>
            <p:ph idx="1"/>
          </p:nvPr>
        </p:nvSpPr>
        <p:spPr/>
        <p:txBody>
          <a:bodyPr>
            <a:normAutofit fontScale="85000" lnSpcReduction="10000"/>
          </a:bodyPr>
          <a:lstStyle/>
          <a:p>
            <a:pPr marL="0" indent="0">
              <a:buNone/>
            </a:pPr>
            <a:r>
              <a:rPr lang="en-GB" b="0" i="0" u="none" strike="noStrike" dirty="0">
                <a:solidFill>
                  <a:srgbClr val="000000"/>
                </a:solidFill>
                <a:effectLst/>
                <a:latin typeface="-webkit-standard"/>
              </a:rPr>
              <a:t>Our kits </a:t>
            </a:r>
            <a:r>
              <a:rPr lang="en-GB" dirty="0">
                <a:solidFill>
                  <a:srgbClr val="000000"/>
                </a:solidFill>
                <a:latin typeface="-webkit-standard"/>
              </a:rPr>
              <a:t>are </a:t>
            </a:r>
            <a:r>
              <a:rPr lang="en-GB" b="0" i="0" u="none" strike="noStrike" dirty="0">
                <a:solidFill>
                  <a:srgbClr val="000000"/>
                </a:solidFill>
                <a:effectLst/>
                <a:latin typeface="-webkit-standard"/>
              </a:rPr>
              <a:t>important the early years strategies: Early Years Foundation Stage (EYFS): Promotes learning by creativity, play, Both Montessori and Reggio Emilia promote hands-on learning that is child-led and rich in sensory experiences. </a:t>
            </a:r>
            <a:r>
              <a:rPr lang="en-GB" dirty="0"/>
              <a:t>PlaySense nurtures early childhood development by creating a fun, engaging environment that fosters growth across multiple areas.</a:t>
            </a:r>
          </a:p>
          <a:p>
            <a:pPr marL="0" indent="0">
              <a:buNone/>
            </a:pPr>
            <a:r>
              <a:rPr lang="en-GB" dirty="0"/>
              <a:t> It stimulates cognitive development by encouraging problem-solving, creativity, and early literacy and numeracy skills. Children also grow socially and emotionally through activities that promote communication, teamwork, and emotional regulation. With hands-on experiences that support both fine and gross motor skills, PlaySense helps children improve their sensory and motor abilities. It sparks curiosity and discovery, offering opportunities to learn through inquiry and experimentation. Most importantly, PlaySense lays the foundation for school preparation, ensuring children are well-equipped for formal education in an enjoyable way.</a:t>
            </a:r>
          </a:p>
          <a:p>
            <a:pPr marL="0" indent="0">
              <a:buNone/>
            </a:pPr>
            <a:endParaRPr lang="en-US" dirty="0"/>
          </a:p>
        </p:txBody>
      </p:sp>
    </p:spTree>
    <p:extLst>
      <p:ext uri="{BB962C8B-B14F-4D97-AF65-F5344CB8AC3E}">
        <p14:creationId xmlns:p14="http://schemas.microsoft.com/office/powerpoint/2010/main" val="22306071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B13784-360A-3DA6-7D24-199562B1519C}"/>
              </a:ext>
            </a:extLst>
          </p:cNvPr>
          <p:cNvSpPr>
            <a:spLocks noGrp="1"/>
          </p:cNvSpPr>
          <p:nvPr>
            <p:ph type="title"/>
          </p:nvPr>
        </p:nvSpPr>
        <p:spPr/>
        <p:txBody>
          <a:bodyPr/>
          <a:lstStyle/>
          <a:p>
            <a:r>
              <a:rPr lang="en-GB" dirty="0"/>
              <a:t>What’s Inside a PlaySense Kit?</a:t>
            </a:r>
            <a:br>
              <a:rPr lang="en-GB" dirty="0"/>
            </a:br>
            <a:endParaRPr lang="en-US" dirty="0"/>
          </a:p>
        </p:txBody>
      </p:sp>
      <p:sp>
        <p:nvSpPr>
          <p:cNvPr id="3" name="Content Placeholder 2">
            <a:extLst>
              <a:ext uri="{FF2B5EF4-FFF2-40B4-BE49-F238E27FC236}">
                <a16:creationId xmlns:a16="http://schemas.microsoft.com/office/drawing/2014/main" id="{B5F9215B-CE9E-39F9-13A1-8733205DC53F}"/>
              </a:ext>
            </a:extLst>
          </p:cNvPr>
          <p:cNvSpPr>
            <a:spLocks noGrp="1"/>
          </p:cNvSpPr>
          <p:nvPr>
            <p:ph idx="1"/>
          </p:nvPr>
        </p:nvSpPr>
        <p:spPr/>
        <p:txBody>
          <a:bodyPr>
            <a:normAutofit fontScale="92500" lnSpcReduction="10000"/>
          </a:bodyPr>
          <a:lstStyle/>
          <a:p>
            <a:r>
              <a:rPr lang="en-GB" dirty="0"/>
              <a:t>Each month, we introduce a new theme designed to captivate young minds and promote different developmental skills. Here are some examples:</a:t>
            </a:r>
          </a:p>
          <a:p>
            <a:r>
              <a:rPr lang="en-GB" dirty="0"/>
              <a:t>1. Ocean Adventure Kit – Water beads, sea creature figures, and a sensory gel mat to boost tactile movement, creativity, and storytelling.</a:t>
            </a:r>
          </a:p>
          <a:p>
            <a:r>
              <a:rPr lang="en-GB" dirty="0"/>
              <a:t>2. Dinosaur Discovery Kit – Kinetic sand, fossil </a:t>
            </a:r>
            <a:r>
              <a:rPr lang="en-GB" dirty="0" err="1"/>
              <a:t>molds</a:t>
            </a:r>
            <a:r>
              <a:rPr lang="en-GB" dirty="0"/>
              <a:t>, and dinosaur figures to encourage fine motor skills, problem-solving, and imaginative play.</a:t>
            </a:r>
          </a:p>
          <a:p>
            <a:r>
              <a:rPr lang="en-GB" dirty="0"/>
              <a:t>3. Space Explorer Kit – Glow-in-the-dark slime, textured moon rocks, and astronaut figures to spark scientific curiosity, sensory engagement, and language development.</a:t>
            </a:r>
          </a:p>
          <a:p>
            <a:pPr marL="0" indent="0">
              <a:buNone/>
            </a:pPr>
            <a:endParaRPr lang="en-US" dirty="0"/>
          </a:p>
        </p:txBody>
      </p:sp>
    </p:spTree>
    <p:extLst>
      <p:ext uri="{BB962C8B-B14F-4D97-AF65-F5344CB8AC3E}">
        <p14:creationId xmlns:p14="http://schemas.microsoft.com/office/powerpoint/2010/main" val="116182413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9BCCA5-1D3A-774B-3E7C-D6DB5567A2BD}"/>
              </a:ext>
            </a:extLst>
          </p:cNvPr>
          <p:cNvSpPr>
            <a:spLocks noGrp="1"/>
          </p:cNvSpPr>
          <p:nvPr>
            <p:ph type="title"/>
          </p:nvPr>
        </p:nvSpPr>
        <p:spPr/>
        <p:txBody>
          <a:bodyPr>
            <a:normAutofit fontScale="90000"/>
          </a:bodyPr>
          <a:lstStyle/>
          <a:p>
            <a:r>
              <a:rPr lang="en-GB" dirty="0"/>
              <a:t>The Business Model: Affordable, Accessible, and Sustainable</a:t>
            </a:r>
            <a:br>
              <a:rPr lang="en-GB" dirty="0"/>
            </a:br>
            <a:endParaRPr lang="en-US" dirty="0"/>
          </a:p>
        </p:txBody>
      </p:sp>
      <p:sp>
        <p:nvSpPr>
          <p:cNvPr id="3" name="Content Placeholder 2">
            <a:extLst>
              <a:ext uri="{FF2B5EF4-FFF2-40B4-BE49-F238E27FC236}">
                <a16:creationId xmlns:a16="http://schemas.microsoft.com/office/drawing/2014/main" id="{5745708B-188C-570A-7D70-F7CA473A77C9}"/>
              </a:ext>
            </a:extLst>
          </p:cNvPr>
          <p:cNvSpPr>
            <a:spLocks noGrp="1"/>
          </p:cNvSpPr>
          <p:nvPr>
            <p:ph idx="1"/>
          </p:nvPr>
        </p:nvSpPr>
        <p:spPr/>
        <p:txBody>
          <a:bodyPr/>
          <a:lstStyle/>
          <a:p>
            <a:pPr marL="0" indent="0">
              <a:buNone/>
            </a:pPr>
            <a:r>
              <a:rPr lang="en-GB" b="0" i="0" u="none" strike="noStrike" dirty="0">
                <a:solidFill>
                  <a:srgbClr val="000000"/>
                </a:solidFill>
                <a:effectLst/>
                <a:latin typeface="-webkit-standard"/>
              </a:rPr>
              <a:t>In order to make PlaySense available to as many families and nurseries as possible, we have created a business plan that can accommodate a wide range of requirements:• Subscription Service: Kits start at £15 and parents can join up for a monthly or quarterly subscription.• Nursery Packages: These bundles offer early childhood centres bulk pricing, which make it simple for teachers to include sensory play in their lesson plans.• Eco-Friendly &amp; Safe: To lessen our impact on the environment, we utilise sustainable packaging and non-toxic, children -safe materials.</a:t>
            </a:r>
            <a:endParaRPr lang="en-US" dirty="0"/>
          </a:p>
        </p:txBody>
      </p:sp>
    </p:spTree>
    <p:extLst>
      <p:ext uri="{BB962C8B-B14F-4D97-AF65-F5344CB8AC3E}">
        <p14:creationId xmlns:p14="http://schemas.microsoft.com/office/powerpoint/2010/main" val="212520939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B18338-A247-E4F1-8CC5-A7145E631868}"/>
              </a:ext>
            </a:extLst>
          </p:cNvPr>
          <p:cNvSpPr>
            <a:spLocks noGrp="1"/>
          </p:cNvSpPr>
          <p:nvPr>
            <p:ph type="title"/>
          </p:nvPr>
        </p:nvSpPr>
        <p:spPr/>
        <p:txBody>
          <a:bodyPr/>
          <a:lstStyle/>
          <a:p>
            <a:r>
              <a:rPr lang="en-GB" dirty="0"/>
              <a:t>How Will We Reach Our Customers?</a:t>
            </a:r>
            <a:br>
              <a:rPr lang="en-GB" dirty="0"/>
            </a:br>
            <a:endParaRPr lang="en-US" dirty="0"/>
          </a:p>
        </p:txBody>
      </p:sp>
      <p:sp>
        <p:nvSpPr>
          <p:cNvPr id="3" name="Content Placeholder 2">
            <a:extLst>
              <a:ext uri="{FF2B5EF4-FFF2-40B4-BE49-F238E27FC236}">
                <a16:creationId xmlns:a16="http://schemas.microsoft.com/office/drawing/2014/main" id="{3A8308FF-34B2-E834-06DD-AB43868ED2BA}"/>
              </a:ext>
            </a:extLst>
          </p:cNvPr>
          <p:cNvSpPr>
            <a:spLocks noGrp="1"/>
          </p:cNvSpPr>
          <p:nvPr>
            <p:ph idx="1"/>
          </p:nvPr>
        </p:nvSpPr>
        <p:spPr/>
        <p:txBody>
          <a:bodyPr/>
          <a:lstStyle/>
          <a:p>
            <a:pPr marL="0" indent="0">
              <a:buNone/>
            </a:pPr>
            <a:r>
              <a:rPr lang="en-GB" b="0" i="0" u="none" strike="noStrike" dirty="0">
                <a:solidFill>
                  <a:srgbClr val="000000"/>
                </a:solidFill>
                <a:effectLst/>
                <a:latin typeface="-webkit-standard"/>
              </a:rPr>
              <a:t>Social Media &amp; Influencer Partnerships: To demonstrate our kits in use, we are collaborating with early childhood educators and parenting bloggers.2. Nursery Partnerships: To demonstrate the advantages of sensory play, free trial kits and engaging workshops are provided.3. Community Events &amp; Pop-Ups: Putting up play stations at community centres, nurseries, and parenting fairs to give families a personal look at PlaySense.</a:t>
            </a:r>
            <a:endParaRPr lang="en-US" dirty="0"/>
          </a:p>
        </p:txBody>
      </p:sp>
    </p:spTree>
    <p:extLst>
      <p:ext uri="{BB962C8B-B14F-4D97-AF65-F5344CB8AC3E}">
        <p14:creationId xmlns:p14="http://schemas.microsoft.com/office/powerpoint/2010/main" val="182139590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82987F-DC8A-6CF1-5618-CEE0974F0027}"/>
              </a:ext>
            </a:extLst>
          </p:cNvPr>
          <p:cNvSpPr>
            <a:spLocks noGrp="1"/>
          </p:cNvSpPr>
          <p:nvPr>
            <p:ph type="title"/>
          </p:nvPr>
        </p:nvSpPr>
        <p:spPr/>
        <p:txBody>
          <a:bodyPr/>
          <a:lstStyle/>
          <a:p>
            <a:r>
              <a:rPr lang="en-GB" dirty="0"/>
              <a:t>how PlaySense might benefit young children.</a:t>
            </a:r>
            <a:br>
              <a:rPr lang="en-GB" dirty="0"/>
            </a:br>
            <a:endParaRPr lang="en-US" dirty="0"/>
          </a:p>
        </p:txBody>
      </p:sp>
      <p:sp>
        <p:nvSpPr>
          <p:cNvPr id="3" name="Content Placeholder 2">
            <a:extLst>
              <a:ext uri="{FF2B5EF4-FFF2-40B4-BE49-F238E27FC236}">
                <a16:creationId xmlns:a16="http://schemas.microsoft.com/office/drawing/2014/main" id="{429DA7CB-4934-D4C4-4EFB-7321A89FA27E}"/>
              </a:ext>
            </a:extLst>
          </p:cNvPr>
          <p:cNvSpPr>
            <a:spLocks noGrp="1"/>
          </p:cNvSpPr>
          <p:nvPr>
            <p:ph idx="1"/>
          </p:nvPr>
        </p:nvSpPr>
        <p:spPr>
          <a:xfrm>
            <a:off x="347343" y="2340386"/>
            <a:ext cx="11497313" cy="4757569"/>
          </a:xfrm>
        </p:spPr>
        <p:txBody>
          <a:bodyPr>
            <a:normAutofit/>
          </a:bodyPr>
          <a:lstStyle/>
          <a:p>
            <a:pPr marL="0" indent="0">
              <a:buNone/>
            </a:pPr>
            <a:r>
              <a:rPr lang="en-GB" b="0" i="0" u="none" strike="noStrike" dirty="0">
                <a:solidFill>
                  <a:srgbClr val="000000"/>
                </a:solidFill>
                <a:effectLst/>
                <a:latin typeface="-webkit-standard"/>
              </a:rPr>
              <a:t>Through interactive, sensory-rich experiences, PlaySense helps young children develop cognitively, physically, socially, and emotionally. According to research, sensory play improves problem-solving abilities, </a:t>
            </a:r>
            <a:r>
              <a:rPr lang="en-GB" dirty="0">
                <a:solidFill>
                  <a:srgbClr val="000000"/>
                </a:solidFill>
                <a:latin typeface="-webkit-standard"/>
              </a:rPr>
              <a:t>strengthens cognitive </a:t>
            </a:r>
            <a:r>
              <a:rPr lang="en-GB" b="0" i="0" u="none" strike="noStrike" dirty="0">
                <a:solidFill>
                  <a:srgbClr val="000000"/>
                </a:solidFill>
                <a:effectLst/>
                <a:latin typeface="-webkit-standard"/>
              </a:rPr>
              <a:t>connections, and exposes early science, </a:t>
            </a:r>
            <a:r>
              <a:rPr lang="en-GB" dirty="0">
                <a:solidFill>
                  <a:srgbClr val="000000"/>
                </a:solidFill>
                <a:latin typeface="-webkit-standard"/>
              </a:rPr>
              <a:t>maths</a:t>
            </a:r>
            <a:r>
              <a:rPr lang="en-GB" b="0" i="0" u="none" strike="noStrike" dirty="0">
                <a:solidFill>
                  <a:srgbClr val="000000"/>
                </a:solidFill>
                <a:effectLst/>
                <a:latin typeface="-webkit-standard"/>
              </a:rPr>
              <a:t>, and reading ideas.</a:t>
            </a:r>
          </a:p>
          <a:p>
            <a:pPr marL="0" indent="0">
              <a:buNone/>
            </a:pPr>
            <a:r>
              <a:rPr lang="en-GB" b="0" i="0" u="none" strike="noStrike" dirty="0">
                <a:solidFill>
                  <a:srgbClr val="000000"/>
                </a:solidFill>
                <a:effectLst/>
                <a:latin typeface="-webkit-standard"/>
              </a:rPr>
              <a:t> Scooping, moulding, and pouring are examples of activities that improve hand strength and coordination, which are crucial for writing and other daily chores, while also </a:t>
            </a:r>
            <a:r>
              <a:rPr lang="en-GB" dirty="0">
                <a:solidFill>
                  <a:srgbClr val="000000"/>
                </a:solidFill>
                <a:latin typeface="-webkit-standard"/>
              </a:rPr>
              <a:t>helps </a:t>
            </a:r>
            <a:r>
              <a:rPr lang="en-GB" b="0" i="0" u="none" strike="noStrike" dirty="0">
                <a:solidFill>
                  <a:srgbClr val="000000"/>
                </a:solidFill>
                <a:effectLst/>
                <a:latin typeface="-webkit-standard"/>
              </a:rPr>
              <a:t>fine and gross motor abilities.</a:t>
            </a:r>
          </a:p>
          <a:p>
            <a:pPr marL="0" indent="0">
              <a:buNone/>
            </a:pPr>
            <a:r>
              <a:rPr lang="en-GB" b="0" i="0" u="none" strike="noStrike" dirty="0">
                <a:solidFill>
                  <a:srgbClr val="000000"/>
                </a:solidFill>
                <a:effectLst/>
                <a:latin typeface="-webkit-standard"/>
              </a:rPr>
              <a:t> Themed kits foster imagination and creativity by enabling kids to role-play and create stories, as well as improve their vocabulary and communication abilities.</a:t>
            </a:r>
            <a:endParaRPr lang="en-US" dirty="0"/>
          </a:p>
        </p:txBody>
      </p:sp>
    </p:spTree>
    <p:extLst>
      <p:ext uri="{BB962C8B-B14F-4D97-AF65-F5344CB8AC3E}">
        <p14:creationId xmlns:p14="http://schemas.microsoft.com/office/powerpoint/2010/main" val="247708596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313535-25DE-C06C-8E37-22860EE1336D}"/>
              </a:ext>
            </a:extLst>
          </p:cNvPr>
          <p:cNvSpPr>
            <a:spLocks noGrp="1"/>
          </p:cNvSpPr>
          <p:nvPr>
            <p:ph type="title"/>
          </p:nvPr>
        </p:nvSpPr>
        <p:spPr/>
        <p:txBody>
          <a:bodyPr/>
          <a:lstStyle/>
          <a:p>
            <a:r>
              <a:rPr lang="en-GB" dirty="0"/>
              <a:t>Why PlaySense?</a:t>
            </a:r>
            <a:br>
              <a:rPr lang="en-GB" dirty="0"/>
            </a:br>
            <a:endParaRPr lang="en-US" dirty="0"/>
          </a:p>
        </p:txBody>
      </p:sp>
      <p:sp>
        <p:nvSpPr>
          <p:cNvPr id="3" name="Content Placeholder 2">
            <a:extLst>
              <a:ext uri="{FF2B5EF4-FFF2-40B4-BE49-F238E27FC236}">
                <a16:creationId xmlns:a16="http://schemas.microsoft.com/office/drawing/2014/main" id="{AB49D6D9-CF95-24BA-4058-50C2995BB5BF}"/>
              </a:ext>
            </a:extLst>
          </p:cNvPr>
          <p:cNvSpPr>
            <a:spLocks noGrp="1"/>
          </p:cNvSpPr>
          <p:nvPr>
            <p:ph idx="1"/>
          </p:nvPr>
        </p:nvSpPr>
        <p:spPr>
          <a:xfrm>
            <a:off x="357879" y="1690688"/>
            <a:ext cx="11476241" cy="4351338"/>
          </a:xfrm>
        </p:spPr>
        <p:txBody>
          <a:bodyPr/>
          <a:lstStyle/>
          <a:p>
            <a:pPr marL="0" indent="0">
              <a:buNone/>
            </a:pPr>
            <a:r>
              <a:rPr lang="en-GB" dirty="0"/>
              <a:t>Children are naturally curious explorers. PlaySense gives them the tools to learn through play while supporting their development in a meaningful way. Whether it’s feeling the squish of kinetic sand, watching water beads expand, or creating stories with themed figures, every kit is designed to inspire, engage, and educate.</a:t>
            </a:r>
          </a:p>
          <a:p>
            <a:pPr marL="0" indent="0">
              <a:buNone/>
            </a:pPr>
            <a:endParaRPr lang="en-GB" dirty="0"/>
          </a:p>
          <a:p>
            <a:pPr marL="0" indent="0">
              <a:buNone/>
            </a:pPr>
            <a:r>
              <a:rPr lang="en-GB" b="0" i="0" u="none" strike="noStrike" dirty="0">
                <a:solidFill>
                  <a:srgbClr val="000000"/>
                </a:solidFill>
                <a:effectLst/>
                <a:latin typeface="-webkit-standard"/>
              </a:rPr>
              <a:t>I appreciate your time. I'd love to know what you think, ask any questions you may have.</a:t>
            </a:r>
            <a:endParaRPr lang="en-GB" dirty="0"/>
          </a:p>
          <a:p>
            <a:pPr marL="0" indent="0">
              <a:buNone/>
            </a:pPr>
            <a:endParaRPr lang="en-US" dirty="0"/>
          </a:p>
        </p:txBody>
      </p:sp>
    </p:spTree>
    <p:extLst>
      <p:ext uri="{BB962C8B-B14F-4D97-AF65-F5344CB8AC3E}">
        <p14:creationId xmlns:p14="http://schemas.microsoft.com/office/powerpoint/2010/main" val="392375901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10</Slides>
  <Notes>0</Notes>
  <HiddenSlides>0</HiddenSlide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Office Theme</vt:lpstr>
      <vt:lpstr>Business pitch: “play sense; sensory play kits for early years development. </vt:lpstr>
      <vt:lpstr>Introduction </vt:lpstr>
      <vt:lpstr>What is playsense?</vt:lpstr>
      <vt:lpstr>Why sensory play?</vt:lpstr>
      <vt:lpstr>How PlaySense Supports Early Years Learning </vt:lpstr>
      <vt:lpstr>What’s Inside a PlaySense Kit? </vt:lpstr>
      <vt:lpstr>The Business Model: Affordable, Accessible, and Sustainable </vt:lpstr>
      <vt:lpstr>How Will We Reach Our Customers? </vt:lpstr>
      <vt:lpstr>how PlaySense might benefit young children. </vt:lpstr>
      <vt:lpstr>Why PlaySense?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Business pitch: “play sense; sensory play kits for early years development. </dc:title>
  <dc:creator>Salmah Begum (2317779)</dc:creator>
  <cp:lastModifiedBy>Salmah Begum (2317779)</cp:lastModifiedBy>
  <cp:revision>2</cp:revision>
  <dcterms:created xsi:type="dcterms:W3CDTF">2025-02-15T22:39:38Z</dcterms:created>
  <dcterms:modified xsi:type="dcterms:W3CDTF">2025-02-17T16:33:56Z</dcterms:modified>
</cp:coreProperties>
</file>