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2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F1781C-9A55-4EF5-99BD-580AFCD2679E}" v="20" dt="2026-06-13T10:53:40.9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36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vinia Groceanu" userId="2e50b73f6661ebdf" providerId="LiveId" clId="{C66D5A18-5988-440B-91E8-E466D326413A}"/>
    <pc:docChg chg="undo custSel modSld">
      <pc:chgData name="Lavinia Groceanu" userId="2e50b73f6661ebdf" providerId="LiveId" clId="{C66D5A18-5988-440B-91E8-E466D326413A}" dt="2026-06-14T08:00:56.763" v="8" actId="26606"/>
      <pc:docMkLst>
        <pc:docMk/>
      </pc:docMkLst>
      <pc:sldChg chg="addSp delSp modSp mod setBg setClrOvrMap">
        <pc:chgData name="Lavinia Groceanu" userId="2e50b73f6661ebdf" providerId="LiveId" clId="{C66D5A18-5988-440B-91E8-E466D326413A}" dt="2026-06-14T08:00:56.763" v="8" actId="26606"/>
        <pc:sldMkLst>
          <pc:docMk/>
          <pc:sldMk cId="84073410" sldId="269"/>
        </pc:sldMkLst>
        <pc:spChg chg="add del">
          <ac:chgData name="Lavinia Groceanu" userId="2e50b73f6661ebdf" providerId="LiveId" clId="{C66D5A18-5988-440B-91E8-E466D326413A}" dt="2026-06-14T08:00:53.540" v="5" actId="26606"/>
          <ac:spMkLst>
            <pc:docMk/>
            <pc:sldMk cId="84073410" sldId="269"/>
            <ac:spMk id="8" creationId="{9228552E-C8B1-4A80-8448-0787CE0FC704}"/>
          </ac:spMkLst>
        </pc:spChg>
        <pc:spChg chg="add del">
          <ac:chgData name="Lavinia Groceanu" userId="2e50b73f6661ebdf" providerId="LiveId" clId="{C66D5A18-5988-440B-91E8-E466D326413A}" dt="2026-06-14T08:00:56.699" v="7" actId="26606"/>
          <ac:spMkLst>
            <pc:docMk/>
            <pc:sldMk cId="84073410" sldId="269"/>
            <ac:spMk id="10" creationId="{8FC9BE17-9A7B-462D-AE50-3D8777387304}"/>
          </ac:spMkLst>
        </pc:spChg>
        <pc:spChg chg="add del">
          <ac:chgData name="Lavinia Groceanu" userId="2e50b73f6661ebdf" providerId="LiveId" clId="{C66D5A18-5988-440B-91E8-E466D326413A}" dt="2026-06-14T08:00:30.864" v="1" actId="26606"/>
          <ac:spMkLst>
            <pc:docMk/>
            <pc:sldMk cId="84073410" sldId="269"/>
            <ac:spMk id="11" creationId="{73C994B4-9721-4148-9EEC-6793CECDE8DD}"/>
          </ac:spMkLst>
        </pc:spChg>
        <pc:spChg chg="add del">
          <ac:chgData name="Lavinia Groceanu" userId="2e50b73f6661ebdf" providerId="LiveId" clId="{C66D5A18-5988-440B-91E8-E466D326413A}" dt="2026-06-14T08:00:56.699" v="7" actId="26606"/>
          <ac:spMkLst>
            <pc:docMk/>
            <pc:sldMk cId="84073410" sldId="269"/>
            <ac:spMk id="12" creationId="{3EBE8569-6AEC-4B8C-8D53-2DE337CDBA65}"/>
          </ac:spMkLst>
        </pc:spChg>
        <pc:spChg chg="add del">
          <ac:chgData name="Lavinia Groceanu" userId="2e50b73f6661ebdf" providerId="LiveId" clId="{C66D5A18-5988-440B-91E8-E466D326413A}" dt="2026-06-14T08:00:30.864" v="1" actId="26606"/>
          <ac:spMkLst>
            <pc:docMk/>
            <pc:sldMk cId="84073410" sldId="269"/>
            <ac:spMk id="13" creationId="{F9D95E49-763A-4886-B038-82F734740554}"/>
          </ac:spMkLst>
        </pc:spChg>
        <pc:spChg chg="add del">
          <ac:chgData name="Lavinia Groceanu" userId="2e50b73f6661ebdf" providerId="LiveId" clId="{C66D5A18-5988-440B-91E8-E466D326413A}" dt="2026-06-14T08:00:56.699" v="7" actId="26606"/>
          <ac:spMkLst>
            <pc:docMk/>
            <pc:sldMk cId="84073410" sldId="269"/>
            <ac:spMk id="14" creationId="{55D4142C-5077-457F-A6AD-3FECFDB39685}"/>
          </ac:spMkLst>
        </pc:spChg>
        <pc:spChg chg="add del">
          <ac:chgData name="Lavinia Groceanu" userId="2e50b73f6661ebdf" providerId="LiveId" clId="{C66D5A18-5988-440B-91E8-E466D326413A}" dt="2026-06-14T08:00:30.864" v="1" actId="26606"/>
          <ac:spMkLst>
            <pc:docMk/>
            <pc:sldMk cId="84073410" sldId="269"/>
            <ac:spMk id="15" creationId="{99B60357-232D-4489-8786-BF4E4F74BA76}"/>
          </ac:spMkLst>
        </pc:spChg>
        <pc:spChg chg="add del">
          <ac:chgData name="Lavinia Groceanu" userId="2e50b73f6661ebdf" providerId="LiveId" clId="{C66D5A18-5988-440B-91E8-E466D326413A}" dt="2026-06-14T08:00:56.699" v="7" actId="26606"/>
          <ac:spMkLst>
            <pc:docMk/>
            <pc:sldMk cId="84073410" sldId="269"/>
            <ac:spMk id="16" creationId="{7A5F0580-5EE9-419F-96EE-B6529EF6E7D0}"/>
          </ac:spMkLst>
        </pc:spChg>
        <pc:spChg chg="add del">
          <ac:chgData name="Lavinia Groceanu" userId="2e50b73f6661ebdf" providerId="LiveId" clId="{C66D5A18-5988-440B-91E8-E466D326413A}" dt="2026-06-14T08:00:30.864" v="1" actId="26606"/>
          <ac:spMkLst>
            <pc:docMk/>
            <pc:sldMk cId="84073410" sldId="269"/>
            <ac:spMk id="17" creationId="{28928A89-D0B3-42AC-80FB-CA7D445693CB}"/>
          </ac:spMkLst>
        </pc:spChg>
        <pc:spChg chg="add">
          <ac:chgData name="Lavinia Groceanu" userId="2e50b73f6661ebdf" providerId="LiveId" clId="{C66D5A18-5988-440B-91E8-E466D326413A}" dt="2026-06-14T08:00:56.763" v="8" actId="26606"/>
          <ac:spMkLst>
            <pc:docMk/>
            <pc:sldMk cId="84073410" sldId="269"/>
            <ac:spMk id="18" creationId="{9228552E-C8B1-4A80-8448-0787CE0FC704}"/>
          </ac:spMkLst>
        </pc:spChg>
        <pc:graphicFrameChg chg="mod modGraphic">
          <ac:chgData name="Lavinia Groceanu" userId="2e50b73f6661ebdf" providerId="LiveId" clId="{C66D5A18-5988-440B-91E8-E466D326413A}" dt="2026-06-14T08:00:56.763" v="8" actId="26606"/>
          <ac:graphicFrameMkLst>
            <pc:docMk/>
            <pc:sldMk cId="84073410" sldId="269"/>
            <ac:graphicFrameMk id="4" creationId="{45DDAABE-4E45-90FD-9DCC-612F2EDA716F}"/>
          </ac:graphicFrameMkLst>
        </pc:graphicFrameChg>
        <pc:picChg chg="mod">
          <ac:chgData name="Lavinia Groceanu" userId="2e50b73f6661ebdf" providerId="LiveId" clId="{C66D5A18-5988-440B-91E8-E466D326413A}" dt="2026-06-14T08:00:56.763" v="8" actId="26606"/>
          <ac:picMkLst>
            <pc:docMk/>
            <pc:sldMk cId="84073410" sldId="269"/>
            <ac:picMk id="6" creationId="{962FAC6F-FCB7-F10F-DDD0-8ED1F101B6BA}"/>
          </ac:picMkLst>
        </pc:picChg>
        <pc:cxnChg chg="add del">
          <ac:chgData name="Lavinia Groceanu" userId="2e50b73f6661ebdf" providerId="LiveId" clId="{C66D5A18-5988-440B-91E8-E466D326413A}" dt="2026-06-14T08:00:30.864" v="1" actId="26606"/>
          <ac:cxnSpMkLst>
            <pc:docMk/>
            <pc:sldMk cId="84073410" sldId="269"/>
            <ac:cxnSpMk id="19" creationId="{F085D7B9-E066-4923-8CB7-294BF306296A}"/>
          </ac:cxnSpMkLst>
        </pc:cxnChg>
        <pc:cxnChg chg="add del">
          <ac:chgData name="Lavinia Groceanu" userId="2e50b73f6661ebdf" providerId="LiveId" clId="{C66D5A18-5988-440B-91E8-E466D326413A}" dt="2026-06-14T08:00:30.864" v="1" actId="26606"/>
          <ac:cxnSpMkLst>
            <pc:docMk/>
            <pc:sldMk cId="84073410" sldId="269"/>
            <ac:cxnSpMk id="21" creationId="{25443840-A796-4C43-8DC1-1B738EFEC522}"/>
          </ac:cxnSpMkLst>
        </pc:cxn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DBF7DD-1177-4C06-B967-7E4425F9FC0E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1DFAAC4F-B31A-4F2A-9697-4526274AF909}">
      <dgm:prSet/>
      <dgm:spPr/>
      <dgm:t>
        <a:bodyPr/>
        <a:lstStyle/>
        <a:p>
          <a:pPr>
            <a:defRPr cap="all"/>
          </a:pPr>
          <a:r>
            <a:rPr lang="en-GB"/>
            <a:t>Student Name:Lavinia groceanu</a:t>
          </a:r>
          <a:endParaRPr lang="en-US"/>
        </a:p>
      </dgm:t>
    </dgm:pt>
    <dgm:pt modelId="{4DC0240E-2A3B-4DB9-8DE1-457D971AF9B6}" type="parTrans" cxnId="{4206637A-2DD2-4CD7-9DAA-C751A6760279}">
      <dgm:prSet/>
      <dgm:spPr/>
      <dgm:t>
        <a:bodyPr/>
        <a:lstStyle/>
        <a:p>
          <a:endParaRPr lang="en-US"/>
        </a:p>
      </dgm:t>
    </dgm:pt>
    <dgm:pt modelId="{ECF645CC-365B-4941-B097-140A02D373E5}" type="sibTrans" cxnId="{4206637A-2DD2-4CD7-9DAA-C751A6760279}">
      <dgm:prSet/>
      <dgm:spPr/>
      <dgm:t>
        <a:bodyPr/>
        <a:lstStyle/>
        <a:p>
          <a:endParaRPr lang="en-US"/>
        </a:p>
      </dgm:t>
    </dgm:pt>
    <dgm:pt modelId="{A67444AD-FC21-44AD-A4B5-B0F3A75A176C}">
      <dgm:prSet/>
      <dgm:spPr/>
      <dgm:t>
        <a:bodyPr/>
        <a:lstStyle/>
        <a:p>
          <a:pPr>
            <a:defRPr cap="all"/>
          </a:pPr>
          <a:r>
            <a:rPr lang="en-GB"/>
            <a:t>Student ID:2508612</a:t>
          </a:r>
          <a:endParaRPr lang="en-US"/>
        </a:p>
      </dgm:t>
    </dgm:pt>
    <dgm:pt modelId="{0BB3C2F3-9780-466F-881E-3CF63E22E1AC}" type="parTrans" cxnId="{B803E5B0-A3B9-494C-AA8E-F45CD0F6156D}">
      <dgm:prSet/>
      <dgm:spPr/>
      <dgm:t>
        <a:bodyPr/>
        <a:lstStyle/>
        <a:p>
          <a:endParaRPr lang="en-US"/>
        </a:p>
      </dgm:t>
    </dgm:pt>
    <dgm:pt modelId="{BCB260B6-FCD6-40D7-85BF-957B02AC8B56}" type="sibTrans" cxnId="{B803E5B0-A3B9-494C-AA8E-F45CD0F6156D}">
      <dgm:prSet/>
      <dgm:spPr/>
      <dgm:t>
        <a:bodyPr/>
        <a:lstStyle/>
        <a:p>
          <a:endParaRPr lang="en-US"/>
        </a:p>
      </dgm:t>
    </dgm:pt>
    <dgm:pt modelId="{AC9F4F72-5BC6-4712-8145-803593C3AF8F}">
      <dgm:prSet/>
      <dgm:spPr/>
      <dgm:t>
        <a:bodyPr/>
        <a:lstStyle/>
        <a:p>
          <a:pPr>
            <a:defRPr cap="all"/>
          </a:pPr>
          <a:r>
            <a:rPr lang="en-GB"/>
            <a:t>Module:Psychology in Health and Social Care</a:t>
          </a:r>
          <a:endParaRPr lang="en-US"/>
        </a:p>
      </dgm:t>
    </dgm:pt>
    <dgm:pt modelId="{85A46EE2-0C84-427D-A633-2822C1322DF7}" type="parTrans" cxnId="{470B4217-9CBB-43E0-8E82-A607BEFE0FC2}">
      <dgm:prSet/>
      <dgm:spPr/>
      <dgm:t>
        <a:bodyPr/>
        <a:lstStyle/>
        <a:p>
          <a:endParaRPr lang="en-US"/>
        </a:p>
      </dgm:t>
    </dgm:pt>
    <dgm:pt modelId="{E15B0BF0-4CE6-487B-BE45-1CA89961BC7E}" type="sibTrans" cxnId="{470B4217-9CBB-43E0-8E82-A607BEFE0FC2}">
      <dgm:prSet/>
      <dgm:spPr/>
      <dgm:t>
        <a:bodyPr/>
        <a:lstStyle/>
        <a:p>
          <a:endParaRPr lang="en-US"/>
        </a:p>
      </dgm:t>
    </dgm:pt>
    <dgm:pt modelId="{B4DEA46A-04A5-4D83-8BE3-495CE8A8664C}">
      <dgm:prSet/>
      <dgm:spPr/>
      <dgm:t>
        <a:bodyPr/>
        <a:lstStyle/>
        <a:p>
          <a:pPr>
            <a:defRPr cap="all"/>
          </a:pPr>
          <a:r>
            <a:rPr lang="en-GB"/>
            <a:t>Module code:LCHS4010</a:t>
          </a:r>
          <a:endParaRPr lang="en-US"/>
        </a:p>
      </dgm:t>
    </dgm:pt>
    <dgm:pt modelId="{82F8A194-FF4E-4210-90FE-FD2701BFF23D}" type="parTrans" cxnId="{F4DFA952-BCD7-4BB6-B0A1-265497114DF5}">
      <dgm:prSet/>
      <dgm:spPr/>
      <dgm:t>
        <a:bodyPr/>
        <a:lstStyle/>
        <a:p>
          <a:endParaRPr lang="en-US"/>
        </a:p>
      </dgm:t>
    </dgm:pt>
    <dgm:pt modelId="{18BDC4C7-345C-4428-92C1-B5A475A386BD}" type="sibTrans" cxnId="{F4DFA952-BCD7-4BB6-B0A1-265497114DF5}">
      <dgm:prSet/>
      <dgm:spPr/>
      <dgm:t>
        <a:bodyPr/>
        <a:lstStyle/>
        <a:p>
          <a:endParaRPr lang="en-US"/>
        </a:p>
      </dgm:t>
    </dgm:pt>
    <dgm:pt modelId="{FB0523B6-8CEB-49D3-B85E-900643B49EFC}">
      <dgm:prSet/>
      <dgm:spPr/>
      <dgm:t>
        <a:bodyPr/>
        <a:lstStyle/>
        <a:p>
          <a:pPr>
            <a:defRPr cap="all"/>
          </a:pPr>
          <a:r>
            <a:rPr lang="en-GB"/>
            <a:t>Lecturer:Prabjot Sahota</a:t>
          </a:r>
          <a:endParaRPr lang="en-US"/>
        </a:p>
      </dgm:t>
    </dgm:pt>
    <dgm:pt modelId="{11CA2780-47E9-46D2-940A-35291F1C6D06}" type="parTrans" cxnId="{E8AFB21D-A546-4ADE-A0C2-18670DA8F97D}">
      <dgm:prSet/>
      <dgm:spPr/>
      <dgm:t>
        <a:bodyPr/>
        <a:lstStyle/>
        <a:p>
          <a:endParaRPr lang="en-US"/>
        </a:p>
      </dgm:t>
    </dgm:pt>
    <dgm:pt modelId="{85982647-91A9-4882-9B06-EEBAB77FAAF6}" type="sibTrans" cxnId="{E8AFB21D-A546-4ADE-A0C2-18670DA8F97D}">
      <dgm:prSet/>
      <dgm:spPr/>
      <dgm:t>
        <a:bodyPr/>
        <a:lstStyle/>
        <a:p>
          <a:endParaRPr lang="en-US"/>
        </a:p>
      </dgm:t>
    </dgm:pt>
    <dgm:pt modelId="{16C7D951-2C7A-4F14-8957-D1475FE65213}">
      <dgm:prSet/>
      <dgm:spPr/>
      <dgm:t>
        <a:bodyPr/>
        <a:lstStyle/>
        <a:p>
          <a:pPr>
            <a:defRPr cap="all"/>
          </a:pPr>
          <a:r>
            <a:rPr lang="en-GB"/>
            <a:t>Assignment Title:Component 1 Presentation</a:t>
          </a:r>
          <a:endParaRPr lang="en-US"/>
        </a:p>
      </dgm:t>
    </dgm:pt>
    <dgm:pt modelId="{3412C098-6595-47A8-B727-3930C26F988A}" type="parTrans" cxnId="{F0916D8C-EAEC-435C-B8CD-E69C6FC72E89}">
      <dgm:prSet/>
      <dgm:spPr/>
      <dgm:t>
        <a:bodyPr/>
        <a:lstStyle/>
        <a:p>
          <a:endParaRPr lang="en-US"/>
        </a:p>
      </dgm:t>
    </dgm:pt>
    <dgm:pt modelId="{B1AD75C4-C677-4CEE-841E-775478EECFBE}" type="sibTrans" cxnId="{F0916D8C-EAEC-435C-B8CD-E69C6FC72E89}">
      <dgm:prSet/>
      <dgm:spPr/>
      <dgm:t>
        <a:bodyPr/>
        <a:lstStyle/>
        <a:p>
          <a:endParaRPr lang="en-US"/>
        </a:p>
      </dgm:t>
    </dgm:pt>
    <dgm:pt modelId="{D5C6DA81-3F93-4C69-8BDA-5E54D753DF20}" type="pres">
      <dgm:prSet presAssocID="{15DBF7DD-1177-4C06-B967-7E4425F9FC0E}" presName="root" presStyleCnt="0">
        <dgm:presLayoutVars>
          <dgm:dir/>
          <dgm:resizeHandles val="exact"/>
        </dgm:presLayoutVars>
      </dgm:prSet>
      <dgm:spPr/>
    </dgm:pt>
    <dgm:pt modelId="{B31704C7-0448-4113-82CE-E0738AD1020A}" type="pres">
      <dgm:prSet presAssocID="{1DFAAC4F-B31A-4F2A-9697-4526274AF909}" presName="compNode" presStyleCnt="0"/>
      <dgm:spPr/>
    </dgm:pt>
    <dgm:pt modelId="{BA9206F2-9FF3-4236-8AF4-85C74273B42D}" type="pres">
      <dgm:prSet presAssocID="{1DFAAC4F-B31A-4F2A-9697-4526274AF909}" presName="iconBgRect" presStyleLbl="bgShp" presStyleIdx="0" presStyleCnt="6"/>
      <dgm:spPr/>
    </dgm:pt>
    <dgm:pt modelId="{6B80B2DA-10C0-4408-BDD3-122E0521E5C7}" type="pres">
      <dgm:prSet presAssocID="{1DFAAC4F-B31A-4F2A-9697-4526274AF909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ED921F38-60FD-4CA2-BB2B-ADAE9FF5C6FB}" type="pres">
      <dgm:prSet presAssocID="{1DFAAC4F-B31A-4F2A-9697-4526274AF909}" presName="spaceRect" presStyleCnt="0"/>
      <dgm:spPr/>
    </dgm:pt>
    <dgm:pt modelId="{024E3AC2-666D-427D-9147-DDCEB6EBA4C1}" type="pres">
      <dgm:prSet presAssocID="{1DFAAC4F-B31A-4F2A-9697-4526274AF909}" presName="textRect" presStyleLbl="revTx" presStyleIdx="0" presStyleCnt="6">
        <dgm:presLayoutVars>
          <dgm:chMax val="1"/>
          <dgm:chPref val="1"/>
        </dgm:presLayoutVars>
      </dgm:prSet>
      <dgm:spPr/>
    </dgm:pt>
    <dgm:pt modelId="{4DC77AE4-0B7B-48F6-A721-7916ADE5DB87}" type="pres">
      <dgm:prSet presAssocID="{ECF645CC-365B-4941-B097-140A02D373E5}" presName="sibTrans" presStyleCnt="0"/>
      <dgm:spPr/>
    </dgm:pt>
    <dgm:pt modelId="{C93FE41E-C7D4-48D6-B124-F9C40F17B06B}" type="pres">
      <dgm:prSet presAssocID="{A67444AD-FC21-44AD-A4B5-B0F3A75A176C}" presName="compNode" presStyleCnt="0"/>
      <dgm:spPr/>
    </dgm:pt>
    <dgm:pt modelId="{652F9EB1-861A-48D6-B43A-1062D50190AB}" type="pres">
      <dgm:prSet presAssocID="{A67444AD-FC21-44AD-A4B5-B0F3A75A176C}" presName="iconBgRect" presStyleLbl="bgShp" presStyleIdx="1" presStyleCnt="6"/>
      <dgm:spPr/>
    </dgm:pt>
    <dgm:pt modelId="{F9588E6D-3F8D-4808-A156-C247066F13B5}" type="pres">
      <dgm:prSet presAssocID="{A67444AD-FC21-44AD-A4B5-B0F3A75A176C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97B8F9DE-3C41-49E5-BEC9-8C93670BB3D0}" type="pres">
      <dgm:prSet presAssocID="{A67444AD-FC21-44AD-A4B5-B0F3A75A176C}" presName="spaceRect" presStyleCnt="0"/>
      <dgm:spPr/>
    </dgm:pt>
    <dgm:pt modelId="{4425C15F-4F0B-434C-A821-7C5F79606324}" type="pres">
      <dgm:prSet presAssocID="{A67444AD-FC21-44AD-A4B5-B0F3A75A176C}" presName="textRect" presStyleLbl="revTx" presStyleIdx="1" presStyleCnt="6">
        <dgm:presLayoutVars>
          <dgm:chMax val="1"/>
          <dgm:chPref val="1"/>
        </dgm:presLayoutVars>
      </dgm:prSet>
      <dgm:spPr/>
    </dgm:pt>
    <dgm:pt modelId="{31FA35B2-3996-47FF-B6C2-A6D90AB81EE6}" type="pres">
      <dgm:prSet presAssocID="{BCB260B6-FCD6-40D7-85BF-957B02AC8B56}" presName="sibTrans" presStyleCnt="0"/>
      <dgm:spPr/>
    </dgm:pt>
    <dgm:pt modelId="{8ECDAE8B-9425-43FF-9F1C-D8ABCE5F1377}" type="pres">
      <dgm:prSet presAssocID="{AC9F4F72-5BC6-4712-8145-803593C3AF8F}" presName="compNode" presStyleCnt="0"/>
      <dgm:spPr/>
    </dgm:pt>
    <dgm:pt modelId="{DEA0235C-134A-4BBA-BCA0-330683F3DE6A}" type="pres">
      <dgm:prSet presAssocID="{AC9F4F72-5BC6-4712-8145-803593C3AF8F}" presName="iconBgRect" presStyleLbl="bgShp" presStyleIdx="2" presStyleCnt="6"/>
      <dgm:spPr/>
    </dgm:pt>
    <dgm:pt modelId="{BC91C1EE-0270-4B93-8004-288051B0730E}" type="pres">
      <dgm:prSet presAssocID="{AC9F4F72-5BC6-4712-8145-803593C3AF8F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34777D7A-AB30-48E3-A4F3-D84B75410123}" type="pres">
      <dgm:prSet presAssocID="{AC9F4F72-5BC6-4712-8145-803593C3AF8F}" presName="spaceRect" presStyleCnt="0"/>
      <dgm:spPr/>
    </dgm:pt>
    <dgm:pt modelId="{127968BF-4AA0-4287-B40D-B7F1AE1EAE0C}" type="pres">
      <dgm:prSet presAssocID="{AC9F4F72-5BC6-4712-8145-803593C3AF8F}" presName="textRect" presStyleLbl="revTx" presStyleIdx="2" presStyleCnt="6">
        <dgm:presLayoutVars>
          <dgm:chMax val="1"/>
          <dgm:chPref val="1"/>
        </dgm:presLayoutVars>
      </dgm:prSet>
      <dgm:spPr/>
    </dgm:pt>
    <dgm:pt modelId="{98A650B0-F923-4CE8-A391-021E58916223}" type="pres">
      <dgm:prSet presAssocID="{E15B0BF0-4CE6-487B-BE45-1CA89961BC7E}" presName="sibTrans" presStyleCnt="0"/>
      <dgm:spPr/>
    </dgm:pt>
    <dgm:pt modelId="{9F3B6539-5FDA-4C8C-A925-F620133F8CF9}" type="pres">
      <dgm:prSet presAssocID="{B4DEA46A-04A5-4D83-8BE3-495CE8A8664C}" presName="compNode" presStyleCnt="0"/>
      <dgm:spPr/>
    </dgm:pt>
    <dgm:pt modelId="{C178974F-E294-4FE1-A891-F8B8B5F6D030}" type="pres">
      <dgm:prSet presAssocID="{B4DEA46A-04A5-4D83-8BE3-495CE8A8664C}" presName="iconBgRect" presStyleLbl="bgShp" presStyleIdx="3" presStyleCnt="6"/>
      <dgm:spPr/>
    </dgm:pt>
    <dgm:pt modelId="{9FC53F11-2E38-4D3E-9864-167FF7593293}" type="pres">
      <dgm:prSet presAssocID="{B4DEA46A-04A5-4D83-8BE3-495CE8A8664C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7CBC0AF0-A800-432D-B9BE-EFB24170BBEE}" type="pres">
      <dgm:prSet presAssocID="{B4DEA46A-04A5-4D83-8BE3-495CE8A8664C}" presName="spaceRect" presStyleCnt="0"/>
      <dgm:spPr/>
    </dgm:pt>
    <dgm:pt modelId="{27DAA88B-B924-492C-8353-3E1C03D23A81}" type="pres">
      <dgm:prSet presAssocID="{B4DEA46A-04A5-4D83-8BE3-495CE8A8664C}" presName="textRect" presStyleLbl="revTx" presStyleIdx="3" presStyleCnt="6">
        <dgm:presLayoutVars>
          <dgm:chMax val="1"/>
          <dgm:chPref val="1"/>
        </dgm:presLayoutVars>
      </dgm:prSet>
      <dgm:spPr/>
    </dgm:pt>
    <dgm:pt modelId="{A56BC8B5-8DEB-446E-AF38-086686883D7D}" type="pres">
      <dgm:prSet presAssocID="{18BDC4C7-345C-4428-92C1-B5A475A386BD}" presName="sibTrans" presStyleCnt="0"/>
      <dgm:spPr/>
    </dgm:pt>
    <dgm:pt modelId="{1E129538-594D-4FE0-B674-AC94198651EE}" type="pres">
      <dgm:prSet presAssocID="{FB0523B6-8CEB-49D3-B85E-900643B49EFC}" presName="compNode" presStyleCnt="0"/>
      <dgm:spPr/>
    </dgm:pt>
    <dgm:pt modelId="{798ABED1-77AD-4223-9722-910471C5C805}" type="pres">
      <dgm:prSet presAssocID="{FB0523B6-8CEB-49D3-B85E-900643B49EFC}" presName="iconBgRect" presStyleLbl="bgShp" presStyleIdx="4" presStyleCnt="6"/>
      <dgm:spPr/>
    </dgm:pt>
    <dgm:pt modelId="{F2543268-1730-4FAF-87D1-73DECD286735}" type="pres">
      <dgm:prSet presAssocID="{FB0523B6-8CEB-49D3-B85E-900643B49EFC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173EE165-8218-4A6A-986D-DB05A536732A}" type="pres">
      <dgm:prSet presAssocID="{FB0523B6-8CEB-49D3-B85E-900643B49EFC}" presName="spaceRect" presStyleCnt="0"/>
      <dgm:spPr/>
    </dgm:pt>
    <dgm:pt modelId="{40F77DCE-29B8-4063-A5A7-D7DE6DF4D4C8}" type="pres">
      <dgm:prSet presAssocID="{FB0523B6-8CEB-49D3-B85E-900643B49EFC}" presName="textRect" presStyleLbl="revTx" presStyleIdx="4" presStyleCnt="6">
        <dgm:presLayoutVars>
          <dgm:chMax val="1"/>
          <dgm:chPref val="1"/>
        </dgm:presLayoutVars>
      </dgm:prSet>
      <dgm:spPr/>
    </dgm:pt>
    <dgm:pt modelId="{62E9B3F7-05E6-485D-8582-137A3A7F3007}" type="pres">
      <dgm:prSet presAssocID="{85982647-91A9-4882-9B06-EEBAB77FAAF6}" presName="sibTrans" presStyleCnt="0"/>
      <dgm:spPr/>
    </dgm:pt>
    <dgm:pt modelId="{B9C70E89-DD88-4BFA-9846-5E204DF77000}" type="pres">
      <dgm:prSet presAssocID="{16C7D951-2C7A-4F14-8957-D1475FE65213}" presName="compNode" presStyleCnt="0"/>
      <dgm:spPr/>
    </dgm:pt>
    <dgm:pt modelId="{9355F484-E0A0-4296-894F-47F4FF8A0E8D}" type="pres">
      <dgm:prSet presAssocID="{16C7D951-2C7A-4F14-8957-D1475FE65213}" presName="iconBgRect" presStyleLbl="bgShp" presStyleIdx="5" presStyleCnt="6"/>
      <dgm:spPr/>
    </dgm:pt>
    <dgm:pt modelId="{A4080A0A-BEC6-452A-9905-89FE437AD8BC}" type="pres">
      <dgm:prSet presAssocID="{16C7D951-2C7A-4F14-8957-D1475FE65213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46EEE7FD-F9B4-47A8-A9C2-A3278B94D144}" type="pres">
      <dgm:prSet presAssocID="{16C7D951-2C7A-4F14-8957-D1475FE65213}" presName="spaceRect" presStyleCnt="0"/>
      <dgm:spPr/>
    </dgm:pt>
    <dgm:pt modelId="{26E17447-5017-414C-BC6D-C020F4140F4E}" type="pres">
      <dgm:prSet presAssocID="{16C7D951-2C7A-4F14-8957-D1475FE65213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470B4217-9CBB-43E0-8E82-A607BEFE0FC2}" srcId="{15DBF7DD-1177-4C06-B967-7E4425F9FC0E}" destId="{AC9F4F72-5BC6-4712-8145-803593C3AF8F}" srcOrd="2" destOrd="0" parTransId="{85A46EE2-0C84-427D-A633-2822C1322DF7}" sibTransId="{E15B0BF0-4CE6-487B-BE45-1CA89961BC7E}"/>
    <dgm:cxn modelId="{E8AFB21D-A546-4ADE-A0C2-18670DA8F97D}" srcId="{15DBF7DD-1177-4C06-B967-7E4425F9FC0E}" destId="{FB0523B6-8CEB-49D3-B85E-900643B49EFC}" srcOrd="4" destOrd="0" parTransId="{11CA2780-47E9-46D2-940A-35291F1C6D06}" sibTransId="{85982647-91A9-4882-9B06-EEBAB77FAAF6}"/>
    <dgm:cxn modelId="{DF8A0930-9F22-4C48-BFD6-F0D871072095}" type="presOf" srcId="{A67444AD-FC21-44AD-A4B5-B0F3A75A176C}" destId="{4425C15F-4F0B-434C-A821-7C5F79606324}" srcOrd="0" destOrd="0" presId="urn:microsoft.com/office/officeart/2018/5/layout/IconCircleLabelList"/>
    <dgm:cxn modelId="{BA957C48-BD73-41BE-863A-0F4157BB0B59}" type="presOf" srcId="{FB0523B6-8CEB-49D3-B85E-900643B49EFC}" destId="{40F77DCE-29B8-4063-A5A7-D7DE6DF4D4C8}" srcOrd="0" destOrd="0" presId="urn:microsoft.com/office/officeart/2018/5/layout/IconCircleLabelList"/>
    <dgm:cxn modelId="{1D853B6A-CE60-486F-BBBD-1D42CD496A55}" type="presOf" srcId="{16C7D951-2C7A-4F14-8957-D1475FE65213}" destId="{26E17447-5017-414C-BC6D-C020F4140F4E}" srcOrd="0" destOrd="0" presId="urn:microsoft.com/office/officeart/2018/5/layout/IconCircleLabelList"/>
    <dgm:cxn modelId="{F4DFA952-BCD7-4BB6-B0A1-265497114DF5}" srcId="{15DBF7DD-1177-4C06-B967-7E4425F9FC0E}" destId="{B4DEA46A-04A5-4D83-8BE3-495CE8A8664C}" srcOrd="3" destOrd="0" parTransId="{82F8A194-FF4E-4210-90FE-FD2701BFF23D}" sibTransId="{18BDC4C7-345C-4428-92C1-B5A475A386BD}"/>
    <dgm:cxn modelId="{4206637A-2DD2-4CD7-9DAA-C751A6760279}" srcId="{15DBF7DD-1177-4C06-B967-7E4425F9FC0E}" destId="{1DFAAC4F-B31A-4F2A-9697-4526274AF909}" srcOrd="0" destOrd="0" parTransId="{4DC0240E-2A3B-4DB9-8DE1-457D971AF9B6}" sibTransId="{ECF645CC-365B-4941-B097-140A02D373E5}"/>
    <dgm:cxn modelId="{F0916D8C-EAEC-435C-B8CD-E69C6FC72E89}" srcId="{15DBF7DD-1177-4C06-B967-7E4425F9FC0E}" destId="{16C7D951-2C7A-4F14-8957-D1475FE65213}" srcOrd="5" destOrd="0" parTransId="{3412C098-6595-47A8-B727-3930C26F988A}" sibTransId="{B1AD75C4-C677-4CEE-841E-775478EECFBE}"/>
    <dgm:cxn modelId="{CBE4FD9F-5697-42F1-8845-4456D562FD8F}" type="presOf" srcId="{15DBF7DD-1177-4C06-B967-7E4425F9FC0E}" destId="{D5C6DA81-3F93-4C69-8BDA-5E54D753DF20}" srcOrd="0" destOrd="0" presId="urn:microsoft.com/office/officeart/2018/5/layout/IconCircleLabelList"/>
    <dgm:cxn modelId="{F44052AB-7B70-494A-90CC-D192D85F0D3A}" type="presOf" srcId="{AC9F4F72-5BC6-4712-8145-803593C3AF8F}" destId="{127968BF-4AA0-4287-B40D-B7F1AE1EAE0C}" srcOrd="0" destOrd="0" presId="urn:microsoft.com/office/officeart/2018/5/layout/IconCircleLabelList"/>
    <dgm:cxn modelId="{B803E5B0-A3B9-494C-AA8E-F45CD0F6156D}" srcId="{15DBF7DD-1177-4C06-B967-7E4425F9FC0E}" destId="{A67444AD-FC21-44AD-A4B5-B0F3A75A176C}" srcOrd="1" destOrd="0" parTransId="{0BB3C2F3-9780-466F-881E-3CF63E22E1AC}" sibTransId="{BCB260B6-FCD6-40D7-85BF-957B02AC8B56}"/>
    <dgm:cxn modelId="{9B9D0FB5-6FB5-4644-8A88-0FCB14C48DE0}" type="presOf" srcId="{B4DEA46A-04A5-4D83-8BE3-495CE8A8664C}" destId="{27DAA88B-B924-492C-8353-3E1C03D23A81}" srcOrd="0" destOrd="0" presId="urn:microsoft.com/office/officeart/2018/5/layout/IconCircleLabelList"/>
    <dgm:cxn modelId="{8FA77CD2-C3E6-4307-979A-6E514FC6085E}" type="presOf" srcId="{1DFAAC4F-B31A-4F2A-9697-4526274AF909}" destId="{024E3AC2-666D-427D-9147-DDCEB6EBA4C1}" srcOrd="0" destOrd="0" presId="urn:microsoft.com/office/officeart/2018/5/layout/IconCircleLabelList"/>
    <dgm:cxn modelId="{2F9C82D5-4DD3-44AD-A853-C87351C3004B}" type="presParOf" srcId="{D5C6DA81-3F93-4C69-8BDA-5E54D753DF20}" destId="{B31704C7-0448-4113-82CE-E0738AD1020A}" srcOrd="0" destOrd="0" presId="urn:microsoft.com/office/officeart/2018/5/layout/IconCircleLabelList"/>
    <dgm:cxn modelId="{3CD5E7A5-B3B9-4A9D-A405-B3FA73787865}" type="presParOf" srcId="{B31704C7-0448-4113-82CE-E0738AD1020A}" destId="{BA9206F2-9FF3-4236-8AF4-85C74273B42D}" srcOrd="0" destOrd="0" presId="urn:microsoft.com/office/officeart/2018/5/layout/IconCircleLabelList"/>
    <dgm:cxn modelId="{D77E40BC-6DF5-4083-897C-E7A64BA6648F}" type="presParOf" srcId="{B31704C7-0448-4113-82CE-E0738AD1020A}" destId="{6B80B2DA-10C0-4408-BDD3-122E0521E5C7}" srcOrd="1" destOrd="0" presId="urn:microsoft.com/office/officeart/2018/5/layout/IconCircleLabelList"/>
    <dgm:cxn modelId="{67C6A41A-8D32-4156-A98F-20D201BE4D43}" type="presParOf" srcId="{B31704C7-0448-4113-82CE-E0738AD1020A}" destId="{ED921F38-60FD-4CA2-BB2B-ADAE9FF5C6FB}" srcOrd="2" destOrd="0" presId="urn:microsoft.com/office/officeart/2018/5/layout/IconCircleLabelList"/>
    <dgm:cxn modelId="{0CC42252-2EFE-4FCC-8665-DDE35BD57570}" type="presParOf" srcId="{B31704C7-0448-4113-82CE-E0738AD1020A}" destId="{024E3AC2-666D-427D-9147-DDCEB6EBA4C1}" srcOrd="3" destOrd="0" presId="urn:microsoft.com/office/officeart/2018/5/layout/IconCircleLabelList"/>
    <dgm:cxn modelId="{F4D0C07B-F89F-4AC2-AD66-D1E54265350B}" type="presParOf" srcId="{D5C6DA81-3F93-4C69-8BDA-5E54D753DF20}" destId="{4DC77AE4-0B7B-48F6-A721-7916ADE5DB87}" srcOrd="1" destOrd="0" presId="urn:microsoft.com/office/officeart/2018/5/layout/IconCircleLabelList"/>
    <dgm:cxn modelId="{0B4539F4-0740-4338-BF75-49CF1008CA9B}" type="presParOf" srcId="{D5C6DA81-3F93-4C69-8BDA-5E54D753DF20}" destId="{C93FE41E-C7D4-48D6-B124-F9C40F17B06B}" srcOrd="2" destOrd="0" presId="urn:microsoft.com/office/officeart/2018/5/layout/IconCircleLabelList"/>
    <dgm:cxn modelId="{EE40A453-A499-4366-AAE2-AE214E30158F}" type="presParOf" srcId="{C93FE41E-C7D4-48D6-B124-F9C40F17B06B}" destId="{652F9EB1-861A-48D6-B43A-1062D50190AB}" srcOrd="0" destOrd="0" presId="urn:microsoft.com/office/officeart/2018/5/layout/IconCircleLabelList"/>
    <dgm:cxn modelId="{64C08E9B-3B30-413C-BC8A-AD1C3D136B1A}" type="presParOf" srcId="{C93FE41E-C7D4-48D6-B124-F9C40F17B06B}" destId="{F9588E6D-3F8D-4808-A156-C247066F13B5}" srcOrd="1" destOrd="0" presId="urn:microsoft.com/office/officeart/2018/5/layout/IconCircleLabelList"/>
    <dgm:cxn modelId="{8A89DB66-5391-452C-AC08-C7764AE76A8F}" type="presParOf" srcId="{C93FE41E-C7D4-48D6-B124-F9C40F17B06B}" destId="{97B8F9DE-3C41-49E5-BEC9-8C93670BB3D0}" srcOrd="2" destOrd="0" presId="urn:microsoft.com/office/officeart/2018/5/layout/IconCircleLabelList"/>
    <dgm:cxn modelId="{ABF2680B-F330-4B3F-A34D-71E2E1B11B8B}" type="presParOf" srcId="{C93FE41E-C7D4-48D6-B124-F9C40F17B06B}" destId="{4425C15F-4F0B-434C-A821-7C5F79606324}" srcOrd="3" destOrd="0" presId="urn:microsoft.com/office/officeart/2018/5/layout/IconCircleLabelList"/>
    <dgm:cxn modelId="{A45B98CD-2CDE-4F40-9BB3-1A80E514C792}" type="presParOf" srcId="{D5C6DA81-3F93-4C69-8BDA-5E54D753DF20}" destId="{31FA35B2-3996-47FF-B6C2-A6D90AB81EE6}" srcOrd="3" destOrd="0" presId="urn:microsoft.com/office/officeart/2018/5/layout/IconCircleLabelList"/>
    <dgm:cxn modelId="{74FC4CF2-E584-46DA-A4C6-68CA38311455}" type="presParOf" srcId="{D5C6DA81-3F93-4C69-8BDA-5E54D753DF20}" destId="{8ECDAE8B-9425-43FF-9F1C-D8ABCE5F1377}" srcOrd="4" destOrd="0" presId="urn:microsoft.com/office/officeart/2018/5/layout/IconCircleLabelList"/>
    <dgm:cxn modelId="{5BED60AE-0157-4DC7-8288-A23BB1911691}" type="presParOf" srcId="{8ECDAE8B-9425-43FF-9F1C-D8ABCE5F1377}" destId="{DEA0235C-134A-4BBA-BCA0-330683F3DE6A}" srcOrd="0" destOrd="0" presId="urn:microsoft.com/office/officeart/2018/5/layout/IconCircleLabelList"/>
    <dgm:cxn modelId="{785932B1-09A4-4F25-9B64-ACDEF42B1D20}" type="presParOf" srcId="{8ECDAE8B-9425-43FF-9F1C-D8ABCE5F1377}" destId="{BC91C1EE-0270-4B93-8004-288051B0730E}" srcOrd="1" destOrd="0" presId="urn:microsoft.com/office/officeart/2018/5/layout/IconCircleLabelList"/>
    <dgm:cxn modelId="{55768CE6-1533-4671-A77E-8F36C24D4652}" type="presParOf" srcId="{8ECDAE8B-9425-43FF-9F1C-D8ABCE5F1377}" destId="{34777D7A-AB30-48E3-A4F3-D84B75410123}" srcOrd="2" destOrd="0" presId="urn:microsoft.com/office/officeart/2018/5/layout/IconCircleLabelList"/>
    <dgm:cxn modelId="{AFADE7C6-4E88-4033-B4DC-51F5EDA25476}" type="presParOf" srcId="{8ECDAE8B-9425-43FF-9F1C-D8ABCE5F1377}" destId="{127968BF-4AA0-4287-B40D-B7F1AE1EAE0C}" srcOrd="3" destOrd="0" presId="urn:microsoft.com/office/officeart/2018/5/layout/IconCircleLabelList"/>
    <dgm:cxn modelId="{4FF1166C-B8D7-40EA-A6AE-8781C5C49B74}" type="presParOf" srcId="{D5C6DA81-3F93-4C69-8BDA-5E54D753DF20}" destId="{98A650B0-F923-4CE8-A391-021E58916223}" srcOrd="5" destOrd="0" presId="urn:microsoft.com/office/officeart/2018/5/layout/IconCircleLabelList"/>
    <dgm:cxn modelId="{5B330797-3668-4BDE-A7C0-CBD4ACA29AB8}" type="presParOf" srcId="{D5C6DA81-3F93-4C69-8BDA-5E54D753DF20}" destId="{9F3B6539-5FDA-4C8C-A925-F620133F8CF9}" srcOrd="6" destOrd="0" presId="urn:microsoft.com/office/officeart/2018/5/layout/IconCircleLabelList"/>
    <dgm:cxn modelId="{7C407C24-982D-4860-A4F2-A62D89C05715}" type="presParOf" srcId="{9F3B6539-5FDA-4C8C-A925-F620133F8CF9}" destId="{C178974F-E294-4FE1-A891-F8B8B5F6D030}" srcOrd="0" destOrd="0" presId="urn:microsoft.com/office/officeart/2018/5/layout/IconCircleLabelList"/>
    <dgm:cxn modelId="{F444C103-EC33-46DD-A93A-DE143013DAFE}" type="presParOf" srcId="{9F3B6539-5FDA-4C8C-A925-F620133F8CF9}" destId="{9FC53F11-2E38-4D3E-9864-167FF7593293}" srcOrd="1" destOrd="0" presId="urn:microsoft.com/office/officeart/2018/5/layout/IconCircleLabelList"/>
    <dgm:cxn modelId="{DE84054F-98CE-4A71-AC33-B7B243BBB19D}" type="presParOf" srcId="{9F3B6539-5FDA-4C8C-A925-F620133F8CF9}" destId="{7CBC0AF0-A800-432D-B9BE-EFB24170BBEE}" srcOrd="2" destOrd="0" presId="urn:microsoft.com/office/officeart/2018/5/layout/IconCircleLabelList"/>
    <dgm:cxn modelId="{2AE36EF6-BBBD-4A8F-A30F-E37BB503DE7C}" type="presParOf" srcId="{9F3B6539-5FDA-4C8C-A925-F620133F8CF9}" destId="{27DAA88B-B924-492C-8353-3E1C03D23A81}" srcOrd="3" destOrd="0" presId="urn:microsoft.com/office/officeart/2018/5/layout/IconCircleLabelList"/>
    <dgm:cxn modelId="{8D004A92-AADB-4F9A-8145-ABC76FE9A745}" type="presParOf" srcId="{D5C6DA81-3F93-4C69-8BDA-5E54D753DF20}" destId="{A56BC8B5-8DEB-446E-AF38-086686883D7D}" srcOrd="7" destOrd="0" presId="urn:microsoft.com/office/officeart/2018/5/layout/IconCircleLabelList"/>
    <dgm:cxn modelId="{73DEAB4F-28EC-4548-BF32-D8DA460963E1}" type="presParOf" srcId="{D5C6DA81-3F93-4C69-8BDA-5E54D753DF20}" destId="{1E129538-594D-4FE0-B674-AC94198651EE}" srcOrd="8" destOrd="0" presId="urn:microsoft.com/office/officeart/2018/5/layout/IconCircleLabelList"/>
    <dgm:cxn modelId="{11D6BDE2-EE23-4E50-9F58-08BB3C0234FA}" type="presParOf" srcId="{1E129538-594D-4FE0-B674-AC94198651EE}" destId="{798ABED1-77AD-4223-9722-910471C5C805}" srcOrd="0" destOrd="0" presId="urn:microsoft.com/office/officeart/2018/5/layout/IconCircleLabelList"/>
    <dgm:cxn modelId="{55DAE1D9-E829-4FBA-84AD-ADC396B8F2F5}" type="presParOf" srcId="{1E129538-594D-4FE0-B674-AC94198651EE}" destId="{F2543268-1730-4FAF-87D1-73DECD286735}" srcOrd="1" destOrd="0" presId="urn:microsoft.com/office/officeart/2018/5/layout/IconCircleLabelList"/>
    <dgm:cxn modelId="{466E9E2A-4325-42A0-80E9-19EC22F0DF16}" type="presParOf" srcId="{1E129538-594D-4FE0-B674-AC94198651EE}" destId="{173EE165-8218-4A6A-986D-DB05A536732A}" srcOrd="2" destOrd="0" presId="urn:microsoft.com/office/officeart/2018/5/layout/IconCircleLabelList"/>
    <dgm:cxn modelId="{080841AD-3947-4FE4-B93E-EFBDBF90D7A6}" type="presParOf" srcId="{1E129538-594D-4FE0-B674-AC94198651EE}" destId="{40F77DCE-29B8-4063-A5A7-D7DE6DF4D4C8}" srcOrd="3" destOrd="0" presId="urn:microsoft.com/office/officeart/2018/5/layout/IconCircleLabelList"/>
    <dgm:cxn modelId="{36AFADAA-D4AE-4837-A85B-33EB4FDC83E0}" type="presParOf" srcId="{D5C6DA81-3F93-4C69-8BDA-5E54D753DF20}" destId="{62E9B3F7-05E6-485D-8582-137A3A7F3007}" srcOrd="9" destOrd="0" presId="urn:microsoft.com/office/officeart/2018/5/layout/IconCircleLabelList"/>
    <dgm:cxn modelId="{E8CFCCF9-7E8F-4CEB-90B5-CE93F4FD2E82}" type="presParOf" srcId="{D5C6DA81-3F93-4C69-8BDA-5E54D753DF20}" destId="{B9C70E89-DD88-4BFA-9846-5E204DF77000}" srcOrd="10" destOrd="0" presId="urn:microsoft.com/office/officeart/2018/5/layout/IconCircleLabelList"/>
    <dgm:cxn modelId="{131BD545-4D7F-4E69-885B-4FA44EB264AD}" type="presParOf" srcId="{B9C70E89-DD88-4BFA-9846-5E204DF77000}" destId="{9355F484-E0A0-4296-894F-47F4FF8A0E8D}" srcOrd="0" destOrd="0" presId="urn:microsoft.com/office/officeart/2018/5/layout/IconCircleLabelList"/>
    <dgm:cxn modelId="{42EE5F14-E362-4E8F-93E9-6449E12B59DE}" type="presParOf" srcId="{B9C70E89-DD88-4BFA-9846-5E204DF77000}" destId="{A4080A0A-BEC6-452A-9905-89FE437AD8BC}" srcOrd="1" destOrd="0" presId="urn:microsoft.com/office/officeart/2018/5/layout/IconCircleLabelList"/>
    <dgm:cxn modelId="{B4A65308-356E-4731-A835-31BF38E74183}" type="presParOf" srcId="{B9C70E89-DD88-4BFA-9846-5E204DF77000}" destId="{46EEE7FD-F9B4-47A8-A9C2-A3278B94D144}" srcOrd="2" destOrd="0" presId="urn:microsoft.com/office/officeart/2018/5/layout/IconCircleLabelList"/>
    <dgm:cxn modelId="{D7F79DC2-9A9C-45A5-8574-2CDEBC6B4223}" type="presParOf" srcId="{B9C70E89-DD88-4BFA-9846-5E204DF77000}" destId="{26E17447-5017-414C-BC6D-C020F4140F4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60852E-C212-4F97-A8AC-AA08E1A544B5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968A9F23-390C-43C7-94EA-5F2E90F35E87}">
      <dgm:prSet/>
      <dgm:spPr/>
      <dgm:t>
        <a:bodyPr/>
        <a:lstStyle/>
        <a:p>
          <a:r>
            <a:rPr lang="en-US"/>
            <a:t>My presentation looks at Isaac, a 4-year-old attending a Children’s Centre in London.</a:t>
          </a:r>
        </a:p>
      </dgm:t>
    </dgm:pt>
    <dgm:pt modelId="{9F3EE2A3-7DB8-45B2-949A-50E317828D18}" type="parTrans" cxnId="{D076C7DC-CDC4-4913-840A-DC9700129B44}">
      <dgm:prSet/>
      <dgm:spPr/>
      <dgm:t>
        <a:bodyPr/>
        <a:lstStyle/>
        <a:p>
          <a:endParaRPr lang="en-US"/>
        </a:p>
      </dgm:t>
    </dgm:pt>
    <dgm:pt modelId="{D8047FE2-7C91-4B7A-8959-276801BBF7C0}" type="sibTrans" cxnId="{D076C7DC-CDC4-4913-840A-DC9700129B44}">
      <dgm:prSet/>
      <dgm:spPr/>
      <dgm:t>
        <a:bodyPr/>
        <a:lstStyle/>
        <a:p>
          <a:endParaRPr lang="en-US"/>
        </a:p>
      </dgm:t>
    </dgm:pt>
    <dgm:pt modelId="{EEDD6187-ADCE-4AB7-AF30-F2C0E9911DAD}">
      <dgm:prSet/>
      <dgm:spPr/>
      <dgm:t>
        <a:bodyPr/>
        <a:lstStyle/>
        <a:p>
          <a:r>
            <a:rPr lang="en-US"/>
            <a:t>I will explain how Erikson’s theory helps us understand his behaviour and emotional needs (Erikson, 1963).</a:t>
          </a:r>
        </a:p>
      </dgm:t>
    </dgm:pt>
    <dgm:pt modelId="{4498A5BC-CB33-45A0-A785-E01DE002DCF6}" type="parTrans" cxnId="{0385CFCB-120F-4551-AD9A-FA734E15030D}">
      <dgm:prSet/>
      <dgm:spPr/>
      <dgm:t>
        <a:bodyPr/>
        <a:lstStyle/>
        <a:p>
          <a:endParaRPr lang="en-US"/>
        </a:p>
      </dgm:t>
    </dgm:pt>
    <dgm:pt modelId="{5C2C3F90-3868-4518-B2D6-F84033F4B37A}" type="sibTrans" cxnId="{0385CFCB-120F-4551-AD9A-FA734E15030D}">
      <dgm:prSet/>
      <dgm:spPr/>
      <dgm:t>
        <a:bodyPr/>
        <a:lstStyle/>
        <a:p>
          <a:endParaRPr lang="en-US"/>
        </a:p>
      </dgm:t>
    </dgm:pt>
    <dgm:pt modelId="{24A2CEC1-D859-4E53-9815-22B104193889}">
      <dgm:prSet/>
      <dgm:spPr/>
      <dgm:t>
        <a:bodyPr/>
        <a:lstStyle/>
        <a:p>
          <a:r>
            <a:rPr lang="en-US"/>
            <a:t>I will also discuss practical support strategies that could help him in an early years setting.</a:t>
          </a:r>
        </a:p>
      </dgm:t>
    </dgm:pt>
    <dgm:pt modelId="{A4AB91A5-9593-4B90-818E-BCA74AAFAD80}" type="parTrans" cxnId="{2AF85CA7-EF51-4511-9CF0-E88F7FFF2A7E}">
      <dgm:prSet/>
      <dgm:spPr/>
      <dgm:t>
        <a:bodyPr/>
        <a:lstStyle/>
        <a:p>
          <a:endParaRPr lang="en-US"/>
        </a:p>
      </dgm:t>
    </dgm:pt>
    <dgm:pt modelId="{B552D100-CF82-4660-8979-A4B64C032C4E}" type="sibTrans" cxnId="{2AF85CA7-EF51-4511-9CF0-E88F7FFF2A7E}">
      <dgm:prSet/>
      <dgm:spPr/>
      <dgm:t>
        <a:bodyPr/>
        <a:lstStyle/>
        <a:p>
          <a:endParaRPr lang="en-US"/>
        </a:p>
      </dgm:t>
    </dgm:pt>
    <dgm:pt modelId="{88CE9C9E-5EFA-47D1-8CE6-F970108402AD}" type="pres">
      <dgm:prSet presAssocID="{6C60852E-C212-4F97-A8AC-AA08E1A544B5}" presName="diagram" presStyleCnt="0">
        <dgm:presLayoutVars>
          <dgm:dir/>
          <dgm:resizeHandles val="exact"/>
        </dgm:presLayoutVars>
      </dgm:prSet>
      <dgm:spPr/>
    </dgm:pt>
    <dgm:pt modelId="{0E29DC66-F671-4BDB-A736-18BFC8FF3C01}" type="pres">
      <dgm:prSet presAssocID="{968A9F23-390C-43C7-94EA-5F2E90F35E87}" presName="node" presStyleLbl="node1" presStyleIdx="0" presStyleCnt="3">
        <dgm:presLayoutVars>
          <dgm:bulletEnabled val="1"/>
        </dgm:presLayoutVars>
      </dgm:prSet>
      <dgm:spPr/>
    </dgm:pt>
    <dgm:pt modelId="{BA97DB7D-877B-49ED-BBE3-FCDFAD2E0526}" type="pres">
      <dgm:prSet presAssocID="{D8047FE2-7C91-4B7A-8959-276801BBF7C0}" presName="sibTrans" presStyleCnt="0"/>
      <dgm:spPr/>
    </dgm:pt>
    <dgm:pt modelId="{59F50DD6-185F-4C0B-B72B-FDD12826D141}" type="pres">
      <dgm:prSet presAssocID="{EEDD6187-ADCE-4AB7-AF30-F2C0E9911DAD}" presName="node" presStyleLbl="node1" presStyleIdx="1" presStyleCnt="3">
        <dgm:presLayoutVars>
          <dgm:bulletEnabled val="1"/>
        </dgm:presLayoutVars>
      </dgm:prSet>
      <dgm:spPr/>
    </dgm:pt>
    <dgm:pt modelId="{739EE609-6EE6-4E7B-BA36-8224F66A2E19}" type="pres">
      <dgm:prSet presAssocID="{5C2C3F90-3868-4518-B2D6-F84033F4B37A}" presName="sibTrans" presStyleCnt="0"/>
      <dgm:spPr/>
    </dgm:pt>
    <dgm:pt modelId="{37ECE75D-96A5-4130-B422-89864F9CE0C8}" type="pres">
      <dgm:prSet presAssocID="{24A2CEC1-D859-4E53-9815-22B104193889}" presName="node" presStyleLbl="node1" presStyleIdx="2" presStyleCnt="3">
        <dgm:presLayoutVars>
          <dgm:bulletEnabled val="1"/>
        </dgm:presLayoutVars>
      </dgm:prSet>
      <dgm:spPr/>
    </dgm:pt>
  </dgm:ptLst>
  <dgm:cxnLst>
    <dgm:cxn modelId="{609B0866-4739-4D73-B658-49CD771DA26C}" type="presOf" srcId="{EEDD6187-ADCE-4AB7-AF30-F2C0E9911DAD}" destId="{59F50DD6-185F-4C0B-B72B-FDD12826D141}" srcOrd="0" destOrd="0" presId="urn:microsoft.com/office/officeart/2005/8/layout/default"/>
    <dgm:cxn modelId="{2AF85CA7-EF51-4511-9CF0-E88F7FFF2A7E}" srcId="{6C60852E-C212-4F97-A8AC-AA08E1A544B5}" destId="{24A2CEC1-D859-4E53-9815-22B104193889}" srcOrd="2" destOrd="0" parTransId="{A4AB91A5-9593-4B90-818E-BCA74AAFAD80}" sibTransId="{B552D100-CF82-4660-8979-A4B64C032C4E}"/>
    <dgm:cxn modelId="{0385CFCB-120F-4551-AD9A-FA734E15030D}" srcId="{6C60852E-C212-4F97-A8AC-AA08E1A544B5}" destId="{EEDD6187-ADCE-4AB7-AF30-F2C0E9911DAD}" srcOrd="1" destOrd="0" parTransId="{4498A5BC-CB33-45A0-A785-E01DE002DCF6}" sibTransId="{5C2C3F90-3868-4518-B2D6-F84033F4B37A}"/>
    <dgm:cxn modelId="{D076C7DC-CDC4-4913-840A-DC9700129B44}" srcId="{6C60852E-C212-4F97-A8AC-AA08E1A544B5}" destId="{968A9F23-390C-43C7-94EA-5F2E90F35E87}" srcOrd="0" destOrd="0" parTransId="{9F3EE2A3-7DB8-45B2-949A-50E317828D18}" sibTransId="{D8047FE2-7C91-4B7A-8959-276801BBF7C0}"/>
    <dgm:cxn modelId="{283B02EB-221B-4CD8-A404-85916FA6FD16}" type="presOf" srcId="{24A2CEC1-D859-4E53-9815-22B104193889}" destId="{37ECE75D-96A5-4130-B422-89864F9CE0C8}" srcOrd="0" destOrd="0" presId="urn:microsoft.com/office/officeart/2005/8/layout/default"/>
    <dgm:cxn modelId="{68722BFB-5D0F-4BAF-85AE-9C9D1E48EBD0}" type="presOf" srcId="{6C60852E-C212-4F97-A8AC-AA08E1A544B5}" destId="{88CE9C9E-5EFA-47D1-8CE6-F970108402AD}" srcOrd="0" destOrd="0" presId="urn:microsoft.com/office/officeart/2005/8/layout/default"/>
    <dgm:cxn modelId="{873770FE-939F-4845-A35C-09359F89470E}" type="presOf" srcId="{968A9F23-390C-43C7-94EA-5F2E90F35E87}" destId="{0E29DC66-F671-4BDB-A736-18BFC8FF3C01}" srcOrd="0" destOrd="0" presId="urn:microsoft.com/office/officeart/2005/8/layout/default"/>
    <dgm:cxn modelId="{4F10B342-6921-4DA0-97A6-E7404AB37FB9}" type="presParOf" srcId="{88CE9C9E-5EFA-47D1-8CE6-F970108402AD}" destId="{0E29DC66-F671-4BDB-A736-18BFC8FF3C01}" srcOrd="0" destOrd="0" presId="urn:microsoft.com/office/officeart/2005/8/layout/default"/>
    <dgm:cxn modelId="{DC672FB6-D275-4AB3-B96B-C82CCF025B47}" type="presParOf" srcId="{88CE9C9E-5EFA-47D1-8CE6-F970108402AD}" destId="{BA97DB7D-877B-49ED-BBE3-FCDFAD2E0526}" srcOrd="1" destOrd="0" presId="urn:microsoft.com/office/officeart/2005/8/layout/default"/>
    <dgm:cxn modelId="{9C339244-4DCF-4A0A-A5F2-D9BA9669F763}" type="presParOf" srcId="{88CE9C9E-5EFA-47D1-8CE6-F970108402AD}" destId="{59F50DD6-185F-4C0B-B72B-FDD12826D141}" srcOrd="2" destOrd="0" presId="urn:microsoft.com/office/officeart/2005/8/layout/default"/>
    <dgm:cxn modelId="{327D263F-F7B0-457C-B4C1-41AAA1A8609A}" type="presParOf" srcId="{88CE9C9E-5EFA-47D1-8CE6-F970108402AD}" destId="{739EE609-6EE6-4E7B-BA36-8224F66A2E19}" srcOrd="3" destOrd="0" presId="urn:microsoft.com/office/officeart/2005/8/layout/default"/>
    <dgm:cxn modelId="{36588ED9-F268-4E36-935B-71CFE198C4B7}" type="presParOf" srcId="{88CE9C9E-5EFA-47D1-8CE6-F970108402AD}" destId="{37ECE75D-96A5-4130-B422-89864F9CE0C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A2693C-1B4B-4FBB-A7D6-A76C80E3E64D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C4CBD34-1CC8-449A-86B9-D3BEC3A5E048}">
      <dgm:prSet/>
      <dgm:spPr/>
      <dgm:t>
        <a:bodyPr/>
        <a:lstStyle/>
        <a:p>
          <a:r>
            <a:rPr lang="en-US"/>
            <a:t>Isaac has experienced several changes over the last few years, including moving home and disrupted childcare.</a:t>
          </a:r>
        </a:p>
      </dgm:t>
    </dgm:pt>
    <dgm:pt modelId="{C986DB18-E2A2-454F-9DE2-AB9CD5FECCB0}" type="parTrans" cxnId="{654F1A80-1013-4946-907D-20A9398971D0}">
      <dgm:prSet/>
      <dgm:spPr/>
      <dgm:t>
        <a:bodyPr/>
        <a:lstStyle/>
        <a:p>
          <a:endParaRPr lang="en-US"/>
        </a:p>
      </dgm:t>
    </dgm:pt>
    <dgm:pt modelId="{8901054A-37C1-4936-9378-010CCAE669C9}" type="sibTrans" cxnId="{654F1A80-1013-4946-907D-20A9398971D0}">
      <dgm:prSet/>
      <dgm:spPr/>
      <dgm:t>
        <a:bodyPr/>
        <a:lstStyle/>
        <a:p>
          <a:endParaRPr lang="en-US"/>
        </a:p>
      </dgm:t>
    </dgm:pt>
    <dgm:pt modelId="{9CA7BDA1-5CC9-4E44-8053-80EF3681F433}">
      <dgm:prSet/>
      <dgm:spPr/>
      <dgm:t>
        <a:bodyPr/>
        <a:lstStyle/>
        <a:p>
          <a:r>
            <a:rPr lang="en-US"/>
            <a:t>Staff have noticed that he is often quiet and keeps to himself during activities.</a:t>
          </a:r>
        </a:p>
      </dgm:t>
    </dgm:pt>
    <dgm:pt modelId="{B8CFF39E-6043-46A6-82D6-F02BD6EB3E89}" type="parTrans" cxnId="{9E4C9C9E-327A-4C98-B82D-F698D86E00F1}">
      <dgm:prSet/>
      <dgm:spPr/>
      <dgm:t>
        <a:bodyPr/>
        <a:lstStyle/>
        <a:p>
          <a:endParaRPr lang="en-US"/>
        </a:p>
      </dgm:t>
    </dgm:pt>
    <dgm:pt modelId="{DBD05E27-7C67-4D97-BB95-1182562D1088}" type="sibTrans" cxnId="{9E4C9C9E-327A-4C98-B82D-F698D86E00F1}">
      <dgm:prSet/>
      <dgm:spPr/>
      <dgm:t>
        <a:bodyPr/>
        <a:lstStyle/>
        <a:p>
          <a:endParaRPr lang="en-US"/>
        </a:p>
      </dgm:t>
    </dgm:pt>
    <dgm:pt modelId="{A38D4F21-AC89-49EF-BFAD-8F7AA7B4131E}">
      <dgm:prSet/>
      <dgm:spPr/>
      <dgm:t>
        <a:bodyPr/>
        <a:lstStyle/>
        <a:p>
          <a:r>
            <a:rPr lang="en-US"/>
            <a:t>He becomes upset when separating from his mother and finds it difficult to join group play.</a:t>
          </a:r>
        </a:p>
      </dgm:t>
    </dgm:pt>
    <dgm:pt modelId="{B3214389-42B5-4286-B60B-2499EA268BAF}" type="parTrans" cxnId="{0980E2B9-2690-426A-8ECD-FE928C5B8BC4}">
      <dgm:prSet/>
      <dgm:spPr/>
      <dgm:t>
        <a:bodyPr/>
        <a:lstStyle/>
        <a:p>
          <a:endParaRPr lang="en-US"/>
        </a:p>
      </dgm:t>
    </dgm:pt>
    <dgm:pt modelId="{299CB34B-088D-4167-9CDB-A9C1F5E6505F}" type="sibTrans" cxnId="{0980E2B9-2690-426A-8ECD-FE928C5B8BC4}">
      <dgm:prSet/>
      <dgm:spPr/>
      <dgm:t>
        <a:bodyPr/>
        <a:lstStyle/>
        <a:p>
          <a:endParaRPr lang="en-US"/>
        </a:p>
      </dgm:t>
    </dgm:pt>
    <dgm:pt modelId="{6A07CF5D-DFBD-4C44-A468-343C50DB310E}">
      <dgm:prSet/>
      <dgm:spPr/>
      <dgm:t>
        <a:bodyPr/>
        <a:lstStyle/>
        <a:p>
          <a:r>
            <a:rPr lang="en-US"/>
            <a:t>His mother has also been struggling with post natal depression and low confidence.</a:t>
          </a:r>
        </a:p>
      </dgm:t>
    </dgm:pt>
    <dgm:pt modelId="{265F37BE-54FE-4C65-B739-AE328640D5AE}" type="parTrans" cxnId="{F5DCB4B6-2E64-4917-A902-B1640F2D9CC7}">
      <dgm:prSet/>
      <dgm:spPr/>
      <dgm:t>
        <a:bodyPr/>
        <a:lstStyle/>
        <a:p>
          <a:endParaRPr lang="en-US"/>
        </a:p>
      </dgm:t>
    </dgm:pt>
    <dgm:pt modelId="{E4E6DC5E-B3CB-417A-808D-A146BE5CEEA5}" type="sibTrans" cxnId="{F5DCB4B6-2E64-4917-A902-B1640F2D9CC7}">
      <dgm:prSet/>
      <dgm:spPr/>
      <dgm:t>
        <a:bodyPr/>
        <a:lstStyle/>
        <a:p>
          <a:endParaRPr lang="en-US"/>
        </a:p>
      </dgm:t>
    </dgm:pt>
    <dgm:pt modelId="{5498C48E-3667-41A2-9F76-E015D05C4632}" type="pres">
      <dgm:prSet presAssocID="{98A2693C-1B4B-4FBB-A7D6-A76C80E3E64D}" presName="compositeShape" presStyleCnt="0">
        <dgm:presLayoutVars>
          <dgm:chMax val="7"/>
          <dgm:dir/>
          <dgm:resizeHandles val="exact"/>
        </dgm:presLayoutVars>
      </dgm:prSet>
      <dgm:spPr/>
    </dgm:pt>
    <dgm:pt modelId="{782FF631-5855-4EB6-999D-5A4856537C16}" type="pres">
      <dgm:prSet presAssocID="{98A2693C-1B4B-4FBB-A7D6-A76C80E3E64D}" presName="wedge1" presStyleLbl="node1" presStyleIdx="0" presStyleCnt="4"/>
      <dgm:spPr/>
    </dgm:pt>
    <dgm:pt modelId="{95E09D3D-3FE7-46C9-9757-3EC0742E5047}" type="pres">
      <dgm:prSet presAssocID="{98A2693C-1B4B-4FBB-A7D6-A76C80E3E64D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691A77-B843-4100-A8B3-257699D173B6}" type="pres">
      <dgm:prSet presAssocID="{98A2693C-1B4B-4FBB-A7D6-A76C80E3E64D}" presName="wedge2" presStyleLbl="node1" presStyleIdx="1" presStyleCnt="4"/>
      <dgm:spPr/>
    </dgm:pt>
    <dgm:pt modelId="{662DF397-C294-49B0-8982-C5D2895CE451}" type="pres">
      <dgm:prSet presAssocID="{98A2693C-1B4B-4FBB-A7D6-A76C80E3E64D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E17CC17-A34F-4AD3-BA51-6F6764AE9855}" type="pres">
      <dgm:prSet presAssocID="{98A2693C-1B4B-4FBB-A7D6-A76C80E3E64D}" presName="wedge3" presStyleLbl="node1" presStyleIdx="2" presStyleCnt="4"/>
      <dgm:spPr/>
    </dgm:pt>
    <dgm:pt modelId="{9121F0FC-C243-4770-B3BB-24260A35AE4A}" type="pres">
      <dgm:prSet presAssocID="{98A2693C-1B4B-4FBB-A7D6-A76C80E3E64D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F4AB659-8952-4C76-A6B2-06325627CAB6}" type="pres">
      <dgm:prSet presAssocID="{98A2693C-1B4B-4FBB-A7D6-A76C80E3E64D}" presName="wedge4" presStyleLbl="node1" presStyleIdx="3" presStyleCnt="4"/>
      <dgm:spPr/>
    </dgm:pt>
    <dgm:pt modelId="{08DF65C4-2E2E-4A9E-9309-725152296CB8}" type="pres">
      <dgm:prSet presAssocID="{98A2693C-1B4B-4FBB-A7D6-A76C80E3E64D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383EC403-8A4C-4FC5-9B7B-6AAC747FF15A}" type="presOf" srcId="{A38D4F21-AC89-49EF-BFAD-8F7AA7B4131E}" destId="{9121F0FC-C243-4770-B3BB-24260A35AE4A}" srcOrd="1" destOrd="0" presId="urn:microsoft.com/office/officeart/2005/8/layout/chart3"/>
    <dgm:cxn modelId="{E672080D-A9D9-4434-88F6-26F07BD6859F}" type="presOf" srcId="{9CA7BDA1-5CC9-4E44-8053-80EF3681F433}" destId="{C1691A77-B843-4100-A8B3-257699D173B6}" srcOrd="0" destOrd="0" presId="urn:microsoft.com/office/officeart/2005/8/layout/chart3"/>
    <dgm:cxn modelId="{964F3744-720E-42DB-8288-FED157721892}" type="presOf" srcId="{98A2693C-1B4B-4FBB-A7D6-A76C80E3E64D}" destId="{5498C48E-3667-41A2-9F76-E015D05C4632}" srcOrd="0" destOrd="0" presId="urn:microsoft.com/office/officeart/2005/8/layout/chart3"/>
    <dgm:cxn modelId="{BF3B254B-DD54-4BDB-B019-C009ADBF5CAD}" type="presOf" srcId="{A38D4F21-AC89-49EF-BFAD-8F7AA7B4131E}" destId="{8E17CC17-A34F-4AD3-BA51-6F6764AE9855}" srcOrd="0" destOrd="0" presId="urn:microsoft.com/office/officeart/2005/8/layout/chart3"/>
    <dgm:cxn modelId="{5235A650-1D20-4F44-816B-9C74B42529C4}" type="presOf" srcId="{6A07CF5D-DFBD-4C44-A468-343C50DB310E}" destId="{08DF65C4-2E2E-4A9E-9309-725152296CB8}" srcOrd="1" destOrd="0" presId="urn:microsoft.com/office/officeart/2005/8/layout/chart3"/>
    <dgm:cxn modelId="{654F1A80-1013-4946-907D-20A9398971D0}" srcId="{98A2693C-1B4B-4FBB-A7D6-A76C80E3E64D}" destId="{3C4CBD34-1CC8-449A-86B9-D3BEC3A5E048}" srcOrd="0" destOrd="0" parTransId="{C986DB18-E2A2-454F-9DE2-AB9CD5FECCB0}" sibTransId="{8901054A-37C1-4936-9378-010CCAE669C9}"/>
    <dgm:cxn modelId="{59B76F84-FEC2-4090-A22F-DDCC45753174}" type="presOf" srcId="{3C4CBD34-1CC8-449A-86B9-D3BEC3A5E048}" destId="{782FF631-5855-4EB6-999D-5A4856537C16}" srcOrd="0" destOrd="0" presId="urn:microsoft.com/office/officeart/2005/8/layout/chart3"/>
    <dgm:cxn modelId="{0954B186-0D52-4DA7-8070-0E3FFCF75E39}" type="presOf" srcId="{3C4CBD34-1CC8-449A-86B9-D3BEC3A5E048}" destId="{95E09D3D-3FE7-46C9-9757-3EC0742E5047}" srcOrd="1" destOrd="0" presId="urn:microsoft.com/office/officeart/2005/8/layout/chart3"/>
    <dgm:cxn modelId="{9E4C9C9E-327A-4C98-B82D-F698D86E00F1}" srcId="{98A2693C-1B4B-4FBB-A7D6-A76C80E3E64D}" destId="{9CA7BDA1-5CC9-4E44-8053-80EF3681F433}" srcOrd="1" destOrd="0" parTransId="{B8CFF39E-6043-46A6-82D6-F02BD6EB3E89}" sibTransId="{DBD05E27-7C67-4D97-BB95-1182562D1088}"/>
    <dgm:cxn modelId="{2AB045AF-4E2F-4C1A-97DD-3C4C89534B93}" type="presOf" srcId="{9CA7BDA1-5CC9-4E44-8053-80EF3681F433}" destId="{662DF397-C294-49B0-8982-C5D2895CE451}" srcOrd="1" destOrd="0" presId="urn:microsoft.com/office/officeart/2005/8/layout/chart3"/>
    <dgm:cxn modelId="{F5DCB4B6-2E64-4917-A902-B1640F2D9CC7}" srcId="{98A2693C-1B4B-4FBB-A7D6-A76C80E3E64D}" destId="{6A07CF5D-DFBD-4C44-A468-343C50DB310E}" srcOrd="3" destOrd="0" parTransId="{265F37BE-54FE-4C65-B739-AE328640D5AE}" sibTransId="{E4E6DC5E-B3CB-417A-808D-A146BE5CEEA5}"/>
    <dgm:cxn modelId="{0980E2B9-2690-426A-8ECD-FE928C5B8BC4}" srcId="{98A2693C-1B4B-4FBB-A7D6-A76C80E3E64D}" destId="{A38D4F21-AC89-49EF-BFAD-8F7AA7B4131E}" srcOrd="2" destOrd="0" parTransId="{B3214389-42B5-4286-B60B-2499EA268BAF}" sibTransId="{299CB34B-088D-4167-9CDB-A9C1F5E6505F}"/>
    <dgm:cxn modelId="{18DD4ECC-24E2-488E-9518-81B171D11B2A}" type="presOf" srcId="{6A07CF5D-DFBD-4C44-A468-343C50DB310E}" destId="{AF4AB659-8952-4C76-A6B2-06325627CAB6}" srcOrd="0" destOrd="0" presId="urn:microsoft.com/office/officeart/2005/8/layout/chart3"/>
    <dgm:cxn modelId="{0A71FAC3-770B-45D1-A07B-A5E2E6ED5656}" type="presParOf" srcId="{5498C48E-3667-41A2-9F76-E015D05C4632}" destId="{782FF631-5855-4EB6-999D-5A4856537C16}" srcOrd="0" destOrd="0" presId="urn:microsoft.com/office/officeart/2005/8/layout/chart3"/>
    <dgm:cxn modelId="{D4BA941F-0144-422B-8C90-D1612CDF5266}" type="presParOf" srcId="{5498C48E-3667-41A2-9F76-E015D05C4632}" destId="{95E09D3D-3FE7-46C9-9757-3EC0742E5047}" srcOrd="1" destOrd="0" presId="urn:microsoft.com/office/officeart/2005/8/layout/chart3"/>
    <dgm:cxn modelId="{35443C30-5893-4B90-A362-A9861C873664}" type="presParOf" srcId="{5498C48E-3667-41A2-9F76-E015D05C4632}" destId="{C1691A77-B843-4100-A8B3-257699D173B6}" srcOrd="2" destOrd="0" presId="urn:microsoft.com/office/officeart/2005/8/layout/chart3"/>
    <dgm:cxn modelId="{A1DAC6EB-26EC-44F1-9688-7D5E4A025A28}" type="presParOf" srcId="{5498C48E-3667-41A2-9F76-E015D05C4632}" destId="{662DF397-C294-49B0-8982-C5D2895CE451}" srcOrd="3" destOrd="0" presId="urn:microsoft.com/office/officeart/2005/8/layout/chart3"/>
    <dgm:cxn modelId="{B7551CD6-BA96-43F4-B447-DAC5ED7A91DE}" type="presParOf" srcId="{5498C48E-3667-41A2-9F76-E015D05C4632}" destId="{8E17CC17-A34F-4AD3-BA51-6F6764AE9855}" srcOrd="4" destOrd="0" presId="urn:microsoft.com/office/officeart/2005/8/layout/chart3"/>
    <dgm:cxn modelId="{4BD0CEBA-C8BE-4CED-9760-FB8C0B7B9C8C}" type="presParOf" srcId="{5498C48E-3667-41A2-9F76-E015D05C4632}" destId="{9121F0FC-C243-4770-B3BB-24260A35AE4A}" srcOrd="5" destOrd="0" presId="urn:microsoft.com/office/officeart/2005/8/layout/chart3"/>
    <dgm:cxn modelId="{8DF2C1B0-FFF8-4D02-9B0F-13A368BB4C60}" type="presParOf" srcId="{5498C48E-3667-41A2-9F76-E015D05C4632}" destId="{AF4AB659-8952-4C76-A6B2-06325627CAB6}" srcOrd="6" destOrd="0" presId="urn:microsoft.com/office/officeart/2005/8/layout/chart3"/>
    <dgm:cxn modelId="{2BD69B46-ED9C-4332-821A-0E7FDF442EED}" type="presParOf" srcId="{5498C48E-3667-41A2-9F76-E015D05C4632}" destId="{08DF65C4-2E2E-4A9E-9309-725152296CB8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D21196-A879-4387-852C-1DA01F2E051D}" type="doc">
      <dgm:prSet loTypeId="urn:microsoft.com/office/officeart/2005/8/layout/process4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67FFE4B-1FB3-4055-AB9E-59F3C6C27E38}">
      <dgm:prSet/>
      <dgm:spPr/>
      <dgm:t>
        <a:bodyPr/>
        <a:lstStyle/>
        <a:p>
          <a:r>
            <a:rPr lang="en-US"/>
            <a:t>Erik Erikson believed that children develop through different psychosocial stages (Erikson, 1963).</a:t>
          </a:r>
        </a:p>
      </dgm:t>
    </dgm:pt>
    <dgm:pt modelId="{2EC17E50-8431-4090-B224-31FD55E04E35}" type="parTrans" cxnId="{DFE5E3D5-6BC3-4154-850B-8EDE167E1342}">
      <dgm:prSet/>
      <dgm:spPr/>
      <dgm:t>
        <a:bodyPr/>
        <a:lstStyle/>
        <a:p>
          <a:endParaRPr lang="en-US"/>
        </a:p>
      </dgm:t>
    </dgm:pt>
    <dgm:pt modelId="{557845E4-CE56-4766-AE0F-08CEA93375E2}" type="sibTrans" cxnId="{DFE5E3D5-6BC3-4154-850B-8EDE167E1342}">
      <dgm:prSet/>
      <dgm:spPr/>
      <dgm:t>
        <a:bodyPr/>
        <a:lstStyle/>
        <a:p>
          <a:endParaRPr lang="en-US"/>
        </a:p>
      </dgm:t>
    </dgm:pt>
    <dgm:pt modelId="{A9282788-FCAF-49A8-B110-78857CF73E12}">
      <dgm:prSet/>
      <dgm:spPr/>
      <dgm:t>
        <a:bodyPr/>
        <a:lstStyle/>
        <a:p>
          <a:r>
            <a:rPr lang="en-US"/>
            <a:t>At each stage, children face challenges that affect their confidence and emotional wellbeing.</a:t>
          </a:r>
        </a:p>
      </dgm:t>
    </dgm:pt>
    <dgm:pt modelId="{6C38BB46-499C-482A-9EC0-355E86E3B9E7}" type="parTrans" cxnId="{A0AE94EC-C522-4F42-9612-43FC6E88B2F2}">
      <dgm:prSet/>
      <dgm:spPr/>
      <dgm:t>
        <a:bodyPr/>
        <a:lstStyle/>
        <a:p>
          <a:endParaRPr lang="en-US"/>
        </a:p>
      </dgm:t>
    </dgm:pt>
    <dgm:pt modelId="{F1056C6B-955E-4B29-8255-54E938B59138}" type="sibTrans" cxnId="{A0AE94EC-C522-4F42-9612-43FC6E88B2F2}">
      <dgm:prSet/>
      <dgm:spPr/>
      <dgm:t>
        <a:bodyPr/>
        <a:lstStyle/>
        <a:p>
          <a:endParaRPr lang="en-US"/>
        </a:p>
      </dgm:t>
    </dgm:pt>
    <dgm:pt modelId="{CD8D6F54-5F01-47D7-A603-DAC8A20619A5}">
      <dgm:prSet/>
      <dgm:spPr/>
      <dgm:t>
        <a:bodyPr/>
        <a:lstStyle/>
        <a:p>
          <a:r>
            <a:rPr lang="en-US"/>
            <a:t>Positive experiences can support healthy development, while difficulties may affect behaviour and relationships.</a:t>
          </a:r>
        </a:p>
      </dgm:t>
    </dgm:pt>
    <dgm:pt modelId="{001B52F9-ABF5-46AF-A8DD-52569EC0B6ED}" type="parTrans" cxnId="{216CF5E9-DCD4-4D8F-8FA1-69CEC9A5C93E}">
      <dgm:prSet/>
      <dgm:spPr/>
      <dgm:t>
        <a:bodyPr/>
        <a:lstStyle/>
        <a:p>
          <a:endParaRPr lang="en-US"/>
        </a:p>
      </dgm:t>
    </dgm:pt>
    <dgm:pt modelId="{61228CFA-4315-4D62-A229-15FAA2759B02}" type="sibTrans" cxnId="{216CF5E9-DCD4-4D8F-8FA1-69CEC9A5C93E}">
      <dgm:prSet/>
      <dgm:spPr/>
      <dgm:t>
        <a:bodyPr/>
        <a:lstStyle/>
        <a:p>
          <a:endParaRPr lang="en-US"/>
        </a:p>
      </dgm:t>
    </dgm:pt>
    <dgm:pt modelId="{C1904D40-C9CC-45BB-B44C-D79D6D6C7D5C}" type="pres">
      <dgm:prSet presAssocID="{94D21196-A879-4387-852C-1DA01F2E051D}" presName="Name0" presStyleCnt="0">
        <dgm:presLayoutVars>
          <dgm:dir/>
          <dgm:animLvl val="lvl"/>
          <dgm:resizeHandles val="exact"/>
        </dgm:presLayoutVars>
      </dgm:prSet>
      <dgm:spPr/>
    </dgm:pt>
    <dgm:pt modelId="{379479E9-DB83-42FA-A7E1-C6FA5B89AB43}" type="pres">
      <dgm:prSet presAssocID="{CD8D6F54-5F01-47D7-A603-DAC8A20619A5}" presName="boxAndChildren" presStyleCnt="0"/>
      <dgm:spPr/>
    </dgm:pt>
    <dgm:pt modelId="{79F0D153-99C4-492C-9CA0-9702AD33E737}" type="pres">
      <dgm:prSet presAssocID="{CD8D6F54-5F01-47D7-A603-DAC8A20619A5}" presName="parentTextBox" presStyleLbl="node1" presStyleIdx="0" presStyleCnt="3"/>
      <dgm:spPr/>
    </dgm:pt>
    <dgm:pt modelId="{8D61231A-D629-424C-BA61-C1271F2531FC}" type="pres">
      <dgm:prSet presAssocID="{F1056C6B-955E-4B29-8255-54E938B59138}" presName="sp" presStyleCnt="0"/>
      <dgm:spPr/>
    </dgm:pt>
    <dgm:pt modelId="{F2C2FC4D-A12E-447C-B3B1-8CD4BA4E66CA}" type="pres">
      <dgm:prSet presAssocID="{A9282788-FCAF-49A8-B110-78857CF73E12}" presName="arrowAndChildren" presStyleCnt="0"/>
      <dgm:spPr/>
    </dgm:pt>
    <dgm:pt modelId="{E4ABECC5-F968-41FC-AA56-11BEEE411C6C}" type="pres">
      <dgm:prSet presAssocID="{A9282788-FCAF-49A8-B110-78857CF73E12}" presName="parentTextArrow" presStyleLbl="node1" presStyleIdx="1" presStyleCnt="3"/>
      <dgm:spPr/>
    </dgm:pt>
    <dgm:pt modelId="{8F437829-8F4E-45EA-955E-F876F0E3CEBA}" type="pres">
      <dgm:prSet presAssocID="{557845E4-CE56-4766-AE0F-08CEA93375E2}" presName="sp" presStyleCnt="0"/>
      <dgm:spPr/>
    </dgm:pt>
    <dgm:pt modelId="{AA4AA3DC-596B-41D0-8EAF-87CE37FD14FF}" type="pres">
      <dgm:prSet presAssocID="{367FFE4B-1FB3-4055-AB9E-59F3C6C27E38}" presName="arrowAndChildren" presStyleCnt="0"/>
      <dgm:spPr/>
    </dgm:pt>
    <dgm:pt modelId="{6CACE73B-9D7F-425A-9356-12C3398E11AF}" type="pres">
      <dgm:prSet presAssocID="{367FFE4B-1FB3-4055-AB9E-59F3C6C27E38}" presName="parentTextArrow" presStyleLbl="node1" presStyleIdx="2" presStyleCnt="3"/>
      <dgm:spPr/>
    </dgm:pt>
  </dgm:ptLst>
  <dgm:cxnLst>
    <dgm:cxn modelId="{1342B72F-F858-4EBE-80EA-755F12433F52}" type="presOf" srcId="{A9282788-FCAF-49A8-B110-78857CF73E12}" destId="{E4ABECC5-F968-41FC-AA56-11BEEE411C6C}" srcOrd="0" destOrd="0" presId="urn:microsoft.com/office/officeart/2005/8/layout/process4"/>
    <dgm:cxn modelId="{ECD34C91-6710-4E83-B141-C3BC599D8237}" type="presOf" srcId="{94D21196-A879-4387-852C-1DA01F2E051D}" destId="{C1904D40-C9CC-45BB-B44C-D79D6D6C7D5C}" srcOrd="0" destOrd="0" presId="urn:microsoft.com/office/officeart/2005/8/layout/process4"/>
    <dgm:cxn modelId="{DFE5E3D5-6BC3-4154-850B-8EDE167E1342}" srcId="{94D21196-A879-4387-852C-1DA01F2E051D}" destId="{367FFE4B-1FB3-4055-AB9E-59F3C6C27E38}" srcOrd="0" destOrd="0" parTransId="{2EC17E50-8431-4090-B224-31FD55E04E35}" sibTransId="{557845E4-CE56-4766-AE0F-08CEA93375E2}"/>
    <dgm:cxn modelId="{FD4CC4E8-265B-44E5-A2A4-B0F13F2EE886}" type="presOf" srcId="{367FFE4B-1FB3-4055-AB9E-59F3C6C27E38}" destId="{6CACE73B-9D7F-425A-9356-12C3398E11AF}" srcOrd="0" destOrd="0" presId="urn:microsoft.com/office/officeart/2005/8/layout/process4"/>
    <dgm:cxn modelId="{216CF5E9-DCD4-4D8F-8FA1-69CEC9A5C93E}" srcId="{94D21196-A879-4387-852C-1DA01F2E051D}" destId="{CD8D6F54-5F01-47D7-A603-DAC8A20619A5}" srcOrd="2" destOrd="0" parTransId="{001B52F9-ABF5-46AF-A8DD-52569EC0B6ED}" sibTransId="{61228CFA-4315-4D62-A229-15FAA2759B02}"/>
    <dgm:cxn modelId="{A0AE94EC-C522-4F42-9612-43FC6E88B2F2}" srcId="{94D21196-A879-4387-852C-1DA01F2E051D}" destId="{A9282788-FCAF-49A8-B110-78857CF73E12}" srcOrd="1" destOrd="0" parTransId="{6C38BB46-499C-482A-9EC0-355E86E3B9E7}" sibTransId="{F1056C6B-955E-4B29-8255-54E938B59138}"/>
    <dgm:cxn modelId="{EBCD49F8-FBBC-47AB-9B80-FB9294669212}" type="presOf" srcId="{CD8D6F54-5F01-47D7-A603-DAC8A20619A5}" destId="{79F0D153-99C4-492C-9CA0-9702AD33E737}" srcOrd="0" destOrd="0" presId="urn:microsoft.com/office/officeart/2005/8/layout/process4"/>
    <dgm:cxn modelId="{E5549506-1ADD-4660-BA13-C7DD4CFB0104}" type="presParOf" srcId="{C1904D40-C9CC-45BB-B44C-D79D6D6C7D5C}" destId="{379479E9-DB83-42FA-A7E1-C6FA5B89AB43}" srcOrd="0" destOrd="0" presId="urn:microsoft.com/office/officeart/2005/8/layout/process4"/>
    <dgm:cxn modelId="{CA375C38-1229-4B16-AD78-4B482CE40401}" type="presParOf" srcId="{379479E9-DB83-42FA-A7E1-C6FA5B89AB43}" destId="{79F0D153-99C4-492C-9CA0-9702AD33E737}" srcOrd="0" destOrd="0" presId="urn:microsoft.com/office/officeart/2005/8/layout/process4"/>
    <dgm:cxn modelId="{B1BDF1CC-25D0-42BA-A736-034F88B26867}" type="presParOf" srcId="{C1904D40-C9CC-45BB-B44C-D79D6D6C7D5C}" destId="{8D61231A-D629-424C-BA61-C1271F2531FC}" srcOrd="1" destOrd="0" presId="urn:microsoft.com/office/officeart/2005/8/layout/process4"/>
    <dgm:cxn modelId="{5444C7CE-B973-4C49-AB2A-7FCE000F9D26}" type="presParOf" srcId="{C1904D40-C9CC-45BB-B44C-D79D6D6C7D5C}" destId="{F2C2FC4D-A12E-447C-B3B1-8CD4BA4E66CA}" srcOrd="2" destOrd="0" presId="urn:microsoft.com/office/officeart/2005/8/layout/process4"/>
    <dgm:cxn modelId="{249A5E9C-FFE1-4B8F-A3AD-D16EC8192F86}" type="presParOf" srcId="{F2C2FC4D-A12E-447C-B3B1-8CD4BA4E66CA}" destId="{E4ABECC5-F968-41FC-AA56-11BEEE411C6C}" srcOrd="0" destOrd="0" presId="urn:microsoft.com/office/officeart/2005/8/layout/process4"/>
    <dgm:cxn modelId="{84B71397-CDDB-4D6B-BB2D-4AAEE3BBDBBF}" type="presParOf" srcId="{C1904D40-C9CC-45BB-B44C-D79D6D6C7D5C}" destId="{8F437829-8F4E-45EA-955E-F876F0E3CEBA}" srcOrd="3" destOrd="0" presId="urn:microsoft.com/office/officeart/2005/8/layout/process4"/>
    <dgm:cxn modelId="{CC706C04-BB96-4646-9769-23F04E02DAC8}" type="presParOf" srcId="{C1904D40-C9CC-45BB-B44C-D79D6D6C7D5C}" destId="{AA4AA3DC-596B-41D0-8EAF-87CE37FD14FF}" srcOrd="4" destOrd="0" presId="urn:microsoft.com/office/officeart/2005/8/layout/process4"/>
    <dgm:cxn modelId="{F246A9D6-1B5F-4DE6-8EBA-3FD663FCD10C}" type="presParOf" srcId="{AA4AA3DC-596B-41D0-8EAF-87CE37FD14FF}" destId="{6CACE73B-9D7F-425A-9356-12C3398E11A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267BA9-7C54-4657-96A2-9E2D32DE509E}" type="doc">
      <dgm:prSet loTypeId="urn:microsoft.com/office/officeart/2005/8/layout/default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AB8FF71-9754-4E46-96CA-D0F3D733EAC0}">
      <dgm:prSet/>
      <dgm:spPr/>
      <dgm:t>
        <a:bodyPr/>
        <a:lstStyle/>
        <a:p>
          <a:r>
            <a:rPr lang="en-US"/>
            <a:t>Isaac is in the ‘Initiative vs Guilt’ stage, which usually happens between ages 3 and 6 (Erikson, 1963).</a:t>
          </a:r>
        </a:p>
      </dgm:t>
    </dgm:pt>
    <dgm:pt modelId="{87C94BFA-2226-42B7-9D9A-FF24B4DF11A6}" type="parTrans" cxnId="{16A0D04F-0C3C-4ED9-93E8-485DD3704D92}">
      <dgm:prSet/>
      <dgm:spPr/>
      <dgm:t>
        <a:bodyPr/>
        <a:lstStyle/>
        <a:p>
          <a:endParaRPr lang="en-US"/>
        </a:p>
      </dgm:t>
    </dgm:pt>
    <dgm:pt modelId="{E0950584-B605-4BCF-8D02-9BFFC52FE762}" type="sibTrans" cxnId="{16A0D04F-0C3C-4ED9-93E8-485DD3704D92}">
      <dgm:prSet/>
      <dgm:spPr/>
      <dgm:t>
        <a:bodyPr/>
        <a:lstStyle/>
        <a:p>
          <a:endParaRPr lang="en-US"/>
        </a:p>
      </dgm:t>
    </dgm:pt>
    <dgm:pt modelId="{7D190158-33EE-49F1-BFA6-5828280E79A5}">
      <dgm:prSet/>
      <dgm:spPr/>
      <dgm:t>
        <a:bodyPr/>
        <a:lstStyle/>
        <a:p>
          <a:r>
            <a:rPr lang="en-US"/>
            <a:t>During this stage, children begin exploring, socialising, and becoming more independent.</a:t>
          </a:r>
        </a:p>
      </dgm:t>
    </dgm:pt>
    <dgm:pt modelId="{DF6FA3D9-EECB-4E71-93FA-1B042CA6658B}" type="parTrans" cxnId="{3D6EA712-FBDC-48B8-ADCD-4CA45706D3E7}">
      <dgm:prSet/>
      <dgm:spPr/>
      <dgm:t>
        <a:bodyPr/>
        <a:lstStyle/>
        <a:p>
          <a:endParaRPr lang="en-US"/>
        </a:p>
      </dgm:t>
    </dgm:pt>
    <dgm:pt modelId="{0B165C2C-9DB9-4B95-A7BD-52CD3169014A}" type="sibTrans" cxnId="{3D6EA712-FBDC-48B8-ADCD-4CA45706D3E7}">
      <dgm:prSet/>
      <dgm:spPr/>
      <dgm:t>
        <a:bodyPr/>
        <a:lstStyle/>
        <a:p>
          <a:endParaRPr lang="en-US"/>
        </a:p>
      </dgm:t>
    </dgm:pt>
    <dgm:pt modelId="{274A09C6-BC36-4DB2-8FEC-A983573A86BA}">
      <dgm:prSet/>
      <dgm:spPr/>
      <dgm:t>
        <a:bodyPr/>
        <a:lstStyle/>
        <a:p>
          <a:r>
            <a:rPr lang="en-US"/>
            <a:t>When children feel supported, they become more confident.</a:t>
          </a:r>
        </a:p>
      </dgm:t>
    </dgm:pt>
    <dgm:pt modelId="{B86BEFA0-164B-4033-B064-2D40C3ED24A1}" type="parTrans" cxnId="{17AF512A-E552-44C0-8776-28C8D086F812}">
      <dgm:prSet/>
      <dgm:spPr/>
      <dgm:t>
        <a:bodyPr/>
        <a:lstStyle/>
        <a:p>
          <a:endParaRPr lang="en-US"/>
        </a:p>
      </dgm:t>
    </dgm:pt>
    <dgm:pt modelId="{1C77FE5F-A2E5-4357-B663-D686048823AF}" type="sibTrans" cxnId="{17AF512A-E552-44C0-8776-28C8D086F812}">
      <dgm:prSet/>
      <dgm:spPr/>
      <dgm:t>
        <a:bodyPr/>
        <a:lstStyle/>
        <a:p>
          <a:endParaRPr lang="en-US"/>
        </a:p>
      </dgm:t>
    </dgm:pt>
    <dgm:pt modelId="{F75FB34B-F000-4731-BA67-4C08F825E618}">
      <dgm:prSet/>
      <dgm:spPr/>
      <dgm:t>
        <a:bodyPr/>
        <a:lstStyle/>
        <a:p>
          <a:r>
            <a:rPr lang="en-US"/>
            <a:t>If they experience anxiety or too much criticism, they may become withdrawn or unsure of themselves.</a:t>
          </a:r>
        </a:p>
      </dgm:t>
    </dgm:pt>
    <dgm:pt modelId="{ABDBB6EB-6DA6-4844-973D-75DE2D3BCDFE}" type="parTrans" cxnId="{281D23B0-9AF7-4D76-B507-E0CCDFE7BF39}">
      <dgm:prSet/>
      <dgm:spPr/>
      <dgm:t>
        <a:bodyPr/>
        <a:lstStyle/>
        <a:p>
          <a:endParaRPr lang="en-US"/>
        </a:p>
      </dgm:t>
    </dgm:pt>
    <dgm:pt modelId="{322623F3-96D9-4779-831D-A5A07FFD451A}" type="sibTrans" cxnId="{281D23B0-9AF7-4D76-B507-E0CCDFE7BF39}">
      <dgm:prSet/>
      <dgm:spPr/>
      <dgm:t>
        <a:bodyPr/>
        <a:lstStyle/>
        <a:p>
          <a:endParaRPr lang="en-US"/>
        </a:p>
      </dgm:t>
    </dgm:pt>
    <dgm:pt modelId="{80DB23BA-8BEB-4C12-97E5-ED9784AB1831}" type="pres">
      <dgm:prSet presAssocID="{0A267BA9-7C54-4657-96A2-9E2D32DE509E}" presName="diagram" presStyleCnt="0">
        <dgm:presLayoutVars>
          <dgm:dir/>
          <dgm:resizeHandles val="exact"/>
        </dgm:presLayoutVars>
      </dgm:prSet>
      <dgm:spPr/>
    </dgm:pt>
    <dgm:pt modelId="{9FB1FD95-309E-4EB6-A1DD-3513501E9459}" type="pres">
      <dgm:prSet presAssocID="{7AB8FF71-9754-4E46-96CA-D0F3D733EAC0}" presName="node" presStyleLbl="node1" presStyleIdx="0" presStyleCnt="4">
        <dgm:presLayoutVars>
          <dgm:bulletEnabled val="1"/>
        </dgm:presLayoutVars>
      </dgm:prSet>
      <dgm:spPr/>
    </dgm:pt>
    <dgm:pt modelId="{EDDA5787-1E49-415A-A07A-3769B4728C4D}" type="pres">
      <dgm:prSet presAssocID="{E0950584-B605-4BCF-8D02-9BFFC52FE762}" presName="sibTrans" presStyleCnt="0"/>
      <dgm:spPr/>
    </dgm:pt>
    <dgm:pt modelId="{1CA97B6B-AD34-4C45-8D1A-A00DCA2F8DA7}" type="pres">
      <dgm:prSet presAssocID="{7D190158-33EE-49F1-BFA6-5828280E79A5}" presName="node" presStyleLbl="node1" presStyleIdx="1" presStyleCnt="4">
        <dgm:presLayoutVars>
          <dgm:bulletEnabled val="1"/>
        </dgm:presLayoutVars>
      </dgm:prSet>
      <dgm:spPr/>
    </dgm:pt>
    <dgm:pt modelId="{58D555F2-87F9-41FF-A082-E095E2CCF02B}" type="pres">
      <dgm:prSet presAssocID="{0B165C2C-9DB9-4B95-A7BD-52CD3169014A}" presName="sibTrans" presStyleCnt="0"/>
      <dgm:spPr/>
    </dgm:pt>
    <dgm:pt modelId="{1A305D8C-8D86-4C6C-AF37-A4E1B99571D0}" type="pres">
      <dgm:prSet presAssocID="{274A09C6-BC36-4DB2-8FEC-A983573A86BA}" presName="node" presStyleLbl="node1" presStyleIdx="2" presStyleCnt="4">
        <dgm:presLayoutVars>
          <dgm:bulletEnabled val="1"/>
        </dgm:presLayoutVars>
      </dgm:prSet>
      <dgm:spPr/>
    </dgm:pt>
    <dgm:pt modelId="{AA2B8A45-3C04-49FB-A998-681F21AC808C}" type="pres">
      <dgm:prSet presAssocID="{1C77FE5F-A2E5-4357-B663-D686048823AF}" presName="sibTrans" presStyleCnt="0"/>
      <dgm:spPr/>
    </dgm:pt>
    <dgm:pt modelId="{C35CC548-84F3-40BE-AA19-66A356B0862C}" type="pres">
      <dgm:prSet presAssocID="{F75FB34B-F000-4731-BA67-4C08F825E618}" presName="node" presStyleLbl="node1" presStyleIdx="3" presStyleCnt="4">
        <dgm:presLayoutVars>
          <dgm:bulletEnabled val="1"/>
        </dgm:presLayoutVars>
      </dgm:prSet>
      <dgm:spPr/>
    </dgm:pt>
  </dgm:ptLst>
  <dgm:cxnLst>
    <dgm:cxn modelId="{9DB2120D-4F29-4A8B-93C6-490FC4394EAC}" type="presOf" srcId="{274A09C6-BC36-4DB2-8FEC-A983573A86BA}" destId="{1A305D8C-8D86-4C6C-AF37-A4E1B99571D0}" srcOrd="0" destOrd="0" presId="urn:microsoft.com/office/officeart/2005/8/layout/default"/>
    <dgm:cxn modelId="{73C0530D-F5E3-4021-8C46-AA050176D327}" type="presOf" srcId="{0A267BA9-7C54-4657-96A2-9E2D32DE509E}" destId="{80DB23BA-8BEB-4C12-97E5-ED9784AB1831}" srcOrd="0" destOrd="0" presId="urn:microsoft.com/office/officeart/2005/8/layout/default"/>
    <dgm:cxn modelId="{3D6EA712-FBDC-48B8-ADCD-4CA45706D3E7}" srcId="{0A267BA9-7C54-4657-96A2-9E2D32DE509E}" destId="{7D190158-33EE-49F1-BFA6-5828280E79A5}" srcOrd="1" destOrd="0" parTransId="{DF6FA3D9-EECB-4E71-93FA-1B042CA6658B}" sibTransId="{0B165C2C-9DB9-4B95-A7BD-52CD3169014A}"/>
    <dgm:cxn modelId="{B6A5EC25-B979-4901-B85F-D599913A50F3}" type="presOf" srcId="{7AB8FF71-9754-4E46-96CA-D0F3D733EAC0}" destId="{9FB1FD95-309E-4EB6-A1DD-3513501E9459}" srcOrd="0" destOrd="0" presId="urn:microsoft.com/office/officeart/2005/8/layout/default"/>
    <dgm:cxn modelId="{17AF512A-E552-44C0-8776-28C8D086F812}" srcId="{0A267BA9-7C54-4657-96A2-9E2D32DE509E}" destId="{274A09C6-BC36-4DB2-8FEC-A983573A86BA}" srcOrd="2" destOrd="0" parTransId="{B86BEFA0-164B-4033-B064-2D40C3ED24A1}" sibTransId="{1C77FE5F-A2E5-4357-B663-D686048823AF}"/>
    <dgm:cxn modelId="{16A0D04F-0C3C-4ED9-93E8-485DD3704D92}" srcId="{0A267BA9-7C54-4657-96A2-9E2D32DE509E}" destId="{7AB8FF71-9754-4E46-96CA-D0F3D733EAC0}" srcOrd="0" destOrd="0" parTransId="{87C94BFA-2226-42B7-9D9A-FF24B4DF11A6}" sibTransId="{E0950584-B605-4BCF-8D02-9BFFC52FE762}"/>
    <dgm:cxn modelId="{281D23B0-9AF7-4D76-B507-E0CCDFE7BF39}" srcId="{0A267BA9-7C54-4657-96A2-9E2D32DE509E}" destId="{F75FB34B-F000-4731-BA67-4C08F825E618}" srcOrd="3" destOrd="0" parTransId="{ABDBB6EB-6DA6-4844-973D-75DE2D3BCDFE}" sibTransId="{322623F3-96D9-4779-831D-A5A07FFD451A}"/>
    <dgm:cxn modelId="{E5A72FEA-E214-4F01-A18B-65E54ABD94CA}" type="presOf" srcId="{7D190158-33EE-49F1-BFA6-5828280E79A5}" destId="{1CA97B6B-AD34-4C45-8D1A-A00DCA2F8DA7}" srcOrd="0" destOrd="0" presId="urn:microsoft.com/office/officeart/2005/8/layout/default"/>
    <dgm:cxn modelId="{A98324F0-3093-4D63-8857-02993780C214}" type="presOf" srcId="{F75FB34B-F000-4731-BA67-4C08F825E618}" destId="{C35CC548-84F3-40BE-AA19-66A356B0862C}" srcOrd="0" destOrd="0" presId="urn:microsoft.com/office/officeart/2005/8/layout/default"/>
    <dgm:cxn modelId="{7A519D3F-7F32-4625-9D4F-A3D4E61AC7A5}" type="presParOf" srcId="{80DB23BA-8BEB-4C12-97E5-ED9784AB1831}" destId="{9FB1FD95-309E-4EB6-A1DD-3513501E9459}" srcOrd="0" destOrd="0" presId="urn:microsoft.com/office/officeart/2005/8/layout/default"/>
    <dgm:cxn modelId="{593F0A5E-6F1E-4D60-9EA9-8F33235BBFB7}" type="presParOf" srcId="{80DB23BA-8BEB-4C12-97E5-ED9784AB1831}" destId="{EDDA5787-1E49-415A-A07A-3769B4728C4D}" srcOrd="1" destOrd="0" presId="urn:microsoft.com/office/officeart/2005/8/layout/default"/>
    <dgm:cxn modelId="{DF47FB70-8951-4458-87CB-7507D82B78DF}" type="presParOf" srcId="{80DB23BA-8BEB-4C12-97E5-ED9784AB1831}" destId="{1CA97B6B-AD34-4C45-8D1A-A00DCA2F8DA7}" srcOrd="2" destOrd="0" presId="urn:microsoft.com/office/officeart/2005/8/layout/default"/>
    <dgm:cxn modelId="{B88BF693-1992-454C-94F0-E79303EEE186}" type="presParOf" srcId="{80DB23BA-8BEB-4C12-97E5-ED9784AB1831}" destId="{58D555F2-87F9-41FF-A082-E095E2CCF02B}" srcOrd="3" destOrd="0" presId="urn:microsoft.com/office/officeart/2005/8/layout/default"/>
    <dgm:cxn modelId="{AB469D22-9D9E-45A4-844D-C991FCDC39EB}" type="presParOf" srcId="{80DB23BA-8BEB-4C12-97E5-ED9784AB1831}" destId="{1A305D8C-8D86-4C6C-AF37-A4E1B99571D0}" srcOrd="4" destOrd="0" presId="urn:microsoft.com/office/officeart/2005/8/layout/default"/>
    <dgm:cxn modelId="{C8FBFC19-C005-4BCC-AFEE-A02BC7E05F56}" type="presParOf" srcId="{80DB23BA-8BEB-4C12-97E5-ED9784AB1831}" destId="{AA2B8A45-3C04-49FB-A998-681F21AC808C}" srcOrd="5" destOrd="0" presId="urn:microsoft.com/office/officeart/2005/8/layout/default"/>
    <dgm:cxn modelId="{0462FD55-E41E-45F2-8783-11B34B2C256D}" type="presParOf" srcId="{80DB23BA-8BEB-4C12-97E5-ED9784AB1831}" destId="{C35CC548-84F3-40BE-AA19-66A356B0862C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13EE2E-91AF-47FE-BD7B-886386571C0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FD8A09D-87F6-44EC-926D-78291DB20F66}">
      <dgm:prSet/>
      <dgm:spPr/>
      <dgm:t>
        <a:bodyPr/>
        <a:lstStyle/>
        <a:p>
          <a:r>
            <a:rPr lang="en-GB"/>
            <a:t>Isaac’s language delay may affect his confidence when communicating with other children.</a:t>
          </a:r>
          <a:endParaRPr lang="en-US"/>
        </a:p>
      </dgm:t>
    </dgm:pt>
    <dgm:pt modelId="{89D03EDA-D57B-4647-8FC2-52DE928C0295}" type="parTrans" cxnId="{76A0D993-8933-4720-B201-C4608BB9DD83}">
      <dgm:prSet/>
      <dgm:spPr/>
      <dgm:t>
        <a:bodyPr/>
        <a:lstStyle/>
        <a:p>
          <a:endParaRPr lang="en-US"/>
        </a:p>
      </dgm:t>
    </dgm:pt>
    <dgm:pt modelId="{4F071FD5-55D7-4667-8BCB-F7FF31C462A5}" type="sibTrans" cxnId="{76A0D993-8933-4720-B201-C4608BB9DD83}">
      <dgm:prSet/>
      <dgm:spPr/>
      <dgm:t>
        <a:bodyPr/>
        <a:lstStyle/>
        <a:p>
          <a:endParaRPr lang="en-US"/>
        </a:p>
      </dgm:t>
    </dgm:pt>
    <dgm:pt modelId="{25C1D927-7569-4F49-B69D-0E6101F2FE7A}">
      <dgm:prSet/>
      <dgm:spPr/>
      <dgm:t>
        <a:bodyPr/>
        <a:lstStyle/>
        <a:p>
          <a:r>
            <a:rPr lang="en-GB"/>
            <a:t>If children struggle to express themselves, they may avoid group activities.</a:t>
          </a:r>
          <a:endParaRPr lang="en-US"/>
        </a:p>
      </dgm:t>
    </dgm:pt>
    <dgm:pt modelId="{31958706-A619-4867-AB01-67BA68D019C0}" type="parTrans" cxnId="{14E09000-BA0D-4445-93AF-EF914DE9BB36}">
      <dgm:prSet/>
      <dgm:spPr/>
      <dgm:t>
        <a:bodyPr/>
        <a:lstStyle/>
        <a:p>
          <a:endParaRPr lang="en-US"/>
        </a:p>
      </dgm:t>
    </dgm:pt>
    <dgm:pt modelId="{F7739517-C619-4AA7-A52B-A7E3BFF45B0D}" type="sibTrans" cxnId="{14E09000-BA0D-4445-93AF-EF914DE9BB36}">
      <dgm:prSet/>
      <dgm:spPr/>
      <dgm:t>
        <a:bodyPr/>
        <a:lstStyle/>
        <a:p>
          <a:endParaRPr lang="en-US"/>
        </a:p>
      </dgm:t>
    </dgm:pt>
    <dgm:pt modelId="{1B9E3DA7-C69C-4C39-BD4B-9520E2686935}">
      <dgm:prSet/>
      <dgm:spPr/>
      <dgm:t>
        <a:bodyPr/>
        <a:lstStyle/>
        <a:p>
          <a:r>
            <a:rPr lang="en-GB"/>
            <a:t>Limited social experiences may also affect his friendships and emotional development (Vygotsky, 1978).</a:t>
          </a:r>
          <a:endParaRPr lang="en-US"/>
        </a:p>
      </dgm:t>
    </dgm:pt>
    <dgm:pt modelId="{590EE132-5DF6-4E9D-BD93-F062DEA68480}" type="parTrans" cxnId="{017C0552-93ED-4E83-BFB5-465794D009B9}">
      <dgm:prSet/>
      <dgm:spPr/>
      <dgm:t>
        <a:bodyPr/>
        <a:lstStyle/>
        <a:p>
          <a:endParaRPr lang="en-US"/>
        </a:p>
      </dgm:t>
    </dgm:pt>
    <dgm:pt modelId="{F36CAA8A-7153-4C97-9E91-C154BF2C60D8}" type="sibTrans" cxnId="{017C0552-93ED-4E83-BFB5-465794D009B9}">
      <dgm:prSet/>
      <dgm:spPr/>
      <dgm:t>
        <a:bodyPr/>
        <a:lstStyle/>
        <a:p>
          <a:endParaRPr lang="en-US"/>
        </a:p>
      </dgm:t>
    </dgm:pt>
    <dgm:pt modelId="{DB6E0B36-34A4-4309-814A-CEA8DECDFBA6}" type="pres">
      <dgm:prSet presAssocID="{0713EE2E-91AF-47FE-BD7B-886386571C04}" presName="linear" presStyleCnt="0">
        <dgm:presLayoutVars>
          <dgm:animLvl val="lvl"/>
          <dgm:resizeHandles val="exact"/>
        </dgm:presLayoutVars>
      </dgm:prSet>
      <dgm:spPr/>
    </dgm:pt>
    <dgm:pt modelId="{A634394F-92E4-4A36-BA51-95ABE7C36A13}" type="pres">
      <dgm:prSet presAssocID="{CFD8A09D-87F6-44EC-926D-78291DB20F6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67AABEB-55C7-4EEB-B820-E3761A35FF68}" type="pres">
      <dgm:prSet presAssocID="{4F071FD5-55D7-4667-8BCB-F7FF31C462A5}" presName="spacer" presStyleCnt="0"/>
      <dgm:spPr/>
    </dgm:pt>
    <dgm:pt modelId="{7739CA32-AE02-4BA5-AEF6-AA321D1B8753}" type="pres">
      <dgm:prSet presAssocID="{25C1D927-7569-4F49-B69D-0E6101F2FE7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12FACB7-56AE-4337-AD44-2E76E49B42B3}" type="pres">
      <dgm:prSet presAssocID="{F7739517-C619-4AA7-A52B-A7E3BFF45B0D}" presName="spacer" presStyleCnt="0"/>
      <dgm:spPr/>
    </dgm:pt>
    <dgm:pt modelId="{844812C2-61C6-4AB6-A3FC-2F112EDC9F33}" type="pres">
      <dgm:prSet presAssocID="{1B9E3DA7-C69C-4C39-BD4B-9520E268693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4E09000-BA0D-4445-93AF-EF914DE9BB36}" srcId="{0713EE2E-91AF-47FE-BD7B-886386571C04}" destId="{25C1D927-7569-4F49-B69D-0E6101F2FE7A}" srcOrd="1" destOrd="0" parTransId="{31958706-A619-4867-AB01-67BA68D019C0}" sibTransId="{F7739517-C619-4AA7-A52B-A7E3BFF45B0D}"/>
    <dgm:cxn modelId="{7858203A-47C3-471A-BD2A-7D62FF8B913C}" type="presOf" srcId="{0713EE2E-91AF-47FE-BD7B-886386571C04}" destId="{DB6E0B36-34A4-4309-814A-CEA8DECDFBA6}" srcOrd="0" destOrd="0" presId="urn:microsoft.com/office/officeart/2005/8/layout/vList2"/>
    <dgm:cxn modelId="{017C0552-93ED-4E83-BFB5-465794D009B9}" srcId="{0713EE2E-91AF-47FE-BD7B-886386571C04}" destId="{1B9E3DA7-C69C-4C39-BD4B-9520E2686935}" srcOrd="2" destOrd="0" parTransId="{590EE132-5DF6-4E9D-BD93-F062DEA68480}" sibTransId="{F36CAA8A-7153-4C97-9E91-C154BF2C60D8}"/>
    <dgm:cxn modelId="{76A0D993-8933-4720-B201-C4608BB9DD83}" srcId="{0713EE2E-91AF-47FE-BD7B-886386571C04}" destId="{CFD8A09D-87F6-44EC-926D-78291DB20F66}" srcOrd="0" destOrd="0" parTransId="{89D03EDA-D57B-4647-8FC2-52DE928C0295}" sibTransId="{4F071FD5-55D7-4667-8BCB-F7FF31C462A5}"/>
    <dgm:cxn modelId="{922A88DB-E6D7-4C08-A8A7-8BF45E47A167}" type="presOf" srcId="{CFD8A09D-87F6-44EC-926D-78291DB20F66}" destId="{A634394F-92E4-4A36-BA51-95ABE7C36A13}" srcOrd="0" destOrd="0" presId="urn:microsoft.com/office/officeart/2005/8/layout/vList2"/>
    <dgm:cxn modelId="{2097F9DE-0ED2-464A-A58E-D68643F81A81}" type="presOf" srcId="{1B9E3DA7-C69C-4C39-BD4B-9520E2686935}" destId="{844812C2-61C6-4AB6-A3FC-2F112EDC9F33}" srcOrd="0" destOrd="0" presId="urn:microsoft.com/office/officeart/2005/8/layout/vList2"/>
    <dgm:cxn modelId="{C9B855F2-008E-4BA5-A2A4-BF84D7941649}" type="presOf" srcId="{25C1D927-7569-4F49-B69D-0E6101F2FE7A}" destId="{7739CA32-AE02-4BA5-AEF6-AA321D1B8753}" srcOrd="0" destOrd="0" presId="urn:microsoft.com/office/officeart/2005/8/layout/vList2"/>
    <dgm:cxn modelId="{5EF81156-2249-49E1-9D72-A3FDBF58E375}" type="presParOf" srcId="{DB6E0B36-34A4-4309-814A-CEA8DECDFBA6}" destId="{A634394F-92E4-4A36-BA51-95ABE7C36A13}" srcOrd="0" destOrd="0" presId="urn:microsoft.com/office/officeart/2005/8/layout/vList2"/>
    <dgm:cxn modelId="{2FCC2F7B-77F3-498D-AE4D-889F94321923}" type="presParOf" srcId="{DB6E0B36-34A4-4309-814A-CEA8DECDFBA6}" destId="{567AABEB-55C7-4EEB-B820-E3761A35FF68}" srcOrd="1" destOrd="0" presId="urn:microsoft.com/office/officeart/2005/8/layout/vList2"/>
    <dgm:cxn modelId="{6A597996-18D7-4A50-85AF-BE6554756738}" type="presParOf" srcId="{DB6E0B36-34A4-4309-814A-CEA8DECDFBA6}" destId="{7739CA32-AE02-4BA5-AEF6-AA321D1B8753}" srcOrd="2" destOrd="0" presId="urn:microsoft.com/office/officeart/2005/8/layout/vList2"/>
    <dgm:cxn modelId="{A6E99F2F-4B28-4CC3-9D2D-1ABFB403FCE2}" type="presParOf" srcId="{DB6E0B36-34A4-4309-814A-CEA8DECDFBA6}" destId="{712FACB7-56AE-4337-AD44-2E76E49B42B3}" srcOrd="3" destOrd="0" presId="urn:microsoft.com/office/officeart/2005/8/layout/vList2"/>
    <dgm:cxn modelId="{1B018F5A-EA49-47CD-A767-D4C6BFDDE137}" type="presParOf" srcId="{DB6E0B36-34A4-4309-814A-CEA8DECDFBA6}" destId="{844812C2-61C6-4AB6-A3FC-2F112EDC9F3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9C9E991-275C-41D0-9B67-9649A6E21790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6A685B1-01D9-43FE-8965-4F6056D22CEF}">
      <dgm:prSet/>
      <dgm:spPr/>
      <dgm:t>
        <a:bodyPr/>
        <a:lstStyle/>
        <a:p>
          <a:r>
            <a:rPr lang="en-US"/>
            <a:t>A consistent key worker could help Isaac feel safer and more secure (Bowlby, 1988).</a:t>
          </a:r>
        </a:p>
      </dgm:t>
    </dgm:pt>
    <dgm:pt modelId="{5D36D467-0391-45B2-ABFA-537CB0652BDC}" type="parTrans" cxnId="{DD5F078A-83F0-4F56-8FFD-8A4E04FCCD68}">
      <dgm:prSet/>
      <dgm:spPr/>
      <dgm:t>
        <a:bodyPr/>
        <a:lstStyle/>
        <a:p>
          <a:endParaRPr lang="en-US"/>
        </a:p>
      </dgm:t>
    </dgm:pt>
    <dgm:pt modelId="{DAE6D35A-BCCB-4E5F-829C-AA9A2A4EE3DC}" type="sibTrans" cxnId="{DD5F078A-83F0-4F56-8FFD-8A4E04FCCD68}">
      <dgm:prSet/>
      <dgm:spPr/>
      <dgm:t>
        <a:bodyPr/>
        <a:lstStyle/>
        <a:p>
          <a:endParaRPr lang="en-US"/>
        </a:p>
      </dgm:t>
    </dgm:pt>
    <dgm:pt modelId="{E98F35CE-34C8-4B74-A03F-DC73773EA574}">
      <dgm:prSet/>
      <dgm:spPr/>
      <dgm:t>
        <a:bodyPr/>
        <a:lstStyle/>
        <a:p>
          <a:r>
            <a:rPr lang="en-US"/>
            <a:t>Predictable routines may reduce his anxiety during transitions.</a:t>
          </a:r>
        </a:p>
      </dgm:t>
    </dgm:pt>
    <dgm:pt modelId="{A4469292-CB16-431E-96AD-D1E9B95D4A67}" type="parTrans" cxnId="{F875488C-81E7-4964-982B-EF8C8D1A7851}">
      <dgm:prSet/>
      <dgm:spPr/>
      <dgm:t>
        <a:bodyPr/>
        <a:lstStyle/>
        <a:p>
          <a:endParaRPr lang="en-US"/>
        </a:p>
      </dgm:t>
    </dgm:pt>
    <dgm:pt modelId="{E990A684-D297-46E3-9D75-89DD2F65864F}" type="sibTrans" cxnId="{F875488C-81E7-4964-982B-EF8C8D1A7851}">
      <dgm:prSet/>
      <dgm:spPr/>
      <dgm:t>
        <a:bodyPr/>
        <a:lstStyle/>
        <a:p>
          <a:endParaRPr lang="en-US"/>
        </a:p>
      </dgm:t>
    </dgm:pt>
    <dgm:pt modelId="{724FB1CC-29EA-428E-A655-32ADA427A277}">
      <dgm:prSet/>
      <dgm:spPr/>
      <dgm:t>
        <a:bodyPr/>
        <a:lstStyle/>
        <a:p>
          <a:r>
            <a:rPr lang="en-US"/>
            <a:t>Gentle encouragement and reassurance could help him become more independent over time.</a:t>
          </a:r>
        </a:p>
      </dgm:t>
    </dgm:pt>
    <dgm:pt modelId="{BC61E0E6-4154-4A4D-95BD-B8CE4A4840FD}" type="parTrans" cxnId="{8DFDE4B3-A0AC-4B72-B5F9-E5766C181467}">
      <dgm:prSet/>
      <dgm:spPr/>
      <dgm:t>
        <a:bodyPr/>
        <a:lstStyle/>
        <a:p>
          <a:endParaRPr lang="en-US"/>
        </a:p>
      </dgm:t>
    </dgm:pt>
    <dgm:pt modelId="{5853CECD-FAE7-4B87-870D-D57F9AC29DEF}" type="sibTrans" cxnId="{8DFDE4B3-A0AC-4B72-B5F9-E5766C181467}">
      <dgm:prSet/>
      <dgm:spPr/>
      <dgm:t>
        <a:bodyPr/>
        <a:lstStyle/>
        <a:p>
          <a:endParaRPr lang="en-US"/>
        </a:p>
      </dgm:t>
    </dgm:pt>
    <dgm:pt modelId="{5D3053A7-0C89-4C33-98C9-DB0C55174ADF}" type="pres">
      <dgm:prSet presAssocID="{C9C9E991-275C-41D0-9B67-9649A6E21790}" presName="linear" presStyleCnt="0">
        <dgm:presLayoutVars>
          <dgm:animLvl val="lvl"/>
          <dgm:resizeHandles val="exact"/>
        </dgm:presLayoutVars>
      </dgm:prSet>
      <dgm:spPr/>
    </dgm:pt>
    <dgm:pt modelId="{BC7BD48A-0F38-4CB6-B136-B562B16827C2}" type="pres">
      <dgm:prSet presAssocID="{06A685B1-01D9-43FE-8965-4F6056D22CE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3BDA9C3-EEF7-4CAC-81BD-1AC5D46C0A4C}" type="pres">
      <dgm:prSet presAssocID="{DAE6D35A-BCCB-4E5F-829C-AA9A2A4EE3DC}" presName="spacer" presStyleCnt="0"/>
      <dgm:spPr/>
    </dgm:pt>
    <dgm:pt modelId="{6C5F33E9-9AE8-44C7-AB9A-45CE1E2F7A54}" type="pres">
      <dgm:prSet presAssocID="{E98F35CE-34C8-4B74-A03F-DC73773EA57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F8EAE2B-F209-41AA-ACE3-0A97782A4598}" type="pres">
      <dgm:prSet presAssocID="{E990A684-D297-46E3-9D75-89DD2F65864F}" presName="spacer" presStyleCnt="0"/>
      <dgm:spPr/>
    </dgm:pt>
    <dgm:pt modelId="{D0562CDC-0A9A-4D86-B49C-4C962FEB2022}" type="pres">
      <dgm:prSet presAssocID="{724FB1CC-29EA-428E-A655-32ADA427A27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551F445-7C01-45B6-88CC-0D332EB66D2E}" type="presOf" srcId="{724FB1CC-29EA-428E-A655-32ADA427A277}" destId="{D0562CDC-0A9A-4D86-B49C-4C962FEB2022}" srcOrd="0" destOrd="0" presId="urn:microsoft.com/office/officeart/2005/8/layout/vList2"/>
    <dgm:cxn modelId="{3D351D6B-EC00-444C-B91C-70865DEAB832}" type="presOf" srcId="{06A685B1-01D9-43FE-8965-4F6056D22CEF}" destId="{BC7BD48A-0F38-4CB6-B136-B562B16827C2}" srcOrd="0" destOrd="0" presId="urn:microsoft.com/office/officeart/2005/8/layout/vList2"/>
    <dgm:cxn modelId="{DD5F078A-83F0-4F56-8FFD-8A4E04FCCD68}" srcId="{C9C9E991-275C-41D0-9B67-9649A6E21790}" destId="{06A685B1-01D9-43FE-8965-4F6056D22CEF}" srcOrd="0" destOrd="0" parTransId="{5D36D467-0391-45B2-ABFA-537CB0652BDC}" sibTransId="{DAE6D35A-BCCB-4E5F-829C-AA9A2A4EE3DC}"/>
    <dgm:cxn modelId="{F875488C-81E7-4964-982B-EF8C8D1A7851}" srcId="{C9C9E991-275C-41D0-9B67-9649A6E21790}" destId="{E98F35CE-34C8-4B74-A03F-DC73773EA574}" srcOrd="1" destOrd="0" parTransId="{A4469292-CB16-431E-96AD-D1E9B95D4A67}" sibTransId="{E990A684-D297-46E3-9D75-89DD2F65864F}"/>
    <dgm:cxn modelId="{E8932393-AA93-41A1-B85F-63DC6F0C96BE}" type="presOf" srcId="{E98F35CE-34C8-4B74-A03F-DC73773EA574}" destId="{6C5F33E9-9AE8-44C7-AB9A-45CE1E2F7A54}" srcOrd="0" destOrd="0" presId="urn:microsoft.com/office/officeart/2005/8/layout/vList2"/>
    <dgm:cxn modelId="{AC75F6AB-2A6E-4AC4-BCD5-70A810C6040D}" type="presOf" srcId="{C9C9E991-275C-41D0-9B67-9649A6E21790}" destId="{5D3053A7-0C89-4C33-98C9-DB0C55174ADF}" srcOrd="0" destOrd="0" presId="urn:microsoft.com/office/officeart/2005/8/layout/vList2"/>
    <dgm:cxn modelId="{8DFDE4B3-A0AC-4B72-B5F9-E5766C181467}" srcId="{C9C9E991-275C-41D0-9B67-9649A6E21790}" destId="{724FB1CC-29EA-428E-A655-32ADA427A277}" srcOrd="2" destOrd="0" parTransId="{BC61E0E6-4154-4A4D-95BD-B8CE4A4840FD}" sibTransId="{5853CECD-FAE7-4B87-870D-D57F9AC29DEF}"/>
    <dgm:cxn modelId="{484BC413-D9F0-4281-8264-8842E5A9F595}" type="presParOf" srcId="{5D3053A7-0C89-4C33-98C9-DB0C55174ADF}" destId="{BC7BD48A-0F38-4CB6-B136-B562B16827C2}" srcOrd="0" destOrd="0" presId="urn:microsoft.com/office/officeart/2005/8/layout/vList2"/>
    <dgm:cxn modelId="{32FC5209-8662-4EC7-9FA2-A68C09E3FB3B}" type="presParOf" srcId="{5D3053A7-0C89-4C33-98C9-DB0C55174ADF}" destId="{63BDA9C3-EEF7-4CAC-81BD-1AC5D46C0A4C}" srcOrd="1" destOrd="0" presId="urn:microsoft.com/office/officeart/2005/8/layout/vList2"/>
    <dgm:cxn modelId="{D6995877-03A8-4C17-B412-08DE133EF537}" type="presParOf" srcId="{5D3053A7-0C89-4C33-98C9-DB0C55174ADF}" destId="{6C5F33E9-9AE8-44C7-AB9A-45CE1E2F7A54}" srcOrd="2" destOrd="0" presId="urn:microsoft.com/office/officeart/2005/8/layout/vList2"/>
    <dgm:cxn modelId="{D1D67478-4FEB-4746-A434-E3ADC55F220D}" type="presParOf" srcId="{5D3053A7-0C89-4C33-98C9-DB0C55174ADF}" destId="{7F8EAE2B-F209-41AA-ACE3-0A97782A4598}" srcOrd="3" destOrd="0" presId="urn:microsoft.com/office/officeart/2005/8/layout/vList2"/>
    <dgm:cxn modelId="{DEF181D4-68AF-4850-9F88-D5CA320A7537}" type="presParOf" srcId="{5D3053A7-0C89-4C33-98C9-DB0C55174ADF}" destId="{D0562CDC-0A9A-4D86-B49C-4C962FEB202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CAB2ED4-741A-4352-82A9-42B2788D6D9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A946B481-D30F-4081-882A-F95E165357EE}">
      <dgm:prSet/>
      <dgm:spPr/>
      <dgm:t>
        <a:bodyPr/>
        <a:lstStyle/>
        <a:p>
          <a:pPr>
            <a:defRPr cap="all"/>
          </a:pPr>
          <a:r>
            <a:rPr lang="en-US"/>
            <a:t>Play based activities could help Isaac build confidence naturally.</a:t>
          </a:r>
        </a:p>
      </dgm:t>
    </dgm:pt>
    <dgm:pt modelId="{1BD45287-B081-47FB-9369-565F1917575F}" type="parTrans" cxnId="{CCB4472D-AF83-466C-B6F6-F3F39C4ABD8E}">
      <dgm:prSet/>
      <dgm:spPr/>
      <dgm:t>
        <a:bodyPr/>
        <a:lstStyle/>
        <a:p>
          <a:endParaRPr lang="en-US"/>
        </a:p>
      </dgm:t>
    </dgm:pt>
    <dgm:pt modelId="{A23B56DA-9AC5-4824-ADD0-EE5DC803D98D}" type="sibTrans" cxnId="{CCB4472D-AF83-466C-B6F6-F3F39C4ABD8E}">
      <dgm:prSet/>
      <dgm:spPr/>
      <dgm:t>
        <a:bodyPr/>
        <a:lstStyle/>
        <a:p>
          <a:endParaRPr lang="en-US"/>
        </a:p>
      </dgm:t>
    </dgm:pt>
    <dgm:pt modelId="{1A015C2C-7372-42A9-A066-1EC71096A2F3}">
      <dgm:prSet/>
      <dgm:spPr/>
      <dgm:t>
        <a:bodyPr/>
        <a:lstStyle/>
        <a:p>
          <a:pPr>
            <a:defRPr cap="all"/>
          </a:pPr>
          <a:r>
            <a:rPr lang="en-US"/>
            <a:t>Storytelling, songs, and role play would support his language development.</a:t>
          </a:r>
        </a:p>
      </dgm:t>
    </dgm:pt>
    <dgm:pt modelId="{1D88513B-D0DE-4D60-B11E-4CCEE5DDEB7D}" type="parTrans" cxnId="{D5A85B0F-BA45-4F40-BB2B-AC27E9175317}">
      <dgm:prSet/>
      <dgm:spPr/>
      <dgm:t>
        <a:bodyPr/>
        <a:lstStyle/>
        <a:p>
          <a:endParaRPr lang="en-US"/>
        </a:p>
      </dgm:t>
    </dgm:pt>
    <dgm:pt modelId="{72E684F6-D78C-4CB8-933A-3FF75A4B0F20}" type="sibTrans" cxnId="{D5A85B0F-BA45-4F40-BB2B-AC27E9175317}">
      <dgm:prSet/>
      <dgm:spPr/>
      <dgm:t>
        <a:bodyPr/>
        <a:lstStyle/>
        <a:p>
          <a:endParaRPr lang="en-US"/>
        </a:p>
      </dgm:t>
    </dgm:pt>
    <dgm:pt modelId="{6140FAF0-7108-4AE9-B207-E40CC1638C17}">
      <dgm:prSet/>
      <dgm:spPr/>
      <dgm:t>
        <a:bodyPr/>
        <a:lstStyle/>
        <a:p>
          <a:pPr>
            <a:defRPr cap="all"/>
          </a:pPr>
          <a:r>
            <a:rPr lang="en-US"/>
            <a:t>Small group activities may help him feel more comfortable interacting with other children (Brooker and Woodhead, 2013).</a:t>
          </a:r>
        </a:p>
      </dgm:t>
    </dgm:pt>
    <dgm:pt modelId="{D63B844F-680E-4B28-BB80-D34569D8AD63}" type="parTrans" cxnId="{CC560EC5-72FF-4D96-B57B-A27D69C48A44}">
      <dgm:prSet/>
      <dgm:spPr/>
      <dgm:t>
        <a:bodyPr/>
        <a:lstStyle/>
        <a:p>
          <a:endParaRPr lang="en-US"/>
        </a:p>
      </dgm:t>
    </dgm:pt>
    <dgm:pt modelId="{F4F5AD1E-8AF6-4079-83EE-BB9E6D9BE40D}" type="sibTrans" cxnId="{CC560EC5-72FF-4D96-B57B-A27D69C48A44}">
      <dgm:prSet/>
      <dgm:spPr/>
      <dgm:t>
        <a:bodyPr/>
        <a:lstStyle/>
        <a:p>
          <a:endParaRPr lang="en-US"/>
        </a:p>
      </dgm:t>
    </dgm:pt>
    <dgm:pt modelId="{D75D38DD-E3B6-44A0-9634-69D6D9FAE50A}" type="pres">
      <dgm:prSet presAssocID="{DCAB2ED4-741A-4352-82A9-42B2788D6D98}" presName="root" presStyleCnt="0">
        <dgm:presLayoutVars>
          <dgm:dir/>
          <dgm:resizeHandles val="exact"/>
        </dgm:presLayoutVars>
      </dgm:prSet>
      <dgm:spPr/>
    </dgm:pt>
    <dgm:pt modelId="{93EF8C3B-A45C-48E1-8FA5-D65380CD8CD5}" type="pres">
      <dgm:prSet presAssocID="{A946B481-D30F-4081-882A-F95E165357EE}" presName="compNode" presStyleCnt="0"/>
      <dgm:spPr/>
    </dgm:pt>
    <dgm:pt modelId="{46EECF2E-9374-4D27-9737-837860A50DCF}" type="pres">
      <dgm:prSet presAssocID="{A946B481-D30F-4081-882A-F95E165357EE}" presName="iconBgRect" presStyleLbl="bgShp" presStyleIdx="0" presStyleCnt="3"/>
      <dgm:spPr/>
    </dgm:pt>
    <dgm:pt modelId="{6AF3E2CC-8B4B-48B9-8081-F1DD124640C1}" type="pres">
      <dgm:prSet presAssocID="{A946B481-D30F-4081-882A-F95E165357EE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C161C40-C267-4148-BDAD-68050A2F569B}" type="pres">
      <dgm:prSet presAssocID="{A946B481-D30F-4081-882A-F95E165357EE}" presName="spaceRect" presStyleCnt="0"/>
      <dgm:spPr/>
    </dgm:pt>
    <dgm:pt modelId="{53DDDCA8-B4C1-418B-A0E5-F7A897F454B7}" type="pres">
      <dgm:prSet presAssocID="{A946B481-D30F-4081-882A-F95E165357EE}" presName="textRect" presStyleLbl="revTx" presStyleIdx="0" presStyleCnt="3">
        <dgm:presLayoutVars>
          <dgm:chMax val="1"/>
          <dgm:chPref val="1"/>
        </dgm:presLayoutVars>
      </dgm:prSet>
      <dgm:spPr/>
    </dgm:pt>
    <dgm:pt modelId="{3C3FCCC9-5566-4781-AD64-F847FBEA21AA}" type="pres">
      <dgm:prSet presAssocID="{A23B56DA-9AC5-4824-ADD0-EE5DC803D98D}" presName="sibTrans" presStyleCnt="0"/>
      <dgm:spPr/>
    </dgm:pt>
    <dgm:pt modelId="{A2DF11F2-FC10-4E96-A5E3-045BFC656F91}" type="pres">
      <dgm:prSet presAssocID="{1A015C2C-7372-42A9-A066-1EC71096A2F3}" presName="compNode" presStyleCnt="0"/>
      <dgm:spPr/>
    </dgm:pt>
    <dgm:pt modelId="{4A86B6AB-1759-442B-84B9-9B3FEEC3F757}" type="pres">
      <dgm:prSet presAssocID="{1A015C2C-7372-42A9-A066-1EC71096A2F3}" presName="iconBgRect" presStyleLbl="bgShp" presStyleIdx="1" presStyleCnt="3"/>
      <dgm:spPr/>
    </dgm:pt>
    <dgm:pt modelId="{9BF17000-AE5B-4CC9-A27B-24465DD4A664}" type="pres">
      <dgm:prSet presAssocID="{1A015C2C-7372-42A9-A066-1EC71096A2F3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eble clef"/>
        </a:ext>
      </dgm:extLst>
    </dgm:pt>
    <dgm:pt modelId="{72D285D5-4E27-483A-A253-40449E97FFAD}" type="pres">
      <dgm:prSet presAssocID="{1A015C2C-7372-42A9-A066-1EC71096A2F3}" presName="spaceRect" presStyleCnt="0"/>
      <dgm:spPr/>
    </dgm:pt>
    <dgm:pt modelId="{ABA0F0D0-75FB-454D-9A0A-FD71666499A0}" type="pres">
      <dgm:prSet presAssocID="{1A015C2C-7372-42A9-A066-1EC71096A2F3}" presName="textRect" presStyleLbl="revTx" presStyleIdx="1" presStyleCnt="3">
        <dgm:presLayoutVars>
          <dgm:chMax val="1"/>
          <dgm:chPref val="1"/>
        </dgm:presLayoutVars>
      </dgm:prSet>
      <dgm:spPr/>
    </dgm:pt>
    <dgm:pt modelId="{A93523BD-D253-4BD4-ACE5-F2370F118020}" type="pres">
      <dgm:prSet presAssocID="{72E684F6-D78C-4CB8-933A-3FF75A4B0F20}" presName="sibTrans" presStyleCnt="0"/>
      <dgm:spPr/>
    </dgm:pt>
    <dgm:pt modelId="{A7326AD6-A421-4229-A234-08C64703687E}" type="pres">
      <dgm:prSet presAssocID="{6140FAF0-7108-4AE9-B207-E40CC1638C17}" presName="compNode" presStyleCnt="0"/>
      <dgm:spPr/>
    </dgm:pt>
    <dgm:pt modelId="{EA898952-AB5B-4246-81BF-76A497141AC1}" type="pres">
      <dgm:prSet presAssocID="{6140FAF0-7108-4AE9-B207-E40CC1638C17}" presName="iconBgRect" presStyleLbl="bgShp" presStyleIdx="2" presStyleCnt="3"/>
      <dgm:spPr/>
    </dgm:pt>
    <dgm:pt modelId="{9D825466-E731-43BF-9FC5-805FE720D4AA}" type="pres">
      <dgm:prSet presAssocID="{6140FAF0-7108-4AE9-B207-E40CC1638C17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7D43C478-4688-45C3-829E-E7D5869E9D1A}" type="pres">
      <dgm:prSet presAssocID="{6140FAF0-7108-4AE9-B207-E40CC1638C17}" presName="spaceRect" presStyleCnt="0"/>
      <dgm:spPr/>
    </dgm:pt>
    <dgm:pt modelId="{5673AA40-073F-4EBC-8F46-0EF1EE4A331A}" type="pres">
      <dgm:prSet presAssocID="{6140FAF0-7108-4AE9-B207-E40CC1638C1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D5A85B0F-BA45-4F40-BB2B-AC27E9175317}" srcId="{DCAB2ED4-741A-4352-82A9-42B2788D6D98}" destId="{1A015C2C-7372-42A9-A066-1EC71096A2F3}" srcOrd="1" destOrd="0" parTransId="{1D88513B-D0DE-4D60-B11E-4CCEE5DDEB7D}" sibTransId="{72E684F6-D78C-4CB8-933A-3FF75A4B0F20}"/>
    <dgm:cxn modelId="{CCB4472D-AF83-466C-B6F6-F3F39C4ABD8E}" srcId="{DCAB2ED4-741A-4352-82A9-42B2788D6D98}" destId="{A946B481-D30F-4081-882A-F95E165357EE}" srcOrd="0" destOrd="0" parTransId="{1BD45287-B081-47FB-9369-565F1917575F}" sibTransId="{A23B56DA-9AC5-4824-ADD0-EE5DC803D98D}"/>
    <dgm:cxn modelId="{4E436E80-E2E2-4955-B828-66EDB26571D9}" type="presOf" srcId="{1A015C2C-7372-42A9-A066-1EC71096A2F3}" destId="{ABA0F0D0-75FB-454D-9A0A-FD71666499A0}" srcOrd="0" destOrd="0" presId="urn:microsoft.com/office/officeart/2018/5/layout/IconCircleLabelList"/>
    <dgm:cxn modelId="{F928EEC3-6D98-4F59-993F-A4B68DE5B269}" type="presOf" srcId="{DCAB2ED4-741A-4352-82A9-42B2788D6D98}" destId="{D75D38DD-E3B6-44A0-9634-69D6D9FAE50A}" srcOrd="0" destOrd="0" presId="urn:microsoft.com/office/officeart/2018/5/layout/IconCircleLabelList"/>
    <dgm:cxn modelId="{CC560EC5-72FF-4D96-B57B-A27D69C48A44}" srcId="{DCAB2ED4-741A-4352-82A9-42B2788D6D98}" destId="{6140FAF0-7108-4AE9-B207-E40CC1638C17}" srcOrd="2" destOrd="0" parTransId="{D63B844F-680E-4B28-BB80-D34569D8AD63}" sibTransId="{F4F5AD1E-8AF6-4079-83EE-BB9E6D9BE40D}"/>
    <dgm:cxn modelId="{C29D2BCD-FE76-4480-A53E-E654D162B328}" type="presOf" srcId="{A946B481-D30F-4081-882A-F95E165357EE}" destId="{53DDDCA8-B4C1-418B-A0E5-F7A897F454B7}" srcOrd="0" destOrd="0" presId="urn:microsoft.com/office/officeart/2018/5/layout/IconCircleLabelList"/>
    <dgm:cxn modelId="{382494E8-7094-4C8F-A1A7-F35FDA3AC49E}" type="presOf" srcId="{6140FAF0-7108-4AE9-B207-E40CC1638C17}" destId="{5673AA40-073F-4EBC-8F46-0EF1EE4A331A}" srcOrd="0" destOrd="0" presId="urn:microsoft.com/office/officeart/2018/5/layout/IconCircleLabelList"/>
    <dgm:cxn modelId="{72C7C38F-FE4D-4181-B2BC-3FCC8CFA5E5A}" type="presParOf" srcId="{D75D38DD-E3B6-44A0-9634-69D6D9FAE50A}" destId="{93EF8C3B-A45C-48E1-8FA5-D65380CD8CD5}" srcOrd="0" destOrd="0" presId="urn:microsoft.com/office/officeart/2018/5/layout/IconCircleLabelList"/>
    <dgm:cxn modelId="{C45199BE-F82D-4111-966A-4301A9F94986}" type="presParOf" srcId="{93EF8C3B-A45C-48E1-8FA5-D65380CD8CD5}" destId="{46EECF2E-9374-4D27-9737-837860A50DCF}" srcOrd="0" destOrd="0" presId="urn:microsoft.com/office/officeart/2018/5/layout/IconCircleLabelList"/>
    <dgm:cxn modelId="{D5F1E720-92AE-4BF4-9D7D-9294C4A5317A}" type="presParOf" srcId="{93EF8C3B-A45C-48E1-8FA5-D65380CD8CD5}" destId="{6AF3E2CC-8B4B-48B9-8081-F1DD124640C1}" srcOrd="1" destOrd="0" presId="urn:microsoft.com/office/officeart/2018/5/layout/IconCircleLabelList"/>
    <dgm:cxn modelId="{4743C669-3361-4F57-8D91-72D29CCFE874}" type="presParOf" srcId="{93EF8C3B-A45C-48E1-8FA5-D65380CD8CD5}" destId="{AC161C40-C267-4148-BDAD-68050A2F569B}" srcOrd="2" destOrd="0" presId="urn:microsoft.com/office/officeart/2018/5/layout/IconCircleLabelList"/>
    <dgm:cxn modelId="{ADDDCD16-43BA-4B65-B3B9-B1BA0161921E}" type="presParOf" srcId="{93EF8C3B-A45C-48E1-8FA5-D65380CD8CD5}" destId="{53DDDCA8-B4C1-418B-A0E5-F7A897F454B7}" srcOrd="3" destOrd="0" presId="urn:microsoft.com/office/officeart/2018/5/layout/IconCircleLabelList"/>
    <dgm:cxn modelId="{A34D59A0-BE0C-49AC-96FD-20D10E09CE93}" type="presParOf" srcId="{D75D38DD-E3B6-44A0-9634-69D6D9FAE50A}" destId="{3C3FCCC9-5566-4781-AD64-F847FBEA21AA}" srcOrd="1" destOrd="0" presId="urn:microsoft.com/office/officeart/2018/5/layout/IconCircleLabelList"/>
    <dgm:cxn modelId="{2DF314B5-DBAB-475E-B484-2B6CFD8A5824}" type="presParOf" srcId="{D75D38DD-E3B6-44A0-9634-69D6D9FAE50A}" destId="{A2DF11F2-FC10-4E96-A5E3-045BFC656F91}" srcOrd="2" destOrd="0" presId="urn:microsoft.com/office/officeart/2018/5/layout/IconCircleLabelList"/>
    <dgm:cxn modelId="{3FEB96EA-4594-4CC8-A040-E714D5819803}" type="presParOf" srcId="{A2DF11F2-FC10-4E96-A5E3-045BFC656F91}" destId="{4A86B6AB-1759-442B-84B9-9B3FEEC3F757}" srcOrd="0" destOrd="0" presId="urn:microsoft.com/office/officeart/2018/5/layout/IconCircleLabelList"/>
    <dgm:cxn modelId="{EF59DE20-0BA3-436E-952D-27D2AC3A2B33}" type="presParOf" srcId="{A2DF11F2-FC10-4E96-A5E3-045BFC656F91}" destId="{9BF17000-AE5B-4CC9-A27B-24465DD4A664}" srcOrd="1" destOrd="0" presId="urn:microsoft.com/office/officeart/2018/5/layout/IconCircleLabelList"/>
    <dgm:cxn modelId="{65A5B143-0941-4BEC-B98A-E5E591AEA0E9}" type="presParOf" srcId="{A2DF11F2-FC10-4E96-A5E3-045BFC656F91}" destId="{72D285D5-4E27-483A-A253-40449E97FFAD}" srcOrd="2" destOrd="0" presId="urn:microsoft.com/office/officeart/2018/5/layout/IconCircleLabelList"/>
    <dgm:cxn modelId="{80422413-AAA8-47A4-A42D-DFD51F958426}" type="presParOf" srcId="{A2DF11F2-FC10-4E96-A5E3-045BFC656F91}" destId="{ABA0F0D0-75FB-454D-9A0A-FD71666499A0}" srcOrd="3" destOrd="0" presId="urn:microsoft.com/office/officeart/2018/5/layout/IconCircleLabelList"/>
    <dgm:cxn modelId="{437386C2-AC96-49C9-A4BC-B39198F63752}" type="presParOf" srcId="{D75D38DD-E3B6-44A0-9634-69D6D9FAE50A}" destId="{A93523BD-D253-4BD4-ACE5-F2370F118020}" srcOrd="3" destOrd="0" presId="urn:microsoft.com/office/officeart/2018/5/layout/IconCircleLabelList"/>
    <dgm:cxn modelId="{35220485-78BE-4990-9258-0FCB45EAED36}" type="presParOf" srcId="{D75D38DD-E3B6-44A0-9634-69D6D9FAE50A}" destId="{A7326AD6-A421-4229-A234-08C64703687E}" srcOrd="4" destOrd="0" presId="urn:microsoft.com/office/officeart/2018/5/layout/IconCircleLabelList"/>
    <dgm:cxn modelId="{DB34C67A-461F-4E68-BEDC-2DBEAD9BBD1C}" type="presParOf" srcId="{A7326AD6-A421-4229-A234-08C64703687E}" destId="{EA898952-AB5B-4246-81BF-76A497141AC1}" srcOrd="0" destOrd="0" presId="urn:microsoft.com/office/officeart/2018/5/layout/IconCircleLabelList"/>
    <dgm:cxn modelId="{58DE90CB-26CC-4A90-94FD-607CCCAB8EEE}" type="presParOf" srcId="{A7326AD6-A421-4229-A234-08C64703687E}" destId="{9D825466-E731-43BF-9FC5-805FE720D4AA}" srcOrd="1" destOrd="0" presId="urn:microsoft.com/office/officeart/2018/5/layout/IconCircleLabelList"/>
    <dgm:cxn modelId="{AEDECC2A-7695-46DA-914D-99745719397E}" type="presParOf" srcId="{A7326AD6-A421-4229-A234-08C64703687E}" destId="{7D43C478-4688-45C3-829E-E7D5869E9D1A}" srcOrd="2" destOrd="0" presId="urn:microsoft.com/office/officeart/2018/5/layout/IconCircleLabelList"/>
    <dgm:cxn modelId="{9571D07B-57E0-441D-82E7-31AFE3D04845}" type="presParOf" srcId="{A7326AD6-A421-4229-A234-08C64703687E}" destId="{5673AA40-073F-4EBC-8F46-0EF1EE4A331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9531A9-EA2F-4CD7-B5DA-7EA83F4A960C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D8B58AE-C9E3-483B-9E09-98F1F18C8315}">
      <dgm:prSet/>
      <dgm:spPr/>
      <dgm:t>
        <a:bodyPr/>
        <a:lstStyle/>
        <a:p>
          <a:r>
            <a:rPr lang="en-US"/>
            <a:t>Isaac’s mother may benefit from emotional support and parenting groups.</a:t>
          </a:r>
        </a:p>
      </dgm:t>
    </dgm:pt>
    <dgm:pt modelId="{0FA80BB9-3548-4B3F-81EE-944351C99738}" type="parTrans" cxnId="{94A49312-9E7C-4F7F-BC32-BE2D9917A7EB}">
      <dgm:prSet/>
      <dgm:spPr/>
      <dgm:t>
        <a:bodyPr/>
        <a:lstStyle/>
        <a:p>
          <a:endParaRPr lang="en-US"/>
        </a:p>
      </dgm:t>
    </dgm:pt>
    <dgm:pt modelId="{E303B646-7DD0-47A2-BD13-083E9D7C1B3E}" type="sibTrans" cxnId="{94A49312-9E7C-4F7F-BC32-BE2D9917A7EB}">
      <dgm:prSet/>
      <dgm:spPr/>
      <dgm:t>
        <a:bodyPr/>
        <a:lstStyle/>
        <a:p>
          <a:endParaRPr lang="en-US"/>
        </a:p>
      </dgm:t>
    </dgm:pt>
    <dgm:pt modelId="{8294CB34-6CAB-4A76-8778-1F532ADAF4F0}">
      <dgm:prSet/>
      <dgm:spPr/>
      <dgm:t>
        <a:bodyPr/>
        <a:lstStyle/>
        <a:p>
          <a:r>
            <a:rPr lang="en-US"/>
            <a:t>Working closely with parents can improve consistency between home and the setting.</a:t>
          </a:r>
        </a:p>
      </dgm:t>
    </dgm:pt>
    <dgm:pt modelId="{AA29583E-D1F1-4E63-B55F-0F6B0DE20D4F}" type="parTrans" cxnId="{CEE870B0-A3AA-4F81-9A8F-0F674F04F2C6}">
      <dgm:prSet/>
      <dgm:spPr/>
      <dgm:t>
        <a:bodyPr/>
        <a:lstStyle/>
        <a:p>
          <a:endParaRPr lang="en-US"/>
        </a:p>
      </dgm:t>
    </dgm:pt>
    <dgm:pt modelId="{0F28F3A2-754D-4750-996A-8FBC1A0EA9B3}" type="sibTrans" cxnId="{CEE870B0-A3AA-4F81-9A8F-0F674F04F2C6}">
      <dgm:prSet/>
      <dgm:spPr/>
      <dgm:t>
        <a:bodyPr/>
        <a:lstStyle/>
        <a:p>
          <a:endParaRPr lang="en-US"/>
        </a:p>
      </dgm:t>
    </dgm:pt>
    <dgm:pt modelId="{388F2114-CC8D-45D5-AC0D-0518D43DE7AC}">
      <dgm:prSet/>
      <dgm:spPr/>
      <dgm:t>
        <a:bodyPr/>
        <a:lstStyle/>
        <a:p>
          <a:r>
            <a:rPr lang="en-US"/>
            <a:t>Outside professionals such as speech and language therapists may also provide support.</a:t>
          </a:r>
        </a:p>
      </dgm:t>
    </dgm:pt>
    <dgm:pt modelId="{381E4D8B-2E60-4CA6-84D0-E4EC7BD27C55}" type="parTrans" cxnId="{70143613-00D5-4915-B44D-8A459AC267DE}">
      <dgm:prSet/>
      <dgm:spPr/>
      <dgm:t>
        <a:bodyPr/>
        <a:lstStyle/>
        <a:p>
          <a:endParaRPr lang="en-US"/>
        </a:p>
      </dgm:t>
    </dgm:pt>
    <dgm:pt modelId="{CAC206B8-FB41-43A5-9999-4403CAB96497}" type="sibTrans" cxnId="{70143613-00D5-4915-B44D-8A459AC267DE}">
      <dgm:prSet/>
      <dgm:spPr/>
      <dgm:t>
        <a:bodyPr/>
        <a:lstStyle/>
        <a:p>
          <a:endParaRPr lang="en-US"/>
        </a:p>
      </dgm:t>
    </dgm:pt>
    <dgm:pt modelId="{711ACB2E-9880-464E-ACC1-A5DDAB5ACD8B}" type="pres">
      <dgm:prSet presAssocID="{419531A9-EA2F-4CD7-B5DA-7EA83F4A960C}" presName="diagram" presStyleCnt="0">
        <dgm:presLayoutVars>
          <dgm:dir/>
          <dgm:resizeHandles val="exact"/>
        </dgm:presLayoutVars>
      </dgm:prSet>
      <dgm:spPr/>
    </dgm:pt>
    <dgm:pt modelId="{48D6E5C8-A549-492B-BFE4-0A48005FEABE}" type="pres">
      <dgm:prSet presAssocID="{9D8B58AE-C9E3-483B-9E09-98F1F18C8315}" presName="arrow" presStyleLbl="node1" presStyleIdx="0" presStyleCnt="3">
        <dgm:presLayoutVars>
          <dgm:bulletEnabled val="1"/>
        </dgm:presLayoutVars>
      </dgm:prSet>
      <dgm:spPr/>
    </dgm:pt>
    <dgm:pt modelId="{86ECA4B6-46F2-4934-826A-8B3CE28C575F}" type="pres">
      <dgm:prSet presAssocID="{8294CB34-6CAB-4A76-8778-1F532ADAF4F0}" presName="arrow" presStyleLbl="node1" presStyleIdx="1" presStyleCnt="3">
        <dgm:presLayoutVars>
          <dgm:bulletEnabled val="1"/>
        </dgm:presLayoutVars>
      </dgm:prSet>
      <dgm:spPr/>
    </dgm:pt>
    <dgm:pt modelId="{C9D8309A-4872-4FFA-BD2A-2EC39BB981D6}" type="pres">
      <dgm:prSet presAssocID="{388F2114-CC8D-45D5-AC0D-0518D43DE7AC}" presName="arrow" presStyleLbl="node1" presStyleIdx="2" presStyleCnt="3">
        <dgm:presLayoutVars>
          <dgm:bulletEnabled val="1"/>
        </dgm:presLayoutVars>
      </dgm:prSet>
      <dgm:spPr/>
    </dgm:pt>
  </dgm:ptLst>
  <dgm:cxnLst>
    <dgm:cxn modelId="{94A49312-9E7C-4F7F-BC32-BE2D9917A7EB}" srcId="{419531A9-EA2F-4CD7-B5DA-7EA83F4A960C}" destId="{9D8B58AE-C9E3-483B-9E09-98F1F18C8315}" srcOrd="0" destOrd="0" parTransId="{0FA80BB9-3548-4B3F-81EE-944351C99738}" sibTransId="{E303B646-7DD0-47A2-BD13-083E9D7C1B3E}"/>
    <dgm:cxn modelId="{70143613-00D5-4915-B44D-8A459AC267DE}" srcId="{419531A9-EA2F-4CD7-B5DA-7EA83F4A960C}" destId="{388F2114-CC8D-45D5-AC0D-0518D43DE7AC}" srcOrd="2" destOrd="0" parTransId="{381E4D8B-2E60-4CA6-84D0-E4EC7BD27C55}" sibTransId="{CAC206B8-FB41-43A5-9999-4403CAB96497}"/>
    <dgm:cxn modelId="{29848B75-6BB1-446C-AA55-9BE31BFECE63}" type="presOf" srcId="{388F2114-CC8D-45D5-AC0D-0518D43DE7AC}" destId="{C9D8309A-4872-4FFA-BD2A-2EC39BB981D6}" srcOrd="0" destOrd="0" presId="urn:microsoft.com/office/officeart/2005/8/layout/arrow5"/>
    <dgm:cxn modelId="{CC8E6F8C-7D5B-4AD2-A986-F72204E8515B}" type="presOf" srcId="{8294CB34-6CAB-4A76-8778-1F532ADAF4F0}" destId="{86ECA4B6-46F2-4934-826A-8B3CE28C575F}" srcOrd="0" destOrd="0" presId="urn:microsoft.com/office/officeart/2005/8/layout/arrow5"/>
    <dgm:cxn modelId="{06E8E9A7-BCEB-4DD5-B962-74FDFDE8F6F5}" type="presOf" srcId="{419531A9-EA2F-4CD7-B5DA-7EA83F4A960C}" destId="{711ACB2E-9880-464E-ACC1-A5DDAB5ACD8B}" srcOrd="0" destOrd="0" presId="urn:microsoft.com/office/officeart/2005/8/layout/arrow5"/>
    <dgm:cxn modelId="{CEE870B0-A3AA-4F81-9A8F-0F674F04F2C6}" srcId="{419531A9-EA2F-4CD7-B5DA-7EA83F4A960C}" destId="{8294CB34-6CAB-4A76-8778-1F532ADAF4F0}" srcOrd="1" destOrd="0" parTransId="{AA29583E-D1F1-4E63-B55F-0F6B0DE20D4F}" sibTransId="{0F28F3A2-754D-4750-996A-8FBC1A0EA9B3}"/>
    <dgm:cxn modelId="{085C81D8-CDFB-495A-BAB1-29ED86B395B5}" type="presOf" srcId="{9D8B58AE-C9E3-483B-9E09-98F1F18C8315}" destId="{48D6E5C8-A549-492B-BFE4-0A48005FEABE}" srcOrd="0" destOrd="0" presId="urn:microsoft.com/office/officeart/2005/8/layout/arrow5"/>
    <dgm:cxn modelId="{69D838BD-0C72-4AB6-93AC-F3536AF3C1CF}" type="presParOf" srcId="{711ACB2E-9880-464E-ACC1-A5DDAB5ACD8B}" destId="{48D6E5C8-A549-492B-BFE4-0A48005FEABE}" srcOrd="0" destOrd="0" presId="urn:microsoft.com/office/officeart/2005/8/layout/arrow5"/>
    <dgm:cxn modelId="{EDC9B4B1-3E8A-4037-85CA-318C7A671A27}" type="presParOf" srcId="{711ACB2E-9880-464E-ACC1-A5DDAB5ACD8B}" destId="{86ECA4B6-46F2-4934-826A-8B3CE28C575F}" srcOrd="1" destOrd="0" presId="urn:microsoft.com/office/officeart/2005/8/layout/arrow5"/>
    <dgm:cxn modelId="{040672AD-01F1-4611-9EEF-77ADB253573E}" type="presParOf" srcId="{711ACB2E-9880-464E-ACC1-A5DDAB5ACD8B}" destId="{C9D8309A-4872-4FFA-BD2A-2EC39BB981D6}" srcOrd="2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F879E14-A750-4C15-BFB7-867FF1575A21}" type="doc">
      <dgm:prSet loTypeId="urn:microsoft.com/office/officeart/2005/8/layout/vList5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7EFA6FD-01FA-479A-998B-A822A525826B}">
      <dgm:prSet/>
      <dgm:spPr/>
      <dgm:t>
        <a:bodyPr/>
        <a:lstStyle/>
        <a:p>
          <a:r>
            <a:rPr lang="en-US"/>
            <a:t>One strength of Erikson’s theory is that it focuses on emotional wellbeing and relationships.</a:t>
          </a:r>
        </a:p>
      </dgm:t>
    </dgm:pt>
    <dgm:pt modelId="{82CCEB24-8505-4BFA-9156-2D686201CA66}" type="parTrans" cxnId="{BABD9B70-6EE9-41CA-8541-230B531F8560}">
      <dgm:prSet/>
      <dgm:spPr/>
      <dgm:t>
        <a:bodyPr/>
        <a:lstStyle/>
        <a:p>
          <a:endParaRPr lang="en-US"/>
        </a:p>
      </dgm:t>
    </dgm:pt>
    <dgm:pt modelId="{81416896-E5A9-499B-8948-31F9764E8331}" type="sibTrans" cxnId="{BABD9B70-6EE9-41CA-8541-230B531F8560}">
      <dgm:prSet/>
      <dgm:spPr/>
      <dgm:t>
        <a:bodyPr/>
        <a:lstStyle/>
        <a:p>
          <a:endParaRPr lang="en-US"/>
        </a:p>
      </dgm:t>
    </dgm:pt>
    <dgm:pt modelId="{724DFAC4-F94C-4EE3-B79B-01D399B4CEA3}">
      <dgm:prSet/>
      <dgm:spPr/>
      <dgm:t>
        <a:bodyPr/>
        <a:lstStyle/>
        <a:p>
          <a:r>
            <a:rPr lang="en-US"/>
            <a:t>It helps practitioners understand why children may behave in certain ways.</a:t>
          </a:r>
        </a:p>
      </dgm:t>
    </dgm:pt>
    <dgm:pt modelId="{32D34C58-FDC8-4810-92F8-1BE2F657E213}" type="parTrans" cxnId="{7153BB40-C690-4821-A6DE-C34BBD44A201}">
      <dgm:prSet/>
      <dgm:spPr/>
      <dgm:t>
        <a:bodyPr/>
        <a:lstStyle/>
        <a:p>
          <a:endParaRPr lang="en-US"/>
        </a:p>
      </dgm:t>
    </dgm:pt>
    <dgm:pt modelId="{55163BC2-C4F2-4263-83C7-5ABDFCFC96A5}" type="sibTrans" cxnId="{7153BB40-C690-4821-A6DE-C34BBD44A201}">
      <dgm:prSet/>
      <dgm:spPr/>
      <dgm:t>
        <a:bodyPr/>
        <a:lstStyle/>
        <a:p>
          <a:endParaRPr lang="en-US"/>
        </a:p>
      </dgm:t>
    </dgm:pt>
    <dgm:pt modelId="{F917F2AB-FD6E-4485-9FAA-43AE09AE65D1}">
      <dgm:prSet/>
      <dgm:spPr/>
      <dgm:t>
        <a:bodyPr/>
        <a:lstStyle/>
        <a:p>
          <a:r>
            <a:rPr lang="en-US"/>
            <a:t>However, some people believe development is more flexible than fixed stages.</a:t>
          </a:r>
        </a:p>
      </dgm:t>
    </dgm:pt>
    <dgm:pt modelId="{B3B66345-CBBF-4A88-90E0-F2273ECC4D01}" type="parTrans" cxnId="{E2001314-0EEB-4A3E-9148-747CCCB52C4C}">
      <dgm:prSet/>
      <dgm:spPr/>
      <dgm:t>
        <a:bodyPr/>
        <a:lstStyle/>
        <a:p>
          <a:endParaRPr lang="en-US"/>
        </a:p>
      </dgm:t>
    </dgm:pt>
    <dgm:pt modelId="{3801C514-C738-44BF-8462-E8C4FCAAE18C}" type="sibTrans" cxnId="{E2001314-0EEB-4A3E-9148-747CCCB52C4C}">
      <dgm:prSet/>
      <dgm:spPr/>
      <dgm:t>
        <a:bodyPr/>
        <a:lstStyle/>
        <a:p>
          <a:endParaRPr lang="en-US"/>
        </a:p>
      </dgm:t>
    </dgm:pt>
    <dgm:pt modelId="{766DD63E-6D6F-473D-AC29-243B0FD58B4F}">
      <dgm:prSet/>
      <dgm:spPr/>
      <dgm:t>
        <a:bodyPr/>
        <a:lstStyle/>
        <a:p>
          <a:r>
            <a:rPr lang="en-US"/>
            <a:t>The theory may not fully reflect all cultural backgrounds and family experiences.</a:t>
          </a:r>
        </a:p>
      </dgm:t>
    </dgm:pt>
    <dgm:pt modelId="{B36CB27C-2370-4C6C-8022-30488B172B90}" type="parTrans" cxnId="{3502F9F5-52B2-49F8-BABC-8760DC7BE3E7}">
      <dgm:prSet/>
      <dgm:spPr/>
      <dgm:t>
        <a:bodyPr/>
        <a:lstStyle/>
        <a:p>
          <a:endParaRPr lang="en-US"/>
        </a:p>
      </dgm:t>
    </dgm:pt>
    <dgm:pt modelId="{E6AD351F-FD2D-474A-B2DE-862DCA9CD33D}" type="sibTrans" cxnId="{3502F9F5-52B2-49F8-BABC-8760DC7BE3E7}">
      <dgm:prSet/>
      <dgm:spPr/>
      <dgm:t>
        <a:bodyPr/>
        <a:lstStyle/>
        <a:p>
          <a:endParaRPr lang="en-US"/>
        </a:p>
      </dgm:t>
    </dgm:pt>
    <dgm:pt modelId="{AC67EA8F-DE6A-4A7C-87A3-AD91C3A88D37}" type="pres">
      <dgm:prSet presAssocID="{FF879E14-A750-4C15-BFB7-867FF1575A21}" presName="Name0" presStyleCnt="0">
        <dgm:presLayoutVars>
          <dgm:dir/>
          <dgm:animLvl val="lvl"/>
          <dgm:resizeHandles val="exact"/>
        </dgm:presLayoutVars>
      </dgm:prSet>
      <dgm:spPr/>
    </dgm:pt>
    <dgm:pt modelId="{1451CCD8-CC89-4DEB-A3DA-B2684C1D6A98}" type="pres">
      <dgm:prSet presAssocID="{17EFA6FD-01FA-479A-998B-A822A525826B}" presName="linNode" presStyleCnt="0"/>
      <dgm:spPr/>
    </dgm:pt>
    <dgm:pt modelId="{55DC2547-16BE-4B37-9595-D72099CA2330}" type="pres">
      <dgm:prSet presAssocID="{17EFA6FD-01FA-479A-998B-A822A525826B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CA8FFED5-DFD8-4FAF-AD70-25617D986D20}" type="pres">
      <dgm:prSet presAssocID="{81416896-E5A9-499B-8948-31F9764E8331}" presName="sp" presStyleCnt="0"/>
      <dgm:spPr/>
    </dgm:pt>
    <dgm:pt modelId="{E3E2283F-53AD-42DD-9248-A8EAC771C30E}" type="pres">
      <dgm:prSet presAssocID="{724DFAC4-F94C-4EE3-B79B-01D399B4CEA3}" presName="linNode" presStyleCnt="0"/>
      <dgm:spPr/>
    </dgm:pt>
    <dgm:pt modelId="{5DD017C7-9F11-4284-9638-FBC9E968522B}" type="pres">
      <dgm:prSet presAssocID="{724DFAC4-F94C-4EE3-B79B-01D399B4CEA3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6FCA960C-06DC-4D5E-8C16-881B291787E7}" type="pres">
      <dgm:prSet presAssocID="{55163BC2-C4F2-4263-83C7-5ABDFCFC96A5}" presName="sp" presStyleCnt="0"/>
      <dgm:spPr/>
    </dgm:pt>
    <dgm:pt modelId="{62CCFF3D-9ABE-4871-8487-ACB70951D8B7}" type="pres">
      <dgm:prSet presAssocID="{F917F2AB-FD6E-4485-9FAA-43AE09AE65D1}" presName="linNode" presStyleCnt="0"/>
      <dgm:spPr/>
    </dgm:pt>
    <dgm:pt modelId="{5D04973C-678E-494F-94D1-EBC9EDC43FBF}" type="pres">
      <dgm:prSet presAssocID="{F917F2AB-FD6E-4485-9FAA-43AE09AE65D1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E4F3822E-E0D7-4D42-8AE4-1ABADC5D68F5}" type="pres">
      <dgm:prSet presAssocID="{3801C514-C738-44BF-8462-E8C4FCAAE18C}" presName="sp" presStyleCnt="0"/>
      <dgm:spPr/>
    </dgm:pt>
    <dgm:pt modelId="{54A68085-C840-4F57-8E6C-D065B77C8D16}" type="pres">
      <dgm:prSet presAssocID="{766DD63E-6D6F-473D-AC29-243B0FD58B4F}" presName="linNode" presStyleCnt="0"/>
      <dgm:spPr/>
    </dgm:pt>
    <dgm:pt modelId="{6C92B358-C6F9-4BEB-B49B-636A1B042FAB}" type="pres">
      <dgm:prSet presAssocID="{766DD63E-6D6F-473D-AC29-243B0FD58B4F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E2001314-0EEB-4A3E-9148-747CCCB52C4C}" srcId="{FF879E14-A750-4C15-BFB7-867FF1575A21}" destId="{F917F2AB-FD6E-4485-9FAA-43AE09AE65D1}" srcOrd="2" destOrd="0" parTransId="{B3B66345-CBBF-4A88-90E0-F2273ECC4D01}" sibTransId="{3801C514-C738-44BF-8462-E8C4FCAAE18C}"/>
    <dgm:cxn modelId="{7D109C31-EA79-4601-A792-A19C588D4745}" type="presOf" srcId="{766DD63E-6D6F-473D-AC29-243B0FD58B4F}" destId="{6C92B358-C6F9-4BEB-B49B-636A1B042FAB}" srcOrd="0" destOrd="0" presId="urn:microsoft.com/office/officeart/2005/8/layout/vList5"/>
    <dgm:cxn modelId="{7153BB40-C690-4821-A6DE-C34BBD44A201}" srcId="{FF879E14-A750-4C15-BFB7-867FF1575A21}" destId="{724DFAC4-F94C-4EE3-B79B-01D399B4CEA3}" srcOrd="1" destOrd="0" parTransId="{32D34C58-FDC8-4810-92F8-1BE2F657E213}" sibTransId="{55163BC2-C4F2-4263-83C7-5ABDFCFC96A5}"/>
    <dgm:cxn modelId="{46D9756D-7F87-4D38-B365-FD56C4992E9D}" type="presOf" srcId="{724DFAC4-F94C-4EE3-B79B-01D399B4CEA3}" destId="{5DD017C7-9F11-4284-9638-FBC9E968522B}" srcOrd="0" destOrd="0" presId="urn:microsoft.com/office/officeart/2005/8/layout/vList5"/>
    <dgm:cxn modelId="{BABD9B70-6EE9-41CA-8541-230B531F8560}" srcId="{FF879E14-A750-4C15-BFB7-867FF1575A21}" destId="{17EFA6FD-01FA-479A-998B-A822A525826B}" srcOrd="0" destOrd="0" parTransId="{82CCEB24-8505-4BFA-9156-2D686201CA66}" sibTransId="{81416896-E5A9-499B-8948-31F9764E8331}"/>
    <dgm:cxn modelId="{A361B57F-D675-4A1B-BCBE-A1E53F67E78C}" type="presOf" srcId="{FF879E14-A750-4C15-BFB7-867FF1575A21}" destId="{AC67EA8F-DE6A-4A7C-87A3-AD91C3A88D37}" srcOrd="0" destOrd="0" presId="urn:microsoft.com/office/officeart/2005/8/layout/vList5"/>
    <dgm:cxn modelId="{7CF633B6-5093-4C83-A4CE-64FFEEFF6066}" type="presOf" srcId="{17EFA6FD-01FA-479A-998B-A822A525826B}" destId="{55DC2547-16BE-4B37-9595-D72099CA2330}" srcOrd="0" destOrd="0" presId="urn:microsoft.com/office/officeart/2005/8/layout/vList5"/>
    <dgm:cxn modelId="{F07FC8D6-E645-4CE0-B79E-88F19C2442C4}" type="presOf" srcId="{F917F2AB-FD6E-4485-9FAA-43AE09AE65D1}" destId="{5D04973C-678E-494F-94D1-EBC9EDC43FBF}" srcOrd="0" destOrd="0" presId="urn:microsoft.com/office/officeart/2005/8/layout/vList5"/>
    <dgm:cxn modelId="{3502F9F5-52B2-49F8-BABC-8760DC7BE3E7}" srcId="{FF879E14-A750-4C15-BFB7-867FF1575A21}" destId="{766DD63E-6D6F-473D-AC29-243B0FD58B4F}" srcOrd="3" destOrd="0" parTransId="{B36CB27C-2370-4C6C-8022-30488B172B90}" sibTransId="{E6AD351F-FD2D-474A-B2DE-862DCA9CD33D}"/>
    <dgm:cxn modelId="{CD3B4BFC-2AAB-4549-AFD0-B466329E0245}" type="presParOf" srcId="{AC67EA8F-DE6A-4A7C-87A3-AD91C3A88D37}" destId="{1451CCD8-CC89-4DEB-A3DA-B2684C1D6A98}" srcOrd="0" destOrd="0" presId="urn:microsoft.com/office/officeart/2005/8/layout/vList5"/>
    <dgm:cxn modelId="{B24429E6-4CED-4D8F-B616-97B0D1327A88}" type="presParOf" srcId="{1451CCD8-CC89-4DEB-A3DA-B2684C1D6A98}" destId="{55DC2547-16BE-4B37-9595-D72099CA2330}" srcOrd="0" destOrd="0" presId="urn:microsoft.com/office/officeart/2005/8/layout/vList5"/>
    <dgm:cxn modelId="{DBF81B5D-B6C8-4F1D-ACE0-82A4D27B7113}" type="presParOf" srcId="{AC67EA8F-DE6A-4A7C-87A3-AD91C3A88D37}" destId="{CA8FFED5-DFD8-4FAF-AD70-25617D986D20}" srcOrd="1" destOrd="0" presId="urn:microsoft.com/office/officeart/2005/8/layout/vList5"/>
    <dgm:cxn modelId="{23FB443A-E2C3-4AB3-B8EB-03030C7C1802}" type="presParOf" srcId="{AC67EA8F-DE6A-4A7C-87A3-AD91C3A88D37}" destId="{E3E2283F-53AD-42DD-9248-A8EAC771C30E}" srcOrd="2" destOrd="0" presId="urn:microsoft.com/office/officeart/2005/8/layout/vList5"/>
    <dgm:cxn modelId="{EB4A2063-C4F4-4652-AF24-A2F2FE4F2CB9}" type="presParOf" srcId="{E3E2283F-53AD-42DD-9248-A8EAC771C30E}" destId="{5DD017C7-9F11-4284-9638-FBC9E968522B}" srcOrd="0" destOrd="0" presId="urn:microsoft.com/office/officeart/2005/8/layout/vList5"/>
    <dgm:cxn modelId="{5FC4B456-0AAE-490B-89E5-F9F6E36661D8}" type="presParOf" srcId="{AC67EA8F-DE6A-4A7C-87A3-AD91C3A88D37}" destId="{6FCA960C-06DC-4D5E-8C16-881B291787E7}" srcOrd="3" destOrd="0" presId="urn:microsoft.com/office/officeart/2005/8/layout/vList5"/>
    <dgm:cxn modelId="{14AF33CE-04F6-4D42-8517-79792A635034}" type="presParOf" srcId="{AC67EA8F-DE6A-4A7C-87A3-AD91C3A88D37}" destId="{62CCFF3D-9ABE-4871-8487-ACB70951D8B7}" srcOrd="4" destOrd="0" presId="urn:microsoft.com/office/officeart/2005/8/layout/vList5"/>
    <dgm:cxn modelId="{6E061523-5081-4F1E-98BC-F14911EB4C07}" type="presParOf" srcId="{62CCFF3D-9ABE-4871-8487-ACB70951D8B7}" destId="{5D04973C-678E-494F-94D1-EBC9EDC43FBF}" srcOrd="0" destOrd="0" presId="urn:microsoft.com/office/officeart/2005/8/layout/vList5"/>
    <dgm:cxn modelId="{3C69A154-3AD6-46F2-8B23-103AD4ADC55D}" type="presParOf" srcId="{AC67EA8F-DE6A-4A7C-87A3-AD91C3A88D37}" destId="{E4F3822E-E0D7-4D42-8AE4-1ABADC5D68F5}" srcOrd="5" destOrd="0" presId="urn:microsoft.com/office/officeart/2005/8/layout/vList5"/>
    <dgm:cxn modelId="{465E4D41-F30E-4784-AFDA-E25FB71C8933}" type="presParOf" srcId="{AC67EA8F-DE6A-4A7C-87A3-AD91C3A88D37}" destId="{54A68085-C840-4F57-8E6C-D065B77C8D16}" srcOrd="6" destOrd="0" presId="urn:microsoft.com/office/officeart/2005/8/layout/vList5"/>
    <dgm:cxn modelId="{B96A2D20-A1D5-4411-BB6A-F6920486A169}" type="presParOf" srcId="{54A68085-C840-4F57-8E6C-D065B77C8D16}" destId="{6C92B358-C6F9-4BEB-B49B-636A1B042FA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DEDC93-86E2-4315-9BDA-57D8456EDC13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AABEC55-46EF-4315-98E3-E8D35B1B4981}">
      <dgm:prSet/>
      <dgm:spPr/>
      <dgm:t>
        <a:bodyPr/>
        <a:lstStyle/>
        <a:p>
          <a:r>
            <a:rPr lang="en-US"/>
            <a:t>Overall, Erikson’s theory helps explain Isaac’s emotional and social difficulties.</a:t>
          </a:r>
        </a:p>
      </dgm:t>
    </dgm:pt>
    <dgm:pt modelId="{B7DD130E-A997-4696-821A-F3DF43418982}" type="parTrans" cxnId="{60093E3F-115B-4446-893D-6F727E9CA6EF}">
      <dgm:prSet/>
      <dgm:spPr/>
      <dgm:t>
        <a:bodyPr/>
        <a:lstStyle/>
        <a:p>
          <a:endParaRPr lang="en-US"/>
        </a:p>
      </dgm:t>
    </dgm:pt>
    <dgm:pt modelId="{CF2B5C4F-0D72-49BC-A142-7E700E91C8E0}" type="sibTrans" cxnId="{60093E3F-115B-4446-893D-6F727E9CA6EF}">
      <dgm:prSet/>
      <dgm:spPr/>
      <dgm:t>
        <a:bodyPr/>
        <a:lstStyle/>
        <a:p>
          <a:endParaRPr lang="en-US"/>
        </a:p>
      </dgm:t>
    </dgm:pt>
    <dgm:pt modelId="{723F81B8-A002-4847-8BEE-A9A4398F79AA}">
      <dgm:prSet/>
      <dgm:spPr/>
      <dgm:t>
        <a:bodyPr/>
        <a:lstStyle/>
        <a:p>
          <a:r>
            <a:rPr lang="en-US"/>
            <a:t>With the right support, he can develop confidence, communication skills, and independence.</a:t>
          </a:r>
        </a:p>
      </dgm:t>
    </dgm:pt>
    <dgm:pt modelId="{5C36ACCD-3FD2-4306-ADB0-8231E58CCCB9}" type="parTrans" cxnId="{CE046937-02AB-44BB-88A5-D2935ABBB0ED}">
      <dgm:prSet/>
      <dgm:spPr/>
      <dgm:t>
        <a:bodyPr/>
        <a:lstStyle/>
        <a:p>
          <a:endParaRPr lang="en-US"/>
        </a:p>
      </dgm:t>
    </dgm:pt>
    <dgm:pt modelId="{F3550E40-DF5C-406C-A339-5317B55AE5F7}" type="sibTrans" cxnId="{CE046937-02AB-44BB-88A5-D2935ABBB0ED}">
      <dgm:prSet/>
      <dgm:spPr/>
      <dgm:t>
        <a:bodyPr/>
        <a:lstStyle/>
        <a:p>
          <a:endParaRPr lang="en-US"/>
        </a:p>
      </dgm:t>
    </dgm:pt>
    <dgm:pt modelId="{D9CB773F-A19C-495A-AA91-759A7B9C0F4F}">
      <dgm:prSet/>
      <dgm:spPr/>
      <dgm:t>
        <a:bodyPr/>
        <a:lstStyle/>
        <a:p>
          <a:r>
            <a:rPr lang="en-US"/>
            <a:t>Early years practitioners play an important role in helping children feel secure and valued.</a:t>
          </a:r>
        </a:p>
      </dgm:t>
    </dgm:pt>
    <dgm:pt modelId="{5336C0CA-70CC-4D3B-A2C2-3E2E515085F3}" type="parTrans" cxnId="{B4CA3709-E17B-4C02-BF1D-E3A8CA558683}">
      <dgm:prSet/>
      <dgm:spPr/>
      <dgm:t>
        <a:bodyPr/>
        <a:lstStyle/>
        <a:p>
          <a:endParaRPr lang="en-US"/>
        </a:p>
      </dgm:t>
    </dgm:pt>
    <dgm:pt modelId="{2B3431F6-36B8-4147-95B0-230686B5F0C1}" type="sibTrans" cxnId="{B4CA3709-E17B-4C02-BF1D-E3A8CA558683}">
      <dgm:prSet/>
      <dgm:spPr/>
      <dgm:t>
        <a:bodyPr/>
        <a:lstStyle/>
        <a:p>
          <a:endParaRPr lang="en-US"/>
        </a:p>
      </dgm:t>
    </dgm:pt>
    <dgm:pt modelId="{3505705D-03D6-4C03-BC3F-B1D1CAF8541F}" type="pres">
      <dgm:prSet presAssocID="{2EDEDC93-86E2-4315-9BDA-57D8456EDC1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F36967D-A4E9-47A5-B4AA-8B884B0DD7B2}" type="pres">
      <dgm:prSet presAssocID="{7AABEC55-46EF-4315-98E3-E8D35B1B4981}" presName="hierRoot1" presStyleCnt="0"/>
      <dgm:spPr/>
    </dgm:pt>
    <dgm:pt modelId="{AB4E793C-2733-4913-B51A-E23F56578162}" type="pres">
      <dgm:prSet presAssocID="{7AABEC55-46EF-4315-98E3-E8D35B1B4981}" presName="composite" presStyleCnt="0"/>
      <dgm:spPr/>
    </dgm:pt>
    <dgm:pt modelId="{D71B1DF5-7C8F-4E58-90BC-303D4F99B9BB}" type="pres">
      <dgm:prSet presAssocID="{7AABEC55-46EF-4315-98E3-E8D35B1B4981}" presName="background" presStyleLbl="node0" presStyleIdx="0" presStyleCnt="3"/>
      <dgm:spPr/>
    </dgm:pt>
    <dgm:pt modelId="{B1345F19-09C1-45F7-BBB7-0151201A4F09}" type="pres">
      <dgm:prSet presAssocID="{7AABEC55-46EF-4315-98E3-E8D35B1B4981}" presName="text" presStyleLbl="fgAcc0" presStyleIdx="0" presStyleCnt="3">
        <dgm:presLayoutVars>
          <dgm:chPref val="3"/>
        </dgm:presLayoutVars>
      </dgm:prSet>
      <dgm:spPr/>
    </dgm:pt>
    <dgm:pt modelId="{3FD4606A-7B3E-4324-8B9A-D6ECF045778D}" type="pres">
      <dgm:prSet presAssocID="{7AABEC55-46EF-4315-98E3-E8D35B1B4981}" presName="hierChild2" presStyleCnt="0"/>
      <dgm:spPr/>
    </dgm:pt>
    <dgm:pt modelId="{0320FAC9-DA05-40CD-AA53-30F70A667E4B}" type="pres">
      <dgm:prSet presAssocID="{723F81B8-A002-4847-8BEE-A9A4398F79AA}" presName="hierRoot1" presStyleCnt="0"/>
      <dgm:spPr/>
    </dgm:pt>
    <dgm:pt modelId="{0C7D078F-1532-4B3C-867F-BF621ACACA0E}" type="pres">
      <dgm:prSet presAssocID="{723F81B8-A002-4847-8BEE-A9A4398F79AA}" presName="composite" presStyleCnt="0"/>
      <dgm:spPr/>
    </dgm:pt>
    <dgm:pt modelId="{BB6A06CA-9685-40AB-A63E-1B8492FE2EE9}" type="pres">
      <dgm:prSet presAssocID="{723F81B8-A002-4847-8BEE-A9A4398F79AA}" presName="background" presStyleLbl="node0" presStyleIdx="1" presStyleCnt="3"/>
      <dgm:spPr/>
    </dgm:pt>
    <dgm:pt modelId="{2D4B2C4C-98C2-4D0E-813B-5334625F9F95}" type="pres">
      <dgm:prSet presAssocID="{723F81B8-A002-4847-8BEE-A9A4398F79AA}" presName="text" presStyleLbl="fgAcc0" presStyleIdx="1" presStyleCnt="3">
        <dgm:presLayoutVars>
          <dgm:chPref val="3"/>
        </dgm:presLayoutVars>
      </dgm:prSet>
      <dgm:spPr/>
    </dgm:pt>
    <dgm:pt modelId="{C188F1EA-5B68-4D24-8F9F-4F732C53F6EA}" type="pres">
      <dgm:prSet presAssocID="{723F81B8-A002-4847-8BEE-A9A4398F79AA}" presName="hierChild2" presStyleCnt="0"/>
      <dgm:spPr/>
    </dgm:pt>
    <dgm:pt modelId="{58B76D0E-AEA7-4FB2-8527-E2CD5EB3A1AE}" type="pres">
      <dgm:prSet presAssocID="{D9CB773F-A19C-495A-AA91-759A7B9C0F4F}" presName="hierRoot1" presStyleCnt="0"/>
      <dgm:spPr/>
    </dgm:pt>
    <dgm:pt modelId="{0D318106-6050-46BE-B09D-191DEFED6A74}" type="pres">
      <dgm:prSet presAssocID="{D9CB773F-A19C-495A-AA91-759A7B9C0F4F}" presName="composite" presStyleCnt="0"/>
      <dgm:spPr/>
    </dgm:pt>
    <dgm:pt modelId="{FCEFCCC5-EB8F-48A2-BC53-DB2D148CF293}" type="pres">
      <dgm:prSet presAssocID="{D9CB773F-A19C-495A-AA91-759A7B9C0F4F}" presName="background" presStyleLbl="node0" presStyleIdx="2" presStyleCnt="3"/>
      <dgm:spPr/>
    </dgm:pt>
    <dgm:pt modelId="{9D4917AA-B817-45E3-8E28-6796A177F083}" type="pres">
      <dgm:prSet presAssocID="{D9CB773F-A19C-495A-AA91-759A7B9C0F4F}" presName="text" presStyleLbl="fgAcc0" presStyleIdx="2" presStyleCnt="3">
        <dgm:presLayoutVars>
          <dgm:chPref val="3"/>
        </dgm:presLayoutVars>
      </dgm:prSet>
      <dgm:spPr/>
    </dgm:pt>
    <dgm:pt modelId="{68A2171B-745C-44BB-9F4D-174889A2E270}" type="pres">
      <dgm:prSet presAssocID="{D9CB773F-A19C-495A-AA91-759A7B9C0F4F}" presName="hierChild2" presStyleCnt="0"/>
      <dgm:spPr/>
    </dgm:pt>
  </dgm:ptLst>
  <dgm:cxnLst>
    <dgm:cxn modelId="{B4CA3709-E17B-4C02-BF1D-E3A8CA558683}" srcId="{2EDEDC93-86E2-4315-9BDA-57D8456EDC13}" destId="{D9CB773F-A19C-495A-AA91-759A7B9C0F4F}" srcOrd="2" destOrd="0" parTransId="{5336C0CA-70CC-4D3B-A2C2-3E2E515085F3}" sibTransId="{2B3431F6-36B8-4147-95B0-230686B5F0C1}"/>
    <dgm:cxn modelId="{CE046937-02AB-44BB-88A5-D2935ABBB0ED}" srcId="{2EDEDC93-86E2-4315-9BDA-57D8456EDC13}" destId="{723F81B8-A002-4847-8BEE-A9A4398F79AA}" srcOrd="1" destOrd="0" parTransId="{5C36ACCD-3FD2-4306-ADB0-8231E58CCCB9}" sibTransId="{F3550E40-DF5C-406C-A339-5317B55AE5F7}"/>
    <dgm:cxn modelId="{60093E3F-115B-4446-893D-6F727E9CA6EF}" srcId="{2EDEDC93-86E2-4315-9BDA-57D8456EDC13}" destId="{7AABEC55-46EF-4315-98E3-E8D35B1B4981}" srcOrd="0" destOrd="0" parTransId="{B7DD130E-A997-4696-821A-F3DF43418982}" sibTransId="{CF2B5C4F-0D72-49BC-A142-7E700E91C8E0}"/>
    <dgm:cxn modelId="{69F9B84E-7F7A-4084-8F0C-804675A9EBFB}" type="presOf" srcId="{7AABEC55-46EF-4315-98E3-E8D35B1B4981}" destId="{B1345F19-09C1-45F7-BBB7-0151201A4F09}" srcOrd="0" destOrd="0" presId="urn:microsoft.com/office/officeart/2005/8/layout/hierarchy1"/>
    <dgm:cxn modelId="{10045C91-914E-4E66-A436-ECF748A56CAA}" type="presOf" srcId="{D9CB773F-A19C-495A-AA91-759A7B9C0F4F}" destId="{9D4917AA-B817-45E3-8E28-6796A177F083}" srcOrd="0" destOrd="0" presId="urn:microsoft.com/office/officeart/2005/8/layout/hierarchy1"/>
    <dgm:cxn modelId="{472A54D5-F8D4-431F-B1EB-E6800DB32EF1}" type="presOf" srcId="{2EDEDC93-86E2-4315-9BDA-57D8456EDC13}" destId="{3505705D-03D6-4C03-BC3F-B1D1CAF8541F}" srcOrd="0" destOrd="0" presId="urn:microsoft.com/office/officeart/2005/8/layout/hierarchy1"/>
    <dgm:cxn modelId="{3007AEFB-D199-4FAE-8BA0-306EDD759E44}" type="presOf" srcId="{723F81B8-A002-4847-8BEE-A9A4398F79AA}" destId="{2D4B2C4C-98C2-4D0E-813B-5334625F9F95}" srcOrd="0" destOrd="0" presId="urn:microsoft.com/office/officeart/2005/8/layout/hierarchy1"/>
    <dgm:cxn modelId="{CB0939A1-5963-4CA1-80C0-1EC7E87C1E18}" type="presParOf" srcId="{3505705D-03D6-4C03-BC3F-B1D1CAF8541F}" destId="{DF36967D-A4E9-47A5-B4AA-8B884B0DD7B2}" srcOrd="0" destOrd="0" presId="urn:microsoft.com/office/officeart/2005/8/layout/hierarchy1"/>
    <dgm:cxn modelId="{11615A29-22DB-4340-B2D7-6B212F57C484}" type="presParOf" srcId="{DF36967D-A4E9-47A5-B4AA-8B884B0DD7B2}" destId="{AB4E793C-2733-4913-B51A-E23F56578162}" srcOrd="0" destOrd="0" presId="urn:microsoft.com/office/officeart/2005/8/layout/hierarchy1"/>
    <dgm:cxn modelId="{B1071E7D-52BF-4B84-814B-C9AEE859B4C8}" type="presParOf" srcId="{AB4E793C-2733-4913-B51A-E23F56578162}" destId="{D71B1DF5-7C8F-4E58-90BC-303D4F99B9BB}" srcOrd="0" destOrd="0" presId="urn:microsoft.com/office/officeart/2005/8/layout/hierarchy1"/>
    <dgm:cxn modelId="{EF982C50-BAB2-4DC9-933A-92DCDA18876B}" type="presParOf" srcId="{AB4E793C-2733-4913-B51A-E23F56578162}" destId="{B1345F19-09C1-45F7-BBB7-0151201A4F09}" srcOrd="1" destOrd="0" presId="urn:microsoft.com/office/officeart/2005/8/layout/hierarchy1"/>
    <dgm:cxn modelId="{B855A320-81C7-4A12-BE03-CC72FC9883D7}" type="presParOf" srcId="{DF36967D-A4E9-47A5-B4AA-8B884B0DD7B2}" destId="{3FD4606A-7B3E-4324-8B9A-D6ECF045778D}" srcOrd="1" destOrd="0" presId="urn:microsoft.com/office/officeart/2005/8/layout/hierarchy1"/>
    <dgm:cxn modelId="{0AA6CBA5-0280-4435-8BE7-B14895FF8DF3}" type="presParOf" srcId="{3505705D-03D6-4C03-BC3F-B1D1CAF8541F}" destId="{0320FAC9-DA05-40CD-AA53-30F70A667E4B}" srcOrd="1" destOrd="0" presId="urn:microsoft.com/office/officeart/2005/8/layout/hierarchy1"/>
    <dgm:cxn modelId="{BA968EE5-C4FB-472C-B78D-FA44A55CFD81}" type="presParOf" srcId="{0320FAC9-DA05-40CD-AA53-30F70A667E4B}" destId="{0C7D078F-1532-4B3C-867F-BF621ACACA0E}" srcOrd="0" destOrd="0" presId="urn:microsoft.com/office/officeart/2005/8/layout/hierarchy1"/>
    <dgm:cxn modelId="{B86A282C-D34E-4271-8933-237C1F2A1B35}" type="presParOf" srcId="{0C7D078F-1532-4B3C-867F-BF621ACACA0E}" destId="{BB6A06CA-9685-40AB-A63E-1B8492FE2EE9}" srcOrd="0" destOrd="0" presId="urn:microsoft.com/office/officeart/2005/8/layout/hierarchy1"/>
    <dgm:cxn modelId="{0CF9564A-53D1-47C8-A0EA-4AC5DC3244B8}" type="presParOf" srcId="{0C7D078F-1532-4B3C-867F-BF621ACACA0E}" destId="{2D4B2C4C-98C2-4D0E-813B-5334625F9F95}" srcOrd="1" destOrd="0" presId="urn:microsoft.com/office/officeart/2005/8/layout/hierarchy1"/>
    <dgm:cxn modelId="{52D2D23C-8B38-40A0-A841-0AC605EB8A6E}" type="presParOf" srcId="{0320FAC9-DA05-40CD-AA53-30F70A667E4B}" destId="{C188F1EA-5B68-4D24-8F9F-4F732C53F6EA}" srcOrd="1" destOrd="0" presId="urn:microsoft.com/office/officeart/2005/8/layout/hierarchy1"/>
    <dgm:cxn modelId="{331CA64A-FBBB-4C44-A7F2-F79384B4016F}" type="presParOf" srcId="{3505705D-03D6-4C03-BC3F-B1D1CAF8541F}" destId="{58B76D0E-AEA7-4FB2-8527-E2CD5EB3A1AE}" srcOrd="2" destOrd="0" presId="urn:microsoft.com/office/officeart/2005/8/layout/hierarchy1"/>
    <dgm:cxn modelId="{3E761815-DEAF-41CD-9C60-5C5C0079C5B2}" type="presParOf" srcId="{58B76D0E-AEA7-4FB2-8527-E2CD5EB3A1AE}" destId="{0D318106-6050-46BE-B09D-191DEFED6A74}" srcOrd="0" destOrd="0" presId="urn:microsoft.com/office/officeart/2005/8/layout/hierarchy1"/>
    <dgm:cxn modelId="{6BF0DA75-AEE1-49CE-985D-AF7F13B31BCC}" type="presParOf" srcId="{0D318106-6050-46BE-B09D-191DEFED6A74}" destId="{FCEFCCC5-EB8F-48A2-BC53-DB2D148CF293}" srcOrd="0" destOrd="0" presId="urn:microsoft.com/office/officeart/2005/8/layout/hierarchy1"/>
    <dgm:cxn modelId="{14E45B38-1B13-4130-95A4-0DD58370B8DE}" type="presParOf" srcId="{0D318106-6050-46BE-B09D-191DEFED6A74}" destId="{9D4917AA-B817-45E3-8E28-6796A177F083}" srcOrd="1" destOrd="0" presId="urn:microsoft.com/office/officeart/2005/8/layout/hierarchy1"/>
    <dgm:cxn modelId="{8D0336AE-76FD-450B-94E2-2232E98EF941}" type="presParOf" srcId="{58B76D0E-AEA7-4FB2-8527-E2CD5EB3A1AE}" destId="{68A2171B-745C-44BB-9F4D-174889A2E27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9206F2-9FF3-4236-8AF4-85C74273B42D}">
      <dsp:nvSpPr>
        <dsp:cNvPr id="0" name=""/>
        <dsp:cNvSpPr/>
      </dsp:nvSpPr>
      <dsp:spPr>
        <a:xfrm>
          <a:off x="548934" y="288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80B2DA-10C0-4408-BDD3-122E0521E5C7}">
      <dsp:nvSpPr>
        <dsp:cNvPr id="0" name=""/>
        <dsp:cNvSpPr/>
      </dsp:nvSpPr>
      <dsp:spPr>
        <a:xfrm>
          <a:off x="762368" y="213721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4E3AC2-666D-427D-9147-DDCEB6EBA4C1}">
      <dsp:nvSpPr>
        <dsp:cNvPr id="0" name=""/>
        <dsp:cNvSpPr/>
      </dsp:nvSpPr>
      <dsp:spPr>
        <a:xfrm>
          <a:off x="228784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Student Name:Lavinia groceanu</a:t>
          </a:r>
          <a:endParaRPr lang="en-US" sz="1300" kern="1200"/>
        </a:p>
      </dsp:txBody>
      <dsp:txXfrm>
        <a:off x="228784" y="1313725"/>
        <a:ext cx="1641796" cy="656718"/>
      </dsp:txXfrm>
    </dsp:sp>
    <dsp:sp modelId="{652F9EB1-861A-48D6-B43A-1062D50190AB}">
      <dsp:nvSpPr>
        <dsp:cNvPr id="0" name=""/>
        <dsp:cNvSpPr/>
      </dsp:nvSpPr>
      <dsp:spPr>
        <a:xfrm>
          <a:off x="2478046" y="288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588E6D-3F8D-4808-A156-C247066F13B5}">
      <dsp:nvSpPr>
        <dsp:cNvPr id="0" name=""/>
        <dsp:cNvSpPr/>
      </dsp:nvSpPr>
      <dsp:spPr>
        <a:xfrm>
          <a:off x="2691479" y="213721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25C15F-4F0B-434C-A821-7C5F79606324}">
      <dsp:nvSpPr>
        <dsp:cNvPr id="0" name=""/>
        <dsp:cNvSpPr/>
      </dsp:nvSpPr>
      <dsp:spPr>
        <a:xfrm>
          <a:off x="2157895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Student ID:2508612</a:t>
          </a:r>
          <a:endParaRPr lang="en-US" sz="1300" kern="1200"/>
        </a:p>
      </dsp:txBody>
      <dsp:txXfrm>
        <a:off x="2157895" y="1313725"/>
        <a:ext cx="1641796" cy="656718"/>
      </dsp:txXfrm>
    </dsp:sp>
    <dsp:sp modelId="{DEA0235C-134A-4BBA-BCA0-330683F3DE6A}">
      <dsp:nvSpPr>
        <dsp:cNvPr id="0" name=""/>
        <dsp:cNvSpPr/>
      </dsp:nvSpPr>
      <dsp:spPr>
        <a:xfrm>
          <a:off x="4407157" y="288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91C1EE-0270-4B93-8004-288051B0730E}">
      <dsp:nvSpPr>
        <dsp:cNvPr id="0" name=""/>
        <dsp:cNvSpPr/>
      </dsp:nvSpPr>
      <dsp:spPr>
        <a:xfrm>
          <a:off x="4620591" y="213721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7968BF-4AA0-4287-B40D-B7F1AE1EAE0C}">
      <dsp:nvSpPr>
        <dsp:cNvPr id="0" name=""/>
        <dsp:cNvSpPr/>
      </dsp:nvSpPr>
      <dsp:spPr>
        <a:xfrm>
          <a:off x="4087007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Module:Psychology in Health and Social Care</a:t>
          </a:r>
          <a:endParaRPr lang="en-US" sz="1300" kern="1200"/>
        </a:p>
      </dsp:txBody>
      <dsp:txXfrm>
        <a:off x="4087007" y="1313725"/>
        <a:ext cx="1641796" cy="656718"/>
      </dsp:txXfrm>
    </dsp:sp>
    <dsp:sp modelId="{C178974F-E294-4FE1-A891-F8B8B5F6D030}">
      <dsp:nvSpPr>
        <dsp:cNvPr id="0" name=""/>
        <dsp:cNvSpPr/>
      </dsp:nvSpPr>
      <dsp:spPr>
        <a:xfrm>
          <a:off x="6336268" y="288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C53F11-2E38-4D3E-9864-167FF7593293}">
      <dsp:nvSpPr>
        <dsp:cNvPr id="0" name=""/>
        <dsp:cNvSpPr/>
      </dsp:nvSpPr>
      <dsp:spPr>
        <a:xfrm>
          <a:off x="6549702" y="213721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DAA88B-B924-492C-8353-3E1C03D23A81}">
      <dsp:nvSpPr>
        <dsp:cNvPr id="0" name=""/>
        <dsp:cNvSpPr/>
      </dsp:nvSpPr>
      <dsp:spPr>
        <a:xfrm>
          <a:off x="6016118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Module code:LCHS4010</a:t>
          </a:r>
          <a:endParaRPr lang="en-US" sz="1300" kern="1200"/>
        </a:p>
      </dsp:txBody>
      <dsp:txXfrm>
        <a:off x="6016118" y="1313725"/>
        <a:ext cx="1641796" cy="656718"/>
      </dsp:txXfrm>
    </dsp:sp>
    <dsp:sp modelId="{798ABED1-77AD-4223-9722-910471C5C805}">
      <dsp:nvSpPr>
        <dsp:cNvPr id="0" name=""/>
        <dsp:cNvSpPr/>
      </dsp:nvSpPr>
      <dsp:spPr>
        <a:xfrm>
          <a:off x="2478046" y="2380893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543268-1730-4FAF-87D1-73DECD286735}">
      <dsp:nvSpPr>
        <dsp:cNvPr id="0" name=""/>
        <dsp:cNvSpPr/>
      </dsp:nvSpPr>
      <dsp:spPr>
        <a:xfrm>
          <a:off x="2691479" y="2594327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F77DCE-29B8-4063-A5A7-D7DE6DF4D4C8}">
      <dsp:nvSpPr>
        <dsp:cNvPr id="0" name=""/>
        <dsp:cNvSpPr/>
      </dsp:nvSpPr>
      <dsp:spPr>
        <a:xfrm>
          <a:off x="2157895" y="3694331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Lecturer:Prabjot Sahota</a:t>
          </a:r>
          <a:endParaRPr lang="en-US" sz="1300" kern="1200"/>
        </a:p>
      </dsp:txBody>
      <dsp:txXfrm>
        <a:off x="2157895" y="3694331"/>
        <a:ext cx="1641796" cy="656718"/>
      </dsp:txXfrm>
    </dsp:sp>
    <dsp:sp modelId="{9355F484-E0A0-4296-894F-47F4FF8A0E8D}">
      <dsp:nvSpPr>
        <dsp:cNvPr id="0" name=""/>
        <dsp:cNvSpPr/>
      </dsp:nvSpPr>
      <dsp:spPr>
        <a:xfrm>
          <a:off x="4407157" y="2380893"/>
          <a:ext cx="1001496" cy="1001496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080A0A-BEC6-452A-9905-89FE437AD8BC}">
      <dsp:nvSpPr>
        <dsp:cNvPr id="0" name=""/>
        <dsp:cNvSpPr/>
      </dsp:nvSpPr>
      <dsp:spPr>
        <a:xfrm>
          <a:off x="4620591" y="2594327"/>
          <a:ext cx="574628" cy="57462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17447-5017-414C-BC6D-C020F4140F4E}">
      <dsp:nvSpPr>
        <dsp:cNvPr id="0" name=""/>
        <dsp:cNvSpPr/>
      </dsp:nvSpPr>
      <dsp:spPr>
        <a:xfrm>
          <a:off x="4087007" y="3694331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/>
            <a:t>Assignment Title:Component 1 Presentation</a:t>
          </a:r>
          <a:endParaRPr lang="en-US" sz="1300" kern="1200"/>
        </a:p>
      </dsp:txBody>
      <dsp:txXfrm>
        <a:off x="4087007" y="3694331"/>
        <a:ext cx="1641796" cy="6567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29DC66-F671-4BDB-A736-18BFC8FF3C01}">
      <dsp:nvSpPr>
        <dsp:cNvPr id="0" name=""/>
        <dsp:cNvSpPr/>
      </dsp:nvSpPr>
      <dsp:spPr>
        <a:xfrm>
          <a:off x="250377" y="59"/>
          <a:ext cx="3120242" cy="187214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My presentation looks at Isaac, a 4-year-old attending a Children’s Centre in London.</a:t>
          </a:r>
        </a:p>
      </dsp:txBody>
      <dsp:txXfrm>
        <a:off x="250377" y="59"/>
        <a:ext cx="3120242" cy="1872145"/>
      </dsp:txXfrm>
    </dsp:sp>
    <dsp:sp modelId="{59F50DD6-185F-4C0B-B72B-FDD12826D141}">
      <dsp:nvSpPr>
        <dsp:cNvPr id="0" name=""/>
        <dsp:cNvSpPr/>
      </dsp:nvSpPr>
      <dsp:spPr>
        <a:xfrm>
          <a:off x="3682644" y="59"/>
          <a:ext cx="3120242" cy="187214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 will explain how Erikson’s theory helps us understand his behaviour and emotional needs (Erikson, 1963).</a:t>
          </a:r>
        </a:p>
      </dsp:txBody>
      <dsp:txXfrm>
        <a:off x="3682644" y="59"/>
        <a:ext cx="3120242" cy="1872145"/>
      </dsp:txXfrm>
    </dsp:sp>
    <dsp:sp modelId="{37ECE75D-96A5-4130-B422-89864F9CE0C8}">
      <dsp:nvSpPr>
        <dsp:cNvPr id="0" name=""/>
        <dsp:cNvSpPr/>
      </dsp:nvSpPr>
      <dsp:spPr>
        <a:xfrm>
          <a:off x="1966510" y="2184229"/>
          <a:ext cx="3120242" cy="187214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 will also discuss practical support strategies that could help him in an early years setting.</a:t>
          </a:r>
        </a:p>
      </dsp:txBody>
      <dsp:txXfrm>
        <a:off x="1966510" y="2184229"/>
        <a:ext cx="3120242" cy="18721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2FF631-5855-4EB6-999D-5A4856537C16}">
      <dsp:nvSpPr>
        <dsp:cNvPr id="0" name=""/>
        <dsp:cNvSpPr/>
      </dsp:nvSpPr>
      <dsp:spPr>
        <a:xfrm>
          <a:off x="2192806" y="271088"/>
          <a:ext cx="3655123" cy="3655123"/>
        </a:xfrm>
        <a:prstGeom prst="pie">
          <a:avLst>
            <a:gd name="adj1" fmla="val 1620000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Isaac has experienced several changes over the last few years, including moving home and disrupted childcare.</a:t>
          </a:r>
        </a:p>
      </dsp:txBody>
      <dsp:txXfrm>
        <a:off x="4062141" y="947286"/>
        <a:ext cx="1348914" cy="1087834"/>
      </dsp:txXfrm>
    </dsp:sp>
    <dsp:sp modelId="{C1691A77-B843-4100-A8B3-257699D173B6}">
      <dsp:nvSpPr>
        <dsp:cNvPr id="0" name=""/>
        <dsp:cNvSpPr/>
      </dsp:nvSpPr>
      <dsp:spPr>
        <a:xfrm>
          <a:off x="2038769" y="425125"/>
          <a:ext cx="3655123" cy="3655123"/>
        </a:xfrm>
        <a:prstGeom prst="pie">
          <a:avLst>
            <a:gd name="adj1" fmla="val 0"/>
            <a:gd name="adj2" fmla="val 54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Staff have noticed that he is often quiet and keeps to himself during activities.</a:t>
          </a:r>
        </a:p>
      </dsp:txBody>
      <dsp:txXfrm>
        <a:off x="3931601" y="2317957"/>
        <a:ext cx="1348914" cy="1087834"/>
      </dsp:txXfrm>
    </dsp:sp>
    <dsp:sp modelId="{8E17CC17-A34F-4AD3-BA51-6F6764AE9855}">
      <dsp:nvSpPr>
        <dsp:cNvPr id="0" name=""/>
        <dsp:cNvSpPr/>
      </dsp:nvSpPr>
      <dsp:spPr>
        <a:xfrm>
          <a:off x="2038769" y="425125"/>
          <a:ext cx="3655123" cy="3655123"/>
        </a:xfrm>
        <a:prstGeom prst="pie">
          <a:avLst>
            <a:gd name="adj1" fmla="val 5400000"/>
            <a:gd name="adj2" fmla="val 108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He becomes upset when separating from his mother and finds it difficult to join group play.</a:t>
          </a:r>
        </a:p>
      </dsp:txBody>
      <dsp:txXfrm>
        <a:off x="2452146" y="2317957"/>
        <a:ext cx="1348914" cy="1087834"/>
      </dsp:txXfrm>
    </dsp:sp>
    <dsp:sp modelId="{AF4AB659-8952-4C76-A6B2-06325627CAB6}">
      <dsp:nvSpPr>
        <dsp:cNvPr id="0" name=""/>
        <dsp:cNvSpPr/>
      </dsp:nvSpPr>
      <dsp:spPr>
        <a:xfrm>
          <a:off x="2038769" y="425125"/>
          <a:ext cx="3655123" cy="3655123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His mother has also been struggling with post natal depression and low confidence.</a:t>
          </a:r>
        </a:p>
      </dsp:txBody>
      <dsp:txXfrm>
        <a:off x="2452146" y="1099583"/>
        <a:ext cx="1348914" cy="10878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F0D153-99C4-492C-9CA0-9702AD33E737}">
      <dsp:nvSpPr>
        <dsp:cNvPr id="0" name=""/>
        <dsp:cNvSpPr/>
      </dsp:nvSpPr>
      <dsp:spPr>
        <a:xfrm>
          <a:off x="0" y="3490581"/>
          <a:ext cx="4435078" cy="114568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Positive experiences can support healthy development, while difficulties may affect behaviour and relationships.</a:t>
          </a:r>
        </a:p>
      </dsp:txBody>
      <dsp:txXfrm>
        <a:off x="0" y="3490581"/>
        <a:ext cx="4435078" cy="1145686"/>
      </dsp:txXfrm>
    </dsp:sp>
    <dsp:sp modelId="{E4ABECC5-F968-41FC-AA56-11BEEE411C6C}">
      <dsp:nvSpPr>
        <dsp:cNvPr id="0" name=""/>
        <dsp:cNvSpPr/>
      </dsp:nvSpPr>
      <dsp:spPr>
        <a:xfrm rot="10800000">
          <a:off x="0" y="1745700"/>
          <a:ext cx="4435078" cy="1762066"/>
        </a:xfrm>
        <a:prstGeom prst="upArrowCallou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At each stage, children face challenges that affect their confidence and emotional wellbeing.</a:t>
          </a:r>
        </a:p>
      </dsp:txBody>
      <dsp:txXfrm rot="10800000">
        <a:off x="0" y="1745700"/>
        <a:ext cx="4435078" cy="1144938"/>
      </dsp:txXfrm>
    </dsp:sp>
    <dsp:sp modelId="{6CACE73B-9D7F-425A-9356-12C3398E11AF}">
      <dsp:nvSpPr>
        <dsp:cNvPr id="0" name=""/>
        <dsp:cNvSpPr/>
      </dsp:nvSpPr>
      <dsp:spPr>
        <a:xfrm rot="10800000">
          <a:off x="0" y="819"/>
          <a:ext cx="4435078" cy="1762066"/>
        </a:xfrm>
        <a:prstGeom prst="upArrowCallou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Erik Erikson believed that children develop through different psychosocial stages (Erikson, 1963).</a:t>
          </a:r>
        </a:p>
      </dsp:txBody>
      <dsp:txXfrm rot="10800000">
        <a:off x="0" y="819"/>
        <a:ext cx="4435078" cy="11449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B1FD95-309E-4EB6-A1DD-3513501E9459}">
      <dsp:nvSpPr>
        <dsp:cNvPr id="0" name=""/>
        <dsp:cNvSpPr/>
      </dsp:nvSpPr>
      <dsp:spPr>
        <a:xfrm>
          <a:off x="541" y="946116"/>
          <a:ext cx="2111426" cy="12668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Isaac is in the ‘Initiative vs Guilt’ stage, which usually happens between ages 3 and 6 (Erikson, 1963).</a:t>
          </a:r>
        </a:p>
      </dsp:txBody>
      <dsp:txXfrm>
        <a:off x="541" y="946116"/>
        <a:ext cx="2111426" cy="1266855"/>
      </dsp:txXfrm>
    </dsp:sp>
    <dsp:sp modelId="{1CA97B6B-AD34-4C45-8D1A-A00DCA2F8DA7}">
      <dsp:nvSpPr>
        <dsp:cNvPr id="0" name=""/>
        <dsp:cNvSpPr/>
      </dsp:nvSpPr>
      <dsp:spPr>
        <a:xfrm>
          <a:off x="2323110" y="946116"/>
          <a:ext cx="2111426" cy="12668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During this stage, children begin exploring, socialising, and becoming more independent.</a:t>
          </a:r>
        </a:p>
      </dsp:txBody>
      <dsp:txXfrm>
        <a:off x="2323110" y="946116"/>
        <a:ext cx="2111426" cy="1266855"/>
      </dsp:txXfrm>
    </dsp:sp>
    <dsp:sp modelId="{1A305D8C-8D86-4C6C-AF37-A4E1B99571D0}">
      <dsp:nvSpPr>
        <dsp:cNvPr id="0" name=""/>
        <dsp:cNvSpPr/>
      </dsp:nvSpPr>
      <dsp:spPr>
        <a:xfrm>
          <a:off x="541" y="2424115"/>
          <a:ext cx="2111426" cy="12668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When children feel supported, they become more confident.</a:t>
          </a:r>
        </a:p>
      </dsp:txBody>
      <dsp:txXfrm>
        <a:off x="541" y="2424115"/>
        <a:ext cx="2111426" cy="1266855"/>
      </dsp:txXfrm>
    </dsp:sp>
    <dsp:sp modelId="{C35CC548-84F3-40BE-AA19-66A356B0862C}">
      <dsp:nvSpPr>
        <dsp:cNvPr id="0" name=""/>
        <dsp:cNvSpPr/>
      </dsp:nvSpPr>
      <dsp:spPr>
        <a:xfrm>
          <a:off x="2323110" y="2424115"/>
          <a:ext cx="2111426" cy="12668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If they experience anxiety or too much criticism, they may become withdrawn or unsure of themselves.</a:t>
          </a:r>
        </a:p>
      </dsp:txBody>
      <dsp:txXfrm>
        <a:off x="2323110" y="2424115"/>
        <a:ext cx="2111426" cy="126685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34394F-92E4-4A36-BA51-95ABE7C36A13}">
      <dsp:nvSpPr>
        <dsp:cNvPr id="0" name=""/>
        <dsp:cNvSpPr/>
      </dsp:nvSpPr>
      <dsp:spPr>
        <a:xfrm>
          <a:off x="0" y="42054"/>
          <a:ext cx="4231481" cy="15701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Isaac’s language delay may affect his confidence when communicating with other children.</a:t>
          </a:r>
          <a:endParaRPr lang="en-US" sz="2200" kern="1200"/>
        </a:p>
      </dsp:txBody>
      <dsp:txXfrm>
        <a:off x="76648" y="118702"/>
        <a:ext cx="4078185" cy="1416844"/>
      </dsp:txXfrm>
    </dsp:sp>
    <dsp:sp modelId="{7739CA32-AE02-4BA5-AEF6-AA321D1B8753}">
      <dsp:nvSpPr>
        <dsp:cNvPr id="0" name=""/>
        <dsp:cNvSpPr/>
      </dsp:nvSpPr>
      <dsp:spPr>
        <a:xfrm>
          <a:off x="0" y="1675554"/>
          <a:ext cx="4231481" cy="157014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If children struggle to express themselves, they may avoid group activities.</a:t>
          </a:r>
          <a:endParaRPr lang="en-US" sz="2200" kern="1200"/>
        </a:p>
      </dsp:txBody>
      <dsp:txXfrm>
        <a:off x="76648" y="1752202"/>
        <a:ext cx="4078185" cy="1416844"/>
      </dsp:txXfrm>
    </dsp:sp>
    <dsp:sp modelId="{844812C2-61C6-4AB6-A3FC-2F112EDC9F33}">
      <dsp:nvSpPr>
        <dsp:cNvPr id="0" name=""/>
        <dsp:cNvSpPr/>
      </dsp:nvSpPr>
      <dsp:spPr>
        <a:xfrm>
          <a:off x="0" y="3309055"/>
          <a:ext cx="4231481" cy="157014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Limited social experiences may also affect his friendships and emotional development (Vygotsky, 1978).</a:t>
          </a:r>
          <a:endParaRPr lang="en-US" sz="2200" kern="1200"/>
        </a:p>
      </dsp:txBody>
      <dsp:txXfrm>
        <a:off x="76648" y="3385703"/>
        <a:ext cx="4078185" cy="14168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7BD48A-0F38-4CB6-B136-B562B16827C2}">
      <dsp:nvSpPr>
        <dsp:cNvPr id="0" name=""/>
        <dsp:cNvSpPr/>
      </dsp:nvSpPr>
      <dsp:spPr>
        <a:xfrm>
          <a:off x="0" y="592834"/>
          <a:ext cx="5000124" cy="137475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 consistent key worker could help Isaac feel safer and more secure (Bowlby, 1988).</a:t>
          </a:r>
        </a:p>
      </dsp:txBody>
      <dsp:txXfrm>
        <a:off x="67110" y="659944"/>
        <a:ext cx="4865904" cy="1240530"/>
      </dsp:txXfrm>
    </dsp:sp>
    <dsp:sp modelId="{6C5F33E9-9AE8-44C7-AB9A-45CE1E2F7A54}">
      <dsp:nvSpPr>
        <dsp:cNvPr id="0" name=""/>
        <dsp:cNvSpPr/>
      </dsp:nvSpPr>
      <dsp:spPr>
        <a:xfrm>
          <a:off x="0" y="2039585"/>
          <a:ext cx="5000124" cy="1374750"/>
        </a:xfrm>
        <a:prstGeom prst="round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Predictable routines may reduce his anxiety during transitions.</a:t>
          </a:r>
        </a:p>
      </dsp:txBody>
      <dsp:txXfrm>
        <a:off x="67110" y="2106695"/>
        <a:ext cx="4865904" cy="1240530"/>
      </dsp:txXfrm>
    </dsp:sp>
    <dsp:sp modelId="{D0562CDC-0A9A-4D86-B49C-4C962FEB2022}">
      <dsp:nvSpPr>
        <dsp:cNvPr id="0" name=""/>
        <dsp:cNvSpPr/>
      </dsp:nvSpPr>
      <dsp:spPr>
        <a:xfrm>
          <a:off x="0" y="3486335"/>
          <a:ext cx="5000124" cy="1374750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Gentle encouragement and reassurance could help him become more independent over time.</a:t>
          </a:r>
        </a:p>
      </dsp:txBody>
      <dsp:txXfrm>
        <a:off x="67110" y="3553445"/>
        <a:ext cx="4865904" cy="12405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EECF2E-9374-4D27-9737-837860A50DCF}">
      <dsp:nvSpPr>
        <dsp:cNvPr id="0" name=""/>
        <dsp:cNvSpPr/>
      </dsp:nvSpPr>
      <dsp:spPr>
        <a:xfrm>
          <a:off x="518185" y="768902"/>
          <a:ext cx="1475437" cy="1475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F3E2CC-8B4B-48B9-8081-F1DD124640C1}">
      <dsp:nvSpPr>
        <dsp:cNvPr id="0" name=""/>
        <dsp:cNvSpPr/>
      </dsp:nvSpPr>
      <dsp:spPr>
        <a:xfrm>
          <a:off x="832623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DDDCA8-B4C1-418B-A0E5-F7A897F454B7}">
      <dsp:nvSpPr>
        <dsp:cNvPr id="0" name=""/>
        <dsp:cNvSpPr/>
      </dsp:nvSpPr>
      <dsp:spPr>
        <a:xfrm>
          <a:off x="46529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Play based activities could help Isaac build confidence naturally.</a:t>
          </a:r>
        </a:p>
      </dsp:txBody>
      <dsp:txXfrm>
        <a:off x="46529" y="2703902"/>
        <a:ext cx="2418750" cy="720000"/>
      </dsp:txXfrm>
    </dsp:sp>
    <dsp:sp modelId="{4A86B6AB-1759-442B-84B9-9B3FEEC3F757}">
      <dsp:nvSpPr>
        <dsp:cNvPr id="0" name=""/>
        <dsp:cNvSpPr/>
      </dsp:nvSpPr>
      <dsp:spPr>
        <a:xfrm>
          <a:off x="3360216" y="768902"/>
          <a:ext cx="1475437" cy="14754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F17000-AE5B-4CC9-A27B-24465DD4A664}">
      <dsp:nvSpPr>
        <dsp:cNvPr id="0" name=""/>
        <dsp:cNvSpPr/>
      </dsp:nvSpPr>
      <dsp:spPr>
        <a:xfrm>
          <a:off x="3674654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A0F0D0-75FB-454D-9A0A-FD71666499A0}">
      <dsp:nvSpPr>
        <dsp:cNvPr id="0" name=""/>
        <dsp:cNvSpPr/>
      </dsp:nvSpPr>
      <dsp:spPr>
        <a:xfrm>
          <a:off x="2888560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Storytelling, songs, and role play would support his language development.</a:t>
          </a:r>
        </a:p>
      </dsp:txBody>
      <dsp:txXfrm>
        <a:off x="2888560" y="2703902"/>
        <a:ext cx="2418750" cy="720000"/>
      </dsp:txXfrm>
    </dsp:sp>
    <dsp:sp modelId="{EA898952-AB5B-4246-81BF-76A497141AC1}">
      <dsp:nvSpPr>
        <dsp:cNvPr id="0" name=""/>
        <dsp:cNvSpPr/>
      </dsp:nvSpPr>
      <dsp:spPr>
        <a:xfrm>
          <a:off x="6202248" y="768902"/>
          <a:ext cx="1475437" cy="14754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825466-E731-43BF-9FC5-805FE720D4AA}">
      <dsp:nvSpPr>
        <dsp:cNvPr id="0" name=""/>
        <dsp:cNvSpPr/>
      </dsp:nvSpPr>
      <dsp:spPr>
        <a:xfrm>
          <a:off x="6516685" y="1083340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73AA40-073F-4EBC-8F46-0EF1EE4A331A}">
      <dsp:nvSpPr>
        <dsp:cNvPr id="0" name=""/>
        <dsp:cNvSpPr/>
      </dsp:nvSpPr>
      <dsp:spPr>
        <a:xfrm>
          <a:off x="5730591" y="2703902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Small group activities may help him feel more comfortable interacting with other children (Brooker and Woodhead, 2013).</a:t>
          </a:r>
        </a:p>
      </dsp:txBody>
      <dsp:txXfrm>
        <a:off x="5730591" y="2703902"/>
        <a:ext cx="241875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D6E5C8-A549-492B-BFE4-0A48005FEABE}">
      <dsp:nvSpPr>
        <dsp:cNvPr id="0" name=""/>
        <dsp:cNvSpPr/>
      </dsp:nvSpPr>
      <dsp:spPr>
        <a:xfrm>
          <a:off x="3051441" y="54"/>
          <a:ext cx="2092988" cy="209298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Isaac’s mother may benefit from emotional support and parenting groups.</a:t>
          </a:r>
        </a:p>
      </dsp:txBody>
      <dsp:txXfrm>
        <a:off x="3574688" y="54"/>
        <a:ext cx="1046494" cy="1726715"/>
      </dsp:txXfrm>
    </dsp:sp>
    <dsp:sp modelId="{86ECA4B6-46F2-4934-826A-8B3CE28C575F}">
      <dsp:nvSpPr>
        <dsp:cNvPr id="0" name=""/>
        <dsp:cNvSpPr/>
      </dsp:nvSpPr>
      <dsp:spPr>
        <a:xfrm rot="7200000">
          <a:off x="4263707" y="2099761"/>
          <a:ext cx="2092988" cy="209298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Working closely with parents can improve consistency between home and the setting.</a:t>
          </a:r>
        </a:p>
      </dsp:txBody>
      <dsp:txXfrm rot="-5400000">
        <a:off x="4605445" y="2714576"/>
        <a:ext cx="1726715" cy="1046494"/>
      </dsp:txXfrm>
    </dsp:sp>
    <dsp:sp modelId="{C9D8309A-4872-4FFA-BD2A-2EC39BB981D6}">
      <dsp:nvSpPr>
        <dsp:cNvPr id="0" name=""/>
        <dsp:cNvSpPr/>
      </dsp:nvSpPr>
      <dsp:spPr>
        <a:xfrm rot="14400000">
          <a:off x="1839174" y="2099761"/>
          <a:ext cx="2092988" cy="209298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Outside professionals such as speech and language therapists may also provide support.</a:t>
          </a:r>
        </a:p>
      </dsp:txBody>
      <dsp:txXfrm rot="5400000">
        <a:off x="1863710" y="2714576"/>
        <a:ext cx="1726715" cy="10464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DC2547-16BE-4B37-9595-D72099CA2330}">
      <dsp:nvSpPr>
        <dsp:cNvPr id="0" name=""/>
        <dsp:cNvSpPr/>
      </dsp:nvSpPr>
      <dsp:spPr>
        <a:xfrm>
          <a:off x="2523743" y="2177"/>
          <a:ext cx="2839212" cy="1047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One strength of Erikson’s theory is that it focuses on emotional wellbeing and relationships.</a:t>
          </a:r>
        </a:p>
      </dsp:txBody>
      <dsp:txXfrm>
        <a:off x="2574876" y="53310"/>
        <a:ext cx="2736946" cy="945199"/>
      </dsp:txXfrm>
    </dsp:sp>
    <dsp:sp modelId="{5DD017C7-9F11-4284-9638-FBC9E968522B}">
      <dsp:nvSpPr>
        <dsp:cNvPr id="0" name=""/>
        <dsp:cNvSpPr/>
      </dsp:nvSpPr>
      <dsp:spPr>
        <a:xfrm>
          <a:off x="2523743" y="1102016"/>
          <a:ext cx="2839212" cy="1047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It helps practitioners understand why children may behave in certain ways.</a:t>
          </a:r>
        </a:p>
      </dsp:txBody>
      <dsp:txXfrm>
        <a:off x="2574876" y="1153149"/>
        <a:ext cx="2736946" cy="945199"/>
      </dsp:txXfrm>
    </dsp:sp>
    <dsp:sp modelId="{5D04973C-678E-494F-94D1-EBC9EDC43FBF}">
      <dsp:nvSpPr>
        <dsp:cNvPr id="0" name=""/>
        <dsp:cNvSpPr/>
      </dsp:nvSpPr>
      <dsp:spPr>
        <a:xfrm>
          <a:off x="2523743" y="2201855"/>
          <a:ext cx="2839212" cy="1047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However, some people believe development is more flexible than fixed stages.</a:t>
          </a:r>
        </a:p>
      </dsp:txBody>
      <dsp:txXfrm>
        <a:off x="2574876" y="2252988"/>
        <a:ext cx="2736946" cy="945199"/>
      </dsp:txXfrm>
    </dsp:sp>
    <dsp:sp modelId="{6C92B358-C6F9-4BEB-B49B-636A1B042FAB}">
      <dsp:nvSpPr>
        <dsp:cNvPr id="0" name=""/>
        <dsp:cNvSpPr/>
      </dsp:nvSpPr>
      <dsp:spPr>
        <a:xfrm>
          <a:off x="2523743" y="3301694"/>
          <a:ext cx="2839212" cy="10474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The theory may not fully reflect all cultural backgrounds and family experiences.</a:t>
          </a:r>
        </a:p>
      </dsp:txBody>
      <dsp:txXfrm>
        <a:off x="2574876" y="3352827"/>
        <a:ext cx="2736946" cy="9451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1B1DF5-7C8F-4E58-90BC-303D4F99B9BB}">
      <dsp:nvSpPr>
        <dsp:cNvPr id="0" name=""/>
        <dsp:cNvSpPr/>
      </dsp:nvSpPr>
      <dsp:spPr>
        <a:xfrm>
          <a:off x="0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345F19-09C1-45F7-BBB7-0151201A4F09}">
      <dsp:nvSpPr>
        <dsp:cNvPr id="0" name=""/>
        <dsp:cNvSpPr/>
      </dsp:nvSpPr>
      <dsp:spPr>
        <a:xfrm>
          <a:off x="256120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Overall, Erikson’s theory helps explain Isaac’s emotional and social difficulties.</a:t>
          </a:r>
        </a:p>
      </dsp:txBody>
      <dsp:txXfrm>
        <a:off x="298991" y="1277365"/>
        <a:ext cx="2219346" cy="1377989"/>
      </dsp:txXfrm>
    </dsp:sp>
    <dsp:sp modelId="{BB6A06CA-9685-40AB-A63E-1B8492FE2EE9}">
      <dsp:nvSpPr>
        <dsp:cNvPr id="0" name=""/>
        <dsp:cNvSpPr/>
      </dsp:nvSpPr>
      <dsp:spPr>
        <a:xfrm>
          <a:off x="2817330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4B2C4C-98C2-4D0E-813B-5334625F9F95}">
      <dsp:nvSpPr>
        <dsp:cNvPr id="0" name=""/>
        <dsp:cNvSpPr/>
      </dsp:nvSpPr>
      <dsp:spPr>
        <a:xfrm>
          <a:off x="3073451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With the right support, he can develop confidence, communication skills, and independence.</a:t>
          </a:r>
        </a:p>
      </dsp:txBody>
      <dsp:txXfrm>
        <a:off x="3116322" y="1277365"/>
        <a:ext cx="2219346" cy="1377989"/>
      </dsp:txXfrm>
    </dsp:sp>
    <dsp:sp modelId="{FCEFCCC5-EB8F-48A2-BC53-DB2D148CF293}">
      <dsp:nvSpPr>
        <dsp:cNvPr id="0" name=""/>
        <dsp:cNvSpPr/>
      </dsp:nvSpPr>
      <dsp:spPr>
        <a:xfrm>
          <a:off x="5634661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4917AA-B817-45E3-8E28-6796A177F083}">
      <dsp:nvSpPr>
        <dsp:cNvPr id="0" name=""/>
        <dsp:cNvSpPr/>
      </dsp:nvSpPr>
      <dsp:spPr>
        <a:xfrm>
          <a:off x="5890782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Early years practitioners play an important role in helping children feel secure and valued.</a:t>
          </a:r>
        </a:p>
      </dsp:txBody>
      <dsp:txXfrm>
        <a:off x="5933653" y="1277365"/>
        <a:ext cx="2219346" cy="13779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416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467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914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463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47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848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4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838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880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78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366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882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2FAC6F-FCB7-F10F-DDD0-8ED1F101B6B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l="17077" r="5256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45DDAABE-4E45-90FD-9DCC-612F2EDA71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248422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073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GB"/>
              <a:t>Understanding Isaac’s Situation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E77CA7E-D0C2-FDDD-B560-AE59830284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5857981"/>
              </p:ext>
            </p:extLst>
          </p:nvPr>
        </p:nvGraphicFramePr>
        <p:xfrm>
          <a:off x="484583" y="2140085"/>
          <a:ext cx="7053264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Background Information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D579C4-03DA-C704-C36B-61FFED4D32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785255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2303047"/>
            <a:ext cx="2454070" cy="2674198"/>
          </a:xfrm>
        </p:spPr>
        <p:txBody>
          <a:bodyPr anchor="t">
            <a:normAutofit/>
          </a:bodyPr>
          <a:lstStyle/>
          <a:p>
            <a:r>
              <a:t>Erikson’s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078F711-BF6A-22AF-CFFF-B06D2E2EF7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4738655"/>
              </p:ext>
            </p:extLst>
          </p:nvPr>
        </p:nvGraphicFramePr>
        <p:xfrm>
          <a:off x="3856434" y="803275"/>
          <a:ext cx="4435078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2303047"/>
            <a:ext cx="2454070" cy="2674198"/>
          </a:xfrm>
        </p:spPr>
        <p:txBody>
          <a:bodyPr anchor="t">
            <a:normAutofit/>
          </a:bodyPr>
          <a:lstStyle/>
          <a:p>
            <a:r>
              <a:t>Initiative vs Guilt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4A5347-B6E1-6027-FD55-57D80F89C2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8749044"/>
              </p:ext>
            </p:extLst>
          </p:nvPr>
        </p:nvGraphicFramePr>
        <p:xfrm>
          <a:off x="3856434" y="803275"/>
          <a:ext cx="4435078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2394" y="489507"/>
            <a:ext cx="2318706" cy="1655483"/>
          </a:xfrm>
        </p:spPr>
        <p:txBody>
          <a:bodyPr anchor="b">
            <a:normAutofit/>
          </a:bodyPr>
          <a:lstStyle/>
          <a:p>
            <a:r>
              <a:rPr lang="en-GB" sz="3200"/>
              <a:t>How the Theory Links to Isaac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2394" y="2418408"/>
            <a:ext cx="2207110" cy="35402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/>
              <a:t>Isaac’s behaviour may show that he lacks confidence and emotional security.</a:t>
            </a:r>
          </a:p>
          <a:p>
            <a:pPr marL="0" indent="0">
              <a:buNone/>
            </a:pPr>
            <a:r>
              <a:rPr lang="en-GB" sz="1400"/>
              <a:t>His disrupted childcare experiences may have made it harder for him to build stable relationships.</a:t>
            </a:r>
          </a:p>
          <a:p>
            <a:pPr marL="0" indent="0">
              <a:buNone/>
            </a:pPr>
            <a:r>
              <a:rPr lang="en-GB" sz="1400"/>
              <a:t>Because his mother is struggling emotionally, he may depend heavily on her for reassurance (Bowlby, 1988).</a:t>
            </a:r>
          </a:p>
          <a:p>
            <a:pPr marL="0" indent="0">
              <a:buNone/>
            </a:pPr>
            <a:r>
              <a:rPr lang="en-GB" sz="1400"/>
              <a:t>This may explain why he becomes distressed during separation.</a:t>
            </a:r>
          </a:p>
        </p:txBody>
      </p:sp>
      <p:pic>
        <p:nvPicPr>
          <p:cNvPr id="5" name="Picture 4" descr="A hand of two adults and a kid on top of each other">
            <a:extLst>
              <a:ext uri="{FF2B5EF4-FFF2-40B4-BE49-F238E27FC236}">
                <a16:creationId xmlns:a16="http://schemas.microsoft.com/office/drawing/2014/main" id="{5E7970B2-3F9F-4C19-6577-6F9AF76D63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903" r="14699" b="-1"/>
          <a:stretch>
            <a:fillRect/>
          </a:stretch>
        </p:blipFill>
        <p:spPr>
          <a:xfrm>
            <a:off x="20" y="431"/>
            <a:ext cx="6086455" cy="640831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43467"/>
            <a:ext cx="2561709" cy="5571066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Language and Social Development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4A5D1DA4-D3B3-6D8E-0729-10E4A36CC1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2651857"/>
              </p:ext>
            </p:extLst>
          </p:nvPr>
        </p:nvGraphicFramePr>
        <p:xfrm>
          <a:off x="4202906" y="954088"/>
          <a:ext cx="4231481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6641" y="942449"/>
            <a:ext cx="5010992" cy="1470249"/>
          </a:xfrm>
        </p:spPr>
        <p:txBody>
          <a:bodyPr>
            <a:normAutofit/>
          </a:bodyPr>
          <a:lstStyle/>
          <a:p>
            <a:r>
              <a:rPr lang="en-GB"/>
              <a:t>Nature and Nurture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0282" y="2773885"/>
            <a:ext cx="5007352" cy="314101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/>
              <a:t>Some parts of development are influenced by biology, such as temperament and brain development.</a:t>
            </a:r>
          </a:p>
          <a:p>
            <a:pPr marL="0" indent="0">
              <a:buNone/>
            </a:pPr>
            <a:r>
              <a:rPr lang="en-GB"/>
              <a:t>However, children are also strongly influenced by their environment and relationships.</a:t>
            </a:r>
          </a:p>
          <a:p>
            <a:pPr marL="0" indent="0">
              <a:buNone/>
            </a:pPr>
            <a:r>
              <a:rPr lang="en-GB"/>
              <a:t>Supportive caregiving and positive routines are especially important during the early years (Perry and Szalavitz, 2017).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Attachment Based Support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8CA063F-FF58-A1CA-EE1A-6071273DFC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77928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Play and Communication Strategies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C97813F-13A8-3E2A-580B-1FE750F8FA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5296653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Supporting the Family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802D50-C6FF-FDF4-FDCC-1C1C6BFAAB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2153517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D5DC386-9A29-20FF-B81E-ACC0725166B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Strengths and Limitations of Erikson’s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ABB11B9-3B8D-58A9-2E91-99E6CC9848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220961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7CD938-52D6-3023-F8C7-AC6EA5CA90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3043634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 dirty="0">
                <a:solidFill>
                  <a:srgbClr val="FFFFFF"/>
                </a:solidFill>
              </a:rPr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dirty="0"/>
              <a:t>Bowlby, J. (1988) A Secure Base. </a:t>
            </a:r>
            <a:r>
              <a:rPr lang="en-GB" sz="1700" dirty="0" err="1"/>
              <a:t>London:Routledge</a:t>
            </a:r>
            <a:r>
              <a:rPr lang="en-GB" sz="1700" dirty="0"/>
              <a:t>.</a:t>
            </a:r>
          </a:p>
          <a:p>
            <a:pPr marL="0" indent="0">
              <a:buNone/>
            </a:pPr>
            <a:r>
              <a:rPr lang="en-GB" sz="1700" dirty="0"/>
              <a:t>Brooker, L. and Woodhead, M. (2013) The Right to Play. Milton Keynes: Open University.</a:t>
            </a:r>
          </a:p>
          <a:p>
            <a:pPr marL="0" indent="0">
              <a:buNone/>
            </a:pPr>
            <a:r>
              <a:rPr lang="en-GB" sz="1700" dirty="0"/>
              <a:t>Erikson, E.H. (1963) Childhood and Society. New York: Norton.</a:t>
            </a:r>
          </a:p>
          <a:p>
            <a:pPr marL="0" indent="0">
              <a:buNone/>
            </a:pPr>
            <a:r>
              <a:rPr lang="en-GB" sz="1700" dirty="0"/>
              <a:t>Perry, B. and Szalavitz, M. (2017) The Boy Who Was Raised as a Dog. New York: Basic Books.</a:t>
            </a:r>
          </a:p>
          <a:p>
            <a:pPr marL="0" indent="0">
              <a:buNone/>
            </a:pPr>
            <a:r>
              <a:rPr lang="en-GB" sz="1700" dirty="0"/>
              <a:t>Pianta, R.C. (1999) Enhancing Relationships Between Children and Teachers. Washington DC: APA.</a:t>
            </a:r>
          </a:p>
          <a:p>
            <a:pPr marL="0" indent="0">
              <a:buNone/>
            </a:pPr>
            <a:r>
              <a:rPr lang="en-GB" sz="1700" dirty="0"/>
              <a:t>Vygotsky, L.S. (1978) Mind in Society. Cambridge, MA: Harvard University Press.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53</TotalTime>
  <Words>788</Words>
  <Application>Microsoft Office PowerPoint</Application>
  <PresentationFormat>On-screen Show (4:3)</PresentationFormat>
  <Paragraphs>65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2013 - 2022 Theme</vt:lpstr>
      <vt:lpstr>PowerPoint Presentation</vt:lpstr>
      <vt:lpstr>Understanding Isaac’s Situation</vt:lpstr>
      <vt:lpstr>Background Information</vt:lpstr>
      <vt:lpstr>Erikson’s Theory</vt:lpstr>
      <vt:lpstr>Initiative vs Guilt</vt:lpstr>
      <vt:lpstr>How the Theory Links to Isaac</vt:lpstr>
      <vt:lpstr>Language and Social Development</vt:lpstr>
      <vt:lpstr>Nature and Nurture</vt:lpstr>
      <vt:lpstr>Attachment Based Support</vt:lpstr>
      <vt:lpstr>Play and Communication Strategies</vt:lpstr>
      <vt:lpstr>Supporting the Family</vt:lpstr>
      <vt:lpstr>Strengths and Limitations of Erikson’s Theory</vt:lpstr>
      <vt:lpstr>Conclusion</vt:lpstr>
      <vt:lpstr>Reference List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Lavinia Groceanu</dc:creator>
  <cp:keywords/>
  <dc:description>generated using python-pptx</dc:description>
  <cp:lastModifiedBy>Lavinia Groceanu</cp:lastModifiedBy>
  <cp:revision>2</cp:revision>
  <dcterms:created xsi:type="dcterms:W3CDTF">2013-01-27T09:14:16Z</dcterms:created>
  <dcterms:modified xsi:type="dcterms:W3CDTF">2026-06-14T08:00:58Z</dcterms:modified>
  <cp:category/>
</cp:coreProperties>
</file>