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56A40A-043A-C060-F0CA-AB07A85DF4AD}" v="3" dt="2025-12-06T14:16:22.488"/>
    <p1510:client id="{7E5C1D91-57E2-8384-423C-ACFFA0A4AB45}" v="11" dt="2025-12-06T14:25:29.688"/>
    <p1510:client id="{8BE9A331-05C4-9107-EE9E-B48F03E82CFD}" v="30" dt="2025-12-07T16:58:38.317"/>
    <p1510:client id="{9AA515CB-C8C6-F325-3E0D-842583E4EDBE}" v="46" dt="2025-12-07T14:44:43.002"/>
    <p1510:client id="{E4A6EB92-1373-05D6-CF17-1D57AE22C948}" v="29" dt="2025-12-06T17:14:16.6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vynn Bruno Junior Mendes Horta (2430201)" userId="S::2430201@student.uwtsd.ac.uk::f49708d5-14bd-4565-93b9-f49da9dcf7cd" providerId="AD" clId="Web-{0556A40A-043A-C060-F0CA-AB07A85DF4AD}"/>
    <pc:docChg chg="mod addSld modSld addMainMaster delMainMaster">
      <pc:chgData name="Marvynn Bruno Junior Mendes Horta (2430201)" userId="S::2430201@student.uwtsd.ac.uk::f49708d5-14bd-4565-93b9-f49da9dcf7cd" providerId="AD" clId="Web-{0556A40A-043A-C060-F0CA-AB07A85DF4AD}" dt="2025-12-06T14:16:22.488" v="2"/>
      <pc:docMkLst>
        <pc:docMk/>
      </pc:docMkLst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56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6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57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7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58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8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59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59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0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0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1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1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2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2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3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3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4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4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5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5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6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6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6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7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7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8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8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69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9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69"/>
            <ac:spMk id="3" creationId="{00000000-0000-0000-0000-000000000000}"/>
          </ac:spMkLst>
        </pc:spChg>
      </pc:sldChg>
      <pc:sldChg chg="modSp mod modClrScheme chgLayout">
        <pc:chgData name="Marvynn Bruno Junior Mendes Horta (2430201)" userId="S::2430201@student.uwtsd.ac.uk::f49708d5-14bd-4565-93b9-f49da9dcf7cd" providerId="AD" clId="Web-{0556A40A-043A-C060-F0CA-AB07A85DF4AD}" dt="2025-12-06T14:16:13.206" v="1"/>
        <pc:sldMkLst>
          <pc:docMk/>
          <pc:sldMk cId="0" sldId="270"/>
        </pc:sldMkLst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70"/>
            <ac:spMk id="2" creationId="{00000000-0000-0000-0000-000000000000}"/>
          </ac:spMkLst>
        </pc:spChg>
        <pc:spChg chg="mod ord">
          <ac:chgData name="Marvynn Bruno Junior Mendes Horta (2430201)" userId="S::2430201@student.uwtsd.ac.uk::f49708d5-14bd-4565-93b9-f49da9dcf7cd" providerId="AD" clId="Web-{0556A40A-043A-C060-F0CA-AB07A85DF4AD}" dt="2025-12-06T14:16:13.206" v="1"/>
          <ac:spMkLst>
            <pc:docMk/>
            <pc:sldMk cId="0" sldId="270"/>
            <ac:spMk id="3" creationId="{00000000-0000-0000-0000-000000000000}"/>
          </ac:spMkLst>
        </pc:spChg>
      </pc:sldChg>
      <pc:sldChg chg="new">
        <pc:chgData name="Marvynn Bruno Junior Mendes Horta (2430201)" userId="S::2430201@student.uwtsd.ac.uk::f49708d5-14bd-4565-93b9-f49da9dcf7cd" providerId="AD" clId="Web-{0556A40A-043A-C060-F0CA-AB07A85DF4AD}" dt="2025-12-06T14:16:22.488" v="2"/>
        <pc:sldMkLst>
          <pc:docMk/>
          <pc:sldMk cId="3084700658" sldId="271"/>
        </pc:sldMkLst>
      </pc:sldChg>
      <pc:sldMasterChg chg="del delSldLayout">
        <pc:chgData name="Marvynn Bruno Junior Mendes Horta (2430201)" userId="S::2430201@student.uwtsd.ac.uk::f49708d5-14bd-4565-93b9-f49da9dcf7cd" providerId="AD" clId="Web-{0556A40A-043A-C060-F0CA-AB07A85DF4AD}" dt="2025-12-06T14:15:57.814" v="0"/>
        <pc:sldMasterMkLst>
          <pc:docMk/>
          <pc:sldMasterMk cId="2209977519" sldId="2147483648"/>
        </pc:sldMasterMkLst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3168075583" sldId="2147483649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2614314258" sldId="2147483650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960648375" sldId="2147483651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2782244947" sldId="2147483652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990158736" sldId="2147483653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727027711" sldId="2147483654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1212999818" sldId="2147483655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1840726560" sldId="2147483656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3889236939" sldId="2147483657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2910927964" sldId="2147483658"/>
          </pc:sldLayoutMkLst>
        </pc:sldLayoutChg>
        <pc:sldLayoutChg chg="del">
          <pc:chgData name="Marvynn Bruno Junior Mendes Horta (2430201)" userId="S::2430201@student.uwtsd.ac.uk::f49708d5-14bd-4565-93b9-f49da9dcf7cd" providerId="AD" clId="Web-{0556A40A-043A-C060-F0CA-AB07A85DF4AD}" dt="2025-12-06T14:15:57.814" v="0"/>
          <pc:sldLayoutMkLst>
            <pc:docMk/>
            <pc:sldMasterMk cId="2209977519" sldId="2147483648"/>
            <pc:sldLayoutMk cId="3612223792" sldId="2147483659"/>
          </pc:sldLayoutMkLst>
        </pc:sldLayoutChg>
      </pc:sldMasterChg>
      <pc:sldMasterChg chg="add del addSldLayout delSldLayout modSldLayout">
        <pc:chgData name="Marvynn Bruno Junior Mendes Horta (2430201)" userId="S::2430201@student.uwtsd.ac.uk::f49708d5-14bd-4565-93b9-f49da9dcf7cd" providerId="AD" clId="Web-{0556A40A-043A-C060-F0CA-AB07A85DF4AD}" dt="2025-12-06T14:16:13.206" v="1"/>
        <pc:sldMasterMkLst>
          <pc:docMk/>
          <pc:sldMasterMk cId="2676176040" sldId="2147483660"/>
        </pc:sldMasterMkLst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3058496489" sldId="2147483661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1654102414" sldId="2147483662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830556568" sldId="2147483663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1141977032" sldId="2147483664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4257283893" sldId="2147483665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2469561349" sldId="2147483666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1592228322" sldId="2147483667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1263737542" sldId="2147483668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2638003771" sldId="2147483669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564032952" sldId="2147483670"/>
          </pc:sldLayoutMkLst>
        </pc:sldLayoutChg>
        <pc:sldLayoutChg chg="add del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2676176040" sldId="2147483660"/>
            <pc:sldLayoutMk cId="3957223384" sldId="2147483671"/>
          </pc:sldLayoutMkLst>
        </pc:sldLayoutChg>
      </pc:sldMasterChg>
      <pc:sldMasterChg chg="add addSldLayout modSldLayout">
        <pc:chgData name="Marvynn Bruno Junior Mendes Horta (2430201)" userId="S::2430201@student.uwtsd.ac.uk::f49708d5-14bd-4565-93b9-f49da9dcf7cd" providerId="AD" clId="Web-{0556A40A-043A-C060-F0CA-AB07A85DF4AD}" dt="2025-12-06T14:16:13.206" v="1"/>
        <pc:sldMasterMkLst>
          <pc:docMk/>
          <pc:sldMasterMk cId="681112858" sldId="2147483672"/>
        </pc:sldMasterMkLst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1089478027" sldId="2147483673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1757889295" sldId="2147483674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957453989" sldId="2147483675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2604828837" sldId="2147483676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3530622880" sldId="2147483677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2616166515" sldId="2147483678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2472432835" sldId="2147483679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212723194" sldId="2147483680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836906274" sldId="2147483681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1562535495" sldId="2147483682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3456901956" sldId="2147483683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1361760906" sldId="2147483684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2763440043" sldId="2147483685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1137564135" sldId="2147483686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3495407877" sldId="2147483687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119532352" sldId="2147483688"/>
          </pc:sldLayoutMkLst>
        </pc:sldLayoutChg>
        <pc:sldLayoutChg chg="add mod replId">
          <pc:chgData name="Marvynn Bruno Junior Mendes Horta (2430201)" userId="S::2430201@student.uwtsd.ac.uk::f49708d5-14bd-4565-93b9-f49da9dcf7cd" providerId="AD" clId="Web-{0556A40A-043A-C060-F0CA-AB07A85DF4AD}" dt="2025-12-06T14:16:13.206" v="1"/>
          <pc:sldLayoutMkLst>
            <pc:docMk/>
            <pc:sldMasterMk cId="681112858" sldId="2147483672"/>
            <pc:sldLayoutMk cId="1941302054" sldId="2147483689"/>
          </pc:sldLayoutMkLst>
        </pc:sldLayoutChg>
      </pc:sldMasterChg>
    </pc:docChg>
  </pc:docChgLst>
  <pc:docChgLst>
    <pc:chgData name="Marvynn Bruno Junior Mendes Horta (2430201)" userId="S::2430201@student.uwtsd.ac.uk::f49708d5-14bd-4565-93b9-f49da9dcf7cd" providerId="AD" clId="Web-{8BE9A331-05C4-9107-EE9E-B48F03E82CFD}"/>
    <pc:docChg chg="modSld">
      <pc:chgData name="Marvynn Bruno Junior Mendes Horta (2430201)" userId="S::2430201@student.uwtsd.ac.uk::f49708d5-14bd-4565-93b9-f49da9dcf7cd" providerId="AD" clId="Web-{8BE9A331-05C4-9107-EE9E-B48F03E82CFD}" dt="2025-12-07T16:58:37.207" v="27" actId="20577"/>
      <pc:docMkLst>
        <pc:docMk/>
      </pc:docMkLst>
      <pc:sldChg chg="modSp">
        <pc:chgData name="Marvynn Bruno Junior Mendes Horta (2430201)" userId="S::2430201@student.uwtsd.ac.uk::f49708d5-14bd-4565-93b9-f49da9dcf7cd" providerId="AD" clId="Web-{8BE9A331-05C4-9107-EE9E-B48F03E82CFD}" dt="2025-12-07T16:58:37.207" v="27" actId="20577"/>
        <pc:sldMkLst>
          <pc:docMk/>
          <pc:sldMk cId="2707939631" sldId="271"/>
        </pc:sldMkLst>
        <pc:spChg chg="mod">
          <ac:chgData name="Marvynn Bruno Junior Mendes Horta (2430201)" userId="S::2430201@student.uwtsd.ac.uk::f49708d5-14bd-4565-93b9-f49da9dcf7cd" providerId="AD" clId="Web-{8BE9A331-05C4-9107-EE9E-B48F03E82CFD}" dt="2025-12-07T16:54:08.251" v="1" actId="20577"/>
          <ac:spMkLst>
            <pc:docMk/>
            <pc:sldMk cId="2707939631" sldId="271"/>
            <ac:spMk id="2" creationId="{EEEB2E7B-DE41-EE48-D9DC-DD4DD27C8BA0}"/>
          </ac:spMkLst>
        </pc:spChg>
        <pc:spChg chg="mod">
          <ac:chgData name="Marvynn Bruno Junior Mendes Horta (2430201)" userId="S::2430201@student.uwtsd.ac.uk::f49708d5-14bd-4565-93b9-f49da9dcf7cd" providerId="AD" clId="Web-{8BE9A331-05C4-9107-EE9E-B48F03E82CFD}" dt="2025-12-07T16:58:37.207" v="27" actId="20577"/>
          <ac:spMkLst>
            <pc:docMk/>
            <pc:sldMk cId="2707939631" sldId="271"/>
            <ac:spMk id="3" creationId="{F58BF09F-EBC1-5FED-50AB-4B36B82B785B}"/>
          </ac:spMkLst>
        </pc:spChg>
      </pc:sldChg>
    </pc:docChg>
  </pc:docChgLst>
  <pc:docChgLst>
    <pc:chgData name="Marvynn Bruno Junior Mendes Horta (2430201)" userId="S::2430201@student.uwtsd.ac.uk::f49708d5-14bd-4565-93b9-f49da9dcf7cd" providerId="AD" clId="Web-{E4A6EB92-1373-05D6-CF17-1D57AE22C948}"/>
    <pc:docChg chg="addSld delSld modSld">
      <pc:chgData name="Marvynn Bruno Junior Mendes Horta (2430201)" userId="S::2430201@student.uwtsd.ac.uk::f49708d5-14bd-4565-93b9-f49da9dcf7cd" providerId="AD" clId="Web-{E4A6EB92-1373-05D6-CF17-1D57AE22C948}" dt="2025-12-06T17:14:16.630" v="37" actId="20577"/>
      <pc:docMkLst>
        <pc:docMk/>
      </pc:docMkLst>
      <pc:sldChg chg="addSp modSp mod setBg">
        <pc:chgData name="Marvynn Bruno Junior Mendes Horta (2430201)" userId="S::2430201@student.uwtsd.ac.uk::f49708d5-14bd-4565-93b9-f49da9dcf7cd" providerId="AD" clId="Web-{E4A6EB92-1373-05D6-CF17-1D57AE22C948}" dt="2025-12-06T17:02:26.904" v="2"/>
        <pc:sldMkLst>
          <pc:docMk/>
          <pc:sldMk cId="0" sldId="256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2:26.904" v="2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vynn Bruno Junior Mendes Horta (2430201)" userId="S::2430201@student.uwtsd.ac.uk::f49708d5-14bd-4565-93b9-f49da9dcf7cd" providerId="AD" clId="Web-{E4A6EB92-1373-05D6-CF17-1D57AE22C948}" dt="2025-12-06T17:02:26.904" v="2"/>
          <ac:spMkLst>
            <pc:docMk/>
            <pc:sldMk cId="0" sldId="256"/>
            <ac:spMk id="3" creationId="{00000000-0000-0000-0000-000000000000}"/>
          </ac:spMkLst>
        </pc:spChg>
        <pc:picChg chg="add mod">
          <ac:chgData name="Marvynn Bruno Junior Mendes Horta (2430201)" userId="S::2430201@student.uwtsd.ac.uk::f49708d5-14bd-4565-93b9-f49da9dcf7cd" providerId="AD" clId="Web-{E4A6EB92-1373-05D6-CF17-1D57AE22C948}" dt="2025-12-06T17:02:26.904" v="2"/>
          <ac:picMkLst>
            <pc:docMk/>
            <pc:sldMk cId="0" sldId="256"/>
            <ac:picMk id="4" creationId="{AB5952A6-2F4E-8A3E-9F4E-CF7B84B24551}"/>
          </ac:picMkLst>
        </pc:picChg>
      </pc:sldChg>
      <pc:sldChg chg="addSp delSp modSp mod setBg setClrOvrMap">
        <pc:chgData name="Marvynn Bruno Junior Mendes Horta (2430201)" userId="S::2430201@student.uwtsd.ac.uk::f49708d5-14bd-4565-93b9-f49da9dcf7cd" providerId="AD" clId="Web-{E4A6EB92-1373-05D6-CF17-1D57AE22C948}" dt="2025-12-06T17:02:33.029" v="3"/>
        <pc:sldMkLst>
          <pc:docMk/>
          <pc:sldMk cId="0" sldId="258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2:33.029" v="3"/>
          <ac:spMkLst>
            <pc:docMk/>
            <pc:sldMk cId="0" sldId="258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2:33.029" v="3"/>
          <ac:spMkLst>
            <pc:docMk/>
            <pc:sldMk cId="0" sldId="258"/>
            <ac:spMk id="3" creationId="{00000000-0000-0000-0000-000000000000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2:33.029" v="3"/>
          <ac:spMkLst>
            <pc:docMk/>
            <pc:sldMk cId="0" sldId="258"/>
            <ac:spMk id="9" creationId="{6A166780-9337-4437-95D3-5EA9D55AAAC5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2:33.029" v="3"/>
          <ac:spMkLst>
            <pc:docMk/>
            <pc:sldMk cId="0" sldId="258"/>
            <ac:spMk id="11" creationId="{EB3D0F40-BF1F-4120-945D-90C5AAD6E35A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2:33.029" v="3"/>
          <ac:spMkLst>
            <pc:docMk/>
            <pc:sldMk cId="0" sldId="258"/>
            <ac:spMk id="15" creationId="{66F4F323-644B-4A47-97E9-BFB73840F402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2:33.029" v="3"/>
          <ac:graphicFrameMkLst>
            <pc:docMk/>
            <pc:sldMk cId="0" sldId="258"/>
            <ac:graphicFrameMk id="5" creationId="{4C620A5F-FA96-30ED-2251-6560199DA562}"/>
          </ac:graphicFrameMkLst>
        </pc:graphicFrameChg>
        <pc:picChg chg="add">
          <ac:chgData name="Marvynn Bruno Junior Mendes Horta (2430201)" userId="S::2430201@student.uwtsd.ac.uk::f49708d5-14bd-4565-93b9-f49da9dcf7cd" providerId="AD" clId="Web-{E4A6EB92-1373-05D6-CF17-1D57AE22C948}" dt="2025-12-06T17:02:33.029" v="3"/>
          <ac:picMkLst>
            <pc:docMk/>
            <pc:sldMk cId="0" sldId="258"/>
            <ac:picMk id="13" creationId="{15640A69-3748-450C-8DDB-B2051AC04BC7}"/>
          </ac:picMkLst>
        </pc:picChg>
      </pc:sldChg>
      <pc:sldChg chg="addSp delSp">
        <pc:chgData name="Marvynn Bruno Junior Mendes Horta (2430201)" userId="S::2430201@student.uwtsd.ac.uk::f49708d5-14bd-4565-93b9-f49da9dcf7cd" providerId="AD" clId="Web-{E4A6EB92-1373-05D6-CF17-1D57AE22C948}" dt="2025-12-06T17:02:49.514" v="4"/>
        <pc:sldMkLst>
          <pc:docMk/>
          <pc:sldMk cId="0" sldId="259"/>
        </pc:sldMkLst>
        <pc:spChg chg="del">
          <ac:chgData name="Marvynn Bruno Junior Mendes Horta (2430201)" userId="S::2430201@student.uwtsd.ac.uk::f49708d5-14bd-4565-93b9-f49da9dcf7cd" providerId="AD" clId="Web-{E4A6EB92-1373-05D6-CF17-1D57AE22C948}" dt="2025-12-06T17:02:49.514" v="4"/>
          <ac:spMkLst>
            <pc:docMk/>
            <pc:sldMk cId="0" sldId="259"/>
            <ac:spMk id="3" creationId="{00000000-0000-0000-0000-000000000000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2:49.514" v="4"/>
          <ac:graphicFrameMkLst>
            <pc:docMk/>
            <pc:sldMk cId="0" sldId="259"/>
            <ac:graphicFrameMk id="5" creationId="{074F9F92-46F1-A614-6FA1-7215E06655AE}"/>
          </ac:graphicFrameMkLst>
        </pc:graphicFrameChg>
      </pc:sldChg>
      <pc:sldChg chg="addSp delSp modSp mod setBg">
        <pc:chgData name="Marvynn Bruno Junior Mendes Horta (2430201)" userId="S::2430201@student.uwtsd.ac.uk::f49708d5-14bd-4565-93b9-f49da9dcf7cd" providerId="AD" clId="Web-{E4A6EB92-1373-05D6-CF17-1D57AE22C948}" dt="2025-12-06T17:03:00.498" v="5"/>
        <pc:sldMkLst>
          <pc:docMk/>
          <pc:sldMk cId="0" sldId="260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00.498" v="5"/>
          <ac:spMkLst>
            <pc:docMk/>
            <pc:sldMk cId="0" sldId="260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3:00.498" v="5"/>
          <ac:spMkLst>
            <pc:docMk/>
            <pc:sldMk cId="0" sldId="260"/>
            <ac:spMk id="3" creationId="{00000000-0000-0000-0000-000000000000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3:00.498" v="5"/>
          <ac:graphicFrameMkLst>
            <pc:docMk/>
            <pc:sldMk cId="0" sldId="260"/>
            <ac:graphicFrameMk id="5" creationId="{489B2344-BF5E-E104-1676-11B87E254599}"/>
          </ac:graphicFrameMkLst>
        </pc:graphicFrameChg>
      </pc:sldChg>
      <pc:sldChg chg="addSp modSp mod setBg">
        <pc:chgData name="Marvynn Bruno Junior Mendes Horta (2430201)" userId="S::2430201@student.uwtsd.ac.uk::f49708d5-14bd-4565-93b9-f49da9dcf7cd" providerId="AD" clId="Web-{E4A6EB92-1373-05D6-CF17-1D57AE22C948}" dt="2025-12-06T17:03:07.874" v="6"/>
        <pc:sldMkLst>
          <pc:docMk/>
          <pc:sldMk cId="0" sldId="261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07.874" v="6"/>
          <ac:spMkLst>
            <pc:docMk/>
            <pc:sldMk cId="0" sldId="261"/>
            <ac:spMk id="2" creationId="{00000000-0000-0000-0000-000000000000}"/>
          </ac:spMkLst>
        </pc:spChg>
        <pc:spChg chg="mod">
          <ac:chgData name="Marvynn Bruno Junior Mendes Horta (2430201)" userId="S::2430201@student.uwtsd.ac.uk::f49708d5-14bd-4565-93b9-f49da9dcf7cd" providerId="AD" clId="Web-{E4A6EB92-1373-05D6-CF17-1D57AE22C948}" dt="2025-12-06T17:03:07.874" v="6"/>
          <ac:spMkLst>
            <pc:docMk/>
            <pc:sldMk cId="0" sldId="261"/>
            <ac:spMk id="3" creationId="{00000000-0000-0000-0000-000000000000}"/>
          </ac:spMkLst>
        </pc:spChg>
        <pc:picChg chg="add">
          <ac:chgData name="Marvynn Bruno Junior Mendes Horta (2430201)" userId="S::2430201@student.uwtsd.ac.uk::f49708d5-14bd-4565-93b9-f49da9dcf7cd" providerId="AD" clId="Web-{E4A6EB92-1373-05D6-CF17-1D57AE22C948}" dt="2025-12-06T17:03:07.874" v="6"/>
          <ac:picMkLst>
            <pc:docMk/>
            <pc:sldMk cId="0" sldId="261"/>
            <ac:picMk id="5" creationId="{B9E5657F-DE22-6E7F-8A27-AFB8BF1286E3}"/>
          </ac:picMkLst>
        </pc:picChg>
      </pc:sldChg>
      <pc:sldChg chg="addSp modSp mod setBg">
        <pc:chgData name="Marvynn Bruno Junior Mendes Horta (2430201)" userId="S::2430201@student.uwtsd.ac.uk::f49708d5-14bd-4565-93b9-f49da9dcf7cd" providerId="AD" clId="Web-{E4A6EB92-1373-05D6-CF17-1D57AE22C948}" dt="2025-12-06T17:03:17.952" v="7"/>
        <pc:sldMkLst>
          <pc:docMk/>
          <pc:sldMk cId="0" sldId="262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17.952" v="7"/>
          <ac:spMkLst>
            <pc:docMk/>
            <pc:sldMk cId="0" sldId="262"/>
            <ac:spMk id="2" creationId="{00000000-0000-0000-0000-000000000000}"/>
          </ac:spMkLst>
        </pc:spChg>
        <pc:spChg chg="mod">
          <ac:chgData name="Marvynn Bruno Junior Mendes Horta (2430201)" userId="S::2430201@student.uwtsd.ac.uk::f49708d5-14bd-4565-93b9-f49da9dcf7cd" providerId="AD" clId="Web-{E4A6EB92-1373-05D6-CF17-1D57AE22C948}" dt="2025-12-06T17:03:17.952" v="7"/>
          <ac:spMkLst>
            <pc:docMk/>
            <pc:sldMk cId="0" sldId="262"/>
            <ac:spMk id="3" creationId="{00000000-0000-0000-0000-000000000000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3:17.952" v="7"/>
          <ac:spMkLst>
            <pc:docMk/>
            <pc:sldMk cId="0" sldId="262"/>
            <ac:spMk id="8" creationId="{50E53EDA-3B94-4F6B-9E86-D3BB9EBB9616}"/>
          </ac:spMkLst>
        </pc:spChg>
        <pc:cxnChg chg="add">
          <ac:chgData name="Marvynn Bruno Junior Mendes Horta (2430201)" userId="S::2430201@student.uwtsd.ac.uk::f49708d5-14bd-4565-93b9-f49da9dcf7cd" providerId="AD" clId="Web-{E4A6EB92-1373-05D6-CF17-1D57AE22C948}" dt="2025-12-06T17:03:17.952" v="7"/>
          <ac:cxnSpMkLst>
            <pc:docMk/>
            <pc:sldMk cId="0" sldId="262"/>
            <ac:cxnSpMk id="10" creationId="{30EFD79F-7790-479B-B7DB-BD0D8C101DDD}"/>
          </ac:cxnSpMkLst>
        </pc:cxnChg>
      </pc:sldChg>
      <pc:sldChg chg="addSp delSp modSp mod setBg setClrOvrMap">
        <pc:chgData name="Marvynn Bruno Junior Mendes Horta (2430201)" userId="S::2430201@student.uwtsd.ac.uk::f49708d5-14bd-4565-93b9-f49da9dcf7cd" providerId="AD" clId="Web-{E4A6EB92-1373-05D6-CF17-1D57AE22C948}" dt="2025-12-06T17:03:25.030" v="8"/>
        <pc:sldMkLst>
          <pc:docMk/>
          <pc:sldMk cId="0" sldId="263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25.030" v="8"/>
          <ac:spMkLst>
            <pc:docMk/>
            <pc:sldMk cId="0" sldId="263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3:25.030" v="8"/>
          <ac:spMkLst>
            <pc:docMk/>
            <pc:sldMk cId="0" sldId="263"/>
            <ac:spMk id="3" creationId="{00000000-0000-0000-0000-000000000000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3:25.030" v="8"/>
          <ac:spMkLst>
            <pc:docMk/>
            <pc:sldMk cId="0" sldId="263"/>
            <ac:spMk id="9" creationId="{6A166780-9337-4437-95D3-5EA9D55AAAC5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3:25.030" v="8"/>
          <ac:spMkLst>
            <pc:docMk/>
            <pc:sldMk cId="0" sldId="263"/>
            <ac:spMk id="11" creationId="{EB3D0F40-BF1F-4120-945D-90C5AAD6E35A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3:25.030" v="8"/>
          <ac:spMkLst>
            <pc:docMk/>
            <pc:sldMk cId="0" sldId="263"/>
            <ac:spMk id="15" creationId="{66F4F323-644B-4A47-97E9-BFB73840F402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3:25.030" v="8"/>
          <ac:graphicFrameMkLst>
            <pc:docMk/>
            <pc:sldMk cId="0" sldId="263"/>
            <ac:graphicFrameMk id="5" creationId="{7ABC8A0D-A291-B702-9301-A13CE628BFD3}"/>
          </ac:graphicFrameMkLst>
        </pc:graphicFrameChg>
        <pc:picChg chg="add">
          <ac:chgData name="Marvynn Bruno Junior Mendes Horta (2430201)" userId="S::2430201@student.uwtsd.ac.uk::f49708d5-14bd-4565-93b9-f49da9dcf7cd" providerId="AD" clId="Web-{E4A6EB92-1373-05D6-CF17-1D57AE22C948}" dt="2025-12-06T17:03:25.030" v="8"/>
          <ac:picMkLst>
            <pc:docMk/>
            <pc:sldMk cId="0" sldId="263"/>
            <ac:picMk id="13" creationId="{15640A69-3748-450C-8DDB-B2051AC04BC7}"/>
          </ac:picMkLst>
        </pc:picChg>
      </pc:sldChg>
      <pc:sldChg chg="addSp delSp modSp mod setBg">
        <pc:chgData name="Marvynn Bruno Junior Mendes Horta (2430201)" userId="S::2430201@student.uwtsd.ac.uk::f49708d5-14bd-4565-93b9-f49da9dcf7cd" providerId="AD" clId="Web-{E4A6EB92-1373-05D6-CF17-1D57AE22C948}" dt="2025-12-06T17:03:32.890" v="9"/>
        <pc:sldMkLst>
          <pc:docMk/>
          <pc:sldMk cId="0" sldId="264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32.890" v="9"/>
          <ac:spMkLst>
            <pc:docMk/>
            <pc:sldMk cId="0" sldId="264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3:32.890" v="9"/>
          <ac:spMkLst>
            <pc:docMk/>
            <pc:sldMk cId="0" sldId="264"/>
            <ac:spMk id="3" creationId="{00000000-0000-0000-0000-000000000000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3:32.890" v="9"/>
          <ac:graphicFrameMkLst>
            <pc:docMk/>
            <pc:sldMk cId="0" sldId="264"/>
            <ac:graphicFrameMk id="5" creationId="{7E5776D0-BD2A-566C-7045-168B1A48E14F}"/>
          </ac:graphicFrameMkLst>
        </pc:graphicFrameChg>
      </pc:sldChg>
      <pc:sldChg chg="addSp delSp modSp mod setBg">
        <pc:chgData name="Marvynn Bruno Junior Mendes Horta (2430201)" userId="S::2430201@student.uwtsd.ac.uk::f49708d5-14bd-4565-93b9-f49da9dcf7cd" providerId="AD" clId="Web-{E4A6EB92-1373-05D6-CF17-1D57AE22C948}" dt="2025-12-06T17:03:40.030" v="10"/>
        <pc:sldMkLst>
          <pc:docMk/>
          <pc:sldMk cId="0" sldId="265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40.030" v="10"/>
          <ac:spMkLst>
            <pc:docMk/>
            <pc:sldMk cId="0" sldId="265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3:40.030" v="10"/>
          <ac:spMkLst>
            <pc:docMk/>
            <pc:sldMk cId="0" sldId="265"/>
            <ac:spMk id="3" creationId="{00000000-0000-0000-0000-000000000000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3:40.030" v="10"/>
          <ac:graphicFrameMkLst>
            <pc:docMk/>
            <pc:sldMk cId="0" sldId="265"/>
            <ac:graphicFrameMk id="5" creationId="{ABA8FB68-FAE8-2103-399D-A2229B04CF1A}"/>
          </ac:graphicFrameMkLst>
        </pc:graphicFrameChg>
      </pc:sldChg>
      <pc:sldChg chg="addSp delSp modSp mod setBg">
        <pc:chgData name="Marvynn Bruno Junior Mendes Horta (2430201)" userId="S::2430201@student.uwtsd.ac.uk::f49708d5-14bd-4565-93b9-f49da9dcf7cd" providerId="AD" clId="Web-{E4A6EB92-1373-05D6-CF17-1D57AE22C948}" dt="2025-12-06T17:03:45.921" v="11"/>
        <pc:sldMkLst>
          <pc:docMk/>
          <pc:sldMk cId="0" sldId="266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45.921" v="11"/>
          <ac:spMkLst>
            <pc:docMk/>
            <pc:sldMk cId="0" sldId="266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3:45.921" v="11"/>
          <ac:spMkLst>
            <pc:docMk/>
            <pc:sldMk cId="0" sldId="266"/>
            <ac:spMk id="3" creationId="{00000000-0000-0000-0000-000000000000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3:45.921" v="11"/>
          <ac:graphicFrameMkLst>
            <pc:docMk/>
            <pc:sldMk cId="0" sldId="266"/>
            <ac:graphicFrameMk id="5" creationId="{CDDE1CE5-4803-22D6-261B-D46E5C14BFAF}"/>
          </ac:graphicFrameMkLst>
        </pc:graphicFrameChg>
      </pc:sldChg>
      <pc:sldChg chg="addSp modSp mod setBg">
        <pc:chgData name="Marvynn Bruno Junior Mendes Horta (2430201)" userId="S::2430201@student.uwtsd.ac.uk::f49708d5-14bd-4565-93b9-f49da9dcf7cd" providerId="AD" clId="Web-{E4A6EB92-1373-05D6-CF17-1D57AE22C948}" dt="2025-12-06T17:03:56.453" v="12"/>
        <pc:sldMkLst>
          <pc:docMk/>
          <pc:sldMk cId="0" sldId="267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3:56.453" v="12"/>
          <ac:spMkLst>
            <pc:docMk/>
            <pc:sldMk cId="0" sldId="267"/>
            <ac:spMk id="2" creationId="{00000000-0000-0000-0000-000000000000}"/>
          </ac:spMkLst>
        </pc:spChg>
        <pc:spChg chg="mod">
          <ac:chgData name="Marvynn Bruno Junior Mendes Horta (2430201)" userId="S::2430201@student.uwtsd.ac.uk::f49708d5-14bd-4565-93b9-f49da9dcf7cd" providerId="AD" clId="Web-{E4A6EB92-1373-05D6-CF17-1D57AE22C948}" dt="2025-12-06T17:03:56.453" v="12"/>
          <ac:spMkLst>
            <pc:docMk/>
            <pc:sldMk cId="0" sldId="267"/>
            <ac:spMk id="3" creationId="{00000000-0000-0000-0000-000000000000}"/>
          </ac:spMkLst>
        </pc:spChg>
        <pc:picChg chg="add">
          <ac:chgData name="Marvynn Bruno Junior Mendes Horta (2430201)" userId="S::2430201@student.uwtsd.ac.uk::f49708d5-14bd-4565-93b9-f49da9dcf7cd" providerId="AD" clId="Web-{E4A6EB92-1373-05D6-CF17-1D57AE22C948}" dt="2025-12-06T17:03:56.453" v="12"/>
          <ac:picMkLst>
            <pc:docMk/>
            <pc:sldMk cId="0" sldId="267"/>
            <ac:picMk id="5" creationId="{54355CD3-12B7-454F-F934-8715200590F5}"/>
          </ac:picMkLst>
        </pc:picChg>
      </pc:sldChg>
      <pc:sldChg chg="addSp delSp modSp mod setBg setClrOvrMap">
        <pc:chgData name="Marvynn Bruno Junior Mendes Horta (2430201)" userId="S::2430201@student.uwtsd.ac.uk::f49708d5-14bd-4565-93b9-f49da9dcf7cd" providerId="AD" clId="Web-{E4A6EB92-1373-05D6-CF17-1D57AE22C948}" dt="2025-12-06T17:04:15.593" v="13"/>
        <pc:sldMkLst>
          <pc:docMk/>
          <pc:sldMk cId="0" sldId="268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4:15.593" v="13"/>
          <ac:spMkLst>
            <pc:docMk/>
            <pc:sldMk cId="0" sldId="268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4:15.593" v="13"/>
          <ac:spMkLst>
            <pc:docMk/>
            <pc:sldMk cId="0" sldId="268"/>
            <ac:spMk id="3" creationId="{00000000-0000-0000-0000-000000000000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4:15.593" v="13"/>
          <ac:spMkLst>
            <pc:docMk/>
            <pc:sldMk cId="0" sldId="268"/>
            <ac:spMk id="9" creationId="{6A166780-9337-4437-95D3-5EA9D55AAAC5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4:15.593" v="13"/>
          <ac:spMkLst>
            <pc:docMk/>
            <pc:sldMk cId="0" sldId="268"/>
            <ac:spMk id="11" creationId="{EB3D0F40-BF1F-4120-945D-90C5AAD6E35A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4:15.593" v="13"/>
          <ac:spMkLst>
            <pc:docMk/>
            <pc:sldMk cId="0" sldId="268"/>
            <ac:spMk id="15" creationId="{66F4F323-644B-4A47-97E9-BFB73840F402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4:15.593" v="13"/>
          <ac:graphicFrameMkLst>
            <pc:docMk/>
            <pc:sldMk cId="0" sldId="268"/>
            <ac:graphicFrameMk id="5" creationId="{0DC97947-EB89-3C9B-BCB9-D78E4F28D516}"/>
          </ac:graphicFrameMkLst>
        </pc:graphicFrameChg>
        <pc:picChg chg="add">
          <ac:chgData name="Marvynn Bruno Junior Mendes Horta (2430201)" userId="S::2430201@student.uwtsd.ac.uk::f49708d5-14bd-4565-93b9-f49da9dcf7cd" providerId="AD" clId="Web-{E4A6EB92-1373-05D6-CF17-1D57AE22C948}" dt="2025-12-06T17:04:15.593" v="13"/>
          <ac:picMkLst>
            <pc:docMk/>
            <pc:sldMk cId="0" sldId="268"/>
            <ac:picMk id="13" creationId="{15640A69-3748-450C-8DDB-B2051AC04BC7}"/>
          </ac:picMkLst>
        </pc:picChg>
      </pc:sldChg>
      <pc:sldChg chg="addSp delSp modSp mod setBg setClrOvrMap">
        <pc:chgData name="Marvynn Bruno Junior Mendes Horta (2430201)" userId="S::2430201@student.uwtsd.ac.uk::f49708d5-14bd-4565-93b9-f49da9dcf7cd" providerId="AD" clId="Web-{E4A6EB92-1373-05D6-CF17-1D57AE22C948}" dt="2025-12-06T17:04:26.937" v="14"/>
        <pc:sldMkLst>
          <pc:docMk/>
          <pc:sldMk cId="0" sldId="269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04:26.937" v="14"/>
          <ac:spMkLst>
            <pc:docMk/>
            <pc:sldMk cId="0" sldId="269"/>
            <ac:spMk id="2" creationId="{00000000-0000-0000-0000-000000000000}"/>
          </ac:spMkLst>
        </pc:spChg>
        <pc:spChg chg="del">
          <ac:chgData name="Marvynn Bruno Junior Mendes Horta (2430201)" userId="S::2430201@student.uwtsd.ac.uk::f49708d5-14bd-4565-93b9-f49da9dcf7cd" providerId="AD" clId="Web-{E4A6EB92-1373-05D6-CF17-1D57AE22C948}" dt="2025-12-06T17:04:26.937" v="14"/>
          <ac:spMkLst>
            <pc:docMk/>
            <pc:sldMk cId="0" sldId="269"/>
            <ac:spMk id="3" creationId="{00000000-0000-0000-0000-000000000000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4:26.937" v="14"/>
          <ac:spMkLst>
            <pc:docMk/>
            <pc:sldMk cId="0" sldId="269"/>
            <ac:spMk id="9" creationId="{6A166780-9337-4437-95D3-5EA9D55AAAC5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4:26.937" v="14"/>
          <ac:spMkLst>
            <pc:docMk/>
            <pc:sldMk cId="0" sldId="269"/>
            <ac:spMk id="11" creationId="{EB3D0F40-BF1F-4120-945D-90C5AAD6E35A}"/>
          </ac:spMkLst>
        </pc:spChg>
        <pc:spChg chg="add">
          <ac:chgData name="Marvynn Bruno Junior Mendes Horta (2430201)" userId="S::2430201@student.uwtsd.ac.uk::f49708d5-14bd-4565-93b9-f49da9dcf7cd" providerId="AD" clId="Web-{E4A6EB92-1373-05D6-CF17-1D57AE22C948}" dt="2025-12-06T17:04:26.937" v="14"/>
          <ac:spMkLst>
            <pc:docMk/>
            <pc:sldMk cId="0" sldId="269"/>
            <ac:spMk id="15" creationId="{66F4F323-644B-4A47-97E9-BFB73840F402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4:26.937" v="14"/>
          <ac:graphicFrameMkLst>
            <pc:docMk/>
            <pc:sldMk cId="0" sldId="269"/>
            <ac:graphicFrameMk id="5" creationId="{C7FC78E9-B6BC-EBC1-7556-44271762CD2F}"/>
          </ac:graphicFrameMkLst>
        </pc:graphicFrameChg>
        <pc:picChg chg="add">
          <ac:chgData name="Marvynn Bruno Junior Mendes Horta (2430201)" userId="S::2430201@student.uwtsd.ac.uk::f49708d5-14bd-4565-93b9-f49da9dcf7cd" providerId="AD" clId="Web-{E4A6EB92-1373-05D6-CF17-1D57AE22C948}" dt="2025-12-06T17:04:26.937" v="14"/>
          <ac:picMkLst>
            <pc:docMk/>
            <pc:sldMk cId="0" sldId="269"/>
            <ac:picMk id="13" creationId="{15640A69-3748-450C-8DDB-B2051AC04BC7}"/>
          </ac:picMkLst>
        </pc:picChg>
      </pc:sldChg>
      <pc:sldChg chg="addSp delSp">
        <pc:chgData name="Marvynn Bruno Junior Mendes Horta (2430201)" userId="S::2430201@student.uwtsd.ac.uk::f49708d5-14bd-4565-93b9-f49da9dcf7cd" providerId="AD" clId="Web-{E4A6EB92-1373-05D6-CF17-1D57AE22C948}" dt="2025-12-06T17:04:42.563" v="15"/>
        <pc:sldMkLst>
          <pc:docMk/>
          <pc:sldMk cId="0" sldId="270"/>
        </pc:sldMkLst>
        <pc:spChg chg="del">
          <ac:chgData name="Marvynn Bruno Junior Mendes Horta (2430201)" userId="S::2430201@student.uwtsd.ac.uk::f49708d5-14bd-4565-93b9-f49da9dcf7cd" providerId="AD" clId="Web-{E4A6EB92-1373-05D6-CF17-1D57AE22C948}" dt="2025-12-06T17:04:42.563" v="15"/>
          <ac:spMkLst>
            <pc:docMk/>
            <pc:sldMk cId="0" sldId="270"/>
            <ac:spMk id="3" creationId="{00000000-0000-0000-0000-000000000000}"/>
          </ac:spMkLst>
        </pc:spChg>
        <pc:graphicFrameChg chg="add">
          <ac:chgData name="Marvynn Bruno Junior Mendes Horta (2430201)" userId="S::2430201@student.uwtsd.ac.uk::f49708d5-14bd-4565-93b9-f49da9dcf7cd" providerId="AD" clId="Web-{E4A6EB92-1373-05D6-CF17-1D57AE22C948}" dt="2025-12-06T17:04:42.563" v="15"/>
          <ac:graphicFrameMkLst>
            <pc:docMk/>
            <pc:sldMk cId="0" sldId="270"/>
            <ac:graphicFrameMk id="5" creationId="{A8601548-1603-6EEE-0F5B-F0FC40B1A406}"/>
          </ac:graphicFrameMkLst>
        </pc:graphicFrameChg>
      </pc:sldChg>
      <pc:sldChg chg="modSp new del">
        <pc:chgData name="Marvynn Bruno Junior Mendes Horta (2430201)" userId="S::2430201@student.uwtsd.ac.uk::f49708d5-14bd-4565-93b9-f49da9dcf7cd" providerId="AD" clId="Web-{E4A6EB92-1373-05D6-CF17-1D57AE22C948}" dt="2025-12-06T17:13:52.551" v="32"/>
        <pc:sldMkLst>
          <pc:docMk/>
          <pc:sldMk cId="1880573826" sldId="271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13:47.973" v="31" actId="14100"/>
          <ac:spMkLst>
            <pc:docMk/>
            <pc:sldMk cId="1880573826" sldId="271"/>
            <ac:spMk id="2" creationId="{10F9F3F9-0E9D-2E9A-0CA1-7ED28221A746}"/>
          </ac:spMkLst>
        </pc:spChg>
        <pc:spChg chg="mod">
          <ac:chgData name="Marvynn Bruno Junior Mendes Horta (2430201)" userId="S::2430201@student.uwtsd.ac.uk::f49708d5-14bd-4565-93b9-f49da9dcf7cd" providerId="AD" clId="Web-{E4A6EB92-1373-05D6-CF17-1D57AE22C948}" dt="2025-12-06T17:12:54.299" v="21" actId="20577"/>
          <ac:spMkLst>
            <pc:docMk/>
            <pc:sldMk cId="1880573826" sldId="271"/>
            <ac:spMk id="3" creationId="{1F52F166-94A0-FBB9-FB7F-E0F13E48D275}"/>
          </ac:spMkLst>
        </pc:spChg>
      </pc:sldChg>
      <pc:sldChg chg="modSp new">
        <pc:chgData name="Marvynn Bruno Junior Mendes Horta (2430201)" userId="S::2430201@student.uwtsd.ac.uk::f49708d5-14bd-4565-93b9-f49da9dcf7cd" providerId="AD" clId="Web-{E4A6EB92-1373-05D6-CF17-1D57AE22C948}" dt="2025-12-06T17:14:16.630" v="37" actId="20577"/>
        <pc:sldMkLst>
          <pc:docMk/>
          <pc:sldMk cId="2707939631" sldId="271"/>
        </pc:sldMkLst>
        <pc:spChg chg="mod">
          <ac:chgData name="Marvynn Bruno Junior Mendes Horta (2430201)" userId="S::2430201@student.uwtsd.ac.uk::f49708d5-14bd-4565-93b9-f49da9dcf7cd" providerId="AD" clId="Web-{E4A6EB92-1373-05D6-CF17-1D57AE22C948}" dt="2025-12-06T17:14:16.630" v="37" actId="20577"/>
          <ac:spMkLst>
            <pc:docMk/>
            <pc:sldMk cId="2707939631" sldId="271"/>
            <ac:spMk id="3" creationId="{F58BF09F-EBC1-5FED-50AB-4B36B82B785B}"/>
          </ac:spMkLst>
        </pc:spChg>
      </pc:sldChg>
    </pc:docChg>
  </pc:docChgLst>
  <pc:docChgLst>
    <pc:chgData name="Marvynn Bruno Junior Mendes Horta (2430201)" userId="S::2430201@student.uwtsd.ac.uk::f49708d5-14bd-4565-93b9-f49da9dcf7cd" providerId="AD" clId="Web-{7E5C1D91-57E2-8384-423C-ACFFA0A4AB45}"/>
    <pc:docChg chg="delSld modSld">
      <pc:chgData name="Marvynn Bruno Junior Mendes Horta (2430201)" userId="S::2430201@student.uwtsd.ac.uk::f49708d5-14bd-4565-93b9-f49da9dcf7cd" providerId="AD" clId="Web-{7E5C1D91-57E2-8384-423C-ACFFA0A4AB45}" dt="2025-12-06T14:25:29.360" v="9" actId="20577"/>
      <pc:docMkLst>
        <pc:docMk/>
      </pc:docMkLst>
      <pc:sldChg chg="modSp">
        <pc:chgData name="Marvynn Bruno Junior Mendes Horta (2430201)" userId="S::2430201@student.uwtsd.ac.uk::f49708d5-14bd-4565-93b9-f49da9dcf7cd" providerId="AD" clId="Web-{7E5C1D91-57E2-8384-423C-ACFFA0A4AB45}" dt="2025-12-06T14:25:29.360" v="9" actId="20577"/>
        <pc:sldMkLst>
          <pc:docMk/>
          <pc:sldMk cId="0" sldId="256"/>
        </pc:sldMkLst>
        <pc:spChg chg="mod">
          <ac:chgData name="Marvynn Bruno Junior Mendes Horta (2430201)" userId="S::2430201@student.uwtsd.ac.uk::f49708d5-14bd-4565-93b9-f49da9dcf7cd" providerId="AD" clId="Web-{7E5C1D91-57E2-8384-423C-ACFFA0A4AB45}" dt="2025-12-06T14:25:29.360" v="9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Marvynn Bruno Junior Mendes Horta (2430201)" userId="S::2430201@student.uwtsd.ac.uk::f49708d5-14bd-4565-93b9-f49da9dcf7cd" providerId="AD" clId="Web-{7E5C1D91-57E2-8384-423C-ACFFA0A4AB45}" dt="2025-12-06T14:22:43.622" v="0"/>
        <pc:sldMkLst>
          <pc:docMk/>
          <pc:sldMk cId="0" sldId="257"/>
        </pc:sldMkLst>
      </pc:sldChg>
      <pc:sldChg chg="del">
        <pc:chgData name="Marvynn Bruno Junior Mendes Horta (2430201)" userId="S::2430201@student.uwtsd.ac.uk::f49708d5-14bd-4565-93b9-f49da9dcf7cd" providerId="AD" clId="Web-{7E5C1D91-57E2-8384-423C-ACFFA0A4AB45}" dt="2025-12-06T14:23:00.154" v="1"/>
        <pc:sldMkLst>
          <pc:docMk/>
          <pc:sldMk cId="3084700658" sldId="271"/>
        </pc:sldMkLst>
      </pc:sldChg>
    </pc:docChg>
  </pc:docChgLst>
  <pc:docChgLst>
    <pc:chgData name="Marvynn Bruno Junior Mendes Horta (2430201)" userId="S::2430201@student.uwtsd.ac.uk::f49708d5-14bd-4565-93b9-f49da9dcf7cd" providerId="AD" clId="Web-{9AA515CB-C8C6-F325-3E0D-842583E4EDBE}"/>
    <pc:docChg chg="modSld">
      <pc:chgData name="Marvynn Bruno Junior Mendes Horta (2430201)" userId="S::2430201@student.uwtsd.ac.uk::f49708d5-14bd-4565-93b9-f49da9dcf7cd" providerId="AD" clId="Web-{9AA515CB-C8C6-F325-3E0D-842583E4EDBE}" dt="2025-12-07T14:44:43.002" v="37" actId="1076"/>
      <pc:docMkLst>
        <pc:docMk/>
      </pc:docMkLst>
      <pc:sldChg chg="addSp delSp modSp mod modClrScheme chgLayout">
        <pc:chgData name="Marvynn Bruno Junior Mendes Horta (2430201)" userId="S::2430201@student.uwtsd.ac.uk::f49708d5-14bd-4565-93b9-f49da9dcf7cd" providerId="AD" clId="Web-{9AA515CB-C8C6-F325-3E0D-842583E4EDBE}" dt="2025-12-07T14:44:43.002" v="37" actId="1076"/>
        <pc:sldMkLst>
          <pc:docMk/>
          <pc:sldMk cId="0" sldId="260"/>
        </pc:sldMkLst>
        <pc:spChg chg="mod ord">
          <ac:chgData name="Marvynn Bruno Junior Mendes Horta (2430201)" userId="S::2430201@student.uwtsd.ac.uk::f49708d5-14bd-4565-93b9-f49da9dcf7cd" providerId="AD" clId="Web-{9AA515CB-C8C6-F325-3E0D-842583E4EDBE}" dt="2025-12-07T14:37:17.820" v="1"/>
          <ac:spMkLst>
            <pc:docMk/>
            <pc:sldMk cId="0" sldId="260"/>
            <ac:spMk id="2" creationId="{00000000-0000-0000-0000-000000000000}"/>
          </ac:spMkLst>
        </pc:spChg>
        <pc:spChg chg="add del">
          <ac:chgData name="Marvynn Bruno Junior Mendes Horta (2430201)" userId="S::2430201@student.uwtsd.ac.uk::f49708d5-14bd-4565-93b9-f49da9dcf7cd" providerId="AD" clId="Web-{9AA515CB-C8C6-F325-3E0D-842583E4EDBE}" dt="2025-12-07T14:37:29.710" v="4"/>
          <ac:spMkLst>
            <pc:docMk/>
            <pc:sldMk cId="0" sldId="260"/>
            <ac:spMk id="27" creationId="{9331C5E1-D434-D237-B45D-B61C95347CE5}"/>
          </ac:spMkLst>
        </pc:spChg>
        <pc:spChg chg="add del">
          <ac:chgData name="Marvynn Bruno Junior Mendes Horta (2430201)" userId="S::2430201@student.uwtsd.ac.uk::f49708d5-14bd-4565-93b9-f49da9dcf7cd" providerId="AD" clId="Web-{9AA515CB-C8C6-F325-3E0D-842583E4EDBE}" dt="2025-12-07T14:37:39.554" v="6"/>
          <ac:spMkLst>
            <pc:docMk/>
            <pc:sldMk cId="0" sldId="260"/>
            <ac:spMk id="37" creationId="{CD1421B0-2FFA-48BD-CD20-6CB93277C5C7}"/>
          </ac:spMkLst>
        </pc:spChg>
        <pc:spChg chg="add del mod">
          <ac:chgData name="Marvynn Bruno Junior Mendes Horta (2430201)" userId="S::2430201@student.uwtsd.ac.uk::f49708d5-14bd-4565-93b9-f49da9dcf7cd" providerId="AD" clId="Web-{9AA515CB-C8C6-F325-3E0D-842583E4EDBE}" dt="2025-12-07T14:38:09.213" v="10"/>
          <ac:spMkLst>
            <pc:docMk/>
            <pc:sldMk cId="0" sldId="260"/>
            <ac:spMk id="38" creationId="{2D76D089-0CD4-70FD-1D90-7599246EBC8C}"/>
          </ac:spMkLst>
        </pc:spChg>
        <pc:spChg chg="add mod">
          <ac:chgData name="Marvynn Bruno Junior Mendes Horta (2430201)" userId="S::2430201@student.uwtsd.ac.uk::f49708d5-14bd-4565-93b9-f49da9dcf7cd" providerId="AD" clId="Web-{9AA515CB-C8C6-F325-3E0D-842583E4EDBE}" dt="2025-12-07T14:44:43.002" v="37" actId="1076"/>
          <ac:spMkLst>
            <pc:docMk/>
            <pc:sldMk cId="0" sldId="260"/>
            <ac:spMk id="51" creationId="{5C289237-18D8-E588-D0DD-B599ED933117}"/>
          </ac:spMkLst>
        </pc:spChg>
        <pc:graphicFrameChg chg="mod ord modGraphic">
          <ac:chgData name="Marvynn Bruno Junior Mendes Horta (2430201)" userId="S::2430201@student.uwtsd.ac.uk::f49708d5-14bd-4565-93b9-f49da9dcf7cd" providerId="AD" clId="Web-{9AA515CB-C8C6-F325-3E0D-842583E4EDBE}" dt="2025-12-07T14:41:31.890" v="13" actId="20577"/>
          <ac:graphicFrameMkLst>
            <pc:docMk/>
            <pc:sldMk cId="0" sldId="260"/>
            <ac:graphicFrameMk id="5" creationId="{489B2344-BF5E-E104-1676-11B87E254599}"/>
          </ac:graphicFrameMkLst>
        </pc:graphicFrameChg>
        <pc:picChg chg="add">
          <ac:chgData name="Marvynn Bruno Junior Mendes Horta (2430201)" userId="S::2430201@student.uwtsd.ac.uk::f49708d5-14bd-4565-93b9-f49da9dcf7cd" providerId="AD" clId="Web-{9AA515CB-C8C6-F325-3E0D-842583E4EDBE}" dt="2025-12-07T14:37:17.820" v="1"/>
          <ac:picMkLst>
            <pc:docMk/>
            <pc:sldMk cId="0" sldId="260"/>
            <ac:picMk id="10" creationId="{42476583-CC33-45CE-B51B-215B5673CD2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516324-7C55-40C3-B258-0852F97D313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7DC5130-DA07-4D71-A270-278A98376326}">
      <dgm:prSet/>
      <dgm:spPr/>
      <dgm:t>
        <a:bodyPr/>
        <a:lstStyle/>
        <a:p>
          <a:r>
            <a:rPr lang="en-US"/>
            <a:t>Owner/Founder: operations, finance, marketing</a:t>
          </a:r>
        </a:p>
      </dgm:t>
    </dgm:pt>
    <dgm:pt modelId="{9B3771CC-C877-4083-BC8B-F01927CA7D19}" type="parTrans" cxnId="{E65FB39B-3468-43C2-90FD-B8D9B5D980C7}">
      <dgm:prSet/>
      <dgm:spPr/>
      <dgm:t>
        <a:bodyPr/>
        <a:lstStyle/>
        <a:p>
          <a:endParaRPr lang="en-US"/>
        </a:p>
      </dgm:t>
    </dgm:pt>
    <dgm:pt modelId="{D33CC1B8-FF45-4B52-B007-5998307D3156}" type="sibTrans" cxnId="{E65FB39B-3468-43C2-90FD-B8D9B5D980C7}">
      <dgm:prSet/>
      <dgm:spPr/>
      <dgm:t>
        <a:bodyPr/>
        <a:lstStyle/>
        <a:p>
          <a:endParaRPr lang="en-US"/>
        </a:p>
      </dgm:t>
    </dgm:pt>
    <dgm:pt modelId="{94FE6DC1-7372-499D-8A9A-5346A3A9CCCA}">
      <dgm:prSet/>
      <dgm:spPr/>
      <dgm:t>
        <a:bodyPr/>
        <a:lstStyle/>
        <a:p>
          <a:r>
            <a:rPr lang="en-US"/>
            <a:t>Freelance Illustrator: book design</a:t>
          </a:r>
        </a:p>
      </dgm:t>
    </dgm:pt>
    <dgm:pt modelId="{45090C86-E7CE-44C6-9517-0BC616027679}" type="parTrans" cxnId="{B924CAAF-8856-4823-99D4-319F181676FA}">
      <dgm:prSet/>
      <dgm:spPr/>
      <dgm:t>
        <a:bodyPr/>
        <a:lstStyle/>
        <a:p>
          <a:endParaRPr lang="en-US"/>
        </a:p>
      </dgm:t>
    </dgm:pt>
    <dgm:pt modelId="{B9113E21-B62E-4487-8317-27802F41B416}" type="sibTrans" cxnId="{B924CAAF-8856-4823-99D4-319F181676FA}">
      <dgm:prSet/>
      <dgm:spPr/>
      <dgm:t>
        <a:bodyPr/>
        <a:lstStyle/>
        <a:p>
          <a:endParaRPr lang="en-US"/>
        </a:p>
      </dgm:t>
    </dgm:pt>
    <dgm:pt modelId="{6E541B1F-63A7-40A4-A45B-4A1D8459210D}">
      <dgm:prSet/>
      <dgm:spPr/>
      <dgm:t>
        <a:bodyPr/>
        <a:lstStyle/>
        <a:p>
          <a:r>
            <a:rPr lang="en-US"/>
            <a:t>Marketing Assistant: social media &amp; ads</a:t>
          </a:r>
        </a:p>
      </dgm:t>
    </dgm:pt>
    <dgm:pt modelId="{ED2F2451-D116-4602-BBEF-EDFC052EABDA}" type="parTrans" cxnId="{F453D051-DB11-4013-835B-2603C63312E2}">
      <dgm:prSet/>
      <dgm:spPr/>
      <dgm:t>
        <a:bodyPr/>
        <a:lstStyle/>
        <a:p>
          <a:endParaRPr lang="en-US"/>
        </a:p>
      </dgm:t>
    </dgm:pt>
    <dgm:pt modelId="{08E71190-7D06-4A4C-A946-8762BEEE948F}" type="sibTrans" cxnId="{F453D051-DB11-4013-835B-2603C63312E2}">
      <dgm:prSet/>
      <dgm:spPr/>
      <dgm:t>
        <a:bodyPr/>
        <a:lstStyle/>
        <a:p>
          <a:endParaRPr lang="en-US"/>
        </a:p>
      </dgm:t>
    </dgm:pt>
    <dgm:pt modelId="{54C227FE-8423-4502-A9D6-8FD76BC6FF98}">
      <dgm:prSet/>
      <dgm:spPr/>
      <dgm:t>
        <a:bodyPr/>
        <a:lstStyle/>
        <a:p>
          <a:r>
            <a:rPr lang="en-US"/>
            <a:t>Print‑on‑demand supplier handles printing &amp; shipping</a:t>
          </a:r>
        </a:p>
      </dgm:t>
    </dgm:pt>
    <dgm:pt modelId="{0D051F53-4DE7-475A-B2BB-79D86ADDB73C}" type="parTrans" cxnId="{07737736-4022-47BC-8177-9FACA071ACAE}">
      <dgm:prSet/>
      <dgm:spPr/>
      <dgm:t>
        <a:bodyPr/>
        <a:lstStyle/>
        <a:p>
          <a:endParaRPr lang="en-US"/>
        </a:p>
      </dgm:t>
    </dgm:pt>
    <dgm:pt modelId="{D80CC15F-AD33-4696-8742-95E8B7E05B46}" type="sibTrans" cxnId="{07737736-4022-47BC-8177-9FACA071ACAE}">
      <dgm:prSet/>
      <dgm:spPr/>
      <dgm:t>
        <a:bodyPr/>
        <a:lstStyle/>
        <a:p>
          <a:endParaRPr lang="en-US"/>
        </a:p>
      </dgm:t>
    </dgm:pt>
    <dgm:pt modelId="{72307B92-59EB-430C-906B-34F6BE11AA50}" type="pres">
      <dgm:prSet presAssocID="{F1516324-7C55-40C3-B258-0852F97D313E}" presName="root" presStyleCnt="0">
        <dgm:presLayoutVars>
          <dgm:dir/>
          <dgm:resizeHandles val="exact"/>
        </dgm:presLayoutVars>
      </dgm:prSet>
      <dgm:spPr/>
    </dgm:pt>
    <dgm:pt modelId="{197252FE-8B12-49EB-86E3-672EA0585AAB}" type="pres">
      <dgm:prSet presAssocID="{F7DC5130-DA07-4D71-A270-278A98376326}" presName="compNode" presStyleCnt="0"/>
      <dgm:spPr/>
    </dgm:pt>
    <dgm:pt modelId="{7CD1610C-07F5-481F-B05E-016E1692A2A5}" type="pres">
      <dgm:prSet presAssocID="{F7DC5130-DA07-4D71-A270-278A98376326}" presName="bgRect" presStyleLbl="bgShp" presStyleIdx="0" presStyleCnt="4"/>
      <dgm:spPr/>
    </dgm:pt>
    <dgm:pt modelId="{E73F1B9C-2B0A-410E-BE8E-2F156B363F2F}" type="pres">
      <dgm:prSet presAssocID="{F7DC5130-DA07-4D71-A270-278A983763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D119A07-AC30-48F0-8F04-D6781C6663EC}" type="pres">
      <dgm:prSet presAssocID="{F7DC5130-DA07-4D71-A270-278A98376326}" presName="spaceRect" presStyleCnt="0"/>
      <dgm:spPr/>
    </dgm:pt>
    <dgm:pt modelId="{DC866DE3-1613-496B-8E6F-834659B675DD}" type="pres">
      <dgm:prSet presAssocID="{F7DC5130-DA07-4D71-A270-278A98376326}" presName="parTx" presStyleLbl="revTx" presStyleIdx="0" presStyleCnt="4">
        <dgm:presLayoutVars>
          <dgm:chMax val="0"/>
          <dgm:chPref val="0"/>
        </dgm:presLayoutVars>
      </dgm:prSet>
      <dgm:spPr/>
    </dgm:pt>
    <dgm:pt modelId="{55E9AFAD-2A50-4599-91FA-210E1A7A8F74}" type="pres">
      <dgm:prSet presAssocID="{D33CC1B8-FF45-4B52-B007-5998307D3156}" presName="sibTrans" presStyleCnt="0"/>
      <dgm:spPr/>
    </dgm:pt>
    <dgm:pt modelId="{404BAA9E-BA11-461A-ABA6-5B2055919C15}" type="pres">
      <dgm:prSet presAssocID="{94FE6DC1-7372-499D-8A9A-5346A3A9CCCA}" presName="compNode" presStyleCnt="0"/>
      <dgm:spPr/>
    </dgm:pt>
    <dgm:pt modelId="{3BDA7694-3D2D-4BC1-995A-794E6CD3C9A4}" type="pres">
      <dgm:prSet presAssocID="{94FE6DC1-7372-499D-8A9A-5346A3A9CCCA}" presName="bgRect" presStyleLbl="bgShp" presStyleIdx="1" presStyleCnt="4"/>
      <dgm:spPr/>
    </dgm:pt>
    <dgm:pt modelId="{C22D70E2-F136-4D33-B952-B88A7B25A78D}" type="pres">
      <dgm:prSet presAssocID="{94FE6DC1-7372-499D-8A9A-5346A3A9CCC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1C2A84D5-43D5-4D01-AB68-0AE7C1D62F95}" type="pres">
      <dgm:prSet presAssocID="{94FE6DC1-7372-499D-8A9A-5346A3A9CCCA}" presName="spaceRect" presStyleCnt="0"/>
      <dgm:spPr/>
    </dgm:pt>
    <dgm:pt modelId="{C109B9F4-15AF-4333-9F15-AE7B421ECC05}" type="pres">
      <dgm:prSet presAssocID="{94FE6DC1-7372-499D-8A9A-5346A3A9CCCA}" presName="parTx" presStyleLbl="revTx" presStyleIdx="1" presStyleCnt="4">
        <dgm:presLayoutVars>
          <dgm:chMax val="0"/>
          <dgm:chPref val="0"/>
        </dgm:presLayoutVars>
      </dgm:prSet>
      <dgm:spPr/>
    </dgm:pt>
    <dgm:pt modelId="{75C7E22A-4635-457D-8482-583D08D3CEAC}" type="pres">
      <dgm:prSet presAssocID="{B9113E21-B62E-4487-8317-27802F41B416}" presName="sibTrans" presStyleCnt="0"/>
      <dgm:spPr/>
    </dgm:pt>
    <dgm:pt modelId="{6FA945A0-E5C9-402B-B2D2-B7B18A90A652}" type="pres">
      <dgm:prSet presAssocID="{6E541B1F-63A7-40A4-A45B-4A1D8459210D}" presName="compNode" presStyleCnt="0"/>
      <dgm:spPr/>
    </dgm:pt>
    <dgm:pt modelId="{C59751A3-EBBF-4123-B08C-518F75F3FB90}" type="pres">
      <dgm:prSet presAssocID="{6E541B1F-63A7-40A4-A45B-4A1D8459210D}" presName="bgRect" presStyleLbl="bgShp" presStyleIdx="2" presStyleCnt="4"/>
      <dgm:spPr/>
    </dgm:pt>
    <dgm:pt modelId="{3079928C-D4B7-4CAF-97ED-559219790BF6}" type="pres">
      <dgm:prSet presAssocID="{6E541B1F-63A7-40A4-A45B-4A1D845921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813BCBCE-34B4-4FFD-82B8-8332DBFBB847}" type="pres">
      <dgm:prSet presAssocID="{6E541B1F-63A7-40A4-A45B-4A1D8459210D}" presName="spaceRect" presStyleCnt="0"/>
      <dgm:spPr/>
    </dgm:pt>
    <dgm:pt modelId="{7D14D6F1-62EA-4A3A-A599-B4AAAE36341A}" type="pres">
      <dgm:prSet presAssocID="{6E541B1F-63A7-40A4-A45B-4A1D8459210D}" presName="parTx" presStyleLbl="revTx" presStyleIdx="2" presStyleCnt="4">
        <dgm:presLayoutVars>
          <dgm:chMax val="0"/>
          <dgm:chPref val="0"/>
        </dgm:presLayoutVars>
      </dgm:prSet>
      <dgm:spPr/>
    </dgm:pt>
    <dgm:pt modelId="{90C17A5B-1EF6-4346-8864-7483C0C385E8}" type="pres">
      <dgm:prSet presAssocID="{08E71190-7D06-4A4C-A946-8762BEEE948F}" presName="sibTrans" presStyleCnt="0"/>
      <dgm:spPr/>
    </dgm:pt>
    <dgm:pt modelId="{60300CA8-7381-42FA-9657-679C0765BE6E}" type="pres">
      <dgm:prSet presAssocID="{54C227FE-8423-4502-A9D6-8FD76BC6FF98}" presName="compNode" presStyleCnt="0"/>
      <dgm:spPr/>
    </dgm:pt>
    <dgm:pt modelId="{B87794CC-005A-4AF5-8A87-A6314D00EFDE}" type="pres">
      <dgm:prSet presAssocID="{54C227FE-8423-4502-A9D6-8FD76BC6FF98}" presName="bgRect" presStyleLbl="bgShp" presStyleIdx="3" presStyleCnt="4"/>
      <dgm:spPr/>
    </dgm:pt>
    <dgm:pt modelId="{8A5553C5-9E01-40B9-99AA-BC9943A6BD02}" type="pres">
      <dgm:prSet presAssocID="{54C227FE-8423-4502-A9D6-8FD76BC6FF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B7029BC2-4ECE-44BE-B300-C11824EE5CF5}" type="pres">
      <dgm:prSet presAssocID="{54C227FE-8423-4502-A9D6-8FD76BC6FF98}" presName="spaceRect" presStyleCnt="0"/>
      <dgm:spPr/>
    </dgm:pt>
    <dgm:pt modelId="{3ADB39D9-F299-4AB5-8D30-D80DE52CBD52}" type="pres">
      <dgm:prSet presAssocID="{54C227FE-8423-4502-A9D6-8FD76BC6FF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AAA2E1D-0D98-4C21-9C9F-C17CD4F4C14B}" type="presOf" srcId="{54C227FE-8423-4502-A9D6-8FD76BC6FF98}" destId="{3ADB39D9-F299-4AB5-8D30-D80DE52CBD52}" srcOrd="0" destOrd="0" presId="urn:microsoft.com/office/officeart/2018/2/layout/IconVerticalSolidList"/>
    <dgm:cxn modelId="{07737736-4022-47BC-8177-9FACA071ACAE}" srcId="{F1516324-7C55-40C3-B258-0852F97D313E}" destId="{54C227FE-8423-4502-A9D6-8FD76BC6FF98}" srcOrd="3" destOrd="0" parTransId="{0D051F53-4DE7-475A-B2BB-79D86ADDB73C}" sibTransId="{D80CC15F-AD33-4696-8742-95E8B7E05B46}"/>
    <dgm:cxn modelId="{F4C1BA3C-785F-4A90-ACB0-9CD3A05D6253}" type="presOf" srcId="{94FE6DC1-7372-499D-8A9A-5346A3A9CCCA}" destId="{C109B9F4-15AF-4333-9F15-AE7B421ECC05}" srcOrd="0" destOrd="0" presId="urn:microsoft.com/office/officeart/2018/2/layout/IconVerticalSolidList"/>
    <dgm:cxn modelId="{F453D051-DB11-4013-835B-2603C63312E2}" srcId="{F1516324-7C55-40C3-B258-0852F97D313E}" destId="{6E541B1F-63A7-40A4-A45B-4A1D8459210D}" srcOrd="2" destOrd="0" parTransId="{ED2F2451-D116-4602-BBEF-EDFC052EABDA}" sibTransId="{08E71190-7D06-4A4C-A946-8762BEEE948F}"/>
    <dgm:cxn modelId="{E65FB39B-3468-43C2-90FD-B8D9B5D980C7}" srcId="{F1516324-7C55-40C3-B258-0852F97D313E}" destId="{F7DC5130-DA07-4D71-A270-278A98376326}" srcOrd="0" destOrd="0" parTransId="{9B3771CC-C877-4083-BC8B-F01927CA7D19}" sibTransId="{D33CC1B8-FF45-4B52-B007-5998307D3156}"/>
    <dgm:cxn modelId="{E6C932AC-C9B0-40EF-A65B-86FA31E8A4BB}" type="presOf" srcId="{F1516324-7C55-40C3-B258-0852F97D313E}" destId="{72307B92-59EB-430C-906B-34F6BE11AA50}" srcOrd="0" destOrd="0" presId="urn:microsoft.com/office/officeart/2018/2/layout/IconVerticalSolidList"/>
    <dgm:cxn modelId="{B924CAAF-8856-4823-99D4-319F181676FA}" srcId="{F1516324-7C55-40C3-B258-0852F97D313E}" destId="{94FE6DC1-7372-499D-8A9A-5346A3A9CCCA}" srcOrd="1" destOrd="0" parTransId="{45090C86-E7CE-44C6-9517-0BC616027679}" sibTransId="{B9113E21-B62E-4487-8317-27802F41B416}"/>
    <dgm:cxn modelId="{CE0A61B6-F4F6-4106-886B-EF5D8E67E789}" type="presOf" srcId="{F7DC5130-DA07-4D71-A270-278A98376326}" destId="{DC866DE3-1613-496B-8E6F-834659B675DD}" srcOrd="0" destOrd="0" presId="urn:microsoft.com/office/officeart/2018/2/layout/IconVerticalSolidList"/>
    <dgm:cxn modelId="{A1DF53E4-E8B9-4EA3-9ACC-AEEA5A362103}" type="presOf" srcId="{6E541B1F-63A7-40A4-A45B-4A1D8459210D}" destId="{7D14D6F1-62EA-4A3A-A599-B4AAAE36341A}" srcOrd="0" destOrd="0" presId="urn:microsoft.com/office/officeart/2018/2/layout/IconVerticalSolidList"/>
    <dgm:cxn modelId="{37D997E2-2652-4D60-B480-E4C07FE32208}" type="presParOf" srcId="{72307B92-59EB-430C-906B-34F6BE11AA50}" destId="{197252FE-8B12-49EB-86E3-672EA0585AAB}" srcOrd="0" destOrd="0" presId="urn:microsoft.com/office/officeart/2018/2/layout/IconVerticalSolidList"/>
    <dgm:cxn modelId="{036FFA17-6588-4DDB-BCF1-DA59E5A5F7F1}" type="presParOf" srcId="{197252FE-8B12-49EB-86E3-672EA0585AAB}" destId="{7CD1610C-07F5-481F-B05E-016E1692A2A5}" srcOrd="0" destOrd="0" presId="urn:microsoft.com/office/officeart/2018/2/layout/IconVerticalSolidList"/>
    <dgm:cxn modelId="{D8FA27F7-B8CE-453E-940A-E782C66F371F}" type="presParOf" srcId="{197252FE-8B12-49EB-86E3-672EA0585AAB}" destId="{E73F1B9C-2B0A-410E-BE8E-2F156B363F2F}" srcOrd="1" destOrd="0" presId="urn:microsoft.com/office/officeart/2018/2/layout/IconVerticalSolidList"/>
    <dgm:cxn modelId="{3D3DD748-7F22-4FE0-B788-491B59A386D3}" type="presParOf" srcId="{197252FE-8B12-49EB-86E3-672EA0585AAB}" destId="{1D119A07-AC30-48F0-8F04-D6781C6663EC}" srcOrd="2" destOrd="0" presId="urn:microsoft.com/office/officeart/2018/2/layout/IconVerticalSolidList"/>
    <dgm:cxn modelId="{2DB120C9-2EA9-489B-9D37-1EEC0CCA48CE}" type="presParOf" srcId="{197252FE-8B12-49EB-86E3-672EA0585AAB}" destId="{DC866DE3-1613-496B-8E6F-834659B675DD}" srcOrd="3" destOrd="0" presId="urn:microsoft.com/office/officeart/2018/2/layout/IconVerticalSolidList"/>
    <dgm:cxn modelId="{6B016FC1-1F74-4290-89BD-1F02B3A4BD34}" type="presParOf" srcId="{72307B92-59EB-430C-906B-34F6BE11AA50}" destId="{55E9AFAD-2A50-4599-91FA-210E1A7A8F74}" srcOrd="1" destOrd="0" presId="urn:microsoft.com/office/officeart/2018/2/layout/IconVerticalSolidList"/>
    <dgm:cxn modelId="{A12787F0-8F21-4AE4-8B6A-8B4D4B141FB5}" type="presParOf" srcId="{72307B92-59EB-430C-906B-34F6BE11AA50}" destId="{404BAA9E-BA11-461A-ABA6-5B2055919C15}" srcOrd="2" destOrd="0" presId="urn:microsoft.com/office/officeart/2018/2/layout/IconVerticalSolidList"/>
    <dgm:cxn modelId="{6A92F600-6E29-4978-9C92-767028606D4D}" type="presParOf" srcId="{404BAA9E-BA11-461A-ABA6-5B2055919C15}" destId="{3BDA7694-3D2D-4BC1-995A-794E6CD3C9A4}" srcOrd="0" destOrd="0" presId="urn:microsoft.com/office/officeart/2018/2/layout/IconVerticalSolidList"/>
    <dgm:cxn modelId="{EB2BC30D-BA74-4FE1-A20E-9219DAE5DED2}" type="presParOf" srcId="{404BAA9E-BA11-461A-ABA6-5B2055919C15}" destId="{C22D70E2-F136-4D33-B952-B88A7B25A78D}" srcOrd="1" destOrd="0" presId="urn:microsoft.com/office/officeart/2018/2/layout/IconVerticalSolidList"/>
    <dgm:cxn modelId="{08E8D3B6-72C9-4489-9CEB-B34F0BA29B15}" type="presParOf" srcId="{404BAA9E-BA11-461A-ABA6-5B2055919C15}" destId="{1C2A84D5-43D5-4D01-AB68-0AE7C1D62F95}" srcOrd="2" destOrd="0" presId="urn:microsoft.com/office/officeart/2018/2/layout/IconVerticalSolidList"/>
    <dgm:cxn modelId="{C55168E1-818B-4940-A2D3-2914F163D440}" type="presParOf" srcId="{404BAA9E-BA11-461A-ABA6-5B2055919C15}" destId="{C109B9F4-15AF-4333-9F15-AE7B421ECC05}" srcOrd="3" destOrd="0" presId="urn:microsoft.com/office/officeart/2018/2/layout/IconVerticalSolidList"/>
    <dgm:cxn modelId="{E124E24D-34DA-4495-87F0-EE42B6FCC4AB}" type="presParOf" srcId="{72307B92-59EB-430C-906B-34F6BE11AA50}" destId="{75C7E22A-4635-457D-8482-583D08D3CEAC}" srcOrd="3" destOrd="0" presId="urn:microsoft.com/office/officeart/2018/2/layout/IconVerticalSolidList"/>
    <dgm:cxn modelId="{6E90E939-16B4-40BC-B9F9-64E34E0B7B18}" type="presParOf" srcId="{72307B92-59EB-430C-906B-34F6BE11AA50}" destId="{6FA945A0-E5C9-402B-B2D2-B7B18A90A652}" srcOrd="4" destOrd="0" presId="urn:microsoft.com/office/officeart/2018/2/layout/IconVerticalSolidList"/>
    <dgm:cxn modelId="{20FFEB0A-3242-40FB-90BA-DB750CF2272D}" type="presParOf" srcId="{6FA945A0-E5C9-402B-B2D2-B7B18A90A652}" destId="{C59751A3-EBBF-4123-B08C-518F75F3FB90}" srcOrd="0" destOrd="0" presId="urn:microsoft.com/office/officeart/2018/2/layout/IconVerticalSolidList"/>
    <dgm:cxn modelId="{CE5EF57B-BBDA-4C51-9E76-5C4FEE4F575B}" type="presParOf" srcId="{6FA945A0-E5C9-402B-B2D2-B7B18A90A652}" destId="{3079928C-D4B7-4CAF-97ED-559219790BF6}" srcOrd="1" destOrd="0" presId="urn:microsoft.com/office/officeart/2018/2/layout/IconVerticalSolidList"/>
    <dgm:cxn modelId="{672F77C4-79D2-4597-A372-F7D416EAE757}" type="presParOf" srcId="{6FA945A0-E5C9-402B-B2D2-B7B18A90A652}" destId="{813BCBCE-34B4-4FFD-82B8-8332DBFBB847}" srcOrd="2" destOrd="0" presId="urn:microsoft.com/office/officeart/2018/2/layout/IconVerticalSolidList"/>
    <dgm:cxn modelId="{F67FEBCF-3ACA-484F-B865-CC5F463EA215}" type="presParOf" srcId="{6FA945A0-E5C9-402B-B2D2-B7B18A90A652}" destId="{7D14D6F1-62EA-4A3A-A599-B4AAAE36341A}" srcOrd="3" destOrd="0" presId="urn:microsoft.com/office/officeart/2018/2/layout/IconVerticalSolidList"/>
    <dgm:cxn modelId="{09C5BD8E-5526-4036-B81D-05A69E2151EC}" type="presParOf" srcId="{72307B92-59EB-430C-906B-34F6BE11AA50}" destId="{90C17A5B-1EF6-4346-8864-7483C0C385E8}" srcOrd="5" destOrd="0" presId="urn:microsoft.com/office/officeart/2018/2/layout/IconVerticalSolidList"/>
    <dgm:cxn modelId="{77087EBA-F88A-426D-B377-8489957ACB52}" type="presParOf" srcId="{72307B92-59EB-430C-906B-34F6BE11AA50}" destId="{60300CA8-7381-42FA-9657-679C0765BE6E}" srcOrd="6" destOrd="0" presId="urn:microsoft.com/office/officeart/2018/2/layout/IconVerticalSolidList"/>
    <dgm:cxn modelId="{BA0B823D-B42E-49E9-92EB-24697AF3F54A}" type="presParOf" srcId="{60300CA8-7381-42FA-9657-679C0765BE6E}" destId="{B87794CC-005A-4AF5-8A87-A6314D00EFDE}" srcOrd="0" destOrd="0" presId="urn:microsoft.com/office/officeart/2018/2/layout/IconVerticalSolidList"/>
    <dgm:cxn modelId="{3017CF29-DFB4-4C99-B361-E7C1F54FA19C}" type="presParOf" srcId="{60300CA8-7381-42FA-9657-679C0765BE6E}" destId="{8A5553C5-9E01-40B9-99AA-BC9943A6BD02}" srcOrd="1" destOrd="0" presId="urn:microsoft.com/office/officeart/2018/2/layout/IconVerticalSolidList"/>
    <dgm:cxn modelId="{984927DC-042D-4298-B070-AC183FE6C4AC}" type="presParOf" srcId="{60300CA8-7381-42FA-9657-679C0765BE6E}" destId="{B7029BC2-4ECE-44BE-B300-C11824EE5CF5}" srcOrd="2" destOrd="0" presId="urn:microsoft.com/office/officeart/2018/2/layout/IconVerticalSolidList"/>
    <dgm:cxn modelId="{868256B0-B6A2-43EC-906D-9481CD2E8E4B}" type="presParOf" srcId="{60300CA8-7381-42FA-9657-679C0765BE6E}" destId="{3ADB39D9-F299-4AB5-8D30-D80DE52CBD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D19D85-5479-4988-98FC-95C20CB8F91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CEF461-6F5A-4948-B181-52185093FCAB}">
      <dgm:prSet/>
      <dgm:spPr/>
      <dgm:t>
        <a:bodyPr/>
        <a:lstStyle/>
        <a:p>
          <a:r>
            <a:rPr lang="en-US"/>
            <a:t>Sole Trader:</a:t>
          </a:r>
        </a:p>
      </dgm:t>
    </dgm:pt>
    <dgm:pt modelId="{6BB6CE31-763D-4803-96C9-F3ABF9E9411F}" type="parTrans" cxnId="{8E1B6075-3467-41B6-9F7F-1DD8C75C2F66}">
      <dgm:prSet/>
      <dgm:spPr/>
      <dgm:t>
        <a:bodyPr/>
        <a:lstStyle/>
        <a:p>
          <a:endParaRPr lang="en-US"/>
        </a:p>
      </dgm:t>
    </dgm:pt>
    <dgm:pt modelId="{E3D96469-8271-4CD6-8643-93BA038877CB}" type="sibTrans" cxnId="{8E1B6075-3467-41B6-9F7F-1DD8C75C2F66}">
      <dgm:prSet/>
      <dgm:spPr/>
      <dgm:t>
        <a:bodyPr/>
        <a:lstStyle/>
        <a:p>
          <a:endParaRPr lang="en-US"/>
        </a:p>
      </dgm:t>
    </dgm:pt>
    <dgm:pt modelId="{FDA4DCF2-BAF0-4FC7-B006-2F9F04CEDD6B}">
      <dgm:prSet/>
      <dgm:spPr/>
      <dgm:t>
        <a:bodyPr/>
        <a:lstStyle/>
        <a:p>
          <a:r>
            <a:rPr lang="en-US"/>
            <a:t>• Easy to set up</a:t>
          </a:r>
        </a:p>
      </dgm:t>
    </dgm:pt>
    <dgm:pt modelId="{7621C362-57B3-4146-92DF-E41E4309AFD9}" type="parTrans" cxnId="{4BE86F1F-6D6E-49DA-B0A5-64404A270843}">
      <dgm:prSet/>
      <dgm:spPr/>
      <dgm:t>
        <a:bodyPr/>
        <a:lstStyle/>
        <a:p>
          <a:endParaRPr lang="en-US"/>
        </a:p>
      </dgm:t>
    </dgm:pt>
    <dgm:pt modelId="{AE4912C0-CFB4-4627-90F8-FA4A3B4CD131}" type="sibTrans" cxnId="{4BE86F1F-6D6E-49DA-B0A5-64404A270843}">
      <dgm:prSet/>
      <dgm:spPr/>
      <dgm:t>
        <a:bodyPr/>
        <a:lstStyle/>
        <a:p>
          <a:endParaRPr lang="en-US"/>
        </a:p>
      </dgm:t>
    </dgm:pt>
    <dgm:pt modelId="{5169F867-E1C3-4C96-A962-FE716B508B40}">
      <dgm:prSet/>
      <dgm:spPr/>
      <dgm:t>
        <a:bodyPr/>
        <a:lstStyle/>
        <a:p>
          <a:r>
            <a:rPr lang="en-US"/>
            <a:t>• Full control</a:t>
          </a:r>
        </a:p>
      </dgm:t>
    </dgm:pt>
    <dgm:pt modelId="{1893607D-0577-4959-B5D6-5E1143FE8169}" type="parTrans" cxnId="{4718590C-7063-4703-ACA3-9B8897D72AFC}">
      <dgm:prSet/>
      <dgm:spPr/>
      <dgm:t>
        <a:bodyPr/>
        <a:lstStyle/>
        <a:p>
          <a:endParaRPr lang="en-US"/>
        </a:p>
      </dgm:t>
    </dgm:pt>
    <dgm:pt modelId="{EA2406F1-69EF-4A13-8A11-CA335AC3C3AB}" type="sibTrans" cxnId="{4718590C-7063-4703-ACA3-9B8897D72AFC}">
      <dgm:prSet/>
      <dgm:spPr/>
      <dgm:t>
        <a:bodyPr/>
        <a:lstStyle/>
        <a:p>
          <a:endParaRPr lang="en-US"/>
        </a:p>
      </dgm:t>
    </dgm:pt>
    <dgm:pt modelId="{A16AF78A-72E7-4B4F-8F4E-5D710240C041}">
      <dgm:prSet/>
      <dgm:spPr/>
      <dgm:t>
        <a:bodyPr/>
        <a:lstStyle/>
        <a:p>
          <a:r>
            <a:rPr lang="en-US"/>
            <a:t>• Suitable for small start‑ups</a:t>
          </a:r>
        </a:p>
      </dgm:t>
    </dgm:pt>
    <dgm:pt modelId="{D3DA177A-4BD5-4DCA-A78B-BF820A946BCB}" type="parTrans" cxnId="{776BCBF4-A034-48A6-B980-6B23543C852A}">
      <dgm:prSet/>
      <dgm:spPr/>
      <dgm:t>
        <a:bodyPr/>
        <a:lstStyle/>
        <a:p>
          <a:endParaRPr lang="en-US"/>
        </a:p>
      </dgm:t>
    </dgm:pt>
    <dgm:pt modelId="{7D99D445-17C7-4631-AB42-39A598390EA9}" type="sibTrans" cxnId="{776BCBF4-A034-48A6-B980-6B23543C852A}">
      <dgm:prSet/>
      <dgm:spPr/>
      <dgm:t>
        <a:bodyPr/>
        <a:lstStyle/>
        <a:p>
          <a:endParaRPr lang="en-US"/>
        </a:p>
      </dgm:t>
    </dgm:pt>
    <dgm:pt modelId="{9A37308C-9F43-4CF9-A020-8B1C45607B0C}" type="pres">
      <dgm:prSet presAssocID="{57D19D85-5479-4988-98FC-95C20CB8F91A}" presName="linear" presStyleCnt="0">
        <dgm:presLayoutVars>
          <dgm:animLvl val="lvl"/>
          <dgm:resizeHandles val="exact"/>
        </dgm:presLayoutVars>
      </dgm:prSet>
      <dgm:spPr/>
    </dgm:pt>
    <dgm:pt modelId="{F4244832-F22B-4EF3-871B-02782386400A}" type="pres">
      <dgm:prSet presAssocID="{20CEF461-6F5A-4948-B181-52185093FC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A3B78E6-312A-41BB-A9DF-F844F8F6E1E6}" type="pres">
      <dgm:prSet presAssocID="{E3D96469-8271-4CD6-8643-93BA038877CB}" presName="spacer" presStyleCnt="0"/>
      <dgm:spPr/>
    </dgm:pt>
    <dgm:pt modelId="{319F823A-7744-4FFA-837C-20790FC21708}" type="pres">
      <dgm:prSet presAssocID="{FDA4DCF2-BAF0-4FC7-B006-2F9F04CEDD6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07A82D2-8A7B-4F43-A047-18BEA05CB0DF}" type="pres">
      <dgm:prSet presAssocID="{AE4912C0-CFB4-4627-90F8-FA4A3B4CD131}" presName="spacer" presStyleCnt="0"/>
      <dgm:spPr/>
    </dgm:pt>
    <dgm:pt modelId="{2A9D6102-F927-48A9-ABD6-1261AE9A21A9}" type="pres">
      <dgm:prSet presAssocID="{5169F867-E1C3-4C96-A962-FE716B508B4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C37EC11-0223-44D2-A6EC-879C0528113C}" type="pres">
      <dgm:prSet presAssocID="{EA2406F1-69EF-4A13-8A11-CA335AC3C3AB}" presName="spacer" presStyleCnt="0"/>
      <dgm:spPr/>
    </dgm:pt>
    <dgm:pt modelId="{84C12C59-89D5-432C-B1D3-2C2817A59311}" type="pres">
      <dgm:prSet presAssocID="{A16AF78A-72E7-4B4F-8F4E-5D710240C04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718590C-7063-4703-ACA3-9B8897D72AFC}" srcId="{57D19D85-5479-4988-98FC-95C20CB8F91A}" destId="{5169F867-E1C3-4C96-A962-FE716B508B40}" srcOrd="2" destOrd="0" parTransId="{1893607D-0577-4959-B5D6-5E1143FE8169}" sibTransId="{EA2406F1-69EF-4A13-8A11-CA335AC3C3AB}"/>
    <dgm:cxn modelId="{4BE86F1F-6D6E-49DA-B0A5-64404A270843}" srcId="{57D19D85-5479-4988-98FC-95C20CB8F91A}" destId="{FDA4DCF2-BAF0-4FC7-B006-2F9F04CEDD6B}" srcOrd="1" destOrd="0" parTransId="{7621C362-57B3-4146-92DF-E41E4309AFD9}" sibTransId="{AE4912C0-CFB4-4627-90F8-FA4A3B4CD131}"/>
    <dgm:cxn modelId="{4441C641-675C-4025-A6AD-BF806322D20D}" type="presOf" srcId="{5169F867-E1C3-4C96-A962-FE716B508B40}" destId="{2A9D6102-F927-48A9-ABD6-1261AE9A21A9}" srcOrd="0" destOrd="0" presId="urn:microsoft.com/office/officeart/2005/8/layout/vList2"/>
    <dgm:cxn modelId="{B8FCD451-C489-47E1-9EA2-49A4D6573BF4}" type="presOf" srcId="{FDA4DCF2-BAF0-4FC7-B006-2F9F04CEDD6B}" destId="{319F823A-7744-4FFA-837C-20790FC21708}" srcOrd="0" destOrd="0" presId="urn:microsoft.com/office/officeart/2005/8/layout/vList2"/>
    <dgm:cxn modelId="{E2B2F871-96CE-44D1-A75A-F6B788580B5F}" type="presOf" srcId="{A16AF78A-72E7-4B4F-8F4E-5D710240C041}" destId="{84C12C59-89D5-432C-B1D3-2C2817A59311}" srcOrd="0" destOrd="0" presId="urn:microsoft.com/office/officeart/2005/8/layout/vList2"/>
    <dgm:cxn modelId="{8E1B6075-3467-41B6-9F7F-1DD8C75C2F66}" srcId="{57D19D85-5479-4988-98FC-95C20CB8F91A}" destId="{20CEF461-6F5A-4948-B181-52185093FCAB}" srcOrd="0" destOrd="0" parTransId="{6BB6CE31-763D-4803-96C9-F3ABF9E9411F}" sibTransId="{E3D96469-8271-4CD6-8643-93BA038877CB}"/>
    <dgm:cxn modelId="{08E46C77-64EE-4DF2-8005-D8726E3CBAC4}" type="presOf" srcId="{20CEF461-6F5A-4948-B181-52185093FCAB}" destId="{F4244832-F22B-4EF3-871B-02782386400A}" srcOrd="0" destOrd="0" presId="urn:microsoft.com/office/officeart/2005/8/layout/vList2"/>
    <dgm:cxn modelId="{82205DEC-101C-4A89-B45D-C9E1FE3D91E0}" type="presOf" srcId="{57D19D85-5479-4988-98FC-95C20CB8F91A}" destId="{9A37308C-9F43-4CF9-A020-8B1C45607B0C}" srcOrd="0" destOrd="0" presId="urn:microsoft.com/office/officeart/2005/8/layout/vList2"/>
    <dgm:cxn modelId="{776BCBF4-A034-48A6-B980-6B23543C852A}" srcId="{57D19D85-5479-4988-98FC-95C20CB8F91A}" destId="{A16AF78A-72E7-4B4F-8F4E-5D710240C041}" srcOrd="3" destOrd="0" parTransId="{D3DA177A-4BD5-4DCA-A78B-BF820A946BCB}" sibTransId="{7D99D445-17C7-4631-AB42-39A598390EA9}"/>
    <dgm:cxn modelId="{3F1067B6-80DA-4244-8F25-00BF52EABD6C}" type="presParOf" srcId="{9A37308C-9F43-4CF9-A020-8B1C45607B0C}" destId="{F4244832-F22B-4EF3-871B-02782386400A}" srcOrd="0" destOrd="0" presId="urn:microsoft.com/office/officeart/2005/8/layout/vList2"/>
    <dgm:cxn modelId="{D7DEFE28-0256-4DB9-9E84-DC8E73EF040C}" type="presParOf" srcId="{9A37308C-9F43-4CF9-A020-8B1C45607B0C}" destId="{BA3B78E6-312A-41BB-A9DF-F844F8F6E1E6}" srcOrd="1" destOrd="0" presId="urn:microsoft.com/office/officeart/2005/8/layout/vList2"/>
    <dgm:cxn modelId="{0AD35228-91EE-48F8-B068-25674CA24088}" type="presParOf" srcId="{9A37308C-9F43-4CF9-A020-8B1C45607B0C}" destId="{319F823A-7744-4FFA-837C-20790FC21708}" srcOrd="2" destOrd="0" presId="urn:microsoft.com/office/officeart/2005/8/layout/vList2"/>
    <dgm:cxn modelId="{A14460F5-6D58-45B6-AD46-FADF36F30067}" type="presParOf" srcId="{9A37308C-9F43-4CF9-A020-8B1C45607B0C}" destId="{807A82D2-8A7B-4F43-A047-18BEA05CB0DF}" srcOrd="3" destOrd="0" presId="urn:microsoft.com/office/officeart/2005/8/layout/vList2"/>
    <dgm:cxn modelId="{12C66249-D2A3-4BEA-93BF-B77461CDA001}" type="presParOf" srcId="{9A37308C-9F43-4CF9-A020-8B1C45607B0C}" destId="{2A9D6102-F927-48A9-ABD6-1261AE9A21A9}" srcOrd="4" destOrd="0" presId="urn:microsoft.com/office/officeart/2005/8/layout/vList2"/>
    <dgm:cxn modelId="{0B0BED0E-80F9-4441-B802-6C37D0553911}" type="presParOf" srcId="{9A37308C-9F43-4CF9-A020-8B1C45607B0C}" destId="{2C37EC11-0223-44D2-A6EC-879C0528113C}" srcOrd="5" destOrd="0" presId="urn:microsoft.com/office/officeart/2005/8/layout/vList2"/>
    <dgm:cxn modelId="{045212C2-607C-4BD1-8339-3E90EE20E210}" type="presParOf" srcId="{9A37308C-9F43-4CF9-A020-8B1C45607B0C}" destId="{84C12C59-89D5-432C-B1D3-2C2817A5931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41F1A6-921A-4EB6-8359-2111DAFFFFA2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1E700EE-2CCF-4D59-BF4E-941E86FE70B8}">
      <dgm:prSet/>
      <dgm:spPr/>
      <dgm:t>
        <a:bodyPr/>
        <a:lstStyle/>
        <a:p>
          <a:r>
            <a:rPr lang="en-US" dirty="0"/>
            <a:t>• UK support for early childhood literacy</a:t>
          </a:r>
        </a:p>
      </dgm:t>
    </dgm:pt>
    <dgm:pt modelId="{5FE4DFFF-120C-4123-B464-16B08BBB34F0}" type="parTrans" cxnId="{4C8118DC-B9C8-4D23-848A-86A898DEDF2E}">
      <dgm:prSet/>
      <dgm:spPr/>
      <dgm:t>
        <a:bodyPr/>
        <a:lstStyle/>
        <a:p>
          <a:endParaRPr lang="en-US"/>
        </a:p>
      </dgm:t>
    </dgm:pt>
    <dgm:pt modelId="{BFFF91E8-CC52-437B-80E8-7A1CADC9CE7D}" type="sibTrans" cxnId="{4C8118DC-B9C8-4D23-848A-86A898DEDF2E}">
      <dgm:prSet/>
      <dgm:spPr/>
      <dgm:t>
        <a:bodyPr/>
        <a:lstStyle/>
        <a:p>
          <a:endParaRPr lang="en-US"/>
        </a:p>
      </dgm:t>
    </dgm:pt>
    <dgm:pt modelId="{F28B24E7-5205-4D2E-B0B3-34AE97A882DA}">
      <dgm:prSet/>
      <dgm:spPr/>
      <dgm:t>
        <a:bodyPr/>
        <a:lstStyle/>
        <a:p>
          <a:pPr rtl="0"/>
          <a:r>
            <a:rPr lang="en-US"/>
            <a:t>• Possible grants for educational start-ups</a:t>
          </a:r>
        </a:p>
      </dgm:t>
    </dgm:pt>
    <dgm:pt modelId="{A29A2987-1BBC-4BB8-B98E-7E98CA171A06}" type="parTrans" cxnId="{CE1D6667-42B7-4F62-8CFD-4FFC9E36DE0B}">
      <dgm:prSet/>
      <dgm:spPr/>
      <dgm:t>
        <a:bodyPr/>
        <a:lstStyle/>
        <a:p>
          <a:endParaRPr lang="en-US"/>
        </a:p>
      </dgm:t>
    </dgm:pt>
    <dgm:pt modelId="{280887F8-2D2D-4086-B92A-D8BD44D04C25}" type="sibTrans" cxnId="{CE1D6667-42B7-4F62-8CFD-4FFC9E36DE0B}">
      <dgm:prSet/>
      <dgm:spPr/>
      <dgm:t>
        <a:bodyPr/>
        <a:lstStyle/>
        <a:p>
          <a:endParaRPr lang="en-US"/>
        </a:p>
      </dgm:t>
    </dgm:pt>
    <dgm:pt modelId="{7B583E55-1A77-4844-8EFF-D5AB4CA51413}" type="pres">
      <dgm:prSet presAssocID="{EF41F1A6-921A-4EB6-8359-2111DAFFFFA2}" presName="diagram" presStyleCnt="0">
        <dgm:presLayoutVars>
          <dgm:dir/>
          <dgm:resizeHandles val="exact"/>
        </dgm:presLayoutVars>
      </dgm:prSet>
      <dgm:spPr/>
    </dgm:pt>
    <dgm:pt modelId="{D3F1EF98-793A-4183-B423-7784BD212633}" type="pres">
      <dgm:prSet presAssocID="{21E700EE-2CCF-4D59-BF4E-941E86FE70B8}" presName="node" presStyleLbl="node1" presStyleIdx="0" presStyleCnt="2">
        <dgm:presLayoutVars>
          <dgm:bulletEnabled val="1"/>
        </dgm:presLayoutVars>
      </dgm:prSet>
      <dgm:spPr/>
    </dgm:pt>
    <dgm:pt modelId="{104F75E4-EE75-4E44-96B9-83C30895C26A}" type="pres">
      <dgm:prSet presAssocID="{BFFF91E8-CC52-437B-80E8-7A1CADC9CE7D}" presName="sibTrans" presStyleCnt="0"/>
      <dgm:spPr/>
    </dgm:pt>
    <dgm:pt modelId="{F5F211C2-96CF-48DA-A08C-14B3DA41C3B0}" type="pres">
      <dgm:prSet presAssocID="{F28B24E7-5205-4D2E-B0B3-34AE97A882DA}" presName="node" presStyleLbl="node1" presStyleIdx="1" presStyleCnt="2">
        <dgm:presLayoutVars>
          <dgm:bulletEnabled val="1"/>
        </dgm:presLayoutVars>
      </dgm:prSet>
      <dgm:spPr/>
    </dgm:pt>
  </dgm:ptLst>
  <dgm:cxnLst>
    <dgm:cxn modelId="{EF39F21F-B133-40AE-803B-8DE7D02ED13C}" type="presOf" srcId="{21E700EE-2CCF-4D59-BF4E-941E86FE70B8}" destId="{D3F1EF98-793A-4183-B423-7784BD212633}" srcOrd="0" destOrd="0" presId="urn:microsoft.com/office/officeart/2005/8/layout/default"/>
    <dgm:cxn modelId="{CE1D6667-42B7-4F62-8CFD-4FFC9E36DE0B}" srcId="{EF41F1A6-921A-4EB6-8359-2111DAFFFFA2}" destId="{F28B24E7-5205-4D2E-B0B3-34AE97A882DA}" srcOrd="1" destOrd="0" parTransId="{A29A2987-1BBC-4BB8-B98E-7E98CA171A06}" sibTransId="{280887F8-2D2D-4086-B92A-D8BD44D04C25}"/>
    <dgm:cxn modelId="{00DA5D72-CB54-4BB0-A210-697F835E64F1}" type="presOf" srcId="{EF41F1A6-921A-4EB6-8359-2111DAFFFFA2}" destId="{7B583E55-1A77-4844-8EFF-D5AB4CA51413}" srcOrd="0" destOrd="0" presId="urn:microsoft.com/office/officeart/2005/8/layout/default"/>
    <dgm:cxn modelId="{1A0BDB7B-1A97-47DA-91AD-C53BC4C9CDAE}" type="presOf" srcId="{F28B24E7-5205-4D2E-B0B3-34AE97A882DA}" destId="{F5F211C2-96CF-48DA-A08C-14B3DA41C3B0}" srcOrd="0" destOrd="0" presId="urn:microsoft.com/office/officeart/2005/8/layout/default"/>
    <dgm:cxn modelId="{4C8118DC-B9C8-4D23-848A-86A898DEDF2E}" srcId="{EF41F1A6-921A-4EB6-8359-2111DAFFFFA2}" destId="{21E700EE-2CCF-4D59-BF4E-941E86FE70B8}" srcOrd="0" destOrd="0" parTransId="{5FE4DFFF-120C-4123-B464-16B08BBB34F0}" sibTransId="{BFFF91E8-CC52-437B-80E8-7A1CADC9CE7D}"/>
    <dgm:cxn modelId="{85991D26-C3C4-4623-AB2B-CDD5DFB6C96D}" type="presParOf" srcId="{7B583E55-1A77-4844-8EFF-D5AB4CA51413}" destId="{D3F1EF98-793A-4183-B423-7784BD212633}" srcOrd="0" destOrd="0" presId="urn:microsoft.com/office/officeart/2005/8/layout/default"/>
    <dgm:cxn modelId="{91B6F84D-39AD-4454-9490-D949167D053C}" type="presParOf" srcId="{7B583E55-1A77-4844-8EFF-D5AB4CA51413}" destId="{104F75E4-EE75-4E44-96B9-83C30895C26A}" srcOrd="1" destOrd="0" presId="urn:microsoft.com/office/officeart/2005/8/layout/default"/>
    <dgm:cxn modelId="{B3331DD6-1366-41B9-8623-88B248DF77A5}" type="presParOf" srcId="{7B583E55-1A77-4844-8EFF-D5AB4CA51413}" destId="{F5F211C2-96CF-48DA-A08C-14B3DA41C3B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D6DB51-BA2C-4348-8BFF-E3F0D95100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B0EA329A-D1FF-41BA-9C97-1B4B2548AE57}">
      <dgm:prSet/>
      <dgm:spPr/>
      <dgm:t>
        <a:bodyPr/>
        <a:lstStyle/>
        <a:p>
          <a:r>
            <a:rPr lang="en-US"/>
            <a:t>• Print‑on‑demand systems</a:t>
          </a:r>
        </a:p>
      </dgm:t>
    </dgm:pt>
    <dgm:pt modelId="{51D815A9-BB21-4EAB-A346-D74810274347}" type="parTrans" cxnId="{082E2D28-5551-4699-8249-4BB833C8A057}">
      <dgm:prSet/>
      <dgm:spPr/>
      <dgm:t>
        <a:bodyPr/>
        <a:lstStyle/>
        <a:p>
          <a:endParaRPr lang="en-US"/>
        </a:p>
      </dgm:t>
    </dgm:pt>
    <dgm:pt modelId="{70AE3CF9-2737-44E8-875A-13669A4E77D5}" type="sibTrans" cxnId="{082E2D28-5551-4699-8249-4BB833C8A057}">
      <dgm:prSet/>
      <dgm:spPr/>
      <dgm:t>
        <a:bodyPr/>
        <a:lstStyle/>
        <a:p>
          <a:endParaRPr lang="en-US"/>
        </a:p>
      </dgm:t>
    </dgm:pt>
    <dgm:pt modelId="{F0A70D69-15F0-42ED-9A54-ED63D68E6128}">
      <dgm:prSet/>
      <dgm:spPr/>
      <dgm:t>
        <a:bodyPr/>
        <a:lstStyle/>
        <a:p>
          <a:r>
            <a:rPr lang="en-US"/>
            <a:t>• Social media advertising</a:t>
          </a:r>
        </a:p>
      </dgm:t>
    </dgm:pt>
    <dgm:pt modelId="{2415C118-71BB-4918-9EEE-E9EA15A71121}" type="parTrans" cxnId="{552A985D-0F15-4C04-8CF6-762BAB86609A}">
      <dgm:prSet/>
      <dgm:spPr/>
      <dgm:t>
        <a:bodyPr/>
        <a:lstStyle/>
        <a:p>
          <a:endParaRPr lang="en-US"/>
        </a:p>
      </dgm:t>
    </dgm:pt>
    <dgm:pt modelId="{28ECA202-DF3A-4651-9D57-C7B121282853}" type="sibTrans" cxnId="{552A985D-0F15-4C04-8CF6-762BAB86609A}">
      <dgm:prSet/>
      <dgm:spPr/>
      <dgm:t>
        <a:bodyPr/>
        <a:lstStyle/>
        <a:p>
          <a:endParaRPr lang="en-US"/>
        </a:p>
      </dgm:t>
    </dgm:pt>
    <dgm:pt modelId="{BDD267AA-E89F-4012-93D0-9A6E9ED09903}">
      <dgm:prSet/>
      <dgm:spPr/>
      <dgm:t>
        <a:bodyPr/>
        <a:lstStyle/>
        <a:p>
          <a:r>
            <a:rPr lang="en-US"/>
            <a:t>• E‑books as additional income</a:t>
          </a:r>
        </a:p>
      </dgm:t>
    </dgm:pt>
    <dgm:pt modelId="{616561B4-23B9-4E7D-8666-7FF2C52AA67F}" type="parTrans" cxnId="{0087BD60-5A4A-4368-A134-EC0BD6A22BE4}">
      <dgm:prSet/>
      <dgm:spPr/>
      <dgm:t>
        <a:bodyPr/>
        <a:lstStyle/>
        <a:p>
          <a:endParaRPr lang="en-US"/>
        </a:p>
      </dgm:t>
    </dgm:pt>
    <dgm:pt modelId="{98F90F92-6C65-4C69-B4A9-38FC8E142A04}" type="sibTrans" cxnId="{0087BD60-5A4A-4368-A134-EC0BD6A22BE4}">
      <dgm:prSet/>
      <dgm:spPr/>
      <dgm:t>
        <a:bodyPr/>
        <a:lstStyle/>
        <a:p>
          <a:endParaRPr lang="en-US"/>
        </a:p>
      </dgm:t>
    </dgm:pt>
    <dgm:pt modelId="{044836DB-D740-47F2-8D15-D1CEFB205253}" type="pres">
      <dgm:prSet presAssocID="{19D6DB51-BA2C-4348-8BFF-E3F0D9510014}" presName="root" presStyleCnt="0">
        <dgm:presLayoutVars>
          <dgm:dir/>
          <dgm:resizeHandles val="exact"/>
        </dgm:presLayoutVars>
      </dgm:prSet>
      <dgm:spPr/>
    </dgm:pt>
    <dgm:pt modelId="{D2D0D4D6-42F1-4AC6-80E7-2D01FDBAB3F9}" type="pres">
      <dgm:prSet presAssocID="{B0EA329A-D1FF-41BA-9C97-1B4B2548AE57}" presName="compNode" presStyleCnt="0"/>
      <dgm:spPr/>
    </dgm:pt>
    <dgm:pt modelId="{018F7BE2-3F34-4DF0-B5F1-1D29429DCD6A}" type="pres">
      <dgm:prSet presAssocID="{B0EA329A-D1FF-41BA-9C97-1B4B2548AE57}" presName="bgRect" presStyleLbl="bgShp" presStyleIdx="0" presStyleCnt="3"/>
      <dgm:spPr/>
    </dgm:pt>
    <dgm:pt modelId="{F303CDAD-FE4D-48F3-8149-D19E817ADE7A}" type="pres">
      <dgm:prSet presAssocID="{B0EA329A-D1FF-41BA-9C97-1B4B2548AE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2AB0F5EB-C820-4E53-A521-3F00C3B87048}" type="pres">
      <dgm:prSet presAssocID="{B0EA329A-D1FF-41BA-9C97-1B4B2548AE57}" presName="spaceRect" presStyleCnt="0"/>
      <dgm:spPr/>
    </dgm:pt>
    <dgm:pt modelId="{5E7D3BE7-0FF9-4C20-84C8-6CD2C6C35875}" type="pres">
      <dgm:prSet presAssocID="{B0EA329A-D1FF-41BA-9C97-1B4B2548AE57}" presName="parTx" presStyleLbl="revTx" presStyleIdx="0" presStyleCnt="3">
        <dgm:presLayoutVars>
          <dgm:chMax val="0"/>
          <dgm:chPref val="0"/>
        </dgm:presLayoutVars>
      </dgm:prSet>
      <dgm:spPr/>
    </dgm:pt>
    <dgm:pt modelId="{B0AAE7E2-7154-4ED6-ACEA-94F343E5D74C}" type="pres">
      <dgm:prSet presAssocID="{70AE3CF9-2737-44E8-875A-13669A4E77D5}" presName="sibTrans" presStyleCnt="0"/>
      <dgm:spPr/>
    </dgm:pt>
    <dgm:pt modelId="{EADCF3E3-82C8-4E6E-BA93-D1E9A10E21B7}" type="pres">
      <dgm:prSet presAssocID="{F0A70D69-15F0-42ED-9A54-ED63D68E6128}" presName="compNode" presStyleCnt="0"/>
      <dgm:spPr/>
    </dgm:pt>
    <dgm:pt modelId="{6BC0C895-B351-4C9F-87E5-FC281B7A3EF3}" type="pres">
      <dgm:prSet presAssocID="{F0A70D69-15F0-42ED-9A54-ED63D68E6128}" presName="bgRect" presStyleLbl="bgShp" presStyleIdx="1" presStyleCnt="3"/>
      <dgm:spPr/>
    </dgm:pt>
    <dgm:pt modelId="{F241A3AD-3413-4B1F-94F9-AE6D7AC117C6}" type="pres">
      <dgm:prSet presAssocID="{F0A70D69-15F0-42ED-9A54-ED63D68E61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5D5CDA7-B679-4C16-ABA2-CDCEA259DCEA}" type="pres">
      <dgm:prSet presAssocID="{F0A70D69-15F0-42ED-9A54-ED63D68E6128}" presName="spaceRect" presStyleCnt="0"/>
      <dgm:spPr/>
    </dgm:pt>
    <dgm:pt modelId="{6AA69FB2-804C-4EBC-9438-5761810A3441}" type="pres">
      <dgm:prSet presAssocID="{F0A70D69-15F0-42ED-9A54-ED63D68E6128}" presName="parTx" presStyleLbl="revTx" presStyleIdx="1" presStyleCnt="3">
        <dgm:presLayoutVars>
          <dgm:chMax val="0"/>
          <dgm:chPref val="0"/>
        </dgm:presLayoutVars>
      </dgm:prSet>
      <dgm:spPr/>
    </dgm:pt>
    <dgm:pt modelId="{814BAA1C-D65D-4455-B9FD-AD94646FB503}" type="pres">
      <dgm:prSet presAssocID="{28ECA202-DF3A-4651-9D57-C7B121282853}" presName="sibTrans" presStyleCnt="0"/>
      <dgm:spPr/>
    </dgm:pt>
    <dgm:pt modelId="{CE468599-B937-4253-B7D7-EE924936EDD4}" type="pres">
      <dgm:prSet presAssocID="{BDD267AA-E89F-4012-93D0-9A6E9ED09903}" presName="compNode" presStyleCnt="0"/>
      <dgm:spPr/>
    </dgm:pt>
    <dgm:pt modelId="{E3EAEDDC-3B12-453E-87DA-BA11949DA6E8}" type="pres">
      <dgm:prSet presAssocID="{BDD267AA-E89F-4012-93D0-9A6E9ED09903}" presName="bgRect" presStyleLbl="bgShp" presStyleIdx="2" presStyleCnt="3"/>
      <dgm:spPr/>
    </dgm:pt>
    <dgm:pt modelId="{C6258F71-27A1-465B-96C4-2B2A1ADD019D}" type="pres">
      <dgm:prSet presAssocID="{BDD267AA-E89F-4012-93D0-9A6E9ED099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DDB0AE6-66DE-486E-9C07-968FF032364A}" type="pres">
      <dgm:prSet presAssocID="{BDD267AA-E89F-4012-93D0-9A6E9ED09903}" presName="spaceRect" presStyleCnt="0"/>
      <dgm:spPr/>
    </dgm:pt>
    <dgm:pt modelId="{328FE7B3-246B-44B2-B221-11817AB242E4}" type="pres">
      <dgm:prSet presAssocID="{BDD267AA-E89F-4012-93D0-9A6E9ED0990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E89EF19-B580-442C-A859-AB7D62C186B9}" type="presOf" srcId="{BDD267AA-E89F-4012-93D0-9A6E9ED09903}" destId="{328FE7B3-246B-44B2-B221-11817AB242E4}" srcOrd="0" destOrd="0" presId="urn:microsoft.com/office/officeart/2018/2/layout/IconVerticalSolidList"/>
    <dgm:cxn modelId="{082E2D28-5551-4699-8249-4BB833C8A057}" srcId="{19D6DB51-BA2C-4348-8BFF-E3F0D9510014}" destId="{B0EA329A-D1FF-41BA-9C97-1B4B2548AE57}" srcOrd="0" destOrd="0" parTransId="{51D815A9-BB21-4EAB-A346-D74810274347}" sibTransId="{70AE3CF9-2737-44E8-875A-13669A4E77D5}"/>
    <dgm:cxn modelId="{552A985D-0F15-4C04-8CF6-762BAB86609A}" srcId="{19D6DB51-BA2C-4348-8BFF-E3F0D9510014}" destId="{F0A70D69-15F0-42ED-9A54-ED63D68E6128}" srcOrd="1" destOrd="0" parTransId="{2415C118-71BB-4918-9EEE-E9EA15A71121}" sibTransId="{28ECA202-DF3A-4651-9D57-C7B121282853}"/>
    <dgm:cxn modelId="{0087BD60-5A4A-4368-A134-EC0BD6A22BE4}" srcId="{19D6DB51-BA2C-4348-8BFF-E3F0D9510014}" destId="{BDD267AA-E89F-4012-93D0-9A6E9ED09903}" srcOrd="2" destOrd="0" parTransId="{616561B4-23B9-4E7D-8666-7FF2C52AA67F}" sibTransId="{98F90F92-6C65-4C69-B4A9-38FC8E142A04}"/>
    <dgm:cxn modelId="{B2CC1852-4492-4DDD-9E9A-8E251807958C}" type="presOf" srcId="{F0A70D69-15F0-42ED-9A54-ED63D68E6128}" destId="{6AA69FB2-804C-4EBC-9438-5761810A3441}" srcOrd="0" destOrd="0" presId="urn:microsoft.com/office/officeart/2018/2/layout/IconVerticalSolidList"/>
    <dgm:cxn modelId="{B367819B-7C5B-4781-9374-282BCA2EB622}" type="presOf" srcId="{B0EA329A-D1FF-41BA-9C97-1B4B2548AE57}" destId="{5E7D3BE7-0FF9-4C20-84C8-6CD2C6C35875}" srcOrd="0" destOrd="0" presId="urn:microsoft.com/office/officeart/2018/2/layout/IconVerticalSolidList"/>
    <dgm:cxn modelId="{901331EA-7ECC-4B4C-8F8B-0A10F633D6AB}" type="presOf" srcId="{19D6DB51-BA2C-4348-8BFF-E3F0D9510014}" destId="{044836DB-D740-47F2-8D15-D1CEFB205253}" srcOrd="0" destOrd="0" presId="urn:microsoft.com/office/officeart/2018/2/layout/IconVerticalSolidList"/>
    <dgm:cxn modelId="{54A9E106-5359-4F3B-9B17-92E314628890}" type="presParOf" srcId="{044836DB-D740-47F2-8D15-D1CEFB205253}" destId="{D2D0D4D6-42F1-4AC6-80E7-2D01FDBAB3F9}" srcOrd="0" destOrd="0" presId="urn:microsoft.com/office/officeart/2018/2/layout/IconVerticalSolidList"/>
    <dgm:cxn modelId="{A29280A0-7374-4DE3-9AF6-C4DB4301F0F7}" type="presParOf" srcId="{D2D0D4D6-42F1-4AC6-80E7-2D01FDBAB3F9}" destId="{018F7BE2-3F34-4DF0-B5F1-1D29429DCD6A}" srcOrd="0" destOrd="0" presId="urn:microsoft.com/office/officeart/2018/2/layout/IconVerticalSolidList"/>
    <dgm:cxn modelId="{5A982291-B44E-4A11-882E-1E77A0ACF9A8}" type="presParOf" srcId="{D2D0D4D6-42F1-4AC6-80E7-2D01FDBAB3F9}" destId="{F303CDAD-FE4D-48F3-8149-D19E817ADE7A}" srcOrd="1" destOrd="0" presId="urn:microsoft.com/office/officeart/2018/2/layout/IconVerticalSolidList"/>
    <dgm:cxn modelId="{ECAE412F-DEB9-44E3-9654-C16BE4AC6697}" type="presParOf" srcId="{D2D0D4D6-42F1-4AC6-80E7-2D01FDBAB3F9}" destId="{2AB0F5EB-C820-4E53-A521-3F00C3B87048}" srcOrd="2" destOrd="0" presId="urn:microsoft.com/office/officeart/2018/2/layout/IconVerticalSolidList"/>
    <dgm:cxn modelId="{B53F0CC9-B4BD-43DD-9837-9740EE8D8D26}" type="presParOf" srcId="{D2D0D4D6-42F1-4AC6-80E7-2D01FDBAB3F9}" destId="{5E7D3BE7-0FF9-4C20-84C8-6CD2C6C35875}" srcOrd="3" destOrd="0" presId="urn:microsoft.com/office/officeart/2018/2/layout/IconVerticalSolidList"/>
    <dgm:cxn modelId="{54EDA922-67E9-493E-9A1E-21D0F409F0F2}" type="presParOf" srcId="{044836DB-D740-47F2-8D15-D1CEFB205253}" destId="{B0AAE7E2-7154-4ED6-ACEA-94F343E5D74C}" srcOrd="1" destOrd="0" presId="urn:microsoft.com/office/officeart/2018/2/layout/IconVerticalSolidList"/>
    <dgm:cxn modelId="{11863E39-5B48-47C2-AF21-F2E16FECFBD5}" type="presParOf" srcId="{044836DB-D740-47F2-8D15-D1CEFB205253}" destId="{EADCF3E3-82C8-4E6E-BA93-D1E9A10E21B7}" srcOrd="2" destOrd="0" presId="urn:microsoft.com/office/officeart/2018/2/layout/IconVerticalSolidList"/>
    <dgm:cxn modelId="{34F56F41-A840-4C73-8FF8-31EADCB86806}" type="presParOf" srcId="{EADCF3E3-82C8-4E6E-BA93-D1E9A10E21B7}" destId="{6BC0C895-B351-4C9F-87E5-FC281B7A3EF3}" srcOrd="0" destOrd="0" presId="urn:microsoft.com/office/officeart/2018/2/layout/IconVerticalSolidList"/>
    <dgm:cxn modelId="{1A78AFA9-D88B-4CDB-A70D-6783BA124F32}" type="presParOf" srcId="{EADCF3E3-82C8-4E6E-BA93-D1E9A10E21B7}" destId="{F241A3AD-3413-4B1F-94F9-AE6D7AC117C6}" srcOrd="1" destOrd="0" presId="urn:microsoft.com/office/officeart/2018/2/layout/IconVerticalSolidList"/>
    <dgm:cxn modelId="{7146D5ED-B7F7-4385-B608-4DF5C1467058}" type="presParOf" srcId="{EADCF3E3-82C8-4E6E-BA93-D1E9A10E21B7}" destId="{B5D5CDA7-B679-4C16-ABA2-CDCEA259DCEA}" srcOrd="2" destOrd="0" presId="urn:microsoft.com/office/officeart/2018/2/layout/IconVerticalSolidList"/>
    <dgm:cxn modelId="{6BDB9B12-346F-4055-A390-A647A92316B4}" type="presParOf" srcId="{EADCF3E3-82C8-4E6E-BA93-D1E9A10E21B7}" destId="{6AA69FB2-804C-4EBC-9438-5761810A3441}" srcOrd="3" destOrd="0" presId="urn:microsoft.com/office/officeart/2018/2/layout/IconVerticalSolidList"/>
    <dgm:cxn modelId="{961B181A-20DE-42F3-AF23-3106916365C4}" type="presParOf" srcId="{044836DB-D740-47F2-8D15-D1CEFB205253}" destId="{814BAA1C-D65D-4455-B9FD-AD94646FB503}" srcOrd="3" destOrd="0" presId="urn:microsoft.com/office/officeart/2018/2/layout/IconVerticalSolidList"/>
    <dgm:cxn modelId="{E1903E17-1934-4F81-A1DA-0EB78A110C26}" type="presParOf" srcId="{044836DB-D740-47F2-8D15-D1CEFB205253}" destId="{CE468599-B937-4253-B7D7-EE924936EDD4}" srcOrd="4" destOrd="0" presId="urn:microsoft.com/office/officeart/2018/2/layout/IconVerticalSolidList"/>
    <dgm:cxn modelId="{DA10E0ED-2D28-41ED-B366-DD5BA8FC5BAD}" type="presParOf" srcId="{CE468599-B937-4253-B7D7-EE924936EDD4}" destId="{E3EAEDDC-3B12-453E-87DA-BA11949DA6E8}" srcOrd="0" destOrd="0" presId="urn:microsoft.com/office/officeart/2018/2/layout/IconVerticalSolidList"/>
    <dgm:cxn modelId="{AA99AF56-9974-4ADD-BA59-11A4A3D59801}" type="presParOf" srcId="{CE468599-B937-4253-B7D7-EE924936EDD4}" destId="{C6258F71-27A1-465B-96C4-2B2A1ADD019D}" srcOrd="1" destOrd="0" presId="urn:microsoft.com/office/officeart/2018/2/layout/IconVerticalSolidList"/>
    <dgm:cxn modelId="{BEFF504A-B2E9-4680-9FE4-C16478E92FC0}" type="presParOf" srcId="{CE468599-B937-4253-B7D7-EE924936EDD4}" destId="{7DDB0AE6-66DE-486E-9C07-968FF032364A}" srcOrd="2" destOrd="0" presId="urn:microsoft.com/office/officeart/2018/2/layout/IconVerticalSolidList"/>
    <dgm:cxn modelId="{42425D8D-06D3-4433-AEE0-241B30C74C26}" type="presParOf" srcId="{CE468599-B937-4253-B7D7-EE924936EDD4}" destId="{328FE7B3-246B-44B2-B221-11817AB242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BB896F-EB08-4966-ABB4-4833F4504FDC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C51AC81-9DB4-434A-8A26-028BBD186DED}">
      <dgm:prSet/>
      <dgm:spPr/>
      <dgm:t>
        <a:bodyPr/>
        <a:lstStyle/>
        <a:p>
          <a:pPr>
            <a:defRPr cap="all"/>
          </a:pPr>
          <a:r>
            <a:rPr lang="en-US"/>
            <a:t>• Recyclable paper options</a:t>
          </a:r>
        </a:p>
      </dgm:t>
    </dgm:pt>
    <dgm:pt modelId="{4C93D4A2-6760-48D7-8944-495B080337F5}" type="parTrans" cxnId="{BE3AE334-9D37-49B1-8819-B6924F025893}">
      <dgm:prSet/>
      <dgm:spPr/>
      <dgm:t>
        <a:bodyPr/>
        <a:lstStyle/>
        <a:p>
          <a:endParaRPr lang="en-US"/>
        </a:p>
      </dgm:t>
    </dgm:pt>
    <dgm:pt modelId="{D4D72CBD-A2F4-47BC-AC06-7FD978B43603}" type="sibTrans" cxnId="{BE3AE334-9D37-49B1-8819-B6924F025893}">
      <dgm:prSet/>
      <dgm:spPr/>
      <dgm:t>
        <a:bodyPr/>
        <a:lstStyle/>
        <a:p>
          <a:endParaRPr lang="en-US"/>
        </a:p>
      </dgm:t>
    </dgm:pt>
    <dgm:pt modelId="{49C3BCBF-D868-4B02-897D-146C219AEDF7}">
      <dgm:prSet/>
      <dgm:spPr/>
      <dgm:t>
        <a:bodyPr/>
        <a:lstStyle/>
        <a:p>
          <a:pPr>
            <a:defRPr cap="all"/>
          </a:pPr>
          <a:r>
            <a:rPr lang="en-US"/>
            <a:t>• Print‑on‑demand reduces waste</a:t>
          </a:r>
        </a:p>
      </dgm:t>
    </dgm:pt>
    <dgm:pt modelId="{3CD942D6-E324-4B6E-A342-0ED4485F308B}" type="parTrans" cxnId="{8624A56A-60D7-4DB5-AB11-D9267C81E872}">
      <dgm:prSet/>
      <dgm:spPr/>
      <dgm:t>
        <a:bodyPr/>
        <a:lstStyle/>
        <a:p>
          <a:endParaRPr lang="en-US"/>
        </a:p>
      </dgm:t>
    </dgm:pt>
    <dgm:pt modelId="{0AED5458-7739-4A8F-8B67-EF693CBFD6BE}" type="sibTrans" cxnId="{8624A56A-60D7-4DB5-AB11-D9267C81E872}">
      <dgm:prSet/>
      <dgm:spPr/>
      <dgm:t>
        <a:bodyPr/>
        <a:lstStyle/>
        <a:p>
          <a:endParaRPr lang="en-US"/>
        </a:p>
      </dgm:t>
    </dgm:pt>
    <dgm:pt modelId="{05E9ED2A-B07A-4B4D-90C1-8867865A4D7B}" type="pres">
      <dgm:prSet presAssocID="{29BB896F-EB08-4966-ABB4-4833F4504FDC}" presName="root" presStyleCnt="0">
        <dgm:presLayoutVars>
          <dgm:dir/>
          <dgm:resizeHandles val="exact"/>
        </dgm:presLayoutVars>
      </dgm:prSet>
      <dgm:spPr/>
    </dgm:pt>
    <dgm:pt modelId="{379E244A-358B-49BC-98A4-6E37D66C1B4D}" type="pres">
      <dgm:prSet presAssocID="{CC51AC81-9DB4-434A-8A26-028BBD186DED}" presName="compNode" presStyleCnt="0"/>
      <dgm:spPr/>
    </dgm:pt>
    <dgm:pt modelId="{DF8B8F06-7056-45B0-B660-AF92CCB689AC}" type="pres">
      <dgm:prSet presAssocID="{CC51AC81-9DB4-434A-8A26-028BBD186DED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6F5B109B-FB11-4219-87CC-13305909872C}" type="pres">
      <dgm:prSet presAssocID="{CC51AC81-9DB4-434A-8A26-028BBD186DE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6F7A3366-2065-4254-B030-D6EC8BF8D66A}" type="pres">
      <dgm:prSet presAssocID="{CC51AC81-9DB4-434A-8A26-028BBD186DED}" presName="spaceRect" presStyleCnt="0"/>
      <dgm:spPr/>
    </dgm:pt>
    <dgm:pt modelId="{16561151-E086-49B6-9DBD-64BA3029FBD1}" type="pres">
      <dgm:prSet presAssocID="{CC51AC81-9DB4-434A-8A26-028BBD186DED}" presName="textRect" presStyleLbl="revTx" presStyleIdx="0" presStyleCnt="2">
        <dgm:presLayoutVars>
          <dgm:chMax val="1"/>
          <dgm:chPref val="1"/>
        </dgm:presLayoutVars>
      </dgm:prSet>
      <dgm:spPr/>
    </dgm:pt>
    <dgm:pt modelId="{27C3A074-F8BE-402E-9136-0B75EA12423E}" type="pres">
      <dgm:prSet presAssocID="{D4D72CBD-A2F4-47BC-AC06-7FD978B43603}" presName="sibTrans" presStyleCnt="0"/>
      <dgm:spPr/>
    </dgm:pt>
    <dgm:pt modelId="{C31631BA-3E34-46B0-94C7-D6E08F2B4477}" type="pres">
      <dgm:prSet presAssocID="{49C3BCBF-D868-4B02-897D-146C219AEDF7}" presName="compNode" presStyleCnt="0"/>
      <dgm:spPr/>
    </dgm:pt>
    <dgm:pt modelId="{B426345D-FD7A-44DE-8B9A-A242A8B0120C}" type="pres">
      <dgm:prSet presAssocID="{49C3BCBF-D868-4B02-897D-146C219AEDF7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93C339CD-480A-4681-81E2-95CDE3EB2E7E}" type="pres">
      <dgm:prSet presAssocID="{49C3BCBF-D868-4B02-897D-146C219AEDF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90E3DC3C-FEFA-4BE1-A9E8-6F92D0AC0BE7}" type="pres">
      <dgm:prSet presAssocID="{49C3BCBF-D868-4B02-897D-146C219AEDF7}" presName="spaceRect" presStyleCnt="0"/>
      <dgm:spPr/>
    </dgm:pt>
    <dgm:pt modelId="{955712AA-9C21-4F92-AA73-F218BBBA05EA}" type="pres">
      <dgm:prSet presAssocID="{49C3BCBF-D868-4B02-897D-146C219AEDF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E3AE334-9D37-49B1-8819-B6924F025893}" srcId="{29BB896F-EB08-4966-ABB4-4833F4504FDC}" destId="{CC51AC81-9DB4-434A-8A26-028BBD186DED}" srcOrd="0" destOrd="0" parTransId="{4C93D4A2-6760-48D7-8944-495B080337F5}" sibTransId="{D4D72CBD-A2F4-47BC-AC06-7FD978B43603}"/>
    <dgm:cxn modelId="{8624A56A-60D7-4DB5-AB11-D9267C81E872}" srcId="{29BB896F-EB08-4966-ABB4-4833F4504FDC}" destId="{49C3BCBF-D868-4B02-897D-146C219AEDF7}" srcOrd="1" destOrd="0" parTransId="{3CD942D6-E324-4B6E-A342-0ED4485F308B}" sibTransId="{0AED5458-7739-4A8F-8B67-EF693CBFD6BE}"/>
    <dgm:cxn modelId="{5EA3B49B-CC4F-4C84-B58E-E2E946AB139B}" type="presOf" srcId="{CC51AC81-9DB4-434A-8A26-028BBD186DED}" destId="{16561151-E086-49B6-9DBD-64BA3029FBD1}" srcOrd="0" destOrd="0" presId="urn:microsoft.com/office/officeart/2018/5/layout/IconLeafLabelList"/>
    <dgm:cxn modelId="{069B2FDB-3A6D-4095-A240-E6703CC98CA8}" type="presOf" srcId="{29BB896F-EB08-4966-ABB4-4833F4504FDC}" destId="{05E9ED2A-B07A-4B4D-90C1-8867865A4D7B}" srcOrd="0" destOrd="0" presId="urn:microsoft.com/office/officeart/2018/5/layout/IconLeafLabelList"/>
    <dgm:cxn modelId="{B8BD9BFF-0D8E-4DF8-B8CB-0C6770E9DC9F}" type="presOf" srcId="{49C3BCBF-D868-4B02-897D-146C219AEDF7}" destId="{955712AA-9C21-4F92-AA73-F218BBBA05EA}" srcOrd="0" destOrd="0" presId="urn:microsoft.com/office/officeart/2018/5/layout/IconLeafLabelList"/>
    <dgm:cxn modelId="{48C26359-C50B-4D4E-9835-E27BFC711833}" type="presParOf" srcId="{05E9ED2A-B07A-4B4D-90C1-8867865A4D7B}" destId="{379E244A-358B-49BC-98A4-6E37D66C1B4D}" srcOrd="0" destOrd="0" presId="urn:microsoft.com/office/officeart/2018/5/layout/IconLeafLabelList"/>
    <dgm:cxn modelId="{C144D033-995D-41EF-B78D-D8A9AFE9232E}" type="presParOf" srcId="{379E244A-358B-49BC-98A4-6E37D66C1B4D}" destId="{DF8B8F06-7056-45B0-B660-AF92CCB689AC}" srcOrd="0" destOrd="0" presId="urn:microsoft.com/office/officeart/2018/5/layout/IconLeafLabelList"/>
    <dgm:cxn modelId="{0E889788-0CEA-428D-BBFC-F95215C28FF7}" type="presParOf" srcId="{379E244A-358B-49BC-98A4-6E37D66C1B4D}" destId="{6F5B109B-FB11-4219-87CC-13305909872C}" srcOrd="1" destOrd="0" presId="urn:microsoft.com/office/officeart/2018/5/layout/IconLeafLabelList"/>
    <dgm:cxn modelId="{F3ECF863-A5EE-491D-BDFC-2FB8E2323325}" type="presParOf" srcId="{379E244A-358B-49BC-98A4-6E37D66C1B4D}" destId="{6F7A3366-2065-4254-B030-D6EC8BF8D66A}" srcOrd="2" destOrd="0" presId="urn:microsoft.com/office/officeart/2018/5/layout/IconLeafLabelList"/>
    <dgm:cxn modelId="{6A15C341-6A89-42C1-BBD7-981F43005762}" type="presParOf" srcId="{379E244A-358B-49BC-98A4-6E37D66C1B4D}" destId="{16561151-E086-49B6-9DBD-64BA3029FBD1}" srcOrd="3" destOrd="0" presId="urn:microsoft.com/office/officeart/2018/5/layout/IconLeafLabelList"/>
    <dgm:cxn modelId="{0421BFF1-FC8E-4772-A1A3-1BEDCDD8A0A5}" type="presParOf" srcId="{05E9ED2A-B07A-4B4D-90C1-8867865A4D7B}" destId="{27C3A074-F8BE-402E-9136-0B75EA12423E}" srcOrd="1" destOrd="0" presId="urn:microsoft.com/office/officeart/2018/5/layout/IconLeafLabelList"/>
    <dgm:cxn modelId="{8D726E63-FEF4-4872-A805-8C9F131DFA62}" type="presParOf" srcId="{05E9ED2A-B07A-4B4D-90C1-8867865A4D7B}" destId="{C31631BA-3E34-46B0-94C7-D6E08F2B4477}" srcOrd="2" destOrd="0" presId="urn:microsoft.com/office/officeart/2018/5/layout/IconLeafLabelList"/>
    <dgm:cxn modelId="{9D630640-E117-4891-9A30-24F263ED99D3}" type="presParOf" srcId="{C31631BA-3E34-46B0-94C7-D6E08F2B4477}" destId="{B426345D-FD7A-44DE-8B9A-A242A8B0120C}" srcOrd="0" destOrd="0" presId="urn:microsoft.com/office/officeart/2018/5/layout/IconLeafLabelList"/>
    <dgm:cxn modelId="{4430F497-2E0C-4B73-91AB-F6A913186CEE}" type="presParOf" srcId="{C31631BA-3E34-46B0-94C7-D6E08F2B4477}" destId="{93C339CD-480A-4681-81E2-95CDE3EB2E7E}" srcOrd="1" destOrd="0" presId="urn:microsoft.com/office/officeart/2018/5/layout/IconLeafLabelList"/>
    <dgm:cxn modelId="{3D0C874B-9BB6-4F81-9A30-6371C05FE3D1}" type="presParOf" srcId="{C31631BA-3E34-46B0-94C7-D6E08F2B4477}" destId="{90E3DC3C-FEFA-4BE1-A9E8-6F92D0AC0BE7}" srcOrd="2" destOrd="0" presId="urn:microsoft.com/office/officeart/2018/5/layout/IconLeafLabelList"/>
    <dgm:cxn modelId="{2C6AE957-0542-4B90-A995-4EE1F9B82B69}" type="presParOf" srcId="{C31631BA-3E34-46B0-94C7-D6E08F2B4477}" destId="{955712AA-9C21-4F92-AA73-F218BBBA05E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58CFD88-B7CD-4FB7-A536-E3794983C80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AFD4257-C043-4930-8671-19770CEB74B9}">
      <dgm:prSet/>
      <dgm:spPr/>
      <dgm:t>
        <a:bodyPr/>
        <a:lstStyle/>
        <a:p>
          <a:pPr>
            <a:defRPr cap="all"/>
          </a:pPr>
          <a:r>
            <a:rPr lang="en-US"/>
            <a:t>• Copyright laws</a:t>
          </a:r>
        </a:p>
      </dgm:t>
    </dgm:pt>
    <dgm:pt modelId="{4F699CD6-0D69-4AD8-BDBC-D55EA4CF9637}" type="parTrans" cxnId="{348FD999-6530-42CB-8654-476ED90F84F0}">
      <dgm:prSet/>
      <dgm:spPr/>
      <dgm:t>
        <a:bodyPr/>
        <a:lstStyle/>
        <a:p>
          <a:endParaRPr lang="en-US"/>
        </a:p>
      </dgm:t>
    </dgm:pt>
    <dgm:pt modelId="{AF6BA5C8-6C33-45A9-A13D-1BCE05D16687}" type="sibTrans" cxnId="{348FD999-6530-42CB-8654-476ED90F84F0}">
      <dgm:prSet/>
      <dgm:spPr/>
      <dgm:t>
        <a:bodyPr/>
        <a:lstStyle/>
        <a:p>
          <a:endParaRPr lang="en-US"/>
        </a:p>
      </dgm:t>
    </dgm:pt>
    <dgm:pt modelId="{2A92E2D0-61E8-4781-8325-60C12E280AB9}">
      <dgm:prSet/>
      <dgm:spPr/>
      <dgm:t>
        <a:bodyPr/>
        <a:lstStyle/>
        <a:p>
          <a:pPr>
            <a:defRPr cap="all"/>
          </a:pPr>
          <a:r>
            <a:rPr lang="en-US"/>
            <a:t>• Consumer Rights Act (refunds)</a:t>
          </a:r>
        </a:p>
      </dgm:t>
    </dgm:pt>
    <dgm:pt modelId="{56294C26-111E-4D67-A1C1-16F5DE4D1043}" type="parTrans" cxnId="{D5C9AF7F-2A2C-4F0A-ACC3-3FC2041ED6C5}">
      <dgm:prSet/>
      <dgm:spPr/>
      <dgm:t>
        <a:bodyPr/>
        <a:lstStyle/>
        <a:p>
          <a:endParaRPr lang="en-US"/>
        </a:p>
      </dgm:t>
    </dgm:pt>
    <dgm:pt modelId="{6B4B66DF-334F-4D41-9696-AE60C1FC28FA}" type="sibTrans" cxnId="{D5C9AF7F-2A2C-4F0A-ACC3-3FC2041ED6C5}">
      <dgm:prSet/>
      <dgm:spPr/>
      <dgm:t>
        <a:bodyPr/>
        <a:lstStyle/>
        <a:p>
          <a:endParaRPr lang="en-US"/>
        </a:p>
      </dgm:t>
    </dgm:pt>
    <dgm:pt modelId="{27115AF5-B95D-428B-997E-0FCD38519728}">
      <dgm:prSet/>
      <dgm:spPr/>
      <dgm:t>
        <a:bodyPr/>
        <a:lstStyle/>
        <a:p>
          <a:pPr>
            <a:defRPr cap="all"/>
          </a:pPr>
          <a:r>
            <a:rPr lang="en-US"/>
            <a:t>• GDPR for customer data</a:t>
          </a:r>
        </a:p>
      </dgm:t>
    </dgm:pt>
    <dgm:pt modelId="{B2BD1563-1AC0-443B-93BD-9AF1610960D8}" type="parTrans" cxnId="{B40DB62B-D18A-478B-8F1D-BC17D077DD0E}">
      <dgm:prSet/>
      <dgm:spPr/>
      <dgm:t>
        <a:bodyPr/>
        <a:lstStyle/>
        <a:p>
          <a:endParaRPr lang="en-US"/>
        </a:p>
      </dgm:t>
    </dgm:pt>
    <dgm:pt modelId="{813BF87F-79F2-474C-9E36-BAFF4E9C144D}" type="sibTrans" cxnId="{B40DB62B-D18A-478B-8F1D-BC17D077DD0E}">
      <dgm:prSet/>
      <dgm:spPr/>
      <dgm:t>
        <a:bodyPr/>
        <a:lstStyle/>
        <a:p>
          <a:endParaRPr lang="en-US"/>
        </a:p>
      </dgm:t>
    </dgm:pt>
    <dgm:pt modelId="{0E54302A-AA3B-46E0-A2B7-6D8BCD638C7C}" type="pres">
      <dgm:prSet presAssocID="{458CFD88-B7CD-4FB7-A536-E3794983C805}" presName="root" presStyleCnt="0">
        <dgm:presLayoutVars>
          <dgm:dir/>
          <dgm:resizeHandles val="exact"/>
        </dgm:presLayoutVars>
      </dgm:prSet>
      <dgm:spPr/>
    </dgm:pt>
    <dgm:pt modelId="{BB3C7AA0-EAD2-4641-9FDC-D6520613BFA5}" type="pres">
      <dgm:prSet presAssocID="{8AFD4257-C043-4930-8671-19770CEB74B9}" presName="compNode" presStyleCnt="0"/>
      <dgm:spPr/>
    </dgm:pt>
    <dgm:pt modelId="{DC33359E-98E3-4085-8CF7-F624D5025529}" type="pres">
      <dgm:prSet presAssocID="{8AFD4257-C043-4930-8671-19770CEB74B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DE599D5-8720-4489-939A-B029C966D651}" type="pres">
      <dgm:prSet presAssocID="{8AFD4257-C043-4930-8671-19770CEB74B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D0384EA-9C97-4443-93FE-203FDB78F6A6}" type="pres">
      <dgm:prSet presAssocID="{8AFD4257-C043-4930-8671-19770CEB74B9}" presName="spaceRect" presStyleCnt="0"/>
      <dgm:spPr/>
    </dgm:pt>
    <dgm:pt modelId="{D342D588-355C-4C6D-9259-3B5D9F2C12E4}" type="pres">
      <dgm:prSet presAssocID="{8AFD4257-C043-4930-8671-19770CEB74B9}" presName="textRect" presStyleLbl="revTx" presStyleIdx="0" presStyleCnt="3">
        <dgm:presLayoutVars>
          <dgm:chMax val="1"/>
          <dgm:chPref val="1"/>
        </dgm:presLayoutVars>
      </dgm:prSet>
      <dgm:spPr/>
    </dgm:pt>
    <dgm:pt modelId="{A8825B01-556D-44A9-8C01-975C619205E5}" type="pres">
      <dgm:prSet presAssocID="{AF6BA5C8-6C33-45A9-A13D-1BCE05D16687}" presName="sibTrans" presStyleCnt="0"/>
      <dgm:spPr/>
    </dgm:pt>
    <dgm:pt modelId="{3978FAAF-67CB-4727-83A7-1AA744EDDCCC}" type="pres">
      <dgm:prSet presAssocID="{2A92E2D0-61E8-4781-8325-60C12E280AB9}" presName="compNode" presStyleCnt="0"/>
      <dgm:spPr/>
    </dgm:pt>
    <dgm:pt modelId="{AD332CBE-96BD-4DD2-B18A-0902CBED16E9}" type="pres">
      <dgm:prSet presAssocID="{2A92E2D0-61E8-4781-8325-60C12E280AB9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FF321EA-99AD-4168-A6F1-60E39C70FC1F}" type="pres">
      <dgm:prSet presAssocID="{2A92E2D0-61E8-4781-8325-60C12E280AB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944C29C9-2AEB-4F7C-8F47-7F95B27CCD38}" type="pres">
      <dgm:prSet presAssocID="{2A92E2D0-61E8-4781-8325-60C12E280AB9}" presName="spaceRect" presStyleCnt="0"/>
      <dgm:spPr/>
    </dgm:pt>
    <dgm:pt modelId="{C4AF40BE-4567-46ED-8F56-91D1023917BA}" type="pres">
      <dgm:prSet presAssocID="{2A92E2D0-61E8-4781-8325-60C12E280AB9}" presName="textRect" presStyleLbl="revTx" presStyleIdx="1" presStyleCnt="3">
        <dgm:presLayoutVars>
          <dgm:chMax val="1"/>
          <dgm:chPref val="1"/>
        </dgm:presLayoutVars>
      </dgm:prSet>
      <dgm:spPr/>
    </dgm:pt>
    <dgm:pt modelId="{18DD68FA-69EE-4416-9A88-14FA2F31C885}" type="pres">
      <dgm:prSet presAssocID="{6B4B66DF-334F-4D41-9696-AE60C1FC28FA}" presName="sibTrans" presStyleCnt="0"/>
      <dgm:spPr/>
    </dgm:pt>
    <dgm:pt modelId="{B8D29EA9-1E40-4439-B31D-1D2234E7E59B}" type="pres">
      <dgm:prSet presAssocID="{27115AF5-B95D-428B-997E-0FCD38519728}" presName="compNode" presStyleCnt="0"/>
      <dgm:spPr/>
    </dgm:pt>
    <dgm:pt modelId="{F8019F40-EBB9-4C57-A262-9EDBAC37B6C6}" type="pres">
      <dgm:prSet presAssocID="{27115AF5-B95D-428B-997E-0FCD3851972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D04B977-8207-45E3-9442-26A9F362A56C}" type="pres">
      <dgm:prSet presAssocID="{27115AF5-B95D-428B-997E-0FCD3851972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41EBFE7A-4B56-4EBB-BDA4-0031082219F6}" type="pres">
      <dgm:prSet presAssocID="{27115AF5-B95D-428B-997E-0FCD38519728}" presName="spaceRect" presStyleCnt="0"/>
      <dgm:spPr/>
    </dgm:pt>
    <dgm:pt modelId="{7BA2462F-35D0-4DA1-9439-1F7BAA937519}" type="pres">
      <dgm:prSet presAssocID="{27115AF5-B95D-428B-997E-0FCD3851972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EC36C1E-79BF-4749-803B-99B6C3C0E243}" type="presOf" srcId="{458CFD88-B7CD-4FB7-A536-E3794983C805}" destId="{0E54302A-AA3B-46E0-A2B7-6D8BCD638C7C}" srcOrd="0" destOrd="0" presId="urn:microsoft.com/office/officeart/2018/5/layout/IconLeafLabelList"/>
    <dgm:cxn modelId="{B40DB62B-D18A-478B-8F1D-BC17D077DD0E}" srcId="{458CFD88-B7CD-4FB7-A536-E3794983C805}" destId="{27115AF5-B95D-428B-997E-0FCD38519728}" srcOrd="2" destOrd="0" parTransId="{B2BD1563-1AC0-443B-93BD-9AF1610960D8}" sibTransId="{813BF87F-79F2-474C-9E36-BAFF4E9C144D}"/>
    <dgm:cxn modelId="{54D81836-CD53-43EF-8FA7-3E342BACD6DD}" type="presOf" srcId="{27115AF5-B95D-428B-997E-0FCD38519728}" destId="{7BA2462F-35D0-4DA1-9439-1F7BAA937519}" srcOrd="0" destOrd="0" presId="urn:microsoft.com/office/officeart/2018/5/layout/IconLeafLabelList"/>
    <dgm:cxn modelId="{D5C9AF7F-2A2C-4F0A-ACC3-3FC2041ED6C5}" srcId="{458CFD88-B7CD-4FB7-A536-E3794983C805}" destId="{2A92E2D0-61E8-4781-8325-60C12E280AB9}" srcOrd="1" destOrd="0" parTransId="{56294C26-111E-4D67-A1C1-16F5DE4D1043}" sibTransId="{6B4B66DF-334F-4D41-9696-AE60C1FC28FA}"/>
    <dgm:cxn modelId="{348FD999-6530-42CB-8654-476ED90F84F0}" srcId="{458CFD88-B7CD-4FB7-A536-E3794983C805}" destId="{8AFD4257-C043-4930-8671-19770CEB74B9}" srcOrd="0" destOrd="0" parTransId="{4F699CD6-0D69-4AD8-BDBC-D55EA4CF9637}" sibTransId="{AF6BA5C8-6C33-45A9-A13D-1BCE05D16687}"/>
    <dgm:cxn modelId="{B1710AB2-59BA-48D4-97D7-12D62F187509}" type="presOf" srcId="{2A92E2D0-61E8-4781-8325-60C12E280AB9}" destId="{C4AF40BE-4567-46ED-8F56-91D1023917BA}" srcOrd="0" destOrd="0" presId="urn:microsoft.com/office/officeart/2018/5/layout/IconLeafLabelList"/>
    <dgm:cxn modelId="{920B56D4-DE10-456B-9E92-BBE05EDD203A}" type="presOf" srcId="{8AFD4257-C043-4930-8671-19770CEB74B9}" destId="{D342D588-355C-4C6D-9259-3B5D9F2C12E4}" srcOrd="0" destOrd="0" presId="urn:microsoft.com/office/officeart/2018/5/layout/IconLeafLabelList"/>
    <dgm:cxn modelId="{E220C7D1-3EDA-4CA8-81FE-792DF28EE75F}" type="presParOf" srcId="{0E54302A-AA3B-46E0-A2B7-6D8BCD638C7C}" destId="{BB3C7AA0-EAD2-4641-9FDC-D6520613BFA5}" srcOrd="0" destOrd="0" presId="urn:microsoft.com/office/officeart/2018/5/layout/IconLeafLabelList"/>
    <dgm:cxn modelId="{2FACFA20-561D-470D-A984-3A6994DF4737}" type="presParOf" srcId="{BB3C7AA0-EAD2-4641-9FDC-D6520613BFA5}" destId="{DC33359E-98E3-4085-8CF7-F624D5025529}" srcOrd="0" destOrd="0" presId="urn:microsoft.com/office/officeart/2018/5/layout/IconLeafLabelList"/>
    <dgm:cxn modelId="{16F793B9-E407-4605-966C-2A9CC7183E4E}" type="presParOf" srcId="{BB3C7AA0-EAD2-4641-9FDC-D6520613BFA5}" destId="{ADE599D5-8720-4489-939A-B029C966D651}" srcOrd="1" destOrd="0" presId="urn:microsoft.com/office/officeart/2018/5/layout/IconLeafLabelList"/>
    <dgm:cxn modelId="{E54A9388-2F77-4A97-8232-E048400A34D1}" type="presParOf" srcId="{BB3C7AA0-EAD2-4641-9FDC-D6520613BFA5}" destId="{5D0384EA-9C97-4443-93FE-203FDB78F6A6}" srcOrd="2" destOrd="0" presId="urn:microsoft.com/office/officeart/2018/5/layout/IconLeafLabelList"/>
    <dgm:cxn modelId="{10579CA9-4745-4F7A-BBF5-B397B38F83CA}" type="presParOf" srcId="{BB3C7AA0-EAD2-4641-9FDC-D6520613BFA5}" destId="{D342D588-355C-4C6D-9259-3B5D9F2C12E4}" srcOrd="3" destOrd="0" presId="urn:microsoft.com/office/officeart/2018/5/layout/IconLeafLabelList"/>
    <dgm:cxn modelId="{4ED73D7E-72B5-4B80-989B-09BF8FFB6B39}" type="presParOf" srcId="{0E54302A-AA3B-46E0-A2B7-6D8BCD638C7C}" destId="{A8825B01-556D-44A9-8C01-975C619205E5}" srcOrd="1" destOrd="0" presId="urn:microsoft.com/office/officeart/2018/5/layout/IconLeafLabelList"/>
    <dgm:cxn modelId="{83F57F23-B177-4ABC-BF4B-FB67AE118318}" type="presParOf" srcId="{0E54302A-AA3B-46E0-A2B7-6D8BCD638C7C}" destId="{3978FAAF-67CB-4727-83A7-1AA744EDDCCC}" srcOrd="2" destOrd="0" presId="urn:microsoft.com/office/officeart/2018/5/layout/IconLeafLabelList"/>
    <dgm:cxn modelId="{1114B80F-A6B0-4DA6-85E9-D91F6250AF20}" type="presParOf" srcId="{3978FAAF-67CB-4727-83A7-1AA744EDDCCC}" destId="{AD332CBE-96BD-4DD2-B18A-0902CBED16E9}" srcOrd="0" destOrd="0" presId="urn:microsoft.com/office/officeart/2018/5/layout/IconLeafLabelList"/>
    <dgm:cxn modelId="{55DA8AD6-7364-4FA1-B27B-2EEDF5CB7AAC}" type="presParOf" srcId="{3978FAAF-67CB-4727-83A7-1AA744EDDCCC}" destId="{6FF321EA-99AD-4168-A6F1-60E39C70FC1F}" srcOrd="1" destOrd="0" presId="urn:microsoft.com/office/officeart/2018/5/layout/IconLeafLabelList"/>
    <dgm:cxn modelId="{F42DF49B-9988-404C-8903-5BD74C5B302E}" type="presParOf" srcId="{3978FAAF-67CB-4727-83A7-1AA744EDDCCC}" destId="{944C29C9-2AEB-4F7C-8F47-7F95B27CCD38}" srcOrd="2" destOrd="0" presId="urn:microsoft.com/office/officeart/2018/5/layout/IconLeafLabelList"/>
    <dgm:cxn modelId="{A83F353D-9F8D-4342-88FC-5B03ED99EBEB}" type="presParOf" srcId="{3978FAAF-67CB-4727-83A7-1AA744EDDCCC}" destId="{C4AF40BE-4567-46ED-8F56-91D1023917BA}" srcOrd="3" destOrd="0" presId="urn:microsoft.com/office/officeart/2018/5/layout/IconLeafLabelList"/>
    <dgm:cxn modelId="{8D2CAC50-5BBC-45D9-8F1B-4673C0833D0E}" type="presParOf" srcId="{0E54302A-AA3B-46E0-A2B7-6D8BCD638C7C}" destId="{18DD68FA-69EE-4416-9A88-14FA2F31C885}" srcOrd="3" destOrd="0" presId="urn:microsoft.com/office/officeart/2018/5/layout/IconLeafLabelList"/>
    <dgm:cxn modelId="{AD1BCF6C-FAA0-4EA7-810E-6E714E582894}" type="presParOf" srcId="{0E54302A-AA3B-46E0-A2B7-6D8BCD638C7C}" destId="{B8D29EA9-1E40-4439-B31D-1D2234E7E59B}" srcOrd="4" destOrd="0" presId="urn:microsoft.com/office/officeart/2018/5/layout/IconLeafLabelList"/>
    <dgm:cxn modelId="{9C437525-404A-493C-905A-309D66510DEF}" type="presParOf" srcId="{B8D29EA9-1E40-4439-B31D-1D2234E7E59B}" destId="{F8019F40-EBB9-4C57-A262-9EDBAC37B6C6}" srcOrd="0" destOrd="0" presId="urn:microsoft.com/office/officeart/2018/5/layout/IconLeafLabelList"/>
    <dgm:cxn modelId="{EB04D506-638F-4ABD-9D63-64BC2EF40384}" type="presParOf" srcId="{B8D29EA9-1E40-4439-B31D-1D2234E7E59B}" destId="{5D04B977-8207-45E3-9442-26A9F362A56C}" srcOrd="1" destOrd="0" presId="urn:microsoft.com/office/officeart/2018/5/layout/IconLeafLabelList"/>
    <dgm:cxn modelId="{3E0A5A14-2809-4677-B94D-C9703975268A}" type="presParOf" srcId="{B8D29EA9-1E40-4439-B31D-1D2234E7E59B}" destId="{41EBFE7A-4B56-4EBB-BDA4-0031082219F6}" srcOrd="2" destOrd="0" presId="urn:microsoft.com/office/officeart/2018/5/layout/IconLeafLabelList"/>
    <dgm:cxn modelId="{28997E17-ADB6-4A23-89F1-225F95D979E7}" type="presParOf" srcId="{B8D29EA9-1E40-4439-B31D-1D2234E7E59B}" destId="{7BA2462F-35D0-4DA1-9439-1F7BAA93751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55348D6-5E2E-4680-9A6A-B3CD5557247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7566DE9-78B1-4EC9-B89B-7E1EF3CC4972}">
      <dgm:prSet/>
      <dgm:spPr/>
      <dgm:t>
        <a:bodyPr/>
        <a:lstStyle/>
        <a:p>
          <a:r>
            <a:rPr lang="en-US"/>
            <a:t>• Parents of children aged 3–12</a:t>
          </a:r>
        </a:p>
      </dgm:t>
    </dgm:pt>
    <dgm:pt modelId="{7BBCEC56-5641-46B3-9058-C1C74DB5F2F7}" type="parTrans" cxnId="{77BB6495-F5F6-4568-824F-B09ED8F86F53}">
      <dgm:prSet/>
      <dgm:spPr/>
      <dgm:t>
        <a:bodyPr/>
        <a:lstStyle/>
        <a:p>
          <a:endParaRPr lang="en-US"/>
        </a:p>
      </dgm:t>
    </dgm:pt>
    <dgm:pt modelId="{4853AD33-D721-48EB-9BE5-300E6CCDB18E}" type="sibTrans" cxnId="{77BB6495-F5F6-4568-824F-B09ED8F86F53}">
      <dgm:prSet/>
      <dgm:spPr/>
      <dgm:t>
        <a:bodyPr/>
        <a:lstStyle/>
        <a:p>
          <a:endParaRPr lang="en-US"/>
        </a:p>
      </dgm:t>
    </dgm:pt>
    <dgm:pt modelId="{A1E2BB8E-9344-4897-B788-05906955A82A}">
      <dgm:prSet/>
      <dgm:spPr/>
      <dgm:t>
        <a:bodyPr/>
        <a:lstStyle/>
        <a:p>
          <a:r>
            <a:rPr lang="en-US"/>
            <a:t>• Schools and nurseries</a:t>
          </a:r>
        </a:p>
      </dgm:t>
    </dgm:pt>
    <dgm:pt modelId="{E0E56948-85CE-4EE4-ACF9-316AD5A9EF2D}" type="parTrans" cxnId="{E5336561-1918-4938-A54F-3854AF4E84ED}">
      <dgm:prSet/>
      <dgm:spPr/>
      <dgm:t>
        <a:bodyPr/>
        <a:lstStyle/>
        <a:p>
          <a:endParaRPr lang="en-US"/>
        </a:p>
      </dgm:t>
    </dgm:pt>
    <dgm:pt modelId="{84B469AD-F81D-4CF8-89F5-080B3A30E3ED}" type="sibTrans" cxnId="{E5336561-1918-4938-A54F-3854AF4E84ED}">
      <dgm:prSet/>
      <dgm:spPr/>
      <dgm:t>
        <a:bodyPr/>
        <a:lstStyle/>
        <a:p>
          <a:endParaRPr lang="en-US"/>
        </a:p>
      </dgm:t>
    </dgm:pt>
    <dgm:pt modelId="{591B39A6-7F85-4595-99D7-6DB67E9862D6}">
      <dgm:prSet/>
      <dgm:spPr/>
      <dgm:t>
        <a:bodyPr/>
        <a:lstStyle/>
        <a:p>
          <a:r>
            <a:rPr lang="en-US"/>
            <a:t>• Gift buyers</a:t>
          </a:r>
        </a:p>
      </dgm:t>
    </dgm:pt>
    <dgm:pt modelId="{9A34273D-D1DB-4D8B-A8CB-318555A99AC3}" type="parTrans" cxnId="{7EBE7F93-0235-4073-8D30-C12A2CA27058}">
      <dgm:prSet/>
      <dgm:spPr/>
      <dgm:t>
        <a:bodyPr/>
        <a:lstStyle/>
        <a:p>
          <a:endParaRPr lang="en-US"/>
        </a:p>
      </dgm:t>
    </dgm:pt>
    <dgm:pt modelId="{C56C0419-A7C9-43D1-8AC8-6F8AD9364C3A}" type="sibTrans" cxnId="{7EBE7F93-0235-4073-8D30-C12A2CA27058}">
      <dgm:prSet/>
      <dgm:spPr/>
      <dgm:t>
        <a:bodyPr/>
        <a:lstStyle/>
        <a:p>
          <a:endParaRPr lang="en-US"/>
        </a:p>
      </dgm:t>
    </dgm:pt>
    <dgm:pt modelId="{7A475C07-3499-4C26-9F3D-B6C2C050602E}" type="pres">
      <dgm:prSet presAssocID="{255348D6-5E2E-4680-9A6A-B3CD55572478}" presName="diagram" presStyleCnt="0">
        <dgm:presLayoutVars>
          <dgm:dir/>
          <dgm:resizeHandles val="exact"/>
        </dgm:presLayoutVars>
      </dgm:prSet>
      <dgm:spPr/>
    </dgm:pt>
    <dgm:pt modelId="{8333DB0D-19EC-4A4C-BBCB-B04B7D922B72}" type="pres">
      <dgm:prSet presAssocID="{37566DE9-78B1-4EC9-B89B-7E1EF3CC4972}" presName="node" presStyleLbl="node1" presStyleIdx="0" presStyleCnt="3">
        <dgm:presLayoutVars>
          <dgm:bulletEnabled val="1"/>
        </dgm:presLayoutVars>
      </dgm:prSet>
      <dgm:spPr/>
    </dgm:pt>
    <dgm:pt modelId="{ADBC80F1-F9FF-4AD4-916A-21C1511FFB94}" type="pres">
      <dgm:prSet presAssocID="{4853AD33-D721-48EB-9BE5-300E6CCDB18E}" presName="sibTrans" presStyleCnt="0"/>
      <dgm:spPr/>
    </dgm:pt>
    <dgm:pt modelId="{7AAFC47F-F517-405A-B358-A13BD12D91F4}" type="pres">
      <dgm:prSet presAssocID="{A1E2BB8E-9344-4897-B788-05906955A82A}" presName="node" presStyleLbl="node1" presStyleIdx="1" presStyleCnt="3">
        <dgm:presLayoutVars>
          <dgm:bulletEnabled val="1"/>
        </dgm:presLayoutVars>
      </dgm:prSet>
      <dgm:spPr/>
    </dgm:pt>
    <dgm:pt modelId="{AB5D491E-3AD7-4558-8092-FDB10F832A48}" type="pres">
      <dgm:prSet presAssocID="{84B469AD-F81D-4CF8-89F5-080B3A30E3ED}" presName="sibTrans" presStyleCnt="0"/>
      <dgm:spPr/>
    </dgm:pt>
    <dgm:pt modelId="{569EF93F-C58D-4D4E-A910-C2B18600C025}" type="pres">
      <dgm:prSet presAssocID="{591B39A6-7F85-4595-99D7-6DB67E9862D6}" presName="node" presStyleLbl="node1" presStyleIdx="2" presStyleCnt="3">
        <dgm:presLayoutVars>
          <dgm:bulletEnabled val="1"/>
        </dgm:presLayoutVars>
      </dgm:prSet>
      <dgm:spPr/>
    </dgm:pt>
  </dgm:ptLst>
  <dgm:cxnLst>
    <dgm:cxn modelId="{E5336561-1918-4938-A54F-3854AF4E84ED}" srcId="{255348D6-5E2E-4680-9A6A-B3CD55572478}" destId="{A1E2BB8E-9344-4897-B788-05906955A82A}" srcOrd="1" destOrd="0" parTransId="{E0E56948-85CE-4EE4-ACF9-316AD5A9EF2D}" sibTransId="{84B469AD-F81D-4CF8-89F5-080B3A30E3ED}"/>
    <dgm:cxn modelId="{ED3F1C51-91D2-4C51-B9A3-6F4C0C590AD3}" type="presOf" srcId="{591B39A6-7F85-4595-99D7-6DB67E9862D6}" destId="{569EF93F-C58D-4D4E-A910-C2B18600C025}" srcOrd="0" destOrd="0" presId="urn:microsoft.com/office/officeart/2005/8/layout/default"/>
    <dgm:cxn modelId="{641B0A8E-D22F-475A-8383-829F60BE7149}" type="presOf" srcId="{255348D6-5E2E-4680-9A6A-B3CD55572478}" destId="{7A475C07-3499-4C26-9F3D-B6C2C050602E}" srcOrd="0" destOrd="0" presId="urn:microsoft.com/office/officeart/2005/8/layout/default"/>
    <dgm:cxn modelId="{7EBE7F93-0235-4073-8D30-C12A2CA27058}" srcId="{255348D6-5E2E-4680-9A6A-B3CD55572478}" destId="{591B39A6-7F85-4595-99D7-6DB67E9862D6}" srcOrd="2" destOrd="0" parTransId="{9A34273D-D1DB-4D8B-A8CB-318555A99AC3}" sibTransId="{C56C0419-A7C9-43D1-8AC8-6F8AD9364C3A}"/>
    <dgm:cxn modelId="{77BB6495-F5F6-4568-824F-B09ED8F86F53}" srcId="{255348D6-5E2E-4680-9A6A-B3CD55572478}" destId="{37566DE9-78B1-4EC9-B89B-7E1EF3CC4972}" srcOrd="0" destOrd="0" parTransId="{7BBCEC56-5641-46B3-9058-C1C74DB5F2F7}" sibTransId="{4853AD33-D721-48EB-9BE5-300E6CCDB18E}"/>
    <dgm:cxn modelId="{DD328FBB-7E65-4EBF-9E36-161F2C34A619}" type="presOf" srcId="{A1E2BB8E-9344-4897-B788-05906955A82A}" destId="{7AAFC47F-F517-405A-B358-A13BD12D91F4}" srcOrd="0" destOrd="0" presId="urn:microsoft.com/office/officeart/2005/8/layout/default"/>
    <dgm:cxn modelId="{8DF859C5-0E3A-4226-90EF-F37582010E11}" type="presOf" srcId="{37566DE9-78B1-4EC9-B89B-7E1EF3CC4972}" destId="{8333DB0D-19EC-4A4C-BBCB-B04B7D922B72}" srcOrd="0" destOrd="0" presId="urn:microsoft.com/office/officeart/2005/8/layout/default"/>
    <dgm:cxn modelId="{31AF2262-992F-455E-8D1D-25B4BEAF8ACA}" type="presParOf" srcId="{7A475C07-3499-4C26-9F3D-B6C2C050602E}" destId="{8333DB0D-19EC-4A4C-BBCB-B04B7D922B72}" srcOrd="0" destOrd="0" presId="urn:microsoft.com/office/officeart/2005/8/layout/default"/>
    <dgm:cxn modelId="{C10EBFE5-1F86-4A04-BE22-62240C2824CC}" type="presParOf" srcId="{7A475C07-3499-4C26-9F3D-B6C2C050602E}" destId="{ADBC80F1-F9FF-4AD4-916A-21C1511FFB94}" srcOrd="1" destOrd="0" presId="urn:microsoft.com/office/officeart/2005/8/layout/default"/>
    <dgm:cxn modelId="{1C78CC58-F4C4-42C2-B8AE-AE1F68E223FF}" type="presParOf" srcId="{7A475C07-3499-4C26-9F3D-B6C2C050602E}" destId="{7AAFC47F-F517-405A-B358-A13BD12D91F4}" srcOrd="2" destOrd="0" presId="urn:microsoft.com/office/officeart/2005/8/layout/default"/>
    <dgm:cxn modelId="{B59999A8-2983-4B73-AD67-B22EAF402AE5}" type="presParOf" srcId="{7A475C07-3499-4C26-9F3D-B6C2C050602E}" destId="{AB5D491E-3AD7-4558-8092-FDB10F832A48}" srcOrd="3" destOrd="0" presId="urn:microsoft.com/office/officeart/2005/8/layout/default"/>
    <dgm:cxn modelId="{81BF0918-34CF-49F6-8F7F-872571CABB83}" type="presParOf" srcId="{7A475C07-3499-4C26-9F3D-B6C2C050602E}" destId="{569EF93F-C58D-4D4E-A910-C2B18600C02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BA4B432-DC32-4945-ACC7-59AAAC4FB34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747779BE-4739-4A54-97D6-819CFE894B90}">
      <dgm:prSet/>
      <dgm:spPr/>
      <dgm:t>
        <a:bodyPr/>
        <a:lstStyle/>
        <a:p>
          <a:r>
            <a:rPr lang="en-US"/>
            <a:t>• Colourful characters</a:t>
          </a:r>
        </a:p>
      </dgm:t>
    </dgm:pt>
    <dgm:pt modelId="{189D58E9-DFEE-4B33-B44F-50BDDA4EACB9}" type="parTrans" cxnId="{041A8BC7-8E73-422D-A6EB-BED904B25DC2}">
      <dgm:prSet/>
      <dgm:spPr/>
      <dgm:t>
        <a:bodyPr/>
        <a:lstStyle/>
        <a:p>
          <a:endParaRPr lang="en-US"/>
        </a:p>
      </dgm:t>
    </dgm:pt>
    <dgm:pt modelId="{57103DDB-3816-4D60-BFBB-46368B6E4B67}" type="sibTrans" cxnId="{041A8BC7-8E73-422D-A6EB-BED904B25DC2}">
      <dgm:prSet/>
      <dgm:spPr/>
      <dgm:t>
        <a:bodyPr/>
        <a:lstStyle/>
        <a:p>
          <a:endParaRPr lang="en-US"/>
        </a:p>
      </dgm:t>
    </dgm:pt>
    <dgm:pt modelId="{3814C1E4-5606-4B6E-A9AD-82873384C30E}">
      <dgm:prSet/>
      <dgm:spPr/>
      <dgm:t>
        <a:bodyPr/>
        <a:lstStyle/>
        <a:p>
          <a:r>
            <a:rPr lang="en-US"/>
            <a:t>• Educational theme</a:t>
          </a:r>
        </a:p>
      </dgm:t>
    </dgm:pt>
    <dgm:pt modelId="{24252503-FE00-4431-A3B3-BE32BD6B157A}" type="parTrans" cxnId="{DF807318-BF89-4D6B-9CBD-846F6074EA68}">
      <dgm:prSet/>
      <dgm:spPr/>
      <dgm:t>
        <a:bodyPr/>
        <a:lstStyle/>
        <a:p>
          <a:endParaRPr lang="en-US"/>
        </a:p>
      </dgm:t>
    </dgm:pt>
    <dgm:pt modelId="{2D59BE59-543D-4822-A311-CBFBBBF85946}" type="sibTrans" cxnId="{DF807318-BF89-4D6B-9CBD-846F6074EA68}">
      <dgm:prSet/>
      <dgm:spPr/>
      <dgm:t>
        <a:bodyPr/>
        <a:lstStyle/>
        <a:p>
          <a:endParaRPr lang="en-US"/>
        </a:p>
      </dgm:t>
    </dgm:pt>
    <dgm:pt modelId="{8A382EAC-6F7E-4630-9918-CBE7E54212C8}">
      <dgm:prSet/>
      <dgm:spPr/>
      <dgm:t>
        <a:bodyPr/>
        <a:lstStyle/>
        <a:p>
          <a:r>
            <a:rPr lang="en-US"/>
            <a:t>• Slogan: 'Bright Minds, Bright Futures'</a:t>
          </a:r>
        </a:p>
      </dgm:t>
    </dgm:pt>
    <dgm:pt modelId="{9311E3D7-B1BD-4731-912B-F96E38808A9E}" type="parTrans" cxnId="{94FAFC5A-0660-4821-BF5A-A17B0A0FB5D6}">
      <dgm:prSet/>
      <dgm:spPr/>
      <dgm:t>
        <a:bodyPr/>
        <a:lstStyle/>
        <a:p>
          <a:endParaRPr lang="en-US"/>
        </a:p>
      </dgm:t>
    </dgm:pt>
    <dgm:pt modelId="{DDA3CCDC-2A0C-41E6-995C-CE24248FD056}" type="sibTrans" cxnId="{94FAFC5A-0660-4821-BF5A-A17B0A0FB5D6}">
      <dgm:prSet/>
      <dgm:spPr/>
      <dgm:t>
        <a:bodyPr/>
        <a:lstStyle/>
        <a:p>
          <a:endParaRPr lang="en-US"/>
        </a:p>
      </dgm:t>
    </dgm:pt>
    <dgm:pt modelId="{71777B85-AFC5-4476-B400-93F12D7AE20A}" type="pres">
      <dgm:prSet presAssocID="{9BA4B432-DC32-4945-ACC7-59AAAC4FB34E}" presName="root" presStyleCnt="0">
        <dgm:presLayoutVars>
          <dgm:dir/>
          <dgm:resizeHandles val="exact"/>
        </dgm:presLayoutVars>
      </dgm:prSet>
      <dgm:spPr/>
    </dgm:pt>
    <dgm:pt modelId="{50744E02-9439-4CFC-A9AB-2489DA5FF8AB}" type="pres">
      <dgm:prSet presAssocID="{747779BE-4739-4A54-97D6-819CFE894B90}" presName="compNode" presStyleCnt="0"/>
      <dgm:spPr/>
    </dgm:pt>
    <dgm:pt modelId="{632B6554-3CCD-48BC-A84E-C9DACDBC3407}" type="pres">
      <dgm:prSet presAssocID="{747779BE-4739-4A54-97D6-819CFE894B90}" presName="bgRect" presStyleLbl="bgShp" presStyleIdx="0" presStyleCnt="3"/>
      <dgm:spPr/>
    </dgm:pt>
    <dgm:pt modelId="{9F0E013A-7E8A-4D28-96EA-0BDF2F6FEABF}" type="pres">
      <dgm:prSet presAssocID="{747779BE-4739-4A54-97D6-819CFE894B9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ake"/>
        </a:ext>
      </dgm:extLst>
    </dgm:pt>
    <dgm:pt modelId="{CE3D73A1-A9BC-43AB-9437-A89E633227C6}" type="pres">
      <dgm:prSet presAssocID="{747779BE-4739-4A54-97D6-819CFE894B90}" presName="spaceRect" presStyleCnt="0"/>
      <dgm:spPr/>
    </dgm:pt>
    <dgm:pt modelId="{1B907625-F1D0-4C54-9837-7ACFE7675DEC}" type="pres">
      <dgm:prSet presAssocID="{747779BE-4739-4A54-97D6-819CFE894B90}" presName="parTx" presStyleLbl="revTx" presStyleIdx="0" presStyleCnt="3">
        <dgm:presLayoutVars>
          <dgm:chMax val="0"/>
          <dgm:chPref val="0"/>
        </dgm:presLayoutVars>
      </dgm:prSet>
      <dgm:spPr/>
    </dgm:pt>
    <dgm:pt modelId="{F47C70A3-D64C-42A9-B735-EFBED991E853}" type="pres">
      <dgm:prSet presAssocID="{57103DDB-3816-4D60-BFBB-46368B6E4B67}" presName="sibTrans" presStyleCnt="0"/>
      <dgm:spPr/>
    </dgm:pt>
    <dgm:pt modelId="{C0B372C5-A897-466D-A36C-1A3166AABF0E}" type="pres">
      <dgm:prSet presAssocID="{3814C1E4-5606-4B6E-A9AD-82873384C30E}" presName="compNode" presStyleCnt="0"/>
      <dgm:spPr/>
    </dgm:pt>
    <dgm:pt modelId="{982FA0D2-8CDB-4DC6-AEE0-B002D0132F94}" type="pres">
      <dgm:prSet presAssocID="{3814C1E4-5606-4B6E-A9AD-82873384C30E}" presName="bgRect" presStyleLbl="bgShp" presStyleIdx="1" presStyleCnt="3"/>
      <dgm:spPr/>
    </dgm:pt>
    <dgm:pt modelId="{2A362FCC-01A9-4338-BEB7-D604F8DF73C9}" type="pres">
      <dgm:prSet presAssocID="{3814C1E4-5606-4B6E-A9AD-82873384C30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105E2FD-3C43-41B7-9162-48287127F760}" type="pres">
      <dgm:prSet presAssocID="{3814C1E4-5606-4B6E-A9AD-82873384C30E}" presName="spaceRect" presStyleCnt="0"/>
      <dgm:spPr/>
    </dgm:pt>
    <dgm:pt modelId="{DDF53A68-DD84-4336-B181-378451CC42DC}" type="pres">
      <dgm:prSet presAssocID="{3814C1E4-5606-4B6E-A9AD-82873384C30E}" presName="parTx" presStyleLbl="revTx" presStyleIdx="1" presStyleCnt="3">
        <dgm:presLayoutVars>
          <dgm:chMax val="0"/>
          <dgm:chPref val="0"/>
        </dgm:presLayoutVars>
      </dgm:prSet>
      <dgm:spPr/>
    </dgm:pt>
    <dgm:pt modelId="{40D14E40-D4DF-4972-B8E4-0B0E1EBC3598}" type="pres">
      <dgm:prSet presAssocID="{2D59BE59-543D-4822-A311-CBFBBBF85946}" presName="sibTrans" presStyleCnt="0"/>
      <dgm:spPr/>
    </dgm:pt>
    <dgm:pt modelId="{F82BF415-4526-454F-BF6E-A6188455E83E}" type="pres">
      <dgm:prSet presAssocID="{8A382EAC-6F7E-4630-9918-CBE7E54212C8}" presName="compNode" presStyleCnt="0"/>
      <dgm:spPr/>
    </dgm:pt>
    <dgm:pt modelId="{733ADF1A-6C6F-4443-85E7-F51CBF45A2BA}" type="pres">
      <dgm:prSet presAssocID="{8A382EAC-6F7E-4630-9918-CBE7E54212C8}" presName="bgRect" presStyleLbl="bgShp" presStyleIdx="2" presStyleCnt="3"/>
      <dgm:spPr/>
    </dgm:pt>
    <dgm:pt modelId="{BF916D48-459B-4776-A6B1-AC34D5A8B306}" type="pres">
      <dgm:prSet presAssocID="{8A382EAC-6F7E-4630-9918-CBE7E54212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AB1FA23-1F91-46D4-8B86-77616F4B2A60}" type="pres">
      <dgm:prSet presAssocID="{8A382EAC-6F7E-4630-9918-CBE7E54212C8}" presName="spaceRect" presStyleCnt="0"/>
      <dgm:spPr/>
    </dgm:pt>
    <dgm:pt modelId="{B12E0072-D594-4D67-AE20-32654D4A7A71}" type="pres">
      <dgm:prSet presAssocID="{8A382EAC-6F7E-4630-9918-CBE7E54212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F807318-BF89-4D6B-9CBD-846F6074EA68}" srcId="{9BA4B432-DC32-4945-ACC7-59AAAC4FB34E}" destId="{3814C1E4-5606-4B6E-A9AD-82873384C30E}" srcOrd="1" destOrd="0" parTransId="{24252503-FE00-4431-A3B3-BE32BD6B157A}" sibTransId="{2D59BE59-543D-4822-A311-CBFBBBF85946}"/>
    <dgm:cxn modelId="{5590A179-41BE-4682-9CE6-1662B4634D62}" type="presOf" srcId="{8A382EAC-6F7E-4630-9918-CBE7E54212C8}" destId="{B12E0072-D594-4D67-AE20-32654D4A7A71}" srcOrd="0" destOrd="0" presId="urn:microsoft.com/office/officeart/2018/2/layout/IconVerticalSolidList"/>
    <dgm:cxn modelId="{94FAFC5A-0660-4821-BF5A-A17B0A0FB5D6}" srcId="{9BA4B432-DC32-4945-ACC7-59AAAC4FB34E}" destId="{8A382EAC-6F7E-4630-9918-CBE7E54212C8}" srcOrd="2" destOrd="0" parTransId="{9311E3D7-B1BD-4731-912B-F96E38808A9E}" sibTransId="{DDA3CCDC-2A0C-41E6-995C-CE24248FD056}"/>
    <dgm:cxn modelId="{041A8BC7-8E73-422D-A6EB-BED904B25DC2}" srcId="{9BA4B432-DC32-4945-ACC7-59AAAC4FB34E}" destId="{747779BE-4739-4A54-97D6-819CFE894B90}" srcOrd="0" destOrd="0" parTransId="{189D58E9-DFEE-4B33-B44F-50BDDA4EACB9}" sibTransId="{57103DDB-3816-4D60-BFBB-46368B6E4B67}"/>
    <dgm:cxn modelId="{D58767D2-FA94-4D87-B71A-77C4F2235540}" type="presOf" srcId="{747779BE-4739-4A54-97D6-819CFE894B90}" destId="{1B907625-F1D0-4C54-9837-7ACFE7675DEC}" srcOrd="0" destOrd="0" presId="urn:microsoft.com/office/officeart/2018/2/layout/IconVerticalSolidList"/>
    <dgm:cxn modelId="{17282FEE-3418-41B7-A608-DD1D86EF941D}" type="presOf" srcId="{9BA4B432-DC32-4945-ACC7-59AAAC4FB34E}" destId="{71777B85-AFC5-4476-B400-93F12D7AE20A}" srcOrd="0" destOrd="0" presId="urn:microsoft.com/office/officeart/2018/2/layout/IconVerticalSolidList"/>
    <dgm:cxn modelId="{20DF71F3-C1E7-41C1-AF3F-33FBEE537ACB}" type="presOf" srcId="{3814C1E4-5606-4B6E-A9AD-82873384C30E}" destId="{DDF53A68-DD84-4336-B181-378451CC42DC}" srcOrd="0" destOrd="0" presId="urn:microsoft.com/office/officeart/2018/2/layout/IconVerticalSolidList"/>
    <dgm:cxn modelId="{D17DD78B-05B5-4255-A16D-DFD53FAB0641}" type="presParOf" srcId="{71777B85-AFC5-4476-B400-93F12D7AE20A}" destId="{50744E02-9439-4CFC-A9AB-2489DA5FF8AB}" srcOrd="0" destOrd="0" presId="urn:microsoft.com/office/officeart/2018/2/layout/IconVerticalSolidList"/>
    <dgm:cxn modelId="{0691F90C-81E9-4F44-B891-94783E2B003C}" type="presParOf" srcId="{50744E02-9439-4CFC-A9AB-2489DA5FF8AB}" destId="{632B6554-3CCD-48BC-A84E-C9DACDBC3407}" srcOrd="0" destOrd="0" presId="urn:microsoft.com/office/officeart/2018/2/layout/IconVerticalSolidList"/>
    <dgm:cxn modelId="{E7C2ABFF-ECD0-4FCA-86D2-6769E90D8554}" type="presParOf" srcId="{50744E02-9439-4CFC-A9AB-2489DA5FF8AB}" destId="{9F0E013A-7E8A-4D28-96EA-0BDF2F6FEABF}" srcOrd="1" destOrd="0" presId="urn:microsoft.com/office/officeart/2018/2/layout/IconVerticalSolidList"/>
    <dgm:cxn modelId="{C56199AF-5972-485D-9845-FD85F49B8AA2}" type="presParOf" srcId="{50744E02-9439-4CFC-A9AB-2489DA5FF8AB}" destId="{CE3D73A1-A9BC-43AB-9437-A89E633227C6}" srcOrd="2" destOrd="0" presId="urn:microsoft.com/office/officeart/2018/2/layout/IconVerticalSolidList"/>
    <dgm:cxn modelId="{5DCB40AE-5D0B-4E40-B87A-C88EC4475A26}" type="presParOf" srcId="{50744E02-9439-4CFC-A9AB-2489DA5FF8AB}" destId="{1B907625-F1D0-4C54-9837-7ACFE7675DEC}" srcOrd="3" destOrd="0" presId="urn:microsoft.com/office/officeart/2018/2/layout/IconVerticalSolidList"/>
    <dgm:cxn modelId="{CE98DD35-A7B3-408F-9EC4-41757745896D}" type="presParOf" srcId="{71777B85-AFC5-4476-B400-93F12D7AE20A}" destId="{F47C70A3-D64C-42A9-B735-EFBED991E853}" srcOrd="1" destOrd="0" presId="urn:microsoft.com/office/officeart/2018/2/layout/IconVerticalSolidList"/>
    <dgm:cxn modelId="{A4906B24-ABBD-40EA-9CFC-3477DDB81813}" type="presParOf" srcId="{71777B85-AFC5-4476-B400-93F12D7AE20A}" destId="{C0B372C5-A897-466D-A36C-1A3166AABF0E}" srcOrd="2" destOrd="0" presId="urn:microsoft.com/office/officeart/2018/2/layout/IconVerticalSolidList"/>
    <dgm:cxn modelId="{79C07AB9-08C6-41BA-BAB5-A8CAB85211CD}" type="presParOf" srcId="{C0B372C5-A897-466D-A36C-1A3166AABF0E}" destId="{982FA0D2-8CDB-4DC6-AEE0-B002D0132F94}" srcOrd="0" destOrd="0" presId="urn:microsoft.com/office/officeart/2018/2/layout/IconVerticalSolidList"/>
    <dgm:cxn modelId="{E9F4185D-4584-49CE-AE30-2D9061E8CA68}" type="presParOf" srcId="{C0B372C5-A897-466D-A36C-1A3166AABF0E}" destId="{2A362FCC-01A9-4338-BEB7-D604F8DF73C9}" srcOrd="1" destOrd="0" presId="urn:microsoft.com/office/officeart/2018/2/layout/IconVerticalSolidList"/>
    <dgm:cxn modelId="{9A08CD98-58F1-4EA8-A059-274F0DA89A7B}" type="presParOf" srcId="{C0B372C5-A897-466D-A36C-1A3166AABF0E}" destId="{4105E2FD-3C43-41B7-9162-48287127F760}" srcOrd="2" destOrd="0" presId="urn:microsoft.com/office/officeart/2018/2/layout/IconVerticalSolidList"/>
    <dgm:cxn modelId="{BEDBBF0E-09C5-43BA-933E-796CB0BB21C6}" type="presParOf" srcId="{C0B372C5-A897-466D-A36C-1A3166AABF0E}" destId="{DDF53A68-DD84-4336-B181-378451CC42DC}" srcOrd="3" destOrd="0" presId="urn:microsoft.com/office/officeart/2018/2/layout/IconVerticalSolidList"/>
    <dgm:cxn modelId="{B1893235-7525-43B0-B788-453E34DC4EF2}" type="presParOf" srcId="{71777B85-AFC5-4476-B400-93F12D7AE20A}" destId="{40D14E40-D4DF-4972-B8E4-0B0E1EBC3598}" srcOrd="3" destOrd="0" presId="urn:microsoft.com/office/officeart/2018/2/layout/IconVerticalSolidList"/>
    <dgm:cxn modelId="{47D32B44-E60B-41C6-B7E8-5D60938CE80F}" type="presParOf" srcId="{71777B85-AFC5-4476-B400-93F12D7AE20A}" destId="{F82BF415-4526-454F-BF6E-A6188455E83E}" srcOrd="4" destOrd="0" presId="urn:microsoft.com/office/officeart/2018/2/layout/IconVerticalSolidList"/>
    <dgm:cxn modelId="{BC8F29F7-24DD-40A1-827A-576D337359C2}" type="presParOf" srcId="{F82BF415-4526-454F-BF6E-A6188455E83E}" destId="{733ADF1A-6C6F-4443-85E7-F51CBF45A2BA}" srcOrd="0" destOrd="0" presId="urn:microsoft.com/office/officeart/2018/2/layout/IconVerticalSolidList"/>
    <dgm:cxn modelId="{2E79BB52-8CC9-4122-92A3-ADB31D0C26BA}" type="presParOf" srcId="{F82BF415-4526-454F-BF6E-A6188455E83E}" destId="{BF916D48-459B-4776-A6B1-AC34D5A8B306}" srcOrd="1" destOrd="0" presId="urn:microsoft.com/office/officeart/2018/2/layout/IconVerticalSolidList"/>
    <dgm:cxn modelId="{EDB03ADA-9060-4A7F-B1FB-1ABFB0100FB7}" type="presParOf" srcId="{F82BF415-4526-454F-BF6E-A6188455E83E}" destId="{4AB1FA23-1F91-46D4-8B86-77616F4B2A60}" srcOrd="2" destOrd="0" presId="urn:microsoft.com/office/officeart/2018/2/layout/IconVerticalSolidList"/>
    <dgm:cxn modelId="{53D0708A-CF1F-42EB-A0AF-7EF9CA425B01}" type="presParOf" srcId="{F82BF415-4526-454F-BF6E-A6188455E83E}" destId="{B12E0072-D594-4D67-AE20-32654D4A7A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EB63679-1097-4132-A5CE-29A2DA6913CE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C9E5E1-ACE1-406E-B420-54485B30C6DF}">
      <dgm:prSet/>
      <dgm:spPr/>
      <dgm:t>
        <a:bodyPr/>
        <a:lstStyle/>
        <a:p>
          <a:r>
            <a:rPr lang="en-US"/>
            <a:t>Total needed: £2,500</a:t>
          </a:r>
        </a:p>
      </dgm:t>
    </dgm:pt>
    <dgm:pt modelId="{AADD765B-3FF9-4400-BB25-7B0504775EA3}" type="parTrans" cxnId="{48C5F1E3-C036-41A2-985B-0D5AB7647AEC}">
      <dgm:prSet/>
      <dgm:spPr/>
      <dgm:t>
        <a:bodyPr/>
        <a:lstStyle/>
        <a:p>
          <a:endParaRPr lang="en-US"/>
        </a:p>
      </dgm:t>
    </dgm:pt>
    <dgm:pt modelId="{E426EE1D-B4D3-4F36-B633-850861C675B4}" type="sibTrans" cxnId="{48C5F1E3-C036-41A2-985B-0D5AB7647AEC}">
      <dgm:prSet/>
      <dgm:spPr/>
      <dgm:t>
        <a:bodyPr/>
        <a:lstStyle/>
        <a:p>
          <a:endParaRPr lang="en-US"/>
        </a:p>
      </dgm:t>
    </dgm:pt>
    <dgm:pt modelId="{47A3310C-3B1C-43FA-9539-B98BA1AA478A}">
      <dgm:prSet/>
      <dgm:spPr/>
      <dgm:t>
        <a:bodyPr/>
        <a:lstStyle/>
        <a:p>
          <a:r>
            <a:rPr lang="en-US"/>
            <a:t>£600 design</a:t>
          </a:r>
        </a:p>
      </dgm:t>
    </dgm:pt>
    <dgm:pt modelId="{CDCC17DC-4522-449C-BBFB-AD792F739D02}" type="parTrans" cxnId="{0E55FA97-8F6C-4D8E-9DE9-390FEF722FA0}">
      <dgm:prSet/>
      <dgm:spPr/>
      <dgm:t>
        <a:bodyPr/>
        <a:lstStyle/>
        <a:p>
          <a:endParaRPr lang="en-US"/>
        </a:p>
      </dgm:t>
    </dgm:pt>
    <dgm:pt modelId="{CAC91F57-B26B-49A6-825E-4A02B4630959}" type="sibTrans" cxnId="{0E55FA97-8F6C-4D8E-9DE9-390FEF722FA0}">
      <dgm:prSet/>
      <dgm:spPr/>
      <dgm:t>
        <a:bodyPr/>
        <a:lstStyle/>
        <a:p>
          <a:endParaRPr lang="en-US"/>
        </a:p>
      </dgm:t>
    </dgm:pt>
    <dgm:pt modelId="{15118FAD-9F44-4537-93A9-0271265DF97E}">
      <dgm:prSet/>
      <dgm:spPr/>
      <dgm:t>
        <a:bodyPr/>
        <a:lstStyle/>
        <a:p>
          <a:r>
            <a:rPr lang="en-US"/>
            <a:t>£500 marketing</a:t>
          </a:r>
        </a:p>
      </dgm:t>
    </dgm:pt>
    <dgm:pt modelId="{9D33C6CB-B753-419E-A8B6-328E88562B04}" type="parTrans" cxnId="{AD5CB4D2-609F-4CD4-B4B4-FCD400B81D3A}">
      <dgm:prSet/>
      <dgm:spPr/>
      <dgm:t>
        <a:bodyPr/>
        <a:lstStyle/>
        <a:p>
          <a:endParaRPr lang="en-US"/>
        </a:p>
      </dgm:t>
    </dgm:pt>
    <dgm:pt modelId="{4D356663-084C-4323-9C21-85CF670D2056}" type="sibTrans" cxnId="{AD5CB4D2-609F-4CD4-B4B4-FCD400B81D3A}">
      <dgm:prSet/>
      <dgm:spPr/>
      <dgm:t>
        <a:bodyPr/>
        <a:lstStyle/>
        <a:p>
          <a:endParaRPr lang="en-US"/>
        </a:p>
      </dgm:t>
    </dgm:pt>
    <dgm:pt modelId="{13A09FBF-D809-4C92-A8A2-63E5369E9EE2}">
      <dgm:prSet/>
      <dgm:spPr/>
      <dgm:t>
        <a:bodyPr/>
        <a:lstStyle/>
        <a:p>
          <a:r>
            <a:rPr lang="en-US"/>
            <a:t>£250 website</a:t>
          </a:r>
        </a:p>
      </dgm:t>
    </dgm:pt>
    <dgm:pt modelId="{F523B0E3-38B4-416D-A28F-3306231B93C6}" type="parTrans" cxnId="{B744ABAE-A0E7-4B97-A090-AAA5268202F5}">
      <dgm:prSet/>
      <dgm:spPr/>
      <dgm:t>
        <a:bodyPr/>
        <a:lstStyle/>
        <a:p>
          <a:endParaRPr lang="en-US"/>
        </a:p>
      </dgm:t>
    </dgm:pt>
    <dgm:pt modelId="{B20F1553-2EA3-454D-95CA-41456A90E66D}" type="sibTrans" cxnId="{B744ABAE-A0E7-4B97-A090-AAA5268202F5}">
      <dgm:prSet/>
      <dgm:spPr/>
      <dgm:t>
        <a:bodyPr/>
        <a:lstStyle/>
        <a:p>
          <a:endParaRPr lang="en-US"/>
        </a:p>
      </dgm:t>
    </dgm:pt>
    <dgm:pt modelId="{4E4C6D24-97BA-4A37-9D7F-3B9A557FBA4D}">
      <dgm:prSet/>
      <dgm:spPr/>
      <dgm:t>
        <a:bodyPr/>
        <a:lstStyle/>
        <a:p>
          <a:r>
            <a:rPr lang="en-US"/>
            <a:t>£300 sample printing</a:t>
          </a:r>
        </a:p>
      </dgm:t>
    </dgm:pt>
    <dgm:pt modelId="{41C01003-047C-41BE-A31A-ADFE54BBB073}" type="parTrans" cxnId="{046B449D-EB16-45C6-9B20-5097E49BDCC4}">
      <dgm:prSet/>
      <dgm:spPr/>
      <dgm:t>
        <a:bodyPr/>
        <a:lstStyle/>
        <a:p>
          <a:endParaRPr lang="en-US"/>
        </a:p>
      </dgm:t>
    </dgm:pt>
    <dgm:pt modelId="{1039F628-4302-4C36-B731-1463B92DD8A7}" type="sibTrans" cxnId="{046B449D-EB16-45C6-9B20-5097E49BDCC4}">
      <dgm:prSet/>
      <dgm:spPr/>
      <dgm:t>
        <a:bodyPr/>
        <a:lstStyle/>
        <a:p>
          <a:endParaRPr lang="en-US"/>
        </a:p>
      </dgm:t>
    </dgm:pt>
    <dgm:pt modelId="{E9D1DE90-59F4-43FC-9AB1-31429F7B2613}">
      <dgm:prSet/>
      <dgm:spPr/>
      <dgm:t>
        <a:bodyPr/>
        <a:lstStyle/>
        <a:p>
          <a:r>
            <a:rPr lang="en-US"/>
            <a:t>£200 pop‑up materials</a:t>
          </a:r>
        </a:p>
      </dgm:t>
    </dgm:pt>
    <dgm:pt modelId="{480DA5CC-EB22-4335-831A-31C147AEE40E}" type="parTrans" cxnId="{C037E5EC-F9CB-4D4D-9362-DE9843221FFE}">
      <dgm:prSet/>
      <dgm:spPr/>
      <dgm:t>
        <a:bodyPr/>
        <a:lstStyle/>
        <a:p>
          <a:endParaRPr lang="en-US"/>
        </a:p>
      </dgm:t>
    </dgm:pt>
    <dgm:pt modelId="{046B853C-5CC8-489B-BDFF-5D65A889A0C4}" type="sibTrans" cxnId="{C037E5EC-F9CB-4D4D-9362-DE9843221FFE}">
      <dgm:prSet/>
      <dgm:spPr/>
      <dgm:t>
        <a:bodyPr/>
        <a:lstStyle/>
        <a:p>
          <a:endParaRPr lang="en-US"/>
        </a:p>
      </dgm:t>
    </dgm:pt>
    <dgm:pt modelId="{DE29F1AE-6E88-4499-8EA9-360D78432327}">
      <dgm:prSet/>
      <dgm:spPr/>
      <dgm:t>
        <a:bodyPr/>
        <a:lstStyle/>
        <a:p>
          <a:r>
            <a:rPr lang="en-US"/>
            <a:t>£650 reserve</a:t>
          </a:r>
        </a:p>
      </dgm:t>
    </dgm:pt>
    <dgm:pt modelId="{B90027F7-0B50-4570-8C21-0AD2AA2544FA}" type="parTrans" cxnId="{3C25790C-5380-460C-89C5-FD7709EFBC0E}">
      <dgm:prSet/>
      <dgm:spPr/>
      <dgm:t>
        <a:bodyPr/>
        <a:lstStyle/>
        <a:p>
          <a:endParaRPr lang="en-US"/>
        </a:p>
      </dgm:t>
    </dgm:pt>
    <dgm:pt modelId="{76DE7D51-7AAC-428E-A894-9563C230A6E0}" type="sibTrans" cxnId="{3C25790C-5380-460C-89C5-FD7709EFBC0E}">
      <dgm:prSet/>
      <dgm:spPr/>
      <dgm:t>
        <a:bodyPr/>
        <a:lstStyle/>
        <a:p>
          <a:endParaRPr lang="en-US"/>
        </a:p>
      </dgm:t>
    </dgm:pt>
    <dgm:pt modelId="{5A7424CF-2E32-4DEE-8879-9C33E788D43D}" type="pres">
      <dgm:prSet presAssocID="{FEB63679-1097-4132-A5CE-29A2DA6913CE}" presName="compositeShape" presStyleCnt="0">
        <dgm:presLayoutVars>
          <dgm:chMax val="7"/>
          <dgm:dir/>
          <dgm:resizeHandles val="exact"/>
        </dgm:presLayoutVars>
      </dgm:prSet>
      <dgm:spPr/>
    </dgm:pt>
    <dgm:pt modelId="{6AD8E45C-B77E-44FF-B658-6462FE515915}" type="pres">
      <dgm:prSet presAssocID="{FEB63679-1097-4132-A5CE-29A2DA6913CE}" presName="wedge1" presStyleLbl="node1" presStyleIdx="0" presStyleCnt="7"/>
      <dgm:spPr/>
    </dgm:pt>
    <dgm:pt modelId="{D06185E9-5B81-4667-8289-230CE30316F0}" type="pres">
      <dgm:prSet presAssocID="{FEB63679-1097-4132-A5CE-29A2DA6913CE}" presName="dummy1a" presStyleCnt="0"/>
      <dgm:spPr/>
    </dgm:pt>
    <dgm:pt modelId="{E3714242-5ECA-400B-B966-8169811E7849}" type="pres">
      <dgm:prSet presAssocID="{FEB63679-1097-4132-A5CE-29A2DA6913CE}" presName="dummy1b" presStyleCnt="0"/>
      <dgm:spPr/>
    </dgm:pt>
    <dgm:pt modelId="{53DB9EBE-9263-40B1-9130-8F58237860A0}" type="pres">
      <dgm:prSet presAssocID="{FEB63679-1097-4132-A5CE-29A2DA6913CE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7610C691-F3A1-4B96-A020-0508FB2A2CBA}" type="pres">
      <dgm:prSet presAssocID="{FEB63679-1097-4132-A5CE-29A2DA6913CE}" presName="wedge2" presStyleLbl="node1" presStyleIdx="1" presStyleCnt="7"/>
      <dgm:spPr/>
    </dgm:pt>
    <dgm:pt modelId="{65BB3256-E4E4-4685-99D5-12087C0B0784}" type="pres">
      <dgm:prSet presAssocID="{FEB63679-1097-4132-A5CE-29A2DA6913CE}" presName="dummy2a" presStyleCnt="0"/>
      <dgm:spPr/>
    </dgm:pt>
    <dgm:pt modelId="{7360E6E0-25ED-4602-BEAF-76CA77FA679B}" type="pres">
      <dgm:prSet presAssocID="{FEB63679-1097-4132-A5CE-29A2DA6913CE}" presName="dummy2b" presStyleCnt="0"/>
      <dgm:spPr/>
    </dgm:pt>
    <dgm:pt modelId="{02F48E97-528B-4BAA-BAC6-DE497AFA23BF}" type="pres">
      <dgm:prSet presAssocID="{FEB63679-1097-4132-A5CE-29A2DA6913CE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5EC82126-F672-40FF-A7B3-0CA7F3BBA1C4}" type="pres">
      <dgm:prSet presAssocID="{FEB63679-1097-4132-A5CE-29A2DA6913CE}" presName="wedge3" presStyleLbl="node1" presStyleIdx="2" presStyleCnt="7"/>
      <dgm:spPr/>
    </dgm:pt>
    <dgm:pt modelId="{7D3C2E50-0CE2-45E3-AFAF-B111213CBBF6}" type="pres">
      <dgm:prSet presAssocID="{FEB63679-1097-4132-A5CE-29A2DA6913CE}" presName="dummy3a" presStyleCnt="0"/>
      <dgm:spPr/>
    </dgm:pt>
    <dgm:pt modelId="{CAC5B40E-2CAC-41B1-9E26-2563589B0AE4}" type="pres">
      <dgm:prSet presAssocID="{FEB63679-1097-4132-A5CE-29A2DA6913CE}" presName="dummy3b" presStyleCnt="0"/>
      <dgm:spPr/>
    </dgm:pt>
    <dgm:pt modelId="{2FF167D2-022F-4235-96BA-91557696A7B8}" type="pres">
      <dgm:prSet presAssocID="{FEB63679-1097-4132-A5CE-29A2DA6913CE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4435024D-C351-4D9F-BC0E-46BDDE99F75D}" type="pres">
      <dgm:prSet presAssocID="{FEB63679-1097-4132-A5CE-29A2DA6913CE}" presName="wedge4" presStyleLbl="node1" presStyleIdx="3" presStyleCnt="7"/>
      <dgm:spPr/>
    </dgm:pt>
    <dgm:pt modelId="{3E6EA110-C57B-4954-990F-109F22B661AA}" type="pres">
      <dgm:prSet presAssocID="{FEB63679-1097-4132-A5CE-29A2DA6913CE}" presName="dummy4a" presStyleCnt="0"/>
      <dgm:spPr/>
    </dgm:pt>
    <dgm:pt modelId="{BDEB6C07-1A4B-416F-AF2B-767F54B30EE7}" type="pres">
      <dgm:prSet presAssocID="{FEB63679-1097-4132-A5CE-29A2DA6913CE}" presName="dummy4b" presStyleCnt="0"/>
      <dgm:spPr/>
    </dgm:pt>
    <dgm:pt modelId="{9F16A63D-0CA9-463E-9F31-42465C3DD3E4}" type="pres">
      <dgm:prSet presAssocID="{FEB63679-1097-4132-A5CE-29A2DA6913CE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C48BF317-D210-4AE0-88E7-F49C7A7B268D}" type="pres">
      <dgm:prSet presAssocID="{FEB63679-1097-4132-A5CE-29A2DA6913CE}" presName="wedge5" presStyleLbl="node1" presStyleIdx="4" presStyleCnt="7"/>
      <dgm:spPr/>
    </dgm:pt>
    <dgm:pt modelId="{1DF2FB19-78F6-41CE-B432-9DF48A1CAC11}" type="pres">
      <dgm:prSet presAssocID="{FEB63679-1097-4132-A5CE-29A2DA6913CE}" presName="dummy5a" presStyleCnt="0"/>
      <dgm:spPr/>
    </dgm:pt>
    <dgm:pt modelId="{5349F30F-CCE1-4BAB-A0AA-FAE774923F25}" type="pres">
      <dgm:prSet presAssocID="{FEB63679-1097-4132-A5CE-29A2DA6913CE}" presName="dummy5b" presStyleCnt="0"/>
      <dgm:spPr/>
    </dgm:pt>
    <dgm:pt modelId="{A8CDF1DE-B773-48E3-AF07-003F6AA1A01E}" type="pres">
      <dgm:prSet presAssocID="{FEB63679-1097-4132-A5CE-29A2DA6913CE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4B4C6BB7-479A-4579-9FF9-0EF32411E181}" type="pres">
      <dgm:prSet presAssocID="{FEB63679-1097-4132-A5CE-29A2DA6913CE}" presName="wedge6" presStyleLbl="node1" presStyleIdx="5" presStyleCnt="7"/>
      <dgm:spPr/>
    </dgm:pt>
    <dgm:pt modelId="{BAA29072-BD3B-4EF2-88C7-4B49756BB748}" type="pres">
      <dgm:prSet presAssocID="{FEB63679-1097-4132-A5CE-29A2DA6913CE}" presName="dummy6a" presStyleCnt="0"/>
      <dgm:spPr/>
    </dgm:pt>
    <dgm:pt modelId="{A8B7A334-94F4-4537-9B7E-D0A7946DEC0D}" type="pres">
      <dgm:prSet presAssocID="{FEB63679-1097-4132-A5CE-29A2DA6913CE}" presName="dummy6b" presStyleCnt="0"/>
      <dgm:spPr/>
    </dgm:pt>
    <dgm:pt modelId="{C154E609-F7A3-470E-BC3D-A51CA803C670}" type="pres">
      <dgm:prSet presAssocID="{FEB63679-1097-4132-A5CE-29A2DA6913CE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6099F0F9-796E-4A2F-89D8-CB15612EDD52}" type="pres">
      <dgm:prSet presAssocID="{FEB63679-1097-4132-A5CE-29A2DA6913CE}" presName="wedge7" presStyleLbl="node1" presStyleIdx="6" presStyleCnt="7"/>
      <dgm:spPr/>
    </dgm:pt>
    <dgm:pt modelId="{634C8C48-21A1-4D3D-B2F8-94BBB46B3340}" type="pres">
      <dgm:prSet presAssocID="{FEB63679-1097-4132-A5CE-29A2DA6913CE}" presName="dummy7a" presStyleCnt="0"/>
      <dgm:spPr/>
    </dgm:pt>
    <dgm:pt modelId="{BDA935BF-C709-4D26-940D-872995AC24E5}" type="pres">
      <dgm:prSet presAssocID="{FEB63679-1097-4132-A5CE-29A2DA6913CE}" presName="dummy7b" presStyleCnt="0"/>
      <dgm:spPr/>
    </dgm:pt>
    <dgm:pt modelId="{D052ECCE-E889-4FC1-8FA0-C8AE29BE36E6}" type="pres">
      <dgm:prSet presAssocID="{FEB63679-1097-4132-A5CE-29A2DA6913CE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BFF2E15D-2191-4403-BDD9-FC950F747E73}" type="pres">
      <dgm:prSet presAssocID="{E426EE1D-B4D3-4F36-B633-850861C675B4}" presName="arrowWedge1" presStyleLbl="fgSibTrans2D1" presStyleIdx="0" presStyleCnt="7"/>
      <dgm:spPr/>
    </dgm:pt>
    <dgm:pt modelId="{EF2100A2-F62A-40BC-B1F8-7A740B0D5685}" type="pres">
      <dgm:prSet presAssocID="{CAC91F57-B26B-49A6-825E-4A02B4630959}" presName="arrowWedge2" presStyleLbl="fgSibTrans2D1" presStyleIdx="1" presStyleCnt="7"/>
      <dgm:spPr/>
    </dgm:pt>
    <dgm:pt modelId="{0F83C974-2CC2-4CC9-9AD5-306C997DAC21}" type="pres">
      <dgm:prSet presAssocID="{4D356663-084C-4323-9C21-85CF670D2056}" presName="arrowWedge3" presStyleLbl="fgSibTrans2D1" presStyleIdx="2" presStyleCnt="7"/>
      <dgm:spPr/>
    </dgm:pt>
    <dgm:pt modelId="{9C5288E4-6EB1-4739-9EAD-1A922C0EF345}" type="pres">
      <dgm:prSet presAssocID="{B20F1553-2EA3-454D-95CA-41456A90E66D}" presName="arrowWedge4" presStyleLbl="fgSibTrans2D1" presStyleIdx="3" presStyleCnt="7"/>
      <dgm:spPr/>
    </dgm:pt>
    <dgm:pt modelId="{4BAE1DCA-0FCE-4C5A-ACE6-C3675C8E02BD}" type="pres">
      <dgm:prSet presAssocID="{1039F628-4302-4C36-B731-1463B92DD8A7}" presName="arrowWedge5" presStyleLbl="fgSibTrans2D1" presStyleIdx="4" presStyleCnt="7"/>
      <dgm:spPr/>
    </dgm:pt>
    <dgm:pt modelId="{30ECD26F-9F30-4345-8555-110E6821CF0D}" type="pres">
      <dgm:prSet presAssocID="{046B853C-5CC8-489B-BDFF-5D65A889A0C4}" presName="arrowWedge6" presStyleLbl="fgSibTrans2D1" presStyleIdx="5" presStyleCnt="7"/>
      <dgm:spPr/>
    </dgm:pt>
    <dgm:pt modelId="{BBDAD2DA-F66B-491C-BB80-5C0A76427407}" type="pres">
      <dgm:prSet presAssocID="{76DE7D51-7AAC-428E-A894-9563C230A6E0}" presName="arrowWedge7" presStyleLbl="fgSibTrans2D1" presStyleIdx="6" presStyleCnt="7"/>
      <dgm:spPr/>
    </dgm:pt>
  </dgm:ptLst>
  <dgm:cxnLst>
    <dgm:cxn modelId="{3C25790C-5380-460C-89C5-FD7709EFBC0E}" srcId="{FEB63679-1097-4132-A5CE-29A2DA6913CE}" destId="{DE29F1AE-6E88-4499-8EA9-360D78432327}" srcOrd="6" destOrd="0" parTransId="{B90027F7-0B50-4570-8C21-0AD2AA2544FA}" sibTransId="{76DE7D51-7AAC-428E-A894-9563C230A6E0}"/>
    <dgm:cxn modelId="{34D26714-6084-4FF6-82FD-5D61627E1FBF}" type="presOf" srcId="{15118FAD-9F44-4537-93A9-0271265DF97E}" destId="{2FF167D2-022F-4235-96BA-91557696A7B8}" srcOrd="1" destOrd="0" presId="urn:microsoft.com/office/officeart/2005/8/layout/cycle8"/>
    <dgm:cxn modelId="{309A441E-ABDE-4B69-BA16-8DD97C9009F9}" type="presOf" srcId="{47A3310C-3B1C-43FA-9539-B98BA1AA478A}" destId="{7610C691-F3A1-4B96-A020-0508FB2A2CBA}" srcOrd="0" destOrd="0" presId="urn:microsoft.com/office/officeart/2005/8/layout/cycle8"/>
    <dgm:cxn modelId="{43AC8249-9009-4E1C-BAB7-71F079ABAFED}" type="presOf" srcId="{E7C9E5E1-ACE1-406E-B420-54485B30C6DF}" destId="{53DB9EBE-9263-40B1-9130-8F58237860A0}" srcOrd="1" destOrd="0" presId="urn:microsoft.com/office/officeart/2005/8/layout/cycle8"/>
    <dgm:cxn modelId="{528D8F4A-4766-4DA5-A91C-2B5FA1CC3987}" type="presOf" srcId="{13A09FBF-D809-4C92-A8A2-63E5369E9EE2}" destId="{9F16A63D-0CA9-463E-9F31-42465C3DD3E4}" srcOrd="1" destOrd="0" presId="urn:microsoft.com/office/officeart/2005/8/layout/cycle8"/>
    <dgm:cxn modelId="{F01F6B56-5357-46AC-AB99-5BF80983ACE3}" type="presOf" srcId="{E7C9E5E1-ACE1-406E-B420-54485B30C6DF}" destId="{6AD8E45C-B77E-44FF-B658-6462FE515915}" srcOrd="0" destOrd="0" presId="urn:microsoft.com/office/officeart/2005/8/layout/cycle8"/>
    <dgm:cxn modelId="{8B072084-1EE7-47CE-BCBF-6B1802D1530F}" type="presOf" srcId="{E9D1DE90-59F4-43FC-9AB1-31429F7B2613}" destId="{4B4C6BB7-479A-4579-9FF9-0EF32411E181}" srcOrd="0" destOrd="0" presId="urn:microsoft.com/office/officeart/2005/8/layout/cycle8"/>
    <dgm:cxn modelId="{374E2284-E8A4-40F5-8AD7-7B7953EF2384}" type="presOf" srcId="{FEB63679-1097-4132-A5CE-29A2DA6913CE}" destId="{5A7424CF-2E32-4DEE-8879-9C33E788D43D}" srcOrd="0" destOrd="0" presId="urn:microsoft.com/office/officeart/2005/8/layout/cycle8"/>
    <dgm:cxn modelId="{83429984-4639-44BD-AFB8-246A6EF409EF}" type="presOf" srcId="{DE29F1AE-6E88-4499-8EA9-360D78432327}" destId="{6099F0F9-796E-4A2F-89D8-CB15612EDD52}" srcOrd="0" destOrd="0" presId="urn:microsoft.com/office/officeart/2005/8/layout/cycle8"/>
    <dgm:cxn modelId="{BE96D990-4F30-4058-9B51-BC6E9DD644CC}" type="presOf" srcId="{E9D1DE90-59F4-43FC-9AB1-31429F7B2613}" destId="{C154E609-F7A3-470E-BC3D-A51CA803C670}" srcOrd="1" destOrd="0" presId="urn:microsoft.com/office/officeart/2005/8/layout/cycle8"/>
    <dgm:cxn modelId="{0E55FA97-8F6C-4D8E-9DE9-390FEF722FA0}" srcId="{FEB63679-1097-4132-A5CE-29A2DA6913CE}" destId="{47A3310C-3B1C-43FA-9539-B98BA1AA478A}" srcOrd="1" destOrd="0" parTransId="{CDCC17DC-4522-449C-BBFB-AD792F739D02}" sibTransId="{CAC91F57-B26B-49A6-825E-4A02B4630959}"/>
    <dgm:cxn modelId="{046B449D-EB16-45C6-9B20-5097E49BDCC4}" srcId="{FEB63679-1097-4132-A5CE-29A2DA6913CE}" destId="{4E4C6D24-97BA-4A37-9D7F-3B9A557FBA4D}" srcOrd="4" destOrd="0" parTransId="{41C01003-047C-41BE-A31A-ADFE54BBB073}" sibTransId="{1039F628-4302-4C36-B731-1463B92DD8A7}"/>
    <dgm:cxn modelId="{4B7D0E9E-E053-4886-ACEF-27E0356A2ED5}" type="presOf" srcId="{47A3310C-3B1C-43FA-9539-B98BA1AA478A}" destId="{02F48E97-528B-4BAA-BAC6-DE497AFA23BF}" srcOrd="1" destOrd="0" presId="urn:microsoft.com/office/officeart/2005/8/layout/cycle8"/>
    <dgm:cxn modelId="{EFA6FEAA-584A-4D1D-AE2B-E0384AE485D9}" type="presOf" srcId="{13A09FBF-D809-4C92-A8A2-63E5369E9EE2}" destId="{4435024D-C351-4D9F-BC0E-46BDDE99F75D}" srcOrd="0" destOrd="0" presId="urn:microsoft.com/office/officeart/2005/8/layout/cycle8"/>
    <dgm:cxn modelId="{B744ABAE-A0E7-4B97-A090-AAA5268202F5}" srcId="{FEB63679-1097-4132-A5CE-29A2DA6913CE}" destId="{13A09FBF-D809-4C92-A8A2-63E5369E9EE2}" srcOrd="3" destOrd="0" parTransId="{F523B0E3-38B4-416D-A28F-3306231B93C6}" sibTransId="{B20F1553-2EA3-454D-95CA-41456A90E66D}"/>
    <dgm:cxn modelId="{9DDD06B7-B9CA-4F71-BDE2-BA4D8BBE37A3}" type="presOf" srcId="{DE29F1AE-6E88-4499-8EA9-360D78432327}" destId="{D052ECCE-E889-4FC1-8FA0-C8AE29BE36E6}" srcOrd="1" destOrd="0" presId="urn:microsoft.com/office/officeart/2005/8/layout/cycle8"/>
    <dgm:cxn modelId="{7238E7CD-573C-40E1-8108-B8E7D07299EE}" type="presOf" srcId="{4E4C6D24-97BA-4A37-9D7F-3B9A557FBA4D}" destId="{A8CDF1DE-B773-48E3-AF07-003F6AA1A01E}" srcOrd="1" destOrd="0" presId="urn:microsoft.com/office/officeart/2005/8/layout/cycle8"/>
    <dgm:cxn modelId="{5A312BD0-F757-4F5C-A26C-FC5D91A65E79}" type="presOf" srcId="{4E4C6D24-97BA-4A37-9D7F-3B9A557FBA4D}" destId="{C48BF317-D210-4AE0-88E7-F49C7A7B268D}" srcOrd="0" destOrd="0" presId="urn:microsoft.com/office/officeart/2005/8/layout/cycle8"/>
    <dgm:cxn modelId="{AD5CB4D2-609F-4CD4-B4B4-FCD400B81D3A}" srcId="{FEB63679-1097-4132-A5CE-29A2DA6913CE}" destId="{15118FAD-9F44-4537-93A9-0271265DF97E}" srcOrd="2" destOrd="0" parTransId="{9D33C6CB-B753-419E-A8B6-328E88562B04}" sibTransId="{4D356663-084C-4323-9C21-85CF670D2056}"/>
    <dgm:cxn modelId="{48C5F1E3-C036-41A2-985B-0D5AB7647AEC}" srcId="{FEB63679-1097-4132-A5CE-29A2DA6913CE}" destId="{E7C9E5E1-ACE1-406E-B420-54485B30C6DF}" srcOrd="0" destOrd="0" parTransId="{AADD765B-3FF9-4400-BB25-7B0504775EA3}" sibTransId="{E426EE1D-B4D3-4F36-B633-850861C675B4}"/>
    <dgm:cxn modelId="{C037E5EC-F9CB-4D4D-9362-DE9843221FFE}" srcId="{FEB63679-1097-4132-A5CE-29A2DA6913CE}" destId="{E9D1DE90-59F4-43FC-9AB1-31429F7B2613}" srcOrd="5" destOrd="0" parTransId="{480DA5CC-EB22-4335-831A-31C147AEE40E}" sibTransId="{046B853C-5CC8-489B-BDFF-5D65A889A0C4}"/>
    <dgm:cxn modelId="{EECBFEF6-DE31-4313-81BD-822E1F0EA212}" type="presOf" srcId="{15118FAD-9F44-4537-93A9-0271265DF97E}" destId="{5EC82126-F672-40FF-A7B3-0CA7F3BBA1C4}" srcOrd="0" destOrd="0" presId="urn:microsoft.com/office/officeart/2005/8/layout/cycle8"/>
    <dgm:cxn modelId="{7CB97634-1DA2-43D8-8EF1-ADA05F297FF2}" type="presParOf" srcId="{5A7424CF-2E32-4DEE-8879-9C33E788D43D}" destId="{6AD8E45C-B77E-44FF-B658-6462FE515915}" srcOrd="0" destOrd="0" presId="urn:microsoft.com/office/officeart/2005/8/layout/cycle8"/>
    <dgm:cxn modelId="{1FC0D186-58AA-4B0B-8F41-8B6B016AD4E5}" type="presParOf" srcId="{5A7424CF-2E32-4DEE-8879-9C33E788D43D}" destId="{D06185E9-5B81-4667-8289-230CE30316F0}" srcOrd="1" destOrd="0" presId="urn:microsoft.com/office/officeart/2005/8/layout/cycle8"/>
    <dgm:cxn modelId="{B83D326D-CB4D-4E05-ACB8-AD261DC121D0}" type="presParOf" srcId="{5A7424CF-2E32-4DEE-8879-9C33E788D43D}" destId="{E3714242-5ECA-400B-B966-8169811E7849}" srcOrd="2" destOrd="0" presId="urn:microsoft.com/office/officeart/2005/8/layout/cycle8"/>
    <dgm:cxn modelId="{EEF7E1C9-5260-4CB3-B52C-F4CF9F7299B2}" type="presParOf" srcId="{5A7424CF-2E32-4DEE-8879-9C33E788D43D}" destId="{53DB9EBE-9263-40B1-9130-8F58237860A0}" srcOrd="3" destOrd="0" presId="urn:microsoft.com/office/officeart/2005/8/layout/cycle8"/>
    <dgm:cxn modelId="{AEA97ACA-F7D9-4334-B6A7-61DA47AD2E02}" type="presParOf" srcId="{5A7424CF-2E32-4DEE-8879-9C33E788D43D}" destId="{7610C691-F3A1-4B96-A020-0508FB2A2CBA}" srcOrd="4" destOrd="0" presId="urn:microsoft.com/office/officeart/2005/8/layout/cycle8"/>
    <dgm:cxn modelId="{7866CC49-8C65-460E-BD23-575D285AA4F2}" type="presParOf" srcId="{5A7424CF-2E32-4DEE-8879-9C33E788D43D}" destId="{65BB3256-E4E4-4685-99D5-12087C0B0784}" srcOrd="5" destOrd="0" presId="urn:microsoft.com/office/officeart/2005/8/layout/cycle8"/>
    <dgm:cxn modelId="{B00CA82B-59CB-4F83-9B5C-8D57850F14C1}" type="presParOf" srcId="{5A7424CF-2E32-4DEE-8879-9C33E788D43D}" destId="{7360E6E0-25ED-4602-BEAF-76CA77FA679B}" srcOrd="6" destOrd="0" presId="urn:microsoft.com/office/officeart/2005/8/layout/cycle8"/>
    <dgm:cxn modelId="{3485CC08-CAEA-4914-91B5-A5409C41ABFA}" type="presParOf" srcId="{5A7424CF-2E32-4DEE-8879-9C33E788D43D}" destId="{02F48E97-528B-4BAA-BAC6-DE497AFA23BF}" srcOrd="7" destOrd="0" presId="urn:microsoft.com/office/officeart/2005/8/layout/cycle8"/>
    <dgm:cxn modelId="{492DB157-B170-4076-88E5-E16ADD927253}" type="presParOf" srcId="{5A7424CF-2E32-4DEE-8879-9C33E788D43D}" destId="{5EC82126-F672-40FF-A7B3-0CA7F3BBA1C4}" srcOrd="8" destOrd="0" presId="urn:microsoft.com/office/officeart/2005/8/layout/cycle8"/>
    <dgm:cxn modelId="{823DAA10-327B-41EA-8E5B-79C447769259}" type="presParOf" srcId="{5A7424CF-2E32-4DEE-8879-9C33E788D43D}" destId="{7D3C2E50-0CE2-45E3-AFAF-B111213CBBF6}" srcOrd="9" destOrd="0" presId="urn:microsoft.com/office/officeart/2005/8/layout/cycle8"/>
    <dgm:cxn modelId="{4BFA1FD6-978F-45C2-8655-0E1E1131B0AF}" type="presParOf" srcId="{5A7424CF-2E32-4DEE-8879-9C33E788D43D}" destId="{CAC5B40E-2CAC-41B1-9E26-2563589B0AE4}" srcOrd="10" destOrd="0" presId="urn:microsoft.com/office/officeart/2005/8/layout/cycle8"/>
    <dgm:cxn modelId="{F8789896-030B-4774-98AB-46910E1B2279}" type="presParOf" srcId="{5A7424CF-2E32-4DEE-8879-9C33E788D43D}" destId="{2FF167D2-022F-4235-96BA-91557696A7B8}" srcOrd="11" destOrd="0" presId="urn:microsoft.com/office/officeart/2005/8/layout/cycle8"/>
    <dgm:cxn modelId="{B0261E44-FFEA-4265-8D78-CFBA0414D7E3}" type="presParOf" srcId="{5A7424CF-2E32-4DEE-8879-9C33E788D43D}" destId="{4435024D-C351-4D9F-BC0E-46BDDE99F75D}" srcOrd="12" destOrd="0" presId="urn:microsoft.com/office/officeart/2005/8/layout/cycle8"/>
    <dgm:cxn modelId="{F4000B2D-B321-40E6-9952-B83BCBFA509B}" type="presParOf" srcId="{5A7424CF-2E32-4DEE-8879-9C33E788D43D}" destId="{3E6EA110-C57B-4954-990F-109F22B661AA}" srcOrd="13" destOrd="0" presId="urn:microsoft.com/office/officeart/2005/8/layout/cycle8"/>
    <dgm:cxn modelId="{F99F92EB-15B5-4744-B456-96AFC659801B}" type="presParOf" srcId="{5A7424CF-2E32-4DEE-8879-9C33E788D43D}" destId="{BDEB6C07-1A4B-416F-AF2B-767F54B30EE7}" srcOrd="14" destOrd="0" presId="urn:microsoft.com/office/officeart/2005/8/layout/cycle8"/>
    <dgm:cxn modelId="{7A31368F-AD38-426D-92EF-3F1AFB152749}" type="presParOf" srcId="{5A7424CF-2E32-4DEE-8879-9C33E788D43D}" destId="{9F16A63D-0CA9-463E-9F31-42465C3DD3E4}" srcOrd="15" destOrd="0" presId="urn:microsoft.com/office/officeart/2005/8/layout/cycle8"/>
    <dgm:cxn modelId="{ABB4745D-464A-4CDD-9E21-D2ADEEEB34BD}" type="presParOf" srcId="{5A7424CF-2E32-4DEE-8879-9C33E788D43D}" destId="{C48BF317-D210-4AE0-88E7-F49C7A7B268D}" srcOrd="16" destOrd="0" presId="urn:microsoft.com/office/officeart/2005/8/layout/cycle8"/>
    <dgm:cxn modelId="{847AEE25-D1F0-4A1D-B824-19C1FF1B4D6A}" type="presParOf" srcId="{5A7424CF-2E32-4DEE-8879-9C33E788D43D}" destId="{1DF2FB19-78F6-41CE-B432-9DF48A1CAC11}" srcOrd="17" destOrd="0" presId="urn:microsoft.com/office/officeart/2005/8/layout/cycle8"/>
    <dgm:cxn modelId="{66BBC66A-8E87-468A-95DC-010810E1FB4C}" type="presParOf" srcId="{5A7424CF-2E32-4DEE-8879-9C33E788D43D}" destId="{5349F30F-CCE1-4BAB-A0AA-FAE774923F25}" srcOrd="18" destOrd="0" presId="urn:microsoft.com/office/officeart/2005/8/layout/cycle8"/>
    <dgm:cxn modelId="{3D4EACDE-F25B-43DC-A547-5482480111A5}" type="presParOf" srcId="{5A7424CF-2E32-4DEE-8879-9C33E788D43D}" destId="{A8CDF1DE-B773-48E3-AF07-003F6AA1A01E}" srcOrd="19" destOrd="0" presId="urn:microsoft.com/office/officeart/2005/8/layout/cycle8"/>
    <dgm:cxn modelId="{DFB5D01C-5F45-4CC8-A0BD-A254C71AC07E}" type="presParOf" srcId="{5A7424CF-2E32-4DEE-8879-9C33E788D43D}" destId="{4B4C6BB7-479A-4579-9FF9-0EF32411E181}" srcOrd="20" destOrd="0" presId="urn:microsoft.com/office/officeart/2005/8/layout/cycle8"/>
    <dgm:cxn modelId="{E91E026E-393A-4184-BF30-8A215F914257}" type="presParOf" srcId="{5A7424CF-2E32-4DEE-8879-9C33E788D43D}" destId="{BAA29072-BD3B-4EF2-88C7-4B49756BB748}" srcOrd="21" destOrd="0" presId="urn:microsoft.com/office/officeart/2005/8/layout/cycle8"/>
    <dgm:cxn modelId="{49E92571-952C-4C35-8B58-F223948248E9}" type="presParOf" srcId="{5A7424CF-2E32-4DEE-8879-9C33E788D43D}" destId="{A8B7A334-94F4-4537-9B7E-D0A7946DEC0D}" srcOrd="22" destOrd="0" presId="urn:microsoft.com/office/officeart/2005/8/layout/cycle8"/>
    <dgm:cxn modelId="{9E648914-C1B7-4C85-8D14-1B3863A7D08C}" type="presParOf" srcId="{5A7424CF-2E32-4DEE-8879-9C33E788D43D}" destId="{C154E609-F7A3-470E-BC3D-A51CA803C670}" srcOrd="23" destOrd="0" presId="urn:microsoft.com/office/officeart/2005/8/layout/cycle8"/>
    <dgm:cxn modelId="{0676DAE0-F55A-4D0C-92B2-551BDF9FAF86}" type="presParOf" srcId="{5A7424CF-2E32-4DEE-8879-9C33E788D43D}" destId="{6099F0F9-796E-4A2F-89D8-CB15612EDD52}" srcOrd="24" destOrd="0" presId="urn:microsoft.com/office/officeart/2005/8/layout/cycle8"/>
    <dgm:cxn modelId="{3F6E761A-B798-4AD9-96A4-88125E2020B5}" type="presParOf" srcId="{5A7424CF-2E32-4DEE-8879-9C33E788D43D}" destId="{634C8C48-21A1-4D3D-B2F8-94BBB46B3340}" srcOrd="25" destOrd="0" presId="urn:microsoft.com/office/officeart/2005/8/layout/cycle8"/>
    <dgm:cxn modelId="{2F9211B2-4E97-4FD4-B455-290364FA3155}" type="presParOf" srcId="{5A7424CF-2E32-4DEE-8879-9C33E788D43D}" destId="{BDA935BF-C709-4D26-940D-872995AC24E5}" srcOrd="26" destOrd="0" presId="urn:microsoft.com/office/officeart/2005/8/layout/cycle8"/>
    <dgm:cxn modelId="{83DB0386-E6E3-46A5-812A-3F857542BCBC}" type="presParOf" srcId="{5A7424CF-2E32-4DEE-8879-9C33E788D43D}" destId="{D052ECCE-E889-4FC1-8FA0-C8AE29BE36E6}" srcOrd="27" destOrd="0" presId="urn:microsoft.com/office/officeart/2005/8/layout/cycle8"/>
    <dgm:cxn modelId="{7CFB54B3-C8DA-41C8-9712-C54B4AB5916F}" type="presParOf" srcId="{5A7424CF-2E32-4DEE-8879-9C33E788D43D}" destId="{BFF2E15D-2191-4403-BDD9-FC950F747E73}" srcOrd="28" destOrd="0" presId="urn:microsoft.com/office/officeart/2005/8/layout/cycle8"/>
    <dgm:cxn modelId="{31E47EC1-9468-440D-A34B-0F9BBB474C62}" type="presParOf" srcId="{5A7424CF-2E32-4DEE-8879-9C33E788D43D}" destId="{EF2100A2-F62A-40BC-B1F8-7A740B0D5685}" srcOrd="29" destOrd="0" presId="urn:microsoft.com/office/officeart/2005/8/layout/cycle8"/>
    <dgm:cxn modelId="{816B6D0A-EEB3-44A8-8E0F-2B8E8584BF4F}" type="presParOf" srcId="{5A7424CF-2E32-4DEE-8879-9C33E788D43D}" destId="{0F83C974-2CC2-4CC9-9AD5-306C997DAC21}" srcOrd="30" destOrd="0" presId="urn:microsoft.com/office/officeart/2005/8/layout/cycle8"/>
    <dgm:cxn modelId="{9D517C15-538E-4615-B389-1AD7925B5A76}" type="presParOf" srcId="{5A7424CF-2E32-4DEE-8879-9C33E788D43D}" destId="{9C5288E4-6EB1-4739-9EAD-1A922C0EF345}" srcOrd="31" destOrd="0" presId="urn:microsoft.com/office/officeart/2005/8/layout/cycle8"/>
    <dgm:cxn modelId="{3F761968-F774-4FFD-B800-FEBCA27938C3}" type="presParOf" srcId="{5A7424CF-2E32-4DEE-8879-9C33E788D43D}" destId="{4BAE1DCA-0FCE-4C5A-ACE6-C3675C8E02BD}" srcOrd="32" destOrd="0" presId="urn:microsoft.com/office/officeart/2005/8/layout/cycle8"/>
    <dgm:cxn modelId="{4C80894A-2CA8-44CB-B34E-B73D71521387}" type="presParOf" srcId="{5A7424CF-2E32-4DEE-8879-9C33E788D43D}" destId="{30ECD26F-9F30-4345-8555-110E6821CF0D}" srcOrd="33" destOrd="0" presId="urn:microsoft.com/office/officeart/2005/8/layout/cycle8"/>
    <dgm:cxn modelId="{DC362B6E-91B2-4344-A285-E742A2E27AB3}" type="presParOf" srcId="{5A7424CF-2E32-4DEE-8879-9C33E788D43D}" destId="{BBDAD2DA-F66B-491C-BB80-5C0A76427407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D7D407F-9572-4E91-AAC6-71BD08A31B5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2D387D-88E7-448D-84BF-A81BBCE7AF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£6–£10 per printed book</a:t>
          </a:r>
        </a:p>
      </dgm:t>
    </dgm:pt>
    <dgm:pt modelId="{61AEAE69-1894-457F-9EEF-AC0CAFABB279}" type="parTrans" cxnId="{9E72205C-225D-469E-BAC3-39564CA1CCE8}">
      <dgm:prSet/>
      <dgm:spPr/>
      <dgm:t>
        <a:bodyPr/>
        <a:lstStyle/>
        <a:p>
          <a:endParaRPr lang="en-US"/>
        </a:p>
      </dgm:t>
    </dgm:pt>
    <dgm:pt modelId="{55E4E021-BBC8-4986-B04D-4193555CDFAB}" type="sibTrans" cxnId="{9E72205C-225D-469E-BAC3-39564CA1CCE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EF7BA0-3C51-4ED5-85D2-88923BA9AF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£3–£5 per e‑book</a:t>
          </a:r>
        </a:p>
      </dgm:t>
    </dgm:pt>
    <dgm:pt modelId="{157C105D-4ABA-4CE8-832A-9A33FFC8915A}" type="parTrans" cxnId="{4D35C658-5B74-447A-8F22-52D36CC7068D}">
      <dgm:prSet/>
      <dgm:spPr/>
      <dgm:t>
        <a:bodyPr/>
        <a:lstStyle/>
        <a:p>
          <a:endParaRPr lang="en-US"/>
        </a:p>
      </dgm:t>
    </dgm:pt>
    <dgm:pt modelId="{86BC909B-D8AF-4382-9752-F16EDE4D5919}" type="sibTrans" cxnId="{4D35C658-5B74-447A-8F22-52D36CC706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7633AE-2469-4622-B453-CCA6BA8AF7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School book fairs</a:t>
          </a:r>
        </a:p>
      </dgm:t>
    </dgm:pt>
    <dgm:pt modelId="{ACDDAD36-2634-44A9-B1D8-1C5B9CD9A2A7}" type="parTrans" cxnId="{6071C6A4-9AF5-4E07-931C-F8752E2E3BDB}">
      <dgm:prSet/>
      <dgm:spPr/>
      <dgm:t>
        <a:bodyPr/>
        <a:lstStyle/>
        <a:p>
          <a:endParaRPr lang="en-US"/>
        </a:p>
      </dgm:t>
    </dgm:pt>
    <dgm:pt modelId="{B46E60D9-8BAE-47E7-B3A8-911D9C99A982}" type="sibTrans" cxnId="{6071C6A4-9AF5-4E07-931C-F8752E2E3B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42885B3-313A-48B6-9188-FF4796B17D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Bundles and activity packs</a:t>
          </a:r>
        </a:p>
      </dgm:t>
    </dgm:pt>
    <dgm:pt modelId="{DFEA302C-D161-484A-A7B5-F0DB9FEBC608}" type="parTrans" cxnId="{62B95316-3233-42E2-9E34-658C838367EE}">
      <dgm:prSet/>
      <dgm:spPr/>
      <dgm:t>
        <a:bodyPr/>
        <a:lstStyle/>
        <a:p>
          <a:endParaRPr lang="en-US"/>
        </a:p>
      </dgm:t>
    </dgm:pt>
    <dgm:pt modelId="{2C680AE2-B6E7-4A43-9AFE-6FD643E562BD}" type="sibTrans" cxnId="{62B95316-3233-42E2-9E34-658C838367EE}">
      <dgm:prSet/>
      <dgm:spPr/>
      <dgm:t>
        <a:bodyPr/>
        <a:lstStyle/>
        <a:p>
          <a:endParaRPr lang="en-US"/>
        </a:p>
      </dgm:t>
    </dgm:pt>
    <dgm:pt modelId="{51FB84A9-5AD2-47CC-ABAC-C7813326128E}" type="pres">
      <dgm:prSet presAssocID="{6D7D407F-9572-4E91-AAC6-71BD08A31B5F}" presName="root" presStyleCnt="0">
        <dgm:presLayoutVars>
          <dgm:dir/>
          <dgm:resizeHandles val="exact"/>
        </dgm:presLayoutVars>
      </dgm:prSet>
      <dgm:spPr/>
    </dgm:pt>
    <dgm:pt modelId="{3E4F0867-797B-4125-B63B-AFE5C25A43AF}" type="pres">
      <dgm:prSet presAssocID="{6D7D407F-9572-4E91-AAC6-71BD08A31B5F}" presName="container" presStyleCnt="0">
        <dgm:presLayoutVars>
          <dgm:dir/>
          <dgm:resizeHandles val="exact"/>
        </dgm:presLayoutVars>
      </dgm:prSet>
      <dgm:spPr/>
    </dgm:pt>
    <dgm:pt modelId="{FEA2E916-1749-4F2E-8612-F07E3C34DAF6}" type="pres">
      <dgm:prSet presAssocID="{BF2D387D-88E7-448D-84BF-A81BBCE7AF84}" presName="compNode" presStyleCnt="0"/>
      <dgm:spPr/>
    </dgm:pt>
    <dgm:pt modelId="{3B8AF944-FF96-442E-B5A4-6603ABF604ED}" type="pres">
      <dgm:prSet presAssocID="{BF2D387D-88E7-448D-84BF-A81BBCE7AF84}" presName="iconBgRect" presStyleLbl="bgShp" presStyleIdx="0" presStyleCnt="4"/>
      <dgm:spPr/>
    </dgm:pt>
    <dgm:pt modelId="{9CDAA873-EAA5-4DFF-98C1-91270D5FF0ED}" type="pres">
      <dgm:prSet presAssocID="{BF2D387D-88E7-448D-84BF-A81BBCE7AF8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572B1C8-D698-43F9-9301-A9615DE06FBC}" type="pres">
      <dgm:prSet presAssocID="{BF2D387D-88E7-448D-84BF-A81BBCE7AF84}" presName="spaceRect" presStyleCnt="0"/>
      <dgm:spPr/>
    </dgm:pt>
    <dgm:pt modelId="{8C2D5807-49A6-4DEB-861A-296370903055}" type="pres">
      <dgm:prSet presAssocID="{BF2D387D-88E7-448D-84BF-A81BBCE7AF84}" presName="textRect" presStyleLbl="revTx" presStyleIdx="0" presStyleCnt="4">
        <dgm:presLayoutVars>
          <dgm:chMax val="1"/>
          <dgm:chPref val="1"/>
        </dgm:presLayoutVars>
      </dgm:prSet>
      <dgm:spPr/>
    </dgm:pt>
    <dgm:pt modelId="{6DD06DB8-BC66-4408-A536-72E5C44ABEA8}" type="pres">
      <dgm:prSet presAssocID="{55E4E021-BBC8-4986-B04D-4193555CDFAB}" presName="sibTrans" presStyleLbl="sibTrans2D1" presStyleIdx="0" presStyleCnt="0"/>
      <dgm:spPr/>
    </dgm:pt>
    <dgm:pt modelId="{8D424F9F-D927-4710-A520-B9A37D10277C}" type="pres">
      <dgm:prSet presAssocID="{DBEF7BA0-3C51-4ED5-85D2-88923BA9AF74}" presName="compNode" presStyleCnt="0"/>
      <dgm:spPr/>
    </dgm:pt>
    <dgm:pt modelId="{22822328-BAA0-488F-9366-2EE295ED3E6E}" type="pres">
      <dgm:prSet presAssocID="{DBEF7BA0-3C51-4ED5-85D2-88923BA9AF74}" presName="iconBgRect" presStyleLbl="bgShp" presStyleIdx="1" presStyleCnt="4"/>
      <dgm:spPr/>
    </dgm:pt>
    <dgm:pt modelId="{2ECFFAF0-FEE6-4871-B1B6-7FF278930550}" type="pres">
      <dgm:prSet presAssocID="{DBEF7BA0-3C51-4ED5-85D2-88923BA9AF7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E75BDD63-E368-47A1-BDEE-F0605063539F}" type="pres">
      <dgm:prSet presAssocID="{DBEF7BA0-3C51-4ED5-85D2-88923BA9AF74}" presName="spaceRect" presStyleCnt="0"/>
      <dgm:spPr/>
    </dgm:pt>
    <dgm:pt modelId="{29C64027-1B27-4174-92A4-2D36EA18FB10}" type="pres">
      <dgm:prSet presAssocID="{DBEF7BA0-3C51-4ED5-85D2-88923BA9AF74}" presName="textRect" presStyleLbl="revTx" presStyleIdx="1" presStyleCnt="4">
        <dgm:presLayoutVars>
          <dgm:chMax val="1"/>
          <dgm:chPref val="1"/>
        </dgm:presLayoutVars>
      </dgm:prSet>
      <dgm:spPr/>
    </dgm:pt>
    <dgm:pt modelId="{D4340E6D-E936-4D61-B84F-75FD7010940A}" type="pres">
      <dgm:prSet presAssocID="{86BC909B-D8AF-4382-9752-F16EDE4D5919}" presName="sibTrans" presStyleLbl="sibTrans2D1" presStyleIdx="0" presStyleCnt="0"/>
      <dgm:spPr/>
    </dgm:pt>
    <dgm:pt modelId="{FF519407-0128-4907-B2ED-0F71AF59C0FA}" type="pres">
      <dgm:prSet presAssocID="{E17633AE-2469-4622-B453-CCA6BA8AF7DA}" presName="compNode" presStyleCnt="0"/>
      <dgm:spPr/>
    </dgm:pt>
    <dgm:pt modelId="{CCE58906-CA94-48B6-B427-366AA1A26CFB}" type="pres">
      <dgm:prSet presAssocID="{E17633AE-2469-4622-B453-CCA6BA8AF7DA}" presName="iconBgRect" presStyleLbl="bgShp" presStyleIdx="2" presStyleCnt="4"/>
      <dgm:spPr/>
    </dgm:pt>
    <dgm:pt modelId="{CB0398F0-41E0-49D0-B071-DCA3EEB6984A}" type="pres">
      <dgm:prSet presAssocID="{E17633AE-2469-4622-B453-CCA6BA8AF7D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828070CF-32C5-4D49-BD83-FE29D05FE01C}" type="pres">
      <dgm:prSet presAssocID="{E17633AE-2469-4622-B453-CCA6BA8AF7DA}" presName="spaceRect" presStyleCnt="0"/>
      <dgm:spPr/>
    </dgm:pt>
    <dgm:pt modelId="{63FCD97E-BD04-4D9C-BE67-515676E9FE59}" type="pres">
      <dgm:prSet presAssocID="{E17633AE-2469-4622-B453-CCA6BA8AF7DA}" presName="textRect" presStyleLbl="revTx" presStyleIdx="2" presStyleCnt="4">
        <dgm:presLayoutVars>
          <dgm:chMax val="1"/>
          <dgm:chPref val="1"/>
        </dgm:presLayoutVars>
      </dgm:prSet>
      <dgm:spPr/>
    </dgm:pt>
    <dgm:pt modelId="{BFF05419-A371-443A-B759-6082572FC03B}" type="pres">
      <dgm:prSet presAssocID="{B46E60D9-8BAE-47E7-B3A8-911D9C99A982}" presName="sibTrans" presStyleLbl="sibTrans2D1" presStyleIdx="0" presStyleCnt="0"/>
      <dgm:spPr/>
    </dgm:pt>
    <dgm:pt modelId="{50FB9C64-28BA-41EC-A766-5E886B9E610D}" type="pres">
      <dgm:prSet presAssocID="{942885B3-313A-48B6-9188-FF4796B17DE5}" presName="compNode" presStyleCnt="0"/>
      <dgm:spPr/>
    </dgm:pt>
    <dgm:pt modelId="{5EED0CFC-F51D-463C-8886-097F1D53C85C}" type="pres">
      <dgm:prSet presAssocID="{942885B3-313A-48B6-9188-FF4796B17DE5}" presName="iconBgRect" presStyleLbl="bgShp" presStyleIdx="3" presStyleCnt="4"/>
      <dgm:spPr/>
    </dgm:pt>
    <dgm:pt modelId="{0D7344FC-2011-4530-B518-162789CB02A8}" type="pres">
      <dgm:prSet presAssocID="{942885B3-313A-48B6-9188-FF4796B17DE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A73B79B0-5F7E-4A39-B36D-D63D05EA095E}" type="pres">
      <dgm:prSet presAssocID="{942885B3-313A-48B6-9188-FF4796B17DE5}" presName="spaceRect" presStyleCnt="0"/>
      <dgm:spPr/>
    </dgm:pt>
    <dgm:pt modelId="{CE74F6AA-9BB9-4582-BBE6-4CF19E48D027}" type="pres">
      <dgm:prSet presAssocID="{942885B3-313A-48B6-9188-FF4796B17DE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E5D4500-6821-46FE-A860-92BACD66CDC6}" type="presOf" srcId="{B46E60D9-8BAE-47E7-B3A8-911D9C99A982}" destId="{BFF05419-A371-443A-B759-6082572FC03B}" srcOrd="0" destOrd="0" presId="urn:microsoft.com/office/officeart/2018/2/layout/IconCircleList"/>
    <dgm:cxn modelId="{62B95316-3233-42E2-9E34-658C838367EE}" srcId="{6D7D407F-9572-4E91-AAC6-71BD08A31B5F}" destId="{942885B3-313A-48B6-9188-FF4796B17DE5}" srcOrd="3" destOrd="0" parTransId="{DFEA302C-D161-484A-A7B5-F0DB9FEBC608}" sibTransId="{2C680AE2-B6E7-4A43-9AFE-6FD643E562BD}"/>
    <dgm:cxn modelId="{FAEB3340-76F3-4B5B-995D-037D7F3C0409}" type="presOf" srcId="{6D7D407F-9572-4E91-AAC6-71BD08A31B5F}" destId="{51FB84A9-5AD2-47CC-ABAC-C7813326128E}" srcOrd="0" destOrd="0" presId="urn:microsoft.com/office/officeart/2018/2/layout/IconCircleList"/>
    <dgm:cxn modelId="{9E72205C-225D-469E-BAC3-39564CA1CCE8}" srcId="{6D7D407F-9572-4E91-AAC6-71BD08A31B5F}" destId="{BF2D387D-88E7-448D-84BF-A81BBCE7AF84}" srcOrd="0" destOrd="0" parTransId="{61AEAE69-1894-457F-9EEF-AC0CAFABB279}" sibTransId="{55E4E021-BBC8-4986-B04D-4193555CDFAB}"/>
    <dgm:cxn modelId="{4D35C658-5B74-447A-8F22-52D36CC7068D}" srcId="{6D7D407F-9572-4E91-AAC6-71BD08A31B5F}" destId="{DBEF7BA0-3C51-4ED5-85D2-88923BA9AF74}" srcOrd="1" destOrd="0" parTransId="{157C105D-4ABA-4CE8-832A-9A33FFC8915A}" sibTransId="{86BC909B-D8AF-4382-9752-F16EDE4D5919}"/>
    <dgm:cxn modelId="{AB93D07C-14BE-4B89-9579-6AB4FBDDAF2F}" type="presOf" srcId="{86BC909B-D8AF-4382-9752-F16EDE4D5919}" destId="{D4340E6D-E936-4D61-B84F-75FD7010940A}" srcOrd="0" destOrd="0" presId="urn:microsoft.com/office/officeart/2018/2/layout/IconCircleList"/>
    <dgm:cxn modelId="{523AC580-87C8-4DA3-9CFE-63ADB8B2D4DF}" type="presOf" srcId="{DBEF7BA0-3C51-4ED5-85D2-88923BA9AF74}" destId="{29C64027-1B27-4174-92A4-2D36EA18FB10}" srcOrd="0" destOrd="0" presId="urn:microsoft.com/office/officeart/2018/2/layout/IconCircleList"/>
    <dgm:cxn modelId="{6071C6A4-9AF5-4E07-931C-F8752E2E3BDB}" srcId="{6D7D407F-9572-4E91-AAC6-71BD08A31B5F}" destId="{E17633AE-2469-4622-B453-CCA6BA8AF7DA}" srcOrd="2" destOrd="0" parTransId="{ACDDAD36-2634-44A9-B1D8-1C5B9CD9A2A7}" sibTransId="{B46E60D9-8BAE-47E7-B3A8-911D9C99A982}"/>
    <dgm:cxn modelId="{2081F4C2-A030-4FFD-ADC8-93EBFAD99BE7}" type="presOf" srcId="{55E4E021-BBC8-4986-B04D-4193555CDFAB}" destId="{6DD06DB8-BC66-4408-A536-72E5C44ABEA8}" srcOrd="0" destOrd="0" presId="urn:microsoft.com/office/officeart/2018/2/layout/IconCircleList"/>
    <dgm:cxn modelId="{8A536CC3-B0D9-409A-A144-E290C5972957}" type="presOf" srcId="{942885B3-313A-48B6-9188-FF4796B17DE5}" destId="{CE74F6AA-9BB9-4582-BBE6-4CF19E48D027}" srcOrd="0" destOrd="0" presId="urn:microsoft.com/office/officeart/2018/2/layout/IconCircleList"/>
    <dgm:cxn modelId="{B0749ED5-5C36-415F-9A41-4D7E0AE48794}" type="presOf" srcId="{E17633AE-2469-4622-B453-CCA6BA8AF7DA}" destId="{63FCD97E-BD04-4D9C-BE67-515676E9FE59}" srcOrd="0" destOrd="0" presId="urn:microsoft.com/office/officeart/2018/2/layout/IconCircleList"/>
    <dgm:cxn modelId="{3BBFFBE3-C152-42B2-9A28-4C1BD9E3490F}" type="presOf" srcId="{BF2D387D-88E7-448D-84BF-A81BBCE7AF84}" destId="{8C2D5807-49A6-4DEB-861A-296370903055}" srcOrd="0" destOrd="0" presId="urn:microsoft.com/office/officeart/2018/2/layout/IconCircleList"/>
    <dgm:cxn modelId="{8E3D0EC2-7D35-4DAA-852C-C94F2DD10509}" type="presParOf" srcId="{51FB84A9-5AD2-47CC-ABAC-C7813326128E}" destId="{3E4F0867-797B-4125-B63B-AFE5C25A43AF}" srcOrd="0" destOrd="0" presId="urn:microsoft.com/office/officeart/2018/2/layout/IconCircleList"/>
    <dgm:cxn modelId="{9689632C-05E9-4B92-B740-84A029FC73F2}" type="presParOf" srcId="{3E4F0867-797B-4125-B63B-AFE5C25A43AF}" destId="{FEA2E916-1749-4F2E-8612-F07E3C34DAF6}" srcOrd="0" destOrd="0" presId="urn:microsoft.com/office/officeart/2018/2/layout/IconCircleList"/>
    <dgm:cxn modelId="{513B24BA-DF4C-46ED-BA1A-9AF8FEAA9B2E}" type="presParOf" srcId="{FEA2E916-1749-4F2E-8612-F07E3C34DAF6}" destId="{3B8AF944-FF96-442E-B5A4-6603ABF604ED}" srcOrd="0" destOrd="0" presId="urn:microsoft.com/office/officeart/2018/2/layout/IconCircleList"/>
    <dgm:cxn modelId="{1D813A3C-6B5F-4448-9438-E4117D0B65DB}" type="presParOf" srcId="{FEA2E916-1749-4F2E-8612-F07E3C34DAF6}" destId="{9CDAA873-EAA5-4DFF-98C1-91270D5FF0ED}" srcOrd="1" destOrd="0" presId="urn:microsoft.com/office/officeart/2018/2/layout/IconCircleList"/>
    <dgm:cxn modelId="{3B163102-91A9-4328-80B9-2A63B0302256}" type="presParOf" srcId="{FEA2E916-1749-4F2E-8612-F07E3C34DAF6}" destId="{3572B1C8-D698-43F9-9301-A9615DE06FBC}" srcOrd="2" destOrd="0" presId="urn:microsoft.com/office/officeart/2018/2/layout/IconCircleList"/>
    <dgm:cxn modelId="{B6A56034-1895-48B6-8B6C-CA716E5EF371}" type="presParOf" srcId="{FEA2E916-1749-4F2E-8612-F07E3C34DAF6}" destId="{8C2D5807-49A6-4DEB-861A-296370903055}" srcOrd="3" destOrd="0" presId="urn:microsoft.com/office/officeart/2018/2/layout/IconCircleList"/>
    <dgm:cxn modelId="{0A8A758A-08FB-4CF6-8B1F-C4976DDEDBE6}" type="presParOf" srcId="{3E4F0867-797B-4125-B63B-AFE5C25A43AF}" destId="{6DD06DB8-BC66-4408-A536-72E5C44ABEA8}" srcOrd="1" destOrd="0" presId="urn:microsoft.com/office/officeart/2018/2/layout/IconCircleList"/>
    <dgm:cxn modelId="{2A3C8DA4-0EBF-416E-AFCA-45EE74E1F58A}" type="presParOf" srcId="{3E4F0867-797B-4125-B63B-AFE5C25A43AF}" destId="{8D424F9F-D927-4710-A520-B9A37D10277C}" srcOrd="2" destOrd="0" presId="urn:microsoft.com/office/officeart/2018/2/layout/IconCircleList"/>
    <dgm:cxn modelId="{FF20882B-593D-4D0F-9551-FD6B8D14CD6C}" type="presParOf" srcId="{8D424F9F-D927-4710-A520-B9A37D10277C}" destId="{22822328-BAA0-488F-9366-2EE295ED3E6E}" srcOrd="0" destOrd="0" presId="urn:microsoft.com/office/officeart/2018/2/layout/IconCircleList"/>
    <dgm:cxn modelId="{3451AE00-4513-4F20-B3A2-4B65ABE750B0}" type="presParOf" srcId="{8D424F9F-D927-4710-A520-B9A37D10277C}" destId="{2ECFFAF0-FEE6-4871-B1B6-7FF278930550}" srcOrd="1" destOrd="0" presId="urn:microsoft.com/office/officeart/2018/2/layout/IconCircleList"/>
    <dgm:cxn modelId="{B73671AB-B9DB-480C-9F62-EC617FA6C398}" type="presParOf" srcId="{8D424F9F-D927-4710-A520-B9A37D10277C}" destId="{E75BDD63-E368-47A1-BDEE-F0605063539F}" srcOrd="2" destOrd="0" presId="urn:microsoft.com/office/officeart/2018/2/layout/IconCircleList"/>
    <dgm:cxn modelId="{4771C936-9BD8-46A2-8EDD-6E10F8EA073A}" type="presParOf" srcId="{8D424F9F-D927-4710-A520-B9A37D10277C}" destId="{29C64027-1B27-4174-92A4-2D36EA18FB10}" srcOrd="3" destOrd="0" presId="urn:microsoft.com/office/officeart/2018/2/layout/IconCircleList"/>
    <dgm:cxn modelId="{A107C3B6-B188-4044-979A-3CE8741E1CC4}" type="presParOf" srcId="{3E4F0867-797B-4125-B63B-AFE5C25A43AF}" destId="{D4340E6D-E936-4D61-B84F-75FD7010940A}" srcOrd="3" destOrd="0" presId="urn:microsoft.com/office/officeart/2018/2/layout/IconCircleList"/>
    <dgm:cxn modelId="{4B8BD050-2028-4E8B-A17B-D40282331009}" type="presParOf" srcId="{3E4F0867-797B-4125-B63B-AFE5C25A43AF}" destId="{FF519407-0128-4907-B2ED-0F71AF59C0FA}" srcOrd="4" destOrd="0" presId="urn:microsoft.com/office/officeart/2018/2/layout/IconCircleList"/>
    <dgm:cxn modelId="{37C6BC9A-8A05-42A3-AED7-1B9A3610AD98}" type="presParOf" srcId="{FF519407-0128-4907-B2ED-0F71AF59C0FA}" destId="{CCE58906-CA94-48B6-B427-366AA1A26CFB}" srcOrd="0" destOrd="0" presId="urn:microsoft.com/office/officeart/2018/2/layout/IconCircleList"/>
    <dgm:cxn modelId="{A54AA060-E9EB-4646-A2AB-0462174F3ECE}" type="presParOf" srcId="{FF519407-0128-4907-B2ED-0F71AF59C0FA}" destId="{CB0398F0-41E0-49D0-B071-DCA3EEB6984A}" srcOrd="1" destOrd="0" presId="urn:microsoft.com/office/officeart/2018/2/layout/IconCircleList"/>
    <dgm:cxn modelId="{CF17579B-5C81-4402-B86B-8CD1C2A2B4C8}" type="presParOf" srcId="{FF519407-0128-4907-B2ED-0F71AF59C0FA}" destId="{828070CF-32C5-4D49-BD83-FE29D05FE01C}" srcOrd="2" destOrd="0" presId="urn:microsoft.com/office/officeart/2018/2/layout/IconCircleList"/>
    <dgm:cxn modelId="{569CAA03-807E-48B8-9ECF-E0B884E9D64B}" type="presParOf" srcId="{FF519407-0128-4907-B2ED-0F71AF59C0FA}" destId="{63FCD97E-BD04-4D9C-BE67-515676E9FE59}" srcOrd="3" destOrd="0" presId="urn:microsoft.com/office/officeart/2018/2/layout/IconCircleList"/>
    <dgm:cxn modelId="{0C986EC5-EE55-4003-A068-89EB29EC9CBB}" type="presParOf" srcId="{3E4F0867-797B-4125-B63B-AFE5C25A43AF}" destId="{BFF05419-A371-443A-B759-6082572FC03B}" srcOrd="5" destOrd="0" presId="urn:microsoft.com/office/officeart/2018/2/layout/IconCircleList"/>
    <dgm:cxn modelId="{60928ADC-3D9D-4988-8591-BC061E7F9C00}" type="presParOf" srcId="{3E4F0867-797B-4125-B63B-AFE5C25A43AF}" destId="{50FB9C64-28BA-41EC-A766-5E886B9E610D}" srcOrd="6" destOrd="0" presId="urn:microsoft.com/office/officeart/2018/2/layout/IconCircleList"/>
    <dgm:cxn modelId="{66263752-DE2B-4766-B291-69132008885F}" type="presParOf" srcId="{50FB9C64-28BA-41EC-A766-5E886B9E610D}" destId="{5EED0CFC-F51D-463C-8886-097F1D53C85C}" srcOrd="0" destOrd="0" presId="urn:microsoft.com/office/officeart/2018/2/layout/IconCircleList"/>
    <dgm:cxn modelId="{2F454270-6D86-4EF7-A6A4-9BB096D7D4E8}" type="presParOf" srcId="{50FB9C64-28BA-41EC-A766-5E886B9E610D}" destId="{0D7344FC-2011-4530-B518-162789CB02A8}" srcOrd="1" destOrd="0" presId="urn:microsoft.com/office/officeart/2018/2/layout/IconCircleList"/>
    <dgm:cxn modelId="{C87F9CF7-F483-413D-A1CC-1DFA1AD0EFC7}" type="presParOf" srcId="{50FB9C64-28BA-41EC-A766-5E886B9E610D}" destId="{A73B79B0-5F7E-4A39-B36D-D63D05EA095E}" srcOrd="2" destOrd="0" presId="urn:microsoft.com/office/officeart/2018/2/layout/IconCircleList"/>
    <dgm:cxn modelId="{502688EB-79DE-470E-838A-B26D8510F529}" type="presParOf" srcId="{50FB9C64-28BA-41EC-A766-5E886B9E610D}" destId="{CE74F6AA-9BB9-4582-BBE6-4CF19E48D02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1610C-07F5-481F-B05E-016E1692A2A5}">
      <dsp:nvSpPr>
        <dsp:cNvPr id="0" name=""/>
        <dsp:cNvSpPr/>
      </dsp:nvSpPr>
      <dsp:spPr>
        <a:xfrm>
          <a:off x="0" y="2040"/>
          <a:ext cx="4414719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F1B9C-2B0A-410E-BE8E-2F156B363F2F}">
      <dsp:nvSpPr>
        <dsp:cNvPr id="0" name=""/>
        <dsp:cNvSpPr/>
      </dsp:nvSpPr>
      <dsp:spPr>
        <a:xfrm>
          <a:off x="312888" y="234768"/>
          <a:ext cx="568888" cy="5688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866DE3-1613-496B-8E6F-834659B675DD}">
      <dsp:nvSpPr>
        <dsp:cNvPr id="0" name=""/>
        <dsp:cNvSpPr/>
      </dsp:nvSpPr>
      <dsp:spPr>
        <a:xfrm>
          <a:off x="1194666" y="2040"/>
          <a:ext cx="3220052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Owner/Founder: operations, finance, marketing</a:t>
          </a:r>
        </a:p>
      </dsp:txBody>
      <dsp:txXfrm>
        <a:off x="1194666" y="2040"/>
        <a:ext cx="3220052" cy="1034343"/>
      </dsp:txXfrm>
    </dsp:sp>
    <dsp:sp modelId="{3BDA7694-3D2D-4BC1-995A-794E6CD3C9A4}">
      <dsp:nvSpPr>
        <dsp:cNvPr id="0" name=""/>
        <dsp:cNvSpPr/>
      </dsp:nvSpPr>
      <dsp:spPr>
        <a:xfrm>
          <a:off x="0" y="1294969"/>
          <a:ext cx="4414719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D70E2-F136-4D33-B952-B88A7B25A78D}">
      <dsp:nvSpPr>
        <dsp:cNvPr id="0" name=""/>
        <dsp:cNvSpPr/>
      </dsp:nvSpPr>
      <dsp:spPr>
        <a:xfrm>
          <a:off x="312888" y="1527696"/>
          <a:ext cx="568888" cy="5688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9B9F4-15AF-4333-9F15-AE7B421ECC05}">
      <dsp:nvSpPr>
        <dsp:cNvPr id="0" name=""/>
        <dsp:cNvSpPr/>
      </dsp:nvSpPr>
      <dsp:spPr>
        <a:xfrm>
          <a:off x="1194666" y="1294969"/>
          <a:ext cx="3220052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Freelance Illustrator: book design</a:t>
          </a:r>
        </a:p>
      </dsp:txBody>
      <dsp:txXfrm>
        <a:off x="1194666" y="1294969"/>
        <a:ext cx="3220052" cy="1034343"/>
      </dsp:txXfrm>
    </dsp:sp>
    <dsp:sp modelId="{C59751A3-EBBF-4123-B08C-518F75F3FB90}">
      <dsp:nvSpPr>
        <dsp:cNvPr id="0" name=""/>
        <dsp:cNvSpPr/>
      </dsp:nvSpPr>
      <dsp:spPr>
        <a:xfrm>
          <a:off x="0" y="2587898"/>
          <a:ext cx="4414719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9928C-D4B7-4CAF-97ED-559219790BF6}">
      <dsp:nvSpPr>
        <dsp:cNvPr id="0" name=""/>
        <dsp:cNvSpPr/>
      </dsp:nvSpPr>
      <dsp:spPr>
        <a:xfrm>
          <a:off x="312888" y="2820625"/>
          <a:ext cx="568888" cy="5688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4D6F1-62EA-4A3A-A599-B4AAAE36341A}">
      <dsp:nvSpPr>
        <dsp:cNvPr id="0" name=""/>
        <dsp:cNvSpPr/>
      </dsp:nvSpPr>
      <dsp:spPr>
        <a:xfrm>
          <a:off x="1194666" y="2587898"/>
          <a:ext cx="3220052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Marketing Assistant: social media &amp; ads</a:t>
          </a:r>
        </a:p>
      </dsp:txBody>
      <dsp:txXfrm>
        <a:off x="1194666" y="2587898"/>
        <a:ext cx="3220052" cy="1034343"/>
      </dsp:txXfrm>
    </dsp:sp>
    <dsp:sp modelId="{B87794CC-005A-4AF5-8A87-A6314D00EFDE}">
      <dsp:nvSpPr>
        <dsp:cNvPr id="0" name=""/>
        <dsp:cNvSpPr/>
      </dsp:nvSpPr>
      <dsp:spPr>
        <a:xfrm>
          <a:off x="0" y="3880827"/>
          <a:ext cx="4414719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5553C5-9E01-40B9-99AA-BC9943A6BD02}">
      <dsp:nvSpPr>
        <dsp:cNvPr id="0" name=""/>
        <dsp:cNvSpPr/>
      </dsp:nvSpPr>
      <dsp:spPr>
        <a:xfrm>
          <a:off x="312888" y="4113554"/>
          <a:ext cx="568888" cy="5688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B39D9-F299-4AB5-8D30-D80DE52CBD52}">
      <dsp:nvSpPr>
        <dsp:cNvPr id="0" name=""/>
        <dsp:cNvSpPr/>
      </dsp:nvSpPr>
      <dsp:spPr>
        <a:xfrm>
          <a:off x="1194666" y="3880827"/>
          <a:ext cx="3220052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Print‑on‑demand supplier handles printing &amp; shipping</a:t>
          </a:r>
        </a:p>
      </dsp:txBody>
      <dsp:txXfrm>
        <a:off x="1194666" y="3880827"/>
        <a:ext cx="3220052" cy="10343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244832-F22B-4EF3-871B-02782386400A}">
      <dsp:nvSpPr>
        <dsp:cNvPr id="0" name=""/>
        <dsp:cNvSpPr/>
      </dsp:nvSpPr>
      <dsp:spPr>
        <a:xfrm>
          <a:off x="0" y="46706"/>
          <a:ext cx="77724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Sole Trader:</a:t>
          </a:r>
        </a:p>
      </dsp:txBody>
      <dsp:txXfrm>
        <a:off x="39809" y="86515"/>
        <a:ext cx="7692782" cy="735872"/>
      </dsp:txXfrm>
    </dsp:sp>
    <dsp:sp modelId="{319F823A-7744-4FFA-837C-20790FC21708}">
      <dsp:nvSpPr>
        <dsp:cNvPr id="0" name=""/>
        <dsp:cNvSpPr/>
      </dsp:nvSpPr>
      <dsp:spPr>
        <a:xfrm>
          <a:off x="0" y="960116"/>
          <a:ext cx="77724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Easy to set up</a:t>
          </a:r>
        </a:p>
      </dsp:txBody>
      <dsp:txXfrm>
        <a:off x="39809" y="999925"/>
        <a:ext cx="7692782" cy="735872"/>
      </dsp:txXfrm>
    </dsp:sp>
    <dsp:sp modelId="{2A9D6102-F927-48A9-ABD6-1261AE9A21A9}">
      <dsp:nvSpPr>
        <dsp:cNvPr id="0" name=""/>
        <dsp:cNvSpPr/>
      </dsp:nvSpPr>
      <dsp:spPr>
        <a:xfrm>
          <a:off x="0" y="1873526"/>
          <a:ext cx="77724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Full control</a:t>
          </a:r>
        </a:p>
      </dsp:txBody>
      <dsp:txXfrm>
        <a:off x="39809" y="1913335"/>
        <a:ext cx="7692782" cy="735872"/>
      </dsp:txXfrm>
    </dsp:sp>
    <dsp:sp modelId="{84C12C59-89D5-432C-B1D3-2C2817A59311}">
      <dsp:nvSpPr>
        <dsp:cNvPr id="0" name=""/>
        <dsp:cNvSpPr/>
      </dsp:nvSpPr>
      <dsp:spPr>
        <a:xfrm>
          <a:off x="0" y="2786936"/>
          <a:ext cx="77724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Suitable for small start‑ups</a:t>
          </a:r>
        </a:p>
      </dsp:txBody>
      <dsp:txXfrm>
        <a:off x="39809" y="2826745"/>
        <a:ext cx="7692782" cy="7358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F1EF98-793A-4183-B423-7784BD212633}">
      <dsp:nvSpPr>
        <dsp:cNvPr id="0" name=""/>
        <dsp:cNvSpPr/>
      </dsp:nvSpPr>
      <dsp:spPr>
        <a:xfrm>
          <a:off x="927" y="607154"/>
          <a:ext cx="3617482" cy="21704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• UK support for early childhood literacy</a:t>
          </a:r>
        </a:p>
      </dsp:txBody>
      <dsp:txXfrm>
        <a:off x="927" y="607154"/>
        <a:ext cx="3617482" cy="2170489"/>
      </dsp:txXfrm>
    </dsp:sp>
    <dsp:sp modelId="{F5F211C2-96CF-48DA-A08C-14B3DA41C3B0}">
      <dsp:nvSpPr>
        <dsp:cNvPr id="0" name=""/>
        <dsp:cNvSpPr/>
      </dsp:nvSpPr>
      <dsp:spPr>
        <a:xfrm>
          <a:off x="3980158" y="607154"/>
          <a:ext cx="3617482" cy="2170489"/>
        </a:xfrm>
        <a:prstGeom prst="rect">
          <a:avLst/>
        </a:prstGeom>
        <a:solidFill>
          <a:schemeClr val="accent5">
            <a:hueOff val="-2004937"/>
            <a:satOff val="1102"/>
            <a:lumOff val="5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Possible grants for educational start-ups</a:t>
          </a:r>
        </a:p>
      </dsp:txBody>
      <dsp:txXfrm>
        <a:off x="3980158" y="607154"/>
        <a:ext cx="3617482" cy="21704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F7BE2-3F34-4DF0-B5F1-1D29429DCD6A}">
      <dsp:nvSpPr>
        <dsp:cNvPr id="0" name=""/>
        <dsp:cNvSpPr/>
      </dsp:nvSpPr>
      <dsp:spPr>
        <a:xfrm>
          <a:off x="0" y="600"/>
          <a:ext cx="4414719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3CDAD-FE4D-48F3-8149-D19E817ADE7A}">
      <dsp:nvSpPr>
        <dsp:cNvPr id="0" name=""/>
        <dsp:cNvSpPr/>
      </dsp:nvSpPr>
      <dsp:spPr>
        <a:xfrm>
          <a:off x="424883" y="316629"/>
          <a:ext cx="772515" cy="772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D3BE7-0FF9-4C20-84C8-6CD2C6C35875}">
      <dsp:nvSpPr>
        <dsp:cNvPr id="0" name=""/>
        <dsp:cNvSpPr/>
      </dsp:nvSpPr>
      <dsp:spPr>
        <a:xfrm>
          <a:off x="1622283" y="600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Print‑on‑demand systems</a:t>
          </a:r>
        </a:p>
      </dsp:txBody>
      <dsp:txXfrm>
        <a:off x="1622283" y="600"/>
        <a:ext cx="2792435" cy="1404574"/>
      </dsp:txXfrm>
    </dsp:sp>
    <dsp:sp modelId="{6BC0C895-B351-4C9F-87E5-FC281B7A3EF3}">
      <dsp:nvSpPr>
        <dsp:cNvPr id="0" name=""/>
        <dsp:cNvSpPr/>
      </dsp:nvSpPr>
      <dsp:spPr>
        <a:xfrm>
          <a:off x="0" y="1756318"/>
          <a:ext cx="4414719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1A3AD-3413-4B1F-94F9-AE6D7AC117C6}">
      <dsp:nvSpPr>
        <dsp:cNvPr id="0" name=""/>
        <dsp:cNvSpPr/>
      </dsp:nvSpPr>
      <dsp:spPr>
        <a:xfrm>
          <a:off x="424883" y="2072347"/>
          <a:ext cx="772515" cy="772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69FB2-804C-4EBC-9438-5761810A3441}">
      <dsp:nvSpPr>
        <dsp:cNvPr id="0" name=""/>
        <dsp:cNvSpPr/>
      </dsp:nvSpPr>
      <dsp:spPr>
        <a:xfrm>
          <a:off x="1622283" y="1756318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Social media advertising</a:t>
          </a:r>
        </a:p>
      </dsp:txBody>
      <dsp:txXfrm>
        <a:off x="1622283" y="1756318"/>
        <a:ext cx="2792435" cy="1404574"/>
      </dsp:txXfrm>
    </dsp:sp>
    <dsp:sp modelId="{E3EAEDDC-3B12-453E-87DA-BA11949DA6E8}">
      <dsp:nvSpPr>
        <dsp:cNvPr id="0" name=""/>
        <dsp:cNvSpPr/>
      </dsp:nvSpPr>
      <dsp:spPr>
        <a:xfrm>
          <a:off x="0" y="3512036"/>
          <a:ext cx="4414719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58F71-27A1-465B-96C4-2B2A1ADD019D}">
      <dsp:nvSpPr>
        <dsp:cNvPr id="0" name=""/>
        <dsp:cNvSpPr/>
      </dsp:nvSpPr>
      <dsp:spPr>
        <a:xfrm>
          <a:off x="424883" y="3828065"/>
          <a:ext cx="772515" cy="772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FE7B3-246B-44B2-B221-11817AB242E4}">
      <dsp:nvSpPr>
        <dsp:cNvPr id="0" name=""/>
        <dsp:cNvSpPr/>
      </dsp:nvSpPr>
      <dsp:spPr>
        <a:xfrm>
          <a:off x="1622283" y="3512036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E‑books as additional income</a:t>
          </a:r>
        </a:p>
      </dsp:txBody>
      <dsp:txXfrm>
        <a:off x="1622283" y="3512036"/>
        <a:ext cx="2792435" cy="14045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B8F06-7056-45B0-B660-AF92CCB689AC}">
      <dsp:nvSpPr>
        <dsp:cNvPr id="0" name=""/>
        <dsp:cNvSpPr/>
      </dsp:nvSpPr>
      <dsp:spPr>
        <a:xfrm>
          <a:off x="837299" y="4899"/>
          <a:ext cx="2024437" cy="2024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5B109B-FB11-4219-87CC-13305909872C}">
      <dsp:nvSpPr>
        <dsp:cNvPr id="0" name=""/>
        <dsp:cNvSpPr/>
      </dsp:nvSpPr>
      <dsp:spPr>
        <a:xfrm>
          <a:off x="1268737" y="436336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61151-E086-49B6-9DBD-64BA3029FBD1}">
      <dsp:nvSpPr>
        <dsp:cNvPr id="0" name=""/>
        <dsp:cNvSpPr/>
      </dsp:nvSpPr>
      <dsp:spPr>
        <a:xfrm>
          <a:off x="190143" y="265989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• Recyclable paper options</a:t>
          </a:r>
        </a:p>
      </dsp:txBody>
      <dsp:txXfrm>
        <a:off x="190143" y="2659899"/>
        <a:ext cx="3318750" cy="720000"/>
      </dsp:txXfrm>
    </dsp:sp>
    <dsp:sp modelId="{B426345D-FD7A-44DE-8B9A-A242A8B0120C}">
      <dsp:nvSpPr>
        <dsp:cNvPr id="0" name=""/>
        <dsp:cNvSpPr/>
      </dsp:nvSpPr>
      <dsp:spPr>
        <a:xfrm>
          <a:off x="4736830" y="4899"/>
          <a:ext cx="2024437" cy="20244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C339CD-480A-4681-81E2-95CDE3EB2E7E}">
      <dsp:nvSpPr>
        <dsp:cNvPr id="0" name=""/>
        <dsp:cNvSpPr/>
      </dsp:nvSpPr>
      <dsp:spPr>
        <a:xfrm>
          <a:off x="5168268" y="436336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5712AA-9C21-4F92-AA73-F218BBBA05EA}">
      <dsp:nvSpPr>
        <dsp:cNvPr id="0" name=""/>
        <dsp:cNvSpPr/>
      </dsp:nvSpPr>
      <dsp:spPr>
        <a:xfrm>
          <a:off x="4089674" y="265989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• Print‑on‑demand reduces waste</a:t>
          </a:r>
        </a:p>
      </dsp:txBody>
      <dsp:txXfrm>
        <a:off x="4089674" y="2659899"/>
        <a:ext cx="3318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3359E-98E3-4085-8CF7-F624D5025529}">
      <dsp:nvSpPr>
        <dsp:cNvPr id="0" name=""/>
        <dsp:cNvSpPr/>
      </dsp:nvSpPr>
      <dsp:spPr>
        <a:xfrm>
          <a:off x="469284" y="432399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599D5-8720-4489-939A-B029C966D651}">
      <dsp:nvSpPr>
        <dsp:cNvPr id="0" name=""/>
        <dsp:cNvSpPr/>
      </dsp:nvSpPr>
      <dsp:spPr>
        <a:xfrm>
          <a:off x="761784" y="724899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2D588-355C-4C6D-9259-3B5D9F2C12E4}">
      <dsp:nvSpPr>
        <dsp:cNvPr id="0" name=""/>
        <dsp:cNvSpPr/>
      </dsp:nvSpPr>
      <dsp:spPr>
        <a:xfrm>
          <a:off x="30534" y="2232399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• Copyright laws</a:t>
          </a:r>
        </a:p>
      </dsp:txBody>
      <dsp:txXfrm>
        <a:off x="30534" y="2232399"/>
        <a:ext cx="2250000" cy="720000"/>
      </dsp:txXfrm>
    </dsp:sp>
    <dsp:sp modelId="{AD332CBE-96BD-4DD2-B18A-0902CBED16E9}">
      <dsp:nvSpPr>
        <dsp:cNvPr id="0" name=""/>
        <dsp:cNvSpPr/>
      </dsp:nvSpPr>
      <dsp:spPr>
        <a:xfrm>
          <a:off x="3113034" y="432399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F321EA-99AD-4168-A6F1-60E39C70FC1F}">
      <dsp:nvSpPr>
        <dsp:cNvPr id="0" name=""/>
        <dsp:cNvSpPr/>
      </dsp:nvSpPr>
      <dsp:spPr>
        <a:xfrm>
          <a:off x="3405534" y="724899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F40BE-4567-46ED-8F56-91D1023917BA}">
      <dsp:nvSpPr>
        <dsp:cNvPr id="0" name=""/>
        <dsp:cNvSpPr/>
      </dsp:nvSpPr>
      <dsp:spPr>
        <a:xfrm>
          <a:off x="2674284" y="2232399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• Consumer Rights Act (refunds)</a:t>
          </a:r>
        </a:p>
      </dsp:txBody>
      <dsp:txXfrm>
        <a:off x="2674284" y="2232399"/>
        <a:ext cx="2250000" cy="720000"/>
      </dsp:txXfrm>
    </dsp:sp>
    <dsp:sp modelId="{F8019F40-EBB9-4C57-A262-9EDBAC37B6C6}">
      <dsp:nvSpPr>
        <dsp:cNvPr id="0" name=""/>
        <dsp:cNvSpPr/>
      </dsp:nvSpPr>
      <dsp:spPr>
        <a:xfrm>
          <a:off x="5756784" y="432399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4B977-8207-45E3-9442-26A9F362A56C}">
      <dsp:nvSpPr>
        <dsp:cNvPr id="0" name=""/>
        <dsp:cNvSpPr/>
      </dsp:nvSpPr>
      <dsp:spPr>
        <a:xfrm>
          <a:off x="6049284" y="724899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2462F-35D0-4DA1-9439-1F7BAA937519}">
      <dsp:nvSpPr>
        <dsp:cNvPr id="0" name=""/>
        <dsp:cNvSpPr/>
      </dsp:nvSpPr>
      <dsp:spPr>
        <a:xfrm>
          <a:off x="5318034" y="2232399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• GDPR for customer data</a:t>
          </a:r>
        </a:p>
      </dsp:txBody>
      <dsp:txXfrm>
        <a:off x="5318034" y="2232399"/>
        <a:ext cx="225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33DB0D-19EC-4A4C-BBCB-B04B7D922B72}">
      <dsp:nvSpPr>
        <dsp:cNvPr id="0" name=""/>
        <dsp:cNvSpPr/>
      </dsp:nvSpPr>
      <dsp:spPr>
        <a:xfrm>
          <a:off x="1068363" y="1829"/>
          <a:ext cx="2600877" cy="156052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Parents of children aged 3–12</a:t>
          </a:r>
        </a:p>
      </dsp:txBody>
      <dsp:txXfrm>
        <a:off x="1068363" y="1829"/>
        <a:ext cx="2600877" cy="1560526"/>
      </dsp:txXfrm>
    </dsp:sp>
    <dsp:sp modelId="{7AAFC47F-F517-405A-B358-A13BD12D91F4}">
      <dsp:nvSpPr>
        <dsp:cNvPr id="0" name=""/>
        <dsp:cNvSpPr/>
      </dsp:nvSpPr>
      <dsp:spPr>
        <a:xfrm>
          <a:off x="3929327" y="1829"/>
          <a:ext cx="2600877" cy="1560526"/>
        </a:xfrm>
        <a:prstGeom prst="rect">
          <a:avLst/>
        </a:prstGeom>
        <a:solidFill>
          <a:schemeClr val="accent5">
            <a:hueOff val="-1002469"/>
            <a:satOff val="551"/>
            <a:lumOff val="264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Schools and nurseries</a:t>
          </a:r>
        </a:p>
      </dsp:txBody>
      <dsp:txXfrm>
        <a:off x="3929327" y="1829"/>
        <a:ext cx="2600877" cy="1560526"/>
      </dsp:txXfrm>
    </dsp:sp>
    <dsp:sp modelId="{569EF93F-C58D-4D4E-A910-C2B18600C025}">
      <dsp:nvSpPr>
        <dsp:cNvPr id="0" name=""/>
        <dsp:cNvSpPr/>
      </dsp:nvSpPr>
      <dsp:spPr>
        <a:xfrm>
          <a:off x="2498845" y="1822443"/>
          <a:ext cx="2600877" cy="1560526"/>
        </a:xfrm>
        <a:prstGeom prst="rect">
          <a:avLst/>
        </a:prstGeom>
        <a:solidFill>
          <a:schemeClr val="accent5">
            <a:hueOff val="-2004937"/>
            <a:satOff val="1102"/>
            <a:lumOff val="5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Gift buyers</a:t>
          </a:r>
        </a:p>
      </dsp:txBody>
      <dsp:txXfrm>
        <a:off x="2498845" y="1822443"/>
        <a:ext cx="2600877" cy="15605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2B6554-3CCD-48BC-A84E-C9DACDBC3407}">
      <dsp:nvSpPr>
        <dsp:cNvPr id="0" name=""/>
        <dsp:cNvSpPr/>
      </dsp:nvSpPr>
      <dsp:spPr>
        <a:xfrm>
          <a:off x="0" y="600"/>
          <a:ext cx="4414719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0E013A-7E8A-4D28-96EA-0BDF2F6FEABF}">
      <dsp:nvSpPr>
        <dsp:cNvPr id="0" name=""/>
        <dsp:cNvSpPr/>
      </dsp:nvSpPr>
      <dsp:spPr>
        <a:xfrm>
          <a:off x="424883" y="316629"/>
          <a:ext cx="772515" cy="772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07625-F1D0-4C54-9837-7ACFE7675DEC}">
      <dsp:nvSpPr>
        <dsp:cNvPr id="0" name=""/>
        <dsp:cNvSpPr/>
      </dsp:nvSpPr>
      <dsp:spPr>
        <a:xfrm>
          <a:off x="1622283" y="600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Colourful characters</a:t>
          </a:r>
        </a:p>
      </dsp:txBody>
      <dsp:txXfrm>
        <a:off x="1622283" y="600"/>
        <a:ext cx="2792435" cy="1404574"/>
      </dsp:txXfrm>
    </dsp:sp>
    <dsp:sp modelId="{982FA0D2-8CDB-4DC6-AEE0-B002D0132F94}">
      <dsp:nvSpPr>
        <dsp:cNvPr id="0" name=""/>
        <dsp:cNvSpPr/>
      </dsp:nvSpPr>
      <dsp:spPr>
        <a:xfrm>
          <a:off x="0" y="1756318"/>
          <a:ext cx="4414719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62FCC-01A9-4338-BEB7-D604F8DF73C9}">
      <dsp:nvSpPr>
        <dsp:cNvPr id="0" name=""/>
        <dsp:cNvSpPr/>
      </dsp:nvSpPr>
      <dsp:spPr>
        <a:xfrm>
          <a:off x="424883" y="2072347"/>
          <a:ext cx="772515" cy="772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53A68-DD84-4336-B181-378451CC42DC}">
      <dsp:nvSpPr>
        <dsp:cNvPr id="0" name=""/>
        <dsp:cNvSpPr/>
      </dsp:nvSpPr>
      <dsp:spPr>
        <a:xfrm>
          <a:off x="1622283" y="1756318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Educational theme</a:t>
          </a:r>
        </a:p>
      </dsp:txBody>
      <dsp:txXfrm>
        <a:off x="1622283" y="1756318"/>
        <a:ext cx="2792435" cy="1404574"/>
      </dsp:txXfrm>
    </dsp:sp>
    <dsp:sp modelId="{733ADF1A-6C6F-4443-85E7-F51CBF45A2BA}">
      <dsp:nvSpPr>
        <dsp:cNvPr id="0" name=""/>
        <dsp:cNvSpPr/>
      </dsp:nvSpPr>
      <dsp:spPr>
        <a:xfrm>
          <a:off x="0" y="3512036"/>
          <a:ext cx="4414719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16D48-459B-4776-A6B1-AC34D5A8B306}">
      <dsp:nvSpPr>
        <dsp:cNvPr id="0" name=""/>
        <dsp:cNvSpPr/>
      </dsp:nvSpPr>
      <dsp:spPr>
        <a:xfrm>
          <a:off x="424883" y="3828065"/>
          <a:ext cx="772515" cy="772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E0072-D594-4D67-AE20-32654D4A7A71}">
      <dsp:nvSpPr>
        <dsp:cNvPr id="0" name=""/>
        <dsp:cNvSpPr/>
      </dsp:nvSpPr>
      <dsp:spPr>
        <a:xfrm>
          <a:off x="1622283" y="3512036"/>
          <a:ext cx="2792435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Slogan: 'Bright Minds, Bright Futures'</a:t>
          </a:r>
        </a:p>
      </dsp:txBody>
      <dsp:txXfrm>
        <a:off x="1622283" y="3512036"/>
        <a:ext cx="2792435" cy="14045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8E45C-B77E-44FF-B658-6462FE515915}">
      <dsp:nvSpPr>
        <dsp:cNvPr id="0" name=""/>
        <dsp:cNvSpPr/>
      </dsp:nvSpPr>
      <dsp:spPr>
        <a:xfrm>
          <a:off x="391585" y="520543"/>
          <a:ext cx="3708363" cy="3708363"/>
        </a:xfrm>
        <a:prstGeom prst="pie">
          <a:avLst>
            <a:gd name="adj1" fmla="val 16200000"/>
            <a:gd name="adj2" fmla="val 1928571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Total needed: £2,500</a:t>
          </a:r>
        </a:p>
      </dsp:txBody>
      <dsp:txXfrm>
        <a:off x="2339801" y="864891"/>
        <a:ext cx="882943" cy="706355"/>
      </dsp:txXfrm>
    </dsp:sp>
    <dsp:sp modelId="{7610C691-F3A1-4B96-A020-0508FB2A2CBA}">
      <dsp:nvSpPr>
        <dsp:cNvPr id="0" name=""/>
        <dsp:cNvSpPr/>
      </dsp:nvSpPr>
      <dsp:spPr>
        <a:xfrm>
          <a:off x="439264" y="580142"/>
          <a:ext cx="3708363" cy="3708363"/>
        </a:xfrm>
        <a:prstGeom prst="pie">
          <a:avLst>
            <a:gd name="adj1" fmla="val 19285716"/>
            <a:gd name="adj2" fmla="val 771428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£600 design</a:t>
          </a:r>
        </a:p>
      </dsp:txBody>
      <dsp:txXfrm>
        <a:off x="2957861" y="1924424"/>
        <a:ext cx="1015385" cy="618060"/>
      </dsp:txXfrm>
    </dsp:sp>
    <dsp:sp modelId="{5EC82126-F672-40FF-A7B3-0CA7F3BBA1C4}">
      <dsp:nvSpPr>
        <dsp:cNvPr id="0" name=""/>
        <dsp:cNvSpPr/>
      </dsp:nvSpPr>
      <dsp:spPr>
        <a:xfrm>
          <a:off x="422047" y="655192"/>
          <a:ext cx="3708363" cy="3708363"/>
        </a:xfrm>
        <a:prstGeom prst="pie">
          <a:avLst>
            <a:gd name="adj1" fmla="val 771428"/>
            <a:gd name="adj2" fmla="val 3857143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£500 marketing</a:t>
          </a:r>
        </a:p>
      </dsp:txBody>
      <dsp:txXfrm>
        <a:off x="2803346" y="2851515"/>
        <a:ext cx="882943" cy="684281"/>
      </dsp:txXfrm>
    </dsp:sp>
    <dsp:sp modelId="{4435024D-C351-4D9F-BC0E-46BDDE99F75D}">
      <dsp:nvSpPr>
        <dsp:cNvPr id="0" name=""/>
        <dsp:cNvSpPr/>
      </dsp:nvSpPr>
      <dsp:spPr>
        <a:xfrm>
          <a:off x="353177" y="688303"/>
          <a:ext cx="3708363" cy="3708363"/>
        </a:xfrm>
        <a:prstGeom prst="pie">
          <a:avLst>
            <a:gd name="adj1" fmla="val 3857226"/>
            <a:gd name="adj2" fmla="val 6942858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£250 website</a:t>
          </a:r>
        </a:p>
      </dsp:txBody>
      <dsp:txXfrm>
        <a:off x="1776924" y="3602017"/>
        <a:ext cx="860870" cy="618060"/>
      </dsp:txXfrm>
    </dsp:sp>
    <dsp:sp modelId="{C48BF317-D210-4AE0-88E7-F49C7A7B268D}">
      <dsp:nvSpPr>
        <dsp:cNvPr id="0" name=""/>
        <dsp:cNvSpPr/>
      </dsp:nvSpPr>
      <dsp:spPr>
        <a:xfrm>
          <a:off x="284307" y="655192"/>
          <a:ext cx="3708363" cy="3708363"/>
        </a:xfrm>
        <a:prstGeom prst="pie">
          <a:avLst>
            <a:gd name="adj1" fmla="val 6942858"/>
            <a:gd name="adj2" fmla="val 1002857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£300 sample printing</a:t>
          </a:r>
        </a:p>
      </dsp:txBody>
      <dsp:txXfrm>
        <a:off x="728428" y="2851515"/>
        <a:ext cx="882943" cy="684281"/>
      </dsp:txXfrm>
    </dsp:sp>
    <dsp:sp modelId="{4B4C6BB7-479A-4579-9FF9-0EF32411E181}">
      <dsp:nvSpPr>
        <dsp:cNvPr id="0" name=""/>
        <dsp:cNvSpPr/>
      </dsp:nvSpPr>
      <dsp:spPr>
        <a:xfrm>
          <a:off x="267090" y="580142"/>
          <a:ext cx="3708363" cy="3708363"/>
        </a:xfrm>
        <a:prstGeom prst="pie">
          <a:avLst>
            <a:gd name="adj1" fmla="val 10028574"/>
            <a:gd name="adj2" fmla="val 1311428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£200 pop‑up materials</a:t>
          </a:r>
        </a:p>
      </dsp:txBody>
      <dsp:txXfrm>
        <a:off x="441471" y="1924424"/>
        <a:ext cx="1015385" cy="618060"/>
      </dsp:txXfrm>
    </dsp:sp>
    <dsp:sp modelId="{6099F0F9-796E-4A2F-89D8-CB15612EDD52}">
      <dsp:nvSpPr>
        <dsp:cNvPr id="0" name=""/>
        <dsp:cNvSpPr/>
      </dsp:nvSpPr>
      <dsp:spPr>
        <a:xfrm>
          <a:off x="314769" y="520543"/>
          <a:ext cx="3708363" cy="3708363"/>
        </a:xfrm>
        <a:prstGeom prst="pie">
          <a:avLst>
            <a:gd name="adj1" fmla="val 13114284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£650 reserve</a:t>
          </a:r>
        </a:p>
      </dsp:txBody>
      <dsp:txXfrm>
        <a:off x="1191974" y="864891"/>
        <a:ext cx="882943" cy="706355"/>
      </dsp:txXfrm>
    </dsp:sp>
    <dsp:sp modelId="{BFF2E15D-2191-4403-BDD9-FC950F747E73}">
      <dsp:nvSpPr>
        <dsp:cNvPr id="0" name=""/>
        <dsp:cNvSpPr/>
      </dsp:nvSpPr>
      <dsp:spPr>
        <a:xfrm>
          <a:off x="161835" y="290978"/>
          <a:ext cx="4167494" cy="4167494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100A2-F62A-40BC-B1F8-7A740B0D5685}">
      <dsp:nvSpPr>
        <dsp:cNvPr id="0" name=""/>
        <dsp:cNvSpPr/>
      </dsp:nvSpPr>
      <dsp:spPr>
        <a:xfrm>
          <a:off x="209814" y="350841"/>
          <a:ext cx="4167494" cy="4167494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3C974-2CC2-4CC9-9AD5-306C997DAC21}">
      <dsp:nvSpPr>
        <dsp:cNvPr id="0" name=""/>
        <dsp:cNvSpPr/>
      </dsp:nvSpPr>
      <dsp:spPr>
        <a:xfrm>
          <a:off x="192535" y="425717"/>
          <a:ext cx="4167494" cy="4167494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288E4-6EB1-4739-9EAD-1A922C0EF345}">
      <dsp:nvSpPr>
        <dsp:cNvPr id="0" name=""/>
        <dsp:cNvSpPr/>
      </dsp:nvSpPr>
      <dsp:spPr>
        <a:xfrm>
          <a:off x="123612" y="458640"/>
          <a:ext cx="4167494" cy="4167494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E1DCA-0FCE-4C5A-ACE6-C3675C8E02BD}">
      <dsp:nvSpPr>
        <dsp:cNvPr id="0" name=""/>
        <dsp:cNvSpPr/>
      </dsp:nvSpPr>
      <dsp:spPr>
        <a:xfrm>
          <a:off x="54688" y="425717"/>
          <a:ext cx="4167494" cy="4167494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CD26F-9F30-4345-8555-110E6821CF0D}">
      <dsp:nvSpPr>
        <dsp:cNvPr id="0" name=""/>
        <dsp:cNvSpPr/>
      </dsp:nvSpPr>
      <dsp:spPr>
        <a:xfrm>
          <a:off x="37410" y="350841"/>
          <a:ext cx="4167494" cy="4167494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AD2DA-F66B-491C-BB80-5C0A76427407}">
      <dsp:nvSpPr>
        <dsp:cNvPr id="0" name=""/>
        <dsp:cNvSpPr/>
      </dsp:nvSpPr>
      <dsp:spPr>
        <a:xfrm>
          <a:off x="85388" y="290978"/>
          <a:ext cx="4167494" cy="4167494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8AF944-FF96-442E-B5A4-6603ABF604ED}">
      <dsp:nvSpPr>
        <dsp:cNvPr id="0" name=""/>
        <dsp:cNvSpPr/>
      </dsp:nvSpPr>
      <dsp:spPr>
        <a:xfrm>
          <a:off x="118221" y="516722"/>
          <a:ext cx="997668" cy="9976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DAA873-EAA5-4DFF-98C1-91270D5FF0ED}">
      <dsp:nvSpPr>
        <dsp:cNvPr id="0" name=""/>
        <dsp:cNvSpPr/>
      </dsp:nvSpPr>
      <dsp:spPr>
        <a:xfrm>
          <a:off x="327732" y="726232"/>
          <a:ext cx="578647" cy="5786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D5807-49A6-4DEB-861A-296370903055}">
      <dsp:nvSpPr>
        <dsp:cNvPr id="0" name=""/>
        <dsp:cNvSpPr/>
      </dsp:nvSpPr>
      <dsp:spPr>
        <a:xfrm>
          <a:off x="1329675" y="516722"/>
          <a:ext cx="2351646" cy="997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£6–£10 per printed book</a:t>
          </a:r>
        </a:p>
      </dsp:txBody>
      <dsp:txXfrm>
        <a:off x="1329675" y="516722"/>
        <a:ext cx="2351646" cy="997668"/>
      </dsp:txXfrm>
    </dsp:sp>
    <dsp:sp modelId="{22822328-BAA0-488F-9366-2EE295ED3E6E}">
      <dsp:nvSpPr>
        <dsp:cNvPr id="0" name=""/>
        <dsp:cNvSpPr/>
      </dsp:nvSpPr>
      <dsp:spPr>
        <a:xfrm>
          <a:off x="4091078" y="516722"/>
          <a:ext cx="997668" cy="9976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CFFAF0-FEE6-4871-B1B6-7FF278930550}">
      <dsp:nvSpPr>
        <dsp:cNvPr id="0" name=""/>
        <dsp:cNvSpPr/>
      </dsp:nvSpPr>
      <dsp:spPr>
        <a:xfrm>
          <a:off x="4300588" y="726232"/>
          <a:ext cx="578647" cy="5786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C64027-1B27-4174-92A4-2D36EA18FB10}">
      <dsp:nvSpPr>
        <dsp:cNvPr id="0" name=""/>
        <dsp:cNvSpPr/>
      </dsp:nvSpPr>
      <dsp:spPr>
        <a:xfrm>
          <a:off x="5302532" y="516722"/>
          <a:ext cx="2351646" cy="997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£3–£5 per e‑book</a:t>
          </a:r>
        </a:p>
      </dsp:txBody>
      <dsp:txXfrm>
        <a:off x="5302532" y="516722"/>
        <a:ext cx="2351646" cy="997668"/>
      </dsp:txXfrm>
    </dsp:sp>
    <dsp:sp modelId="{CCE58906-CA94-48B6-B427-366AA1A26CFB}">
      <dsp:nvSpPr>
        <dsp:cNvPr id="0" name=""/>
        <dsp:cNvSpPr/>
      </dsp:nvSpPr>
      <dsp:spPr>
        <a:xfrm>
          <a:off x="118221" y="2134742"/>
          <a:ext cx="997668" cy="9976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398F0-41E0-49D0-B071-DCA3EEB6984A}">
      <dsp:nvSpPr>
        <dsp:cNvPr id="0" name=""/>
        <dsp:cNvSpPr/>
      </dsp:nvSpPr>
      <dsp:spPr>
        <a:xfrm>
          <a:off x="327732" y="2344253"/>
          <a:ext cx="578647" cy="5786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CD97E-BD04-4D9C-BE67-515676E9FE59}">
      <dsp:nvSpPr>
        <dsp:cNvPr id="0" name=""/>
        <dsp:cNvSpPr/>
      </dsp:nvSpPr>
      <dsp:spPr>
        <a:xfrm>
          <a:off x="1329675" y="2134742"/>
          <a:ext cx="2351646" cy="997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School book fairs</a:t>
          </a:r>
        </a:p>
      </dsp:txBody>
      <dsp:txXfrm>
        <a:off x="1329675" y="2134742"/>
        <a:ext cx="2351646" cy="997668"/>
      </dsp:txXfrm>
    </dsp:sp>
    <dsp:sp modelId="{5EED0CFC-F51D-463C-8886-097F1D53C85C}">
      <dsp:nvSpPr>
        <dsp:cNvPr id="0" name=""/>
        <dsp:cNvSpPr/>
      </dsp:nvSpPr>
      <dsp:spPr>
        <a:xfrm>
          <a:off x="4091078" y="2134742"/>
          <a:ext cx="997668" cy="9976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344FC-2011-4530-B518-162789CB02A8}">
      <dsp:nvSpPr>
        <dsp:cNvPr id="0" name=""/>
        <dsp:cNvSpPr/>
      </dsp:nvSpPr>
      <dsp:spPr>
        <a:xfrm>
          <a:off x="4300588" y="2344253"/>
          <a:ext cx="578647" cy="5786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4F6AA-9BB9-4582-BBE6-4CF19E48D027}">
      <dsp:nvSpPr>
        <dsp:cNvPr id="0" name=""/>
        <dsp:cNvSpPr/>
      </dsp:nvSpPr>
      <dsp:spPr>
        <a:xfrm>
          <a:off x="5302532" y="2134742"/>
          <a:ext cx="2351646" cy="997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Bundles and activity packs</a:t>
          </a:r>
        </a:p>
      </dsp:txBody>
      <dsp:txXfrm>
        <a:off x="5302532" y="2134742"/>
        <a:ext cx="2351646" cy="997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39775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973" y="1964267"/>
            <a:ext cx="5714228" cy="2421464"/>
          </a:xfrm>
        </p:spPr>
        <p:txBody>
          <a:bodyPr anchor="b">
            <a:normAutofit/>
          </a:bodyPr>
          <a:lstStyle>
            <a:lvl1pPr algn="r">
              <a:defRPr sz="4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973" y="4385733"/>
            <a:ext cx="5714228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52311" y="5870576"/>
            <a:ext cx="1212173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743973" y="5870576"/>
            <a:ext cx="3932137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0685" y="5870576"/>
            <a:ext cx="417516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478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889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3308581"/>
            <a:ext cx="77724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4777381"/>
            <a:ext cx="777240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453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2142068"/>
            <a:ext cx="3813048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6553" y="2142068"/>
            <a:ext cx="3813048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828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480" y="2218267"/>
            <a:ext cx="354060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11120" y="2218267"/>
            <a:ext cx="35184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6552" y="2870201"/>
            <a:ext cx="3813048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62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609601"/>
            <a:ext cx="7772400" cy="1456267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166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432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718" y="1557868"/>
            <a:ext cx="2862910" cy="1439332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144" y="609601"/>
            <a:ext cx="4627975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1718" y="2997200"/>
            <a:ext cx="2862910" cy="184573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23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128" y="1735672"/>
            <a:ext cx="4097204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29200" y="914400"/>
            <a:ext cx="3200400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 dirty="0"/>
            </a:lvl1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2128" y="3107272"/>
            <a:ext cx="409720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906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4732865"/>
            <a:ext cx="7772400" cy="566738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4401" y="932112"/>
            <a:ext cx="685800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600"/>
            </a:lvl1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299603"/>
            <a:ext cx="77724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535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609602"/>
            <a:ext cx="7772399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2" y="4343400"/>
            <a:ext cx="7772399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6901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671" y="3352800"/>
            <a:ext cx="6876133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2266" y="4343400"/>
            <a:ext cx="77724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760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3291648"/>
            <a:ext cx="7772401" cy="1468800"/>
          </a:xfrm>
        </p:spPr>
        <p:txBody>
          <a:bodyPr anchor="b">
            <a:normAutofit/>
          </a:bodyPr>
          <a:lstStyle>
            <a:lvl1pPr algn="l">
              <a:defRPr sz="2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60448"/>
            <a:ext cx="7772402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440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21796" y="71811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5800" y="275167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115" y="609602"/>
            <a:ext cx="7091297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3886200"/>
            <a:ext cx="7772401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775200"/>
            <a:ext cx="7772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564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40" y="609602"/>
            <a:ext cx="7772401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64440" y="3505200"/>
            <a:ext cx="777240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4439" y="4343400"/>
            <a:ext cx="777240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407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323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56" y="0"/>
            <a:ext cx="91186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2978" y="609600"/>
            <a:ext cx="1676621" cy="5181601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990184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302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609601"/>
            <a:ext cx="777240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42068"/>
            <a:ext cx="7772400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23712" y="5870576"/>
            <a:ext cx="1212173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870576"/>
            <a:ext cx="5990311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12085" y="5870576"/>
            <a:ext cx="417516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1128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0" y="609600"/>
            <a:ext cx="3860797" cy="1641987"/>
          </a:xfrm>
        </p:spPr>
        <p:txBody>
          <a:bodyPr>
            <a:normAutofit/>
          </a:bodyPr>
          <a:lstStyle/>
          <a:p>
            <a:r>
              <a:t>BrightKids Books – Business Plan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2251587"/>
            <a:ext cx="3860797" cy="3637935"/>
          </a:xfrm>
        </p:spPr>
        <p:txBody>
          <a:bodyPr>
            <a:normAutofit/>
          </a:bodyPr>
          <a:lstStyle/>
          <a:p>
            <a:r>
              <a:t>Program of Study: </a:t>
            </a:r>
            <a:r>
              <a:rPr lang="en-GB" err="1"/>
              <a:t>Certhe</a:t>
            </a:r>
            <a:r>
              <a:rPr lang="en-GB"/>
              <a:t> Business</a:t>
            </a:r>
            <a:endParaRPr/>
          </a:p>
          <a:p>
            <a:r>
              <a:rPr dirty="0"/>
              <a:t>Module Name &amp; Code: </a:t>
            </a:r>
            <a:r>
              <a:rPr lang="en-GB" dirty="0"/>
              <a:t>LCLM4006 EAE </a:t>
            </a:r>
            <a:endParaRPr dirty="0"/>
          </a:p>
          <a:p>
            <a:r>
              <a:t>Assignment: Component 1 Presentation</a:t>
            </a:r>
          </a:p>
          <a:p>
            <a:r>
              <a:rPr dirty="0"/>
              <a:t>Student: </a:t>
            </a:r>
            <a:r>
              <a:rPr lang="en-GB" dirty="0" err="1"/>
              <a:t>Marvynn</a:t>
            </a:r>
            <a:r>
              <a:rPr lang="en-GB" dirty="0"/>
              <a:t> Mendes Horta 2430201</a:t>
            </a:r>
            <a:endParaRPr dirty="0"/>
          </a:p>
        </p:txBody>
      </p:sp>
      <p:pic>
        <p:nvPicPr>
          <p:cNvPr id="4" name="Picture 3" descr="A group of children with their arms around each other&#10;&#10;AI-generated content may be incorrect.">
            <a:extLst>
              <a:ext uri="{FF2B5EF4-FFF2-40B4-BE49-F238E27FC236}">
                <a16:creationId xmlns:a16="http://schemas.microsoft.com/office/drawing/2014/main" id="{AB5952A6-2F4E-8A3E-9F4E-CF7B84B24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697" y="1221658"/>
            <a:ext cx="4085303" cy="408530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3490721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3483577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2513648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Management Structure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340" y="-2"/>
            <a:ext cx="5653278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620A5F-FA96-30ED-2251-6560199DA5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761128"/>
              </p:ext>
            </p:extLst>
          </p:nvPr>
        </p:nvGraphicFramePr>
        <p:xfrm>
          <a:off x="4100631" y="804671"/>
          <a:ext cx="4414719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4F9F92-46F1-A614-6FA1-7215E06655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2142068"/>
          <a:ext cx="7772400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42476583-CC33-45CE-B51B-215B5673C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8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09600"/>
            <a:ext cx="7598569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Political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9B2344-BF5E-E104-1676-11B87E254599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212342418"/>
              </p:ext>
            </p:extLst>
          </p:nvPr>
        </p:nvGraphicFramePr>
        <p:xfrm>
          <a:off x="378380" y="1913508"/>
          <a:ext cx="7598568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1" name="TextBox 50">
            <a:extLst>
              <a:ext uri="{FF2B5EF4-FFF2-40B4-BE49-F238E27FC236}">
                <a16:creationId xmlns:a16="http://schemas.microsoft.com/office/drawing/2014/main" id="{5C289237-18D8-E588-D0DD-B599ED933117}"/>
              </a:ext>
            </a:extLst>
          </p:cNvPr>
          <p:cNvSpPr txBox="1"/>
          <p:nvPr/>
        </p:nvSpPr>
        <p:spPr>
          <a:xfrm>
            <a:off x="1202807" y="5090337"/>
            <a:ext cx="622536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UK Department of Education (DfE) recognises early reading and access to books as key to children's language development and future success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9354" y="643463"/>
            <a:ext cx="2780072" cy="1608124"/>
          </a:xfrm>
        </p:spPr>
        <p:txBody>
          <a:bodyPr>
            <a:normAutofit/>
          </a:bodyPr>
          <a:lstStyle/>
          <a:p>
            <a:r>
              <a:t>Economic Factors</a:t>
            </a:r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B9E5657F-DE22-6E7F-8A27-AFB8BF1286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048" r="23821" b="3"/>
          <a:stretch>
            <a:fillRect/>
          </a:stretch>
        </p:blipFill>
        <p:spPr>
          <a:xfrm>
            <a:off x="20" y="975"/>
            <a:ext cx="5664688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9354" y="2251587"/>
            <a:ext cx="2780072" cy="3972232"/>
          </a:xfrm>
        </p:spPr>
        <p:txBody>
          <a:bodyPr>
            <a:normAutofit/>
          </a:bodyPr>
          <a:lstStyle/>
          <a:p>
            <a:r>
              <a:t>• Steady demand for affordable learning materials</a:t>
            </a:r>
          </a:p>
          <a:p>
            <a:r>
              <a:t>• Inflation may raise printing costs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5725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719807"/>
            <a:ext cx="2744542" cy="3418387"/>
          </a:xfrm>
        </p:spPr>
        <p:txBody>
          <a:bodyPr>
            <a:normAutofit/>
          </a:bodyPr>
          <a:lstStyle/>
          <a:p>
            <a:pPr algn="r"/>
            <a:r>
              <a:t>Social Factors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00192" y="2108835"/>
            <a:ext cx="0" cy="264033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1494" y="1719807"/>
            <a:ext cx="4888157" cy="3418387"/>
          </a:xfrm>
        </p:spPr>
        <p:txBody>
          <a:bodyPr>
            <a:normAutofit/>
          </a:bodyPr>
          <a:lstStyle/>
          <a:p>
            <a:r>
              <a:t>• Demand for diverse and inclusive stories</a:t>
            </a:r>
          </a:p>
          <a:p>
            <a:r>
              <a:t>• Parents prefer screen‑free learning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3490721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3483577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2513648" cy="4995333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rgbClr val="FFFFFF"/>
                </a:solidFill>
              </a:rPr>
              <a:t>Technological Factors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340" y="-2"/>
            <a:ext cx="5653278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BC8A0D-A291-B702-9301-A13CE628BF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204187"/>
              </p:ext>
            </p:extLst>
          </p:nvPr>
        </p:nvGraphicFramePr>
        <p:xfrm>
          <a:off x="4100631" y="804671"/>
          <a:ext cx="4414719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09600"/>
            <a:ext cx="7598569" cy="1456267"/>
          </a:xfrm>
        </p:spPr>
        <p:txBody>
          <a:bodyPr>
            <a:normAutofit/>
          </a:bodyPr>
          <a:lstStyle/>
          <a:p>
            <a:r>
              <a:t>Environmental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5776D0-BD2A-566C-7045-168B1A48E1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2527323"/>
              </p:ext>
            </p:extLst>
          </p:nvPr>
        </p:nvGraphicFramePr>
        <p:xfrm>
          <a:off x="514350" y="2406400"/>
          <a:ext cx="7598568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09600"/>
            <a:ext cx="7598569" cy="1456267"/>
          </a:xfrm>
        </p:spPr>
        <p:txBody>
          <a:bodyPr>
            <a:normAutofit/>
          </a:bodyPr>
          <a:lstStyle/>
          <a:p>
            <a:r>
              <a:t>Legal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A8FB68-FAE8-2103-399D-A2229B04CF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7617755"/>
              </p:ext>
            </p:extLst>
          </p:nvPr>
        </p:nvGraphicFramePr>
        <p:xfrm>
          <a:off x="514350" y="2406400"/>
          <a:ext cx="7598568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09600"/>
            <a:ext cx="7598569" cy="1456267"/>
          </a:xfrm>
        </p:spPr>
        <p:txBody>
          <a:bodyPr>
            <a:normAutofit/>
          </a:bodyPr>
          <a:lstStyle/>
          <a:p>
            <a:r>
              <a:t>Target Market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DE1CE5-4803-22D6-261B-D46E5C14BF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9243402"/>
              </p:ext>
            </p:extLst>
          </p:nvPr>
        </p:nvGraphicFramePr>
        <p:xfrm>
          <a:off x="514350" y="2406400"/>
          <a:ext cx="7598568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0" y="609600"/>
            <a:ext cx="3860797" cy="1641987"/>
          </a:xfrm>
        </p:spPr>
        <p:txBody>
          <a:bodyPr>
            <a:normAutofit/>
          </a:bodyPr>
          <a:lstStyle/>
          <a:p>
            <a:r>
              <a:t>Marketing Channels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54355CD3-12B7-454F-F934-8715200590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54" r="24545" b="-7"/>
          <a:stretch>
            <a:fillRect/>
          </a:stretch>
        </p:blipFill>
        <p:spPr>
          <a:xfrm>
            <a:off x="20" y="975"/>
            <a:ext cx="457198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2251587"/>
            <a:ext cx="3860797" cy="3637935"/>
          </a:xfrm>
        </p:spPr>
        <p:txBody>
          <a:bodyPr>
            <a:normAutofit/>
          </a:bodyPr>
          <a:lstStyle/>
          <a:p>
            <a:r>
              <a:t>• TikTok &amp; Instagram videos</a:t>
            </a:r>
          </a:p>
          <a:p>
            <a:r>
              <a:t>• School partnerships</a:t>
            </a:r>
          </a:p>
          <a:p>
            <a:r>
              <a:t>• Discount bundles</a:t>
            </a:r>
          </a:p>
          <a:p>
            <a:r>
              <a:t>• Free activity pages for engagement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3490721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3483577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2513648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Branding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340" y="-2"/>
            <a:ext cx="5653278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C97947-EB89-3C9B-BCB9-D78E4F28D5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5149870"/>
              </p:ext>
            </p:extLst>
          </p:nvPr>
        </p:nvGraphicFramePr>
        <p:xfrm>
          <a:off x="4100631" y="804671"/>
          <a:ext cx="4414719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3490721" cy="6856214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3483577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643466"/>
            <a:ext cx="2513648" cy="49953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Funding Required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340" y="-2"/>
            <a:ext cx="5653278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FC78E9-B6BC-EBC1-7556-44271762CD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5685147"/>
              </p:ext>
            </p:extLst>
          </p:nvPr>
        </p:nvGraphicFramePr>
        <p:xfrm>
          <a:off x="4100631" y="804671"/>
          <a:ext cx="4414719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Revenue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601548-1603-6EEE-0F5B-F0FC40B1A4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2142068"/>
          <a:ext cx="7772400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B2E7B-DE41-EE48-D9DC-DD4DD27C8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BF09F-EBC1-5FED-50AB-4B36B82B7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Clr>
                <a:srgbClr val="FFFFFF"/>
              </a:buClr>
              <a:buNone/>
            </a:pPr>
            <a:r>
              <a:rPr lang="en-GB" dirty="0">
                <a:ea typeface="Calibri"/>
                <a:cs typeface="Calibri"/>
              </a:rPr>
              <a:t>There is a growing gap in the market for high-quality, diverse and education children's books. Many parents want stories that support learning, build confidence and reflect different cultures, but current options are limited.</a:t>
            </a:r>
          </a:p>
          <a:p>
            <a:pPr marL="0" indent="0">
              <a:buNone/>
            </a:pPr>
            <a:r>
              <a:rPr lang="en-GB" dirty="0">
                <a:ea typeface="Calibri"/>
                <a:cs typeface="Calibri"/>
              </a:rPr>
              <a:t>By creating engaging and inclusive books, </a:t>
            </a:r>
            <a:r>
              <a:rPr lang="en-GB" dirty="0" err="1">
                <a:ea typeface="Calibri"/>
                <a:cs typeface="Calibri"/>
              </a:rPr>
              <a:t>BrightKid</a:t>
            </a:r>
            <a:r>
              <a:rPr lang="en-GB" dirty="0">
                <a:ea typeface="Calibri"/>
                <a:cs typeface="Calibri"/>
              </a:rPr>
              <a:t> books can fill this gap, meet rising demand and stand out from competitors.</a:t>
            </a:r>
          </a:p>
          <a:p>
            <a:pPr marL="0" indent="0">
              <a:buNone/>
            </a:pPr>
            <a:r>
              <a:rPr lang="en-GB" dirty="0">
                <a:ea typeface="Calibri"/>
                <a:cs typeface="Calibri"/>
              </a:rPr>
              <a:t>Selling children's books is not just a strong business opportunity, its aa chance to make a positive impact on young readers and their futures.</a:t>
            </a:r>
          </a:p>
        </p:txBody>
      </p:sp>
    </p:spTree>
    <p:extLst>
      <p:ext uri="{BB962C8B-B14F-4D97-AF65-F5344CB8AC3E}">
        <p14:creationId xmlns:p14="http://schemas.microsoft.com/office/powerpoint/2010/main" val="27079396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Celestial</vt:lpstr>
      <vt:lpstr>BrightKids Books – Business Plan Presentation</vt:lpstr>
      <vt:lpstr>Management Structure</vt:lpstr>
      <vt:lpstr>Legal Structure</vt:lpstr>
      <vt:lpstr>Political Factors</vt:lpstr>
      <vt:lpstr>Economic Factors</vt:lpstr>
      <vt:lpstr>Social Factors</vt:lpstr>
      <vt:lpstr>Technological Factors</vt:lpstr>
      <vt:lpstr>Environmental Factors</vt:lpstr>
      <vt:lpstr>Legal Factors</vt:lpstr>
      <vt:lpstr>Target Market</vt:lpstr>
      <vt:lpstr>Marketing Channels</vt:lpstr>
      <vt:lpstr>Branding</vt:lpstr>
      <vt:lpstr>Funding Required</vt:lpstr>
      <vt:lpstr>Revenue Model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96</cp:revision>
  <dcterms:created xsi:type="dcterms:W3CDTF">2013-01-27T09:14:16Z</dcterms:created>
  <dcterms:modified xsi:type="dcterms:W3CDTF">2025-12-07T16:58:41Z</dcterms:modified>
  <cp:category/>
</cp:coreProperties>
</file>