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97" r:id="rId1"/>
  </p:sldMasterIdLst>
  <p:notesMasterIdLst>
    <p:notesMasterId r:id="rId38"/>
  </p:notesMasterIdLst>
  <p:sldIdLst>
    <p:sldId id="306" r:id="rId2"/>
    <p:sldId id="308" r:id="rId3"/>
    <p:sldId id="341" r:id="rId4"/>
    <p:sldId id="310" r:id="rId5"/>
    <p:sldId id="311" r:id="rId6"/>
    <p:sldId id="344" r:id="rId7"/>
    <p:sldId id="312" r:id="rId8"/>
    <p:sldId id="313" r:id="rId9"/>
    <p:sldId id="345" r:id="rId10"/>
    <p:sldId id="314" r:id="rId11"/>
    <p:sldId id="315" r:id="rId12"/>
    <p:sldId id="316" r:id="rId13"/>
    <p:sldId id="317" r:id="rId14"/>
    <p:sldId id="318" r:id="rId15"/>
    <p:sldId id="319" r:id="rId16"/>
    <p:sldId id="320" r:id="rId17"/>
    <p:sldId id="342" r:id="rId18"/>
    <p:sldId id="322" r:id="rId19"/>
    <p:sldId id="323" r:id="rId20"/>
    <p:sldId id="324" r:id="rId21"/>
    <p:sldId id="325" r:id="rId22"/>
    <p:sldId id="326" r:id="rId23"/>
    <p:sldId id="327" r:id="rId24"/>
    <p:sldId id="328" r:id="rId25"/>
    <p:sldId id="329" r:id="rId26"/>
    <p:sldId id="330" r:id="rId27"/>
    <p:sldId id="331" r:id="rId28"/>
    <p:sldId id="332" r:id="rId29"/>
    <p:sldId id="333" r:id="rId30"/>
    <p:sldId id="334" r:id="rId31"/>
    <p:sldId id="336" r:id="rId32"/>
    <p:sldId id="337" r:id="rId33"/>
    <p:sldId id="343" r:id="rId34"/>
    <p:sldId id="339" r:id="rId35"/>
    <p:sldId id="340" r:id="rId36"/>
    <p:sldId id="303" r:id="rId37"/>
  </p:sldIdLst>
  <p:sldSz cx="9144000" cy="6858000" type="screen4x3"/>
  <p:notesSz cx="68580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B308E"/>
    <a:srgbClr val="435153"/>
    <a:srgbClr val="8A8A8A"/>
    <a:srgbClr val="6B6B6B"/>
    <a:srgbClr val="264DAE"/>
    <a:srgbClr val="4ADAD7"/>
    <a:srgbClr val="90A3A6"/>
    <a:srgbClr val="EDDFF5"/>
    <a:srgbClr val="493B93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780" autoAdjust="0"/>
    <p:restoredTop sz="90909" autoAdjust="0"/>
  </p:normalViewPr>
  <p:slideViewPr>
    <p:cSldViewPr snapToGrid="0">
      <p:cViewPr varScale="1">
        <p:scale>
          <a:sx n="81" d="100"/>
          <a:sy n="81" d="100"/>
        </p:scale>
        <p:origin x="1766" y="5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651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651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D33006-993C-46CE-BE81-A42F2D8A6269}" type="datetimeFigureOut">
              <a:rPr lang="en-US" smtClean="0"/>
              <a:t>3/31/2016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04900" y="696913"/>
            <a:ext cx="4648200" cy="34861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16425"/>
            <a:ext cx="5486400" cy="4183063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29675"/>
            <a:ext cx="2971800" cy="46513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829675"/>
            <a:ext cx="2971800" cy="46513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72CD79-D36A-4E01-AE1C-064887FE95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42722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43835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89707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4687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4</a:t>
            </a:fld>
            <a:endParaRPr lang="en-US" dirty="0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23491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5</a:t>
            </a:fld>
            <a:endParaRPr lang="en-US" dirty="0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48765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6</a:t>
            </a:fld>
            <a:endParaRPr lang="en-US" dirty="0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88911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7</a:t>
            </a:fld>
            <a:endParaRPr lang="en-US" dirty="0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13432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8</a:t>
            </a:fld>
            <a:endParaRPr lang="en-US" dirty="0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indent="0" fontAlgn="base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114152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9</a:t>
            </a:fld>
            <a:endParaRPr lang="en-US" dirty="0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indent="0" fontAlgn="base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03905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10</a:t>
            </a:fld>
            <a:endParaRPr lang="en-US" dirty="0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85068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11</a:t>
            </a:fld>
            <a:endParaRPr lang="en-US" dirty="0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944072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12</a:t>
            </a:fld>
            <a:endParaRPr lang="en-US" dirty="0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584858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13</a:t>
            </a:fld>
            <a:endParaRPr lang="en-US" dirty="0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994244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14</a:t>
            </a:fld>
            <a:endParaRPr lang="en-US" dirty="0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875022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15</a:t>
            </a:fld>
            <a:endParaRPr lang="en-US" dirty="0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88456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16</a:t>
            </a:fld>
            <a:endParaRPr lang="en-US" dirty="0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fontAlgn="base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425467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72577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18</a:t>
            </a:fld>
            <a:endParaRPr lang="en-US" dirty="0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fontAlgn="base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355848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19</a:t>
            </a:fld>
            <a:endParaRPr lang="en-US" dirty="0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fontAlgn="base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522354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20</a:t>
            </a:fld>
            <a:endParaRPr lang="en-US" dirty="0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fontAlgn="base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398034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21</a:t>
            </a:fld>
            <a:endParaRPr lang="en-US" dirty="0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fontAlgn="base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136168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22</a:t>
            </a:fld>
            <a:endParaRPr lang="en-US" dirty="0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fontAlgn="base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389109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23</a:t>
            </a:fld>
            <a:endParaRPr lang="en-US" dirty="0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fontAlgn="base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125915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24</a:t>
            </a:fld>
            <a:endParaRPr lang="en-US" dirty="0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fontAlgn="base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024034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25</a:t>
            </a:fld>
            <a:endParaRPr lang="en-US" dirty="0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fontAlgn="base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609877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26</a:t>
            </a:fld>
            <a:endParaRPr lang="en-US" dirty="0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fontAlgn="base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230545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27</a:t>
            </a:fld>
            <a:endParaRPr lang="en-US" dirty="0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fontAlgn="base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315736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28</a:t>
            </a:fld>
            <a:endParaRPr lang="en-US" dirty="0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fontAlgn="base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570512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29</a:t>
            </a:fld>
            <a:endParaRPr lang="en-US" dirty="0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fontAlgn="base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493016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30</a:t>
            </a:fld>
            <a:endParaRPr lang="en-US" dirty="0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967071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31</a:t>
            </a:fld>
            <a:endParaRPr lang="en-US" dirty="0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182039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32</a:t>
            </a:fld>
            <a:endParaRPr lang="en-US" dirty="0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190198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644326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5E10C89-F8A7-4157-A987-D9097F7301B1}" type="slidenum">
              <a:rPr lang="en-US" smtClean="0"/>
              <a:pPr>
                <a:defRPr/>
              </a:pPr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2924099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5E10C89-F8A7-4157-A987-D9097F7301B1}" type="slidenum">
              <a:rPr lang="en-US" smtClean="0"/>
              <a:pPr>
                <a:defRPr/>
              </a:pPr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04049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Picture 42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8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236383" y="4464066"/>
            <a:ext cx="3657600" cy="384721"/>
          </a:xfrm>
        </p:spPr>
        <p:txBody>
          <a:bodyPr wrap="square">
            <a:spAutoFit/>
          </a:bodyPr>
          <a:lstStyle>
            <a:lvl1pPr marL="0" marR="0" indent="0" algn="l" defTabSz="914400" rtl="0" eaLnBrk="1" fontAlgn="auto" latinLnBrk="0" hangingPunct="1">
              <a:lnSpc>
                <a:spcPct val="95000"/>
              </a:lnSpc>
              <a:spcBef>
                <a:spcPct val="20000"/>
              </a:spcBef>
              <a:spcAft>
                <a:spcPts val="0"/>
              </a:spcAft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5000"/>
              </a:lnSpc>
              <a:spcBef>
                <a:spcPct val="20000"/>
              </a:spcBef>
              <a:spcAft>
                <a:spcPts val="0"/>
              </a:spcAft>
              <a:buClr>
                <a:srgbClr val="92D050"/>
              </a:buClr>
              <a:buSzPct val="90000"/>
              <a:buFont typeface="Arial" pitchFamily="34" charset="0"/>
              <a:buNone/>
              <a:tabLst/>
              <a:defRPr/>
            </a:pPr>
            <a:r>
              <a:rPr lang="en-US" dirty="0" smtClean="0"/>
              <a:t>Speaker Name</a:t>
            </a:r>
          </a:p>
        </p:txBody>
      </p:sp>
      <p:sp>
        <p:nvSpPr>
          <p:cNvPr id="50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1248229"/>
            <a:ext cx="8112125" cy="2907239"/>
          </a:xfrm>
        </p:spPr>
        <p:txBody>
          <a:bodyPr/>
          <a:lstStyle>
            <a:lvl1pPr algn="l" defTabSz="914400" rtl="0" eaLnBrk="1" latinLnBrk="0" hangingPunct="1">
              <a:lnSpc>
                <a:spcPts val="6200"/>
              </a:lnSpc>
              <a:spcBef>
                <a:spcPct val="0"/>
              </a:spcBef>
              <a:buNone/>
              <a:defRPr lang="en-US" sz="5400" b="0" kern="1200" dirty="0">
                <a:solidFill>
                  <a:schemeClr val="bg1"/>
                </a:solidFill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Presentation Title Goes Here</a:t>
            </a:r>
            <a:endParaRPr lang="en-US" dirty="0"/>
          </a:p>
        </p:txBody>
      </p:sp>
      <p:pic>
        <p:nvPicPr>
          <p:cNvPr id="44" name="Picture 2"/>
          <p:cNvPicPr>
            <a:picLocks noChangeAspect="1" noChangeArrowheads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912068" y="330200"/>
            <a:ext cx="2889136" cy="480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236383" y="4862154"/>
            <a:ext cx="3657600" cy="355482"/>
          </a:xfrm>
        </p:spPr>
        <p:txBody>
          <a:bodyPr wrap="square">
            <a:spAutoFit/>
          </a:bodyPr>
          <a:lstStyle>
            <a:lvl1pPr marL="0" indent="0">
              <a:buFontTx/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 smtClean="0"/>
              <a:t>Speaker Title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236382" y="5231003"/>
            <a:ext cx="3657600" cy="297004"/>
          </a:xfrm>
        </p:spPr>
        <p:txBody>
          <a:bodyPr>
            <a:spAutoFit/>
          </a:bodyPr>
          <a:lstStyle>
            <a:lvl1pPr marL="0" indent="0">
              <a:buFontTx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 smtClean="0"/>
              <a:t>Date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8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236382" y="4464066"/>
            <a:ext cx="3657600" cy="384721"/>
          </a:xfrm>
        </p:spPr>
        <p:txBody>
          <a:bodyPr>
            <a:spAutoFit/>
          </a:bodyPr>
          <a:lstStyle>
            <a:lvl1pPr marL="0" marR="0" indent="0" algn="l" defTabSz="914400" rtl="0" eaLnBrk="1" fontAlgn="auto" latinLnBrk="0" hangingPunct="1">
              <a:lnSpc>
                <a:spcPct val="95000"/>
              </a:lnSpc>
              <a:spcBef>
                <a:spcPct val="20000"/>
              </a:spcBef>
              <a:spcAft>
                <a:spcPts val="0"/>
              </a:spcAft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5000"/>
              </a:lnSpc>
              <a:spcBef>
                <a:spcPct val="20000"/>
              </a:spcBef>
              <a:spcAft>
                <a:spcPts val="0"/>
              </a:spcAft>
              <a:buClr>
                <a:srgbClr val="92D050"/>
              </a:buClr>
              <a:buSzPct val="90000"/>
              <a:buFont typeface="Arial" pitchFamily="34" charset="0"/>
              <a:buNone/>
              <a:tabLst/>
              <a:defRPr/>
            </a:pPr>
            <a:r>
              <a:rPr lang="en-US" dirty="0" smtClean="0"/>
              <a:t>Speaker Name</a:t>
            </a:r>
          </a:p>
        </p:txBody>
      </p:sp>
      <p:sp>
        <p:nvSpPr>
          <p:cNvPr id="50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1248229"/>
            <a:ext cx="8112125" cy="2907239"/>
          </a:xfrm>
        </p:spPr>
        <p:txBody>
          <a:bodyPr/>
          <a:lstStyle>
            <a:lvl1pPr algn="l" defTabSz="914400" rtl="0" eaLnBrk="1" latinLnBrk="0" hangingPunct="1">
              <a:lnSpc>
                <a:spcPts val="6200"/>
              </a:lnSpc>
              <a:spcBef>
                <a:spcPct val="0"/>
              </a:spcBef>
              <a:buNone/>
              <a:defRPr lang="en-US" sz="5400" b="0" kern="1200" dirty="0">
                <a:solidFill>
                  <a:schemeClr val="bg1"/>
                </a:solidFill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Presentation Title Goes Here</a:t>
            </a:r>
            <a:endParaRPr lang="en-US" dirty="0"/>
          </a:p>
        </p:txBody>
      </p:sp>
      <p:pic>
        <p:nvPicPr>
          <p:cNvPr id="44" name="Picture 2"/>
          <p:cNvPicPr>
            <a:picLocks noChangeAspect="1" noChangeArrowheads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912068" y="330200"/>
            <a:ext cx="2889136" cy="480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236383" y="4862154"/>
            <a:ext cx="3657600" cy="355482"/>
          </a:xfrm>
        </p:spPr>
        <p:txBody>
          <a:bodyPr wrap="square">
            <a:spAutoFit/>
          </a:bodyPr>
          <a:lstStyle>
            <a:lvl1pPr marL="0" indent="0">
              <a:buFontTx/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 smtClean="0"/>
              <a:t>Speaker Title</a:t>
            </a:r>
            <a:endParaRPr lang="en-US" dirty="0"/>
          </a:p>
        </p:txBody>
      </p:sp>
      <p:sp>
        <p:nvSpPr>
          <p:cNvPr id="8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236382" y="5231003"/>
            <a:ext cx="3657600" cy="297004"/>
          </a:xfrm>
        </p:spPr>
        <p:txBody>
          <a:bodyPr>
            <a:spAutoFit/>
          </a:bodyPr>
          <a:lstStyle>
            <a:lvl1pPr marL="0" indent="0">
              <a:buFontTx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 smtClean="0"/>
              <a:t>Date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0477232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236383" y="4464066"/>
            <a:ext cx="8110728" cy="384175"/>
          </a:xfr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>
            <a:normAutofit/>
          </a:bodyPr>
          <a:lstStyle>
            <a:lvl1pPr marL="0" indent="0" algn="l">
              <a:buNone/>
              <a:defRPr lang="en-US" sz="2000" kern="1200" dirty="0">
                <a:solidFill>
                  <a:srgbClr val="493B93"/>
                </a:solidFill>
                <a:latin typeface="+mj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</a:pPr>
            <a:r>
              <a:rPr lang="en-US" dirty="0" smtClean="0"/>
              <a:t>Presenter Name</a:t>
            </a:r>
            <a:endParaRPr lang="en-US" dirty="0"/>
          </a:p>
        </p:txBody>
      </p:sp>
      <p:sp>
        <p:nvSpPr>
          <p:cNvPr id="50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1248229"/>
            <a:ext cx="8112125" cy="2907239"/>
          </a:xfrm>
        </p:spPr>
        <p:txBody>
          <a:bodyPr/>
          <a:lstStyle>
            <a:lvl1pPr marL="0" indent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  <a:defRPr lang="en-US" sz="6000" b="0" kern="1200" spc="0" dirty="0"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Presentation </a:t>
            </a:r>
            <a:br>
              <a:rPr lang="en-US" dirty="0" smtClean="0"/>
            </a:br>
            <a:r>
              <a:rPr lang="en-US" dirty="0" smtClean="0"/>
              <a:t>Title Goes Here</a:t>
            </a:r>
            <a:endParaRPr lang="en-US" dirty="0"/>
          </a:p>
        </p:txBody>
      </p:sp>
      <p:pic>
        <p:nvPicPr>
          <p:cNvPr id="51" name="Picture 4"/>
          <p:cNvPicPr>
            <a:picLocks noChangeAspect="1" noChangeArrowheads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03053" y="325971"/>
            <a:ext cx="2920207" cy="485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236382" y="4862154"/>
            <a:ext cx="8110728" cy="355482"/>
          </a:xfrm>
        </p:spPr>
        <p:txBody>
          <a:bodyPr wrap="square">
            <a:spAutoFit/>
          </a:bodyPr>
          <a:lstStyle>
            <a:lvl1pPr marL="0" indent="0">
              <a:buFontTx/>
              <a:buNone/>
              <a:defRPr sz="1800">
                <a:solidFill>
                  <a:srgbClr val="493B93"/>
                </a:solidFill>
              </a:defRPr>
            </a:lvl1pPr>
          </a:lstStyle>
          <a:p>
            <a:pPr lvl="0"/>
            <a:r>
              <a:rPr lang="en-US" dirty="0" smtClean="0"/>
              <a:t>Speaker Title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236381" y="5231003"/>
            <a:ext cx="8110728" cy="297004"/>
          </a:xfrm>
        </p:spPr>
        <p:txBody>
          <a:bodyPr wrap="square">
            <a:spAutoFit/>
          </a:bodyPr>
          <a:lstStyle>
            <a:lvl1pPr marL="0" indent="0">
              <a:buFontTx/>
              <a:buNone/>
              <a:defRPr sz="1400">
                <a:solidFill>
                  <a:srgbClr val="493B93"/>
                </a:solidFill>
              </a:defRPr>
            </a:lvl1pPr>
          </a:lstStyle>
          <a:p>
            <a:pPr lvl="0"/>
            <a:r>
              <a:rPr lang="en-US" dirty="0" smtClean="0"/>
              <a:t>Date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lternate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1248229"/>
            <a:ext cx="8112125" cy="2907239"/>
          </a:xfrm>
        </p:spPr>
        <p:txBody>
          <a:bodyPr/>
          <a:lstStyle>
            <a:lvl1pPr marL="0" indent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  <a:defRPr lang="en-US" sz="6000" b="0" kern="1200" spc="0" dirty="0"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Presentation </a:t>
            </a:r>
            <a:br>
              <a:rPr lang="en-US" dirty="0" smtClean="0"/>
            </a:br>
            <a:r>
              <a:rPr lang="en-US" dirty="0" smtClean="0"/>
              <a:t>Title Goes Here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793137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3376" y="4712451"/>
            <a:ext cx="8477250" cy="1828800"/>
          </a:xfrm>
          <a:prstGeom prst="rect">
            <a:avLst/>
          </a:prstGeom>
        </p:spPr>
      </p:pic>
      <p:sp>
        <p:nvSpPr>
          <p:cNvPr id="27" name="Rectangle 3"/>
          <p:cNvSpPr>
            <a:spLocks noChangeArrowheads="1"/>
          </p:cNvSpPr>
          <p:nvPr/>
        </p:nvSpPr>
        <p:spPr bwMode="white">
          <a:xfrm>
            <a:off x="0" y="0"/>
            <a:ext cx="9144000" cy="177800"/>
          </a:xfrm>
          <a:prstGeom prst="rect">
            <a:avLst/>
          </a:prstGeom>
          <a:solidFill>
            <a:schemeClr val="bg2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399142"/>
            <a:ext cx="8548802" cy="4134758"/>
          </a:xfrm>
        </p:spPr>
        <p:txBody>
          <a:bodyPr/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lang="en-US" sz="5400" b="0" kern="1200" spc="0" dirty="0"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latin typeface="+mj-lt"/>
                <a:ea typeface="+mj-ea"/>
                <a:cs typeface="Arial" pitchFamily="34" charset="0"/>
              </a:defRPr>
            </a:lvl1pPr>
          </a:lstStyle>
          <a:p>
            <a:pPr marL="0" lvl="0" indent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</a:pPr>
            <a:r>
              <a:rPr lang="en-US" dirty="0" smtClean="0"/>
              <a:t>Segue Title Here</a:t>
            </a:r>
            <a:endParaRPr lang="en-US" dirty="0"/>
          </a:p>
        </p:txBody>
      </p:sp>
      <p:sp>
        <p:nvSpPr>
          <p:cNvPr id="47" name="Rectangle 3"/>
          <p:cNvSpPr>
            <a:spLocks noChangeArrowheads="1"/>
          </p:cNvSpPr>
          <p:nvPr/>
        </p:nvSpPr>
        <p:spPr bwMode="hidden">
          <a:xfrm>
            <a:off x="0" y="0"/>
            <a:ext cx="9144000" cy="177800"/>
          </a:xfrm>
          <a:prstGeom prst="rect">
            <a:avLst/>
          </a:prstGeom>
          <a:solidFill>
            <a:srgbClr val="FFFFFF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4" name="Rectangle 5"/>
          <p:cNvSpPr>
            <a:spLocks noChangeArrowheads="1"/>
          </p:cNvSpPr>
          <p:nvPr userDrawn="1"/>
        </p:nvSpPr>
        <p:spPr bwMode="ltGray">
          <a:xfrm>
            <a:off x="7763787" y="6584512"/>
            <a:ext cx="59225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marL="0" algn="l" defTabSz="814388" rtl="0" eaLnBrk="1" latinLnBrk="0" hangingPunct="1">
              <a:lnSpc>
                <a:spcPct val="100000"/>
              </a:lnSpc>
            </a:pPr>
            <a:r>
              <a:rPr lang="en-US" sz="600" kern="1200" dirty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Cisco </a:t>
            </a: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Public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1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marL="0" algn="l" defTabSz="814388" rtl="0" eaLnBrk="1" latinLnBrk="0" hangingPunct="1">
              <a:lnSpc>
                <a:spcPct val="100000"/>
              </a:lnSpc>
            </a:pP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© 2013 Cisco and/or its affiliates. All rights reserved.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9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rgbClr val="808080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gu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3376" y="4696378"/>
            <a:ext cx="8477250" cy="1844873"/>
          </a:xfrm>
          <a:prstGeom prst="rect">
            <a:avLst/>
          </a:prstGeom>
        </p:spPr>
      </p:pic>
      <p:sp>
        <p:nvSpPr>
          <p:cNvPr id="27" name="Rectangle 3"/>
          <p:cNvSpPr>
            <a:spLocks noChangeArrowheads="1"/>
          </p:cNvSpPr>
          <p:nvPr/>
        </p:nvSpPr>
        <p:spPr bwMode="white">
          <a:xfrm>
            <a:off x="0" y="0"/>
            <a:ext cx="9144000" cy="177800"/>
          </a:xfrm>
          <a:prstGeom prst="rect">
            <a:avLst/>
          </a:prstGeom>
          <a:solidFill>
            <a:schemeClr val="bg2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399142"/>
            <a:ext cx="8548802" cy="4134758"/>
          </a:xfrm>
        </p:spPr>
        <p:txBody>
          <a:bodyPr/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lang="en-US" sz="5400" b="0" kern="1200" spc="0" dirty="0"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latin typeface="+mj-lt"/>
                <a:ea typeface="+mj-ea"/>
                <a:cs typeface="Arial" pitchFamily="34" charset="0"/>
              </a:defRPr>
            </a:lvl1pPr>
          </a:lstStyle>
          <a:p>
            <a:pPr marL="0" lvl="0" indent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</a:pPr>
            <a:r>
              <a:rPr lang="en-US" dirty="0" smtClean="0"/>
              <a:t>Segue Title Here</a:t>
            </a:r>
            <a:endParaRPr lang="en-US" dirty="0"/>
          </a:p>
        </p:txBody>
      </p:sp>
      <p:sp>
        <p:nvSpPr>
          <p:cNvPr id="47" name="Rectangle 3"/>
          <p:cNvSpPr>
            <a:spLocks noChangeArrowheads="1"/>
          </p:cNvSpPr>
          <p:nvPr/>
        </p:nvSpPr>
        <p:spPr bwMode="hidden">
          <a:xfrm>
            <a:off x="0" y="0"/>
            <a:ext cx="9144000" cy="177800"/>
          </a:xfrm>
          <a:prstGeom prst="rect">
            <a:avLst/>
          </a:prstGeom>
          <a:solidFill>
            <a:srgbClr val="FFFFFF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4" name="Rectangle 5"/>
          <p:cNvSpPr>
            <a:spLocks noChangeArrowheads="1"/>
          </p:cNvSpPr>
          <p:nvPr userDrawn="1"/>
        </p:nvSpPr>
        <p:spPr bwMode="ltGray">
          <a:xfrm>
            <a:off x="7763787" y="6584512"/>
            <a:ext cx="592251" cy="175257"/>
          </a:xfrm>
          <a:prstGeom prst="rect">
            <a:avLst/>
          </a:prstGeom>
        </p:spPr>
        <p:txBody>
          <a:bodyPr wrap="none" lIns="82124" tIns="41061" rIns="82124" bIns="41061" anchor="b">
            <a:spAutoFit/>
          </a:bodyPr>
          <a:lstStyle/>
          <a:p>
            <a:pPr marL="0" algn="l" defTabSz="814388" rtl="0" eaLnBrk="1" latinLnBrk="0" hangingPunct="1">
              <a:lnSpc>
                <a:spcPct val="100000"/>
              </a:lnSpc>
            </a:pPr>
            <a:r>
              <a:rPr lang="en-US" sz="600" kern="1200" dirty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Cisco </a:t>
            </a: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Public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1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</p:spPr>
        <p:txBody>
          <a:bodyPr wrap="square" lIns="82124" tIns="41061" rIns="82124" bIns="41061" anchor="b" anchorCtr="0">
            <a:spAutoFit/>
          </a:bodyPr>
          <a:lstStyle/>
          <a:p>
            <a:pPr marL="0" algn="l" defTabSz="814388" rtl="0" eaLnBrk="1" latinLnBrk="0" hangingPunct="1">
              <a:lnSpc>
                <a:spcPct val="100000"/>
              </a:lnSpc>
            </a:pP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© 2013 Cisco and/or its affiliates. All rights reserved.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12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rgbClr val="808080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66571527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 Segu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3"/>
          <p:cNvSpPr>
            <a:spLocks noChangeArrowheads="1"/>
          </p:cNvSpPr>
          <p:nvPr/>
        </p:nvSpPr>
        <p:spPr bwMode="white">
          <a:xfrm>
            <a:off x="0" y="0"/>
            <a:ext cx="9144000" cy="177800"/>
          </a:xfrm>
          <a:prstGeom prst="rect">
            <a:avLst/>
          </a:prstGeom>
          <a:solidFill>
            <a:schemeClr val="bg2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399142"/>
            <a:ext cx="8548802" cy="4134758"/>
          </a:xfrm>
        </p:spPr>
        <p:txBody>
          <a:bodyPr/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lang="en-US" sz="5400" b="0" kern="1200" spc="0" dirty="0"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latin typeface="+mj-lt"/>
                <a:ea typeface="+mj-ea"/>
                <a:cs typeface="Arial" pitchFamily="34" charset="0"/>
              </a:defRPr>
            </a:lvl1pPr>
          </a:lstStyle>
          <a:p>
            <a:pPr marL="0" lvl="0" indent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</a:pPr>
            <a:r>
              <a:rPr lang="en-US" dirty="0" smtClean="0"/>
              <a:t>Segue Title Here</a:t>
            </a:r>
            <a:endParaRPr lang="en-US" dirty="0"/>
          </a:p>
        </p:txBody>
      </p:sp>
      <p:sp>
        <p:nvSpPr>
          <p:cNvPr id="47" name="Rectangle 3"/>
          <p:cNvSpPr>
            <a:spLocks noChangeArrowheads="1"/>
          </p:cNvSpPr>
          <p:nvPr/>
        </p:nvSpPr>
        <p:spPr bwMode="hidden">
          <a:xfrm>
            <a:off x="0" y="0"/>
            <a:ext cx="9144000" cy="177800"/>
          </a:xfrm>
          <a:prstGeom prst="rect">
            <a:avLst/>
          </a:prstGeom>
          <a:solidFill>
            <a:srgbClr val="FFFFFF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4" name="Rectangle 5"/>
          <p:cNvSpPr>
            <a:spLocks noChangeArrowheads="1"/>
          </p:cNvSpPr>
          <p:nvPr userDrawn="1"/>
        </p:nvSpPr>
        <p:spPr bwMode="ltGray">
          <a:xfrm>
            <a:off x="7763787" y="6584512"/>
            <a:ext cx="59225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marL="0" algn="l" defTabSz="814388" rtl="0" eaLnBrk="1" latinLnBrk="0" hangingPunct="1">
              <a:lnSpc>
                <a:spcPct val="100000"/>
              </a:lnSpc>
            </a:pPr>
            <a:r>
              <a:rPr lang="en-US" sz="600" kern="1200" dirty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Cisco </a:t>
            </a: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Public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1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marL="0" algn="l" defTabSz="814388" rtl="0" eaLnBrk="1" latinLnBrk="0" hangingPunct="1">
              <a:lnSpc>
                <a:spcPct val="100000"/>
              </a:lnSpc>
            </a:pP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© 2013 Cisco and/or its affiliates. All rights reserved.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pic>
        <p:nvPicPr>
          <p:cNvPr id="12" name="Picture 11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3375" y="6380780"/>
            <a:ext cx="8477250" cy="160471"/>
          </a:xfrm>
          <a:prstGeom prst="rect">
            <a:avLst/>
          </a:prstGeom>
          <a:noFill/>
        </p:spPr>
      </p:pic>
      <p:sp>
        <p:nvSpPr>
          <p:cNvPr id="9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rgbClr val="808080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98724397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29702" y="432215"/>
            <a:ext cx="8588861" cy="8382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 smtClean="0"/>
              <a:t>Slide Title Goes Here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228600" y="1344168"/>
            <a:ext cx="8577072" cy="4965192"/>
          </a:xfrm>
        </p:spPr>
        <p:txBody>
          <a:bodyPr vert="horz" lIns="91440" tIns="45720" rIns="91440" bIns="45720" rtlCol="0">
            <a:noAutofit/>
          </a:bodyPr>
          <a:lstStyle>
            <a:lvl1pPr>
              <a:defRPr lang="en-US" sz="2000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dirty="0"/>
            </a:lvl5pPr>
          </a:lstStyle>
          <a:p>
            <a:pPr lvl="0"/>
            <a:r>
              <a:rPr lang="en-US" dirty="0" smtClean="0"/>
              <a:t>Body text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554809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_Heavy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3"/>
          <p:cNvSpPr>
            <a:spLocks noGrp="1"/>
          </p:cNvSpPr>
          <p:nvPr>
            <p:ph type="body" sz="quarter" idx="11"/>
          </p:nvPr>
        </p:nvSpPr>
        <p:spPr>
          <a:xfrm>
            <a:off x="4706781" y="1339745"/>
            <a:ext cx="4122425" cy="496570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5000"/>
              </a:lnSpc>
              <a:spcBef>
                <a:spcPts val="1480"/>
              </a:spcBef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algn="l" defTabSz="914400" rtl="0" eaLnBrk="1" latinLnBrk="0" hangingPunct="1">
              <a:lnSpc>
                <a:spcPct val="95000"/>
              </a:lnSpc>
              <a:spcBef>
                <a:spcPts val="600"/>
              </a:spcBef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69912" indent="0"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algn="l" defTabSz="914400" rtl="0" eaLnBrk="1" latinLnBrk="0" hangingPunct="1">
              <a:lnSpc>
                <a:spcPct val="95000"/>
              </a:lnSpc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6" name="Title Placeholder 1"/>
          <p:cNvSpPr>
            <a:spLocks noGrp="1"/>
          </p:cNvSpPr>
          <p:nvPr>
            <p:ph type="title"/>
          </p:nvPr>
        </p:nvSpPr>
        <p:spPr>
          <a:xfrm>
            <a:off x="229702" y="432215"/>
            <a:ext cx="8588861" cy="838200"/>
          </a:xfrm>
          <a:prstGeom prst="rect">
            <a:avLst/>
          </a:prstGeom>
        </p:spPr>
        <p:txBody>
          <a:bodyPr vert="horz" lIns="82296" tIns="45720" rIns="82296" bIns="45720" rtlCol="0" anchor="b" anchorCtr="0">
            <a:noAutofit/>
          </a:bodyPr>
          <a:lstStyle/>
          <a:p>
            <a:pPr lvl="0"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</a:pPr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quarter" idx="12"/>
          </p:nvPr>
        </p:nvSpPr>
        <p:spPr>
          <a:xfrm>
            <a:off x="229702" y="1339745"/>
            <a:ext cx="4122425" cy="496570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5000"/>
              </a:lnSpc>
              <a:spcBef>
                <a:spcPts val="1480"/>
              </a:spcBef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algn="l" defTabSz="914400" rtl="0" eaLnBrk="1" latinLnBrk="0" hangingPunct="1">
              <a:lnSpc>
                <a:spcPct val="95000"/>
              </a:lnSpc>
              <a:spcBef>
                <a:spcPts val="600"/>
              </a:spcBef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69912" indent="0"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algn="l" defTabSz="914400" rtl="0" eaLnBrk="1" latinLnBrk="0" hangingPunct="1">
              <a:lnSpc>
                <a:spcPct val="95000"/>
              </a:lnSpc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 with pull 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239713" y="1339745"/>
            <a:ext cx="4103687" cy="4965700"/>
          </a:xfrm>
        </p:spPr>
        <p:txBody>
          <a:bodyPr/>
          <a:lstStyle>
            <a:lvl1pPr>
              <a:lnSpc>
                <a:spcPct val="95000"/>
              </a:lnSpc>
              <a:spcBef>
                <a:spcPts val="1480"/>
              </a:spcBef>
              <a:defRPr sz="2200">
                <a:solidFill>
                  <a:srgbClr val="435153"/>
                </a:solidFill>
                <a:latin typeface="+mj-lt"/>
              </a:defRPr>
            </a:lvl1pPr>
            <a:lvl2pPr>
              <a:lnSpc>
                <a:spcPct val="95000"/>
              </a:lnSpc>
              <a:spcBef>
                <a:spcPts val="600"/>
              </a:spcBef>
              <a:defRPr>
                <a:solidFill>
                  <a:srgbClr val="435153"/>
                </a:solidFill>
                <a:latin typeface="+mj-lt"/>
              </a:defRPr>
            </a:lvl2pPr>
            <a:lvl3pPr>
              <a:defRPr>
                <a:solidFill>
                  <a:srgbClr val="435153"/>
                </a:solidFill>
                <a:latin typeface="+mj-lt"/>
              </a:defRPr>
            </a:lvl3pPr>
            <a:lvl4pPr>
              <a:defRPr>
                <a:solidFill>
                  <a:srgbClr val="435153"/>
                </a:solidFill>
                <a:latin typeface="+mj-lt"/>
              </a:defRPr>
            </a:lvl4pPr>
            <a:lvl5pPr>
              <a:defRPr>
                <a:solidFill>
                  <a:srgbClr val="435153"/>
                </a:solidFill>
                <a:latin typeface="+mj-lt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>
          <a:xfrm>
            <a:off x="229702" y="432215"/>
            <a:ext cx="8588861" cy="838200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0" name="Rounded Rectangle 9"/>
          <p:cNvSpPr/>
          <p:nvPr userDrawn="1"/>
        </p:nvSpPr>
        <p:spPr>
          <a:xfrm>
            <a:off x="4984231" y="1416140"/>
            <a:ext cx="3759720" cy="4599033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tx1">
                  <a:lumMod val="20000"/>
                  <a:lumOff val="80000"/>
                </a:schemeClr>
              </a:gs>
              <a:gs pos="47000">
                <a:schemeClr val="bg1"/>
              </a:gs>
              <a:gs pos="100000">
                <a:srgbClr val="EDDFF5"/>
              </a:gs>
            </a:gsLst>
            <a:lin ang="2700000" scaled="1"/>
            <a:tileRect/>
          </a:gradFill>
          <a:ln>
            <a:noFill/>
          </a:ln>
          <a:effectLst>
            <a:outerShdw blurRad="1143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+mj-lt"/>
            </a:endParaRPr>
          </a:p>
        </p:txBody>
      </p:sp>
      <p:sp>
        <p:nvSpPr>
          <p:cNvPr id="15" name="Text Placeholder 3"/>
          <p:cNvSpPr>
            <a:spLocks noGrp="1"/>
          </p:cNvSpPr>
          <p:nvPr>
            <p:ph type="body" sz="quarter" idx="15"/>
          </p:nvPr>
        </p:nvSpPr>
        <p:spPr>
          <a:xfrm>
            <a:off x="5221224" y="1747683"/>
            <a:ext cx="3236976" cy="1900292"/>
          </a:xfrm>
        </p:spPr>
        <p:txBody>
          <a:bodyPr/>
          <a:lstStyle>
            <a:lvl1pPr marL="114300" indent="-114300">
              <a:buFontTx/>
              <a:buNone/>
              <a:defRPr sz="20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7" name="Text Placeholder 21"/>
          <p:cNvSpPr>
            <a:spLocks noGrp="1"/>
          </p:cNvSpPr>
          <p:nvPr>
            <p:ph type="body" sz="quarter" idx="16"/>
          </p:nvPr>
        </p:nvSpPr>
        <p:spPr>
          <a:xfrm>
            <a:off x="5310124" y="4876800"/>
            <a:ext cx="3044497" cy="326243"/>
          </a:xfrm>
        </p:spPr>
        <p:txBody>
          <a:bodyPr wrap="square">
            <a:spAutoFit/>
          </a:bodyPr>
          <a:lstStyle>
            <a:lvl1pPr marL="0" indent="0">
              <a:buFontTx/>
              <a:buNone/>
              <a:defRPr sz="1600"/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9" name="Straight Connector 18"/>
          <p:cNvCxnSpPr/>
          <p:nvPr userDrawn="1"/>
        </p:nvCxnSpPr>
        <p:spPr>
          <a:xfrm flipH="1">
            <a:off x="4990141" y="1335313"/>
            <a:ext cx="1" cy="4760687"/>
          </a:xfrm>
          <a:prstGeom prst="line">
            <a:avLst/>
          </a:prstGeom>
          <a:ln w="76200" cap="rnd">
            <a:gradFill>
              <a:gsLst>
                <a:gs pos="0">
                  <a:schemeClr val="tx1"/>
                </a:gs>
                <a:gs pos="50000">
                  <a:schemeClr val="accent4"/>
                </a:gs>
                <a:gs pos="100000">
                  <a:schemeClr val="tx2"/>
                </a:gs>
              </a:gsLst>
              <a:lin ang="12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332592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_2-Colum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29702" y="301752"/>
            <a:ext cx="4123944" cy="838200"/>
          </a:xfrm>
        </p:spPr>
        <p:txBody>
          <a:bodyPr vert="horz" lIns="82296" tIns="45720" rIns="82296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kumimoji="0" lang="en-US" sz="3600" b="0" i="0" u="none" strike="noStrike" kern="1200" cap="none" spc="0" normalizeH="0" baseline="0" dirty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Two Column</a:t>
            </a:r>
            <a:br>
              <a:rPr lang="en-US" dirty="0" smtClean="0"/>
            </a:br>
            <a:r>
              <a:rPr lang="en-US" dirty="0" smtClean="0"/>
              <a:t>Title Left</a:t>
            </a:r>
            <a:endParaRPr lang="en-US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1" hasCustomPrompt="1"/>
          </p:nvPr>
        </p:nvSpPr>
        <p:spPr>
          <a:xfrm>
            <a:off x="219455" y="1600200"/>
            <a:ext cx="4142232" cy="4526280"/>
          </a:xfrm>
        </p:spPr>
        <p:txBody>
          <a:bodyPr/>
          <a:lstStyle>
            <a:lvl1pPr marL="0" indent="0">
              <a:buNone/>
              <a:defRPr>
                <a:solidFill>
                  <a:schemeClr val="tx2"/>
                </a:solidFill>
                <a:latin typeface="+mj-lt"/>
              </a:defRPr>
            </a:lvl1pPr>
            <a:lvl2pPr marL="406400" indent="0">
              <a:buClr>
                <a:schemeClr val="accent5"/>
              </a:buClr>
              <a:buFontTx/>
              <a:buNone/>
              <a:tabLst/>
              <a:defRPr>
                <a:solidFill>
                  <a:schemeClr val="tx2"/>
                </a:solidFill>
                <a:latin typeface="+mj-lt"/>
              </a:defRPr>
            </a:lvl2pPr>
          </a:lstStyle>
          <a:p>
            <a:pPr lvl="0"/>
            <a:r>
              <a:rPr lang="en-US" dirty="0" smtClean="0"/>
              <a:t>Body copy uses sentence capital letters only, size 20, left aligned</a:t>
            </a:r>
          </a:p>
          <a:p>
            <a:pPr lvl="1"/>
            <a:r>
              <a:rPr lang="en-US" dirty="0" smtClean="0"/>
              <a:t>Sub-bullets are size 18 </a:t>
            </a:r>
            <a:br>
              <a:rPr lang="en-US" dirty="0" smtClean="0"/>
            </a:br>
            <a:r>
              <a:rPr lang="en-US" dirty="0" smtClean="0"/>
              <a:t>and indented</a:t>
            </a:r>
          </a:p>
          <a:p>
            <a:pPr lvl="1"/>
            <a:r>
              <a:rPr lang="en-US" dirty="0" smtClean="0"/>
              <a:t>Hyperlink: www.cisco.com </a:t>
            </a:r>
          </a:p>
          <a:p>
            <a:pPr lvl="0"/>
            <a:r>
              <a:rPr lang="en-US" dirty="0" smtClean="0"/>
              <a:t>Use Cisco highlight color, bold, or both when emphasizing words, </a:t>
            </a:r>
            <a:br>
              <a:rPr lang="en-US" dirty="0" smtClean="0"/>
            </a:br>
            <a:r>
              <a:rPr lang="en-US" dirty="0" smtClean="0"/>
              <a:t>do not italicize; use yellow on the </a:t>
            </a:r>
            <a:br>
              <a:rPr lang="en-US" dirty="0" smtClean="0"/>
            </a:br>
            <a:r>
              <a:rPr lang="en-US" dirty="0" smtClean="0"/>
              <a:t>black template and red for the white template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2" hasCustomPrompt="1"/>
          </p:nvPr>
        </p:nvSpPr>
        <p:spPr>
          <a:xfrm>
            <a:off x="4818888" y="1600200"/>
            <a:ext cx="4005072" cy="4526280"/>
          </a:xfrm>
        </p:spPr>
        <p:txBody>
          <a:bodyPr/>
          <a:lstStyle>
            <a:lvl1pPr marL="0" indent="0">
              <a:buFontTx/>
              <a:buNone/>
              <a:defRPr>
                <a:solidFill>
                  <a:schemeClr val="tx1"/>
                </a:solidFill>
                <a:latin typeface="+mj-lt"/>
              </a:defRPr>
            </a:lvl1pPr>
            <a:lvl2pPr marL="406400" indent="0">
              <a:buClr>
                <a:schemeClr val="accent1">
                  <a:lumMod val="40000"/>
                  <a:lumOff val="60000"/>
                </a:schemeClr>
              </a:buClr>
              <a:buFont typeface="Arial" pitchFamily="34" charset="0"/>
              <a:buNone/>
              <a:defRPr>
                <a:solidFill>
                  <a:schemeClr val="tx1"/>
                </a:solidFill>
                <a:latin typeface="+mj-lt"/>
              </a:defRPr>
            </a:lvl2pPr>
          </a:lstStyle>
          <a:p>
            <a:pPr lvl="0"/>
            <a:r>
              <a:rPr lang="en-US" dirty="0" smtClean="0"/>
              <a:t>Body copy uses sentence capital letters only, size 20, left aligned</a:t>
            </a:r>
          </a:p>
          <a:p>
            <a:pPr lvl="1"/>
            <a:r>
              <a:rPr lang="en-US" dirty="0" smtClean="0"/>
              <a:t>Sub-bullets are size 18 </a:t>
            </a:r>
            <a:br>
              <a:rPr lang="en-US" dirty="0" smtClean="0"/>
            </a:br>
            <a:r>
              <a:rPr lang="en-US" dirty="0" smtClean="0"/>
              <a:t>and indented</a:t>
            </a:r>
          </a:p>
          <a:p>
            <a:pPr lvl="1"/>
            <a:r>
              <a:rPr lang="en-US" dirty="0" smtClean="0"/>
              <a:t>Hyperlink: www.cisco.com </a:t>
            </a:r>
          </a:p>
          <a:p>
            <a:pPr lvl="0"/>
            <a:r>
              <a:rPr lang="en-US" dirty="0" smtClean="0"/>
              <a:t>Use Cisco highlight color, bold, or both when emphasizing words, do not italicize; use yellow on the black template and red for the white template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3" hasCustomPrompt="1"/>
          </p:nvPr>
        </p:nvSpPr>
        <p:spPr>
          <a:xfrm>
            <a:off x="4818887" y="301752"/>
            <a:ext cx="3951308" cy="838200"/>
          </a:xfr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lang="en-US" sz="3600" b="0" i="0" u="none" strike="noStrike" kern="1200" cap="none" spc="0" normalizeH="0" baseline="0" noProof="0" dirty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rPr>
              <a:t>Two Column</a:t>
            </a:r>
            <a:b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rPr>
            </a:br>
            <a: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rPr>
              <a:t>Title Right</a:t>
            </a:r>
            <a:endParaRPr kumimoji="0" lang="en-US" sz="3600" b="0" i="0" u="none" strike="noStrike" kern="1200" cap="none" spc="0" normalizeH="0" baseline="0" noProof="0" dirty="0">
              <a:ln>
                <a:noFill/>
              </a:ln>
              <a:gradFill flip="none" rotWithShape="1">
                <a:gsLst>
                  <a:gs pos="16000">
                    <a:schemeClr val="tx2"/>
                  </a:gs>
                  <a:gs pos="100000">
                    <a:srgbClr val="28A7DF"/>
                  </a:gs>
                </a:gsLst>
                <a:lin ang="1800000" scaled="0"/>
                <a:tileRect/>
              </a:gradFill>
              <a:effectLst/>
              <a:uLnTx/>
              <a:uFillTx/>
              <a:latin typeface="+mj-lt"/>
              <a:ea typeface="+mj-ea"/>
              <a:cs typeface="Arial" pitchFamily="34" charset="0"/>
            </a:endParaRPr>
          </a:p>
        </p:txBody>
      </p:sp>
      <p:cxnSp>
        <p:nvCxnSpPr>
          <p:cNvPr id="14" name="Straight Connector 13"/>
          <p:cNvCxnSpPr/>
          <p:nvPr userDrawn="1"/>
        </p:nvCxnSpPr>
        <p:spPr>
          <a:xfrm>
            <a:off x="4486587" y="777667"/>
            <a:ext cx="0" cy="5287676"/>
          </a:xfrm>
          <a:prstGeom prst="line">
            <a:avLst/>
          </a:prstGeom>
          <a:ln w="76200" cap="rnd">
            <a:gradFill>
              <a:gsLst>
                <a:gs pos="0">
                  <a:schemeClr val="tx1"/>
                </a:gs>
                <a:gs pos="50000">
                  <a:schemeClr val="accent4"/>
                </a:gs>
                <a:gs pos="100000">
                  <a:schemeClr val="tx2"/>
                </a:gs>
              </a:gsLst>
              <a:lin ang="12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_3-Column Layout No Bottom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12"/>
          <p:cNvSpPr>
            <a:spLocks noGrp="1"/>
          </p:cNvSpPr>
          <p:nvPr>
            <p:ph type="body" sz="quarter" idx="14"/>
          </p:nvPr>
        </p:nvSpPr>
        <p:spPr>
          <a:xfrm>
            <a:off x="244475" y="1866900"/>
            <a:ext cx="2622550" cy="4391025"/>
          </a:xfrm>
        </p:spPr>
        <p:txBody>
          <a:bodyPr/>
          <a:lstStyle>
            <a:lvl1pPr algn="l" defTabSz="914400" rtl="0" eaLnBrk="1" latinLnBrk="0" hangingPunct="1">
              <a:lnSpc>
                <a:spcPct val="95000"/>
              </a:lnSpc>
              <a:defRPr lang="en-US" sz="20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algn="l" defTabSz="914400" rtl="0" eaLnBrk="1" latinLnBrk="0" hangingPunct="1">
              <a:lnSpc>
                <a:spcPct val="95000"/>
              </a:lnSpc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2pPr>
            <a:lvl3pPr marL="569912" indent="0"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3pPr>
            <a:lvl4pPr algn="l" defTabSz="914400" rtl="0" eaLnBrk="1" latinLnBrk="0" hangingPunct="1">
              <a:lnSpc>
                <a:spcPct val="95000"/>
              </a:lnSpc>
              <a:defRPr lang="en-US" sz="12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4pPr>
            <a:lvl5pPr algn="l" defTabSz="914400" rtl="0" eaLnBrk="1" latinLnBrk="0" hangingPunct="1">
              <a:lnSpc>
                <a:spcPct val="95000"/>
              </a:lnSpc>
              <a:defRPr lang="en-US" sz="1200" kern="1200" dirty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4" name="Text Placeholder 12"/>
          <p:cNvSpPr>
            <a:spLocks noGrp="1"/>
          </p:cNvSpPr>
          <p:nvPr>
            <p:ph type="body" sz="quarter" idx="15"/>
          </p:nvPr>
        </p:nvSpPr>
        <p:spPr>
          <a:xfrm>
            <a:off x="3292474" y="1866900"/>
            <a:ext cx="2593975" cy="4362450"/>
          </a:xfrm>
        </p:spPr>
        <p:txBody>
          <a:bodyPr/>
          <a:lstStyle>
            <a:lvl1pPr algn="l" defTabSz="914400" rtl="0" eaLnBrk="1" latinLnBrk="0" hangingPunct="1">
              <a:lnSpc>
                <a:spcPct val="95000"/>
              </a:lnSpc>
              <a:defRPr lang="en-US" sz="20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algn="l" defTabSz="914400" rtl="0" eaLnBrk="1" latinLnBrk="0" hangingPunct="1">
              <a:lnSpc>
                <a:spcPct val="95000"/>
              </a:lnSpc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2pPr>
            <a:lvl3pPr marL="569912" indent="0"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3pPr>
            <a:lvl4pPr algn="l" defTabSz="914400" rtl="0" eaLnBrk="1" latinLnBrk="0" hangingPunct="1">
              <a:lnSpc>
                <a:spcPct val="95000"/>
              </a:lnSpc>
              <a:defRPr lang="en-US" sz="12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4pPr>
            <a:lvl5pPr algn="l" defTabSz="914400" rtl="0" eaLnBrk="1" latinLnBrk="0" hangingPunct="1">
              <a:lnSpc>
                <a:spcPct val="95000"/>
              </a:lnSpc>
              <a:defRPr lang="en-US" sz="1200" kern="1200" dirty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5" name="Text Placeholder 12"/>
          <p:cNvSpPr>
            <a:spLocks noGrp="1"/>
          </p:cNvSpPr>
          <p:nvPr>
            <p:ph type="body" sz="quarter" idx="16"/>
          </p:nvPr>
        </p:nvSpPr>
        <p:spPr>
          <a:xfrm>
            <a:off x="6275388" y="1866900"/>
            <a:ext cx="2633662" cy="4333875"/>
          </a:xfrm>
        </p:spPr>
        <p:txBody>
          <a:bodyPr/>
          <a:lstStyle>
            <a:lvl1pPr algn="l" defTabSz="914400" rtl="0" eaLnBrk="1" latinLnBrk="0" hangingPunct="1">
              <a:lnSpc>
                <a:spcPct val="95000"/>
              </a:lnSpc>
              <a:defRPr lang="en-US" sz="20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algn="l" defTabSz="914400" rtl="0" eaLnBrk="1" latinLnBrk="0" hangingPunct="1">
              <a:lnSpc>
                <a:spcPct val="95000"/>
              </a:lnSpc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2pPr>
            <a:lvl3pPr marL="569912" indent="0"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3pPr>
            <a:lvl4pPr algn="l" defTabSz="914400" rtl="0" eaLnBrk="1" latinLnBrk="0" hangingPunct="1">
              <a:lnSpc>
                <a:spcPct val="95000"/>
              </a:lnSpc>
              <a:defRPr lang="en-US" sz="12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4pPr>
            <a:lvl5pPr algn="l" defTabSz="914400" rtl="0" eaLnBrk="1" latinLnBrk="0" hangingPunct="1">
              <a:lnSpc>
                <a:spcPct val="95000"/>
              </a:lnSpc>
              <a:defRPr lang="en-US" sz="1200" kern="1200" dirty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1" name="Text Placeholder 20"/>
          <p:cNvSpPr>
            <a:spLocks noGrp="1" noChangeAspect="1"/>
          </p:cNvSpPr>
          <p:nvPr>
            <p:ph type="body" sz="quarter" idx="17"/>
          </p:nvPr>
        </p:nvSpPr>
        <p:spPr>
          <a:xfrm>
            <a:off x="219456" y="319099"/>
            <a:ext cx="2670048" cy="1200329"/>
          </a:xfrm>
        </p:spPr>
        <p:txBody>
          <a:bodyPr anchor="b" anchorCtr="0">
            <a:spAutoFit/>
          </a:bodyPr>
          <a:lstStyle>
            <a:lvl1pPr marL="0" marR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lang="en-US" sz="3000" b="0" i="0" u="none" strike="noStrike" kern="1200" cap="none" spc="0" normalizeH="0" baseline="0" dirty="0" smtClean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22" name="Text Placeholder 20"/>
          <p:cNvSpPr>
            <a:spLocks noGrp="1"/>
          </p:cNvSpPr>
          <p:nvPr>
            <p:ph type="body" sz="quarter" idx="18"/>
          </p:nvPr>
        </p:nvSpPr>
        <p:spPr>
          <a:xfrm>
            <a:off x="3255264" y="319099"/>
            <a:ext cx="2670048" cy="1200329"/>
          </a:xfrm>
        </p:spPr>
        <p:txBody>
          <a:bodyPr anchor="b" anchorCtr="0">
            <a:spAutoFit/>
          </a:bodyPr>
          <a:lstStyle>
            <a:lvl1pPr marL="0" marR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lang="en-US" sz="3000" b="0" i="0" u="none" strike="noStrike" kern="1200" cap="none" spc="0" normalizeH="0" baseline="0" dirty="0" smtClean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Click to edit Master text styles</a:t>
            </a:r>
          </a:p>
        </p:txBody>
      </p:sp>
      <p:sp>
        <p:nvSpPr>
          <p:cNvPr id="24" name="Text Placeholder 20"/>
          <p:cNvSpPr>
            <a:spLocks noGrp="1" noChangeAspect="1"/>
          </p:cNvSpPr>
          <p:nvPr>
            <p:ph type="body" sz="quarter" idx="19"/>
          </p:nvPr>
        </p:nvSpPr>
        <p:spPr>
          <a:xfrm>
            <a:off x="6247902" y="319099"/>
            <a:ext cx="2670048" cy="1200329"/>
          </a:xfrm>
        </p:spPr>
        <p:txBody>
          <a:bodyPr anchor="b" anchorCtr="0">
            <a:spAutoFit/>
          </a:bodyPr>
          <a:lstStyle>
            <a:lvl1pPr marL="0" marR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lang="en-US" sz="3000" b="0" i="0" u="none" strike="noStrike" kern="1200" cap="none" spc="0" normalizeH="0" baseline="0" dirty="0" smtClean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Click to edit Master text styles</a:t>
            </a:r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3082817" y="869003"/>
            <a:ext cx="0" cy="5287676"/>
          </a:xfrm>
          <a:prstGeom prst="line">
            <a:avLst/>
          </a:prstGeom>
          <a:ln w="76200" cap="rnd">
            <a:gradFill>
              <a:gsLst>
                <a:gs pos="0">
                  <a:schemeClr val="tx1"/>
                </a:gs>
                <a:gs pos="50000">
                  <a:schemeClr val="accent4"/>
                </a:gs>
                <a:gs pos="100000">
                  <a:schemeClr val="tx2"/>
                </a:gs>
              </a:gsLst>
              <a:lin ang="12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 userDrawn="1"/>
        </p:nvCxnSpPr>
        <p:spPr>
          <a:xfrm>
            <a:off x="6083084" y="869003"/>
            <a:ext cx="0" cy="5287676"/>
          </a:xfrm>
          <a:prstGeom prst="line">
            <a:avLst/>
          </a:prstGeom>
          <a:ln w="76200" cap="rnd">
            <a:gradFill>
              <a:gsLst>
                <a:gs pos="0">
                  <a:schemeClr val="tx1"/>
                </a:gs>
                <a:gs pos="50000">
                  <a:schemeClr val="accent4"/>
                </a:gs>
                <a:gs pos="100000">
                  <a:schemeClr val="tx2"/>
                </a:gs>
              </a:gsLst>
              <a:lin ang="12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Title 1"/>
          <p:cNvSpPr>
            <a:spLocks noGrp="1"/>
          </p:cNvSpPr>
          <p:nvPr>
            <p:ph type="title" hasCustomPrompt="1"/>
          </p:nvPr>
        </p:nvSpPr>
        <p:spPr>
          <a:xfrm>
            <a:off x="246972" y="439710"/>
            <a:ext cx="8567244" cy="838200"/>
          </a:xfrm>
        </p:spPr>
        <p:txBody>
          <a:bodyPr/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kumimoji="0" lang="en-US" sz="3600" b="0" i="0" u="none" strike="noStrike" kern="1200" cap="none" spc="0" normalizeH="0" baseline="0" dirty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Slide Title Goes Here</a:t>
            </a:r>
            <a:endParaRPr lang="en-US" dirty="0"/>
          </a:p>
        </p:txBody>
      </p:sp>
      <p:sp>
        <p:nvSpPr>
          <p:cNvPr id="36" name="Chart Placeholder 35"/>
          <p:cNvSpPr>
            <a:spLocks noGrp="1"/>
          </p:cNvSpPr>
          <p:nvPr>
            <p:ph type="chart" sz="quarter" idx="10"/>
          </p:nvPr>
        </p:nvSpPr>
        <p:spPr>
          <a:xfrm>
            <a:off x="359764" y="1476375"/>
            <a:ext cx="8439461" cy="4305300"/>
          </a:xfrm>
        </p:spPr>
        <p:txBody>
          <a:bodyPr anchor="ctr" anchorCtr="1"/>
          <a:lstStyle>
            <a:lvl1pPr>
              <a:buNone/>
              <a:defRPr>
                <a:latin typeface="+mj-lt"/>
              </a:defRPr>
            </a:lvl1pPr>
          </a:lstStyle>
          <a:p>
            <a:r>
              <a:rPr lang="en-US" dirty="0" smtClean="0"/>
              <a:t>Click icon to add chart</a:t>
            </a:r>
            <a:endParaRPr lang="en-US" dirty="0"/>
          </a:p>
        </p:txBody>
      </p:sp>
      <p:sp>
        <p:nvSpPr>
          <p:cNvPr id="4" name="Text Placeholder 9"/>
          <p:cNvSpPr>
            <a:spLocks noGrp="1"/>
          </p:cNvSpPr>
          <p:nvPr>
            <p:ph type="body" sz="quarter" idx="11" hasCustomPrompt="1"/>
          </p:nvPr>
        </p:nvSpPr>
        <p:spPr>
          <a:xfrm>
            <a:off x="249466" y="6062114"/>
            <a:ext cx="7461250" cy="276999"/>
          </a:xfrm>
        </p:spPr>
        <p:txBody>
          <a:bodyPr wrap="square" anchor="b" anchorCtr="0">
            <a:spAutoFit/>
          </a:bodyPr>
          <a:lstStyle>
            <a:lvl1pPr algn="l" defTabSz="804863">
              <a:lnSpc>
                <a:spcPct val="100000"/>
              </a:lnSpc>
              <a:spcBef>
                <a:spcPct val="50000"/>
              </a:spcBef>
              <a:buNone/>
              <a:defRPr sz="1200">
                <a:solidFill>
                  <a:srgbClr val="435153"/>
                </a:solidFill>
                <a:latin typeface="+mj-lt"/>
              </a:defRPr>
            </a:lvl1pPr>
            <a:lvl2pPr>
              <a:buFont typeface="Arial" pitchFamily="34" charset="0"/>
              <a:buNone/>
              <a:defRPr sz="1400"/>
            </a:lvl2pPr>
            <a:lvl3pPr>
              <a:buFont typeface="Arial" pitchFamily="34" charset="0"/>
              <a:buNone/>
              <a:defRPr sz="1400"/>
            </a:lvl3pPr>
            <a:lvl4pPr>
              <a:buFont typeface="Arial" pitchFamily="34" charset="0"/>
              <a:buNone/>
              <a:defRPr sz="1400"/>
            </a:lvl4pPr>
            <a:lvl5pPr>
              <a:buFont typeface="Arial" pitchFamily="34" charset="0"/>
              <a:buNone/>
              <a:defRPr sz="1400"/>
            </a:lvl5pPr>
          </a:lstStyle>
          <a:p>
            <a:pPr lvl="0"/>
            <a:r>
              <a:rPr lang="en-US" dirty="0" smtClean="0"/>
              <a:t>Source: Placeholder for Notes Is 12 Points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ttom title_photo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29702" y="5430244"/>
            <a:ext cx="8558698" cy="838200"/>
          </a:xfrm>
        </p:spPr>
        <p:txBody>
          <a:bodyPr vert="horz" lIns="82296" tIns="45720" rIns="82296" bIns="45720" rtlCol="0" anchor="b" anchorCtr="0">
            <a:noAutofit/>
          </a:bodyPr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kumimoji="0" lang="en-US" sz="3600" b="0" i="0" u="none" strike="noStrike" kern="1200" cap="none" spc="0" normalizeH="0" baseline="0" dirty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Slide Title Goes Here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246888" y="1600200"/>
            <a:ext cx="4005072" cy="3749040"/>
          </a:xfrm>
        </p:spPr>
        <p:txBody>
          <a:bodyPr anchor="ctr" anchorCtr="0">
            <a:normAutofit/>
          </a:bodyPr>
          <a:lstStyle>
            <a:lvl1pPr marL="0" indent="0">
              <a:buFontTx/>
              <a:buNone/>
              <a:defRPr sz="2400" baseline="0">
                <a:solidFill>
                  <a:schemeClr val="tx1">
                    <a:lumMod val="75000"/>
                  </a:schemeClr>
                </a:solidFill>
                <a:latin typeface="+mj-lt"/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 smtClean="0"/>
              <a:t>Simple text goes here and can wrap to accommodate more lines of information</a:t>
            </a:r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1" hasCustomPrompt="1"/>
          </p:nvPr>
        </p:nvSpPr>
        <p:spPr>
          <a:xfrm>
            <a:off x="4873752" y="1947672"/>
            <a:ext cx="3429000" cy="2990088"/>
          </a:xfrm>
        </p:spPr>
        <p:txBody>
          <a:bodyPr anchor="ctr" anchorCtr="1"/>
          <a:lstStyle>
            <a:lvl1pPr algn="ctr">
              <a:buFontTx/>
              <a:buNone/>
              <a:defRPr>
                <a:latin typeface="+mj-lt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ttom 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29702" y="5430244"/>
            <a:ext cx="8558698" cy="838200"/>
          </a:xfrm>
        </p:spPr>
        <p:txBody>
          <a:bodyPr vert="horz" lIns="82296" tIns="45720" rIns="82296" bIns="45720" rtlCol="0" anchor="b" anchorCtr="0">
            <a:noAutofit/>
          </a:bodyPr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kumimoji="0" lang="en-US" sz="3600" b="0" i="0" u="none" strike="noStrike" kern="1200" cap="none" spc="0" normalizeH="0" baseline="0" dirty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Slide Title Goes Here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493776" y="5852160"/>
            <a:ext cx="8112126" cy="384175"/>
          </a:xfr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rgbClr val="493B93"/>
                </a:solidFill>
                <a:latin typeface="+mj-lt"/>
                <a:ea typeface="+mn-ea"/>
                <a:cs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 dirty="0" smtClean="0"/>
              <a:t>Presenter Name and Title Go Here</a:t>
            </a:r>
            <a:endParaRPr lang="en-US" dirty="0"/>
          </a:p>
        </p:txBody>
      </p:sp>
      <p:sp>
        <p:nvSpPr>
          <p:cNvPr id="27" name="Rectangle 3"/>
          <p:cNvSpPr>
            <a:spLocks noChangeArrowheads="1"/>
          </p:cNvSpPr>
          <p:nvPr/>
        </p:nvSpPr>
        <p:spPr bwMode="white">
          <a:xfrm>
            <a:off x="0" y="0"/>
            <a:ext cx="9144000" cy="177800"/>
          </a:xfrm>
          <a:prstGeom prst="rect">
            <a:avLst/>
          </a:prstGeom>
          <a:solidFill>
            <a:schemeClr val="bg2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19456" y="649224"/>
            <a:ext cx="8112125" cy="4480560"/>
          </a:xfrm>
        </p:spPr>
        <p:txBody>
          <a:bodyPr/>
          <a:lstStyle>
            <a:lvl1pPr marL="236538" indent="-236538" algn="l" defTabSz="914400" rtl="0" eaLnBrk="1" latinLnBrk="0" hangingPunct="1">
              <a:lnSpc>
                <a:spcPts val="5200"/>
              </a:lnSpc>
              <a:spcBef>
                <a:spcPct val="20000"/>
              </a:spcBef>
              <a:buClr>
                <a:schemeClr val="tx1"/>
              </a:buClr>
              <a:buFont typeface="Arial" pitchFamily="34" charset="0"/>
              <a:buNone/>
              <a:defRPr kumimoji="0" lang="en-US" sz="5400" b="0" i="0" u="none" strike="noStrike" kern="1200" cap="none" spc="0" normalizeH="0" baseline="0" dirty="0">
                <a:ln>
                  <a:noFill/>
                </a:ln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“Format large quotes using this slide layout. Be sure to cite your source below.”</a:t>
            </a:r>
            <a:endParaRPr lang="en-US" dirty="0"/>
          </a:p>
        </p:txBody>
      </p:sp>
      <p:sp>
        <p:nvSpPr>
          <p:cNvPr id="49" name="Rectangle 3"/>
          <p:cNvSpPr>
            <a:spLocks noChangeArrowheads="1"/>
          </p:cNvSpPr>
          <p:nvPr/>
        </p:nvSpPr>
        <p:spPr bwMode="hidden">
          <a:xfrm>
            <a:off x="0" y="0"/>
            <a:ext cx="9144000" cy="177800"/>
          </a:xfrm>
          <a:prstGeom prst="rect">
            <a:avLst/>
          </a:prstGeom>
          <a:solidFill>
            <a:srgbClr val="FFFFFF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37744" y="484632"/>
            <a:ext cx="8755128" cy="4372131"/>
          </a:xfrm>
        </p:spPr>
        <p:txBody>
          <a:bodyPr anchor="b" anchorCtr="0"/>
          <a:lstStyle>
            <a:lvl1pPr marL="228600" indent="-228600">
              <a:buFont typeface="Arial" pitchFamily="34" charset="0"/>
              <a:buChar char="“"/>
              <a:defRPr sz="6000" spc="-2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 smtClean="0"/>
              <a:t>Format large quotes using this slide layout. Be sure to cite your source below.”</a:t>
            </a:r>
            <a:endParaRPr lang="en-US" dirty="0"/>
          </a:p>
        </p:txBody>
      </p:sp>
      <p:sp>
        <p:nvSpPr>
          <p:cNvPr id="28" name="Rectangle 5"/>
          <p:cNvSpPr>
            <a:spLocks noChangeArrowheads="1"/>
          </p:cNvSpPr>
          <p:nvPr/>
        </p:nvSpPr>
        <p:spPr bwMode="ltGray">
          <a:xfrm>
            <a:off x="7762659" y="6584513"/>
            <a:ext cx="81299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600" dirty="0">
                <a:solidFill>
                  <a:schemeClr val="bg1"/>
                </a:solidFill>
                <a:latin typeface="+mj-lt"/>
              </a:rPr>
              <a:t>Cisco </a:t>
            </a:r>
            <a:r>
              <a:rPr lang="en-US" sz="600" dirty="0" smtClean="0">
                <a:solidFill>
                  <a:schemeClr val="bg1"/>
                </a:solidFill>
                <a:latin typeface="+mj-lt"/>
              </a:rPr>
              <a:t>Public</a:t>
            </a:r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7" name="Text Placeholder 4"/>
          <p:cNvSpPr>
            <a:spLocks noGrp="1"/>
          </p:cNvSpPr>
          <p:nvPr>
            <p:ph type="body" sz="quarter" idx="11" hasCustomPrompt="1"/>
          </p:nvPr>
        </p:nvSpPr>
        <p:spPr>
          <a:xfrm>
            <a:off x="460248" y="5358903"/>
            <a:ext cx="8574685" cy="61436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4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</a:pPr>
            <a:r>
              <a:rPr lang="en-US" dirty="0" smtClean="0"/>
              <a:t>Source</a:t>
            </a:r>
            <a:endParaRPr lang="en-US" dirty="0"/>
          </a:p>
        </p:txBody>
      </p:sp>
      <p:sp>
        <p:nvSpPr>
          <p:cNvPr id="21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FFFFFF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22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chemeClr val="bg1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orytell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 hasCustomPrompt="1"/>
          </p:nvPr>
        </p:nvSpPr>
        <p:spPr>
          <a:xfrm>
            <a:off x="229702" y="1918741"/>
            <a:ext cx="4117446" cy="3020518"/>
          </a:xfrm>
        </p:spPr>
        <p:txBody>
          <a:bodyPr vert="horz" lIns="82296" tIns="45720" rIns="82296" bIns="45720" rtlCol="0" anchor="ctr" anchorCtr="0">
            <a:no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  <a:defRPr kumimoji="0" lang="en-US" sz="5400" b="0" i="0" u="none" strike="noStrike" kern="1200" cap="none" spc="0" normalizeH="0" baseline="0" dirty="0">
                <a:ln>
                  <a:noFill/>
                </a:ln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Telling Shared Experiences</a:t>
            </a:r>
            <a:endParaRPr lang="en-US" dirty="0"/>
          </a:p>
        </p:txBody>
      </p:sp>
      <p:sp>
        <p:nvSpPr>
          <p:cNvPr id="9" name="Text Placeholder 3"/>
          <p:cNvSpPr>
            <a:spLocks noGrp="1"/>
          </p:cNvSpPr>
          <p:nvPr>
            <p:ph type="body" sz="quarter" idx="11" hasCustomPrompt="1"/>
          </p:nvPr>
        </p:nvSpPr>
        <p:spPr>
          <a:xfrm>
            <a:off x="4922519" y="777667"/>
            <a:ext cx="3895344" cy="5287676"/>
          </a:xfrm>
        </p:spPr>
        <p:txBody>
          <a:bodyPr anchor="ctr" anchorCtr="0">
            <a:normAutofit/>
          </a:bodyPr>
          <a:lstStyle>
            <a:lvl1pPr marL="0" indent="0">
              <a:buFontTx/>
              <a:buNone/>
              <a:defRPr lang="en-US" sz="2000" kern="1200" dirty="0">
                <a:solidFill>
                  <a:srgbClr val="493B93"/>
                </a:solidFill>
                <a:latin typeface="+mj-lt"/>
                <a:ea typeface="+mn-ea"/>
                <a:cs typeface="+mn-cs"/>
              </a:defRPr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marL="0" lvl="0" indent="0" algn="l" defTabSz="914400" rtl="0" eaLnBrk="1" latinLnBrk="0" hangingPunct="1">
              <a:lnSpc>
                <a:spcPts val="2400"/>
              </a:lnSpc>
              <a:spcBef>
                <a:spcPts val="0"/>
              </a:spcBef>
              <a:buClr>
                <a:srgbClr val="435153"/>
              </a:buClr>
              <a:buFont typeface="Arial" pitchFamily="34" charset="0"/>
              <a:buNone/>
            </a:pPr>
            <a:r>
              <a:rPr lang="en-US" dirty="0" smtClean="0"/>
              <a:t>Tell your story here</a:t>
            </a:r>
            <a:endParaRPr lang="en-US" dirty="0"/>
          </a:p>
        </p:txBody>
      </p:sp>
      <p:cxnSp>
        <p:nvCxnSpPr>
          <p:cNvPr id="5" name="Straight Connector 4"/>
          <p:cNvCxnSpPr/>
          <p:nvPr userDrawn="1"/>
        </p:nvCxnSpPr>
        <p:spPr>
          <a:xfrm>
            <a:off x="4486587" y="777667"/>
            <a:ext cx="0" cy="5287676"/>
          </a:xfrm>
          <a:prstGeom prst="line">
            <a:avLst/>
          </a:prstGeom>
          <a:ln w="76200" cap="rnd">
            <a:gradFill>
              <a:gsLst>
                <a:gs pos="0">
                  <a:schemeClr val="tx1"/>
                </a:gs>
                <a:gs pos="50000">
                  <a:schemeClr val="accent4"/>
                </a:gs>
                <a:gs pos="100000">
                  <a:schemeClr val="tx2"/>
                </a:gs>
              </a:gsLst>
              <a:lin ang="12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1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 build="p">
        <p:tmplLst>
          <p:tmpl lvl="1">
            <p:tnLst>
              <p:par>
                <p:cTn presetID="10" presetClass="entr" presetSubtype="0" fill="hold" nodeType="withEffect">
                  <p:stCondLst>
                    <p:cond delay="4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100"/>
                        <p:tgtEl>
                          <p:spTgt spid="9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m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236383" y="4279392"/>
            <a:ext cx="4684867" cy="384175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5000"/>
              </a:lnSpc>
              <a:spcBef>
                <a:spcPct val="2000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kumimoji="0" lang="en-US" sz="2000" b="0" i="0" u="none" strike="noStrike" kern="1200" cap="none" spc="0" normalizeH="0" baseline="0" dirty="0">
                <a:ln>
                  <a:noFill/>
                </a:ln>
                <a:solidFill>
                  <a:srgbClr val="493B93"/>
                </a:solidFill>
                <a:effectLst/>
                <a:uLnTx/>
                <a:uFillTx/>
                <a:latin typeface="+mj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</a:pPr>
            <a:r>
              <a:rPr lang="en-US" dirty="0" smtClean="0"/>
              <a:t>Presenter Name and Title Go Here</a:t>
            </a:r>
            <a:endParaRPr lang="en-US" dirty="0"/>
          </a:p>
        </p:txBody>
      </p:sp>
      <p:sp>
        <p:nvSpPr>
          <p:cNvPr id="27" name="Rectangle 3"/>
          <p:cNvSpPr>
            <a:spLocks noChangeArrowheads="1"/>
          </p:cNvSpPr>
          <p:nvPr/>
        </p:nvSpPr>
        <p:spPr bwMode="white">
          <a:xfrm>
            <a:off x="0" y="0"/>
            <a:ext cx="9144000" cy="177800"/>
          </a:xfrm>
          <a:prstGeom prst="rect">
            <a:avLst/>
          </a:prstGeom>
          <a:solidFill>
            <a:schemeClr val="bg2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08693" y="3282696"/>
            <a:ext cx="4712557" cy="1022350"/>
          </a:xfrm>
        </p:spPr>
        <p:txBody>
          <a:bodyPr vert="horz" lIns="82296" tIns="45720" rIns="82296" bIns="45720" rtlCol="0" anchor="b" anchorCtr="0">
            <a:no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  <a:defRPr lang="en-US" sz="6000" b="0" kern="1200" spc="0" dirty="0"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latin typeface="+mj-lt"/>
                <a:ea typeface="+mj-ea"/>
                <a:cs typeface="Arial" pitchFamily="34" charset="0"/>
              </a:defRPr>
            </a:lvl1pPr>
          </a:lstStyle>
          <a:p>
            <a:pPr marL="0" lvl="0" indent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</a:pPr>
            <a:r>
              <a:rPr lang="en-US" dirty="0" smtClean="0"/>
              <a:t>Demo Title</a:t>
            </a:r>
            <a:endParaRPr lang="en-US" dirty="0"/>
          </a:p>
        </p:txBody>
      </p:sp>
      <p:sp>
        <p:nvSpPr>
          <p:cNvPr id="49" name="Rectangle 3"/>
          <p:cNvSpPr>
            <a:spLocks noChangeArrowheads="1"/>
          </p:cNvSpPr>
          <p:nvPr/>
        </p:nvSpPr>
        <p:spPr bwMode="hidden">
          <a:xfrm>
            <a:off x="0" y="0"/>
            <a:ext cx="9144000" cy="177800"/>
          </a:xfrm>
          <a:prstGeom prst="rect">
            <a:avLst/>
          </a:prstGeom>
          <a:solidFill>
            <a:srgbClr val="FFFFFF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31" name="Picture Placeholder 30"/>
          <p:cNvSpPr>
            <a:spLocks noGrp="1"/>
          </p:cNvSpPr>
          <p:nvPr>
            <p:ph type="pic" sz="quarter" idx="10" hasCustomPrompt="1"/>
          </p:nvPr>
        </p:nvSpPr>
        <p:spPr>
          <a:xfrm>
            <a:off x="5540375" y="1917700"/>
            <a:ext cx="2676525" cy="2889250"/>
          </a:xfrm>
        </p:spPr>
        <p:txBody>
          <a:bodyPr anchor="ctr" anchorCtr="1"/>
          <a:lstStyle>
            <a:lvl1pPr algn="ctr">
              <a:buFontTx/>
              <a:buNone/>
              <a:defRPr>
                <a:latin typeface="+mj-lt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ingle photo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9" name="Rectangle 28"/>
          <p:cNvSpPr/>
          <p:nvPr/>
        </p:nvSpPr>
        <p:spPr>
          <a:xfrm>
            <a:off x="1891875" y="795528"/>
            <a:ext cx="5349240" cy="4005072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23" name="Rectangle 22"/>
          <p:cNvSpPr/>
          <p:nvPr userDrawn="1"/>
        </p:nvSpPr>
        <p:spPr>
          <a:xfrm>
            <a:off x="1891874" y="4794352"/>
            <a:ext cx="5347552" cy="99637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143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26" name="Picture Placeholder 25"/>
          <p:cNvSpPr>
            <a:spLocks noGrp="1"/>
          </p:cNvSpPr>
          <p:nvPr>
            <p:ph type="pic" sz="quarter" idx="10" hasCustomPrompt="1"/>
          </p:nvPr>
        </p:nvSpPr>
        <p:spPr>
          <a:xfrm>
            <a:off x="1900238" y="795528"/>
            <a:ext cx="5329238" cy="4005072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</p:spPr>
        <p:txBody>
          <a:bodyPr anchor="ctr" anchorCtr="0"/>
          <a:lstStyle>
            <a:lvl1pPr algn="ctr">
              <a:buFontTx/>
              <a:buNone/>
              <a:defRPr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2065871" y="4873438"/>
            <a:ext cx="5074070" cy="838200"/>
          </a:xfrm>
        </p:spPr>
        <p:txBody>
          <a:bodyPr anchor="ctr"/>
          <a:lstStyle>
            <a:lvl1pPr>
              <a:defRPr sz="260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Rectangle 5"/>
          <p:cNvSpPr>
            <a:spLocks noChangeArrowheads="1"/>
          </p:cNvSpPr>
          <p:nvPr userDrawn="1"/>
        </p:nvSpPr>
        <p:spPr bwMode="ltGray">
          <a:xfrm>
            <a:off x="7762659" y="6584513"/>
            <a:ext cx="81299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600" dirty="0">
                <a:solidFill>
                  <a:schemeClr val="bg1"/>
                </a:solidFill>
                <a:latin typeface="+mj-lt"/>
              </a:rPr>
              <a:t>Cisco </a:t>
            </a:r>
            <a:r>
              <a:rPr lang="en-US" sz="600" dirty="0" smtClean="0">
                <a:solidFill>
                  <a:schemeClr val="bg1"/>
                </a:solidFill>
                <a:latin typeface="+mj-lt"/>
              </a:rPr>
              <a:t>Public</a:t>
            </a:r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FFFFFF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12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chemeClr val="bg1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mall phot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2" name="Rectangle 31"/>
          <p:cNvSpPr/>
          <p:nvPr/>
        </p:nvSpPr>
        <p:spPr>
          <a:xfrm>
            <a:off x="338328" y="310896"/>
            <a:ext cx="3273552" cy="2459736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26" name="Picture Placeholder 25"/>
          <p:cNvSpPr>
            <a:spLocks noGrp="1"/>
          </p:cNvSpPr>
          <p:nvPr>
            <p:ph type="pic" sz="quarter" idx="10" hasCustomPrompt="1"/>
          </p:nvPr>
        </p:nvSpPr>
        <p:spPr>
          <a:xfrm>
            <a:off x="338328" y="310896"/>
            <a:ext cx="3273552" cy="2459736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 hasCustomPrompt="1"/>
          </p:nvPr>
        </p:nvSpPr>
        <p:spPr>
          <a:xfrm>
            <a:off x="229703" y="3429000"/>
            <a:ext cx="7009298" cy="1421928"/>
          </a:xfrm>
        </p:spPr>
        <p:txBody>
          <a:bodyPr anchor="t">
            <a:spAutoFit/>
          </a:bodyPr>
          <a:lstStyle>
            <a:lvl1pPr marL="0" marR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540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 smtClean="0"/>
              <a:t>Large photo </a:t>
            </a:r>
            <a:br>
              <a:rPr lang="en-US" dirty="0" smtClean="0"/>
            </a:br>
            <a:r>
              <a:rPr lang="en-US" dirty="0" smtClean="0"/>
              <a:t>caption here.</a:t>
            </a:r>
          </a:p>
        </p:txBody>
      </p:sp>
      <p:sp>
        <p:nvSpPr>
          <p:cNvPr id="7" name="Rectangle 5"/>
          <p:cNvSpPr>
            <a:spLocks noChangeArrowheads="1"/>
          </p:cNvSpPr>
          <p:nvPr userDrawn="1"/>
        </p:nvSpPr>
        <p:spPr bwMode="ltGray">
          <a:xfrm>
            <a:off x="7762659" y="6584513"/>
            <a:ext cx="81299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600" dirty="0">
                <a:solidFill>
                  <a:schemeClr val="bg1"/>
                </a:solidFill>
                <a:latin typeface="+mj-lt"/>
              </a:rPr>
              <a:t>Cisco </a:t>
            </a:r>
            <a:r>
              <a:rPr lang="en-US" sz="600" dirty="0" smtClean="0">
                <a:solidFill>
                  <a:schemeClr val="bg1"/>
                </a:solidFill>
                <a:latin typeface="+mj-lt"/>
              </a:rPr>
              <a:t>Public</a:t>
            </a:r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FFFFFF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11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chemeClr val="bg1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ortrait photo_right s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0" name="Rectangle 39"/>
          <p:cNvSpPr/>
          <p:nvPr/>
        </p:nvSpPr>
        <p:spPr>
          <a:xfrm>
            <a:off x="4992624" y="859536"/>
            <a:ext cx="3630168" cy="5029200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26" name="Picture Placeholder 25"/>
          <p:cNvSpPr>
            <a:spLocks noGrp="1"/>
          </p:cNvSpPr>
          <p:nvPr>
            <p:ph type="pic" sz="quarter" idx="10" hasCustomPrompt="1"/>
          </p:nvPr>
        </p:nvSpPr>
        <p:spPr>
          <a:xfrm>
            <a:off x="4992624" y="859536"/>
            <a:ext cx="3630168" cy="5029200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anchor="ctr" anchorCtr="0"/>
          <a:lstStyle>
            <a:lvl1pPr algn="ctr">
              <a:buFontTx/>
              <a:buNone/>
              <a:defRPr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229703" y="728972"/>
            <a:ext cx="4349918" cy="1089529"/>
          </a:xfrm>
        </p:spPr>
        <p:txBody>
          <a:bodyPr anchor="t">
            <a:spAutoFit/>
          </a:bodyPr>
          <a:lstStyle>
            <a:lvl1pPr>
              <a:lnSpc>
                <a:spcPct val="90000"/>
              </a:lnSpc>
              <a:defRPr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Rectangle 5"/>
          <p:cNvSpPr>
            <a:spLocks noChangeArrowheads="1"/>
          </p:cNvSpPr>
          <p:nvPr userDrawn="1"/>
        </p:nvSpPr>
        <p:spPr bwMode="ltGray">
          <a:xfrm>
            <a:off x="7762659" y="6584513"/>
            <a:ext cx="81299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600" dirty="0">
                <a:solidFill>
                  <a:schemeClr val="bg1"/>
                </a:solidFill>
                <a:latin typeface="+mj-lt"/>
              </a:rPr>
              <a:t>Cisco </a:t>
            </a:r>
            <a:r>
              <a:rPr lang="en-US" sz="600" dirty="0" smtClean="0">
                <a:solidFill>
                  <a:schemeClr val="bg1"/>
                </a:solidFill>
                <a:latin typeface="+mj-lt"/>
              </a:rPr>
              <a:t>Public</a:t>
            </a:r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FFFFFF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11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chemeClr val="bg1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Multiple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8" name="Rectangle 47"/>
          <p:cNvSpPr/>
          <p:nvPr/>
        </p:nvSpPr>
        <p:spPr>
          <a:xfrm>
            <a:off x="3668713" y="311149"/>
            <a:ext cx="3268136" cy="2660652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49" name="Picture Placeholder 25"/>
          <p:cNvSpPr>
            <a:spLocks noGrp="1"/>
          </p:cNvSpPr>
          <p:nvPr>
            <p:ph type="pic" sz="quarter" idx="11" hasCustomPrompt="1"/>
          </p:nvPr>
        </p:nvSpPr>
        <p:spPr>
          <a:xfrm>
            <a:off x="3668989" y="311149"/>
            <a:ext cx="3267861" cy="2660652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29" name="Rectangle 28"/>
          <p:cNvSpPr/>
          <p:nvPr/>
        </p:nvSpPr>
        <p:spPr>
          <a:xfrm>
            <a:off x="334963" y="311149"/>
            <a:ext cx="3258612" cy="2660652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26" name="Picture Placeholder 25"/>
          <p:cNvSpPr>
            <a:spLocks noGrp="1"/>
          </p:cNvSpPr>
          <p:nvPr>
            <p:ph type="pic" sz="quarter" idx="10" hasCustomPrompt="1"/>
          </p:nvPr>
        </p:nvSpPr>
        <p:spPr>
          <a:xfrm>
            <a:off x="320824" y="311149"/>
            <a:ext cx="3272751" cy="2660652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50" name="Rectangle 49"/>
          <p:cNvSpPr/>
          <p:nvPr/>
        </p:nvSpPr>
        <p:spPr>
          <a:xfrm>
            <a:off x="7011988" y="311149"/>
            <a:ext cx="1806574" cy="1308101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51" name="Picture Placeholder 25"/>
          <p:cNvSpPr>
            <a:spLocks noGrp="1"/>
          </p:cNvSpPr>
          <p:nvPr>
            <p:ph type="pic" sz="quarter" idx="12" hasCustomPrompt="1"/>
          </p:nvPr>
        </p:nvSpPr>
        <p:spPr>
          <a:xfrm>
            <a:off x="7011988" y="311149"/>
            <a:ext cx="1806573" cy="1308101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52" name="Rectangle 51"/>
          <p:cNvSpPr/>
          <p:nvPr/>
        </p:nvSpPr>
        <p:spPr>
          <a:xfrm>
            <a:off x="334963" y="3028951"/>
            <a:ext cx="2501965" cy="3458934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53" name="Picture Placeholder 25"/>
          <p:cNvSpPr>
            <a:spLocks noGrp="1"/>
          </p:cNvSpPr>
          <p:nvPr>
            <p:ph type="pic" sz="quarter" idx="13" hasCustomPrompt="1"/>
          </p:nvPr>
        </p:nvSpPr>
        <p:spPr>
          <a:xfrm>
            <a:off x="320824" y="3028951"/>
            <a:ext cx="2516104" cy="3458934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54" name="Rectangle 53"/>
          <p:cNvSpPr/>
          <p:nvPr/>
        </p:nvSpPr>
        <p:spPr>
          <a:xfrm>
            <a:off x="2911476" y="3028951"/>
            <a:ext cx="4025374" cy="3458934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55" name="Picture Placeholder 25"/>
          <p:cNvSpPr>
            <a:spLocks noGrp="1"/>
          </p:cNvSpPr>
          <p:nvPr>
            <p:ph type="pic" sz="quarter" idx="14" hasCustomPrompt="1"/>
          </p:nvPr>
        </p:nvSpPr>
        <p:spPr>
          <a:xfrm>
            <a:off x="2908334" y="3028951"/>
            <a:ext cx="4028516" cy="3458934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56" name="Rectangle 55"/>
          <p:cNvSpPr/>
          <p:nvPr/>
        </p:nvSpPr>
        <p:spPr>
          <a:xfrm>
            <a:off x="7011988" y="1683657"/>
            <a:ext cx="1806574" cy="3442153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57" name="Picture Placeholder 25"/>
          <p:cNvSpPr>
            <a:spLocks noGrp="1"/>
          </p:cNvSpPr>
          <p:nvPr>
            <p:ph type="pic" sz="quarter" idx="15" hasCustomPrompt="1"/>
          </p:nvPr>
        </p:nvSpPr>
        <p:spPr>
          <a:xfrm>
            <a:off x="7011988" y="1676400"/>
            <a:ext cx="1806573" cy="3449410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58" name="Rectangle 57"/>
          <p:cNvSpPr/>
          <p:nvPr/>
        </p:nvSpPr>
        <p:spPr>
          <a:xfrm>
            <a:off x="7011988" y="5182960"/>
            <a:ext cx="1806574" cy="1304925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59" name="Picture Placeholder 25"/>
          <p:cNvSpPr>
            <a:spLocks noGrp="1"/>
          </p:cNvSpPr>
          <p:nvPr>
            <p:ph type="pic" sz="quarter" idx="16" hasCustomPrompt="1"/>
          </p:nvPr>
        </p:nvSpPr>
        <p:spPr>
          <a:xfrm>
            <a:off x="7011988" y="5182960"/>
            <a:ext cx="1806573" cy="1304925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18" name="Rectangle 5"/>
          <p:cNvSpPr>
            <a:spLocks noChangeArrowheads="1"/>
          </p:cNvSpPr>
          <p:nvPr userDrawn="1"/>
        </p:nvSpPr>
        <p:spPr bwMode="ltGray">
          <a:xfrm>
            <a:off x="7762659" y="6584513"/>
            <a:ext cx="81299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600" dirty="0">
                <a:solidFill>
                  <a:schemeClr val="bg1"/>
                </a:solidFill>
                <a:latin typeface="+mj-lt"/>
              </a:rPr>
              <a:t>Cisco </a:t>
            </a:r>
            <a:r>
              <a:rPr lang="en-US" sz="600" dirty="0" smtClean="0">
                <a:solidFill>
                  <a:schemeClr val="bg1"/>
                </a:solidFill>
                <a:latin typeface="+mj-lt"/>
              </a:rPr>
              <a:t>Public</a:t>
            </a:r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FFFFFF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21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chemeClr val="bg1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arge photo with bottom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38328" y="310896"/>
            <a:ext cx="8476488" cy="6075390"/>
          </a:xfrm>
          <a:prstGeom prst="rect">
            <a:avLst/>
          </a:prstGeom>
          <a:solidFill>
            <a:schemeClr val="bg1">
              <a:lumMod val="95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n-lt"/>
            </a:endParaRPr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 hasCustomPrompt="1"/>
          </p:nvPr>
        </p:nvSpPr>
        <p:spPr>
          <a:xfrm>
            <a:off x="333375" y="339924"/>
            <a:ext cx="8474869" cy="6054185"/>
          </a:xfrm>
          <a:ln>
            <a:solidFill>
              <a:srgbClr val="FFFFFF"/>
            </a:solidFill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baseline="0" dirty="0">
                <a:solidFill>
                  <a:srgbClr val="546568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 dirty="0" smtClean="0"/>
              <a:t>Photo placeholder</a:t>
            </a:r>
            <a:endParaRPr lang="en-US" dirty="0"/>
          </a:p>
        </p:txBody>
      </p:sp>
      <p:sp>
        <p:nvSpPr>
          <p:cNvPr id="11" name="Rectangle 5"/>
          <p:cNvSpPr>
            <a:spLocks noChangeArrowheads="1"/>
          </p:cNvSpPr>
          <p:nvPr userDrawn="1"/>
        </p:nvSpPr>
        <p:spPr bwMode="ltGray">
          <a:xfrm>
            <a:off x="7983399" y="6584512"/>
            <a:ext cx="59225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marL="0" algn="r" defTabSz="814388" rtl="0" eaLnBrk="1" latinLnBrk="0" hangingPunct="1">
              <a:lnSpc>
                <a:spcPct val="100000"/>
              </a:lnSpc>
            </a:pPr>
            <a:r>
              <a:rPr lang="en-US" sz="600" kern="1200" dirty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Cisco </a:t>
            </a: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Public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8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808080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  <p:sp>
        <p:nvSpPr>
          <p:cNvPr id="10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rgbClr val="808080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3375" y="6380780"/>
            <a:ext cx="8477250" cy="160471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Full bleed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 hasCustomPrompt="1"/>
          </p:nvPr>
        </p:nvSpPr>
        <p:spPr>
          <a:xfrm>
            <a:off x="-91440" y="-91440"/>
            <a:ext cx="9326880" cy="7040880"/>
          </a:xfrm>
        </p:spPr>
        <p:txBody>
          <a:bodyPr anchor="ctr" anchorCtr="1">
            <a:noAutofit/>
          </a:bodyPr>
          <a:lstStyle>
            <a:lvl1pPr algn="ctr">
              <a:buNone/>
              <a:defRPr>
                <a:latin typeface="+mj-lt"/>
              </a:defRPr>
            </a:lvl1pPr>
          </a:lstStyle>
          <a:p>
            <a:r>
              <a:rPr lang="en-US" dirty="0" smtClean="0"/>
              <a:t>Full bleed image placeholder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ndard vide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1" name="Media Placeholder 20"/>
          <p:cNvSpPr>
            <a:spLocks noGrp="1"/>
          </p:cNvSpPr>
          <p:nvPr>
            <p:ph type="media" sz="quarter" idx="10" hasCustomPrompt="1"/>
          </p:nvPr>
        </p:nvSpPr>
        <p:spPr>
          <a:xfrm>
            <a:off x="2642616" y="777240"/>
            <a:ext cx="5897880" cy="4425696"/>
          </a:xfrm>
          <a:solidFill>
            <a:srgbClr val="000000"/>
          </a:solidFill>
          <a:ln>
            <a:noFill/>
          </a:ln>
          <a:effectLst>
            <a:innerShdw blurRad="419100">
              <a:prstClr val="black">
                <a:alpha val="47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1800" kern="1200">
                <a:solidFill>
                  <a:schemeClr val="lt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Click icon to add video</a:t>
            </a:r>
            <a:endParaRPr lang="en-US" dirty="0"/>
          </a:p>
        </p:txBody>
      </p:sp>
      <p:pic>
        <p:nvPicPr>
          <p:cNvPr id="23" name="Picture 2"/>
          <p:cNvPicPr>
            <a:picLocks noChangeAspect="1" noChangeArrowheads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6148" y="6042098"/>
            <a:ext cx="2889136" cy="480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Blank_gradient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587" y="-1587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22361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5"/>
          <p:cNvSpPr>
            <a:spLocks noChangeArrowheads="1"/>
          </p:cNvSpPr>
          <p:nvPr userDrawn="1"/>
        </p:nvSpPr>
        <p:spPr bwMode="ltGray">
          <a:xfrm>
            <a:off x="7983399" y="6584512"/>
            <a:ext cx="59225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marL="0" algn="r" defTabSz="814388" rtl="0" eaLnBrk="1" latinLnBrk="0" hangingPunct="1">
              <a:lnSpc>
                <a:spcPct val="100000"/>
              </a:lnSpc>
            </a:pPr>
            <a:r>
              <a:rPr lang="en-US" sz="600" kern="1200" dirty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Cisco </a:t>
            </a: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Public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5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808080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  <p:sp>
        <p:nvSpPr>
          <p:cNvPr id="6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rgbClr val="808080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_bl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587" y="-1587"/>
            <a:ext cx="9144000" cy="6858000"/>
          </a:xfrm>
          <a:prstGeom prst="rect">
            <a:avLst/>
          </a:prstGeom>
        </p:spPr>
      </p:pic>
      <p:sp>
        <p:nvSpPr>
          <p:cNvPr id="20" name="Rectangle 19"/>
          <p:cNvSpPr>
            <a:spLocks noChangeArrowheads="1"/>
          </p:cNvSpPr>
          <p:nvPr/>
        </p:nvSpPr>
        <p:spPr bwMode="black">
          <a:xfrm>
            <a:off x="4373702" y="5844550"/>
            <a:ext cx="41443" cy="157016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1" name="Freeform 20"/>
          <p:cNvSpPr>
            <a:spLocks/>
          </p:cNvSpPr>
          <p:nvPr/>
        </p:nvSpPr>
        <p:spPr bwMode="black">
          <a:xfrm>
            <a:off x="4615130" y="5840202"/>
            <a:ext cx="119991" cy="165712"/>
          </a:xfrm>
          <a:custGeom>
            <a:avLst/>
            <a:gdLst/>
            <a:ahLst/>
            <a:cxnLst>
              <a:cxn ang="0">
                <a:pos x="58" y="24"/>
              </a:cxn>
              <a:cxn ang="0">
                <a:pos x="42" y="20"/>
              </a:cxn>
              <a:cxn ang="0">
                <a:pos x="21" y="40"/>
              </a:cxn>
              <a:cxn ang="0">
                <a:pos x="42" y="60"/>
              </a:cxn>
              <a:cxn ang="0">
                <a:pos x="58" y="56"/>
              </a:cxn>
              <a:cxn ang="0">
                <a:pos x="58" y="77"/>
              </a:cxn>
              <a:cxn ang="0">
                <a:pos x="41" y="80"/>
              </a:cxn>
              <a:cxn ang="0">
                <a:pos x="0" y="40"/>
              </a:cxn>
              <a:cxn ang="0">
                <a:pos x="41" y="0"/>
              </a:cxn>
              <a:cxn ang="0">
                <a:pos x="58" y="3"/>
              </a:cxn>
              <a:cxn ang="0">
                <a:pos x="58" y="24"/>
              </a:cxn>
            </a:cxnLst>
            <a:rect l="0" t="0" r="r" b="b"/>
            <a:pathLst>
              <a:path w="58" h="80">
                <a:moveTo>
                  <a:pt x="58" y="24"/>
                </a:moveTo>
                <a:cubicBezTo>
                  <a:pt x="58" y="23"/>
                  <a:pt x="51" y="20"/>
                  <a:pt x="42" y="20"/>
                </a:cubicBezTo>
                <a:cubicBezTo>
                  <a:pt x="30" y="20"/>
                  <a:pt x="21" y="28"/>
                  <a:pt x="21" y="40"/>
                </a:cubicBezTo>
                <a:cubicBezTo>
                  <a:pt x="21" y="51"/>
                  <a:pt x="29" y="60"/>
                  <a:pt x="42" y="60"/>
                </a:cubicBezTo>
                <a:cubicBezTo>
                  <a:pt x="51" y="60"/>
                  <a:pt x="57" y="57"/>
                  <a:pt x="58" y="56"/>
                </a:cubicBezTo>
                <a:cubicBezTo>
                  <a:pt x="58" y="77"/>
                  <a:pt x="58" y="77"/>
                  <a:pt x="58" y="77"/>
                </a:cubicBezTo>
                <a:cubicBezTo>
                  <a:pt x="56" y="78"/>
                  <a:pt x="49" y="80"/>
                  <a:pt x="41" y="80"/>
                </a:cubicBezTo>
                <a:cubicBezTo>
                  <a:pt x="19" y="80"/>
                  <a:pt x="0" y="65"/>
                  <a:pt x="0" y="40"/>
                </a:cubicBezTo>
                <a:cubicBezTo>
                  <a:pt x="0" y="17"/>
                  <a:pt x="17" y="0"/>
                  <a:pt x="41" y="0"/>
                </a:cubicBezTo>
                <a:cubicBezTo>
                  <a:pt x="50" y="0"/>
                  <a:pt x="56" y="3"/>
                  <a:pt x="58" y="3"/>
                </a:cubicBezTo>
                <a:lnTo>
                  <a:pt x="58" y="24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2" name="Freeform 21"/>
          <p:cNvSpPr>
            <a:spLocks/>
          </p:cNvSpPr>
          <p:nvPr/>
        </p:nvSpPr>
        <p:spPr bwMode="black">
          <a:xfrm>
            <a:off x="4200221" y="5840202"/>
            <a:ext cx="119991" cy="165712"/>
          </a:xfrm>
          <a:custGeom>
            <a:avLst/>
            <a:gdLst/>
            <a:ahLst/>
            <a:cxnLst>
              <a:cxn ang="0">
                <a:pos x="58" y="24"/>
              </a:cxn>
              <a:cxn ang="0">
                <a:pos x="42" y="20"/>
              </a:cxn>
              <a:cxn ang="0">
                <a:pos x="21" y="40"/>
              </a:cxn>
              <a:cxn ang="0">
                <a:pos x="42" y="60"/>
              </a:cxn>
              <a:cxn ang="0">
                <a:pos x="58" y="56"/>
              </a:cxn>
              <a:cxn ang="0">
                <a:pos x="58" y="77"/>
              </a:cxn>
              <a:cxn ang="0">
                <a:pos x="40" y="80"/>
              </a:cxn>
              <a:cxn ang="0">
                <a:pos x="0" y="40"/>
              </a:cxn>
              <a:cxn ang="0">
                <a:pos x="40" y="0"/>
              </a:cxn>
              <a:cxn ang="0">
                <a:pos x="58" y="3"/>
              </a:cxn>
              <a:cxn ang="0">
                <a:pos x="58" y="24"/>
              </a:cxn>
            </a:cxnLst>
            <a:rect l="0" t="0" r="r" b="b"/>
            <a:pathLst>
              <a:path w="58" h="80">
                <a:moveTo>
                  <a:pt x="58" y="24"/>
                </a:moveTo>
                <a:cubicBezTo>
                  <a:pt x="57" y="23"/>
                  <a:pt x="51" y="20"/>
                  <a:pt x="42" y="20"/>
                </a:cubicBezTo>
                <a:cubicBezTo>
                  <a:pt x="29" y="20"/>
                  <a:pt x="21" y="28"/>
                  <a:pt x="21" y="40"/>
                </a:cubicBezTo>
                <a:cubicBezTo>
                  <a:pt x="21" y="51"/>
                  <a:pt x="29" y="60"/>
                  <a:pt x="42" y="60"/>
                </a:cubicBezTo>
                <a:cubicBezTo>
                  <a:pt x="51" y="60"/>
                  <a:pt x="57" y="57"/>
                  <a:pt x="58" y="56"/>
                </a:cubicBezTo>
                <a:cubicBezTo>
                  <a:pt x="58" y="77"/>
                  <a:pt x="58" y="77"/>
                  <a:pt x="58" y="77"/>
                </a:cubicBezTo>
                <a:cubicBezTo>
                  <a:pt x="56" y="78"/>
                  <a:pt x="49" y="80"/>
                  <a:pt x="40" y="80"/>
                </a:cubicBezTo>
                <a:cubicBezTo>
                  <a:pt x="19" y="80"/>
                  <a:pt x="0" y="65"/>
                  <a:pt x="0" y="40"/>
                </a:cubicBezTo>
                <a:cubicBezTo>
                  <a:pt x="0" y="17"/>
                  <a:pt x="17" y="0"/>
                  <a:pt x="40" y="0"/>
                </a:cubicBezTo>
                <a:cubicBezTo>
                  <a:pt x="49" y="0"/>
                  <a:pt x="56" y="3"/>
                  <a:pt x="58" y="3"/>
                </a:cubicBezTo>
                <a:lnTo>
                  <a:pt x="58" y="24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3" name="Freeform 22"/>
          <p:cNvSpPr>
            <a:spLocks noEditPoints="1"/>
          </p:cNvSpPr>
          <p:nvPr userDrawn="1"/>
        </p:nvSpPr>
        <p:spPr bwMode="black">
          <a:xfrm>
            <a:off x="4778491" y="5840202"/>
            <a:ext cx="164807" cy="165712"/>
          </a:xfrm>
          <a:custGeom>
            <a:avLst/>
            <a:gdLst/>
            <a:ahLst/>
            <a:cxnLst>
              <a:cxn ang="0">
                <a:pos x="80" y="40"/>
              </a:cxn>
              <a:cxn ang="0">
                <a:pos x="40" y="80"/>
              </a:cxn>
              <a:cxn ang="0">
                <a:pos x="0" y="40"/>
              </a:cxn>
              <a:cxn ang="0">
                <a:pos x="40" y="0"/>
              </a:cxn>
              <a:cxn ang="0">
                <a:pos x="80" y="40"/>
              </a:cxn>
              <a:cxn ang="0">
                <a:pos x="40" y="20"/>
              </a:cxn>
              <a:cxn ang="0">
                <a:pos x="20" y="40"/>
              </a:cxn>
              <a:cxn ang="0">
                <a:pos x="40" y="60"/>
              </a:cxn>
              <a:cxn ang="0">
                <a:pos x="60" y="40"/>
              </a:cxn>
              <a:cxn ang="0">
                <a:pos x="40" y="20"/>
              </a:cxn>
            </a:cxnLst>
            <a:rect l="0" t="0" r="r" b="b"/>
            <a:pathLst>
              <a:path w="80" h="80">
                <a:moveTo>
                  <a:pt x="80" y="40"/>
                </a:moveTo>
                <a:cubicBezTo>
                  <a:pt x="80" y="62"/>
                  <a:pt x="64" y="80"/>
                  <a:pt x="40" y="80"/>
                </a:cubicBezTo>
                <a:cubicBezTo>
                  <a:pt x="16" y="80"/>
                  <a:pt x="0" y="62"/>
                  <a:pt x="0" y="40"/>
                </a:cubicBezTo>
                <a:cubicBezTo>
                  <a:pt x="0" y="18"/>
                  <a:pt x="16" y="0"/>
                  <a:pt x="40" y="0"/>
                </a:cubicBezTo>
                <a:cubicBezTo>
                  <a:pt x="64" y="0"/>
                  <a:pt x="80" y="18"/>
                  <a:pt x="80" y="40"/>
                </a:cubicBezTo>
                <a:moveTo>
                  <a:pt x="40" y="20"/>
                </a:moveTo>
                <a:cubicBezTo>
                  <a:pt x="29" y="20"/>
                  <a:pt x="20" y="29"/>
                  <a:pt x="20" y="40"/>
                </a:cubicBezTo>
                <a:cubicBezTo>
                  <a:pt x="20" y="51"/>
                  <a:pt x="29" y="60"/>
                  <a:pt x="40" y="60"/>
                </a:cubicBezTo>
                <a:cubicBezTo>
                  <a:pt x="51" y="60"/>
                  <a:pt x="60" y="51"/>
                  <a:pt x="60" y="40"/>
                </a:cubicBezTo>
                <a:cubicBezTo>
                  <a:pt x="60" y="29"/>
                  <a:pt x="51" y="20"/>
                  <a:pt x="40" y="20"/>
                </a:cubicBezTo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4" name="Freeform 23"/>
          <p:cNvSpPr>
            <a:spLocks/>
          </p:cNvSpPr>
          <p:nvPr/>
        </p:nvSpPr>
        <p:spPr bwMode="black">
          <a:xfrm>
            <a:off x="4468634" y="5840202"/>
            <a:ext cx="107462" cy="165712"/>
          </a:xfrm>
          <a:custGeom>
            <a:avLst/>
            <a:gdLst/>
            <a:ahLst/>
            <a:cxnLst>
              <a:cxn ang="0">
                <a:pos x="47" y="19"/>
              </a:cxn>
              <a:cxn ang="0">
                <a:pos x="32" y="17"/>
              </a:cxn>
              <a:cxn ang="0">
                <a:pos x="20" y="23"/>
              </a:cxn>
              <a:cxn ang="0">
                <a:pos x="29" y="30"/>
              </a:cxn>
              <a:cxn ang="0">
                <a:pos x="34" y="32"/>
              </a:cxn>
              <a:cxn ang="0">
                <a:pos x="52" y="54"/>
              </a:cxn>
              <a:cxn ang="0">
                <a:pos x="21" y="80"/>
              </a:cxn>
              <a:cxn ang="0">
                <a:pos x="0" y="77"/>
              </a:cxn>
              <a:cxn ang="0">
                <a:pos x="0" y="60"/>
              </a:cxn>
              <a:cxn ang="0">
                <a:pos x="18" y="63"/>
              </a:cxn>
              <a:cxn ang="0">
                <a:pos x="32" y="56"/>
              </a:cxn>
              <a:cxn ang="0">
                <a:pos x="23" y="48"/>
              </a:cxn>
              <a:cxn ang="0">
                <a:pos x="19" y="47"/>
              </a:cxn>
              <a:cxn ang="0">
                <a:pos x="0" y="24"/>
              </a:cxn>
              <a:cxn ang="0">
                <a:pos x="28" y="0"/>
              </a:cxn>
              <a:cxn ang="0">
                <a:pos x="47" y="3"/>
              </a:cxn>
              <a:cxn ang="0">
                <a:pos x="47" y="19"/>
              </a:cxn>
            </a:cxnLst>
            <a:rect l="0" t="0" r="r" b="b"/>
            <a:pathLst>
              <a:path w="52" h="80">
                <a:moveTo>
                  <a:pt x="47" y="19"/>
                </a:moveTo>
                <a:cubicBezTo>
                  <a:pt x="47" y="19"/>
                  <a:pt x="38" y="17"/>
                  <a:pt x="32" y="17"/>
                </a:cubicBezTo>
                <a:cubicBezTo>
                  <a:pt x="24" y="17"/>
                  <a:pt x="20" y="19"/>
                  <a:pt x="20" y="23"/>
                </a:cubicBezTo>
                <a:cubicBezTo>
                  <a:pt x="20" y="28"/>
                  <a:pt x="26" y="29"/>
                  <a:pt x="29" y="30"/>
                </a:cubicBezTo>
                <a:cubicBezTo>
                  <a:pt x="34" y="32"/>
                  <a:pt x="34" y="32"/>
                  <a:pt x="34" y="32"/>
                </a:cubicBezTo>
                <a:cubicBezTo>
                  <a:pt x="47" y="36"/>
                  <a:pt x="52" y="45"/>
                  <a:pt x="52" y="54"/>
                </a:cubicBezTo>
                <a:cubicBezTo>
                  <a:pt x="52" y="73"/>
                  <a:pt x="35" y="80"/>
                  <a:pt x="21" y="80"/>
                </a:cubicBezTo>
                <a:cubicBezTo>
                  <a:pt x="10" y="80"/>
                  <a:pt x="1" y="78"/>
                  <a:pt x="0" y="77"/>
                </a:cubicBezTo>
                <a:cubicBezTo>
                  <a:pt x="0" y="60"/>
                  <a:pt x="0" y="60"/>
                  <a:pt x="0" y="60"/>
                </a:cubicBezTo>
                <a:cubicBezTo>
                  <a:pt x="2" y="60"/>
                  <a:pt x="10" y="63"/>
                  <a:pt x="18" y="63"/>
                </a:cubicBezTo>
                <a:cubicBezTo>
                  <a:pt x="28" y="63"/>
                  <a:pt x="32" y="60"/>
                  <a:pt x="32" y="56"/>
                </a:cubicBezTo>
                <a:cubicBezTo>
                  <a:pt x="32" y="52"/>
                  <a:pt x="28" y="49"/>
                  <a:pt x="23" y="48"/>
                </a:cubicBezTo>
                <a:cubicBezTo>
                  <a:pt x="22" y="48"/>
                  <a:pt x="21" y="47"/>
                  <a:pt x="19" y="47"/>
                </a:cubicBezTo>
                <a:cubicBezTo>
                  <a:pt x="9" y="43"/>
                  <a:pt x="0" y="37"/>
                  <a:pt x="0" y="24"/>
                </a:cubicBezTo>
                <a:cubicBezTo>
                  <a:pt x="0" y="10"/>
                  <a:pt x="10" y="0"/>
                  <a:pt x="28" y="0"/>
                </a:cubicBezTo>
                <a:cubicBezTo>
                  <a:pt x="37" y="0"/>
                  <a:pt x="46" y="3"/>
                  <a:pt x="47" y="3"/>
                </a:cubicBezTo>
                <a:lnTo>
                  <a:pt x="47" y="1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5" name="Freeform 24"/>
          <p:cNvSpPr>
            <a:spLocks/>
          </p:cNvSpPr>
          <p:nvPr/>
        </p:nvSpPr>
        <p:spPr bwMode="black">
          <a:xfrm>
            <a:off x="4117817" y="5654198"/>
            <a:ext cx="39033" cy="80682"/>
          </a:xfrm>
          <a:custGeom>
            <a:avLst/>
            <a:gdLst/>
            <a:ahLst/>
            <a:cxnLst>
              <a:cxn ang="0">
                <a:pos x="19" y="10"/>
              </a:cxn>
              <a:cxn ang="0">
                <a:pos x="10" y="0"/>
              </a:cxn>
              <a:cxn ang="0">
                <a:pos x="0" y="10"/>
              </a:cxn>
              <a:cxn ang="0">
                <a:pos x="0" y="30"/>
              </a:cxn>
              <a:cxn ang="0">
                <a:pos x="10" y="39"/>
              </a:cxn>
              <a:cxn ang="0">
                <a:pos x="19" y="30"/>
              </a:cxn>
              <a:cxn ang="0">
                <a:pos x="19" y="10"/>
              </a:cxn>
            </a:cxnLst>
            <a:rect l="0" t="0" r="r" b="b"/>
            <a:pathLst>
              <a:path w="19" h="39">
                <a:moveTo>
                  <a:pt x="19" y="10"/>
                </a:moveTo>
                <a:cubicBezTo>
                  <a:pt x="19" y="4"/>
                  <a:pt x="15" y="0"/>
                  <a:pt x="10" y="0"/>
                </a:cubicBezTo>
                <a:cubicBezTo>
                  <a:pt x="4" y="0"/>
                  <a:pt x="0" y="4"/>
                  <a:pt x="0" y="10"/>
                </a:cubicBezTo>
                <a:cubicBezTo>
                  <a:pt x="0" y="30"/>
                  <a:pt x="0" y="30"/>
                  <a:pt x="0" y="30"/>
                </a:cubicBezTo>
                <a:cubicBezTo>
                  <a:pt x="0" y="35"/>
                  <a:pt x="4" y="39"/>
                  <a:pt x="10" y="39"/>
                </a:cubicBezTo>
                <a:cubicBezTo>
                  <a:pt x="15" y="39"/>
                  <a:pt x="19" y="35"/>
                  <a:pt x="19" y="30"/>
                </a:cubicBezTo>
                <a:lnTo>
                  <a:pt x="19" y="10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6" name="Freeform 25"/>
          <p:cNvSpPr>
            <a:spLocks/>
          </p:cNvSpPr>
          <p:nvPr/>
        </p:nvSpPr>
        <p:spPr bwMode="black">
          <a:xfrm>
            <a:off x="4227206" y="5600088"/>
            <a:ext cx="39033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9" y="0"/>
              </a:cxn>
              <a:cxn ang="0">
                <a:pos x="0" y="9"/>
              </a:cxn>
              <a:cxn ang="0">
                <a:pos x="0" y="56"/>
              </a:cxn>
              <a:cxn ang="0">
                <a:pos x="9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4" y="0"/>
                  <a:pt x="9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4" y="65"/>
                  <a:pt x="9" y="65"/>
                </a:cubicBezTo>
                <a:cubicBezTo>
                  <a:pt x="14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7" name="Freeform 26"/>
          <p:cNvSpPr>
            <a:spLocks/>
          </p:cNvSpPr>
          <p:nvPr/>
        </p:nvSpPr>
        <p:spPr bwMode="black">
          <a:xfrm>
            <a:off x="4334669" y="5525687"/>
            <a:ext cx="39033" cy="248327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10" y="0"/>
              </a:cxn>
              <a:cxn ang="0">
                <a:pos x="0" y="9"/>
              </a:cxn>
              <a:cxn ang="0">
                <a:pos x="0" y="111"/>
              </a:cxn>
              <a:cxn ang="0">
                <a:pos x="10" y="120"/>
              </a:cxn>
              <a:cxn ang="0">
                <a:pos x="19" y="111"/>
              </a:cxn>
              <a:cxn ang="0">
                <a:pos x="19" y="9"/>
              </a:cxn>
            </a:cxnLst>
            <a:rect l="0" t="0" r="r" b="b"/>
            <a:pathLst>
              <a:path w="19" h="120">
                <a:moveTo>
                  <a:pt x="19" y="9"/>
                </a:moveTo>
                <a:cubicBezTo>
                  <a:pt x="19" y="4"/>
                  <a:pt x="15" y="0"/>
                  <a:pt x="10" y="0"/>
                </a:cubicBezTo>
                <a:cubicBezTo>
                  <a:pt x="5" y="0"/>
                  <a:pt x="0" y="4"/>
                  <a:pt x="0" y="9"/>
                </a:cubicBezTo>
                <a:cubicBezTo>
                  <a:pt x="0" y="111"/>
                  <a:pt x="0" y="111"/>
                  <a:pt x="0" y="111"/>
                </a:cubicBezTo>
                <a:cubicBezTo>
                  <a:pt x="0" y="116"/>
                  <a:pt x="5" y="120"/>
                  <a:pt x="10" y="120"/>
                </a:cubicBezTo>
                <a:cubicBezTo>
                  <a:pt x="15" y="120"/>
                  <a:pt x="19" y="116"/>
                  <a:pt x="19" y="111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8" name="Freeform 27"/>
          <p:cNvSpPr>
            <a:spLocks/>
          </p:cNvSpPr>
          <p:nvPr/>
        </p:nvSpPr>
        <p:spPr bwMode="black">
          <a:xfrm>
            <a:off x="4444058" y="5600088"/>
            <a:ext cx="39033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9" y="0"/>
              </a:cxn>
              <a:cxn ang="0">
                <a:pos x="0" y="9"/>
              </a:cxn>
              <a:cxn ang="0">
                <a:pos x="0" y="56"/>
              </a:cxn>
              <a:cxn ang="0">
                <a:pos x="9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5" y="0"/>
                  <a:pt x="9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4" y="65"/>
                  <a:pt x="9" y="65"/>
                </a:cubicBezTo>
                <a:cubicBezTo>
                  <a:pt x="15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9" name="Freeform 28"/>
          <p:cNvSpPr>
            <a:spLocks/>
          </p:cNvSpPr>
          <p:nvPr/>
        </p:nvSpPr>
        <p:spPr bwMode="black">
          <a:xfrm>
            <a:off x="4551038" y="5654198"/>
            <a:ext cx="41443" cy="80682"/>
          </a:xfrm>
          <a:custGeom>
            <a:avLst/>
            <a:gdLst/>
            <a:ahLst/>
            <a:cxnLst>
              <a:cxn ang="0">
                <a:pos x="20" y="10"/>
              </a:cxn>
              <a:cxn ang="0">
                <a:pos x="10" y="0"/>
              </a:cxn>
              <a:cxn ang="0">
                <a:pos x="0" y="10"/>
              </a:cxn>
              <a:cxn ang="0">
                <a:pos x="0" y="30"/>
              </a:cxn>
              <a:cxn ang="0">
                <a:pos x="10" y="39"/>
              </a:cxn>
              <a:cxn ang="0">
                <a:pos x="20" y="30"/>
              </a:cxn>
              <a:cxn ang="0">
                <a:pos x="20" y="10"/>
              </a:cxn>
            </a:cxnLst>
            <a:rect l="0" t="0" r="r" b="b"/>
            <a:pathLst>
              <a:path w="20" h="39">
                <a:moveTo>
                  <a:pt x="20" y="10"/>
                </a:moveTo>
                <a:cubicBezTo>
                  <a:pt x="20" y="4"/>
                  <a:pt x="15" y="0"/>
                  <a:pt x="10" y="0"/>
                </a:cubicBezTo>
                <a:cubicBezTo>
                  <a:pt x="5" y="0"/>
                  <a:pt x="0" y="4"/>
                  <a:pt x="0" y="10"/>
                </a:cubicBezTo>
                <a:cubicBezTo>
                  <a:pt x="0" y="30"/>
                  <a:pt x="0" y="30"/>
                  <a:pt x="0" y="30"/>
                </a:cubicBezTo>
                <a:cubicBezTo>
                  <a:pt x="0" y="35"/>
                  <a:pt x="5" y="39"/>
                  <a:pt x="10" y="39"/>
                </a:cubicBezTo>
                <a:cubicBezTo>
                  <a:pt x="15" y="39"/>
                  <a:pt x="20" y="35"/>
                  <a:pt x="20" y="30"/>
                </a:cubicBezTo>
                <a:lnTo>
                  <a:pt x="20" y="10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30" name="Freeform 29"/>
          <p:cNvSpPr>
            <a:spLocks/>
          </p:cNvSpPr>
          <p:nvPr/>
        </p:nvSpPr>
        <p:spPr bwMode="black">
          <a:xfrm>
            <a:off x="4660428" y="5600088"/>
            <a:ext cx="39515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10" y="0"/>
              </a:cxn>
              <a:cxn ang="0">
                <a:pos x="0" y="9"/>
              </a:cxn>
              <a:cxn ang="0">
                <a:pos x="0" y="56"/>
              </a:cxn>
              <a:cxn ang="0">
                <a:pos x="10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5" y="0"/>
                  <a:pt x="10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4" y="65"/>
                  <a:pt x="10" y="65"/>
                </a:cubicBezTo>
                <a:cubicBezTo>
                  <a:pt x="15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31" name="Freeform 30"/>
          <p:cNvSpPr>
            <a:spLocks/>
          </p:cNvSpPr>
          <p:nvPr/>
        </p:nvSpPr>
        <p:spPr bwMode="black">
          <a:xfrm>
            <a:off x="4769818" y="5525687"/>
            <a:ext cx="39515" cy="248327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9" y="0"/>
              </a:cxn>
              <a:cxn ang="0">
                <a:pos x="0" y="9"/>
              </a:cxn>
              <a:cxn ang="0">
                <a:pos x="0" y="111"/>
              </a:cxn>
              <a:cxn ang="0">
                <a:pos x="9" y="120"/>
              </a:cxn>
              <a:cxn ang="0">
                <a:pos x="19" y="111"/>
              </a:cxn>
              <a:cxn ang="0">
                <a:pos x="19" y="9"/>
              </a:cxn>
            </a:cxnLst>
            <a:rect l="0" t="0" r="r" b="b"/>
            <a:pathLst>
              <a:path w="19" h="120">
                <a:moveTo>
                  <a:pt x="19" y="9"/>
                </a:moveTo>
                <a:cubicBezTo>
                  <a:pt x="19" y="4"/>
                  <a:pt x="15" y="0"/>
                  <a:pt x="9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111"/>
                  <a:pt x="0" y="111"/>
                  <a:pt x="0" y="111"/>
                </a:cubicBezTo>
                <a:cubicBezTo>
                  <a:pt x="0" y="116"/>
                  <a:pt x="4" y="120"/>
                  <a:pt x="9" y="120"/>
                </a:cubicBezTo>
                <a:cubicBezTo>
                  <a:pt x="15" y="120"/>
                  <a:pt x="19" y="116"/>
                  <a:pt x="19" y="111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32" name="Freeform 31"/>
          <p:cNvSpPr>
            <a:spLocks/>
          </p:cNvSpPr>
          <p:nvPr/>
        </p:nvSpPr>
        <p:spPr bwMode="black">
          <a:xfrm>
            <a:off x="4877279" y="5600088"/>
            <a:ext cx="39515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10" y="0"/>
              </a:cxn>
              <a:cxn ang="0">
                <a:pos x="0" y="9"/>
              </a:cxn>
              <a:cxn ang="0">
                <a:pos x="0" y="56"/>
              </a:cxn>
              <a:cxn ang="0">
                <a:pos x="10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5" y="0"/>
                  <a:pt x="10" y="0"/>
                </a:cubicBezTo>
                <a:cubicBezTo>
                  <a:pt x="5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5" y="65"/>
                  <a:pt x="10" y="65"/>
                </a:cubicBezTo>
                <a:cubicBezTo>
                  <a:pt x="15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33" name="Freeform 32"/>
          <p:cNvSpPr>
            <a:spLocks/>
          </p:cNvSpPr>
          <p:nvPr/>
        </p:nvSpPr>
        <p:spPr bwMode="black">
          <a:xfrm>
            <a:off x="4986669" y="5654198"/>
            <a:ext cx="39515" cy="80682"/>
          </a:xfrm>
          <a:custGeom>
            <a:avLst/>
            <a:gdLst/>
            <a:ahLst/>
            <a:cxnLst>
              <a:cxn ang="0">
                <a:pos x="19" y="10"/>
              </a:cxn>
              <a:cxn ang="0">
                <a:pos x="9" y="0"/>
              </a:cxn>
              <a:cxn ang="0">
                <a:pos x="0" y="10"/>
              </a:cxn>
              <a:cxn ang="0">
                <a:pos x="0" y="30"/>
              </a:cxn>
              <a:cxn ang="0">
                <a:pos x="9" y="39"/>
              </a:cxn>
              <a:cxn ang="0">
                <a:pos x="19" y="30"/>
              </a:cxn>
              <a:cxn ang="0">
                <a:pos x="19" y="10"/>
              </a:cxn>
            </a:cxnLst>
            <a:rect l="0" t="0" r="r" b="b"/>
            <a:pathLst>
              <a:path w="19" h="39">
                <a:moveTo>
                  <a:pt x="19" y="10"/>
                </a:moveTo>
                <a:cubicBezTo>
                  <a:pt x="19" y="4"/>
                  <a:pt x="15" y="0"/>
                  <a:pt x="9" y="0"/>
                </a:cubicBezTo>
                <a:cubicBezTo>
                  <a:pt x="4" y="0"/>
                  <a:pt x="0" y="4"/>
                  <a:pt x="0" y="10"/>
                </a:cubicBezTo>
                <a:cubicBezTo>
                  <a:pt x="0" y="30"/>
                  <a:pt x="0" y="30"/>
                  <a:pt x="0" y="30"/>
                </a:cubicBezTo>
                <a:cubicBezTo>
                  <a:pt x="0" y="35"/>
                  <a:pt x="4" y="39"/>
                  <a:pt x="9" y="39"/>
                </a:cubicBezTo>
                <a:cubicBezTo>
                  <a:pt x="15" y="39"/>
                  <a:pt x="19" y="35"/>
                  <a:pt x="19" y="30"/>
                </a:cubicBezTo>
                <a:lnTo>
                  <a:pt x="19" y="10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7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91391E-6 L -5.55556E-7 0.02314 " pathEditMode="relative" rAng="0" ptsTypes="AA">
                                      <p:cBhvr>
                                        <p:cTn id="33" dur="700" spd="-100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"/>
                                    </p:animMotion>
                                  </p:childTnLst>
                                </p:cTn>
                              </p:par>
                              <p:par>
                                <p:cTn id="34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1.93242E-6 L 4.72222E-6 0.02962 " pathEditMode="relative" rAng="0" ptsTypes="AA">
                                      <p:cBhvr>
                                        <p:cTn id="35" dur="700" spd="-100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5"/>
                                    </p:animMotion>
                                  </p:childTnLst>
                                </p:cTn>
                              </p:par>
                              <p:par>
                                <p:cTn id="36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91391E-6 L 0 0.02314 " pathEditMode="relative" rAng="0" ptsTypes="AA">
                                      <p:cBhvr>
                                        <p:cTn id="37" dur="700" spd="-100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"/>
                                    </p:animMotion>
                                  </p:childTnLst>
                                </p:cTn>
                              </p:par>
                              <p:par>
                                <p:cTn id="38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1.93242E-6 L -4.72222E-6 0.02962 " pathEditMode="relative" rAng="0" ptsTypes="AA">
                                      <p:cBhvr>
                                        <p:cTn id="39" dur="700" spd="-100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5"/>
                                    </p:animMotion>
                                  </p:childTnLst>
                                </p:cTn>
                              </p:par>
                              <p:par>
                                <p:cTn id="40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91391E-6 L 4.16667E-6 0.02314 " pathEditMode="relative" rAng="0" ptsTypes="AA">
                                      <p:cBhvr>
                                        <p:cTn id="41" dur="700" spd="-100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"/>
                                    </p:animMotion>
                                  </p:childTnLst>
                                </p:cTn>
                              </p:par>
                              <p:par>
                                <p:cTn id="42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2.36056E-6 L 2.77778E-7 -0.02338 " pathEditMode="relative" rAng="0" ptsTypes="AA">
                                      <p:cBhvr>
                                        <p:cTn id="43" dur="700" spd="-100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  <p:par>
                                <p:cTn id="44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2.36056E-6 L -8.33333E-7 -0.02338 " pathEditMode="relative" rAng="0" ptsTypes="AA">
                                      <p:cBhvr>
                                        <p:cTn id="45" dur="700" spd="-100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  <p:par>
                                <p:cTn id="46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2.36056E-6 L 4.44444E-6 -0.02338 " pathEditMode="relative" rAng="0" ptsTypes="AA">
                                      <p:cBhvr>
                                        <p:cTn id="47" dur="700" spd="-100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  <p:par>
                                <p:cTn id="48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2.36056E-6 L 3.33333E-6 -0.02338 " pathEditMode="relative" rAng="0" ptsTypes="AA">
                                      <p:cBhvr>
                                        <p:cTn id="49" dur="700" spd="-100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7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7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7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7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7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7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1" grpId="0" animBg="1"/>
      <p:bldP spid="31" grpId="1" animBg="1"/>
      <p:bldP spid="32" grpId="0" animBg="1"/>
      <p:bldP spid="32" grpId="1" animBg="1"/>
      <p:bldP spid="33" grpId="0" animBg="1"/>
      <p:bldP spid="33" grpId="1" animBg="1"/>
    </p:bld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-blue 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Picture 34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587" y="-1587"/>
            <a:ext cx="9144000" cy="6858000"/>
          </a:xfrm>
          <a:prstGeom prst="rect">
            <a:avLst/>
          </a:prstGeom>
        </p:spPr>
      </p:pic>
      <p:sp>
        <p:nvSpPr>
          <p:cNvPr id="34" name="TextBox 33"/>
          <p:cNvSpPr txBox="1"/>
          <p:nvPr userDrawn="1"/>
        </p:nvSpPr>
        <p:spPr>
          <a:xfrm>
            <a:off x="644691" y="3060488"/>
            <a:ext cx="24372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>
                <a:solidFill>
                  <a:srgbClr val="FFFFFF"/>
                </a:solidFill>
                <a:latin typeface="+mj-lt"/>
              </a:rPr>
              <a:t>Thank you.</a:t>
            </a:r>
            <a:endParaRPr lang="en-US" sz="3600" dirty="0">
              <a:solidFill>
                <a:srgbClr val="FFFFFF"/>
              </a:solidFill>
              <a:latin typeface="+mj-lt"/>
            </a:endParaRPr>
          </a:p>
        </p:txBody>
      </p:sp>
      <p:pic>
        <p:nvPicPr>
          <p:cNvPr id="18" name="Picture 2"/>
          <p:cNvPicPr>
            <a:picLocks noChangeAspect="1" noChangeArrowheads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69746" y="3078070"/>
            <a:ext cx="3669899" cy="6102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625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</p:bld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-r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Rectangle 3"/>
          <p:cNvSpPr>
            <a:spLocks noChangeArrowheads="1"/>
          </p:cNvSpPr>
          <p:nvPr/>
        </p:nvSpPr>
        <p:spPr bwMode="black">
          <a:xfrm>
            <a:off x="4373702" y="5844550"/>
            <a:ext cx="41443" cy="157016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5" name="Freeform 4"/>
          <p:cNvSpPr>
            <a:spLocks/>
          </p:cNvSpPr>
          <p:nvPr/>
        </p:nvSpPr>
        <p:spPr bwMode="black">
          <a:xfrm>
            <a:off x="4615130" y="5840202"/>
            <a:ext cx="119991" cy="165712"/>
          </a:xfrm>
          <a:custGeom>
            <a:avLst/>
            <a:gdLst/>
            <a:ahLst/>
            <a:cxnLst>
              <a:cxn ang="0">
                <a:pos x="58" y="24"/>
              </a:cxn>
              <a:cxn ang="0">
                <a:pos x="42" y="20"/>
              </a:cxn>
              <a:cxn ang="0">
                <a:pos x="21" y="40"/>
              </a:cxn>
              <a:cxn ang="0">
                <a:pos x="42" y="60"/>
              </a:cxn>
              <a:cxn ang="0">
                <a:pos x="58" y="56"/>
              </a:cxn>
              <a:cxn ang="0">
                <a:pos x="58" y="77"/>
              </a:cxn>
              <a:cxn ang="0">
                <a:pos x="41" y="80"/>
              </a:cxn>
              <a:cxn ang="0">
                <a:pos x="0" y="40"/>
              </a:cxn>
              <a:cxn ang="0">
                <a:pos x="41" y="0"/>
              </a:cxn>
              <a:cxn ang="0">
                <a:pos x="58" y="3"/>
              </a:cxn>
              <a:cxn ang="0">
                <a:pos x="58" y="24"/>
              </a:cxn>
            </a:cxnLst>
            <a:rect l="0" t="0" r="r" b="b"/>
            <a:pathLst>
              <a:path w="58" h="80">
                <a:moveTo>
                  <a:pt x="58" y="24"/>
                </a:moveTo>
                <a:cubicBezTo>
                  <a:pt x="58" y="23"/>
                  <a:pt x="51" y="20"/>
                  <a:pt x="42" y="20"/>
                </a:cubicBezTo>
                <a:cubicBezTo>
                  <a:pt x="30" y="20"/>
                  <a:pt x="21" y="28"/>
                  <a:pt x="21" y="40"/>
                </a:cubicBezTo>
                <a:cubicBezTo>
                  <a:pt x="21" y="51"/>
                  <a:pt x="29" y="60"/>
                  <a:pt x="42" y="60"/>
                </a:cubicBezTo>
                <a:cubicBezTo>
                  <a:pt x="51" y="60"/>
                  <a:pt x="57" y="57"/>
                  <a:pt x="58" y="56"/>
                </a:cubicBezTo>
                <a:cubicBezTo>
                  <a:pt x="58" y="77"/>
                  <a:pt x="58" y="77"/>
                  <a:pt x="58" y="77"/>
                </a:cubicBezTo>
                <a:cubicBezTo>
                  <a:pt x="56" y="78"/>
                  <a:pt x="49" y="80"/>
                  <a:pt x="41" y="80"/>
                </a:cubicBezTo>
                <a:cubicBezTo>
                  <a:pt x="19" y="80"/>
                  <a:pt x="0" y="65"/>
                  <a:pt x="0" y="40"/>
                </a:cubicBezTo>
                <a:cubicBezTo>
                  <a:pt x="0" y="17"/>
                  <a:pt x="17" y="0"/>
                  <a:pt x="41" y="0"/>
                </a:cubicBezTo>
                <a:cubicBezTo>
                  <a:pt x="50" y="0"/>
                  <a:pt x="56" y="3"/>
                  <a:pt x="58" y="3"/>
                </a:cubicBezTo>
                <a:lnTo>
                  <a:pt x="58" y="24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6" name="Freeform 5"/>
          <p:cNvSpPr>
            <a:spLocks/>
          </p:cNvSpPr>
          <p:nvPr/>
        </p:nvSpPr>
        <p:spPr bwMode="black">
          <a:xfrm>
            <a:off x="4200221" y="5840202"/>
            <a:ext cx="119991" cy="165712"/>
          </a:xfrm>
          <a:custGeom>
            <a:avLst/>
            <a:gdLst/>
            <a:ahLst/>
            <a:cxnLst>
              <a:cxn ang="0">
                <a:pos x="58" y="24"/>
              </a:cxn>
              <a:cxn ang="0">
                <a:pos x="42" y="20"/>
              </a:cxn>
              <a:cxn ang="0">
                <a:pos x="21" y="40"/>
              </a:cxn>
              <a:cxn ang="0">
                <a:pos x="42" y="60"/>
              </a:cxn>
              <a:cxn ang="0">
                <a:pos x="58" y="56"/>
              </a:cxn>
              <a:cxn ang="0">
                <a:pos x="58" y="77"/>
              </a:cxn>
              <a:cxn ang="0">
                <a:pos x="40" y="80"/>
              </a:cxn>
              <a:cxn ang="0">
                <a:pos x="0" y="40"/>
              </a:cxn>
              <a:cxn ang="0">
                <a:pos x="40" y="0"/>
              </a:cxn>
              <a:cxn ang="0">
                <a:pos x="58" y="3"/>
              </a:cxn>
              <a:cxn ang="0">
                <a:pos x="58" y="24"/>
              </a:cxn>
            </a:cxnLst>
            <a:rect l="0" t="0" r="r" b="b"/>
            <a:pathLst>
              <a:path w="58" h="80">
                <a:moveTo>
                  <a:pt x="58" y="24"/>
                </a:moveTo>
                <a:cubicBezTo>
                  <a:pt x="57" y="23"/>
                  <a:pt x="51" y="20"/>
                  <a:pt x="42" y="20"/>
                </a:cubicBezTo>
                <a:cubicBezTo>
                  <a:pt x="29" y="20"/>
                  <a:pt x="21" y="28"/>
                  <a:pt x="21" y="40"/>
                </a:cubicBezTo>
                <a:cubicBezTo>
                  <a:pt x="21" y="51"/>
                  <a:pt x="29" y="60"/>
                  <a:pt x="42" y="60"/>
                </a:cubicBezTo>
                <a:cubicBezTo>
                  <a:pt x="51" y="60"/>
                  <a:pt x="57" y="57"/>
                  <a:pt x="58" y="56"/>
                </a:cubicBezTo>
                <a:cubicBezTo>
                  <a:pt x="58" y="77"/>
                  <a:pt x="58" y="77"/>
                  <a:pt x="58" y="77"/>
                </a:cubicBezTo>
                <a:cubicBezTo>
                  <a:pt x="56" y="78"/>
                  <a:pt x="49" y="80"/>
                  <a:pt x="40" y="80"/>
                </a:cubicBezTo>
                <a:cubicBezTo>
                  <a:pt x="19" y="80"/>
                  <a:pt x="0" y="65"/>
                  <a:pt x="0" y="40"/>
                </a:cubicBezTo>
                <a:cubicBezTo>
                  <a:pt x="0" y="17"/>
                  <a:pt x="17" y="0"/>
                  <a:pt x="40" y="0"/>
                </a:cubicBezTo>
                <a:cubicBezTo>
                  <a:pt x="49" y="0"/>
                  <a:pt x="56" y="3"/>
                  <a:pt x="58" y="3"/>
                </a:cubicBezTo>
                <a:lnTo>
                  <a:pt x="58" y="24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7" name="Freeform 6"/>
          <p:cNvSpPr>
            <a:spLocks noEditPoints="1"/>
          </p:cNvSpPr>
          <p:nvPr userDrawn="1"/>
        </p:nvSpPr>
        <p:spPr bwMode="black">
          <a:xfrm>
            <a:off x="4778491" y="5840202"/>
            <a:ext cx="164807" cy="165712"/>
          </a:xfrm>
          <a:custGeom>
            <a:avLst/>
            <a:gdLst/>
            <a:ahLst/>
            <a:cxnLst>
              <a:cxn ang="0">
                <a:pos x="80" y="40"/>
              </a:cxn>
              <a:cxn ang="0">
                <a:pos x="40" y="80"/>
              </a:cxn>
              <a:cxn ang="0">
                <a:pos x="0" y="40"/>
              </a:cxn>
              <a:cxn ang="0">
                <a:pos x="40" y="0"/>
              </a:cxn>
              <a:cxn ang="0">
                <a:pos x="80" y="40"/>
              </a:cxn>
              <a:cxn ang="0">
                <a:pos x="40" y="20"/>
              </a:cxn>
              <a:cxn ang="0">
                <a:pos x="20" y="40"/>
              </a:cxn>
              <a:cxn ang="0">
                <a:pos x="40" y="60"/>
              </a:cxn>
              <a:cxn ang="0">
                <a:pos x="60" y="40"/>
              </a:cxn>
              <a:cxn ang="0">
                <a:pos x="40" y="20"/>
              </a:cxn>
            </a:cxnLst>
            <a:rect l="0" t="0" r="r" b="b"/>
            <a:pathLst>
              <a:path w="80" h="80">
                <a:moveTo>
                  <a:pt x="80" y="40"/>
                </a:moveTo>
                <a:cubicBezTo>
                  <a:pt x="80" y="62"/>
                  <a:pt x="64" y="80"/>
                  <a:pt x="40" y="80"/>
                </a:cubicBezTo>
                <a:cubicBezTo>
                  <a:pt x="16" y="80"/>
                  <a:pt x="0" y="62"/>
                  <a:pt x="0" y="40"/>
                </a:cubicBezTo>
                <a:cubicBezTo>
                  <a:pt x="0" y="18"/>
                  <a:pt x="16" y="0"/>
                  <a:pt x="40" y="0"/>
                </a:cubicBezTo>
                <a:cubicBezTo>
                  <a:pt x="64" y="0"/>
                  <a:pt x="80" y="18"/>
                  <a:pt x="80" y="40"/>
                </a:cubicBezTo>
                <a:moveTo>
                  <a:pt x="40" y="20"/>
                </a:moveTo>
                <a:cubicBezTo>
                  <a:pt x="29" y="20"/>
                  <a:pt x="20" y="29"/>
                  <a:pt x="20" y="40"/>
                </a:cubicBezTo>
                <a:cubicBezTo>
                  <a:pt x="20" y="51"/>
                  <a:pt x="29" y="60"/>
                  <a:pt x="40" y="60"/>
                </a:cubicBezTo>
                <a:cubicBezTo>
                  <a:pt x="51" y="60"/>
                  <a:pt x="60" y="51"/>
                  <a:pt x="60" y="40"/>
                </a:cubicBezTo>
                <a:cubicBezTo>
                  <a:pt x="60" y="29"/>
                  <a:pt x="51" y="20"/>
                  <a:pt x="40" y="20"/>
                </a:cubicBezTo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black">
          <a:xfrm>
            <a:off x="4468634" y="5840202"/>
            <a:ext cx="107462" cy="165712"/>
          </a:xfrm>
          <a:custGeom>
            <a:avLst/>
            <a:gdLst/>
            <a:ahLst/>
            <a:cxnLst>
              <a:cxn ang="0">
                <a:pos x="47" y="19"/>
              </a:cxn>
              <a:cxn ang="0">
                <a:pos x="32" y="17"/>
              </a:cxn>
              <a:cxn ang="0">
                <a:pos x="20" y="23"/>
              </a:cxn>
              <a:cxn ang="0">
                <a:pos x="29" y="30"/>
              </a:cxn>
              <a:cxn ang="0">
                <a:pos x="34" y="32"/>
              </a:cxn>
              <a:cxn ang="0">
                <a:pos x="52" y="54"/>
              </a:cxn>
              <a:cxn ang="0">
                <a:pos x="21" y="80"/>
              </a:cxn>
              <a:cxn ang="0">
                <a:pos x="0" y="77"/>
              </a:cxn>
              <a:cxn ang="0">
                <a:pos x="0" y="60"/>
              </a:cxn>
              <a:cxn ang="0">
                <a:pos x="18" y="63"/>
              </a:cxn>
              <a:cxn ang="0">
                <a:pos x="32" y="56"/>
              </a:cxn>
              <a:cxn ang="0">
                <a:pos x="23" y="48"/>
              </a:cxn>
              <a:cxn ang="0">
                <a:pos x="19" y="47"/>
              </a:cxn>
              <a:cxn ang="0">
                <a:pos x="0" y="24"/>
              </a:cxn>
              <a:cxn ang="0">
                <a:pos x="28" y="0"/>
              </a:cxn>
              <a:cxn ang="0">
                <a:pos x="47" y="3"/>
              </a:cxn>
              <a:cxn ang="0">
                <a:pos x="47" y="19"/>
              </a:cxn>
            </a:cxnLst>
            <a:rect l="0" t="0" r="r" b="b"/>
            <a:pathLst>
              <a:path w="52" h="80">
                <a:moveTo>
                  <a:pt x="47" y="19"/>
                </a:moveTo>
                <a:cubicBezTo>
                  <a:pt x="47" y="19"/>
                  <a:pt x="38" y="17"/>
                  <a:pt x="32" y="17"/>
                </a:cubicBezTo>
                <a:cubicBezTo>
                  <a:pt x="24" y="17"/>
                  <a:pt x="20" y="19"/>
                  <a:pt x="20" y="23"/>
                </a:cubicBezTo>
                <a:cubicBezTo>
                  <a:pt x="20" y="28"/>
                  <a:pt x="26" y="29"/>
                  <a:pt x="29" y="30"/>
                </a:cubicBezTo>
                <a:cubicBezTo>
                  <a:pt x="34" y="32"/>
                  <a:pt x="34" y="32"/>
                  <a:pt x="34" y="32"/>
                </a:cubicBezTo>
                <a:cubicBezTo>
                  <a:pt x="47" y="36"/>
                  <a:pt x="52" y="45"/>
                  <a:pt x="52" y="54"/>
                </a:cubicBezTo>
                <a:cubicBezTo>
                  <a:pt x="52" y="73"/>
                  <a:pt x="35" y="80"/>
                  <a:pt x="21" y="80"/>
                </a:cubicBezTo>
                <a:cubicBezTo>
                  <a:pt x="10" y="80"/>
                  <a:pt x="1" y="78"/>
                  <a:pt x="0" y="77"/>
                </a:cubicBezTo>
                <a:cubicBezTo>
                  <a:pt x="0" y="60"/>
                  <a:pt x="0" y="60"/>
                  <a:pt x="0" y="60"/>
                </a:cubicBezTo>
                <a:cubicBezTo>
                  <a:pt x="2" y="60"/>
                  <a:pt x="10" y="63"/>
                  <a:pt x="18" y="63"/>
                </a:cubicBezTo>
                <a:cubicBezTo>
                  <a:pt x="28" y="63"/>
                  <a:pt x="32" y="60"/>
                  <a:pt x="32" y="56"/>
                </a:cubicBezTo>
                <a:cubicBezTo>
                  <a:pt x="32" y="52"/>
                  <a:pt x="28" y="49"/>
                  <a:pt x="23" y="48"/>
                </a:cubicBezTo>
                <a:cubicBezTo>
                  <a:pt x="22" y="48"/>
                  <a:pt x="21" y="47"/>
                  <a:pt x="19" y="47"/>
                </a:cubicBezTo>
                <a:cubicBezTo>
                  <a:pt x="9" y="43"/>
                  <a:pt x="0" y="37"/>
                  <a:pt x="0" y="24"/>
                </a:cubicBezTo>
                <a:cubicBezTo>
                  <a:pt x="0" y="10"/>
                  <a:pt x="10" y="0"/>
                  <a:pt x="28" y="0"/>
                </a:cubicBezTo>
                <a:cubicBezTo>
                  <a:pt x="37" y="0"/>
                  <a:pt x="46" y="3"/>
                  <a:pt x="47" y="3"/>
                </a:cubicBezTo>
                <a:lnTo>
                  <a:pt x="47" y="1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9" name="Freeform 8"/>
          <p:cNvSpPr>
            <a:spLocks/>
          </p:cNvSpPr>
          <p:nvPr/>
        </p:nvSpPr>
        <p:spPr bwMode="black">
          <a:xfrm>
            <a:off x="4117817" y="5654198"/>
            <a:ext cx="39033" cy="80682"/>
          </a:xfrm>
          <a:custGeom>
            <a:avLst/>
            <a:gdLst/>
            <a:ahLst/>
            <a:cxnLst>
              <a:cxn ang="0">
                <a:pos x="19" y="10"/>
              </a:cxn>
              <a:cxn ang="0">
                <a:pos x="10" y="0"/>
              </a:cxn>
              <a:cxn ang="0">
                <a:pos x="0" y="10"/>
              </a:cxn>
              <a:cxn ang="0">
                <a:pos x="0" y="30"/>
              </a:cxn>
              <a:cxn ang="0">
                <a:pos x="10" y="39"/>
              </a:cxn>
              <a:cxn ang="0">
                <a:pos x="19" y="30"/>
              </a:cxn>
              <a:cxn ang="0">
                <a:pos x="19" y="10"/>
              </a:cxn>
            </a:cxnLst>
            <a:rect l="0" t="0" r="r" b="b"/>
            <a:pathLst>
              <a:path w="19" h="39">
                <a:moveTo>
                  <a:pt x="19" y="10"/>
                </a:moveTo>
                <a:cubicBezTo>
                  <a:pt x="19" y="4"/>
                  <a:pt x="15" y="0"/>
                  <a:pt x="10" y="0"/>
                </a:cubicBezTo>
                <a:cubicBezTo>
                  <a:pt x="4" y="0"/>
                  <a:pt x="0" y="4"/>
                  <a:pt x="0" y="10"/>
                </a:cubicBezTo>
                <a:cubicBezTo>
                  <a:pt x="0" y="30"/>
                  <a:pt x="0" y="30"/>
                  <a:pt x="0" y="30"/>
                </a:cubicBezTo>
                <a:cubicBezTo>
                  <a:pt x="0" y="35"/>
                  <a:pt x="4" y="39"/>
                  <a:pt x="10" y="39"/>
                </a:cubicBezTo>
                <a:cubicBezTo>
                  <a:pt x="15" y="39"/>
                  <a:pt x="19" y="35"/>
                  <a:pt x="19" y="30"/>
                </a:cubicBezTo>
                <a:lnTo>
                  <a:pt x="19" y="10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0" name="Freeform 9"/>
          <p:cNvSpPr>
            <a:spLocks/>
          </p:cNvSpPr>
          <p:nvPr/>
        </p:nvSpPr>
        <p:spPr bwMode="black">
          <a:xfrm>
            <a:off x="4227206" y="5600088"/>
            <a:ext cx="39033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9" y="0"/>
              </a:cxn>
              <a:cxn ang="0">
                <a:pos x="0" y="9"/>
              </a:cxn>
              <a:cxn ang="0">
                <a:pos x="0" y="56"/>
              </a:cxn>
              <a:cxn ang="0">
                <a:pos x="9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4" y="0"/>
                  <a:pt x="9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4" y="65"/>
                  <a:pt x="9" y="65"/>
                </a:cubicBezTo>
                <a:cubicBezTo>
                  <a:pt x="14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black">
          <a:xfrm>
            <a:off x="4334669" y="5525687"/>
            <a:ext cx="39033" cy="248327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10" y="0"/>
              </a:cxn>
              <a:cxn ang="0">
                <a:pos x="0" y="9"/>
              </a:cxn>
              <a:cxn ang="0">
                <a:pos x="0" y="111"/>
              </a:cxn>
              <a:cxn ang="0">
                <a:pos x="10" y="120"/>
              </a:cxn>
              <a:cxn ang="0">
                <a:pos x="19" y="111"/>
              </a:cxn>
              <a:cxn ang="0">
                <a:pos x="19" y="9"/>
              </a:cxn>
            </a:cxnLst>
            <a:rect l="0" t="0" r="r" b="b"/>
            <a:pathLst>
              <a:path w="19" h="120">
                <a:moveTo>
                  <a:pt x="19" y="9"/>
                </a:moveTo>
                <a:cubicBezTo>
                  <a:pt x="19" y="4"/>
                  <a:pt x="15" y="0"/>
                  <a:pt x="10" y="0"/>
                </a:cubicBezTo>
                <a:cubicBezTo>
                  <a:pt x="5" y="0"/>
                  <a:pt x="0" y="4"/>
                  <a:pt x="0" y="9"/>
                </a:cubicBezTo>
                <a:cubicBezTo>
                  <a:pt x="0" y="111"/>
                  <a:pt x="0" y="111"/>
                  <a:pt x="0" y="111"/>
                </a:cubicBezTo>
                <a:cubicBezTo>
                  <a:pt x="0" y="116"/>
                  <a:pt x="5" y="120"/>
                  <a:pt x="10" y="120"/>
                </a:cubicBezTo>
                <a:cubicBezTo>
                  <a:pt x="15" y="120"/>
                  <a:pt x="19" y="116"/>
                  <a:pt x="19" y="111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2" name="Freeform 11"/>
          <p:cNvSpPr>
            <a:spLocks/>
          </p:cNvSpPr>
          <p:nvPr/>
        </p:nvSpPr>
        <p:spPr bwMode="black">
          <a:xfrm>
            <a:off x="4444058" y="5600088"/>
            <a:ext cx="39033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9" y="0"/>
              </a:cxn>
              <a:cxn ang="0">
                <a:pos x="0" y="9"/>
              </a:cxn>
              <a:cxn ang="0">
                <a:pos x="0" y="56"/>
              </a:cxn>
              <a:cxn ang="0">
                <a:pos x="9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5" y="0"/>
                  <a:pt x="9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4" y="65"/>
                  <a:pt x="9" y="65"/>
                </a:cubicBezTo>
                <a:cubicBezTo>
                  <a:pt x="15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4" name="Freeform 13"/>
          <p:cNvSpPr>
            <a:spLocks/>
          </p:cNvSpPr>
          <p:nvPr/>
        </p:nvSpPr>
        <p:spPr bwMode="black">
          <a:xfrm>
            <a:off x="4551038" y="5654198"/>
            <a:ext cx="41443" cy="80682"/>
          </a:xfrm>
          <a:custGeom>
            <a:avLst/>
            <a:gdLst/>
            <a:ahLst/>
            <a:cxnLst>
              <a:cxn ang="0">
                <a:pos x="20" y="10"/>
              </a:cxn>
              <a:cxn ang="0">
                <a:pos x="10" y="0"/>
              </a:cxn>
              <a:cxn ang="0">
                <a:pos x="0" y="10"/>
              </a:cxn>
              <a:cxn ang="0">
                <a:pos x="0" y="30"/>
              </a:cxn>
              <a:cxn ang="0">
                <a:pos x="10" y="39"/>
              </a:cxn>
              <a:cxn ang="0">
                <a:pos x="20" y="30"/>
              </a:cxn>
              <a:cxn ang="0">
                <a:pos x="20" y="10"/>
              </a:cxn>
            </a:cxnLst>
            <a:rect l="0" t="0" r="r" b="b"/>
            <a:pathLst>
              <a:path w="20" h="39">
                <a:moveTo>
                  <a:pt x="20" y="10"/>
                </a:moveTo>
                <a:cubicBezTo>
                  <a:pt x="20" y="4"/>
                  <a:pt x="15" y="0"/>
                  <a:pt x="10" y="0"/>
                </a:cubicBezTo>
                <a:cubicBezTo>
                  <a:pt x="5" y="0"/>
                  <a:pt x="0" y="4"/>
                  <a:pt x="0" y="10"/>
                </a:cubicBezTo>
                <a:cubicBezTo>
                  <a:pt x="0" y="30"/>
                  <a:pt x="0" y="30"/>
                  <a:pt x="0" y="30"/>
                </a:cubicBezTo>
                <a:cubicBezTo>
                  <a:pt x="0" y="35"/>
                  <a:pt x="5" y="39"/>
                  <a:pt x="10" y="39"/>
                </a:cubicBezTo>
                <a:cubicBezTo>
                  <a:pt x="15" y="39"/>
                  <a:pt x="20" y="35"/>
                  <a:pt x="20" y="30"/>
                </a:cubicBezTo>
                <a:lnTo>
                  <a:pt x="20" y="10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5" name="Freeform 14"/>
          <p:cNvSpPr>
            <a:spLocks/>
          </p:cNvSpPr>
          <p:nvPr/>
        </p:nvSpPr>
        <p:spPr bwMode="black">
          <a:xfrm>
            <a:off x="4660428" y="5600088"/>
            <a:ext cx="39515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10" y="0"/>
              </a:cxn>
              <a:cxn ang="0">
                <a:pos x="0" y="9"/>
              </a:cxn>
              <a:cxn ang="0">
                <a:pos x="0" y="56"/>
              </a:cxn>
              <a:cxn ang="0">
                <a:pos x="10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5" y="0"/>
                  <a:pt x="10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4" y="65"/>
                  <a:pt x="10" y="65"/>
                </a:cubicBezTo>
                <a:cubicBezTo>
                  <a:pt x="15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6" name="Freeform 15"/>
          <p:cNvSpPr>
            <a:spLocks/>
          </p:cNvSpPr>
          <p:nvPr/>
        </p:nvSpPr>
        <p:spPr bwMode="black">
          <a:xfrm>
            <a:off x="4769818" y="5525687"/>
            <a:ext cx="39515" cy="248327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9" y="0"/>
              </a:cxn>
              <a:cxn ang="0">
                <a:pos x="0" y="9"/>
              </a:cxn>
              <a:cxn ang="0">
                <a:pos x="0" y="111"/>
              </a:cxn>
              <a:cxn ang="0">
                <a:pos x="9" y="120"/>
              </a:cxn>
              <a:cxn ang="0">
                <a:pos x="19" y="111"/>
              </a:cxn>
              <a:cxn ang="0">
                <a:pos x="19" y="9"/>
              </a:cxn>
            </a:cxnLst>
            <a:rect l="0" t="0" r="r" b="b"/>
            <a:pathLst>
              <a:path w="19" h="120">
                <a:moveTo>
                  <a:pt x="19" y="9"/>
                </a:moveTo>
                <a:cubicBezTo>
                  <a:pt x="19" y="4"/>
                  <a:pt x="15" y="0"/>
                  <a:pt x="9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111"/>
                  <a:pt x="0" y="111"/>
                  <a:pt x="0" y="111"/>
                </a:cubicBezTo>
                <a:cubicBezTo>
                  <a:pt x="0" y="116"/>
                  <a:pt x="4" y="120"/>
                  <a:pt x="9" y="120"/>
                </a:cubicBezTo>
                <a:cubicBezTo>
                  <a:pt x="15" y="120"/>
                  <a:pt x="19" y="116"/>
                  <a:pt x="19" y="111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7" name="Freeform 16"/>
          <p:cNvSpPr>
            <a:spLocks/>
          </p:cNvSpPr>
          <p:nvPr/>
        </p:nvSpPr>
        <p:spPr bwMode="black">
          <a:xfrm>
            <a:off x="4877279" y="5600088"/>
            <a:ext cx="39515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10" y="0"/>
              </a:cxn>
              <a:cxn ang="0">
                <a:pos x="0" y="9"/>
              </a:cxn>
              <a:cxn ang="0">
                <a:pos x="0" y="56"/>
              </a:cxn>
              <a:cxn ang="0">
                <a:pos x="10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5" y="0"/>
                  <a:pt x="10" y="0"/>
                </a:cubicBezTo>
                <a:cubicBezTo>
                  <a:pt x="5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5" y="65"/>
                  <a:pt x="10" y="65"/>
                </a:cubicBezTo>
                <a:cubicBezTo>
                  <a:pt x="15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8" name="Freeform 17"/>
          <p:cNvSpPr>
            <a:spLocks/>
          </p:cNvSpPr>
          <p:nvPr/>
        </p:nvSpPr>
        <p:spPr bwMode="black">
          <a:xfrm>
            <a:off x="4986669" y="5654198"/>
            <a:ext cx="39515" cy="80682"/>
          </a:xfrm>
          <a:custGeom>
            <a:avLst/>
            <a:gdLst/>
            <a:ahLst/>
            <a:cxnLst>
              <a:cxn ang="0">
                <a:pos x="19" y="10"/>
              </a:cxn>
              <a:cxn ang="0">
                <a:pos x="9" y="0"/>
              </a:cxn>
              <a:cxn ang="0">
                <a:pos x="0" y="10"/>
              </a:cxn>
              <a:cxn ang="0">
                <a:pos x="0" y="30"/>
              </a:cxn>
              <a:cxn ang="0">
                <a:pos x="9" y="39"/>
              </a:cxn>
              <a:cxn ang="0">
                <a:pos x="19" y="30"/>
              </a:cxn>
              <a:cxn ang="0">
                <a:pos x="19" y="10"/>
              </a:cxn>
            </a:cxnLst>
            <a:rect l="0" t="0" r="r" b="b"/>
            <a:pathLst>
              <a:path w="19" h="39">
                <a:moveTo>
                  <a:pt x="19" y="10"/>
                </a:moveTo>
                <a:cubicBezTo>
                  <a:pt x="19" y="4"/>
                  <a:pt x="15" y="0"/>
                  <a:pt x="9" y="0"/>
                </a:cubicBezTo>
                <a:cubicBezTo>
                  <a:pt x="4" y="0"/>
                  <a:pt x="0" y="4"/>
                  <a:pt x="0" y="10"/>
                </a:cubicBezTo>
                <a:cubicBezTo>
                  <a:pt x="0" y="30"/>
                  <a:pt x="0" y="30"/>
                  <a:pt x="0" y="30"/>
                </a:cubicBezTo>
                <a:cubicBezTo>
                  <a:pt x="0" y="35"/>
                  <a:pt x="4" y="39"/>
                  <a:pt x="9" y="39"/>
                </a:cubicBezTo>
                <a:cubicBezTo>
                  <a:pt x="15" y="39"/>
                  <a:pt x="19" y="35"/>
                  <a:pt x="19" y="30"/>
                </a:cubicBezTo>
                <a:lnTo>
                  <a:pt x="19" y="10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7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91391E-6 L -5.55556E-7 0.02314 " pathEditMode="relative" rAng="0" ptsTypes="AA">
                                      <p:cBhvr>
                                        <p:cTn id="33" dur="700" spd="-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"/>
                                    </p:animMotion>
                                  </p:childTnLst>
                                </p:cTn>
                              </p:par>
                              <p:par>
                                <p:cTn id="34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1.93242E-6 L 4.72222E-6 0.02962 " pathEditMode="relative" rAng="0" ptsTypes="AA">
                                      <p:cBhvr>
                                        <p:cTn id="35" dur="700" spd="-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5"/>
                                    </p:animMotion>
                                  </p:childTnLst>
                                </p:cTn>
                              </p:par>
                              <p:par>
                                <p:cTn id="36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91391E-6 L 0 0.02314 " pathEditMode="relative" rAng="0" ptsTypes="AA">
                                      <p:cBhvr>
                                        <p:cTn id="37" dur="700" spd="-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"/>
                                    </p:animMotion>
                                  </p:childTnLst>
                                </p:cTn>
                              </p:par>
                              <p:par>
                                <p:cTn id="38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1.93242E-6 L -4.72222E-6 0.02962 " pathEditMode="relative" rAng="0" ptsTypes="AA">
                                      <p:cBhvr>
                                        <p:cTn id="39" dur="700" spd="-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5"/>
                                    </p:animMotion>
                                  </p:childTnLst>
                                </p:cTn>
                              </p:par>
                              <p:par>
                                <p:cTn id="40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91391E-6 L 4.16667E-6 0.02314 " pathEditMode="relative" rAng="0" ptsTypes="AA">
                                      <p:cBhvr>
                                        <p:cTn id="41" dur="700" spd="-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"/>
                                    </p:animMotion>
                                  </p:childTnLst>
                                </p:cTn>
                              </p:par>
                              <p:par>
                                <p:cTn id="42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2.36056E-6 L 2.77778E-7 -0.02338 " pathEditMode="relative" rAng="0" ptsTypes="AA">
                                      <p:cBhvr>
                                        <p:cTn id="43" dur="700" spd="-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  <p:par>
                                <p:cTn id="44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2.36056E-6 L -8.33333E-7 -0.02338 " pathEditMode="relative" rAng="0" ptsTypes="AA">
                                      <p:cBhvr>
                                        <p:cTn id="45" dur="700" spd="-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  <p:par>
                                <p:cTn id="46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2.36056E-6 L 4.44444E-6 -0.02338 " pathEditMode="relative" rAng="0" ptsTypes="AA">
                                      <p:cBhvr>
                                        <p:cTn id="47" dur="700" spd="-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  <p:par>
                                <p:cTn id="48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2.36056E-6 L 3.33333E-6 -0.02338 " pathEditMode="relative" rAng="0" ptsTypes="AA">
                                      <p:cBhvr>
                                        <p:cTn id="49" dur="700" spd="-10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7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7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7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</p:bld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-red 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4" name="TextBox 33"/>
          <p:cNvSpPr txBox="1"/>
          <p:nvPr userDrawn="1"/>
        </p:nvSpPr>
        <p:spPr>
          <a:xfrm>
            <a:off x="644691" y="3060488"/>
            <a:ext cx="24372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>
                <a:solidFill>
                  <a:srgbClr val="FFFFFF"/>
                </a:solidFill>
                <a:latin typeface="+mj-lt"/>
              </a:rPr>
              <a:t>Thank you.</a:t>
            </a:r>
            <a:endParaRPr lang="en-US" sz="3600" dirty="0">
              <a:solidFill>
                <a:srgbClr val="FFFFFF"/>
              </a:solidFill>
              <a:latin typeface="+mj-lt"/>
            </a:endParaRPr>
          </a:p>
        </p:txBody>
      </p:sp>
      <p:pic>
        <p:nvPicPr>
          <p:cNvPr id="21" name="Picture 2"/>
          <p:cNvPicPr>
            <a:picLocks noChangeAspect="1" noChangeArrowheads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69746" y="3078070"/>
            <a:ext cx="3669899" cy="6102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625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</p:bld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Calibri" panose="020F0502020204030204" pitchFamily="34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latin typeface="Calibri" panose="020F0502020204030204" pitchFamily="34" charset="0"/>
              </a:defRPr>
            </a:lvl1pPr>
            <a:lvl2pPr>
              <a:defRPr>
                <a:latin typeface="Calibri" panose="020F0502020204030204" pitchFamily="34" charset="0"/>
              </a:defRPr>
            </a:lvl2pPr>
            <a:lvl3pPr>
              <a:defRPr>
                <a:latin typeface="Calibri" panose="020F0502020204030204" pitchFamily="34" charset="0"/>
              </a:defRPr>
            </a:lvl3pPr>
            <a:lvl4pPr>
              <a:defRPr>
                <a:latin typeface="Calibri" panose="020F0502020204030204" pitchFamily="34" charset="0"/>
              </a:defRPr>
            </a:lvl4pPr>
            <a:lvl5pPr>
              <a:defRPr>
                <a:latin typeface="Calibri" panose="020F0502020204030204" pitchFamily="34" charset="0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78703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3375" y="6380780"/>
            <a:ext cx="8477250" cy="160471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9702" y="432215"/>
            <a:ext cx="8588861" cy="838200"/>
          </a:xfrm>
          <a:prstGeom prst="rect">
            <a:avLst/>
          </a:prstGeom>
        </p:spPr>
        <p:txBody>
          <a:bodyPr vert="horz" lIns="82296" tIns="45720" rIns="82296" bIns="45720" rtlCol="0" anchor="b" anchorCtr="0">
            <a:noAutofit/>
          </a:bodyPr>
          <a:lstStyle/>
          <a:p>
            <a:pPr lvl="0"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</a:pPr>
            <a:r>
              <a:rPr lang="en-US" dirty="0" smtClean="0"/>
              <a:t>Slide Title Goes Here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9702" y="1339745"/>
            <a:ext cx="8577072" cy="496569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 dirty="0" smtClean="0"/>
              <a:t>Body text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10" name="Rectangle 4"/>
          <p:cNvSpPr>
            <a:spLocks noChangeArrowheads="1"/>
          </p:cNvSpPr>
          <p:nvPr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808080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  <p:sp>
        <p:nvSpPr>
          <p:cNvPr id="11" name="Rectangle 5"/>
          <p:cNvSpPr>
            <a:spLocks noChangeArrowheads="1"/>
          </p:cNvSpPr>
          <p:nvPr/>
        </p:nvSpPr>
        <p:spPr bwMode="ltGray">
          <a:xfrm>
            <a:off x="7983399" y="6584512"/>
            <a:ext cx="59225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600" dirty="0">
                <a:solidFill>
                  <a:srgbClr val="808080"/>
                </a:solidFill>
                <a:latin typeface="+mj-lt"/>
              </a:rPr>
              <a:t>Cisco </a:t>
            </a:r>
            <a:r>
              <a:rPr lang="en-US" sz="600" dirty="0" smtClean="0">
                <a:solidFill>
                  <a:srgbClr val="808080"/>
                </a:solidFill>
                <a:latin typeface="+mj-lt"/>
              </a:rPr>
              <a:t>Public</a:t>
            </a:r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  <p:sp>
        <p:nvSpPr>
          <p:cNvPr id="9" name="Rectangle 7"/>
          <p:cNvSpPr>
            <a:spLocks noChangeArrowheads="1"/>
          </p:cNvSpPr>
          <p:nvPr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rgbClr val="808080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8" r:id="rId1"/>
    <p:sldLayoutId id="2147483930" r:id="rId2"/>
    <p:sldLayoutId id="2147483929" r:id="rId3"/>
    <p:sldLayoutId id="2147483937" r:id="rId4"/>
    <p:sldLayoutId id="2147483900" r:id="rId5"/>
    <p:sldLayoutId id="2147483931" r:id="rId6"/>
    <p:sldLayoutId id="2147483932" r:id="rId7"/>
    <p:sldLayoutId id="2147483933" r:id="rId8"/>
    <p:sldLayoutId id="2147483902" r:id="rId9"/>
    <p:sldLayoutId id="2147483903" r:id="rId10"/>
    <p:sldLayoutId id="2147483935" r:id="rId11"/>
    <p:sldLayoutId id="2147483905" r:id="rId12"/>
    <p:sldLayoutId id="2147483906" r:id="rId13"/>
    <p:sldLayoutId id="2147483907" r:id="rId14"/>
    <p:sldLayoutId id="2147483908" r:id="rId15"/>
    <p:sldLayoutId id="2147483909" r:id="rId16"/>
    <p:sldLayoutId id="2147483910" r:id="rId17"/>
    <p:sldLayoutId id="2147483913" r:id="rId18"/>
    <p:sldLayoutId id="2147483911" r:id="rId19"/>
    <p:sldLayoutId id="2147483912" r:id="rId20"/>
    <p:sldLayoutId id="2147483914" r:id="rId21"/>
    <p:sldLayoutId id="2147483915" r:id="rId22"/>
    <p:sldLayoutId id="2147483916" r:id="rId23"/>
    <p:sldLayoutId id="2147483917" r:id="rId24"/>
    <p:sldLayoutId id="2147483918" r:id="rId25"/>
    <p:sldLayoutId id="2147483919" r:id="rId26"/>
    <p:sldLayoutId id="2147483921" r:id="rId27"/>
    <p:sldLayoutId id="2147483922" r:id="rId28"/>
    <p:sldLayoutId id="2147483936" r:id="rId29"/>
    <p:sldLayoutId id="2147483923" r:id="rId30"/>
    <p:sldLayoutId id="2147483924" r:id="rId31"/>
    <p:sldLayoutId id="2147483925" r:id="rId32"/>
    <p:sldLayoutId id="2147483926" r:id="rId33"/>
    <p:sldLayoutId id="2147483927" r:id="rId34"/>
    <p:sldLayoutId id="2147483938" r:id="rId35"/>
  </p:sldLayoutIdLst>
  <p:transition>
    <p:wipe dir="r"/>
  </p:transition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kumimoji="0" lang="en-US" sz="3600" b="0" i="0" u="none" strike="noStrike" kern="1200" cap="none" spc="0" normalizeH="0" baseline="0" dirty="0">
          <a:ln>
            <a:noFill/>
          </a:ln>
          <a:gradFill flip="none" rotWithShape="1">
            <a:gsLst>
              <a:gs pos="16000">
                <a:schemeClr val="tx2"/>
              </a:gs>
              <a:gs pos="100000">
                <a:srgbClr val="28A7DF"/>
              </a:gs>
            </a:gsLst>
            <a:lin ang="1800000" scaled="0"/>
            <a:tileRect/>
          </a:gradFill>
          <a:effectLst/>
          <a:uLnTx/>
          <a:uFillTx/>
          <a:latin typeface="+mj-lt"/>
          <a:ea typeface="+mj-ea"/>
          <a:cs typeface="Arial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5000"/>
        </a:lnSpc>
        <a:spcBef>
          <a:spcPts val="1440"/>
        </a:spcBef>
        <a:buClr>
          <a:srgbClr val="493B93"/>
        </a:buClr>
        <a:buSzPct val="90000"/>
        <a:buFont typeface="Arial" pitchFamily="34" charset="0"/>
        <a:buChar char="•"/>
        <a:tabLst/>
        <a:defRPr lang="en-US" sz="2200" kern="1200" dirty="0" smtClean="0">
          <a:solidFill>
            <a:srgbClr val="435153"/>
          </a:solidFill>
          <a:latin typeface="+mj-lt"/>
          <a:ea typeface="+mn-ea"/>
          <a:cs typeface="+mn-cs"/>
        </a:defRPr>
      </a:lvl1pPr>
      <a:lvl2pPr marL="406400" indent="0" algn="l" defTabSz="914400" rtl="0" eaLnBrk="1" latinLnBrk="0" hangingPunct="1">
        <a:lnSpc>
          <a:spcPct val="95000"/>
        </a:lnSpc>
        <a:spcBef>
          <a:spcPts val="840"/>
        </a:spcBef>
        <a:buClr>
          <a:schemeClr val="tx2"/>
        </a:buClr>
        <a:buFontTx/>
        <a:buNone/>
        <a:defRPr lang="en-US" sz="1800" kern="1200" dirty="0" smtClean="0">
          <a:solidFill>
            <a:srgbClr val="435153"/>
          </a:solidFill>
          <a:latin typeface="+mj-lt"/>
          <a:ea typeface="+mn-ea"/>
          <a:cs typeface="+mn-cs"/>
        </a:defRPr>
      </a:lvl2pPr>
      <a:lvl3pPr marL="571500" indent="-1588" algn="l" defTabSz="914400" rtl="0" eaLnBrk="1" latinLnBrk="0" hangingPunct="1">
        <a:lnSpc>
          <a:spcPct val="95000"/>
        </a:lnSpc>
        <a:spcBef>
          <a:spcPts val="840"/>
        </a:spcBef>
        <a:buFont typeface="Arial" pitchFamily="34" charset="0"/>
        <a:buNone/>
        <a:defRPr lang="en-US" sz="1600" kern="1200" dirty="0" smtClean="0">
          <a:solidFill>
            <a:srgbClr val="435153"/>
          </a:solidFill>
          <a:latin typeface="+mj-lt"/>
          <a:ea typeface="+mn-ea"/>
          <a:cs typeface="+mn-cs"/>
        </a:defRPr>
      </a:lvl3pPr>
      <a:lvl4pPr marL="688975" indent="0" algn="l" defTabSz="914400" rtl="0" eaLnBrk="1" latinLnBrk="0" hangingPunct="1">
        <a:lnSpc>
          <a:spcPct val="95000"/>
        </a:lnSpc>
        <a:spcBef>
          <a:spcPts val="840"/>
        </a:spcBef>
        <a:buFont typeface="Arial" pitchFamily="34" charset="0"/>
        <a:buNone/>
        <a:defRPr lang="en-US" sz="1400" kern="1200" dirty="0" smtClean="0">
          <a:solidFill>
            <a:srgbClr val="435153"/>
          </a:solidFill>
          <a:latin typeface="+mj-lt"/>
          <a:ea typeface="+mn-ea"/>
          <a:cs typeface="+mn-cs"/>
        </a:defRPr>
      </a:lvl4pPr>
      <a:lvl5pPr marL="801688" indent="0" algn="l" defTabSz="914400" rtl="0" eaLnBrk="1" latinLnBrk="0" hangingPunct="1">
        <a:lnSpc>
          <a:spcPct val="95000"/>
        </a:lnSpc>
        <a:spcBef>
          <a:spcPts val="840"/>
        </a:spcBef>
        <a:buFont typeface="Arial" pitchFamily="34" charset="0"/>
        <a:buNone/>
        <a:defRPr lang="en-US" sz="1400" kern="1200" dirty="0">
          <a:solidFill>
            <a:srgbClr val="435153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5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5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3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3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3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35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6381" y="4114800"/>
            <a:ext cx="3954619" cy="384721"/>
          </a:xfrm>
        </p:spPr>
        <p:txBody>
          <a:bodyPr/>
          <a:lstStyle/>
          <a:p>
            <a:r>
              <a:rPr lang="en-US" dirty="0" smtClean="0"/>
              <a:t>Arya Sedigh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1393" y="722449"/>
            <a:ext cx="8112125" cy="2907239"/>
          </a:xfrm>
        </p:spPr>
        <p:txBody>
          <a:bodyPr/>
          <a:lstStyle/>
          <a:p>
            <a:r>
              <a:rPr lang="en-US" sz="4000" dirty="0" smtClean="0"/>
              <a:t>Chapter </a:t>
            </a:r>
            <a:r>
              <a:rPr lang="en-US" sz="4000" dirty="0"/>
              <a:t>8</a:t>
            </a:r>
            <a:r>
              <a:rPr lang="en-US" sz="4000" dirty="0" smtClean="0"/>
              <a:t>:</a:t>
            </a:r>
            <a:r>
              <a:rPr lang="en-US" sz="4000" dirty="0" smtClean="0"/>
              <a:t/>
            </a:r>
            <a:br>
              <a:rPr lang="en-US" sz="4000" dirty="0" smtClean="0"/>
            </a:br>
            <a:r>
              <a:rPr lang="en-US" sz="4000" dirty="0" smtClean="0"/>
              <a:t>DHCP</a:t>
            </a:r>
            <a:endParaRPr lang="en-US" sz="40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 smtClean="0"/>
              <a:t>Arya Sedigh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 dirty="0" smtClean="0"/>
              <a:t>07/04/2016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40893" y="339334"/>
            <a:ext cx="8145462" cy="838200"/>
          </a:xfrm>
        </p:spPr>
        <p:txBody>
          <a:bodyPr/>
          <a:lstStyle/>
          <a:p>
            <a:pPr eaLnBrk="1" hangingPunct="1"/>
            <a:r>
              <a:rPr lang="en-US" dirty="0" smtClean="0">
                <a:ea typeface="ＭＳ Ｐゴシック" pitchFamily="34" charset="-128"/>
              </a:rPr>
              <a:t>Chapter </a:t>
            </a:r>
            <a:r>
              <a:rPr lang="en-US" dirty="0" smtClean="0">
                <a:ea typeface="ＭＳ Ｐゴシック" pitchFamily="34" charset="-128"/>
              </a:rPr>
              <a:t>8: </a:t>
            </a:r>
            <a:r>
              <a:rPr lang="en-US" dirty="0" smtClean="0">
                <a:ea typeface="ＭＳ Ｐゴシック" pitchFamily="34" charset="-128"/>
              </a:rPr>
              <a:t>Objectives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451263" y="1401288"/>
            <a:ext cx="8312728" cy="4943528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1800" dirty="0">
                <a:solidFill>
                  <a:schemeClr val="bg2"/>
                </a:solidFill>
              </a:rPr>
              <a:t>Describe the </a:t>
            </a:r>
            <a:r>
              <a:rPr lang="en-GB" sz="1800" dirty="0">
                <a:gradFill>
                  <a:gsLst>
                    <a:gs pos="0">
                      <a:srgbClr val="00B050"/>
                    </a:gs>
                    <a:gs pos="45000">
                      <a:srgbClr val="FF0000"/>
                    </a:gs>
                  </a:gsLst>
                  <a:lin ang="1800000" scaled="0"/>
                </a:gradFill>
              </a:rPr>
              <a:t>operation of DHCPv4 </a:t>
            </a:r>
            <a:r>
              <a:rPr lang="en-GB" sz="1800" dirty="0">
                <a:solidFill>
                  <a:schemeClr val="bg2"/>
                </a:solidFill>
              </a:rPr>
              <a:t>in a small-to-medium-sized business network.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chemeClr val="bg2"/>
                </a:solidFill>
              </a:rPr>
              <a:t>Configure a router as a </a:t>
            </a:r>
            <a:r>
              <a:rPr lang="en-GB" sz="1800" dirty="0">
                <a:gradFill>
                  <a:gsLst>
                    <a:gs pos="0">
                      <a:srgbClr val="00B050"/>
                    </a:gs>
                    <a:gs pos="45000">
                      <a:srgbClr val="FF0000"/>
                    </a:gs>
                  </a:gsLst>
                  <a:lin ang="1800000" scaled="0"/>
                </a:gradFill>
              </a:rPr>
              <a:t>DHCPv4 server</a:t>
            </a:r>
            <a:r>
              <a:rPr lang="en-GB" sz="1800" dirty="0">
                <a:solidFill>
                  <a:schemeClr val="bg2"/>
                </a:solidFill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chemeClr val="bg2"/>
                </a:solidFill>
              </a:rPr>
              <a:t>Configure a router as a </a:t>
            </a:r>
            <a:r>
              <a:rPr lang="en-GB" sz="1800" dirty="0">
                <a:gradFill>
                  <a:gsLst>
                    <a:gs pos="0">
                      <a:srgbClr val="00B050"/>
                    </a:gs>
                    <a:gs pos="45000">
                      <a:srgbClr val="FF0000"/>
                    </a:gs>
                  </a:gsLst>
                  <a:lin ang="1800000" scaled="0"/>
                </a:gradFill>
              </a:rPr>
              <a:t>DHCPv4 client</a:t>
            </a:r>
            <a:r>
              <a:rPr lang="en-GB" sz="1800" dirty="0">
                <a:solidFill>
                  <a:schemeClr val="bg2"/>
                </a:solidFill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gradFill>
                  <a:gsLst>
                    <a:gs pos="0">
                      <a:srgbClr val="00B050"/>
                    </a:gs>
                    <a:gs pos="45000">
                      <a:srgbClr val="FF0000"/>
                    </a:gs>
                  </a:gsLst>
                  <a:lin ang="1800000" scaled="0"/>
                </a:gradFill>
              </a:rPr>
              <a:t>Troubleshoot</a:t>
            </a:r>
            <a:r>
              <a:rPr lang="en-GB" sz="1800" dirty="0">
                <a:solidFill>
                  <a:schemeClr val="bg2"/>
                </a:solidFill>
              </a:rPr>
              <a:t> a DHCP configuration for IPv4 in a switched network.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chemeClr val="bg2"/>
                </a:solidFill>
              </a:rPr>
              <a:t>Explain the operation of </a:t>
            </a:r>
            <a:r>
              <a:rPr lang="en-GB" sz="1800" dirty="0">
                <a:gradFill>
                  <a:gsLst>
                    <a:gs pos="0">
                      <a:srgbClr val="00B050"/>
                    </a:gs>
                    <a:gs pos="45000">
                      <a:srgbClr val="FF0000"/>
                    </a:gs>
                  </a:gsLst>
                  <a:lin ang="1800000" scaled="0"/>
                </a:gradFill>
              </a:rPr>
              <a:t>DHCPv6</a:t>
            </a:r>
            <a:r>
              <a:rPr lang="en-GB" sz="1800" dirty="0">
                <a:solidFill>
                  <a:schemeClr val="bg2"/>
                </a:solidFill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chemeClr val="bg2"/>
                </a:solidFill>
              </a:rPr>
              <a:t>Configure a </a:t>
            </a:r>
            <a:r>
              <a:rPr lang="en-GB" sz="1800" dirty="0">
                <a:gradFill>
                  <a:gsLst>
                    <a:gs pos="0">
                      <a:srgbClr val="00B050"/>
                    </a:gs>
                    <a:gs pos="45000">
                      <a:srgbClr val="FF0000"/>
                    </a:gs>
                  </a:gsLst>
                  <a:lin ang="1800000" scaled="0"/>
                </a:gradFill>
              </a:rPr>
              <a:t>stateless</a:t>
            </a:r>
            <a:r>
              <a:rPr lang="en-GB" sz="1800" dirty="0">
                <a:solidFill>
                  <a:schemeClr val="bg2"/>
                </a:solidFill>
              </a:rPr>
              <a:t> DHCPv6 for a small-to-medium-sized business. 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chemeClr val="bg2"/>
                </a:solidFill>
              </a:rPr>
              <a:t>Configure a </a:t>
            </a:r>
            <a:r>
              <a:rPr lang="en-GB" sz="1800" dirty="0" err="1">
                <a:gradFill>
                  <a:gsLst>
                    <a:gs pos="0">
                      <a:srgbClr val="00B050"/>
                    </a:gs>
                    <a:gs pos="45000">
                      <a:srgbClr val="FF0000"/>
                    </a:gs>
                  </a:gsLst>
                  <a:lin ang="1800000" scaled="0"/>
                </a:gradFill>
              </a:rPr>
              <a:t>stateful</a:t>
            </a:r>
            <a:r>
              <a:rPr lang="en-GB" sz="1800" dirty="0">
                <a:gradFill>
                  <a:gsLst>
                    <a:gs pos="0">
                      <a:srgbClr val="00B050"/>
                    </a:gs>
                    <a:gs pos="45000">
                      <a:srgbClr val="FF0000"/>
                    </a:gs>
                  </a:gsLst>
                  <a:lin ang="1800000" scaled="0"/>
                </a:gradFill>
              </a:rPr>
              <a:t> </a:t>
            </a:r>
            <a:r>
              <a:rPr lang="en-GB" sz="1800" dirty="0">
                <a:solidFill>
                  <a:schemeClr val="bg2"/>
                </a:solidFill>
              </a:rPr>
              <a:t>DHCPv6 for a small-to-medium-sized business.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gradFill>
                  <a:gsLst>
                    <a:gs pos="0">
                      <a:srgbClr val="00B050"/>
                    </a:gs>
                    <a:gs pos="45000">
                      <a:srgbClr val="FF0000"/>
                    </a:gs>
                  </a:gsLst>
                  <a:lin ang="1800000" scaled="0"/>
                </a:gradFill>
              </a:rPr>
              <a:t>Troubleshoot</a:t>
            </a:r>
            <a:r>
              <a:rPr lang="en-GB" sz="1800" dirty="0">
                <a:solidFill>
                  <a:schemeClr val="bg2"/>
                </a:solidFill>
              </a:rPr>
              <a:t> a DHCP configuration for IPv6 in a switched  network.</a:t>
            </a:r>
          </a:p>
        </p:txBody>
      </p:sp>
      <p:cxnSp>
        <p:nvCxnSpPr>
          <p:cNvPr id="3" name="Straight Connector 2"/>
          <p:cNvCxnSpPr/>
          <p:nvPr/>
        </p:nvCxnSpPr>
        <p:spPr>
          <a:xfrm>
            <a:off x="440893" y="3717235"/>
            <a:ext cx="8375116" cy="29817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3"/>
          <p:cNvSpPr/>
          <p:nvPr/>
        </p:nvSpPr>
        <p:spPr>
          <a:xfrm>
            <a:off x="7345015" y="2098037"/>
            <a:ext cx="9541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v4</a:t>
            </a:r>
            <a:endParaRPr lang="en-US" sz="54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7345016" y="4584269"/>
            <a:ext cx="9541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v6</a:t>
            </a:r>
            <a:endParaRPr lang="en-US" sz="54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71265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2800" dirty="0" smtClean="0"/>
              <a:t/>
            </a:r>
            <a:br>
              <a:rPr lang="en-US" sz="2800" dirty="0" smtClean="0"/>
            </a:br>
            <a:r>
              <a:rPr lang="en-US" sz="2800" dirty="0" smtClean="0"/>
              <a:t>Dynamic Host Configuration Protocol v4</a:t>
            </a:r>
            <a:endParaRPr lang="en-US" sz="2800" dirty="0"/>
          </a:p>
        </p:txBody>
      </p:sp>
      <p:sp>
        <p:nvSpPr>
          <p:cNvPr id="4" name="Rectangle 3"/>
          <p:cNvSpPr/>
          <p:nvPr/>
        </p:nvSpPr>
        <p:spPr>
          <a:xfrm>
            <a:off x="221393" y="399142"/>
            <a:ext cx="2153155" cy="221599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3800" b="1" dirty="0" smtClean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v4</a:t>
            </a:r>
            <a:endParaRPr lang="en-US" sz="138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80390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42068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dirty="0" smtClean="0"/>
              <a:t>DHCPv4 Operation</a:t>
            </a:r>
            <a:r>
              <a:rPr lang="en-US" sz="2800" dirty="0" smtClean="0"/>
              <a:t/>
            </a:r>
            <a:br>
              <a:rPr lang="en-US" sz="2800" dirty="0" smtClean="0"/>
            </a:br>
            <a:r>
              <a:rPr lang="en-US" dirty="0" smtClean="0"/>
              <a:t>Introducing DHCPv4</a:t>
            </a:r>
            <a:endParaRPr lang="en-US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7171" name="Rectangle 6"/>
          <p:cNvSpPr>
            <a:spLocks noGrp="1" noChangeArrowheads="1"/>
          </p:cNvSpPr>
          <p:nvPr>
            <p:ph idx="1"/>
          </p:nvPr>
        </p:nvSpPr>
        <p:spPr>
          <a:xfrm>
            <a:off x="554038" y="1295400"/>
            <a:ext cx="8170862" cy="5153025"/>
          </a:xfrm>
        </p:spPr>
        <p:txBody>
          <a:bodyPr/>
          <a:lstStyle/>
          <a:p>
            <a:pPr marL="0" indent="0" eaLnBrk="1" hangingPunct="1">
              <a:lnSpc>
                <a:spcPct val="100000"/>
              </a:lnSpc>
              <a:buNone/>
              <a:defRPr/>
            </a:pPr>
            <a:r>
              <a:rPr lang="en-US" sz="2000" dirty="0" smtClean="0"/>
              <a:t>Three different address allocation methods:</a:t>
            </a:r>
          </a:p>
          <a:p>
            <a:pPr eaLnBrk="1" hangingPunct="1">
              <a:lnSpc>
                <a:spcPct val="100000"/>
              </a:lnSpc>
              <a:defRPr/>
            </a:pPr>
            <a:r>
              <a:rPr lang="en-US" sz="2000" b="1" dirty="0" smtClean="0">
                <a:gradFill>
                  <a:gsLst>
                    <a:gs pos="0">
                      <a:srgbClr val="00B050"/>
                    </a:gs>
                    <a:gs pos="45000">
                      <a:srgbClr val="FF0000"/>
                    </a:gs>
                  </a:gsLst>
                  <a:lin ang="1800000" scaled="0"/>
                </a:gradFill>
              </a:rPr>
              <a:t>Manual Allocation</a:t>
            </a:r>
            <a:r>
              <a:rPr lang="en-US" sz="2000" b="1" dirty="0" smtClean="0"/>
              <a:t> </a:t>
            </a:r>
            <a:r>
              <a:rPr lang="en-US" sz="2000" dirty="0" smtClean="0"/>
              <a:t>– The administrator assigns a pre-allocated IPv4 address to the client, and DHCPv4 communicates only the IPv4 address to the device.</a:t>
            </a:r>
          </a:p>
          <a:p>
            <a:pPr eaLnBrk="1" hangingPunct="1">
              <a:lnSpc>
                <a:spcPct val="100000"/>
              </a:lnSpc>
              <a:defRPr/>
            </a:pPr>
            <a:r>
              <a:rPr lang="en-US" sz="2000" b="1" dirty="0" smtClean="0">
                <a:gradFill>
                  <a:gsLst>
                    <a:gs pos="0">
                      <a:srgbClr val="00B050"/>
                    </a:gs>
                    <a:gs pos="45000">
                      <a:srgbClr val="FF0000"/>
                    </a:gs>
                  </a:gsLst>
                  <a:lin ang="1800000" scaled="0"/>
                </a:gradFill>
              </a:rPr>
              <a:t>Automatic Allocation</a:t>
            </a:r>
            <a:r>
              <a:rPr lang="en-US" sz="2000" dirty="0">
                <a:gradFill>
                  <a:gsLst>
                    <a:gs pos="0">
                      <a:srgbClr val="00B050"/>
                    </a:gs>
                    <a:gs pos="45000">
                      <a:srgbClr val="FF0000"/>
                    </a:gs>
                  </a:gsLst>
                  <a:lin ang="1800000" scaled="0"/>
                </a:gradFill>
              </a:rPr>
              <a:t> </a:t>
            </a:r>
            <a:r>
              <a:rPr lang="en-US" sz="2000" dirty="0"/>
              <a:t>– </a:t>
            </a:r>
            <a:r>
              <a:rPr lang="en-US" sz="2000" dirty="0" smtClean="0"/>
              <a:t>DHCPv4 automatically assigns a static IPv4 address permanently to a device, selecting it from a pool of available addresses. </a:t>
            </a:r>
            <a:endParaRPr lang="en-US" sz="2000" b="1" dirty="0" smtClean="0"/>
          </a:p>
          <a:p>
            <a:pPr eaLnBrk="1" hangingPunct="1">
              <a:lnSpc>
                <a:spcPct val="100000"/>
              </a:lnSpc>
              <a:defRPr/>
            </a:pPr>
            <a:r>
              <a:rPr lang="en-US" sz="2000" b="1" dirty="0" smtClean="0">
                <a:gradFill>
                  <a:gsLst>
                    <a:gs pos="0">
                      <a:srgbClr val="00B050"/>
                    </a:gs>
                    <a:gs pos="45000">
                      <a:srgbClr val="FF0000"/>
                    </a:gs>
                  </a:gsLst>
                  <a:lin ang="1800000" scaled="0"/>
                </a:gradFill>
              </a:rPr>
              <a:t>Dynamic Allocation</a:t>
            </a:r>
            <a:r>
              <a:rPr lang="en-US" sz="2000" dirty="0">
                <a:gradFill>
                  <a:gsLst>
                    <a:gs pos="0">
                      <a:srgbClr val="00B050"/>
                    </a:gs>
                    <a:gs pos="45000">
                      <a:srgbClr val="FF0000"/>
                    </a:gs>
                  </a:gsLst>
                  <a:lin ang="1800000" scaled="0"/>
                </a:gradFill>
              </a:rPr>
              <a:t> </a:t>
            </a:r>
            <a:r>
              <a:rPr lang="en-US" sz="2000" dirty="0"/>
              <a:t>– DHCPv4 </a:t>
            </a:r>
            <a:r>
              <a:rPr lang="en-US" sz="2000" dirty="0" smtClean="0"/>
              <a:t>dynamically assigns, or leases, an IPv4 address from a pool of addresses for a limited period of time chosen by the server, or until the client no longer needs the address. This method is the most commonly used.</a:t>
            </a:r>
          </a:p>
          <a:p>
            <a:pPr marL="381000" indent="-381000" eaLnBrk="1" hangingPunct="1">
              <a:lnSpc>
                <a:spcPct val="100000"/>
              </a:lnSpc>
              <a:buNone/>
              <a:defRPr/>
            </a:pPr>
            <a:endParaRPr lang="en-US" sz="2000" dirty="0" smtClean="0"/>
          </a:p>
          <a:p>
            <a:pPr marL="381000" indent="-381000" eaLnBrk="1" hangingPunct="1">
              <a:lnSpc>
                <a:spcPct val="100000"/>
              </a:lnSpc>
              <a:buNone/>
              <a:defRPr/>
            </a:pPr>
            <a:endParaRPr lang="en-US" sz="2000" dirty="0" smtClean="0"/>
          </a:p>
          <a:p>
            <a:pPr marL="381000" indent="-381000" eaLnBrk="1" hangingPunct="1">
              <a:lnSpc>
                <a:spcPct val="100000"/>
              </a:lnSpc>
              <a:buNone/>
              <a:defRPr/>
            </a:pPr>
            <a:r>
              <a:rPr lang="en-US" sz="2200" dirty="0" smtClean="0"/>
              <a:t>	</a:t>
            </a:r>
          </a:p>
          <a:p>
            <a:pPr marL="719137" lvl="1" indent="-381000" eaLnBrk="1" hangingPunct="1">
              <a:lnSpc>
                <a:spcPct val="100000"/>
              </a:lnSpc>
              <a:defRPr/>
            </a:pPr>
            <a:r>
              <a:rPr lang="en-US" altLang="ja-JP" sz="1800" dirty="0" smtClean="0">
                <a:ea typeface="ＭＳ Ｐゴシック" pitchFamily="34" charset="-128"/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2771321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42068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dirty="0" smtClean="0"/>
              <a:t>DHCPv4 Operation</a:t>
            </a:r>
            <a:r>
              <a:rPr lang="en-US" sz="2800" dirty="0" smtClean="0"/>
              <a:t/>
            </a:r>
            <a:br>
              <a:rPr lang="en-US" sz="2800" dirty="0" smtClean="0"/>
            </a:br>
            <a:r>
              <a:rPr lang="en-US" dirty="0" smtClean="0"/>
              <a:t>DHCPv4 Operation</a:t>
            </a:r>
            <a:endParaRPr lang="en-US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7171" name="Rectangle 6"/>
          <p:cNvSpPr>
            <a:spLocks noGrp="1" noChangeArrowheads="1"/>
          </p:cNvSpPr>
          <p:nvPr>
            <p:ph idx="1"/>
          </p:nvPr>
        </p:nvSpPr>
        <p:spPr>
          <a:xfrm>
            <a:off x="554038" y="1295400"/>
            <a:ext cx="8170862" cy="5153025"/>
          </a:xfrm>
        </p:spPr>
        <p:txBody>
          <a:bodyPr/>
          <a:lstStyle/>
          <a:p>
            <a:pPr marL="381000" indent="-381000" eaLnBrk="1" hangingPunct="1">
              <a:lnSpc>
                <a:spcPct val="100000"/>
              </a:lnSpc>
              <a:buNone/>
              <a:defRPr/>
            </a:pPr>
            <a:endParaRPr lang="en-US" sz="2000" dirty="0" smtClean="0"/>
          </a:p>
          <a:p>
            <a:pPr marL="381000" indent="-381000" eaLnBrk="1" hangingPunct="1">
              <a:lnSpc>
                <a:spcPct val="100000"/>
              </a:lnSpc>
              <a:buNone/>
              <a:defRPr/>
            </a:pPr>
            <a:endParaRPr lang="en-US" sz="2000" dirty="0" smtClean="0"/>
          </a:p>
          <a:p>
            <a:pPr marL="381000" indent="-381000" eaLnBrk="1" hangingPunct="1">
              <a:lnSpc>
                <a:spcPct val="100000"/>
              </a:lnSpc>
              <a:buNone/>
              <a:defRPr/>
            </a:pPr>
            <a:r>
              <a:rPr lang="en-US" sz="2200" dirty="0" smtClean="0"/>
              <a:t>	</a:t>
            </a:r>
          </a:p>
          <a:p>
            <a:pPr marL="719137" lvl="1" indent="-381000" eaLnBrk="1" hangingPunct="1">
              <a:lnSpc>
                <a:spcPct val="100000"/>
              </a:lnSpc>
              <a:defRPr/>
            </a:pPr>
            <a:r>
              <a:rPr lang="en-US" altLang="ja-JP" sz="1800" dirty="0" smtClean="0">
                <a:ea typeface="ＭＳ Ｐゴシック" pitchFamily="34" charset="-128"/>
              </a:rPr>
              <a:t>	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5337" y="314325"/>
            <a:ext cx="7553325" cy="622935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862" y="323850"/>
            <a:ext cx="7543800" cy="621982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5812" y="319087"/>
            <a:ext cx="7572375" cy="62198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862" y="328612"/>
            <a:ext cx="7553325" cy="6219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8340963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42068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dirty="0" smtClean="0"/>
              <a:t>DHCPv4 Operation</a:t>
            </a:r>
            <a:r>
              <a:rPr lang="en-US" sz="2800" dirty="0" smtClean="0"/>
              <a:t/>
            </a:r>
            <a:br>
              <a:rPr lang="en-US" sz="2800" dirty="0" smtClean="0"/>
            </a:br>
            <a:r>
              <a:rPr lang="en-US" dirty="0" smtClean="0"/>
              <a:t>DHCPv4 Operation (Lease Renewal)</a:t>
            </a:r>
            <a:endParaRPr lang="en-US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7171" name="Rectangle 6"/>
          <p:cNvSpPr>
            <a:spLocks noGrp="1" noChangeArrowheads="1"/>
          </p:cNvSpPr>
          <p:nvPr>
            <p:ph idx="1"/>
          </p:nvPr>
        </p:nvSpPr>
        <p:spPr>
          <a:xfrm>
            <a:off x="554038" y="1295400"/>
            <a:ext cx="8170862" cy="5153025"/>
          </a:xfrm>
        </p:spPr>
        <p:txBody>
          <a:bodyPr/>
          <a:lstStyle/>
          <a:p>
            <a:pPr marL="381000" indent="-381000" eaLnBrk="1" hangingPunct="1">
              <a:lnSpc>
                <a:spcPct val="100000"/>
              </a:lnSpc>
              <a:buNone/>
              <a:defRPr/>
            </a:pPr>
            <a:endParaRPr lang="en-US" sz="2000" dirty="0" smtClean="0"/>
          </a:p>
          <a:p>
            <a:pPr marL="381000" indent="-381000" eaLnBrk="1" hangingPunct="1">
              <a:lnSpc>
                <a:spcPct val="100000"/>
              </a:lnSpc>
              <a:buNone/>
              <a:defRPr/>
            </a:pPr>
            <a:endParaRPr lang="en-US" sz="2000" dirty="0" smtClean="0"/>
          </a:p>
          <a:p>
            <a:pPr marL="381000" indent="-381000" eaLnBrk="1" hangingPunct="1">
              <a:lnSpc>
                <a:spcPct val="100000"/>
              </a:lnSpc>
              <a:buNone/>
              <a:defRPr/>
            </a:pPr>
            <a:r>
              <a:rPr lang="en-US" sz="2200" dirty="0" smtClean="0"/>
              <a:t>	</a:t>
            </a:r>
          </a:p>
          <a:p>
            <a:pPr marL="719137" lvl="1" indent="-381000" eaLnBrk="1" hangingPunct="1">
              <a:lnSpc>
                <a:spcPct val="100000"/>
              </a:lnSpc>
              <a:defRPr/>
            </a:pPr>
            <a:r>
              <a:rPr lang="en-US" altLang="ja-JP" sz="1800" dirty="0" smtClean="0">
                <a:ea typeface="ＭＳ Ｐゴシック" pitchFamily="34" charset="-128"/>
              </a:rPr>
              <a:t>	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0575" y="314325"/>
            <a:ext cx="7562850" cy="622935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0575" y="323850"/>
            <a:ext cx="7562850" cy="6219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13225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42068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dirty="0" smtClean="0"/>
              <a:t>DHCPv4 Operation</a:t>
            </a:r>
            <a:r>
              <a:rPr lang="en-US" sz="2800" dirty="0" smtClean="0"/>
              <a:t/>
            </a:r>
            <a:br>
              <a:rPr lang="en-US" sz="2800" dirty="0" smtClean="0"/>
            </a:br>
            <a:r>
              <a:rPr lang="en-US" dirty="0" smtClean="0"/>
              <a:t>DHCPv4 Message Format</a:t>
            </a:r>
            <a:endParaRPr lang="en-US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7171" name="Rectangle 6"/>
          <p:cNvSpPr>
            <a:spLocks noGrp="1" noChangeArrowheads="1"/>
          </p:cNvSpPr>
          <p:nvPr>
            <p:ph idx="1"/>
          </p:nvPr>
        </p:nvSpPr>
        <p:spPr>
          <a:xfrm>
            <a:off x="554038" y="1295400"/>
            <a:ext cx="8170862" cy="5153025"/>
          </a:xfrm>
        </p:spPr>
        <p:txBody>
          <a:bodyPr/>
          <a:lstStyle/>
          <a:p>
            <a:pPr marL="381000" indent="-381000" eaLnBrk="1" hangingPunct="1">
              <a:lnSpc>
                <a:spcPct val="100000"/>
              </a:lnSpc>
              <a:buNone/>
              <a:defRPr/>
            </a:pPr>
            <a:endParaRPr lang="en-US" sz="2000" dirty="0" smtClean="0"/>
          </a:p>
          <a:p>
            <a:pPr marL="381000" indent="-381000" eaLnBrk="1" hangingPunct="1">
              <a:lnSpc>
                <a:spcPct val="100000"/>
              </a:lnSpc>
              <a:buNone/>
              <a:defRPr/>
            </a:pPr>
            <a:endParaRPr lang="en-US" sz="2000" dirty="0" smtClean="0"/>
          </a:p>
          <a:p>
            <a:pPr marL="381000" indent="-381000" eaLnBrk="1" hangingPunct="1">
              <a:lnSpc>
                <a:spcPct val="100000"/>
              </a:lnSpc>
              <a:buNone/>
              <a:defRPr/>
            </a:pPr>
            <a:r>
              <a:rPr lang="en-US" sz="2200" dirty="0" smtClean="0"/>
              <a:t>	</a:t>
            </a:r>
          </a:p>
          <a:p>
            <a:pPr marL="719137" lvl="1" indent="-381000" eaLnBrk="1" hangingPunct="1">
              <a:lnSpc>
                <a:spcPct val="100000"/>
              </a:lnSpc>
              <a:defRPr/>
            </a:pPr>
            <a:r>
              <a:rPr lang="en-US" altLang="ja-JP" sz="1800" dirty="0" smtClean="0">
                <a:ea typeface="ＭＳ Ｐゴシック" pitchFamily="34" charset="-128"/>
              </a:rPr>
              <a:t>	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581" y="1258888"/>
            <a:ext cx="7791450" cy="49149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33189" y="2437895"/>
            <a:ext cx="2305879" cy="120032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FF00"/>
                </a:solidFill>
              </a:rPr>
              <a:t>General type of the message.</a:t>
            </a:r>
          </a:p>
          <a:p>
            <a:r>
              <a:rPr lang="en-GB" dirty="0" smtClean="0">
                <a:solidFill>
                  <a:srgbClr val="FFFF00"/>
                </a:solidFill>
              </a:rPr>
              <a:t>1 = request</a:t>
            </a:r>
          </a:p>
          <a:p>
            <a:r>
              <a:rPr lang="en-GB" dirty="0" smtClean="0">
                <a:solidFill>
                  <a:srgbClr val="FFFF00"/>
                </a:solidFill>
              </a:rPr>
              <a:t>2 = reply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714375" y="1828800"/>
            <a:ext cx="1851025" cy="577850"/>
          </a:xfrm>
          <a:prstGeom prst="rect">
            <a:avLst/>
          </a:prstGeom>
          <a:solidFill>
            <a:srgbClr val="6B308E">
              <a:alpha val="61176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 smtClean="0"/>
          </a:p>
        </p:txBody>
      </p:sp>
      <p:sp>
        <p:nvSpPr>
          <p:cNvPr id="8" name="TextBox 7"/>
          <p:cNvSpPr txBox="1"/>
          <p:nvPr/>
        </p:nvSpPr>
        <p:spPr>
          <a:xfrm>
            <a:off x="2594513" y="2441997"/>
            <a:ext cx="2305879" cy="92333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FF00"/>
                </a:solidFill>
              </a:rPr>
              <a:t>1 = Ethernet</a:t>
            </a:r>
          </a:p>
          <a:p>
            <a:r>
              <a:rPr lang="en-GB" dirty="0" smtClean="0">
                <a:solidFill>
                  <a:srgbClr val="FFFF00"/>
                </a:solidFill>
              </a:rPr>
              <a:t>15 = Frame Relay</a:t>
            </a:r>
          </a:p>
          <a:p>
            <a:r>
              <a:rPr lang="en-GB" dirty="0" smtClean="0">
                <a:solidFill>
                  <a:srgbClr val="FFFF00"/>
                </a:solidFill>
              </a:rPr>
              <a:t>20 = Serial Line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2597943" y="1828800"/>
            <a:ext cx="1851025" cy="577850"/>
          </a:xfrm>
          <a:prstGeom prst="rect">
            <a:avLst/>
          </a:prstGeom>
          <a:solidFill>
            <a:srgbClr val="6B308E">
              <a:alpha val="61176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 smtClean="0"/>
          </a:p>
        </p:txBody>
      </p:sp>
      <p:sp>
        <p:nvSpPr>
          <p:cNvPr id="10" name="TextBox 9"/>
          <p:cNvSpPr txBox="1"/>
          <p:nvPr/>
        </p:nvSpPr>
        <p:spPr>
          <a:xfrm>
            <a:off x="4500922" y="2439412"/>
            <a:ext cx="2305879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FF00"/>
                </a:solidFill>
              </a:rPr>
              <a:t>Length of Address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500923" y="1828800"/>
            <a:ext cx="1851025" cy="577850"/>
          </a:xfrm>
          <a:prstGeom prst="rect">
            <a:avLst/>
          </a:prstGeom>
          <a:solidFill>
            <a:srgbClr val="6B308E">
              <a:alpha val="61176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 smtClean="0"/>
          </a:p>
        </p:txBody>
      </p:sp>
      <p:sp>
        <p:nvSpPr>
          <p:cNvPr id="12" name="TextBox 11"/>
          <p:cNvSpPr txBox="1"/>
          <p:nvPr/>
        </p:nvSpPr>
        <p:spPr>
          <a:xfrm>
            <a:off x="6400572" y="2455445"/>
            <a:ext cx="2305879" cy="175432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FF00"/>
                </a:solidFill>
              </a:rPr>
              <a:t>Controls transmission of messages. Set to 0 by the client before transmitting a request.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6403903" y="1828800"/>
            <a:ext cx="1851025" cy="577850"/>
          </a:xfrm>
          <a:prstGeom prst="rect">
            <a:avLst/>
          </a:prstGeom>
          <a:solidFill>
            <a:srgbClr val="6B308E">
              <a:alpha val="61176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 smtClean="0"/>
          </a:p>
        </p:txBody>
      </p:sp>
      <p:sp>
        <p:nvSpPr>
          <p:cNvPr id="14" name="TextBox 13"/>
          <p:cNvSpPr txBox="1"/>
          <p:nvPr/>
        </p:nvSpPr>
        <p:spPr>
          <a:xfrm>
            <a:off x="729751" y="2827301"/>
            <a:ext cx="2305879" cy="92333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FF00"/>
                </a:solidFill>
              </a:rPr>
              <a:t>Used to match replies with requests.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714374" y="2443162"/>
            <a:ext cx="7540554" cy="325465"/>
          </a:xfrm>
          <a:prstGeom prst="rect">
            <a:avLst/>
          </a:prstGeom>
          <a:solidFill>
            <a:srgbClr val="6B308E">
              <a:alpha val="61176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 smtClean="0"/>
          </a:p>
        </p:txBody>
      </p:sp>
      <p:sp>
        <p:nvSpPr>
          <p:cNvPr id="16" name="TextBox 15"/>
          <p:cNvSpPr txBox="1"/>
          <p:nvPr/>
        </p:nvSpPr>
        <p:spPr>
          <a:xfrm>
            <a:off x="726313" y="3224928"/>
            <a:ext cx="2305879" cy="92333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FF00"/>
                </a:solidFill>
              </a:rPr>
              <a:t>Elapsed time since client tried to acquire address.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714374" y="2817735"/>
            <a:ext cx="3734594" cy="325465"/>
          </a:xfrm>
          <a:prstGeom prst="rect">
            <a:avLst/>
          </a:prstGeom>
          <a:solidFill>
            <a:srgbClr val="6B308E">
              <a:alpha val="61176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 smtClean="0"/>
          </a:p>
        </p:txBody>
      </p:sp>
      <p:sp>
        <p:nvSpPr>
          <p:cNvPr id="18" name="TextBox 17"/>
          <p:cNvSpPr txBox="1"/>
          <p:nvPr/>
        </p:nvSpPr>
        <p:spPr>
          <a:xfrm>
            <a:off x="4500921" y="3185279"/>
            <a:ext cx="2305879" cy="92333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FF00"/>
                </a:solidFill>
              </a:rPr>
              <a:t>Used when client doesn’t know its IP address.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4500922" y="2817735"/>
            <a:ext cx="3754005" cy="325465"/>
          </a:xfrm>
          <a:prstGeom prst="rect">
            <a:avLst/>
          </a:prstGeom>
          <a:solidFill>
            <a:srgbClr val="6B308E">
              <a:alpha val="61176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 smtClean="0"/>
          </a:p>
        </p:txBody>
      </p:sp>
      <p:sp>
        <p:nvSpPr>
          <p:cNvPr id="20" name="TextBox 19"/>
          <p:cNvSpPr txBox="1"/>
          <p:nvPr/>
        </p:nvSpPr>
        <p:spPr>
          <a:xfrm>
            <a:off x="704920" y="3554949"/>
            <a:ext cx="2305879" cy="646331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FF00"/>
                </a:solidFill>
              </a:rPr>
              <a:t>Used during lease renewal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714373" y="3179712"/>
            <a:ext cx="7540554" cy="325465"/>
          </a:xfrm>
          <a:prstGeom prst="rect">
            <a:avLst/>
          </a:prstGeom>
          <a:solidFill>
            <a:srgbClr val="6B308E">
              <a:alpha val="61176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 smtClean="0"/>
          </a:p>
        </p:txBody>
      </p:sp>
      <p:sp>
        <p:nvSpPr>
          <p:cNvPr id="22" name="TextBox 21"/>
          <p:cNvSpPr txBox="1"/>
          <p:nvPr/>
        </p:nvSpPr>
        <p:spPr>
          <a:xfrm>
            <a:off x="716421" y="3890622"/>
            <a:ext cx="2305879" cy="646331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FF00"/>
                </a:solidFill>
              </a:rPr>
              <a:t>Used by server to assign IP address.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712029" y="3540524"/>
            <a:ext cx="7540554" cy="325465"/>
          </a:xfrm>
          <a:prstGeom prst="rect">
            <a:avLst/>
          </a:prstGeom>
          <a:solidFill>
            <a:srgbClr val="6B308E">
              <a:alpha val="61176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 smtClean="0"/>
          </a:p>
        </p:txBody>
      </p:sp>
      <p:sp>
        <p:nvSpPr>
          <p:cNvPr id="24" name="TextBox 23"/>
          <p:cNvSpPr txBox="1"/>
          <p:nvPr/>
        </p:nvSpPr>
        <p:spPr>
          <a:xfrm>
            <a:off x="712029" y="4246378"/>
            <a:ext cx="2305879" cy="120032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FF00"/>
                </a:solidFill>
              </a:rPr>
              <a:t>Used to identify the server the client should talk to in its bootstrap process.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716240" y="3901838"/>
            <a:ext cx="7540554" cy="325465"/>
          </a:xfrm>
          <a:prstGeom prst="rect">
            <a:avLst/>
          </a:prstGeom>
          <a:solidFill>
            <a:srgbClr val="6B308E">
              <a:alpha val="61176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 smtClean="0"/>
          </a:p>
        </p:txBody>
      </p:sp>
      <p:sp>
        <p:nvSpPr>
          <p:cNvPr id="26" name="TextBox 25"/>
          <p:cNvSpPr txBox="1"/>
          <p:nvPr/>
        </p:nvSpPr>
        <p:spPr>
          <a:xfrm>
            <a:off x="744572" y="4622952"/>
            <a:ext cx="2305879" cy="92333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FF00"/>
                </a:solidFill>
              </a:rPr>
              <a:t>Routes DHCPv4 messages when a relay is involved.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712029" y="4265721"/>
            <a:ext cx="7540554" cy="325465"/>
          </a:xfrm>
          <a:prstGeom prst="rect">
            <a:avLst/>
          </a:prstGeom>
          <a:solidFill>
            <a:srgbClr val="6B308E">
              <a:alpha val="61176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 smtClean="0"/>
          </a:p>
        </p:txBody>
      </p:sp>
      <p:sp>
        <p:nvSpPr>
          <p:cNvPr id="28" name="TextBox 27"/>
          <p:cNvSpPr txBox="1"/>
          <p:nvPr/>
        </p:nvSpPr>
        <p:spPr>
          <a:xfrm>
            <a:off x="704919" y="4984088"/>
            <a:ext cx="2305879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FF00"/>
                </a:solidFill>
              </a:rPr>
              <a:t>L2 address of client.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712029" y="4627698"/>
            <a:ext cx="7540554" cy="325465"/>
          </a:xfrm>
          <a:prstGeom prst="rect">
            <a:avLst/>
          </a:prstGeom>
          <a:solidFill>
            <a:srgbClr val="6B308E">
              <a:alpha val="61176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 smtClean="0"/>
          </a:p>
        </p:txBody>
      </p:sp>
      <p:sp>
        <p:nvSpPr>
          <p:cNvPr id="30" name="TextBox 29"/>
          <p:cNvSpPr txBox="1"/>
          <p:nvPr/>
        </p:nvSpPr>
        <p:spPr>
          <a:xfrm>
            <a:off x="728300" y="4254782"/>
            <a:ext cx="2305879" cy="646331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FF00"/>
                </a:solidFill>
              </a:rPr>
              <a:t>Name of DHCP server (Optional)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07232" y="4993280"/>
            <a:ext cx="7540554" cy="325465"/>
          </a:xfrm>
          <a:prstGeom prst="rect">
            <a:avLst/>
          </a:prstGeom>
          <a:solidFill>
            <a:srgbClr val="6B308E">
              <a:alpha val="61176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 smtClean="0"/>
          </a:p>
        </p:txBody>
      </p:sp>
      <p:sp>
        <p:nvSpPr>
          <p:cNvPr id="32" name="TextBox 31"/>
          <p:cNvSpPr txBox="1"/>
          <p:nvPr/>
        </p:nvSpPr>
        <p:spPr>
          <a:xfrm>
            <a:off x="3180110" y="4113302"/>
            <a:ext cx="2305879" cy="120032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FF00"/>
                </a:solidFill>
              </a:rPr>
              <a:t>Used to specify a Boot file name. (requested or offered)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714373" y="5347139"/>
            <a:ext cx="7540554" cy="325465"/>
          </a:xfrm>
          <a:prstGeom prst="rect">
            <a:avLst/>
          </a:prstGeom>
          <a:solidFill>
            <a:srgbClr val="6B308E">
              <a:alpha val="61176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 smtClean="0"/>
          </a:p>
        </p:txBody>
      </p:sp>
      <p:sp>
        <p:nvSpPr>
          <p:cNvPr id="34" name="TextBox 33"/>
          <p:cNvSpPr txBox="1"/>
          <p:nvPr/>
        </p:nvSpPr>
        <p:spPr>
          <a:xfrm>
            <a:off x="3187804" y="4995579"/>
            <a:ext cx="2305879" cy="646331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FF00"/>
                </a:solidFill>
              </a:rPr>
              <a:t>Holds DHCP options.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714373" y="5716069"/>
            <a:ext cx="7540554" cy="325465"/>
          </a:xfrm>
          <a:prstGeom prst="rect">
            <a:avLst/>
          </a:prstGeom>
          <a:solidFill>
            <a:srgbClr val="6B308E">
              <a:alpha val="61176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 smtClean="0"/>
          </a:p>
        </p:txBody>
      </p:sp>
      <p:sp>
        <p:nvSpPr>
          <p:cNvPr id="36" name="Rectangle 35"/>
          <p:cNvSpPr/>
          <p:nvPr/>
        </p:nvSpPr>
        <p:spPr>
          <a:xfrm>
            <a:off x="4034513" y="201472"/>
            <a:ext cx="469038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cap="none" spc="0" dirty="0" smtClean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UDP Ports 68 and 67</a:t>
            </a:r>
            <a:endParaRPr lang="en-US" sz="36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04289751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4" grpId="0" animBg="1"/>
      <p:bldP spid="4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1" grpId="0" animBg="1"/>
      <p:bldP spid="31" grpId="1" animBg="1"/>
      <p:bldP spid="32" grpId="0" animBg="1"/>
      <p:bldP spid="32" grpId="1" animBg="1"/>
      <p:bldP spid="33" grpId="0" animBg="1"/>
      <p:bldP spid="33" grpId="1" animBg="1"/>
      <p:bldP spid="34" grpId="0" animBg="1"/>
      <p:bldP spid="34" grpId="1" animBg="1"/>
      <p:bldP spid="35" grpId="0" animBg="1"/>
      <p:bldP spid="35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377146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dirty="0" smtClean="0"/>
              <a:t>DHCPv4 Operation</a:t>
            </a:r>
            <a:r>
              <a:rPr lang="en-US" sz="2800" dirty="0" smtClean="0"/>
              <a:t/>
            </a:r>
            <a:br>
              <a:rPr lang="en-US" sz="2800" dirty="0" smtClean="0"/>
            </a:br>
            <a:r>
              <a:rPr lang="en-US" sz="2800" dirty="0" smtClean="0"/>
              <a:t>DHCPv4 Discover Message</a:t>
            </a:r>
            <a:endParaRPr lang="en-US" sz="2800" dirty="0">
              <a:solidFill>
                <a:srgbClr val="3E8DC5"/>
              </a:solidFill>
              <a:cs typeface="Arial" pitchFamily="34" charset="0"/>
            </a:endParaRPr>
          </a:p>
        </p:txBody>
      </p:sp>
      <p:sp>
        <p:nvSpPr>
          <p:cNvPr id="7171" name="Rectangle 6"/>
          <p:cNvSpPr>
            <a:spLocks noGrp="1" noChangeArrowheads="1"/>
          </p:cNvSpPr>
          <p:nvPr>
            <p:ph idx="1"/>
          </p:nvPr>
        </p:nvSpPr>
        <p:spPr>
          <a:xfrm>
            <a:off x="554038" y="1295400"/>
            <a:ext cx="8170862" cy="5153025"/>
          </a:xfrm>
        </p:spPr>
        <p:txBody>
          <a:bodyPr/>
          <a:lstStyle/>
          <a:p>
            <a:pPr marL="381000" indent="-381000" eaLnBrk="1" hangingPunct="1">
              <a:lnSpc>
                <a:spcPct val="100000"/>
              </a:lnSpc>
              <a:buNone/>
              <a:defRPr/>
            </a:pPr>
            <a:endParaRPr lang="en-US" sz="2000" dirty="0" smtClean="0"/>
          </a:p>
          <a:p>
            <a:pPr marL="381000" indent="-381000" eaLnBrk="1" hangingPunct="1">
              <a:lnSpc>
                <a:spcPct val="100000"/>
              </a:lnSpc>
              <a:buNone/>
              <a:defRPr/>
            </a:pPr>
            <a:endParaRPr lang="en-US" sz="2000" dirty="0" smtClean="0"/>
          </a:p>
          <a:p>
            <a:pPr marL="381000" indent="-381000" eaLnBrk="1" hangingPunct="1">
              <a:lnSpc>
                <a:spcPct val="100000"/>
              </a:lnSpc>
              <a:buNone/>
              <a:defRPr/>
            </a:pPr>
            <a:r>
              <a:rPr lang="en-US" sz="2200" dirty="0" smtClean="0"/>
              <a:t>	</a:t>
            </a:r>
          </a:p>
          <a:p>
            <a:pPr marL="719137" lvl="1" indent="-381000" eaLnBrk="1" hangingPunct="1">
              <a:lnSpc>
                <a:spcPct val="100000"/>
              </a:lnSpc>
              <a:defRPr/>
            </a:pPr>
            <a:r>
              <a:rPr lang="en-US" altLang="ja-JP" sz="1800" dirty="0" smtClean="0">
                <a:ea typeface="ＭＳ Ｐゴシック" pitchFamily="34" charset="-128"/>
              </a:rPr>
              <a:t>	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79562" y="1215346"/>
            <a:ext cx="5811838" cy="5014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101723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377146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dirty="0" smtClean="0"/>
              <a:t>DHCPv4 Operation</a:t>
            </a:r>
            <a:r>
              <a:rPr lang="en-US" sz="2800" dirty="0" smtClean="0"/>
              <a:t/>
            </a:r>
            <a:br>
              <a:rPr lang="en-US" sz="2800" dirty="0" smtClean="0"/>
            </a:br>
            <a:r>
              <a:rPr lang="en-US" sz="2800" dirty="0" smtClean="0"/>
              <a:t>DHCPv4 Offer Message</a:t>
            </a:r>
            <a:endParaRPr lang="en-US" sz="2800" dirty="0">
              <a:solidFill>
                <a:srgbClr val="3E8DC5"/>
              </a:solidFill>
              <a:cs typeface="Arial" pitchFamily="34" charset="0"/>
            </a:endParaRPr>
          </a:p>
        </p:txBody>
      </p:sp>
      <p:sp>
        <p:nvSpPr>
          <p:cNvPr id="7171" name="Rectangle 6"/>
          <p:cNvSpPr>
            <a:spLocks noGrp="1" noChangeArrowheads="1"/>
          </p:cNvSpPr>
          <p:nvPr>
            <p:ph idx="1"/>
          </p:nvPr>
        </p:nvSpPr>
        <p:spPr>
          <a:xfrm>
            <a:off x="554038" y="1295400"/>
            <a:ext cx="8170862" cy="5153025"/>
          </a:xfrm>
        </p:spPr>
        <p:txBody>
          <a:bodyPr/>
          <a:lstStyle/>
          <a:p>
            <a:pPr marL="381000" indent="-381000" eaLnBrk="1" hangingPunct="1">
              <a:lnSpc>
                <a:spcPct val="100000"/>
              </a:lnSpc>
              <a:buNone/>
              <a:defRPr/>
            </a:pPr>
            <a:endParaRPr lang="en-US" sz="2000" dirty="0" smtClean="0"/>
          </a:p>
          <a:p>
            <a:pPr marL="381000" indent="-381000" eaLnBrk="1" hangingPunct="1">
              <a:lnSpc>
                <a:spcPct val="100000"/>
              </a:lnSpc>
              <a:buNone/>
              <a:defRPr/>
            </a:pPr>
            <a:endParaRPr lang="en-US" sz="2000" dirty="0" smtClean="0"/>
          </a:p>
          <a:p>
            <a:pPr marL="381000" indent="-381000" eaLnBrk="1" hangingPunct="1">
              <a:lnSpc>
                <a:spcPct val="100000"/>
              </a:lnSpc>
              <a:buNone/>
              <a:defRPr/>
            </a:pPr>
            <a:r>
              <a:rPr lang="en-US" sz="2200" dirty="0" smtClean="0"/>
              <a:t>	</a:t>
            </a:r>
          </a:p>
          <a:p>
            <a:pPr marL="719137" lvl="1" indent="-381000" eaLnBrk="1" hangingPunct="1">
              <a:lnSpc>
                <a:spcPct val="100000"/>
              </a:lnSpc>
              <a:defRPr/>
            </a:pPr>
            <a:r>
              <a:rPr lang="en-US" altLang="ja-JP" sz="1800" dirty="0" smtClean="0">
                <a:ea typeface="ＭＳ Ｐゴシック" pitchFamily="34" charset="-128"/>
              </a:rPr>
              <a:t>	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6881" y="1295400"/>
            <a:ext cx="5845176" cy="5010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5562561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420688"/>
            <a:ext cx="8145463" cy="838200"/>
          </a:xfrm>
        </p:spPr>
        <p:txBody>
          <a:bodyPr/>
          <a:lstStyle/>
          <a:p>
            <a:r>
              <a:rPr lang="en-US" sz="1800" dirty="0" smtClean="0"/>
              <a:t>DHCPv4 Operation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Configuring a DHCPv4 Server</a:t>
            </a:r>
            <a:endParaRPr lang="en-US" dirty="0"/>
          </a:p>
        </p:txBody>
      </p:sp>
      <p:sp>
        <p:nvSpPr>
          <p:cNvPr id="7171" name="Rectangle 6"/>
          <p:cNvSpPr>
            <a:spLocks noGrp="1" noChangeArrowheads="1"/>
          </p:cNvSpPr>
          <p:nvPr>
            <p:ph idx="1"/>
          </p:nvPr>
        </p:nvSpPr>
        <p:spPr>
          <a:xfrm>
            <a:off x="554038" y="1295400"/>
            <a:ext cx="8170862" cy="5153025"/>
          </a:xfrm>
        </p:spPr>
        <p:txBody>
          <a:bodyPr/>
          <a:lstStyle/>
          <a:p>
            <a:pPr marL="0" indent="0" eaLnBrk="1" hangingPunct="1">
              <a:lnSpc>
                <a:spcPct val="100000"/>
              </a:lnSpc>
              <a:buNone/>
              <a:defRPr/>
            </a:pPr>
            <a:r>
              <a:rPr lang="en-US" sz="2000" dirty="0" smtClean="0"/>
              <a:t>A </a:t>
            </a:r>
            <a:r>
              <a:rPr lang="en-US" sz="2000" dirty="0" smtClean="0">
                <a:gradFill>
                  <a:gsLst>
                    <a:gs pos="0">
                      <a:srgbClr val="00B050"/>
                    </a:gs>
                    <a:gs pos="45000">
                      <a:srgbClr val="FF0000"/>
                    </a:gs>
                  </a:gsLst>
                  <a:lin ang="1800000" scaled="0"/>
                </a:gradFill>
              </a:rPr>
              <a:t>Cisco router</a:t>
            </a:r>
            <a:r>
              <a:rPr lang="en-US" sz="2000" dirty="0" smtClean="0"/>
              <a:t> running the Cisco IOS software can be configured to act as a DHCPv4 server. To set up DHCP: </a:t>
            </a:r>
          </a:p>
          <a:p>
            <a:pPr marL="795337" lvl="1" indent="-457200" eaLnBrk="1" hangingPunct="1">
              <a:lnSpc>
                <a:spcPct val="100000"/>
              </a:lnSpc>
              <a:buFont typeface="+mj-lt"/>
              <a:buAutoNum type="arabicPeriod"/>
              <a:defRPr/>
            </a:pPr>
            <a:r>
              <a:rPr lang="en-US" dirty="0" smtClean="0">
                <a:gradFill>
                  <a:gsLst>
                    <a:gs pos="0">
                      <a:srgbClr val="00B050"/>
                    </a:gs>
                    <a:gs pos="45000">
                      <a:srgbClr val="FF0000"/>
                    </a:gs>
                  </a:gsLst>
                  <a:lin ang="1800000" scaled="0"/>
                </a:gradFill>
              </a:rPr>
              <a:t>Exclude</a:t>
            </a:r>
            <a:r>
              <a:rPr lang="en-US" dirty="0" smtClean="0"/>
              <a:t> addresses from the pool.</a:t>
            </a:r>
          </a:p>
          <a:p>
            <a:pPr marL="795337" lvl="1" indent="-457200" eaLnBrk="1" hangingPunct="1">
              <a:lnSpc>
                <a:spcPct val="100000"/>
              </a:lnSpc>
              <a:buFont typeface="+mj-lt"/>
              <a:buAutoNum type="arabicPeriod"/>
              <a:defRPr/>
            </a:pPr>
            <a:r>
              <a:rPr lang="en-US" dirty="0" smtClean="0"/>
              <a:t>Set up the DHCP </a:t>
            </a:r>
            <a:r>
              <a:rPr lang="en-US" dirty="0" smtClean="0">
                <a:gradFill>
                  <a:gsLst>
                    <a:gs pos="0">
                      <a:srgbClr val="00B050"/>
                    </a:gs>
                    <a:gs pos="45000">
                      <a:srgbClr val="FF0000"/>
                    </a:gs>
                  </a:gsLst>
                  <a:lin ang="1800000" scaled="0"/>
                </a:gradFill>
              </a:rPr>
              <a:t>pool name</a:t>
            </a:r>
            <a:r>
              <a:rPr lang="en-US" dirty="0" smtClean="0"/>
              <a:t>.</a:t>
            </a:r>
          </a:p>
          <a:p>
            <a:pPr marL="795337" lvl="1" indent="-457200" eaLnBrk="1" hangingPunct="1">
              <a:lnSpc>
                <a:spcPct val="100000"/>
              </a:lnSpc>
              <a:buFont typeface="+mj-lt"/>
              <a:buAutoNum type="arabicPeriod"/>
              <a:defRPr/>
            </a:pPr>
            <a:r>
              <a:rPr lang="en-US" dirty="0" smtClean="0">
                <a:gradFill>
                  <a:gsLst>
                    <a:gs pos="0">
                      <a:srgbClr val="00B050"/>
                    </a:gs>
                    <a:gs pos="45000">
                      <a:srgbClr val="FF0000"/>
                    </a:gs>
                  </a:gsLst>
                  <a:lin ang="1800000" scaled="0"/>
                </a:gradFill>
              </a:rPr>
              <a:t>Define the range </a:t>
            </a:r>
            <a:r>
              <a:rPr lang="en-US" dirty="0" smtClean="0"/>
              <a:t>of addresses and subnet </a:t>
            </a:r>
            <a:r>
              <a:rPr lang="en-US" dirty="0" smtClean="0">
                <a:gradFill>
                  <a:gsLst>
                    <a:gs pos="0">
                      <a:srgbClr val="00B050"/>
                    </a:gs>
                    <a:gs pos="45000">
                      <a:srgbClr val="FF0000"/>
                    </a:gs>
                  </a:gsLst>
                  <a:lin ang="1800000" scaled="0"/>
                </a:gradFill>
              </a:rPr>
              <a:t>mask</a:t>
            </a:r>
            <a:r>
              <a:rPr lang="en-US" dirty="0" smtClean="0"/>
              <a:t>. Use the </a:t>
            </a:r>
            <a:r>
              <a:rPr lang="en-US" b="1" dirty="0" smtClean="0">
                <a:gradFill>
                  <a:gsLst>
                    <a:gs pos="0">
                      <a:srgbClr val="00B050"/>
                    </a:gs>
                    <a:gs pos="45000">
                      <a:srgbClr val="FF0000"/>
                    </a:gs>
                  </a:gsLst>
                  <a:lin ang="1800000" scaled="0"/>
                </a:gradFill>
                <a:latin typeface="Courier New" pitchFamily="49" charset="0"/>
                <a:cs typeface="Courier New" pitchFamily="49" charset="0"/>
              </a:rPr>
              <a:t>default-router</a:t>
            </a:r>
            <a:r>
              <a:rPr lang="en-US" dirty="0"/>
              <a:t> </a:t>
            </a:r>
            <a:r>
              <a:rPr lang="en-US" dirty="0" smtClean="0"/>
              <a:t>command for the default gateway. Optional parameters that can be included in the </a:t>
            </a:r>
            <a:r>
              <a:rPr lang="en-US" i="1" dirty="0" smtClean="0"/>
              <a:t>pool</a:t>
            </a:r>
            <a:r>
              <a:rPr lang="en-US" dirty="0" smtClean="0"/>
              <a:t> – </a:t>
            </a:r>
            <a:r>
              <a:rPr lang="en-US" i="1" dirty="0" smtClean="0">
                <a:solidFill>
                  <a:schemeClr val="accent1"/>
                </a:solidFill>
              </a:rPr>
              <a:t>dns server</a:t>
            </a:r>
            <a:r>
              <a:rPr lang="en-US" dirty="0" smtClean="0"/>
              <a:t>, </a:t>
            </a:r>
            <a:r>
              <a:rPr lang="en-US" i="1" dirty="0" smtClean="0">
                <a:solidFill>
                  <a:schemeClr val="accent1"/>
                </a:solidFill>
              </a:rPr>
              <a:t>domain-name</a:t>
            </a:r>
            <a:r>
              <a:rPr lang="en-US" dirty="0"/>
              <a:t>.</a:t>
            </a:r>
            <a:endParaRPr lang="en-US" dirty="0" smtClean="0"/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b="1" dirty="0" smtClean="0"/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b="1" dirty="0" smtClean="0"/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b="1" dirty="0" smtClean="0"/>
          </a:p>
          <a:p>
            <a:pPr marL="381000" indent="-381000" eaLnBrk="1" hangingPunct="1">
              <a:lnSpc>
                <a:spcPct val="100000"/>
              </a:lnSpc>
              <a:defRPr/>
            </a:pPr>
            <a:endParaRPr lang="en-US" sz="2000" b="1" dirty="0" smtClean="0"/>
          </a:p>
          <a:p>
            <a:pPr marL="0" indent="0" eaLnBrk="1" hangingPunct="1">
              <a:lnSpc>
                <a:spcPct val="100000"/>
              </a:lnSpc>
              <a:buNone/>
              <a:defRPr/>
            </a:pPr>
            <a:endParaRPr lang="en-US" sz="2000" dirty="0" smtClean="0"/>
          </a:p>
          <a:p>
            <a:pPr marL="0" indent="0" eaLnBrk="1" hangingPunct="1">
              <a:lnSpc>
                <a:spcPct val="100000"/>
              </a:lnSpc>
              <a:buNone/>
              <a:defRPr/>
            </a:pPr>
            <a:r>
              <a:rPr lang="en-US" sz="2000" dirty="0" smtClean="0"/>
              <a:t>To disable DHCP, use the </a:t>
            </a:r>
            <a:r>
              <a:rPr lang="en-US" sz="2000" b="1" dirty="0" smtClean="0"/>
              <a:t>no service dhcp</a:t>
            </a:r>
            <a:r>
              <a:rPr lang="en-US" sz="2000" dirty="0" smtClean="0"/>
              <a:t> command.</a:t>
            </a:r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dirty="0" smtClean="0"/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dirty="0" smtClean="0"/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dirty="0" smtClean="0"/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dirty="0" smtClean="0"/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dirty="0" smtClean="0"/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dirty="0" smtClean="0"/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dirty="0" smtClean="0"/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dirty="0" smtClean="0"/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dirty="0" smtClean="0"/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dirty="0" smtClean="0"/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dirty="0" smtClean="0"/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dirty="0" smtClean="0"/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dirty="0" smtClean="0"/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sz="1800" dirty="0" smtClean="0"/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sz="1800" dirty="0" smtClean="0"/>
          </a:p>
          <a:p>
            <a:pPr marL="719137" lvl="1" indent="-381000" eaLnBrk="1" hangingPunct="1">
              <a:lnSpc>
                <a:spcPct val="100000"/>
              </a:lnSpc>
              <a:defRPr/>
            </a:pPr>
            <a:r>
              <a:rPr lang="en-US" sz="1800" dirty="0" smtClean="0"/>
              <a:t>	</a:t>
            </a:r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sz="1800" dirty="0" smtClean="0"/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sz="1800" dirty="0" smtClean="0"/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sz="1800" dirty="0" smtClean="0"/>
          </a:p>
          <a:p>
            <a:pPr marL="381000" indent="-381000" eaLnBrk="1" hangingPunct="1">
              <a:lnSpc>
                <a:spcPct val="100000"/>
              </a:lnSpc>
              <a:buNone/>
              <a:defRPr/>
            </a:pPr>
            <a:endParaRPr lang="en-US" sz="2000" dirty="0" smtClean="0"/>
          </a:p>
          <a:p>
            <a:pPr marL="381000" indent="-381000" eaLnBrk="1" hangingPunct="1">
              <a:lnSpc>
                <a:spcPct val="100000"/>
              </a:lnSpc>
              <a:buNone/>
              <a:defRPr/>
            </a:pPr>
            <a:endParaRPr lang="en-US" sz="2000" dirty="0" smtClean="0"/>
          </a:p>
          <a:p>
            <a:pPr marL="381000" indent="-381000" eaLnBrk="1" hangingPunct="1">
              <a:lnSpc>
                <a:spcPct val="100000"/>
              </a:lnSpc>
              <a:buNone/>
              <a:defRPr/>
            </a:pPr>
            <a:endParaRPr lang="en-US" sz="2000" dirty="0" smtClean="0"/>
          </a:p>
          <a:p>
            <a:pPr marL="381000" indent="-381000" eaLnBrk="1" hangingPunct="1">
              <a:lnSpc>
                <a:spcPct val="100000"/>
              </a:lnSpc>
              <a:buNone/>
              <a:defRPr/>
            </a:pPr>
            <a:endParaRPr lang="en-US" sz="2000" dirty="0" smtClean="0"/>
          </a:p>
          <a:p>
            <a:pPr marL="381000" indent="-381000" eaLnBrk="1" hangingPunct="1">
              <a:lnSpc>
                <a:spcPct val="100000"/>
              </a:lnSpc>
              <a:buNone/>
              <a:defRPr/>
            </a:pPr>
            <a:endParaRPr lang="en-US" sz="2000" dirty="0" smtClean="0"/>
          </a:p>
          <a:p>
            <a:pPr marL="381000" indent="-381000" eaLnBrk="1" hangingPunct="1">
              <a:lnSpc>
                <a:spcPct val="100000"/>
              </a:lnSpc>
              <a:buNone/>
              <a:defRPr/>
            </a:pPr>
            <a:r>
              <a:rPr lang="en-US" sz="2200" dirty="0" smtClean="0"/>
              <a:t>	</a:t>
            </a:r>
          </a:p>
          <a:p>
            <a:pPr marL="719137" lvl="1" indent="-381000" eaLnBrk="1" hangingPunct="1">
              <a:lnSpc>
                <a:spcPct val="100000"/>
              </a:lnSpc>
              <a:defRPr/>
            </a:pPr>
            <a:r>
              <a:rPr lang="en-US" altLang="ja-JP" sz="1800" dirty="0" smtClean="0">
                <a:ea typeface="ＭＳ Ｐゴシック" pitchFamily="34" charset="-128"/>
              </a:rPr>
              <a:t>	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48593" y="3586162"/>
            <a:ext cx="6067425" cy="2276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177497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420688"/>
            <a:ext cx="8145463" cy="838200"/>
          </a:xfrm>
        </p:spPr>
        <p:txBody>
          <a:bodyPr/>
          <a:lstStyle/>
          <a:p>
            <a:r>
              <a:rPr lang="en-US" sz="1800" dirty="0" smtClean="0"/>
              <a:t>DHCPv4 Operation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Verifying a DHCPv4 Server</a:t>
            </a:r>
            <a:endParaRPr lang="en-US" dirty="0"/>
          </a:p>
        </p:txBody>
      </p:sp>
      <p:sp>
        <p:nvSpPr>
          <p:cNvPr id="7171" name="Rectangle 6"/>
          <p:cNvSpPr>
            <a:spLocks noGrp="1" noChangeArrowheads="1"/>
          </p:cNvSpPr>
          <p:nvPr>
            <p:ph idx="1"/>
          </p:nvPr>
        </p:nvSpPr>
        <p:spPr>
          <a:xfrm>
            <a:off x="554038" y="1295400"/>
            <a:ext cx="8170862" cy="5153025"/>
          </a:xfrm>
        </p:spPr>
        <p:txBody>
          <a:bodyPr/>
          <a:lstStyle/>
          <a:p>
            <a:pPr marL="381000" indent="-381000" eaLnBrk="1" hangingPunct="1">
              <a:lnSpc>
                <a:spcPct val="100000"/>
              </a:lnSpc>
              <a:defRPr/>
            </a:pPr>
            <a:r>
              <a:rPr lang="en-US" sz="2000" dirty="0" smtClean="0"/>
              <a:t>Commands to verify DHCP:</a:t>
            </a:r>
            <a:r>
              <a:rPr lang="en-US" sz="2000" b="1" dirty="0" smtClean="0"/>
              <a:t> </a:t>
            </a:r>
          </a:p>
          <a:p>
            <a:pPr marL="719137" lvl="1" indent="-381000" eaLnBrk="1" hangingPunct="1">
              <a:lnSpc>
                <a:spcPct val="100000"/>
              </a:lnSpc>
              <a:defRPr/>
            </a:pPr>
            <a:r>
              <a:rPr lang="en-US" b="1" dirty="0" smtClean="0"/>
              <a:t>	</a:t>
            </a:r>
            <a:r>
              <a:rPr lang="en-US" b="1" dirty="0" smtClean="0">
                <a:solidFill>
                  <a:schemeClr val="tx2"/>
                </a:solidFill>
                <a:latin typeface="Courier New" pitchFamily="49" charset="0"/>
                <a:cs typeface="Courier New" pitchFamily="49" charset="0"/>
              </a:rPr>
              <a:t>show running-config | section dhcp</a:t>
            </a:r>
          </a:p>
          <a:p>
            <a:pPr marL="719137" lvl="1" indent="-381000" eaLnBrk="1" hangingPunct="1">
              <a:lnSpc>
                <a:spcPct val="100000"/>
              </a:lnSpc>
              <a:defRPr/>
            </a:pPr>
            <a:r>
              <a:rPr lang="en-US" b="1" dirty="0" smtClean="0">
                <a:solidFill>
                  <a:schemeClr val="tx2"/>
                </a:solidFill>
                <a:latin typeface="Courier New" pitchFamily="49" charset="0"/>
                <a:cs typeface="Courier New" pitchFamily="49" charset="0"/>
              </a:rPr>
              <a:t>	show ip dhcp binding</a:t>
            </a:r>
          </a:p>
          <a:p>
            <a:pPr marL="719137" lvl="1" indent="-381000" eaLnBrk="1" hangingPunct="1">
              <a:lnSpc>
                <a:spcPct val="100000"/>
              </a:lnSpc>
              <a:defRPr/>
            </a:pPr>
            <a:r>
              <a:rPr lang="en-US" b="1" dirty="0" smtClean="0">
                <a:solidFill>
                  <a:schemeClr val="tx2"/>
                </a:solidFill>
                <a:latin typeface="Courier New" pitchFamily="49" charset="0"/>
                <a:cs typeface="Courier New" pitchFamily="49" charset="0"/>
              </a:rPr>
              <a:t>	show ip dhcp server statistics</a:t>
            </a:r>
          </a:p>
          <a:p>
            <a:pPr marL="381000" indent="-381000" eaLnBrk="1" hangingPunct="1">
              <a:lnSpc>
                <a:spcPct val="100000"/>
              </a:lnSpc>
              <a:defRPr/>
            </a:pPr>
            <a:endParaRPr lang="en-US" sz="2000" dirty="0" smtClean="0"/>
          </a:p>
          <a:p>
            <a:pPr marL="381000" indent="-381000" eaLnBrk="1" hangingPunct="1">
              <a:lnSpc>
                <a:spcPct val="100000"/>
              </a:lnSpc>
              <a:defRPr/>
            </a:pPr>
            <a:endParaRPr lang="en-US" sz="2000" dirty="0"/>
          </a:p>
          <a:p>
            <a:pPr marL="381000" indent="-381000" eaLnBrk="1" hangingPunct="1">
              <a:lnSpc>
                <a:spcPct val="100000"/>
              </a:lnSpc>
              <a:defRPr/>
            </a:pPr>
            <a:endParaRPr lang="en-US" sz="2000" dirty="0" smtClean="0"/>
          </a:p>
          <a:p>
            <a:pPr marL="381000" indent="-381000" eaLnBrk="1" hangingPunct="1">
              <a:lnSpc>
                <a:spcPct val="100000"/>
              </a:lnSpc>
              <a:defRPr/>
            </a:pPr>
            <a:endParaRPr lang="en-US" sz="2000" dirty="0"/>
          </a:p>
          <a:p>
            <a:pPr marL="381000" indent="-381000" eaLnBrk="1" hangingPunct="1">
              <a:lnSpc>
                <a:spcPct val="100000"/>
              </a:lnSpc>
              <a:defRPr/>
            </a:pPr>
            <a:endParaRPr lang="en-US" sz="2000" dirty="0" smtClean="0"/>
          </a:p>
          <a:p>
            <a:pPr marL="381000" indent="-381000" eaLnBrk="1" hangingPunct="1">
              <a:lnSpc>
                <a:spcPct val="100000"/>
              </a:lnSpc>
              <a:defRPr/>
            </a:pPr>
            <a:endParaRPr lang="en-US" sz="2000" dirty="0"/>
          </a:p>
          <a:p>
            <a:pPr marL="381000" indent="-381000" eaLnBrk="1" hangingPunct="1">
              <a:lnSpc>
                <a:spcPct val="100000"/>
              </a:lnSpc>
              <a:defRPr/>
            </a:pPr>
            <a:r>
              <a:rPr lang="en-US" sz="2000" dirty="0" smtClean="0"/>
              <a:t>On the PC, issue the </a:t>
            </a:r>
            <a:r>
              <a:rPr lang="en-US" sz="2000" b="1" dirty="0" smtClean="0">
                <a:solidFill>
                  <a:schemeClr val="tx2"/>
                </a:solidFill>
                <a:latin typeface="Courier New" pitchFamily="49" charset="0"/>
                <a:cs typeface="Courier New" pitchFamily="49" charset="0"/>
              </a:rPr>
              <a:t>ipconfig /all</a:t>
            </a:r>
            <a:r>
              <a:rPr lang="en-US" sz="2000" b="1" dirty="0" smtClean="0">
                <a:solidFill>
                  <a:schemeClr val="tx2"/>
                </a:solidFill>
              </a:rPr>
              <a:t> </a:t>
            </a:r>
            <a:r>
              <a:rPr lang="en-US" sz="2000" dirty="0" smtClean="0"/>
              <a:t>command.</a:t>
            </a:r>
          </a:p>
          <a:p>
            <a:pPr marL="719137" lvl="1" indent="-381000" eaLnBrk="1" hangingPunct="1">
              <a:lnSpc>
                <a:spcPct val="100000"/>
              </a:lnSpc>
              <a:defRPr/>
            </a:pPr>
            <a:r>
              <a:rPr lang="en-US" dirty="0" smtClean="0"/>
              <a:t>	</a:t>
            </a:r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dirty="0" smtClean="0"/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dirty="0" smtClean="0"/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dirty="0" smtClean="0"/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dirty="0" smtClean="0"/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dirty="0" smtClean="0"/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dirty="0" smtClean="0"/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dirty="0" smtClean="0"/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dirty="0" smtClean="0"/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dirty="0" smtClean="0"/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dirty="0" smtClean="0"/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dirty="0" smtClean="0"/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dirty="0" smtClean="0"/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sz="1800" dirty="0" smtClean="0"/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sz="1800" dirty="0" smtClean="0"/>
          </a:p>
          <a:p>
            <a:pPr marL="719137" lvl="1" indent="-381000" eaLnBrk="1" hangingPunct="1">
              <a:lnSpc>
                <a:spcPct val="100000"/>
              </a:lnSpc>
              <a:defRPr/>
            </a:pPr>
            <a:r>
              <a:rPr lang="en-US" sz="1800" dirty="0" smtClean="0"/>
              <a:t>	</a:t>
            </a:r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sz="1800" dirty="0" smtClean="0"/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sz="1800" dirty="0" smtClean="0"/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sz="1800" dirty="0" smtClean="0"/>
          </a:p>
          <a:p>
            <a:pPr marL="381000" indent="-381000" eaLnBrk="1" hangingPunct="1">
              <a:lnSpc>
                <a:spcPct val="100000"/>
              </a:lnSpc>
              <a:buNone/>
              <a:defRPr/>
            </a:pPr>
            <a:endParaRPr lang="en-US" sz="2000" dirty="0" smtClean="0"/>
          </a:p>
          <a:p>
            <a:pPr marL="381000" indent="-381000" eaLnBrk="1" hangingPunct="1">
              <a:lnSpc>
                <a:spcPct val="100000"/>
              </a:lnSpc>
              <a:buNone/>
              <a:defRPr/>
            </a:pPr>
            <a:endParaRPr lang="en-US" sz="2000" dirty="0" smtClean="0"/>
          </a:p>
          <a:p>
            <a:pPr marL="381000" indent="-381000" eaLnBrk="1" hangingPunct="1">
              <a:lnSpc>
                <a:spcPct val="100000"/>
              </a:lnSpc>
              <a:buNone/>
              <a:defRPr/>
            </a:pPr>
            <a:endParaRPr lang="en-US" sz="2000" dirty="0" smtClean="0"/>
          </a:p>
          <a:p>
            <a:pPr marL="381000" indent="-381000" eaLnBrk="1" hangingPunct="1">
              <a:lnSpc>
                <a:spcPct val="100000"/>
              </a:lnSpc>
              <a:buNone/>
              <a:defRPr/>
            </a:pPr>
            <a:endParaRPr lang="en-US" sz="2000" dirty="0" smtClean="0"/>
          </a:p>
          <a:p>
            <a:pPr marL="381000" indent="-381000" eaLnBrk="1" hangingPunct="1">
              <a:lnSpc>
                <a:spcPct val="100000"/>
              </a:lnSpc>
              <a:buNone/>
              <a:defRPr/>
            </a:pPr>
            <a:endParaRPr lang="en-US" sz="2000" dirty="0" smtClean="0"/>
          </a:p>
          <a:p>
            <a:pPr marL="381000" indent="-381000" eaLnBrk="1" hangingPunct="1">
              <a:lnSpc>
                <a:spcPct val="100000"/>
              </a:lnSpc>
              <a:buNone/>
              <a:defRPr/>
            </a:pPr>
            <a:r>
              <a:rPr lang="en-US" sz="2200" dirty="0" smtClean="0"/>
              <a:t>	</a:t>
            </a:r>
          </a:p>
          <a:p>
            <a:pPr marL="719137" lvl="1" indent="-381000" eaLnBrk="1" hangingPunct="1">
              <a:lnSpc>
                <a:spcPct val="100000"/>
              </a:lnSpc>
              <a:defRPr/>
            </a:pPr>
            <a:r>
              <a:rPr lang="en-US" altLang="ja-JP" sz="1800" dirty="0" smtClean="0">
                <a:ea typeface="ＭＳ Ｐゴシック" pitchFamily="34" charset="-128"/>
              </a:rPr>
              <a:t>	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4728" y="2747964"/>
            <a:ext cx="4055156" cy="3088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7007560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420688"/>
            <a:ext cx="8145463" cy="838200"/>
          </a:xfrm>
        </p:spPr>
        <p:txBody>
          <a:bodyPr/>
          <a:lstStyle/>
          <a:p>
            <a:r>
              <a:rPr lang="en-US" sz="1800" dirty="0" smtClean="0"/>
              <a:t>DHCPv4 Operation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kern="1200" dirty="0" smtClean="0">
                <a:gradFill flip="none" rotWithShape="1">
                  <a:gsLst>
                    <a:gs pos="16000">
                      <a:schemeClr val="accent3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</a:rPr>
              <a:t>DHCPv4 Relay</a:t>
            </a:r>
            <a:endParaRPr lang="en-US" dirty="0">
              <a:gradFill flip="none" rotWithShape="1">
                <a:gsLst>
                  <a:gs pos="16000">
                    <a:schemeClr val="accent3"/>
                  </a:gs>
                  <a:gs pos="100000">
                    <a:srgbClr val="28A7DF"/>
                  </a:gs>
                </a:gsLst>
                <a:lin ang="1800000" scaled="0"/>
                <a:tileRect/>
              </a:gradFill>
            </a:endParaRPr>
          </a:p>
        </p:txBody>
      </p:sp>
      <p:sp>
        <p:nvSpPr>
          <p:cNvPr id="7171" name="Rectangle 6"/>
          <p:cNvSpPr>
            <a:spLocks noGrp="1" noChangeArrowheads="1"/>
          </p:cNvSpPr>
          <p:nvPr>
            <p:ph idx="1"/>
          </p:nvPr>
        </p:nvSpPr>
        <p:spPr>
          <a:xfrm>
            <a:off x="554038" y="1295400"/>
            <a:ext cx="8170862" cy="5153025"/>
          </a:xfrm>
        </p:spPr>
        <p:txBody>
          <a:bodyPr/>
          <a:lstStyle/>
          <a:p>
            <a:pPr marL="338137" lvl="1" indent="0" eaLnBrk="1" hangingPunct="1">
              <a:lnSpc>
                <a:spcPct val="100000"/>
              </a:lnSpc>
              <a:defRPr/>
            </a:pPr>
            <a:r>
              <a:rPr lang="en-US" dirty="0" smtClean="0"/>
              <a:t>Using an IP helper address enables a router to forward DHCPv4 broadcasts to the DHCPv4 server. Acting as a relay.</a:t>
            </a:r>
            <a:endParaRPr lang="en-US" altLang="ja-JP" dirty="0" smtClean="0">
              <a:ea typeface="ＭＳ Ｐゴシック" pitchFamily="34" charset="-128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3525" y="942975"/>
            <a:ext cx="6076950" cy="4972050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0519" y="2314575"/>
            <a:ext cx="6057900" cy="2647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0928604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42068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dirty="0" smtClean="0"/>
              <a:t>Configuring a DHCPv4 Client </a:t>
            </a:r>
            <a:r>
              <a:rPr lang="en-US" sz="2800" dirty="0" smtClean="0"/>
              <a:t/>
            </a:r>
            <a:br>
              <a:rPr lang="en-US" sz="2800" dirty="0" smtClean="0"/>
            </a:br>
            <a:r>
              <a:rPr lang="en-US" dirty="0" smtClean="0"/>
              <a:t>Configuring a Router as a DHCPv4 Client </a:t>
            </a:r>
            <a:endParaRPr lang="en-US" dirty="0">
              <a:solidFill>
                <a:srgbClr val="3E8DC5"/>
              </a:solidFill>
              <a:cs typeface="Arial" pitchFamily="34" charset="0"/>
            </a:endParaRPr>
          </a:p>
        </p:txBody>
      </p:sp>
      <p:sp>
        <p:nvSpPr>
          <p:cNvPr id="7171" name="Rectangle 6"/>
          <p:cNvSpPr>
            <a:spLocks noGrp="1" noChangeArrowheads="1"/>
          </p:cNvSpPr>
          <p:nvPr>
            <p:ph idx="1"/>
          </p:nvPr>
        </p:nvSpPr>
        <p:spPr>
          <a:xfrm>
            <a:off x="554038" y="1295400"/>
            <a:ext cx="7733619" cy="5153025"/>
          </a:xfrm>
        </p:spPr>
        <p:txBody>
          <a:bodyPr/>
          <a:lstStyle/>
          <a:p>
            <a:endParaRPr lang="en-US" dirty="0" smtClean="0"/>
          </a:p>
          <a:p>
            <a:pPr marL="381000" indent="-381000" eaLnBrk="1" hangingPunct="1">
              <a:lnSpc>
                <a:spcPct val="100000"/>
              </a:lnSpc>
              <a:defRPr/>
            </a:pPr>
            <a:endParaRPr lang="en-US" dirty="0" smtClean="0"/>
          </a:p>
          <a:p>
            <a:pPr marL="719137" lvl="1" indent="-381000" eaLnBrk="1" hangingPunct="1">
              <a:lnSpc>
                <a:spcPct val="100000"/>
              </a:lnSpc>
              <a:defRPr/>
            </a:pPr>
            <a:r>
              <a:rPr lang="en-US" altLang="ja-JP" sz="1600" dirty="0" smtClean="0">
                <a:ea typeface="ＭＳ Ｐゴシック" pitchFamily="34" charset="-128"/>
              </a:rPr>
              <a:t>	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4306" y="1258888"/>
            <a:ext cx="6096000" cy="5095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9989410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42068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dirty="0" smtClean="0"/>
              <a:t>Troubleshoot DHCPv4 </a:t>
            </a:r>
            <a:r>
              <a:rPr lang="en-US" sz="2800" dirty="0" smtClean="0"/>
              <a:t/>
            </a:r>
            <a:br>
              <a:rPr lang="en-US" sz="2800" dirty="0" smtClean="0"/>
            </a:br>
            <a:r>
              <a:rPr lang="en-US" dirty="0" smtClean="0"/>
              <a:t>Troubleshooting Tasks</a:t>
            </a:r>
            <a:endParaRPr lang="en-US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2037" y="2443162"/>
            <a:ext cx="7019925" cy="197167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062037" y="4414837"/>
            <a:ext cx="41825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Router# show </a:t>
            </a:r>
            <a:r>
              <a:rPr lang="en-GB" b="1" dirty="0" err="1" smtClean="0">
                <a:latin typeface="Courier New" panose="02070309020205020404" pitchFamily="49" charset="0"/>
                <a:cs typeface="Courier New" panose="02070309020205020404" pitchFamily="49" charset="0"/>
              </a:rPr>
              <a:t>ip</a:t>
            </a:r>
            <a:r>
              <a:rPr lang="en-GB" b="1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GB" b="1" dirty="0" err="1" smtClean="0">
                <a:latin typeface="Courier New" panose="02070309020205020404" pitchFamily="49" charset="0"/>
                <a:cs typeface="Courier New" panose="02070309020205020404" pitchFamily="49" charset="0"/>
              </a:rPr>
              <a:t>dhcp</a:t>
            </a:r>
            <a:r>
              <a:rPr lang="en-GB" b="1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 conflict</a:t>
            </a:r>
            <a:endParaRPr lang="en-GB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062037" y="4414837"/>
            <a:ext cx="4733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Router# show interfaces </a:t>
            </a:r>
            <a:r>
              <a:rPr lang="en-GB" i="1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interface</a:t>
            </a:r>
            <a:endParaRPr lang="en-GB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062037" y="4414837"/>
            <a:ext cx="736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Ping</a:t>
            </a:r>
            <a:endParaRPr lang="en-GB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062037" y="4414837"/>
            <a:ext cx="36311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 smtClean="0">
                <a:latin typeface="Courier New" panose="02070309020205020404" pitchFamily="49" charset="0"/>
                <a:cs typeface="Courier New" panose="02070309020205020404" pitchFamily="49" charset="0"/>
              </a:rPr>
              <a:t>Switchport</a:t>
            </a:r>
            <a:r>
              <a:rPr lang="en-GB" b="1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 Configurations</a:t>
            </a:r>
            <a:endParaRPr lang="en-GB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196414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6" grpId="0"/>
      <p:bldP spid="6" grpId="1"/>
      <p:bldP spid="7" grpId="0"/>
      <p:bldP spid="7" grpId="1"/>
      <p:bldP spid="8" grpId="0"/>
      <p:bldP spid="8" grpI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420687"/>
            <a:ext cx="8145463" cy="1188193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dirty="0" smtClean="0"/>
              <a:t>Troubleshoot DHCPv4 </a:t>
            </a:r>
            <a:r>
              <a:rPr lang="en-US" sz="2800" dirty="0" smtClean="0"/>
              <a:t/>
            </a:r>
            <a:br>
              <a:rPr lang="en-US" sz="2800" dirty="0" smtClean="0"/>
            </a:br>
            <a:r>
              <a:rPr lang="en-US" dirty="0" smtClean="0"/>
              <a:t>Verifying the Router DHCPv4 Configuration</a:t>
            </a:r>
            <a:endParaRPr lang="en-US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7700" y="1662112"/>
            <a:ext cx="7848600" cy="3533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88602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42068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dirty="0" smtClean="0"/>
              <a:t>Troubleshoot DHCPv4 </a:t>
            </a:r>
            <a:r>
              <a:rPr lang="en-US" sz="2800" dirty="0" smtClean="0"/>
              <a:t/>
            </a:r>
            <a:br>
              <a:rPr lang="en-US" sz="2800" dirty="0" smtClean="0"/>
            </a:br>
            <a:r>
              <a:rPr lang="en-US" dirty="0" smtClean="0"/>
              <a:t>Debugging DHCPv4</a:t>
            </a:r>
            <a:endParaRPr lang="en-US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5096" y="1258888"/>
            <a:ext cx="7414419" cy="5118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2605561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2800" dirty="0" smtClean="0"/>
              <a:t/>
            </a:r>
            <a:br>
              <a:rPr lang="en-US" sz="2800" dirty="0" smtClean="0"/>
            </a:br>
            <a:r>
              <a:rPr lang="en-US" sz="2800" dirty="0" smtClean="0"/>
              <a:t>Dynamic Host Configuration Protocol v6</a:t>
            </a:r>
            <a:endParaRPr lang="en-US" sz="2800" dirty="0"/>
          </a:p>
        </p:txBody>
      </p:sp>
      <p:sp>
        <p:nvSpPr>
          <p:cNvPr id="2" name="Rectangle 1"/>
          <p:cNvSpPr/>
          <p:nvPr/>
        </p:nvSpPr>
        <p:spPr>
          <a:xfrm>
            <a:off x="221393" y="399142"/>
            <a:ext cx="2153154" cy="221599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3800" b="1" dirty="0" smtClean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v6</a:t>
            </a:r>
            <a:endParaRPr lang="en-US" sz="138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27493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42068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dirty="0" smtClean="0"/>
              <a:t>SLAAC and DHCPv6</a:t>
            </a:r>
            <a:r>
              <a:rPr lang="en-US" sz="2800" dirty="0" smtClean="0"/>
              <a:t/>
            </a:r>
            <a:br>
              <a:rPr lang="en-US" sz="2800" dirty="0" smtClean="0"/>
            </a:br>
            <a:r>
              <a:rPr lang="en-US" kern="1200" dirty="0" smtClean="0">
                <a:latin typeface="Arial" charset="0"/>
              </a:rPr>
              <a:t>Stateless Address Autoconfiguration</a:t>
            </a:r>
            <a:endParaRPr lang="en-US" dirty="0">
              <a:cs typeface="Arial" pitchFamily="34" charset="0"/>
            </a:endParaRPr>
          </a:p>
        </p:txBody>
      </p:sp>
      <p:sp>
        <p:nvSpPr>
          <p:cNvPr id="7171" name="Rectangle 6"/>
          <p:cNvSpPr>
            <a:spLocks noGrp="1" noChangeArrowheads="1"/>
          </p:cNvSpPr>
          <p:nvPr>
            <p:ph idx="1"/>
          </p:nvPr>
        </p:nvSpPr>
        <p:spPr>
          <a:xfrm>
            <a:off x="573088" y="1362075"/>
            <a:ext cx="8056562" cy="4981575"/>
          </a:xfrm>
        </p:spPr>
        <p:txBody>
          <a:bodyPr/>
          <a:lstStyle/>
          <a:p>
            <a:pPr marL="0" indent="0">
              <a:buNone/>
            </a:pPr>
            <a:r>
              <a:rPr lang="en-US" sz="2000" dirty="0" smtClean="0"/>
              <a:t>Stateless Address Autoconfiguration (SLAAC) is a method in which a device can obtain an IPv6 global unicast address without the services of a DHCPv6 server.</a:t>
            </a:r>
            <a:endParaRPr lang="en-US" sz="2300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6088" y="1971675"/>
            <a:ext cx="6677025" cy="4191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706039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42068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dirty="0" smtClean="0"/>
              <a:t>SLAAC and DHCPv6</a:t>
            </a:r>
            <a:r>
              <a:rPr lang="en-US" sz="2800" dirty="0" smtClean="0"/>
              <a:t/>
            </a:r>
            <a:br>
              <a:rPr lang="en-US" sz="2800" dirty="0" smtClean="0"/>
            </a:br>
            <a:r>
              <a:rPr lang="en-US" dirty="0" smtClean="0"/>
              <a:t>SLAAC Operation</a:t>
            </a:r>
            <a:endParaRPr lang="en-US" dirty="0">
              <a:solidFill>
                <a:srgbClr val="678DC5"/>
              </a:solidFill>
              <a:cs typeface="Arial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2315" y="1258888"/>
            <a:ext cx="6199981" cy="5102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786287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42068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dirty="0" smtClean="0"/>
              <a:t>SLAAC and DHCPv6</a:t>
            </a:r>
            <a:r>
              <a:rPr lang="en-US" sz="2800" dirty="0" smtClean="0"/>
              <a:t/>
            </a:r>
            <a:br>
              <a:rPr lang="en-US" sz="2800" dirty="0" smtClean="0"/>
            </a:br>
            <a:r>
              <a:rPr lang="en-US" dirty="0" smtClean="0"/>
              <a:t>SLAAC and DHCPv6</a:t>
            </a:r>
            <a:endParaRPr lang="en-US" dirty="0">
              <a:solidFill>
                <a:srgbClr val="678DC5"/>
              </a:solidFill>
              <a:cs typeface="Arial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6181" y="1258888"/>
            <a:ext cx="6572250" cy="5115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2496903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42068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dirty="0" smtClean="0"/>
              <a:t>SLAAC and DHCPv6</a:t>
            </a:r>
            <a:r>
              <a:rPr lang="en-US" sz="2800" dirty="0" smtClean="0"/>
              <a:t/>
            </a:r>
            <a:br>
              <a:rPr lang="en-US" sz="2800" dirty="0" smtClean="0"/>
            </a:br>
            <a:r>
              <a:rPr lang="en-US" dirty="0" smtClean="0">
                <a:solidFill>
                  <a:schemeClr val="accent3"/>
                </a:solidFill>
              </a:rPr>
              <a:t>SLAAC</a:t>
            </a:r>
            <a:r>
              <a:rPr lang="en-US" dirty="0" smtClean="0"/>
              <a:t> Option</a:t>
            </a:r>
            <a:endParaRPr lang="en-US" dirty="0">
              <a:solidFill>
                <a:srgbClr val="678DC5"/>
              </a:solidFill>
              <a:cs typeface="Arial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1987" y="1258888"/>
            <a:ext cx="7820025" cy="36957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1949" y="4954588"/>
            <a:ext cx="8420100" cy="1228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353787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42068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dirty="0" smtClean="0"/>
              <a:t>SLAAC and DHCPv6</a:t>
            </a:r>
            <a:r>
              <a:rPr lang="en-US" sz="2800" dirty="0" smtClean="0"/>
              <a:t/>
            </a:r>
            <a:br>
              <a:rPr lang="en-US" sz="2800" dirty="0" smtClean="0"/>
            </a:br>
            <a:r>
              <a:rPr lang="en-US" dirty="0" smtClean="0">
                <a:solidFill>
                  <a:schemeClr val="accent3"/>
                </a:solidFill>
              </a:rPr>
              <a:t>Stateless DHCP </a:t>
            </a:r>
            <a:r>
              <a:rPr lang="en-US" dirty="0" smtClean="0"/>
              <a:t>Option</a:t>
            </a:r>
            <a:endParaRPr lang="en-US" dirty="0">
              <a:solidFill>
                <a:srgbClr val="678DC5"/>
              </a:solidFill>
              <a:cs typeface="Arial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575" y="5872162"/>
            <a:ext cx="7715250" cy="46672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581" y="1258888"/>
            <a:ext cx="7791450" cy="4638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729461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42068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dirty="0" smtClean="0"/>
              <a:t>SLAAC and DHCPv6</a:t>
            </a:r>
            <a:r>
              <a:rPr lang="en-US" sz="2800" dirty="0" smtClean="0"/>
              <a:t/>
            </a:r>
            <a:br>
              <a:rPr lang="en-US" sz="2800" dirty="0" smtClean="0"/>
            </a:br>
            <a:r>
              <a:rPr lang="en-US" dirty="0" smtClean="0">
                <a:solidFill>
                  <a:schemeClr val="accent3"/>
                </a:solidFill>
              </a:rPr>
              <a:t>Stateful DHCP</a:t>
            </a:r>
            <a:r>
              <a:rPr lang="en-US" dirty="0" smtClean="0"/>
              <a:t> Option</a:t>
            </a:r>
            <a:endParaRPr lang="en-US" dirty="0">
              <a:solidFill>
                <a:srgbClr val="678DC5"/>
              </a:solidFill>
              <a:cs typeface="Arial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7556" y="1258888"/>
            <a:ext cx="7433469" cy="452749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150" y="5872106"/>
            <a:ext cx="8096250" cy="485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2062433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42068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dirty="0" smtClean="0"/>
              <a:t>SLAAC and DHCPv6</a:t>
            </a:r>
            <a:r>
              <a:rPr lang="en-US" sz="2800" dirty="0" smtClean="0"/>
              <a:t/>
            </a:r>
            <a:br>
              <a:rPr lang="en-US" sz="2800" dirty="0" smtClean="0"/>
            </a:br>
            <a:r>
              <a:rPr lang="en-US" dirty="0" smtClean="0"/>
              <a:t>DHCPv6 Operations </a:t>
            </a:r>
            <a:endParaRPr lang="en-US" dirty="0">
              <a:solidFill>
                <a:srgbClr val="678DC5"/>
              </a:solidFill>
              <a:cs typeface="Arial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74394" y="1258888"/>
            <a:ext cx="5815824" cy="495141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353175" y="3905250"/>
            <a:ext cx="15430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FF02::1:2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6248417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420688"/>
            <a:ext cx="8145463" cy="1253202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dirty="0" smtClean="0"/>
              <a:t>Stateless DHCPv6 </a:t>
            </a:r>
            <a:r>
              <a:rPr lang="en-US" sz="2800" dirty="0" smtClean="0"/>
              <a:t/>
            </a:r>
            <a:br>
              <a:rPr lang="en-US" sz="2800" dirty="0" smtClean="0"/>
            </a:br>
            <a:r>
              <a:rPr lang="en-US" dirty="0" smtClean="0"/>
              <a:t>Configuring a Router as a Stateless DHCPv6 </a:t>
            </a:r>
            <a:r>
              <a:rPr lang="en-US" dirty="0" smtClean="0">
                <a:solidFill>
                  <a:schemeClr val="accent3"/>
                </a:solidFill>
              </a:rPr>
              <a:t>Server</a:t>
            </a:r>
            <a:endParaRPr lang="en-US" dirty="0">
              <a:solidFill>
                <a:schemeClr val="accent3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6131" y="1673890"/>
            <a:ext cx="7372350" cy="4410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202281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420687"/>
            <a:ext cx="8145463" cy="1188193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dirty="0" smtClean="0"/>
              <a:t>Stateless DHCPv6 </a:t>
            </a:r>
            <a:r>
              <a:rPr lang="en-US" sz="2800" dirty="0" smtClean="0"/>
              <a:t/>
            </a:r>
            <a:br>
              <a:rPr lang="en-US" sz="2800" dirty="0" smtClean="0"/>
            </a:br>
            <a:r>
              <a:rPr lang="en-US" dirty="0" smtClean="0"/>
              <a:t>Configuring a Router as a Stateless DHCPv6 </a:t>
            </a:r>
            <a:r>
              <a:rPr lang="en-US" dirty="0" smtClean="0">
                <a:solidFill>
                  <a:schemeClr val="accent3"/>
                </a:solidFill>
              </a:rPr>
              <a:t>Client</a:t>
            </a:r>
            <a:endParaRPr lang="en-US" dirty="0">
              <a:solidFill>
                <a:schemeClr val="accent3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6606" y="1766887"/>
            <a:ext cx="7391400" cy="3686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7820096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740228"/>
            <a:ext cx="8145463" cy="781566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dirty="0" smtClean="0"/>
              <a:t>Stateless DHCPv6 </a:t>
            </a:r>
            <a:r>
              <a:rPr lang="en-US" sz="2800" dirty="0" smtClean="0"/>
              <a:t/>
            </a:r>
            <a:br>
              <a:rPr lang="en-US" sz="2800" dirty="0" smtClean="0"/>
            </a:br>
            <a:r>
              <a:rPr lang="en-US" dirty="0" smtClean="0"/>
              <a:t>Verifying Stateless DHCPv6</a:t>
            </a:r>
            <a:endParaRPr lang="en-US" dirty="0">
              <a:solidFill>
                <a:srgbClr val="678DC5"/>
              </a:solidFill>
              <a:cs typeface="Arial" pitchFamily="34" charset="0"/>
            </a:endParaRPr>
          </a:p>
        </p:txBody>
      </p:sp>
      <p:sp>
        <p:nvSpPr>
          <p:cNvPr id="7171" name="Rectangle 6"/>
          <p:cNvSpPr>
            <a:spLocks noGrp="1" noChangeArrowheads="1"/>
          </p:cNvSpPr>
          <p:nvPr>
            <p:ph idx="1"/>
          </p:nvPr>
        </p:nvSpPr>
        <p:spPr>
          <a:xfrm>
            <a:off x="580570" y="4818742"/>
            <a:ext cx="8049079" cy="1334407"/>
          </a:xfrm>
        </p:spPr>
        <p:txBody>
          <a:bodyPr/>
          <a:lstStyle/>
          <a:p>
            <a:pPr marL="0" indent="0">
              <a:buNone/>
            </a:pPr>
            <a:endParaRPr lang="en-US" sz="2000" b="1" dirty="0" smtClean="0">
              <a:latin typeface="Courier New" pitchFamily="49" charset="0"/>
              <a:cs typeface="Courier New" pitchFamily="49" charset="0"/>
            </a:endParaRPr>
          </a:p>
          <a:p>
            <a:pPr marL="0" indent="0">
              <a:buNone/>
            </a:pPr>
            <a:r>
              <a:rPr lang="en-US" sz="2000" b="1" dirty="0" smtClean="0">
                <a:latin typeface="Courier New" pitchFamily="49" charset="0"/>
                <a:cs typeface="Courier New" pitchFamily="49" charset="0"/>
              </a:rPr>
              <a:t>show IPv6 interface</a:t>
            </a:r>
          </a:p>
          <a:p>
            <a:pPr marL="0" indent="0">
              <a:buNone/>
            </a:pPr>
            <a:r>
              <a:rPr lang="en-US" sz="2000" b="1" dirty="0">
                <a:latin typeface="Courier New" pitchFamily="49" charset="0"/>
                <a:cs typeface="Courier New" pitchFamily="49" charset="0"/>
              </a:rPr>
              <a:t>d</a:t>
            </a:r>
            <a:r>
              <a:rPr lang="en-US" sz="2000" b="1" dirty="0" smtClean="0">
                <a:latin typeface="Courier New" pitchFamily="49" charset="0"/>
                <a:cs typeface="Courier New" pitchFamily="49" charset="0"/>
              </a:rPr>
              <a:t>ebug ipv6 dhcp detail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81931" y="1627218"/>
            <a:ext cx="6000750" cy="3086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930262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4" y="827314"/>
            <a:ext cx="8145463" cy="674270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dirty="0" smtClean="0"/>
              <a:t>Stateful DHCPv6 </a:t>
            </a:r>
            <a:r>
              <a:rPr lang="en-US" sz="2800" dirty="0" smtClean="0"/>
              <a:t/>
            </a:r>
            <a:br>
              <a:rPr lang="en-US" sz="2800" dirty="0" smtClean="0"/>
            </a:br>
            <a:r>
              <a:rPr lang="en-US" sz="2800" dirty="0" smtClean="0"/>
              <a:t>Configuring a </a:t>
            </a:r>
            <a:r>
              <a:rPr lang="en-US" sz="2800" dirty="0" smtClean="0">
                <a:solidFill>
                  <a:schemeClr val="accent3"/>
                </a:solidFill>
              </a:rPr>
              <a:t>Router as a Stateful DHCPv6 Server</a:t>
            </a:r>
            <a:endParaRPr lang="en-US" sz="2800" dirty="0">
              <a:solidFill>
                <a:schemeClr val="accent3"/>
              </a:solidFill>
            </a:endParaRPr>
          </a:p>
        </p:txBody>
      </p:sp>
      <p:sp>
        <p:nvSpPr>
          <p:cNvPr id="7171" name="Rectangle 6"/>
          <p:cNvSpPr>
            <a:spLocks noGrp="1" noChangeArrowheads="1"/>
          </p:cNvSpPr>
          <p:nvPr>
            <p:ph idx="1"/>
          </p:nvPr>
        </p:nvSpPr>
        <p:spPr>
          <a:xfrm>
            <a:off x="573088" y="1362075"/>
            <a:ext cx="8056562" cy="4791075"/>
          </a:xfrm>
        </p:spPr>
        <p:txBody>
          <a:bodyPr/>
          <a:lstStyle/>
          <a:p>
            <a:pPr>
              <a:buNone/>
            </a:pPr>
            <a:endParaRPr lang="en-US" sz="2300" dirty="0" smtClean="0"/>
          </a:p>
          <a:p>
            <a:pPr>
              <a:buNone/>
            </a:pPr>
            <a:endParaRPr lang="en-US" sz="2300" dirty="0" smtClean="0"/>
          </a:p>
          <a:p>
            <a:pPr>
              <a:buNone/>
            </a:pPr>
            <a:endParaRPr lang="en-US" sz="2300" dirty="0" smtClean="0"/>
          </a:p>
          <a:p>
            <a:pPr>
              <a:buNone/>
            </a:pPr>
            <a:endParaRPr lang="en-US" sz="2300" dirty="0" smtClean="0"/>
          </a:p>
          <a:p>
            <a:pPr>
              <a:buNone/>
            </a:pPr>
            <a:endParaRPr lang="en-US" sz="2300" dirty="0" smtClean="0"/>
          </a:p>
          <a:p>
            <a:pPr>
              <a:buNone/>
            </a:pPr>
            <a:endParaRPr lang="en-US" sz="2300" dirty="0" smtClean="0"/>
          </a:p>
          <a:p>
            <a:pPr>
              <a:buNone/>
            </a:pPr>
            <a:endParaRPr lang="en-US" sz="2300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9481" y="1595437"/>
            <a:ext cx="7343775" cy="475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40331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395061" y="275545"/>
            <a:ext cx="8145463" cy="1141894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dirty="0" smtClean="0"/>
              <a:t>Stateful DHCPv6 </a:t>
            </a:r>
            <a:r>
              <a:rPr lang="en-US" sz="2800" dirty="0" smtClean="0"/>
              <a:t/>
            </a:r>
            <a:br>
              <a:rPr lang="en-US" sz="2800" dirty="0" smtClean="0"/>
            </a:br>
            <a:r>
              <a:rPr lang="en-US" dirty="0" smtClean="0"/>
              <a:t>Verifying </a:t>
            </a:r>
            <a:r>
              <a:rPr lang="en-US" dirty="0" err="1" smtClean="0"/>
              <a:t>Stateful</a:t>
            </a:r>
            <a:r>
              <a:rPr lang="en-US" dirty="0" smtClean="0"/>
              <a:t> DHCPv6</a:t>
            </a:r>
            <a:endParaRPr lang="en-US" dirty="0">
              <a:solidFill>
                <a:srgbClr val="678DC5"/>
              </a:solidFill>
              <a:cs typeface="Arial" pitchFamily="34" charset="0"/>
            </a:endParaRPr>
          </a:p>
        </p:txBody>
      </p:sp>
      <p:sp>
        <p:nvSpPr>
          <p:cNvPr id="7171" name="Rectangle 6"/>
          <p:cNvSpPr>
            <a:spLocks noGrp="1" noChangeArrowheads="1"/>
          </p:cNvSpPr>
          <p:nvPr>
            <p:ph idx="1"/>
          </p:nvPr>
        </p:nvSpPr>
        <p:spPr>
          <a:xfrm>
            <a:off x="558574" y="1611085"/>
            <a:ext cx="8056562" cy="4411436"/>
          </a:xfrm>
        </p:spPr>
        <p:txBody>
          <a:bodyPr/>
          <a:lstStyle/>
          <a:p>
            <a:pPr>
              <a:buNone/>
            </a:pPr>
            <a:r>
              <a:rPr lang="en-US" sz="2000" b="1" dirty="0" smtClean="0">
                <a:latin typeface="Courier New" pitchFamily="49" charset="0"/>
                <a:cs typeface="Courier New" pitchFamily="49" charset="0"/>
              </a:rPr>
              <a:t>show ipv6 dhcp pool</a:t>
            </a:r>
          </a:p>
          <a:p>
            <a:pPr>
              <a:buNone/>
            </a:pPr>
            <a:r>
              <a:rPr lang="en-US" sz="2000" b="1" dirty="0" smtClean="0">
                <a:latin typeface="Courier New" pitchFamily="49" charset="0"/>
                <a:cs typeface="Courier New" pitchFamily="49" charset="0"/>
              </a:rPr>
              <a:t>show ipv6 </a:t>
            </a:r>
            <a:r>
              <a:rPr lang="en-US" sz="2000" b="1" dirty="0" err="1" smtClean="0">
                <a:latin typeface="Courier New" pitchFamily="49" charset="0"/>
                <a:cs typeface="Courier New" pitchFamily="49" charset="0"/>
              </a:rPr>
              <a:t>dhcp</a:t>
            </a:r>
            <a:r>
              <a:rPr lang="en-US" sz="2000" b="1" dirty="0" smtClean="0">
                <a:latin typeface="Courier New" pitchFamily="49" charset="0"/>
                <a:cs typeface="Courier New" pitchFamily="49" charset="0"/>
              </a:rPr>
              <a:t> binding</a:t>
            </a:r>
          </a:p>
          <a:p>
            <a:pPr>
              <a:buNone/>
            </a:pPr>
            <a:r>
              <a:rPr lang="en-US" sz="2000" b="1" dirty="0" smtClean="0">
                <a:latin typeface="Courier New" pitchFamily="49" charset="0"/>
                <a:cs typeface="Courier New" pitchFamily="49" charset="0"/>
              </a:rPr>
              <a:t>show </a:t>
            </a:r>
            <a:r>
              <a:rPr lang="en-US" sz="2000" b="1" dirty="0">
                <a:latin typeface="Courier New" pitchFamily="49" charset="0"/>
                <a:cs typeface="Courier New" pitchFamily="49" charset="0"/>
              </a:rPr>
              <a:t>ipv6 </a:t>
            </a:r>
            <a:r>
              <a:rPr lang="en-US" sz="2000" b="1" dirty="0" smtClean="0">
                <a:latin typeface="Courier New" pitchFamily="49" charset="0"/>
                <a:cs typeface="Courier New" pitchFamily="49" charset="0"/>
              </a:rPr>
              <a:t>interface</a:t>
            </a:r>
            <a:endParaRPr lang="en-US" sz="2000" kern="1200" dirty="0" smtClean="0">
              <a:latin typeface="Arial" charset="0"/>
            </a:endParaRPr>
          </a:p>
          <a:p>
            <a:pPr>
              <a:buNone/>
            </a:pPr>
            <a:r>
              <a:rPr lang="en-US" sz="2000" kern="1200" dirty="0" smtClean="0">
                <a:latin typeface="Arial" charset="0"/>
              </a:rPr>
              <a:t>		</a:t>
            </a:r>
            <a:endParaRPr lang="en-US" sz="2000" dirty="0" smtClean="0"/>
          </a:p>
          <a:p>
            <a:pPr>
              <a:buNone/>
            </a:pPr>
            <a:endParaRPr lang="en-US" sz="2300" dirty="0" smtClean="0"/>
          </a:p>
          <a:p>
            <a:pPr>
              <a:buNone/>
            </a:pPr>
            <a:endParaRPr lang="en-US" sz="2300" dirty="0" smtClean="0"/>
          </a:p>
          <a:p>
            <a:pPr>
              <a:buNone/>
            </a:pPr>
            <a:endParaRPr lang="en-US" sz="2300" dirty="0" smtClean="0"/>
          </a:p>
          <a:p>
            <a:pPr>
              <a:buNone/>
            </a:pPr>
            <a:endParaRPr lang="en-US" sz="2300" dirty="0" smtClean="0"/>
          </a:p>
          <a:p>
            <a:pPr>
              <a:buNone/>
            </a:pPr>
            <a:endParaRPr lang="en-US" sz="2300" dirty="0" smtClean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62100" y="1738312"/>
            <a:ext cx="6019800" cy="338137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2100" y="1638300"/>
            <a:ext cx="6019800" cy="35814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66862" y="1085850"/>
            <a:ext cx="6010275" cy="4686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977031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420688"/>
            <a:ext cx="8145463" cy="846137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dirty="0" smtClean="0"/>
              <a:t>Stateful DHCPv6 </a:t>
            </a:r>
            <a:r>
              <a:rPr lang="en-US" sz="2800" dirty="0" smtClean="0"/>
              <a:t/>
            </a:r>
            <a:br>
              <a:rPr lang="en-US" sz="2800" dirty="0" smtClean="0"/>
            </a:br>
            <a:r>
              <a:rPr lang="en-US" sz="2800" dirty="0" smtClean="0"/>
              <a:t>Configuring a Router as a Stateful DHCPv6 Relay Agent</a:t>
            </a:r>
            <a:endParaRPr lang="en-US" sz="2800" dirty="0">
              <a:solidFill>
                <a:srgbClr val="678DC5"/>
              </a:solidFill>
              <a:cs typeface="Arial" pitchFamily="34" charset="0"/>
            </a:endParaRPr>
          </a:p>
        </p:txBody>
      </p:sp>
      <p:sp>
        <p:nvSpPr>
          <p:cNvPr id="7171" name="Rectangle 6"/>
          <p:cNvSpPr>
            <a:spLocks noGrp="1" noChangeArrowheads="1"/>
          </p:cNvSpPr>
          <p:nvPr>
            <p:ph idx="1"/>
          </p:nvPr>
        </p:nvSpPr>
        <p:spPr>
          <a:xfrm>
            <a:off x="573088" y="1362075"/>
            <a:ext cx="8056562" cy="4791075"/>
          </a:xfrm>
        </p:spPr>
        <p:txBody>
          <a:bodyPr/>
          <a:lstStyle/>
          <a:p>
            <a:pPr>
              <a:buNone/>
            </a:pPr>
            <a:endParaRPr lang="en-US" sz="2300" dirty="0" smtClean="0"/>
          </a:p>
          <a:p>
            <a:pPr>
              <a:buNone/>
            </a:pPr>
            <a:endParaRPr lang="en-US" sz="2300" dirty="0" smtClean="0"/>
          </a:p>
          <a:p>
            <a:pPr>
              <a:buNone/>
            </a:pPr>
            <a:endParaRPr lang="en-US" sz="2300" dirty="0" smtClean="0"/>
          </a:p>
          <a:p>
            <a:pPr>
              <a:buNone/>
            </a:pPr>
            <a:endParaRPr lang="en-US" sz="2300" dirty="0" smtClean="0"/>
          </a:p>
          <a:p>
            <a:pPr>
              <a:buNone/>
            </a:pPr>
            <a:endParaRPr lang="en-US" sz="2300" dirty="0" smtClean="0"/>
          </a:p>
          <a:p>
            <a:pPr>
              <a:buNone/>
            </a:pPr>
            <a:endParaRPr lang="en-US" sz="2300" dirty="0" smtClean="0"/>
          </a:p>
          <a:p>
            <a:pPr>
              <a:buNone/>
            </a:pPr>
            <a:endParaRPr lang="en-US" sz="2300" dirty="0" smtClean="0"/>
          </a:p>
          <a:p>
            <a:pPr>
              <a:buNone/>
            </a:pPr>
            <a:endParaRPr lang="en-US" sz="2300" dirty="0" smtClean="0"/>
          </a:p>
          <a:p>
            <a:pPr>
              <a:buNone/>
            </a:pPr>
            <a:endParaRPr lang="en-US" sz="2300" dirty="0" smtClean="0"/>
          </a:p>
          <a:p>
            <a:pPr>
              <a:buNone/>
            </a:pPr>
            <a:endParaRPr lang="en-US" sz="2300" dirty="0" smtClean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4819" y="1362075"/>
            <a:ext cx="5753100" cy="475297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52575" y="2447925"/>
            <a:ext cx="6038850" cy="1962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3555901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609600"/>
            <a:ext cx="8145463" cy="827681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dirty="0" smtClean="0"/>
              <a:t>Troubleshooting DHCPv6</a:t>
            </a:r>
            <a:r>
              <a:rPr lang="en-US" sz="2400" b="0" dirty="0" smtClean="0"/>
              <a:t/>
            </a:r>
            <a:br>
              <a:rPr lang="en-US" sz="2400" b="0" dirty="0" smtClean="0"/>
            </a:br>
            <a:r>
              <a:rPr lang="en-US" sz="2800" dirty="0" smtClean="0"/>
              <a:t>Verifying the Router DHCPv6 Configuration</a:t>
            </a:r>
            <a:endParaRPr lang="en-US" sz="2800" dirty="0">
              <a:solidFill>
                <a:srgbClr val="678DC5"/>
              </a:solidFill>
              <a:cs typeface="Arial" pitchFamily="34" charset="0"/>
            </a:endParaRPr>
          </a:p>
        </p:txBody>
      </p:sp>
      <p:sp>
        <p:nvSpPr>
          <p:cNvPr id="7171" name="Rectangle 6"/>
          <p:cNvSpPr>
            <a:spLocks noGrp="1" noChangeArrowheads="1"/>
          </p:cNvSpPr>
          <p:nvPr>
            <p:ph idx="1"/>
          </p:nvPr>
        </p:nvSpPr>
        <p:spPr>
          <a:xfrm>
            <a:off x="573088" y="1362075"/>
            <a:ext cx="8056562" cy="4791075"/>
          </a:xfrm>
        </p:spPr>
        <p:txBody>
          <a:bodyPr/>
          <a:lstStyle/>
          <a:p>
            <a:pPr>
              <a:buNone/>
            </a:pPr>
            <a:endParaRPr lang="en-US" sz="2300" dirty="0" smtClean="0"/>
          </a:p>
          <a:p>
            <a:pPr>
              <a:buNone/>
            </a:pPr>
            <a:endParaRPr lang="en-US" sz="2300" dirty="0" smtClean="0"/>
          </a:p>
          <a:p>
            <a:pPr>
              <a:buNone/>
            </a:pPr>
            <a:endParaRPr lang="en-US" sz="2300" dirty="0" smtClean="0"/>
          </a:p>
          <a:p>
            <a:pPr>
              <a:buNone/>
            </a:pPr>
            <a:endParaRPr lang="en-US" sz="2300" dirty="0" smtClean="0"/>
          </a:p>
          <a:p>
            <a:pPr>
              <a:buNone/>
            </a:pPr>
            <a:endParaRPr lang="en-US" sz="2300" dirty="0" smtClean="0"/>
          </a:p>
          <a:p>
            <a:pPr>
              <a:buNone/>
            </a:pPr>
            <a:endParaRPr lang="en-US" sz="2300" dirty="0" smtClean="0"/>
          </a:p>
          <a:p>
            <a:pPr>
              <a:buNone/>
            </a:pPr>
            <a:endParaRPr lang="en-US" sz="2300" dirty="0" smtClean="0"/>
          </a:p>
          <a:p>
            <a:pPr>
              <a:buNone/>
            </a:pPr>
            <a:endParaRPr lang="en-US" sz="2300" dirty="0" smtClean="0"/>
          </a:p>
          <a:p>
            <a:pPr>
              <a:buNone/>
            </a:pPr>
            <a:endParaRPr lang="en-US" sz="2300" dirty="0" smtClean="0"/>
          </a:p>
          <a:p>
            <a:pPr>
              <a:buNone/>
            </a:pPr>
            <a:endParaRPr lang="en-US" sz="2300" dirty="0" smtClean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9437" y="1437281"/>
            <a:ext cx="5385738" cy="4862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0748064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42068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dirty="0" smtClean="0"/>
              <a:t>Troubleshooting DHCPv6</a:t>
            </a:r>
            <a:r>
              <a:rPr lang="en-US" sz="2400" b="0" dirty="0" smtClean="0"/>
              <a:t/>
            </a:r>
            <a:br>
              <a:rPr lang="en-US" sz="2400" b="0" dirty="0" smtClean="0"/>
            </a:br>
            <a:r>
              <a:rPr lang="en-US" dirty="0" smtClean="0"/>
              <a:t>Debugging DHCPv6</a:t>
            </a:r>
            <a:endParaRPr lang="en-US" dirty="0">
              <a:solidFill>
                <a:srgbClr val="678DC5"/>
              </a:solidFill>
              <a:cs typeface="Arial" pitchFamily="34" charset="0"/>
            </a:endParaRPr>
          </a:p>
        </p:txBody>
      </p:sp>
      <p:sp>
        <p:nvSpPr>
          <p:cNvPr id="7171" name="Rectangle 6"/>
          <p:cNvSpPr>
            <a:spLocks noGrp="1" noChangeArrowheads="1"/>
          </p:cNvSpPr>
          <p:nvPr>
            <p:ph idx="1"/>
          </p:nvPr>
        </p:nvSpPr>
        <p:spPr>
          <a:xfrm>
            <a:off x="573088" y="1362075"/>
            <a:ext cx="8056562" cy="4791075"/>
          </a:xfrm>
        </p:spPr>
        <p:txBody>
          <a:bodyPr/>
          <a:lstStyle/>
          <a:p>
            <a:pPr>
              <a:buNone/>
            </a:pPr>
            <a:endParaRPr lang="en-US" sz="2300" dirty="0" smtClean="0"/>
          </a:p>
          <a:p>
            <a:pPr>
              <a:buNone/>
            </a:pPr>
            <a:endParaRPr lang="en-US" sz="2300" dirty="0" smtClean="0"/>
          </a:p>
          <a:p>
            <a:pPr>
              <a:buNone/>
            </a:pPr>
            <a:endParaRPr lang="en-US" sz="2300" dirty="0" smtClean="0"/>
          </a:p>
          <a:p>
            <a:pPr>
              <a:buNone/>
            </a:pPr>
            <a:endParaRPr lang="en-US" sz="2300" dirty="0" smtClean="0"/>
          </a:p>
          <a:p>
            <a:pPr>
              <a:buNone/>
            </a:pPr>
            <a:endParaRPr lang="en-US" sz="2300" dirty="0" smtClean="0"/>
          </a:p>
          <a:p>
            <a:pPr>
              <a:buNone/>
            </a:pPr>
            <a:endParaRPr lang="en-US" sz="2300" dirty="0" smtClean="0"/>
          </a:p>
          <a:p>
            <a:pPr>
              <a:buNone/>
            </a:pPr>
            <a:endParaRPr lang="en-US" sz="2300" dirty="0" smtClean="0"/>
          </a:p>
          <a:p>
            <a:pPr>
              <a:buNone/>
            </a:pPr>
            <a:endParaRPr lang="en-US" sz="2300" dirty="0" smtClean="0"/>
          </a:p>
          <a:p>
            <a:pPr>
              <a:buNone/>
            </a:pPr>
            <a:endParaRPr lang="en-US" sz="2300" dirty="0" smtClean="0"/>
          </a:p>
          <a:p>
            <a:pPr>
              <a:buNone/>
            </a:pPr>
            <a:endParaRPr lang="en-US" sz="2300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069" y="1258888"/>
            <a:ext cx="7848600" cy="487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8793223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2800" dirty="0" smtClean="0"/>
              <a:t>Topic 10.3:</a:t>
            </a:r>
            <a:br>
              <a:rPr lang="en-US" sz="2800" dirty="0" smtClean="0"/>
            </a:br>
            <a:r>
              <a:rPr lang="en-US" sz="2800" dirty="0" smtClean="0"/>
              <a:t>Summary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197035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>
          <a:xfrm>
            <a:off x="583066" y="304801"/>
            <a:ext cx="8145462" cy="800100"/>
          </a:xfrm>
        </p:spPr>
        <p:txBody>
          <a:bodyPr/>
          <a:lstStyle/>
          <a:p>
            <a:r>
              <a:rPr lang="en-US" dirty="0" smtClean="0"/>
              <a:t>Chapter </a:t>
            </a:r>
            <a:r>
              <a:rPr lang="en-US" dirty="0"/>
              <a:t>8</a:t>
            </a:r>
            <a:r>
              <a:rPr lang="en-US" dirty="0" smtClean="0"/>
              <a:t>: </a:t>
            </a:r>
            <a:r>
              <a:rPr lang="en-US" dirty="0" smtClean="0"/>
              <a:t>Summary</a:t>
            </a:r>
          </a:p>
        </p:txBody>
      </p:sp>
      <p:sp>
        <p:nvSpPr>
          <p:cNvPr id="34819" name="Content Placeholder 2"/>
          <p:cNvSpPr>
            <a:spLocks noGrp="1"/>
          </p:cNvSpPr>
          <p:nvPr>
            <p:ph idx="1"/>
          </p:nvPr>
        </p:nvSpPr>
        <p:spPr>
          <a:xfrm>
            <a:off x="584200" y="1276350"/>
            <a:ext cx="8159750" cy="5276850"/>
          </a:xfrm>
        </p:spPr>
        <p:txBody>
          <a:bodyPr/>
          <a:lstStyle/>
          <a:p>
            <a:pPr>
              <a:spcBef>
                <a:spcPts val="1200"/>
              </a:spcBef>
            </a:pPr>
            <a:r>
              <a:rPr lang="en-US" sz="2000" dirty="0" smtClean="0"/>
              <a:t>All nodes on a network require a unique IP address to communicate with other devices.</a:t>
            </a:r>
          </a:p>
          <a:p>
            <a:pPr>
              <a:spcBef>
                <a:spcPts val="1200"/>
              </a:spcBef>
            </a:pPr>
            <a:r>
              <a:rPr lang="en-US" sz="2000" dirty="0" smtClean="0">
                <a:solidFill>
                  <a:schemeClr val="accent3"/>
                </a:solidFill>
              </a:rPr>
              <a:t>DHCPv4</a:t>
            </a:r>
            <a:r>
              <a:rPr lang="en-US" sz="2000" dirty="0" smtClean="0"/>
              <a:t> includes three different address allocation methods:</a:t>
            </a:r>
          </a:p>
          <a:p>
            <a:pPr marL="800100" lvl="1" indent="-342900">
              <a:spcBef>
                <a:spcPts val="1200"/>
              </a:spcBef>
            </a:pPr>
            <a:r>
              <a:rPr lang="en-US" b="1" dirty="0" smtClean="0">
                <a:solidFill>
                  <a:schemeClr val="accent3"/>
                </a:solidFill>
              </a:rPr>
              <a:t>Manual</a:t>
            </a:r>
            <a:r>
              <a:rPr lang="en-US" b="1" dirty="0" smtClean="0"/>
              <a:t> Allocation </a:t>
            </a:r>
          </a:p>
          <a:p>
            <a:pPr marL="800100" lvl="1" indent="-342900">
              <a:spcBef>
                <a:spcPts val="1200"/>
              </a:spcBef>
            </a:pPr>
            <a:r>
              <a:rPr lang="en-US" b="1" dirty="0" smtClean="0">
                <a:solidFill>
                  <a:schemeClr val="accent3"/>
                </a:solidFill>
              </a:rPr>
              <a:t>Automatic</a:t>
            </a:r>
            <a:r>
              <a:rPr lang="en-US" b="1" dirty="0" smtClean="0"/>
              <a:t> Allocation </a:t>
            </a:r>
          </a:p>
          <a:p>
            <a:pPr marL="800100" lvl="1" indent="-342900">
              <a:spcBef>
                <a:spcPts val="1200"/>
              </a:spcBef>
            </a:pPr>
            <a:r>
              <a:rPr lang="en-US" b="1" dirty="0" smtClean="0">
                <a:solidFill>
                  <a:schemeClr val="accent3"/>
                </a:solidFill>
              </a:rPr>
              <a:t>Dynamic</a:t>
            </a:r>
            <a:r>
              <a:rPr lang="en-US" b="1" dirty="0" smtClean="0"/>
              <a:t> Allocation </a:t>
            </a:r>
          </a:p>
          <a:p>
            <a:pPr>
              <a:spcBef>
                <a:spcPts val="1200"/>
              </a:spcBef>
            </a:pPr>
            <a:r>
              <a:rPr lang="en-US" sz="2000" dirty="0" smtClean="0"/>
              <a:t>There are two methods available for the dynamic configuration of IPv6 global unicast addresses:</a:t>
            </a:r>
          </a:p>
          <a:p>
            <a:pPr marL="800100" lvl="1" indent="-342900">
              <a:spcBef>
                <a:spcPts val="1200"/>
              </a:spcBef>
            </a:pPr>
            <a:r>
              <a:rPr lang="en-US" b="1" dirty="0" smtClean="0"/>
              <a:t>Stateless Address Autoconfiguration (</a:t>
            </a:r>
            <a:r>
              <a:rPr lang="en-US" b="1" dirty="0" smtClean="0">
                <a:solidFill>
                  <a:schemeClr val="accent3"/>
                </a:solidFill>
              </a:rPr>
              <a:t>SLAAC</a:t>
            </a:r>
            <a:r>
              <a:rPr lang="en-US" b="1" dirty="0" smtClean="0"/>
              <a:t>)</a:t>
            </a:r>
          </a:p>
          <a:p>
            <a:pPr marL="800100" lvl="1" indent="-342900">
              <a:spcBef>
                <a:spcPts val="1200"/>
              </a:spcBef>
            </a:pPr>
            <a:r>
              <a:rPr lang="en-US" b="1" dirty="0" smtClean="0"/>
              <a:t>Dynamic Host Configuration Protocol for IPv6 (</a:t>
            </a:r>
            <a:r>
              <a:rPr lang="en-US" b="1" dirty="0" smtClean="0">
                <a:solidFill>
                  <a:schemeClr val="accent3"/>
                </a:solidFill>
              </a:rPr>
              <a:t>Stateful DHCPv6</a:t>
            </a:r>
            <a:r>
              <a:rPr lang="en-US" b="1" dirty="0" smtClean="0"/>
              <a:t>)</a:t>
            </a:r>
          </a:p>
          <a:p>
            <a:pPr lvl="1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074404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>
          <a:xfrm>
            <a:off x="583066" y="461963"/>
            <a:ext cx="8145462" cy="838200"/>
          </a:xfrm>
        </p:spPr>
        <p:txBody>
          <a:bodyPr/>
          <a:lstStyle/>
          <a:p>
            <a:r>
              <a:rPr lang="en-US" dirty="0" smtClean="0"/>
              <a:t>Chapter </a:t>
            </a:r>
            <a:r>
              <a:rPr lang="en-US" dirty="0"/>
              <a:t>8</a:t>
            </a:r>
            <a:r>
              <a:rPr lang="en-US" dirty="0" smtClean="0"/>
              <a:t>: </a:t>
            </a:r>
            <a:r>
              <a:rPr lang="en-US" dirty="0" smtClean="0"/>
              <a:t>Summary (cont.)</a:t>
            </a:r>
          </a:p>
        </p:txBody>
      </p:sp>
      <p:sp>
        <p:nvSpPr>
          <p:cNvPr id="34819" name="Content Placeholder 2"/>
          <p:cNvSpPr>
            <a:spLocks noGrp="1"/>
          </p:cNvSpPr>
          <p:nvPr>
            <p:ph idx="1"/>
          </p:nvPr>
        </p:nvSpPr>
        <p:spPr>
          <a:xfrm>
            <a:off x="584200" y="1344613"/>
            <a:ext cx="8102600" cy="4827587"/>
          </a:xfrm>
        </p:spPr>
        <p:txBody>
          <a:bodyPr/>
          <a:lstStyle/>
          <a:p>
            <a:pPr marL="0" indent="0">
              <a:buNone/>
            </a:pPr>
            <a:r>
              <a:rPr lang="en-US" sz="2000" dirty="0" smtClean="0"/>
              <a:t>The same tasks are involved when </a:t>
            </a:r>
            <a:r>
              <a:rPr lang="en-US" sz="2000" dirty="0" smtClean="0">
                <a:solidFill>
                  <a:schemeClr val="accent3"/>
                </a:solidFill>
              </a:rPr>
              <a:t>troubleshooting</a:t>
            </a:r>
            <a:r>
              <a:rPr lang="en-US" sz="2000" dirty="0" smtClean="0"/>
              <a:t> DHCPv4 and DHCPv6:</a:t>
            </a:r>
          </a:p>
          <a:p>
            <a:pPr marL="461963" indent="-342900"/>
            <a:r>
              <a:rPr lang="en-US" sz="2000" u="sng" dirty="0" smtClean="0"/>
              <a:t>Resolve address conflicts.</a:t>
            </a:r>
          </a:p>
          <a:p>
            <a:pPr marL="461963" indent="-342900"/>
            <a:r>
              <a:rPr lang="en-US" sz="2000" u="sng" dirty="0" smtClean="0"/>
              <a:t>Verify physical connectivity.</a:t>
            </a:r>
          </a:p>
          <a:p>
            <a:pPr marL="461963" indent="-342900"/>
            <a:r>
              <a:rPr lang="en-US" sz="2000" u="sng" dirty="0" smtClean="0"/>
              <a:t>Test connectivity using a static IP address.</a:t>
            </a:r>
          </a:p>
          <a:p>
            <a:pPr marL="461963" indent="-342900"/>
            <a:r>
              <a:rPr lang="en-US" sz="2000" u="sng" dirty="0" smtClean="0"/>
              <a:t>Verify the switch port configuration.</a:t>
            </a:r>
          </a:p>
          <a:p>
            <a:pPr marL="461963" indent="-342900"/>
            <a:r>
              <a:rPr lang="en-US" sz="2000" u="sng" dirty="0" smtClean="0"/>
              <a:t>Test the operation on the same subnet or VLAN.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482718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NetAcad_White_PPT_Template 05Oct12">
  <a:themeElements>
    <a:clrScheme name="Cisco NetAcad">
      <a:dk1>
        <a:srgbClr val="2AA7DF"/>
      </a:dk1>
      <a:lt1>
        <a:srgbClr val="FFFFFF"/>
      </a:lt1>
      <a:dk2>
        <a:srgbClr val="6B308E"/>
      </a:dk2>
      <a:lt2>
        <a:srgbClr val="000000"/>
      </a:lt2>
      <a:accent1>
        <a:srgbClr val="00938E"/>
      </a:accent1>
      <a:accent2>
        <a:srgbClr val="3EB549"/>
      </a:accent2>
      <a:accent3>
        <a:srgbClr val="D81673"/>
      </a:accent3>
      <a:accent4>
        <a:srgbClr val="234493"/>
      </a:accent4>
      <a:accent5>
        <a:srgbClr val="ED2D28"/>
      </a:accent5>
      <a:accent6>
        <a:srgbClr val="F68B21"/>
      </a:accent6>
      <a:hlink>
        <a:srgbClr val="2AA7DF"/>
      </a:hlink>
      <a:folHlink>
        <a:srgbClr val="ACB2C2"/>
      </a:folHlink>
    </a:clrScheme>
    <a:fontScheme name="Cisco 2010_Aria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tx2"/>
        </a:solidFill>
        <a:ln>
          <a:noFill/>
        </a:ln>
        <a:effectLst/>
      </a:spPr>
      <a:bodyPr rtlCol="0" anchor="ctr"/>
      <a:lstStyle>
        <a:defPPr algn="ctr">
          <a:defRPr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NetAcad_White_PPT_Template 05Oct12</Template>
  <TotalTime>15437</TotalTime>
  <Words>579</Words>
  <Application>Microsoft Office PowerPoint</Application>
  <PresentationFormat>On-screen Show (4:3)</PresentationFormat>
  <Paragraphs>269</Paragraphs>
  <Slides>36</Slides>
  <Notes>35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2" baseType="lpstr">
      <vt:lpstr>ＭＳ Ｐゴシック</vt:lpstr>
      <vt:lpstr>Arial</vt:lpstr>
      <vt:lpstr>Calibri</vt:lpstr>
      <vt:lpstr>Ciscolight</vt:lpstr>
      <vt:lpstr>Courier New</vt:lpstr>
      <vt:lpstr>NetAcad_White_PPT_Template 05Oct12</vt:lpstr>
      <vt:lpstr>Chapter 8: DHCP</vt:lpstr>
      <vt:lpstr>Chapter 8: Objectives</vt:lpstr>
      <vt:lpstr> Dynamic Host Configuration Protocol v4</vt:lpstr>
      <vt:lpstr>DHCPv4 Operation Introducing DHCPv4</vt:lpstr>
      <vt:lpstr>DHCPv4 Operation DHCPv4 Operation</vt:lpstr>
      <vt:lpstr>DHCPv4 Operation DHCPv4 Operation (Lease Renewal)</vt:lpstr>
      <vt:lpstr>DHCPv4 Operation DHCPv4 Message Format</vt:lpstr>
      <vt:lpstr>DHCPv4 Operation DHCPv4 Discover Message</vt:lpstr>
      <vt:lpstr>DHCPv4 Operation DHCPv4 Offer Message</vt:lpstr>
      <vt:lpstr>DHCPv4 Operation Configuring a DHCPv4 Server</vt:lpstr>
      <vt:lpstr>DHCPv4 Operation Verifying a DHCPv4 Server</vt:lpstr>
      <vt:lpstr>DHCPv4 Operation DHCPv4 Relay</vt:lpstr>
      <vt:lpstr>Configuring a DHCPv4 Client  Configuring a Router as a DHCPv4 Client </vt:lpstr>
      <vt:lpstr>Troubleshoot DHCPv4  Troubleshooting Tasks</vt:lpstr>
      <vt:lpstr>Troubleshoot DHCPv4  Verifying the Router DHCPv4 Configuration</vt:lpstr>
      <vt:lpstr>Troubleshoot DHCPv4  Debugging DHCPv4</vt:lpstr>
      <vt:lpstr> Dynamic Host Configuration Protocol v6</vt:lpstr>
      <vt:lpstr>SLAAC and DHCPv6 Stateless Address Autoconfiguration</vt:lpstr>
      <vt:lpstr>SLAAC and DHCPv6 SLAAC Operation</vt:lpstr>
      <vt:lpstr>SLAAC and DHCPv6 SLAAC and DHCPv6</vt:lpstr>
      <vt:lpstr>SLAAC and DHCPv6 SLAAC Option</vt:lpstr>
      <vt:lpstr>SLAAC and DHCPv6 Stateless DHCP Option</vt:lpstr>
      <vt:lpstr>SLAAC and DHCPv6 Stateful DHCP Option</vt:lpstr>
      <vt:lpstr>SLAAC and DHCPv6 DHCPv6 Operations </vt:lpstr>
      <vt:lpstr>Stateless DHCPv6  Configuring a Router as a Stateless DHCPv6 Server</vt:lpstr>
      <vt:lpstr>Stateless DHCPv6  Configuring a Router as a Stateless DHCPv6 Client</vt:lpstr>
      <vt:lpstr>Stateless DHCPv6  Verifying Stateless DHCPv6</vt:lpstr>
      <vt:lpstr>Stateful DHCPv6  Configuring a Router as a Stateful DHCPv6 Server</vt:lpstr>
      <vt:lpstr>Stateful DHCPv6  Verifying Stateful DHCPv6</vt:lpstr>
      <vt:lpstr>Stateful DHCPv6  Configuring a Router as a Stateful DHCPv6 Relay Agent</vt:lpstr>
      <vt:lpstr>Troubleshooting DHCPv6 Verifying the Router DHCPv6 Configuration</vt:lpstr>
      <vt:lpstr>Troubleshooting DHCPv6 Debugging DHCPv6</vt:lpstr>
      <vt:lpstr>Topic 10.3: Summary</vt:lpstr>
      <vt:lpstr>Chapter 8: Summary</vt:lpstr>
      <vt:lpstr>Chapter 8: Summary (cont.)</vt:lpstr>
      <vt:lpstr>PowerPoint Presentation</vt:lpstr>
    </vt:vector>
  </TitlesOfParts>
  <Company>Cisco Systems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Real, Relevant,  Surprising and Fresh: Cisco Brand</dc:title>
  <dc:creator>Melissa Gabriel</dc:creator>
  <cp:lastModifiedBy>arya sedigh</cp:lastModifiedBy>
  <cp:revision>378</cp:revision>
  <dcterms:created xsi:type="dcterms:W3CDTF">2012-10-09T16:58:47Z</dcterms:created>
  <dcterms:modified xsi:type="dcterms:W3CDTF">2016-03-31T14:17:22Z</dcterms:modified>
</cp:coreProperties>
</file>