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256" r:id="rId5"/>
    <p:sldId id="320" r:id="rId6"/>
    <p:sldId id="308" r:id="rId7"/>
    <p:sldId id="321" r:id="rId8"/>
    <p:sldId id="322" r:id="rId9"/>
    <p:sldId id="323" r:id="rId10"/>
    <p:sldId id="282" r:id="rId11"/>
    <p:sldId id="300" r:id="rId12"/>
    <p:sldId id="324" r:id="rId13"/>
    <p:sldId id="327" r:id="rId14"/>
    <p:sldId id="330" r:id="rId15"/>
    <p:sldId id="325" r:id="rId16"/>
    <p:sldId id="319" r:id="rId17"/>
    <p:sldId id="326" r:id="rId18"/>
    <p:sldId id="287" r:id="rId19"/>
    <p:sldId id="328" r:id="rId20"/>
    <p:sldId id="329" r:id="rId21"/>
    <p:sldId id="29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E1573C-3FC6-44E5-9139-354FDABD46FA}" v="5" dt="2021-10-06T14:05:25.6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6395" autoAdjust="0"/>
  </p:normalViewPr>
  <p:slideViewPr>
    <p:cSldViewPr snapToGrid="0" showGuides="1">
      <p:cViewPr varScale="1">
        <p:scale>
          <a:sx n="83" d="100"/>
          <a:sy n="83" d="100"/>
        </p:scale>
        <p:origin x="45" y="27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Hywel" userId="baf2cde3-8896-481d-9254-c66691563779" providerId="ADAL" clId="{014BB1A7-51E1-41F0-BCC6-20D797D2B221}"/>
    <pc:docChg chg="custSel delSld modSld">
      <pc:chgData name="Emily Hywel" userId="baf2cde3-8896-481d-9254-c66691563779" providerId="ADAL" clId="{014BB1A7-51E1-41F0-BCC6-20D797D2B221}" dt="2021-10-04T16:36:15.225" v="22" actId="47"/>
      <pc:docMkLst>
        <pc:docMk/>
      </pc:docMkLst>
      <pc:sldChg chg="modSp mod">
        <pc:chgData name="Emily Hywel" userId="baf2cde3-8896-481d-9254-c66691563779" providerId="ADAL" clId="{014BB1A7-51E1-41F0-BCC6-20D797D2B221}" dt="2021-09-27T12:41:25.723" v="7" actId="20577"/>
        <pc:sldMkLst>
          <pc:docMk/>
          <pc:sldMk cId="3799625505" sldId="256"/>
        </pc:sldMkLst>
        <pc:spChg chg="mod">
          <ac:chgData name="Emily Hywel" userId="baf2cde3-8896-481d-9254-c66691563779" providerId="ADAL" clId="{014BB1A7-51E1-41F0-BCC6-20D797D2B221}" dt="2021-09-27T12:41:25.723" v="7" actId="20577"/>
          <ac:spMkLst>
            <pc:docMk/>
            <pc:sldMk cId="3799625505" sldId="256"/>
            <ac:spMk id="4" creationId="{00000000-0000-0000-0000-000000000000}"/>
          </ac:spMkLst>
        </pc:spChg>
      </pc:sldChg>
      <pc:sldChg chg="del">
        <pc:chgData name="Emily Hywel" userId="baf2cde3-8896-481d-9254-c66691563779" providerId="ADAL" clId="{014BB1A7-51E1-41F0-BCC6-20D797D2B221}" dt="2021-10-04T16:36:05.001" v="17" actId="47"/>
        <pc:sldMkLst>
          <pc:docMk/>
          <pc:sldMk cId="1928973981" sldId="292"/>
        </pc:sldMkLst>
      </pc:sldChg>
      <pc:sldChg chg="del">
        <pc:chgData name="Emily Hywel" userId="baf2cde3-8896-481d-9254-c66691563779" providerId="ADAL" clId="{014BB1A7-51E1-41F0-BCC6-20D797D2B221}" dt="2021-10-04T16:36:09.512" v="19" actId="47"/>
        <pc:sldMkLst>
          <pc:docMk/>
          <pc:sldMk cId="2461540785" sldId="295"/>
        </pc:sldMkLst>
      </pc:sldChg>
      <pc:sldChg chg="del">
        <pc:chgData name="Emily Hywel" userId="baf2cde3-8896-481d-9254-c66691563779" providerId="ADAL" clId="{014BB1A7-51E1-41F0-BCC6-20D797D2B221}" dt="2021-10-04T16:36:11.455" v="20" actId="47"/>
        <pc:sldMkLst>
          <pc:docMk/>
          <pc:sldMk cId="714097536" sldId="298"/>
        </pc:sldMkLst>
      </pc:sldChg>
      <pc:sldChg chg="del">
        <pc:chgData name="Emily Hywel" userId="baf2cde3-8896-481d-9254-c66691563779" providerId="ADAL" clId="{014BB1A7-51E1-41F0-BCC6-20D797D2B221}" dt="2021-10-04T16:35:50.417" v="10" actId="47"/>
        <pc:sldMkLst>
          <pc:docMk/>
          <pc:sldMk cId="2644544505" sldId="301"/>
        </pc:sldMkLst>
      </pc:sldChg>
      <pc:sldChg chg="del">
        <pc:chgData name="Emily Hywel" userId="baf2cde3-8896-481d-9254-c66691563779" providerId="ADAL" clId="{014BB1A7-51E1-41F0-BCC6-20D797D2B221}" dt="2021-10-04T16:36:04.127" v="16" actId="47"/>
        <pc:sldMkLst>
          <pc:docMk/>
          <pc:sldMk cId="2777510969" sldId="307"/>
        </pc:sldMkLst>
      </pc:sldChg>
      <pc:sldChg chg="del">
        <pc:chgData name="Emily Hywel" userId="baf2cde3-8896-481d-9254-c66691563779" providerId="ADAL" clId="{014BB1A7-51E1-41F0-BCC6-20D797D2B221}" dt="2021-10-04T16:36:01.421" v="14" actId="47"/>
        <pc:sldMkLst>
          <pc:docMk/>
          <pc:sldMk cId="1586272751" sldId="309"/>
        </pc:sldMkLst>
      </pc:sldChg>
      <pc:sldChg chg="del">
        <pc:chgData name="Emily Hywel" userId="baf2cde3-8896-481d-9254-c66691563779" providerId="ADAL" clId="{014BB1A7-51E1-41F0-BCC6-20D797D2B221}" dt="2021-10-04T16:36:02.445" v="15" actId="47"/>
        <pc:sldMkLst>
          <pc:docMk/>
          <pc:sldMk cId="1654345618" sldId="310"/>
        </pc:sldMkLst>
      </pc:sldChg>
      <pc:sldChg chg="del">
        <pc:chgData name="Emily Hywel" userId="baf2cde3-8896-481d-9254-c66691563779" providerId="ADAL" clId="{014BB1A7-51E1-41F0-BCC6-20D797D2B221}" dt="2021-10-04T16:36:15.225" v="22" actId="47"/>
        <pc:sldMkLst>
          <pc:docMk/>
          <pc:sldMk cId="3928185373" sldId="311"/>
        </pc:sldMkLst>
      </pc:sldChg>
      <pc:sldChg chg="del">
        <pc:chgData name="Emily Hywel" userId="baf2cde3-8896-481d-9254-c66691563779" providerId="ADAL" clId="{014BB1A7-51E1-41F0-BCC6-20D797D2B221}" dt="2021-10-04T16:35:53.322" v="11" actId="47"/>
        <pc:sldMkLst>
          <pc:docMk/>
          <pc:sldMk cId="281157825" sldId="312"/>
        </pc:sldMkLst>
      </pc:sldChg>
      <pc:sldChg chg="del">
        <pc:chgData name="Emily Hywel" userId="baf2cde3-8896-481d-9254-c66691563779" providerId="ADAL" clId="{014BB1A7-51E1-41F0-BCC6-20D797D2B221}" dt="2021-10-04T16:35:57.410" v="12" actId="47"/>
        <pc:sldMkLst>
          <pc:docMk/>
          <pc:sldMk cId="240569891" sldId="313"/>
        </pc:sldMkLst>
      </pc:sldChg>
      <pc:sldChg chg="del">
        <pc:chgData name="Emily Hywel" userId="baf2cde3-8896-481d-9254-c66691563779" providerId="ADAL" clId="{014BB1A7-51E1-41F0-BCC6-20D797D2B221}" dt="2021-10-04T16:32:31.212" v="8" actId="47"/>
        <pc:sldMkLst>
          <pc:docMk/>
          <pc:sldMk cId="429272722" sldId="315"/>
        </pc:sldMkLst>
      </pc:sldChg>
      <pc:sldChg chg="del">
        <pc:chgData name="Emily Hywel" userId="baf2cde3-8896-481d-9254-c66691563779" providerId="ADAL" clId="{014BB1A7-51E1-41F0-BCC6-20D797D2B221}" dt="2021-10-04T16:36:06.930" v="18" actId="47"/>
        <pc:sldMkLst>
          <pc:docMk/>
          <pc:sldMk cId="1450180832" sldId="316"/>
        </pc:sldMkLst>
      </pc:sldChg>
      <pc:sldChg chg="del">
        <pc:chgData name="Emily Hywel" userId="baf2cde3-8896-481d-9254-c66691563779" providerId="ADAL" clId="{014BB1A7-51E1-41F0-BCC6-20D797D2B221}" dt="2021-10-04T16:36:13.110" v="21" actId="47"/>
        <pc:sldMkLst>
          <pc:docMk/>
          <pc:sldMk cId="4004792965" sldId="317"/>
        </pc:sldMkLst>
      </pc:sldChg>
      <pc:sldChg chg="del">
        <pc:chgData name="Emily Hywel" userId="baf2cde3-8896-481d-9254-c66691563779" providerId="ADAL" clId="{014BB1A7-51E1-41F0-BCC6-20D797D2B221}" dt="2021-10-04T16:35:48.858" v="9" actId="47"/>
        <pc:sldMkLst>
          <pc:docMk/>
          <pc:sldMk cId="2558616302" sldId="318"/>
        </pc:sldMkLst>
      </pc:sldChg>
      <pc:sldChg chg="del">
        <pc:chgData name="Emily Hywel" userId="baf2cde3-8896-481d-9254-c66691563779" providerId="ADAL" clId="{014BB1A7-51E1-41F0-BCC6-20D797D2B221}" dt="2021-10-04T16:35:59.973" v="13" actId="47"/>
        <pc:sldMkLst>
          <pc:docMk/>
          <pc:sldMk cId="1803750502" sldId="319"/>
        </pc:sldMkLst>
      </pc:sldChg>
    </pc:docChg>
  </pc:docChgLst>
  <pc:docChgLst>
    <pc:chgData name="Emily Hywel" userId="baf2cde3-8896-481d-9254-c66691563779" providerId="ADAL" clId="{ECE1573C-3FC6-44E5-9139-354FDABD46FA}"/>
    <pc:docChg chg="custSel delSld modSld sldOrd">
      <pc:chgData name="Emily Hywel" userId="baf2cde3-8896-481d-9254-c66691563779" providerId="ADAL" clId="{ECE1573C-3FC6-44E5-9139-354FDABD46FA}" dt="2021-10-06T14:06:23.870" v="210" actId="14100"/>
      <pc:docMkLst>
        <pc:docMk/>
      </pc:docMkLst>
      <pc:sldChg chg="modSp mod">
        <pc:chgData name="Emily Hywel" userId="baf2cde3-8896-481d-9254-c66691563779" providerId="ADAL" clId="{ECE1573C-3FC6-44E5-9139-354FDABD46FA}" dt="2021-10-04T16:53:41.217" v="68" actId="14100"/>
        <pc:sldMkLst>
          <pc:docMk/>
          <pc:sldMk cId="3799625505" sldId="256"/>
        </pc:sldMkLst>
        <pc:spChg chg="mod">
          <ac:chgData name="Emily Hywel" userId="baf2cde3-8896-481d-9254-c66691563779" providerId="ADAL" clId="{ECE1573C-3FC6-44E5-9139-354FDABD46FA}" dt="2021-10-04T16:53:41.217" v="68" actId="14100"/>
          <ac:spMkLst>
            <pc:docMk/>
            <pc:sldMk cId="3799625505" sldId="256"/>
            <ac:spMk id="4" creationId="{00000000-0000-0000-0000-000000000000}"/>
          </ac:spMkLst>
        </pc:spChg>
      </pc:sldChg>
      <pc:sldChg chg="modSp mod">
        <pc:chgData name="Emily Hywel" userId="baf2cde3-8896-481d-9254-c66691563779" providerId="ADAL" clId="{ECE1573C-3FC6-44E5-9139-354FDABD46FA}" dt="2021-10-06T14:06:23.870" v="210" actId="14100"/>
        <pc:sldMkLst>
          <pc:docMk/>
          <pc:sldMk cId="2571866604" sldId="282"/>
        </pc:sldMkLst>
        <pc:picChg chg="mod">
          <ac:chgData name="Emily Hywel" userId="baf2cde3-8896-481d-9254-c66691563779" providerId="ADAL" clId="{ECE1573C-3FC6-44E5-9139-354FDABD46FA}" dt="2021-10-06T14:06:23.870" v="210" actId="14100"/>
          <ac:picMkLst>
            <pc:docMk/>
            <pc:sldMk cId="2571866604" sldId="282"/>
            <ac:picMk id="8" creationId="{30D441E7-A2EC-4722-9227-9515B555194F}"/>
          </ac:picMkLst>
        </pc:picChg>
      </pc:sldChg>
      <pc:sldChg chg="modSp del mod">
        <pc:chgData name="Emily Hywel" userId="baf2cde3-8896-481d-9254-c66691563779" providerId="ADAL" clId="{ECE1573C-3FC6-44E5-9139-354FDABD46FA}" dt="2021-10-05T17:42:08.789" v="75" actId="47"/>
        <pc:sldMkLst>
          <pc:docMk/>
          <pc:sldMk cId="2441336601" sldId="314"/>
        </pc:sldMkLst>
        <pc:spChg chg="mod">
          <ac:chgData name="Emily Hywel" userId="baf2cde3-8896-481d-9254-c66691563779" providerId="ADAL" clId="{ECE1573C-3FC6-44E5-9139-354FDABD46FA}" dt="2021-10-05T17:41:03.228" v="74" actId="20577"/>
          <ac:spMkLst>
            <pc:docMk/>
            <pc:sldMk cId="2441336601" sldId="314"/>
            <ac:spMk id="2" creationId="{00000000-0000-0000-0000-000000000000}"/>
          </ac:spMkLst>
        </pc:spChg>
        <pc:picChg chg="mod">
          <ac:chgData name="Emily Hywel" userId="baf2cde3-8896-481d-9254-c66691563779" providerId="ADAL" clId="{ECE1573C-3FC6-44E5-9139-354FDABD46FA}" dt="2021-10-05T17:40:53.411" v="69" actId="1076"/>
          <ac:picMkLst>
            <pc:docMk/>
            <pc:sldMk cId="2441336601" sldId="314"/>
            <ac:picMk id="7" creationId="{4241BF23-AB2E-4F23-8206-731E266DE14B}"/>
          </ac:picMkLst>
        </pc:picChg>
      </pc:sldChg>
      <pc:sldChg chg="modSp mod">
        <pc:chgData name="Emily Hywel" userId="baf2cde3-8896-481d-9254-c66691563779" providerId="ADAL" clId="{ECE1573C-3FC6-44E5-9139-354FDABD46FA}" dt="2021-10-06T13:25:44.374" v="78"/>
        <pc:sldMkLst>
          <pc:docMk/>
          <pc:sldMk cId="2677344603" sldId="320"/>
        </pc:sldMkLst>
        <pc:spChg chg="mod">
          <ac:chgData name="Emily Hywel" userId="baf2cde3-8896-481d-9254-c66691563779" providerId="ADAL" clId="{ECE1573C-3FC6-44E5-9139-354FDABD46FA}" dt="2021-10-06T13:25:44.374" v="78"/>
          <ac:spMkLst>
            <pc:docMk/>
            <pc:sldMk cId="2677344603" sldId="320"/>
            <ac:spMk id="3" creationId="{A368FB39-D035-499B-90CE-618FBFA1C9EF}"/>
          </ac:spMkLst>
        </pc:spChg>
      </pc:sldChg>
      <pc:sldChg chg="addSp delSp modSp mod">
        <pc:chgData name="Emily Hywel" userId="baf2cde3-8896-481d-9254-c66691563779" providerId="ADAL" clId="{ECE1573C-3FC6-44E5-9139-354FDABD46FA}" dt="2021-10-06T14:02:31.655" v="198" actId="1076"/>
        <pc:sldMkLst>
          <pc:docMk/>
          <pc:sldMk cId="2230789105" sldId="324"/>
        </pc:sldMkLst>
        <pc:spChg chg="mod">
          <ac:chgData name="Emily Hywel" userId="baf2cde3-8896-481d-9254-c66691563779" providerId="ADAL" clId="{ECE1573C-3FC6-44E5-9139-354FDABD46FA}" dt="2021-10-06T14:02:23.132" v="196" actId="27636"/>
          <ac:spMkLst>
            <pc:docMk/>
            <pc:sldMk cId="2230789105" sldId="324"/>
            <ac:spMk id="4" creationId="{C0FC1650-46AF-4905-840C-49C0D7D0020F}"/>
          </ac:spMkLst>
        </pc:spChg>
        <pc:spChg chg="add del mod">
          <ac:chgData name="Emily Hywel" userId="baf2cde3-8896-481d-9254-c66691563779" providerId="ADAL" clId="{ECE1573C-3FC6-44E5-9139-354FDABD46FA}" dt="2021-10-06T14:00:22.250" v="180" actId="22"/>
          <ac:spMkLst>
            <pc:docMk/>
            <pc:sldMk cId="2230789105" sldId="324"/>
            <ac:spMk id="9" creationId="{BD86F8D1-9167-4782-827A-61FB519DE149}"/>
          </ac:spMkLst>
        </pc:spChg>
        <pc:picChg chg="del">
          <ac:chgData name="Emily Hywel" userId="baf2cde3-8896-481d-9254-c66691563779" providerId="ADAL" clId="{ECE1573C-3FC6-44E5-9139-354FDABD46FA}" dt="2021-10-06T13:59:59.804" v="178" actId="478"/>
          <ac:picMkLst>
            <pc:docMk/>
            <pc:sldMk cId="2230789105" sldId="324"/>
            <ac:picMk id="8" creationId="{44DE86B3-CFB3-4B18-A8CD-E9C7B41CE621}"/>
          </ac:picMkLst>
        </pc:picChg>
        <pc:picChg chg="del">
          <ac:chgData name="Emily Hywel" userId="baf2cde3-8896-481d-9254-c66691563779" providerId="ADAL" clId="{ECE1573C-3FC6-44E5-9139-354FDABD46FA}" dt="2021-10-06T14:00:02.558" v="179" actId="478"/>
          <ac:picMkLst>
            <pc:docMk/>
            <pc:sldMk cId="2230789105" sldId="324"/>
            <ac:picMk id="10" creationId="{7798A975-D028-4EF5-9BB3-A0EF30E5B5A3}"/>
          </ac:picMkLst>
        </pc:picChg>
        <pc:picChg chg="add mod ord modCrop">
          <ac:chgData name="Emily Hywel" userId="baf2cde3-8896-481d-9254-c66691563779" providerId="ADAL" clId="{ECE1573C-3FC6-44E5-9139-354FDABD46FA}" dt="2021-10-06T14:02:29.386" v="197" actId="1076"/>
          <ac:picMkLst>
            <pc:docMk/>
            <pc:sldMk cId="2230789105" sldId="324"/>
            <ac:picMk id="12" creationId="{88CE9FAE-CE38-4F96-9BCE-86964C64A224}"/>
          </ac:picMkLst>
        </pc:picChg>
        <pc:picChg chg="add mod modCrop">
          <ac:chgData name="Emily Hywel" userId="baf2cde3-8896-481d-9254-c66691563779" providerId="ADAL" clId="{ECE1573C-3FC6-44E5-9139-354FDABD46FA}" dt="2021-10-06T14:02:31.655" v="198" actId="1076"/>
          <ac:picMkLst>
            <pc:docMk/>
            <pc:sldMk cId="2230789105" sldId="324"/>
            <ac:picMk id="14" creationId="{2BF0481F-4436-4FDB-845A-D54E2391F19C}"/>
          </ac:picMkLst>
        </pc:picChg>
      </pc:sldChg>
      <pc:sldChg chg="addSp delSp modSp mod ord">
        <pc:chgData name="Emily Hywel" userId="baf2cde3-8896-481d-9254-c66691563779" providerId="ADAL" clId="{ECE1573C-3FC6-44E5-9139-354FDABD46FA}" dt="2021-10-06T14:05:40.440" v="209" actId="1076"/>
        <pc:sldMkLst>
          <pc:docMk/>
          <pc:sldMk cId="876499847" sldId="327"/>
        </pc:sldMkLst>
        <pc:spChg chg="mod">
          <ac:chgData name="Emily Hywel" userId="baf2cde3-8896-481d-9254-c66691563779" providerId="ADAL" clId="{ECE1573C-3FC6-44E5-9139-354FDABD46FA}" dt="2021-10-06T13:32:22.336" v="90" actId="20577"/>
          <ac:spMkLst>
            <pc:docMk/>
            <pc:sldMk cId="876499847" sldId="327"/>
            <ac:spMk id="3" creationId="{071FC6FC-FD5F-45BE-9D1B-F2C3E0FA8E3C}"/>
          </ac:spMkLst>
        </pc:spChg>
        <pc:spChg chg="mod">
          <ac:chgData name="Emily Hywel" userId="baf2cde3-8896-481d-9254-c66691563779" providerId="ADAL" clId="{ECE1573C-3FC6-44E5-9139-354FDABD46FA}" dt="2021-10-06T14:05:40.440" v="209" actId="1076"/>
          <ac:spMkLst>
            <pc:docMk/>
            <pc:sldMk cId="876499847" sldId="327"/>
            <ac:spMk id="11" creationId="{BDDEF4B0-4B09-4BC4-8CBC-1E4D30974241}"/>
          </ac:spMkLst>
        </pc:spChg>
        <pc:picChg chg="add mod modCrop">
          <ac:chgData name="Emily Hywel" userId="baf2cde3-8896-481d-9254-c66691563779" providerId="ADAL" clId="{ECE1573C-3FC6-44E5-9139-354FDABD46FA}" dt="2021-10-06T14:05:31.848" v="207" actId="14100"/>
          <ac:picMkLst>
            <pc:docMk/>
            <pc:sldMk cId="876499847" sldId="327"/>
            <ac:picMk id="5" creationId="{89813564-1CFF-4D7C-9E76-3A9AADCE5611}"/>
          </ac:picMkLst>
        </pc:picChg>
        <pc:picChg chg="del">
          <ac:chgData name="Emily Hywel" userId="baf2cde3-8896-481d-9254-c66691563779" providerId="ADAL" clId="{ECE1573C-3FC6-44E5-9139-354FDABD46FA}" dt="2021-10-06T14:04:05.964" v="199" actId="478"/>
          <ac:picMkLst>
            <pc:docMk/>
            <pc:sldMk cId="876499847" sldId="327"/>
            <ac:picMk id="6" creationId="{42DD8549-FF53-4938-A72A-68C1430A1F66}"/>
          </ac:picMkLst>
        </pc:picChg>
      </pc:sldChg>
      <pc:sldChg chg="addSp delSp modSp mod ord">
        <pc:chgData name="Emily Hywel" userId="baf2cde3-8896-481d-9254-c66691563779" providerId="ADAL" clId="{ECE1573C-3FC6-44E5-9139-354FDABD46FA}" dt="2021-10-06T13:57:54.782" v="177" actId="1076"/>
        <pc:sldMkLst>
          <pc:docMk/>
          <pc:sldMk cId="975218397" sldId="330"/>
        </pc:sldMkLst>
        <pc:spChg chg="mod">
          <ac:chgData name="Emily Hywel" userId="baf2cde3-8896-481d-9254-c66691563779" providerId="ADAL" clId="{ECE1573C-3FC6-44E5-9139-354FDABD46FA}" dt="2021-10-06T13:49:27.827" v="143" actId="20577"/>
          <ac:spMkLst>
            <pc:docMk/>
            <pc:sldMk cId="975218397" sldId="330"/>
            <ac:spMk id="2" creationId="{00000000-0000-0000-0000-000000000000}"/>
          </ac:spMkLst>
        </pc:spChg>
        <pc:spChg chg="mod">
          <ac:chgData name="Emily Hywel" userId="baf2cde3-8896-481d-9254-c66691563779" providerId="ADAL" clId="{ECE1573C-3FC6-44E5-9139-354FDABD46FA}" dt="2021-10-06T13:57:54.782" v="177" actId="1076"/>
          <ac:spMkLst>
            <pc:docMk/>
            <pc:sldMk cId="975218397" sldId="330"/>
            <ac:spMk id="4" creationId="{A23FA2EA-646A-4FC5-A91C-AFD6CB7A3D59}"/>
          </ac:spMkLst>
        </pc:spChg>
        <pc:spChg chg="mod">
          <ac:chgData name="Emily Hywel" userId="baf2cde3-8896-481d-9254-c66691563779" providerId="ADAL" clId="{ECE1573C-3FC6-44E5-9139-354FDABD46FA}" dt="2021-10-06T13:57:42.413" v="176" actId="20577"/>
          <ac:spMkLst>
            <pc:docMk/>
            <pc:sldMk cId="975218397" sldId="330"/>
            <ac:spMk id="5" creationId="{00000000-0000-0000-0000-000000000000}"/>
          </ac:spMkLst>
        </pc:spChg>
        <pc:picChg chg="del">
          <ac:chgData name="Emily Hywel" userId="baf2cde3-8896-481d-9254-c66691563779" providerId="ADAL" clId="{ECE1573C-3FC6-44E5-9139-354FDABD46FA}" dt="2021-10-06T13:56:54.294" v="144" actId="478"/>
          <ac:picMkLst>
            <pc:docMk/>
            <pc:sldMk cId="975218397" sldId="330"/>
            <ac:picMk id="6" creationId="{460B53B1-7CAF-4DFF-9D91-0928DC45CFC1}"/>
          </ac:picMkLst>
        </pc:picChg>
        <pc:picChg chg="add mod modCrop">
          <ac:chgData name="Emily Hywel" userId="baf2cde3-8896-481d-9254-c66691563779" providerId="ADAL" clId="{ECE1573C-3FC6-44E5-9139-354FDABD46FA}" dt="2021-10-06T13:57:31.607" v="149" actId="1076"/>
          <ac:picMkLst>
            <pc:docMk/>
            <pc:sldMk cId="975218397" sldId="330"/>
            <ac:picMk id="7" creationId="{0FFEB8C7-8983-4EFD-BE15-0B63ACDD398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uwtsd.ac.uk/library/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librarysearch.uwtsd.ac.uk/discovery/search?query=any,contains,%22Nordic%20noir%22&amp;tab=Everything&amp;search_scope=Search_ELEC&amp;vid=44WHELF_UWTSD:44WHELF_UWTSD_VU1&amp;lang=en&amp;offset=0" TargetMode="Externa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query=any,contains,%22Nordic%20noir%22&amp;tab=Everything&amp;search_scope=MyInst_and_CI&amp;vid=44WHELF_UWTSD:44WHELF_UWTSD_VU1&amp;lang=en&amp;offset=0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librarysearch.uwtsd.ac.uk/discovery/fulldisplay?docid=alma99100162960102421&amp;context=L&amp;vid=44WHELF_UWTSD:44WHELF_UWTSD_VU1&amp;lang=en&amp;search_scope=MyInst_and_CI&amp;adaptor=Local%20Search%20Engine&amp;tab=Everything&amp;query=any,contains,Adventure%20filmmaking&amp;offset=0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librarysearch.uwtsd.ac.uk/discovery/search?query=any,contains,Adventure%20filmmaking&amp;tab=Everything&amp;search_scope=MyInst_and_CI&amp;vid=44WHELF_UWTSD:44WHELF_UWTSD_VU1&amp;facet=rtype,include,books&amp;facet=tlevel,include,online_resources&amp;lang=en&amp;offset=0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query=any,contains,film%20studies&amp;tab=Everything&amp;search_scope=MyInst_and_CI&amp;vid=44WHELF_UWTSD:44WHELF_UWTSD_VU1&amp;facet=rtype,include,journals&amp;facet=tlevel,include,online_resources&amp;lang=en&amp;offset=0" TargetMode="External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librarysearch.uwtsd.ac.uk/discovery/dbsearch?vid=44WHELF_UWTSD:44WHELF_UWTSD_VU1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video-alexanderstreet-com.ezproxy.uwtsd.ac.uk/channel/academic-video-online" TargetMode="External"/><Relationship Id="rId2" Type="http://schemas.openxmlformats.org/officeDocument/2006/relationships/hyperlink" Target="https://learningonscreen.ac.uk/ondemand/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browzine.com/libraries/1422/subjects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referencing-handbooks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uwtsd.ac.uk/library/student-essentials/refworks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mailto:infoskills@uwtsd.ac.uk" TargetMode="External"/><Relationship Id="rId2" Type="http://schemas.openxmlformats.org/officeDocument/2006/relationships/hyperlink" Target="mailto:emily.hywel@uwtsd.ac.uk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hyperlink" Target="mailto:library@uwtsd.ac.uk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40" r="20340"/>
          <a:stretch>
            <a:fillRect/>
          </a:stretch>
        </p:blipFill>
        <p:spPr/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08129"/>
            <a:ext cx="5435249" cy="1046857"/>
          </a:xfrm>
        </p:spPr>
        <p:txBody>
          <a:bodyPr>
            <a:normAutofit/>
          </a:bodyPr>
          <a:lstStyle/>
          <a:p>
            <a:r>
              <a:rPr lang="en-GB" sz="2800" dirty="0"/>
              <a:t>Emily Hywel</a:t>
            </a:r>
          </a:p>
          <a:p>
            <a:r>
              <a:rPr lang="en-GB" sz="2800" dirty="0"/>
              <a:t>Academic Liaison Librarian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857555"/>
            <a:ext cx="5346695" cy="2653846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Introduction to the Library Service and Online Resources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L4 Adventure Filmmaking </a:t>
            </a:r>
            <a:br>
              <a:rPr lang="en-GB" sz="3200" dirty="0"/>
            </a:br>
            <a:r>
              <a:rPr lang="en-GB" sz="3200" dirty="0"/>
              <a:t>Part 1 </a:t>
            </a:r>
          </a:p>
        </p:txBody>
      </p:sp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23A2E-BF7A-4E87-A95E-71937C376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session will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8FB39-D035-499B-90CE-618FBFA1C9E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05131" y="2086844"/>
            <a:ext cx="8959970" cy="3158016"/>
          </a:xfrm>
        </p:spPr>
        <p:txBody>
          <a:bodyPr/>
          <a:lstStyle/>
          <a:p>
            <a:r>
              <a:rPr lang="en-GB" dirty="0"/>
              <a:t>What services and support the library provides</a:t>
            </a:r>
          </a:p>
          <a:p>
            <a:r>
              <a:rPr lang="en-GB" dirty="0"/>
              <a:t>What resources we provide access to via the library website</a:t>
            </a:r>
          </a:p>
          <a:p>
            <a:r>
              <a:rPr lang="en-GB" dirty="0"/>
              <a:t>How to navigate the Library Search</a:t>
            </a:r>
          </a:p>
          <a:p>
            <a:r>
              <a:rPr lang="en-GB" dirty="0"/>
              <a:t>How to access the subject databases directly</a:t>
            </a:r>
          </a:p>
          <a:p>
            <a:r>
              <a:rPr lang="en-GB" dirty="0"/>
              <a:t>How to access the ebook collections</a:t>
            </a:r>
          </a:p>
          <a:p>
            <a:r>
              <a:rPr lang="en-GB"/>
              <a:t>How to use Browzine to access online journals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344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65827" y="1426234"/>
            <a:ext cx="5182806" cy="4739617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Each Institute has a dedicated librarian who provides library research support for students in classes or one to one</a:t>
            </a:r>
          </a:p>
          <a:p>
            <a:r>
              <a:rPr lang="en-GB" sz="2400" dirty="0"/>
              <a:t>We provide general help and advice on library services via Teams, email, phone, or our online chat function</a:t>
            </a:r>
          </a:p>
          <a:p>
            <a:r>
              <a:rPr lang="en-GB" sz="2400" dirty="0"/>
              <a:t>We provide advice in other areas such as copyright, referencing, Open Access resources and accessibility </a:t>
            </a:r>
          </a:p>
          <a:p>
            <a:r>
              <a:rPr lang="en-GB" sz="2400" dirty="0"/>
              <a:t>We work with academic staff to create Online Resource Lists for your modules to enable you to directly access library and other materials recommended by your tutors</a:t>
            </a:r>
            <a:endParaRPr lang="en-GB" sz="2600" dirty="0"/>
          </a:p>
          <a:p>
            <a:endParaRPr lang="en-GB" sz="2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Support the library provides</a:t>
            </a:r>
          </a:p>
        </p:txBody>
      </p:sp>
      <p:pic>
        <p:nvPicPr>
          <p:cNvPr id="5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4" r="1181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94994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AFD743F2-1AA7-47E7-A818-EC14FE0FD9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/>
          <a:lstStyle/>
          <a:p>
            <a:r>
              <a:rPr lang="en-US" dirty="0"/>
              <a:t>Via the library webpages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778E2C-D85E-46E2-8186-404FE82864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1988" y="2274974"/>
            <a:ext cx="5088758" cy="3558014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The library subscribes to and provides access to academic resources that are not available on the internet</a:t>
            </a:r>
          </a:p>
          <a:p>
            <a:r>
              <a:rPr lang="en-GB" sz="2400" dirty="0"/>
              <a:t>These resources are curated, so you know </a:t>
            </a:r>
            <a:r>
              <a:rPr lang="en-GB" sz="2200" dirty="0"/>
              <a:t>that</a:t>
            </a:r>
            <a:r>
              <a:rPr lang="en-GB" sz="2400" dirty="0"/>
              <a:t> they are accurate, up to date, and suitable for you studies</a:t>
            </a:r>
          </a:p>
          <a:p>
            <a:r>
              <a:rPr lang="en-GB" sz="2400" dirty="0"/>
              <a:t>We have reciprocal arrangements with other libraries and institutions to provide access to resources for students and staff that we may not subscribe or stock</a:t>
            </a:r>
          </a:p>
          <a:p>
            <a:endParaRPr lang="en-GB" sz="240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0A3A01D2-08EC-44DF-8C15-01118C3D15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/>
          <a:lstStyle/>
          <a:p>
            <a:r>
              <a:rPr lang="en-US" dirty="0"/>
              <a:t>From your phone/tablet/pc</a:t>
            </a:r>
          </a:p>
        </p:txBody>
      </p:sp>
      <p:pic>
        <p:nvPicPr>
          <p:cNvPr id="5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15E9B6DA-1325-4CA8-B0BD-ECB4D9D1730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l="435" r="13170"/>
          <a:stretch/>
        </p:blipFill>
        <p:spPr>
          <a:xfrm>
            <a:off x="6254750" y="2105366"/>
            <a:ext cx="5275262" cy="4060483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2F3915D-71AC-4215-95CB-2D396EC04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Resources the library provides</a:t>
            </a:r>
          </a:p>
        </p:txBody>
      </p:sp>
    </p:spTree>
    <p:extLst>
      <p:ext uri="{BB962C8B-B14F-4D97-AF65-F5344CB8AC3E}">
        <p14:creationId xmlns:p14="http://schemas.microsoft.com/office/powerpoint/2010/main" val="2266921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">
            <a:extLst>
              <a:ext uri="{FF2B5EF4-FFF2-40B4-BE49-F238E27FC236}">
                <a16:creationId xmlns:a16="http://schemas.microsoft.com/office/drawing/2014/main" id="{25225E1C-909D-4079-81DB-4E3B2872EA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/>
          <a:lstStyle/>
          <a:p>
            <a:r>
              <a:rPr lang="en-US" dirty="0"/>
              <a:t>From here you can access:</a:t>
            </a:r>
          </a:p>
        </p:txBody>
      </p:sp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1B4BA21F-194B-4526-A867-98BE981C4E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>
            <a:normAutofit/>
          </a:bodyPr>
          <a:lstStyle/>
          <a:p>
            <a:r>
              <a:rPr lang="en-US" dirty="0"/>
              <a:t>The Library Search function</a:t>
            </a:r>
          </a:p>
          <a:p>
            <a:r>
              <a:rPr lang="en-US" dirty="0"/>
              <a:t>Your library account</a:t>
            </a:r>
          </a:p>
          <a:p>
            <a:r>
              <a:rPr lang="en-US" dirty="0"/>
              <a:t>The NeedMore? service</a:t>
            </a:r>
          </a:p>
          <a:p>
            <a:r>
              <a:rPr lang="en-US" dirty="0"/>
              <a:t>Student Essentials</a:t>
            </a:r>
          </a:p>
          <a:p>
            <a:r>
              <a:rPr lang="en-US" dirty="0"/>
              <a:t>Referencing guidance</a:t>
            </a:r>
          </a:p>
          <a:p>
            <a:r>
              <a:rPr lang="en-US" dirty="0"/>
              <a:t>Infoskills programme</a:t>
            </a:r>
          </a:p>
          <a:p>
            <a:r>
              <a:rPr lang="en-US" dirty="0"/>
              <a:t>Online Resource lists</a:t>
            </a:r>
          </a:p>
          <a:p>
            <a:r>
              <a:rPr lang="en-US" dirty="0"/>
              <a:t>Contact information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191692A7-D4D7-40A5-9F0E-072E625417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569190" cy="513104"/>
          </a:xfrm>
        </p:spPr>
        <p:txBody>
          <a:bodyPr>
            <a:normAutofit/>
          </a:bodyPr>
          <a:lstStyle/>
          <a:p>
            <a:r>
              <a:rPr lang="en-US" dirty="0"/>
              <a:t>The </a:t>
            </a:r>
            <a:r>
              <a:rPr lang="en-US" dirty="0">
                <a:hlinkClick r:id="rId2"/>
              </a:rPr>
              <a:t>library webpage</a:t>
            </a: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F5DC6461-D741-4569-AE44-D76BD0716D3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3"/>
          <a:srcRect l="1511" t="11294" r="2036" b="5356"/>
          <a:stretch/>
        </p:blipFill>
        <p:spPr>
          <a:xfrm>
            <a:off x="6254750" y="2428421"/>
            <a:ext cx="5685054" cy="3279205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5673821-ED51-40EE-B0FD-C67A4A9E3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sz="3700" dirty="0"/>
              <a:t>From the library webpage</a:t>
            </a:r>
          </a:p>
        </p:txBody>
      </p:sp>
    </p:spTree>
    <p:extLst>
      <p:ext uri="{BB962C8B-B14F-4D97-AF65-F5344CB8AC3E}">
        <p14:creationId xmlns:p14="http://schemas.microsoft.com/office/powerpoint/2010/main" val="4243773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9DDEC0D-7FCB-4162-A5AE-C43EEAF4C3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578474" cy="494722"/>
          </a:xfrm>
        </p:spPr>
        <p:txBody>
          <a:bodyPr>
            <a:normAutofit/>
          </a:bodyPr>
          <a:lstStyle/>
          <a:p>
            <a:r>
              <a:rPr lang="en-GB" dirty="0"/>
              <a:t>What you can access via the Library 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CFB63-2026-484D-932B-0A1D35968F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All four UWTSD libraries</a:t>
            </a:r>
          </a:p>
          <a:p>
            <a:r>
              <a:rPr lang="en-GB" dirty="0"/>
              <a:t>Ebook collections</a:t>
            </a:r>
          </a:p>
          <a:p>
            <a:r>
              <a:rPr lang="en-GB" dirty="0"/>
              <a:t>Academic journal databases</a:t>
            </a:r>
          </a:p>
          <a:p>
            <a:r>
              <a:rPr lang="en-GB" dirty="0"/>
              <a:t>Open Access resources</a:t>
            </a:r>
          </a:p>
          <a:p>
            <a:r>
              <a:rPr lang="en-GB" dirty="0"/>
              <a:t>Online Resource Lists</a:t>
            </a:r>
          </a:p>
          <a:p>
            <a:r>
              <a:rPr lang="en-GB" dirty="0"/>
              <a:t>Images</a:t>
            </a:r>
          </a:p>
          <a:p>
            <a:r>
              <a:rPr lang="en-GB" dirty="0"/>
              <a:t>Dissertations</a:t>
            </a:r>
          </a:p>
          <a:p>
            <a:r>
              <a:rPr lang="en-GB" dirty="0"/>
              <a:t>Video resources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0A2D75-8F03-4BF7-B44A-4901738B8D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717" y="1573880"/>
            <a:ext cx="5739678" cy="513105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Library Search</a:t>
            </a:r>
            <a:r>
              <a:rPr lang="en-GB" dirty="0"/>
              <a:t> default is to search eResources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E84454C-A75F-496B-B7FD-7234E9B9373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3"/>
          <a:srcRect l="416" t="11066" r="1841" b="4064"/>
          <a:stretch/>
        </p:blipFill>
        <p:spPr>
          <a:xfrm>
            <a:off x="6276716" y="2428421"/>
            <a:ext cx="5739679" cy="3322521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9B7773C-E8B0-43C4-8C1A-30BB5780D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Library Search</a:t>
            </a:r>
          </a:p>
        </p:txBody>
      </p:sp>
    </p:spTree>
    <p:extLst>
      <p:ext uri="{BB962C8B-B14F-4D97-AF65-F5344CB8AC3E}">
        <p14:creationId xmlns:p14="http://schemas.microsoft.com/office/powerpoint/2010/main" val="2238740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Navigating the Library Search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506309" y="2272609"/>
            <a:ext cx="17137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Sign in to access your account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52408" y="2425933"/>
            <a:ext cx="1236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Search box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2944483" y="1398979"/>
            <a:ext cx="2375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Access Browzine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187350" y="1390040"/>
            <a:ext cx="2536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Access subject databases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8275608" y="1390040"/>
            <a:ext cx="2087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NeedMore? Service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427485" y="3561975"/>
            <a:ext cx="1286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Availability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9500556" y="3561975"/>
            <a:ext cx="2001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Link, email, and pin options and more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2225615" y="5888966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D441E7-A2EC-4722-9227-9515B55519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510" r="3431" b="3986"/>
          <a:stretch/>
        </p:blipFill>
        <p:spPr>
          <a:xfrm>
            <a:off x="2357888" y="2046635"/>
            <a:ext cx="6540738" cy="38157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F24D98-59ED-4C5C-99DA-DB3E5ABECCE2}"/>
              </a:ext>
            </a:extLst>
          </p:cNvPr>
          <p:cNvSpPr txBox="1"/>
          <p:nvPr/>
        </p:nvSpPr>
        <p:spPr>
          <a:xfrm>
            <a:off x="402563" y="4848045"/>
            <a:ext cx="165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Resource type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EC0BE1-3917-42CC-8A53-7E2B46D34C59}"/>
              </a:ext>
            </a:extLst>
          </p:cNvPr>
          <p:cNvSpPr txBox="1"/>
          <p:nvPr/>
        </p:nvSpPr>
        <p:spPr>
          <a:xfrm>
            <a:off x="9471800" y="4848045"/>
            <a:ext cx="2058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Library chat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9B0A729-6F8B-4EEF-895F-9E539CE7EB53}"/>
              </a:ext>
            </a:extLst>
          </p:cNvPr>
          <p:cNvSpPr txBox="1"/>
          <p:nvPr/>
        </p:nvSpPr>
        <p:spPr>
          <a:xfrm>
            <a:off x="427485" y="1426409"/>
            <a:ext cx="2273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Online Resource Lists</a:t>
            </a:r>
          </a:p>
        </p:txBody>
      </p:sp>
    </p:spTree>
    <p:extLst>
      <p:ext uri="{BB962C8B-B14F-4D97-AF65-F5344CB8AC3E}">
        <p14:creationId xmlns:p14="http://schemas.microsoft.com/office/powerpoint/2010/main" val="2571866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819" y="252284"/>
            <a:ext cx="11398369" cy="1003916"/>
          </a:xfrm>
        </p:spPr>
        <p:txBody>
          <a:bodyPr>
            <a:normAutofit/>
          </a:bodyPr>
          <a:lstStyle/>
          <a:p>
            <a:r>
              <a:rPr lang="en-GB" dirty="0"/>
              <a:t>Focusing your search results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7476" y="2678449"/>
            <a:ext cx="227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Is an article peer reviewed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828362" y="4206238"/>
            <a:ext cx="20947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Red arrows – these will give you other sources citing this article, or sources cited in this article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08317" y="1874539"/>
            <a:ext cx="1955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Is the item full text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828362" y="1453131"/>
            <a:ext cx="20947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the pin to save articles to your account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A10ED-2AD5-4BA4-B66A-3D489C1422EA}"/>
              </a:ext>
            </a:extLst>
          </p:cNvPr>
          <p:cNvSpPr txBox="1"/>
          <p:nvPr/>
        </p:nvSpPr>
        <p:spPr>
          <a:xfrm>
            <a:off x="419819" y="3759358"/>
            <a:ext cx="1656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type of resource is it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33A81FA-52D1-4C52-A344-6D5BF7FE1BDA}"/>
              </a:ext>
            </a:extLst>
          </p:cNvPr>
          <p:cNvSpPr txBox="1"/>
          <p:nvPr/>
        </p:nvSpPr>
        <p:spPr>
          <a:xfrm>
            <a:off x="425252" y="4761781"/>
            <a:ext cx="16508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Refine further by subject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1AC8CEA-7CFB-4CB3-B1C6-C538DC56C7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6" t="11049" r="2323" b="6503"/>
          <a:stretch/>
        </p:blipFill>
        <p:spPr>
          <a:xfrm>
            <a:off x="2363638" y="1502630"/>
            <a:ext cx="7359285" cy="418093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9FF1522-DEE3-4484-94F2-29E217F80343}"/>
              </a:ext>
            </a:extLst>
          </p:cNvPr>
          <p:cNvSpPr txBox="1"/>
          <p:nvPr/>
        </p:nvSpPr>
        <p:spPr>
          <a:xfrm>
            <a:off x="9828362" y="2776374"/>
            <a:ext cx="20947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Email the resource to yourself, print, or send to RefWorks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6C6BE5-8542-4E38-83A1-B9FDF10597E2}"/>
              </a:ext>
            </a:extLst>
          </p:cNvPr>
          <p:cNvSpPr txBox="1"/>
          <p:nvPr/>
        </p:nvSpPr>
        <p:spPr>
          <a:xfrm>
            <a:off x="2208362" y="5870809"/>
            <a:ext cx="2035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“Nordic noir”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9071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11433A1-8198-4CCB-845F-93F568411C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Information in each item record includes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B31B-340F-4273-A225-11BBB7ACB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8243" y="2105368"/>
            <a:ext cx="4719146" cy="355931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Where the book is held</a:t>
            </a:r>
          </a:p>
          <a:p>
            <a:r>
              <a:rPr lang="en-GB" dirty="0"/>
              <a:t>The shelfmark</a:t>
            </a:r>
          </a:p>
          <a:p>
            <a:r>
              <a:rPr lang="en-GB" dirty="0"/>
              <a:t>How to request it if it’s on loan</a:t>
            </a:r>
          </a:p>
          <a:p>
            <a:r>
              <a:rPr lang="en-GB" dirty="0"/>
              <a:t>Bibliographic details of the book</a:t>
            </a:r>
          </a:p>
          <a:p>
            <a:r>
              <a:rPr lang="en-GB" dirty="0"/>
              <a:t>Virtual browse of other books in stock at the same shelfmark</a:t>
            </a:r>
          </a:p>
          <a:p>
            <a:r>
              <a:rPr lang="en-GB" dirty="0"/>
              <a:t>Details of other books on the same Online Resource list</a:t>
            </a:r>
          </a:p>
          <a:p>
            <a:r>
              <a:rPr lang="en-GB" dirty="0"/>
              <a:t>Browse the shelf feature includes print and ebooks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FC1650-46AF-4905-840C-49C0D7D002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Record of the book ‘Adventures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in the lives of others : ethical dilemmas in factual </a:t>
            </a:r>
            <a:r>
              <a:rPr lang="en-GB" dirty="0"/>
              <a:t>filmmaking’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7261A7-EF31-415F-A7DA-0208E55B2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item records include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8A8002-E42F-442D-B230-EBD1C8D14605}"/>
              </a:ext>
            </a:extLst>
          </p:cNvPr>
          <p:cNvSpPr txBox="1"/>
          <p:nvPr/>
        </p:nvSpPr>
        <p:spPr>
          <a:xfrm>
            <a:off x="822385" y="5854460"/>
            <a:ext cx="3692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Book record</a:t>
            </a:r>
            <a:endParaRPr lang="en-GB" dirty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88CE9FAE-CE38-4F96-9BCE-86964C64A22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3"/>
          <a:srcRect l="10542" t="34778" r="19502" b="26139"/>
          <a:stretch/>
        </p:blipFill>
        <p:spPr>
          <a:xfrm>
            <a:off x="6883880" y="2086985"/>
            <a:ext cx="5060830" cy="1884909"/>
          </a:xfr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BF0481F-4436-4FDB-845A-D54E2391F19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311" t="20444" r="7338" b="13704"/>
          <a:stretch/>
        </p:blipFill>
        <p:spPr>
          <a:xfrm>
            <a:off x="5397172" y="3819235"/>
            <a:ext cx="4836544" cy="2458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789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BDDEF4B0-4B09-4BC4-8CBC-1E4D309742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3918" y="2278627"/>
            <a:ext cx="3820058" cy="2566218"/>
          </a:xfrm>
        </p:spPr>
        <p:txBody>
          <a:bodyPr/>
          <a:lstStyle/>
          <a:p>
            <a:r>
              <a:rPr lang="en-US" dirty="0"/>
              <a:t>Use the Library Search to find ebooks</a:t>
            </a:r>
          </a:p>
          <a:p>
            <a:r>
              <a:rPr lang="en-US" dirty="0"/>
              <a:t>Limit to full text online</a:t>
            </a:r>
          </a:p>
          <a:p>
            <a:r>
              <a:rPr lang="en-US" dirty="0"/>
              <a:t>Limit to books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71FC6FC-FD5F-45BE-9D1B-F2C3E0FA8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Limit Library Search to ebooks only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3F345C-507B-48A6-B407-F4FEFF20CB5B}"/>
              </a:ext>
            </a:extLst>
          </p:cNvPr>
          <p:cNvSpPr txBox="1"/>
          <p:nvPr/>
        </p:nvSpPr>
        <p:spPr>
          <a:xfrm>
            <a:off x="902897" y="4844845"/>
            <a:ext cx="3531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Ebook search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813564-1CFF-4D7C-9E76-3A9AADCE561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6" t="11489" r="1978" b="7421"/>
          <a:stretch/>
        </p:blipFill>
        <p:spPr>
          <a:xfrm>
            <a:off x="4544674" y="1690777"/>
            <a:ext cx="7325273" cy="4066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499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Limit Library Search to ejournals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32604" y="2110596"/>
            <a:ext cx="315151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can search for journal titles on the catalogue – along with books, databases, articles and other resources.</a:t>
            </a:r>
          </a:p>
          <a:p>
            <a:endParaRPr lang="en-GB" dirty="0"/>
          </a:p>
          <a:p>
            <a:r>
              <a:rPr lang="en-GB" dirty="0"/>
              <a:t>Limit to Journals and Full Text Online with the Active filters</a:t>
            </a:r>
          </a:p>
          <a:p>
            <a:endParaRPr lang="en-GB" dirty="0"/>
          </a:p>
          <a:p>
            <a:r>
              <a:rPr lang="en-GB" dirty="0"/>
              <a:t>Click on the title and this will take you to the platform the journal is hosted in.</a:t>
            </a:r>
          </a:p>
        </p:txBody>
      </p:sp>
      <p:sp>
        <p:nvSpPr>
          <p:cNvPr id="4" name="TextBox 3">
            <a:hlinkClick r:id="rId2"/>
            <a:extLst>
              <a:ext uri="{FF2B5EF4-FFF2-40B4-BE49-F238E27FC236}">
                <a16:creationId xmlns:a16="http://schemas.microsoft.com/office/drawing/2014/main" id="{A23FA2EA-646A-4FC5-A91C-AFD6CB7A3D59}"/>
              </a:ext>
            </a:extLst>
          </p:cNvPr>
          <p:cNvSpPr txBox="1"/>
          <p:nvPr/>
        </p:nvSpPr>
        <p:spPr>
          <a:xfrm>
            <a:off x="698242" y="5290868"/>
            <a:ext cx="2792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Library Search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FEB8C7-8983-4EFD-BE15-0B63ACDD398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49" t="11069" r="6226" b="5492"/>
          <a:stretch/>
        </p:blipFill>
        <p:spPr>
          <a:xfrm>
            <a:off x="4146931" y="1368725"/>
            <a:ext cx="7510231" cy="4490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2183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6514" y="1592263"/>
            <a:ext cx="5253297" cy="494722"/>
          </a:xfrm>
        </p:spPr>
        <p:txBody>
          <a:bodyPr/>
          <a:lstStyle/>
          <a:p>
            <a:r>
              <a:rPr lang="en-US" dirty="0"/>
              <a:t>From </a:t>
            </a:r>
            <a:r>
              <a:rPr lang="en-US" dirty="0">
                <a:hlinkClick r:id="rId2"/>
              </a:rPr>
              <a:t>Database Search</a:t>
            </a: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13AAEFD4-E29F-4600-A548-9E5BA8CC00A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1" t="11343" r="1839" b="7050"/>
          <a:stretch/>
        </p:blipFill>
        <p:spPr>
          <a:xfrm>
            <a:off x="709077" y="2410042"/>
            <a:ext cx="5146034" cy="2855696"/>
          </a:xfr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6DBA38F-0090-4BE9-8A9B-DA8852FFFB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6740" y="1573881"/>
            <a:ext cx="5275260" cy="513104"/>
          </a:xfrm>
        </p:spPr>
        <p:txBody>
          <a:bodyPr/>
          <a:lstStyle/>
          <a:p>
            <a:r>
              <a:rPr lang="en-US" dirty="0"/>
              <a:t>Examples of resources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119CEF-03E0-410C-8B3B-137DE0DA4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6738" y="2201230"/>
            <a:ext cx="5275262" cy="4060483"/>
          </a:xfrm>
        </p:spPr>
        <p:txBody>
          <a:bodyPr>
            <a:normAutofit/>
          </a:bodyPr>
          <a:lstStyle/>
          <a:p>
            <a:r>
              <a:rPr lang="en-GB" sz="2200" dirty="0"/>
              <a:t>E-book collections</a:t>
            </a:r>
          </a:p>
          <a:p>
            <a:r>
              <a:rPr lang="en-GB" sz="2200" dirty="0"/>
              <a:t>Academic journals</a:t>
            </a:r>
          </a:p>
          <a:p>
            <a:r>
              <a:rPr lang="en-GB" sz="2200" dirty="0"/>
              <a:t>Specialist databases</a:t>
            </a:r>
          </a:p>
          <a:p>
            <a:r>
              <a:rPr lang="en-GB" sz="2200" dirty="0"/>
              <a:t>Newspaper database</a:t>
            </a:r>
          </a:p>
          <a:p>
            <a:r>
              <a:rPr lang="en-GB" sz="2200" dirty="0"/>
              <a:t>Academic video resources</a:t>
            </a:r>
          </a:p>
          <a:p>
            <a:r>
              <a:rPr lang="en-GB" sz="2200" dirty="0"/>
              <a:t>Image database</a:t>
            </a:r>
          </a:p>
          <a:p>
            <a:r>
              <a:rPr lang="en-GB" sz="2200" dirty="0"/>
              <a:t>TV, film, radio resources</a:t>
            </a:r>
          </a:p>
          <a:p>
            <a:r>
              <a:rPr lang="en-GB" sz="2200" dirty="0"/>
              <a:t>Dissertations</a:t>
            </a:r>
          </a:p>
          <a:p>
            <a:r>
              <a:rPr lang="en-GB" sz="2200" dirty="0"/>
              <a:t>Theatre and music databases</a:t>
            </a:r>
          </a:p>
          <a:p>
            <a:endParaRPr lang="en-GB" sz="2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Types of database collections</a:t>
            </a:r>
          </a:p>
        </p:txBody>
      </p:sp>
    </p:spTree>
    <p:extLst>
      <p:ext uri="{BB962C8B-B14F-4D97-AF65-F5344CB8AC3E}">
        <p14:creationId xmlns:p14="http://schemas.microsoft.com/office/powerpoint/2010/main" val="3935867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E932674-C04C-426D-A369-F027907ECD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Box of Broadcasts </a:t>
            </a:r>
            <a:r>
              <a:rPr lang="en-GB" dirty="0">
                <a:hlinkClick r:id="rId2"/>
              </a:rPr>
              <a:t>(BoB)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AF727-8A23-474A-AF53-57681AB5722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3A3A3A"/>
                </a:solidFill>
                <a:effectLst/>
              </a:rPr>
              <a:t>BoB is Learning on Screen’s on demand TV and radio service for education. </a:t>
            </a:r>
          </a:p>
          <a:p>
            <a:r>
              <a:rPr lang="en-GB" sz="2400" dirty="0"/>
              <a:t>Create your own account with your UWTDS details</a:t>
            </a:r>
          </a:p>
          <a:p>
            <a:r>
              <a:rPr lang="en-GB" sz="2400" dirty="0"/>
              <a:t>Request programmes to be recorded either via the guide or search box</a:t>
            </a:r>
          </a:p>
          <a:p>
            <a:r>
              <a:rPr lang="en-GB" sz="2400" dirty="0"/>
              <a:t>Create playlists of your programmes or search for public playlists through the search box</a:t>
            </a:r>
          </a:p>
          <a:p>
            <a:r>
              <a:rPr lang="en-GB" sz="2400" dirty="0"/>
              <a:t>Create clips with your recordings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32B725-E498-4348-A570-07D94B6321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Academic Video Online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412EB65-6B1F-4032-ADCF-CFD5B3CD55E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sz="2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Is a multidisciplinary video subscription that includes documentaries, interviews, feature films, performances, news programs, and demonstrations</a:t>
            </a:r>
          </a:p>
          <a:p>
            <a:r>
              <a:rPr lang="en-GB" sz="24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Search for videos using the search box</a:t>
            </a:r>
          </a:p>
          <a:p>
            <a:r>
              <a:rPr lang="en-GB" sz="24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Filter your results by subject, person, content type, release date</a:t>
            </a:r>
          </a:p>
          <a:p>
            <a:r>
              <a:rPr lang="en-GB" sz="24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View transcripts, details, and export citations to RefWorks</a:t>
            </a:r>
          </a:p>
          <a:p>
            <a:r>
              <a:rPr lang="en-GB" sz="2400" dirty="0">
                <a:solidFill>
                  <a:srgbClr val="0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Create clips of the videos or view previously created clips</a:t>
            </a:r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663403-CA27-4C34-B19E-9BDFCA676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video resources </a:t>
            </a:r>
          </a:p>
        </p:txBody>
      </p:sp>
    </p:spTree>
    <p:extLst>
      <p:ext uri="{BB962C8B-B14F-4D97-AF65-F5344CB8AC3E}">
        <p14:creationId xmlns:p14="http://schemas.microsoft.com/office/powerpoint/2010/main" val="18037505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F615B06C-42C3-4DC0-8667-25F2F56D5C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Click on the ebooks link in Database Search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Bloomsbury Academic</a:t>
            </a:r>
          </a:p>
          <a:p>
            <a:r>
              <a:rPr lang="en-US" dirty="0"/>
              <a:t>Taylor &amp; Francis </a:t>
            </a:r>
          </a:p>
          <a:p>
            <a:r>
              <a:rPr lang="en-US" dirty="0"/>
              <a:t>Ebook Central</a:t>
            </a:r>
          </a:p>
          <a:p>
            <a:r>
              <a:rPr lang="en-US" dirty="0" err="1"/>
              <a:t>VLeBooks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Make sure to limit to content you have access to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A1B2F3C-C3A5-4E1B-A5C7-7335A632C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Search for ebooks via Database Search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77BEF56-9DC1-478B-838D-8C109FFBF8D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13" t="11291" r="3468" b="5416"/>
          <a:stretch/>
        </p:blipFill>
        <p:spPr>
          <a:xfrm>
            <a:off x="6004354" y="1777181"/>
            <a:ext cx="6010447" cy="3465871"/>
          </a:xfr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B3FEB8-B247-4D7E-BA93-E43CBDCEF4C8}"/>
              </a:ext>
            </a:extLst>
          </p:cNvPr>
          <p:cNvSpPr txBox="1"/>
          <p:nvPr/>
        </p:nvSpPr>
        <p:spPr>
          <a:xfrm>
            <a:off x="6055743" y="5566913"/>
            <a:ext cx="2858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Database 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1543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Browse ejournals via Browzine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52253" y="1654047"/>
            <a:ext cx="3379488" cy="4574040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Search by journal title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Browse by subject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Keep up-to-date with the latest issues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Create an account and stock your own shelf with your favourite titles</a:t>
            </a:r>
          </a:p>
          <a:p>
            <a:pPr marL="0" indent="0">
              <a:buNone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dirty="0">
                <a:latin typeface="Calibri"/>
                <a:cs typeface="Calibri"/>
                <a:hlinkClick r:id="rId2"/>
              </a:rPr>
              <a:t>Browzine</a:t>
            </a: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 rotWithShape="1">
          <a:blip r:embed="rId3"/>
          <a:srcRect l="569" t="10439" b="4321"/>
          <a:stretch/>
        </p:blipFill>
        <p:spPr>
          <a:xfrm>
            <a:off x="4032852" y="1505749"/>
            <a:ext cx="7951814" cy="4544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1768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61DB8181-3224-4906-8A30-78FABF6D11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2720" y="2052338"/>
            <a:ext cx="5253297" cy="494722"/>
          </a:xfrm>
        </p:spPr>
        <p:txBody>
          <a:bodyPr/>
          <a:lstStyle/>
          <a:p>
            <a:r>
              <a:rPr lang="en-US" dirty="0"/>
              <a:t>Go to the Harvard Referencing Handbook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847007-DAAF-4F12-ACA7-F061DB4A86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9" t="12605" r="2397" b="25779"/>
          <a:stretch/>
        </p:blipFill>
        <p:spPr>
          <a:xfrm>
            <a:off x="224345" y="2867574"/>
            <a:ext cx="6041907" cy="2595717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quarter" idx="4"/>
          </p:nvPr>
        </p:nvSpPr>
        <p:spPr>
          <a:xfrm>
            <a:off x="6479037" y="2128265"/>
            <a:ext cx="5275262" cy="33350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Access the handbooks via the library webpages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Referencing Handbooks</a:t>
            </a:r>
            <a:endParaRPr lang="en-GB" sz="2400" dirty="0"/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The University also subscribes to RefWorks - help videos and set up instructions are available online</a:t>
            </a:r>
          </a:p>
          <a:p>
            <a:pPr marL="0" indent="0">
              <a:buNone/>
            </a:pPr>
            <a:r>
              <a:rPr lang="en-GB" sz="2400" dirty="0">
                <a:hlinkClick r:id="rId4"/>
              </a:rPr>
              <a:t>Refworks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Accessing the referencing handbooks</a:t>
            </a:r>
          </a:p>
        </p:txBody>
      </p:sp>
    </p:spTree>
    <p:extLst>
      <p:ext uri="{BB962C8B-B14F-4D97-AF65-F5344CB8AC3E}">
        <p14:creationId xmlns:p14="http://schemas.microsoft.com/office/powerpoint/2010/main" val="28899805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Help is always available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525247" y="1567550"/>
            <a:ext cx="7766137" cy="457404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cs typeface="Calibri"/>
              </a:rPr>
              <a:t>For subject based queries and help with searching for information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"/>
                <a:cs typeface="Calibri"/>
              </a:rPr>
              <a:t>Emily Hywel  </a:t>
            </a:r>
            <a:r>
              <a:rPr lang="en-GB" sz="2400" dirty="0">
                <a:latin typeface="Calibri"/>
                <a:cs typeface="Calibri"/>
              </a:rPr>
              <a:t>Academic Liaison Librarian</a:t>
            </a:r>
            <a:endParaRPr lang="en-GB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cs typeface="Calibri"/>
              </a:rPr>
              <a:t>Email:   </a:t>
            </a:r>
            <a:r>
              <a:rPr lang="en-GB" sz="2400" dirty="0">
                <a:latin typeface="Calibri"/>
                <a:cs typeface="Calibri"/>
                <a:hlinkClick r:id="rId2"/>
              </a:rPr>
              <a:t>emily.hywel@uwtsd.ac.uk</a:t>
            </a:r>
            <a:r>
              <a:rPr lang="en-GB" sz="2400" dirty="0">
                <a:latin typeface="Calibri"/>
                <a:cs typeface="Calibri"/>
              </a:rPr>
              <a:t>  or  </a:t>
            </a:r>
            <a:r>
              <a:rPr lang="en-GB" sz="2400" dirty="0">
                <a:latin typeface="Calibri"/>
                <a:cs typeface="Calibri"/>
                <a:hlinkClick r:id="rId3"/>
              </a:rPr>
              <a:t>infoskills@uwtsd.ac.uk</a:t>
            </a:r>
            <a:endParaRPr lang="en-GB" sz="2400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cs typeface="Calibri"/>
              </a:rPr>
              <a:t>Telephone:   01792 481000 ex3105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</a:rPr>
              <a:t>General queries and help with loans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  <a:hlinkClick r:id="rId4"/>
              </a:rPr>
              <a:t>library@uwtsd.ac.uk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39" r="13776" b="535"/>
          <a:stretch/>
        </p:blipFill>
        <p:spPr>
          <a:xfrm>
            <a:off x="8464378" y="1742302"/>
            <a:ext cx="3202376" cy="4007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7378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 or comments?</a:t>
            </a:r>
          </a:p>
        </p:txBody>
      </p:sp>
      <p:pic>
        <p:nvPicPr>
          <p:cNvPr id="4" name="Picture 5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DFB02B0B-F2B7-40E1-B7EC-6C181443951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1348" r="1" b="25414"/>
          <a:stretch/>
        </p:blipFill>
        <p:spPr>
          <a:xfrm>
            <a:off x="698242" y="1433384"/>
            <a:ext cx="10499881" cy="44528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86616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mustard [Read-Only]" id="{638C033A-C943-4883-A59A-B8E1426AE0E8}" vid="{F78C849E-30D8-4BF7-9584-C3236BF219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3" ma:contentTypeDescription="Create a new document." ma:contentTypeScope="" ma:versionID="eb41a2b409c941b791f8a18dfaf4d698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32c4c2b7112d2948c7970227bb95d042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c361958-d63d-4444-9986-5debd40b8faa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9307CE08-7B97-4862-83CB-11DF6CC61A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9c361958-d63d-4444-9986-5debd40b8faa"/>
    <ds:schemaRef ds:uri="http://purl.org/dc/elements/1.1/"/>
    <ds:schemaRef ds:uri="http://schemas.microsoft.com/office/2006/documentManagement/types"/>
    <ds:schemaRef ds:uri="d6763200-d287-43bd-9663-450c381dd6d6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template-mustard</Template>
  <TotalTime>3533</TotalTime>
  <Words>895</Words>
  <Application>Microsoft Office PowerPoint</Application>
  <PresentationFormat>Widescreen</PresentationFormat>
  <Paragraphs>155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Calibri Light</vt:lpstr>
      <vt:lpstr>Lucida Sans</vt:lpstr>
      <vt:lpstr>Segoe UI</vt:lpstr>
      <vt:lpstr>Source Sans Pro</vt:lpstr>
      <vt:lpstr>Wingdings</vt:lpstr>
      <vt:lpstr>Office Theme</vt:lpstr>
      <vt:lpstr>Introduction to the Library Service and Online Resources  L4 Adventure Filmmaking  Part 1 </vt:lpstr>
      <vt:lpstr>This session will cover</vt:lpstr>
      <vt:lpstr>Support the library provides</vt:lpstr>
      <vt:lpstr>Resources the library provides</vt:lpstr>
      <vt:lpstr>From the library webpage</vt:lpstr>
      <vt:lpstr>The Library Search</vt:lpstr>
      <vt:lpstr>Navigating the Library Search</vt:lpstr>
      <vt:lpstr>Focusing your search results</vt:lpstr>
      <vt:lpstr>The item records include</vt:lpstr>
      <vt:lpstr>Limit Library Search to ebooks only</vt:lpstr>
      <vt:lpstr>Limit Library Search to ejournals</vt:lpstr>
      <vt:lpstr>Types of database collections</vt:lpstr>
      <vt:lpstr>Using video resources </vt:lpstr>
      <vt:lpstr>Search for ebooks via Database Search</vt:lpstr>
      <vt:lpstr>Browse ejournals via Browzine</vt:lpstr>
      <vt:lpstr>Accessing the referencing handbooks</vt:lpstr>
      <vt:lpstr>Help is always available</vt:lpstr>
      <vt:lpstr>Any questions or comments?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Hywel</dc:creator>
  <cp:lastModifiedBy>Emily Hywel</cp:lastModifiedBy>
  <cp:revision>112</cp:revision>
  <dcterms:created xsi:type="dcterms:W3CDTF">2019-09-13T10:04:54Z</dcterms:created>
  <dcterms:modified xsi:type="dcterms:W3CDTF">2021-10-06T14:06:34Z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