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7" r:id="rId6"/>
    <p:sldId id="259" r:id="rId7"/>
    <p:sldId id="258" r:id="rId8"/>
    <p:sldId id="261" r:id="rId9"/>
    <p:sldId id="260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790809-3361-4DF2-BA7E-5E919FC167D7}" v="156" dt="2023-07-18T17:44:14.9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 autoAdjust="0"/>
  </p:normalViewPr>
  <p:slideViewPr>
    <p:cSldViewPr snapToGrid="0">
      <p:cViewPr varScale="1">
        <p:scale>
          <a:sx n="116" d="100"/>
          <a:sy n="116" d="100"/>
        </p:scale>
        <p:origin x="378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04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Pacuraru (2126931)" userId="S::2126931@student.uwtsd.ac.uk::a5d6b231-3e3f-4670-8d28-f490ad479fef" providerId="AD" clId="Web-{79790809-3361-4DF2-BA7E-5E919FC167D7}"/>
    <pc:docChg chg="addSld modSld sldOrd addMainMaster delMainMaster">
      <pc:chgData name="Simona Pacuraru (2126931)" userId="S::2126931@student.uwtsd.ac.uk::a5d6b231-3e3f-4670-8d28-f490ad479fef" providerId="AD" clId="Web-{79790809-3361-4DF2-BA7E-5E919FC167D7}" dt="2023-07-18T17:44:14.956" v="153"/>
      <pc:docMkLst>
        <pc:docMk/>
      </pc:docMkLst>
      <pc:sldChg chg="addSp modSp mod setBg modClrScheme chgLayout">
        <pc:chgData name="Simona Pacuraru (2126931)" userId="S::2126931@student.uwtsd.ac.uk::a5d6b231-3e3f-4670-8d28-f490ad479fef" providerId="AD" clId="Web-{79790809-3361-4DF2-BA7E-5E919FC167D7}" dt="2023-07-18T17:38:00.586" v="130" actId="14100"/>
        <pc:sldMkLst>
          <pc:docMk/>
          <pc:sldMk cId="553726541" sldId="256"/>
        </pc:sldMkLst>
        <pc:spChg chg="mod">
          <ac:chgData name="Simona Pacuraru (2126931)" userId="S::2126931@student.uwtsd.ac.uk::a5d6b231-3e3f-4670-8d28-f490ad479fef" providerId="AD" clId="Web-{79790809-3361-4DF2-BA7E-5E919FC167D7}" dt="2023-07-18T17:37:17.864" v="123" actId="1076"/>
          <ac:spMkLst>
            <pc:docMk/>
            <pc:sldMk cId="553726541" sldId="256"/>
            <ac:spMk id="2" creationId="{9FB28281-3783-403A-B1AB-0182A003DFE3}"/>
          </ac:spMkLst>
        </pc:spChg>
        <pc:spChg chg="mod ord">
          <ac:chgData name="Simona Pacuraru (2126931)" userId="S::2126931@student.uwtsd.ac.uk::a5d6b231-3e3f-4670-8d28-f490ad479fef" providerId="AD" clId="Web-{79790809-3361-4DF2-BA7E-5E919FC167D7}" dt="2023-07-18T17:35:54.824" v="107"/>
          <ac:spMkLst>
            <pc:docMk/>
            <pc:sldMk cId="553726541" sldId="256"/>
            <ac:spMk id="3" creationId="{C4542EAC-8BF3-4BFD-9891-145BC49409C2}"/>
          </ac:spMkLst>
        </pc:spChg>
        <pc:spChg chg="add">
          <ac:chgData name="Simona Pacuraru (2126931)" userId="S::2126931@student.uwtsd.ac.uk::a5d6b231-3e3f-4670-8d28-f490ad479fef" providerId="AD" clId="Web-{79790809-3361-4DF2-BA7E-5E919FC167D7}" dt="2023-07-17T08:57:11.624" v="0"/>
          <ac:spMkLst>
            <pc:docMk/>
            <pc:sldMk cId="553726541" sldId="256"/>
            <ac:spMk id="9" creationId="{0668B51F-0397-D568-D929-A4F9A9CC47E8}"/>
          </ac:spMkLst>
        </pc:spChg>
        <pc:spChg chg="add">
          <ac:chgData name="Simona Pacuraru (2126931)" userId="S::2126931@student.uwtsd.ac.uk::a5d6b231-3e3f-4670-8d28-f490ad479fef" providerId="AD" clId="Web-{79790809-3361-4DF2-BA7E-5E919FC167D7}" dt="2023-07-17T08:57:11.624" v="0"/>
          <ac:spMkLst>
            <pc:docMk/>
            <pc:sldMk cId="553726541" sldId="256"/>
            <ac:spMk id="11" creationId="{50F200B6-228D-F4F2-C6FF-D4257EC20592}"/>
          </ac:spMkLst>
        </pc:spChg>
        <pc:picChg chg="add">
          <ac:chgData name="Simona Pacuraru (2126931)" userId="S::2126931@student.uwtsd.ac.uk::a5d6b231-3e3f-4670-8d28-f490ad479fef" providerId="AD" clId="Web-{79790809-3361-4DF2-BA7E-5E919FC167D7}" dt="2023-07-17T08:57:11.624" v="0"/>
          <ac:picMkLst>
            <pc:docMk/>
            <pc:sldMk cId="553726541" sldId="256"/>
            <ac:picMk id="4" creationId="{7F698A03-0C89-38CF-CFFB-AF91E76E0D5A}"/>
          </ac:picMkLst>
        </pc:picChg>
        <pc:picChg chg="add mod ord">
          <ac:chgData name="Simona Pacuraru (2126931)" userId="S::2126931@student.uwtsd.ac.uk::a5d6b231-3e3f-4670-8d28-f490ad479fef" providerId="AD" clId="Web-{79790809-3361-4DF2-BA7E-5E919FC167D7}" dt="2023-07-18T17:38:00.586" v="130" actId="14100"/>
          <ac:picMkLst>
            <pc:docMk/>
            <pc:sldMk cId="553726541" sldId="256"/>
            <ac:picMk id="5" creationId="{CD740D40-9D58-855D-6B37-48FC42F4C379}"/>
          </ac:picMkLst>
        </pc:picChg>
      </pc:sldChg>
      <pc:sldChg chg="addSp delSp modSp new">
        <pc:chgData name="Simona Pacuraru (2126931)" userId="S::2126931@student.uwtsd.ac.uk::a5d6b231-3e3f-4670-8d28-f490ad479fef" providerId="AD" clId="Web-{79790809-3361-4DF2-BA7E-5E919FC167D7}" dt="2023-07-18T17:39:20.638" v="133" actId="1076"/>
        <pc:sldMkLst>
          <pc:docMk/>
          <pc:sldMk cId="2175900315" sldId="257"/>
        </pc:sldMkLst>
        <pc:spChg chg="mod">
          <ac:chgData name="Simona Pacuraru (2126931)" userId="S::2126931@student.uwtsd.ac.uk::a5d6b231-3e3f-4670-8d28-f490ad479fef" providerId="AD" clId="Web-{79790809-3361-4DF2-BA7E-5E919FC167D7}" dt="2023-07-17T09:04:52.958" v="24" actId="1076"/>
          <ac:spMkLst>
            <pc:docMk/>
            <pc:sldMk cId="2175900315" sldId="257"/>
            <ac:spMk id="2" creationId="{B514EFB2-2AC7-3725-D1E1-AC9169FA6D96}"/>
          </ac:spMkLst>
        </pc:spChg>
        <pc:spChg chg="del">
          <ac:chgData name="Simona Pacuraru (2126931)" userId="S::2126931@student.uwtsd.ac.uk::a5d6b231-3e3f-4670-8d28-f490ad479fef" providerId="AD" clId="Web-{79790809-3361-4DF2-BA7E-5E919FC167D7}" dt="2023-07-17T09:04:45.661" v="23"/>
          <ac:spMkLst>
            <pc:docMk/>
            <pc:sldMk cId="2175900315" sldId="257"/>
            <ac:spMk id="3" creationId="{2D56ECAD-54D9-3C27-B87D-122FC9D82770}"/>
          </ac:spMkLst>
        </pc:spChg>
        <pc:picChg chg="add mod">
          <ac:chgData name="Simona Pacuraru (2126931)" userId="S::2126931@student.uwtsd.ac.uk::a5d6b231-3e3f-4670-8d28-f490ad479fef" providerId="AD" clId="Web-{79790809-3361-4DF2-BA7E-5E919FC167D7}" dt="2023-07-18T17:39:20.638" v="133" actId="1076"/>
          <ac:picMkLst>
            <pc:docMk/>
            <pc:sldMk cId="2175900315" sldId="257"/>
            <ac:picMk id="3" creationId="{9D5560C2-507A-F8C0-B186-BD24E55B6CCD}"/>
          </ac:picMkLst>
        </pc:picChg>
      </pc:sldChg>
      <pc:sldChg chg="addSp delSp modSp new">
        <pc:chgData name="Simona Pacuraru (2126931)" userId="S::2126931@student.uwtsd.ac.uk::a5d6b231-3e3f-4670-8d28-f490ad479fef" providerId="AD" clId="Web-{79790809-3361-4DF2-BA7E-5E919FC167D7}" dt="2023-07-18T17:39:46.640" v="137" actId="1076"/>
        <pc:sldMkLst>
          <pc:docMk/>
          <pc:sldMk cId="3230753707" sldId="258"/>
        </pc:sldMkLst>
        <pc:spChg chg="mod">
          <ac:chgData name="Simona Pacuraru (2126931)" userId="S::2126931@student.uwtsd.ac.uk::a5d6b231-3e3f-4670-8d28-f490ad479fef" providerId="AD" clId="Web-{79790809-3361-4DF2-BA7E-5E919FC167D7}" dt="2023-07-17T09:07:31.237" v="42" actId="1076"/>
          <ac:spMkLst>
            <pc:docMk/>
            <pc:sldMk cId="3230753707" sldId="258"/>
            <ac:spMk id="2" creationId="{04C7F858-D302-6E23-D5F2-B7E0D34A3030}"/>
          </ac:spMkLst>
        </pc:spChg>
        <pc:spChg chg="del">
          <ac:chgData name="Simona Pacuraru (2126931)" userId="S::2126931@student.uwtsd.ac.uk::a5d6b231-3e3f-4670-8d28-f490ad479fef" providerId="AD" clId="Web-{79790809-3361-4DF2-BA7E-5E919FC167D7}" dt="2023-07-17T09:07:22.689" v="41"/>
          <ac:spMkLst>
            <pc:docMk/>
            <pc:sldMk cId="3230753707" sldId="258"/>
            <ac:spMk id="3" creationId="{9F0807BA-E275-F4B5-5936-3AE794A1EBEC}"/>
          </ac:spMkLst>
        </pc:spChg>
        <pc:picChg chg="add mod">
          <ac:chgData name="Simona Pacuraru (2126931)" userId="S::2126931@student.uwtsd.ac.uk::a5d6b231-3e3f-4670-8d28-f490ad479fef" providerId="AD" clId="Web-{79790809-3361-4DF2-BA7E-5E919FC167D7}" dt="2023-07-18T17:39:46.640" v="137" actId="1076"/>
          <ac:picMkLst>
            <pc:docMk/>
            <pc:sldMk cId="3230753707" sldId="258"/>
            <ac:picMk id="3" creationId="{D7077221-BEAD-B672-A6C6-A38DC5819627}"/>
          </ac:picMkLst>
        </pc:picChg>
      </pc:sldChg>
      <pc:sldChg chg="addSp delSp modSp new ord">
        <pc:chgData name="Simona Pacuraru (2126931)" userId="S::2126931@student.uwtsd.ac.uk::a5d6b231-3e3f-4670-8d28-f490ad479fef" providerId="AD" clId="Web-{79790809-3361-4DF2-BA7E-5E919FC167D7}" dt="2023-07-18T17:39:33.264" v="135" actId="1076"/>
        <pc:sldMkLst>
          <pc:docMk/>
          <pc:sldMk cId="1444718799" sldId="259"/>
        </pc:sldMkLst>
        <pc:spChg chg="mod">
          <ac:chgData name="Simona Pacuraru (2126931)" userId="S::2126931@student.uwtsd.ac.uk::a5d6b231-3e3f-4670-8d28-f490ad479fef" providerId="AD" clId="Web-{79790809-3361-4DF2-BA7E-5E919FC167D7}" dt="2023-07-17T09:09:24.387" v="47" actId="1076"/>
          <ac:spMkLst>
            <pc:docMk/>
            <pc:sldMk cId="1444718799" sldId="259"/>
            <ac:spMk id="2" creationId="{A88C9724-343F-708C-C3BA-607767F46F48}"/>
          </ac:spMkLst>
        </pc:spChg>
        <pc:spChg chg="del">
          <ac:chgData name="Simona Pacuraru (2126931)" userId="S::2126931@student.uwtsd.ac.uk::a5d6b231-3e3f-4670-8d28-f490ad479fef" providerId="AD" clId="Web-{79790809-3361-4DF2-BA7E-5E919FC167D7}" dt="2023-07-17T09:09:16.714" v="46"/>
          <ac:spMkLst>
            <pc:docMk/>
            <pc:sldMk cId="1444718799" sldId="259"/>
            <ac:spMk id="3" creationId="{E576546B-FB98-6D1A-70E9-56E89A55B753}"/>
          </ac:spMkLst>
        </pc:spChg>
        <pc:picChg chg="add mod">
          <ac:chgData name="Simona Pacuraru (2126931)" userId="S::2126931@student.uwtsd.ac.uk::a5d6b231-3e3f-4670-8d28-f490ad479fef" providerId="AD" clId="Web-{79790809-3361-4DF2-BA7E-5E919FC167D7}" dt="2023-07-18T17:39:33.264" v="135" actId="1076"/>
          <ac:picMkLst>
            <pc:docMk/>
            <pc:sldMk cId="1444718799" sldId="259"/>
            <ac:picMk id="3" creationId="{60476654-64B7-2D40-55F9-FF2EDB5662C4}"/>
          </ac:picMkLst>
        </pc:picChg>
      </pc:sldChg>
      <pc:sldChg chg="addSp delSp modSp new">
        <pc:chgData name="Simona Pacuraru (2126931)" userId="S::2126931@student.uwtsd.ac.uk::a5d6b231-3e3f-4670-8d28-f490ad479fef" providerId="AD" clId="Web-{79790809-3361-4DF2-BA7E-5E919FC167D7}" dt="2023-07-18T17:40:26.799" v="139" actId="1076"/>
        <pc:sldMkLst>
          <pc:docMk/>
          <pc:sldMk cId="126760147" sldId="260"/>
        </pc:sldMkLst>
        <pc:spChg chg="mod">
          <ac:chgData name="Simona Pacuraru (2126931)" userId="S::2126931@student.uwtsd.ac.uk::a5d6b231-3e3f-4670-8d28-f490ad479fef" providerId="AD" clId="Web-{79790809-3361-4DF2-BA7E-5E919FC167D7}" dt="2023-07-17T09:10:45.909" v="53" actId="1076"/>
          <ac:spMkLst>
            <pc:docMk/>
            <pc:sldMk cId="126760147" sldId="260"/>
            <ac:spMk id="2" creationId="{2742EF6A-059E-0F43-D3B2-6C9DF2338D23}"/>
          </ac:spMkLst>
        </pc:spChg>
        <pc:spChg chg="del">
          <ac:chgData name="Simona Pacuraru (2126931)" userId="S::2126931@student.uwtsd.ac.uk::a5d6b231-3e3f-4670-8d28-f490ad479fef" providerId="AD" clId="Web-{79790809-3361-4DF2-BA7E-5E919FC167D7}" dt="2023-07-17T09:10:39.361" v="52"/>
          <ac:spMkLst>
            <pc:docMk/>
            <pc:sldMk cId="126760147" sldId="260"/>
            <ac:spMk id="3" creationId="{D28BC432-90DE-1EC6-3A09-5693C065C1F4}"/>
          </ac:spMkLst>
        </pc:spChg>
        <pc:picChg chg="add mod">
          <ac:chgData name="Simona Pacuraru (2126931)" userId="S::2126931@student.uwtsd.ac.uk::a5d6b231-3e3f-4670-8d28-f490ad479fef" providerId="AD" clId="Web-{79790809-3361-4DF2-BA7E-5E919FC167D7}" dt="2023-07-18T17:40:26.799" v="139" actId="1076"/>
          <ac:picMkLst>
            <pc:docMk/>
            <pc:sldMk cId="126760147" sldId="260"/>
            <ac:picMk id="3" creationId="{A7F6A186-9B83-5959-95F1-60E1A468A232}"/>
          </ac:picMkLst>
        </pc:picChg>
      </pc:sldChg>
      <pc:sldChg chg="addSp delSp modSp new ord">
        <pc:chgData name="Simona Pacuraru (2126931)" userId="S::2126931@student.uwtsd.ac.uk::a5d6b231-3e3f-4670-8d28-f490ad479fef" providerId="AD" clId="Web-{79790809-3361-4DF2-BA7E-5E919FC167D7}" dt="2023-07-18T17:44:14.956" v="153"/>
        <pc:sldMkLst>
          <pc:docMk/>
          <pc:sldMk cId="594953190" sldId="261"/>
        </pc:sldMkLst>
        <pc:spChg chg="mod">
          <ac:chgData name="Simona Pacuraru (2126931)" userId="S::2126931@student.uwtsd.ac.uk::a5d6b231-3e3f-4670-8d28-f490ad479fef" providerId="AD" clId="Web-{79790809-3361-4DF2-BA7E-5E919FC167D7}" dt="2023-07-17T09:11:34.147" v="58" actId="1076"/>
          <ac:spMkLst>
            <pc:docMk/>
            <pc:sldMk cId="594953190" sldId="261"/>
            <ac:spMk id="2" creationId="{7381BDBF-2BC5-11BF-BBC4-192C953AB924}"/>
          </ac:spMkLst>
        </pc:spChg>
        <pc:spChg chg="del">
          <ac:chgData name="Simona Pacuraru (2126931)" userId="S::2126931@student.uwtsd.ac.uk::a5d6b231-3e3f-4670-8d28-f490ad479fef" providerId="AD" clId="Web-{79790809-3361-4DF2-BA7E-5E919FC167D7}" dt="2023-07-17T09:11:27.318" v="57"/>
          <ac:spMkLst>
            <pc:docMk/>
            <pc:sldMk cId="594953190" sldId="261"/>
            <ac:spMk id="3" creationId="{8FE328F1-0175-54F4-821D-EA2BAE07B645}"/>
          </ac:spMkLst>
        </pc:spChg>
        <pc:picChg chg="add mod">
          <ac:chgData name="Simona Pacuraru (2126931)" userId="S::2126931@student.uwtsd.ac.uk::a5d6b231-3e3f-4670-8d28-f490ad479fef" providerId="AD" clId="Web-{79790809-3361-4DF2-BA7E-5E919FC167D7}" dt="2023-07-18T17:40:42.175" v="142" actId="1076"/>
          <ac:picMkLst>
            <pc:docMk/>
            <pc:sldMk cId="594953190" sldId="261"/>
            <ac:picMk id="3" creationId="{ADFA3F59-E5ED-6035-E2B5-59FC6E77FF06}"/>
          </ac:picMkLst>
        </pc:picChg>
      </pc:sldChg>
      <pc:sldChg chg="addSp delSp modSp new">
        <pc:chgData name="Simona Pacuraru (2126931)" userId="S::2126931@student.uwtsd.ac.uk::a5d6b231-3e3f-4670-8d28-f490ad479fef" providerId="AD" clId="Web-{79790809-3361-4DF2-BA7E-5E919FC167D7}" dt="2023-07-18T17:40:54.988" v="145" actId="1076"/>
        <pc:sldMkLst>
          <pc:docMk/>
          <pc:sldMk cId="3087926649" sldId="262"/>
        </pc:sldMkLst>
        <pc:spChg chg="mod">
          <ac:chgData name="Simona Pacuraru (2126931)" userId="S::2126931@student.uwtsd.ac.uk::a5d6b231-3e3f-4670-8d28-f490ad479fef" providerId="AD" clId="Web-{79790809-3361-4DF2-BA7E-5E919FC167D7}" dt="2023-07-17T09:13:09.686" v="63" actId="1076"/>
          <ac:spMkLst>
            <pc:docMk/>
            <pc:sldMk cId="3087926649" sldId="262"/>
            <ac:spMk id="2" creationId="{3E388923-0CBD-00E8-B601-37566B681B12}"/>
          </ac:spMkLst>
        </pc:spChg>
        <pc:spChg chg="del">
          <ac:chgData name="Simona Pacuraru (2126931)" userId="S::2126931@student.uwtsd.ac.uk::a5d6b231-3e3f-4670-8d28-f490ad479fef" providerId="AD" clId="Web-{79790809-3361-4DF2-BA7E-5E919FC167D7}" dt="2023-07-17T09:12:59.357" v="62"/>
          <ac:spMkLst>
            <pc:docMk/>
            <pc:sldMk cId="3087926649" sldId="262"/>
            <ac:spMk id="3" creationId="{318E49CF-DAC0-009E-E5DE-DEE72FBE6CFD}"/>
          </ac:spMkLst>
        </pc:spChg>
        <pc:picChg chg="add mod">
          <ac:chgData name="Simona Pacuraru (2126931)" userId="S::2126931@student.uwtsd.ac.uk::a5d6b231-3e3f-4670-8d28-f490ad479fef" providerId="AD" clId="Web-{79790809-3361-4DF2-BA7E-5E919FC167D7}" dt="2023-07-18T17:40:54.988" v="145" actId="1076"/>
          <ac:picMkLst>
            <pc:docMk/>
            <pc:sldMk cId="3087926649" sldId="262"/>
            <ac:picMk id="3" creationId="{4ACB0954-ED9D-3A02-8765-067A6EFA8418}"/>
          </ac:picMkLst>
        </pc:picChg>
      </pc:sldChg>
      <pc:sldChg chg="addSp delSp modSp new">
        <pc:chgData name="Simona Pacuraru (2126931)" userId="S::2126931@student.uwtsd.ac.uk::a5d6b231-3e3f-4670-8d28-f490ad479fef" providerId="AD" clId="Web-{79790809-3361-4DF2-BA7E-5E919FC167D7}" dt="2023-07-18T17:41:21.928" v="147" actId="1076"/>
        <pc:sldMkLst>
          <pc:docMk/>
          <pc:sldMk cId="4004400074" sldId="263"/>
        </pc:sldMkLst>
        <pc:spChg chg="mod">
          <ac:chgData name="Simona Pacuraru (2126931)" userId="S::2126931@student.uwtsd.ac.uk::a5d6b231-3e3f-4670-8d28-f490ad479fef" providerId="AD" clId="Web-{79790809-3361-4DF2-BA7E-5E919FC167D7}" dt="2023-07-17T09:15:32.167" v="68" actId="1076"/>
          <ac:spMkLst>
            <pc:docMk/>
            <pc:sldMk cId="4004400074" sldId="263"/>
            <ac:spMk id="2" creationId="{F61AD7F0-0556-7D15-9FF7-55507AA8F733}"/>
          </ac:spMkLst>
        </pc:spChg>
        <pc:spChg chg="del">
          <ac:chgData name="Simona Pacuraru (2126931)" userId="S::2126931@student.uwtsd.ac.uk::a5d6b231-3e3f-4670-8d28-f490ad479fef" providerId="AD" clId="Web-{79790809-3361-4DF2-BA7E-5E919FC167D7}" dt="2023-07-17T09:15:22.838" v="67"/>
          <ac:spMkLst>
            <pc:docMk/>
            <pc:sldMk cId="4004400074" sldId="263"/>
            <ac:spMk id="3" creationId="{2C11A544-BD8C-BAEE-8813-7A53471A7733}"/>
          </ac:spMkLst>
        </pc:spChg>
        <pc:picChg chg="add mod">
          <ac:chgData name="Simona Pacuraru (2126931)" userId="S::2126931@student.uwtsd.ac.uk::a5d6b231-3e3f-4670-8d28-f490ad479fef" providerId="AD" clId="Web-{79790809-3361-4DF2-BA7E-5E919FC167D7}" dt="2023-07-18T17:41:21.928" v="147" actId="1076"/>
          <ac:picMkLst>
            <pc:docMk/>
            <pc:sldMk cId="4004400074" sldId="263"/>
            <ac:picMk id="3" creationId="{3160B46C-DBDB-3CD4-6FA5-C8B1651579B2}"/>
          </ac:picMkLst>
        </pc:picChg>
      </pc:sldChg>
      <pc:sldChg chg="addSp delSp modSp new">
        <pc:chgData name="Simona Pacuraru (2126931)" userId="S::2126931@student.uwtsd.ac.uk::a5d6b231-3e3f-4670-8d28-f490ad479fef" providerId="AD" clId="Web-{79790809-3361-4DF2-BA7E-5E919FC167D7}" dt="2023-07-18T17:41:32.163" v="149" actId="1076"/>
        <pc:sldMkLst>
          <pc:docMk/>
          <pc:sldMk cId="3867335774" sldId="264"/>
        </pc:sldMkLst>
        <pc:spChg chg="mod">
          <ac:chgData name="Simona Pacuraru (2126931)" userId="S::2126931@student.uwtsd.ac.uk::a5d6b231-3e3f-4670-8d28-f490ad479fef" providerId="AD" clId="Web-{79790809-3361-4DF2-BA7E-5E919FC167D7}" dt="2023-07-17T09:16:54.221" v="98" actId="1076"/>
          <ac:spMkLst>
            <pc:docMk/>
            <pc:sldMk cId="3867335774" sldId="264"/>
            <ac:spMk id="2" creationId="{11B731A2-965C-A003-2AC9-55BF21B8F31B}"/>
          </ac:spMkLst>
        </pc:spChg>
        <pc:spChg chg="del">
          <ac:chgData name="Simona Pacuraru (2126931)" userId="S::2126931@student.uwtsd.ac.uk::a5d6b231-3e3f-4670-8d28-f490ad479fef" providerId="AD" clId="Web-{79790809-3361-4DF2-BA7E-5E919FC167D7}" dt="2023-07-17T09:06:24.934" v="35"/>
          <ac:spMkLst>
            <pc:docMk/>
            <pc:sldMk cId="3867335774" sldId="264"/>
            <ac:spMk id="3" creationId="{CA8F4961-2E79-35A6-01A5-E8014137C03D}"/>
          </ac:spMkLst>
        </pc:spChg>
        <pc:picChg chg="add mod">
          <ac:chgData name="Simona Pacuraru (2126931)" userId="S::2126931@student.uwtsd.ac.uk::a5d6b231-3e3f-4670-8d28-f490ad479fef" providerId="AD" clId="Web-{79790809-3361-4DF2-BA7E-5E919FC167D7}" dt="2023-07-18T17:41:32.163" v="149" actId="1076"/>
          <ac:picMkLst>
            <pc:docMk/>
            <pc:sldMk cId="3867335774" sldId="264"/>
            <ac:picMk id="3" creationId="{098EDE4B-2961-FDA7-B6D4-20814BC52682}"/>
          </ac:picMkLst>
        </pc:picChg>
      </pc:sldChg>
      <pc:sldChg chg="addSp delSp modSp new">
        <pc:chgData name="Simona Pacuraru (2126931)" userId="S::2126931@student.uwtsd.ac.uk::a5d6b231-3e3f-4670-8d28-f490ad479fef" providerId="AD" clId="Web-{79790809-3361-4DF2-BA7E-5E919FC167D7}" dt="2023-07-18T17:41:52.414" v="152" actId="1076"/>
        <pc:sldMkLst>
          <pc:docMk/>
          <pc:sldMk cId="2468666468" sldId="265"/>
        </pc:sldMkLst>
        <pc:spChg chg="mod">
          <ac:chgData name="Simona Pacuraru (2126931)" userId="S::2126931@student.uwtsd.ac.uk::a5d6b231-3e3f-4670-8d28-f490ad479fef" providerId="AD" clId="Web-{79790809-3361-4DF2-BA7E-5E919FC167D7}" dt="2023-07-17T09:18:01.054" v="104" actId="1076"/>
          <ac:spMkLst>
            <pc:docMk/>
            <pc:sldMk cId="2468666468" sldId="265"/>
            <ac:spMk id="2" creationId="{3959D5E9-D2F7-7AF5-9C33-AE8B1AF1CB79}"/>
          </ac:spMkLst>
        </pc:spChg>
        <pc:spChg chg="del">
          <ac:chgData name="Simona Pacuraru (2126931)" userId="S::2126931@student.uwtsd.ac.uk::a5d6b231-3e3f-4670-8d28-f490ad479fef" providerId="AD" clId="Web-{79790809-3361-4DF2-BA7E-5E919FC167D7}" dt="2023-07-17T09:17:54.694" v="103"/>
          <ac:spMkLst>
            <pc:docMk/>
            <pc:sldMk cId="2468666468" sldId="265"/>
            <ac:spMk id="3" creationId="{A3F4F389-0F84-625A-6F00-C200D69F333B}"/>
          </ac:spMkLst>
        </pc:spChg>
        <pc:picChg chg="add mod">
          <ac:chgData name="Simona Pacuraru (2126931)" userId="S::2126931@student.uwtsd.ac.uk::a5d6b231-3e3f-4670-8d28-f490ad479fef" providerId="AD" clId="Web-{79790809-3361-4DF2-BA7E-5E919FC167D7}" dt="2023-07-18T17:41:52.414" v="152" actId="1076"/>
          <ac:picMkLst>
            <pc:docMk/>
            <pc:sldMk cId="2468666468" sldId="265"/>
            <ac:picMk id="3" creationId="{6A9C7145-A31C-13D0-B91B-7076AD20FDEF}"/>
          </ac:picMkLst>
        </pc:picChg>
      </pc:sldChg>
      <pc:sldMasterChg chg="del delSldLayout">
        <pc:chgData name="Simona Pacuraru (2126931)" userId="S::2126931@student.uwtsd.ac.uk::a5d6b231-3e3f-4670-8d28-f490ad479fef" providerId="AD" clId="Web-{79790809-3361-4DF2-BA7E-5E919FC167D7}" dt="2023-07-17T08:57:11.624" v="0"/>
        <pc:sldMasterMkLst>
          <pc:docMk/>
          <pc:sldMasterMk cId="2371758177" sldId="2147483660"/>
        </pc:sldMasterMkLst>
        <pc:sldLayoutChg chg="del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2371758177" sldId="2147483660"/>
            <pc:sldLayoutMk cId="3129878285" sldId="2147483661"/>
          </pc:sldLayoutMkLst>
        </pc:sldLayoutChg>
        <pc:sldLayoutChg chg="del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2371758177" sldId="2147483660"/>
            <pc:sldLayoutMk cId="572029412" sldId="2147483662"/>
          </pc:sldLayoutMkLst>
        </pc:sldLayoutChg>
        <pc:sldLayoutChg chg="del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2371758177" sldId="2147483660"/>
            <pc:sldLayoutMk cId="3636461385" sldId="2147483663"/>
          </pc:sldLayoutMkLst>
        </pc:sldLayoutChg>
        <pc:sldLayoutChg chg="del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2371758177" sldId="2147483660"/>
            <pc:sldLayoutMk cId="3626050071" sldId="2147483664"/>
          </pc:sldLayoutMkLst>
        </pc:sldLayoutChg>
        <pc:sldLayoutChg chg="del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2371758177" sldId="2147483660"/>
            <pc:sldLayoutMk cId="4223613637" sldId="2147483665"/>
          </pc:sldLayoutMkLst>
        </pc:sldLayoutChg>
        <pc:sldLayoutChg chg="del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2371758177" sldId="2147483660"/>
            <pc:sldLayoutMk cId="986665687" sldId="2147483666"/>
          </pc:sldLayoutMkLst>
        </pc:sldLayoutChg>
        <pc:sldLayoutChg chg="del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2371758177" sldId="2147483660"/>
            <pc:sldLayoutMk cId="2924672457" sldId="2147483667"/>
          </pc:sldLayoutMkLst>
        </pc:sldLayoutChg>
        <pc:sldLayoutChg chg="del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2371758177" sldId="2147483660"/>
            <pc:sldLayoutMk cId="1650365514" sldId="2147483668"/>
          </pc:sldLayoutMkLst>
        </pc:sldLayoutChg>
        <pc:sldLayoutChg chg="del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2371758177" sldId="2147483660"/>
            <pc:sldLayoutMk cId="746702124" sldId="2147483669"/>
          </pc:sldLayoutMkLst>
        </pc:sldLayoutChg>
        <pc:sldLayoutChg chg="del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2371758177" sldId="2147483660"/>
            <pc:sldLayoutMk cId="61784523" sldId="2147483670"/>
          </pc:sldLayoutMkLst>
        </pc:sldLayoutChg>
        <pc:sldLayoutChg chg="del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2371758177" sldId="2147483660"/>
            <pc:sldLayoutMk cId="1164236222" sldId="2147483671"/>
          </pc:sldLayoutMkLst>
        </pc:sldLayoutChg>
      </pc:sldMasterChg>
      <pc:sldMasterChg chg="add replId addSldLayout">
        <pc:chgData name="Simona Pacuraru (2126931)" userId="S::2126931@student.uwtsd.ac.uk::a5d6b231-3e3f-4670-8d28-f490ad479fef" providerId="AD" clId="Web-{79790809-3361-4DF2-BA7E-5E919FC167D7}" dt="2023-07-17T08:57:11.624" v="0"/>
        <pc:sldMasterMkLst>
          <pc:docMk/>
          <pc:sldMasterMk cId="1685362918" sldId="2147483672"/>
        </pc:sldMasterMkLst>
        <pc:sldLayoutChg chg="add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1685362918" sldId="2147483672"/>
            <pc:sldLayoutMk cId="301505903" sldId="2147483673"/>
          </pc:sldLayoutMkLst>
        </pc:sldLayoutChg>
        <pc:sldLayoutChg chg="add replId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1685362918" sldId="2147483672"/>
            <pc:sldLayoutMk cId="2859393299" sldId="2147483674"/>
          </pc:sldLayoutMkLst>
        </pc:sldLayoutChg>
        <pc:sldLayoutChg chg="add replId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1685362918" sldId="2147483672"/>
            <pc:sldLayoutMk cId="4146505129" sldId="2147483675"/>
          </pc:sldLayoutMkLst>
        </pc:sldLayoutChg>
        <pc:sldLayoutChg chg="add replId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1685362918" sldId="2147483672"/>
            <pc:sldLayoutMk cId="2653270343" sldId="2147483676"/>
          </pc:sldLayoutMkLst>
        </pc:sldLayoutChg>
        <pc:sldLayoutChg chg="add replId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1685362918" sldId="2147483672"/>
            <pc:sldLayoutMk cId="391274874" sldId="2147483677"/>
          </pc:sldLayoutMkLst>
        </pc:sldLayoutChg>
        <pc:sldLayoutChg chg="add replId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1685362918" sldId="2147483672"/>
            <pc:sldLayoutMk cId="1985781336" sldId="2147483678"/>
          </pc:sldLayoutMkLst>
        </pc:sldLayoutChg>
        <pc:sldLayoutChg chg="add replId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1685362918" sldId="2147483672"/>
            <pc:sldLayoutMk cId="3671015681" sldId="2147483679"/>
          </pc:sldLayoutMkLst>
        </pc:sldLayoutChg>
        <pc:sldLayoutChg chg="add replId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1685362918" sldId="2147483672"/>
            <pc:sldLayoutMk cId="3965961963" sldId="2147483680"/>
          </pc:sldLayoutMkLst>
        </pc:sldLayoutChg>
        <pc:sldLayoutChg chg="add replId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1685362918" sldId="2147483672"/>
            <pc:sldLayoutMk cId="859959727" sldId="2147483681"/>
          </pc:sldLayoutMkLst>
        </pc:sldLayoutChg>
        <pc:sldLayoutChg chg="add replId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1685362918" sldId="2147483672"/>
            <pc:sldLayoutMk cId="1157806865" sldId="2147483682"/>
          </pc:sldLayoutMkLst>
        </pc:sldLayoutChg>
        <pc:sldLayoutChg chg="add replId">
          <pc:chgData name="Simona Pacuraru (2126931)" userId="S::2126931@student.uwtsd.ac.uk::a5d6b231-3e3f-4670-8d28-f490ad479fef" providerId="AD" clId="Web-{79790809-3361-4DF2-BA7E-5E919FC167D7}" dt="2023-07-17T08:57:11.624" v="0"/>
          <pc:sldLayoutMkLst>
            <pc:docMk/>
            <pc:sldMasterMk cId="1685362918" sldId="2147483672"/>
            <pc:sldLayoutMk cId="833021693" sldId="2147483683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D1D7FAE-1E06-4F8C-8B13-AE83947D37CA}" type="datetime1">
              <a:rPr lang="en-GB" smtClean="0"/>
              <a:t>18/07/2023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FDDEDF6-FF44-4638-BB07-B63DE698F164}" type="datetime1">
              <a:rPr lang="en-GB" noProof="0" smtClean="0"/>
              <a:t>18/07/2023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Quarter level</a:t>
            </a:r>
          </a:p>
          <a:p>
            <a:pPr lvl="4" rtl="0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18CCA95-4F40-4CDD-BF1E-B8C9EB86EE7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7/18/2023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021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7/18/2023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806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7/18/2023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959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7/18/2023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961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7/18/2023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015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7/18/2023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781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7/18/2023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74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7/18/2023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270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7/18/2023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505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7/18/2023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39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7/18/2023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05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7/18/2023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362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68B51F-0397-D568-D929-A4F9A9CC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7F698A03-0C89-38CF-CFFB-AF91E76E0D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-2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0F200B6-228D-F4F2-C6FF-D4257EC20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4556932" y="3127849"/>
            <a:ext cx="7654355" cy="3796328"/>
          </a:xfrm>
          <a:custGeom>
            <a:avLst/>
            <a:gdLst>
              <a:gd name="connsiteX0" fmla="*/ 1835852 w 7654355"/>
              <a:gd name="connsiteY0" fmla="*/ 1549 h 3796328"/>
              <a:gd name="connsiteX1" fmla="*/ 20604 w 7654355"/>
              <a:gd name="connsiteY1" fmla="*/ 803783 h 3796328"/>
              <a:gd name="connsiteX2" fmla="*/ 0 w 7654355"/>
              <a:gd name="connsiteY2" fmla="*/ 826352 h 3796328"/>
              <a:gd name="connsiteX3" fmla="*/ 51841 w 7654355"/>
              <a:gd name="connsiteY3" fmla="*/ 3796328 h 3796328"/>
              <a:gd name="connsiteX4" fmla="*/ 7654355 w 7654355"/>
              <a:gd name="connsiteY4" fmla="*/ 3663625 h 3796328"/>
              <a:gd name="connsiteX5" fmla="*/ 3473222 w 7654355"/>
              <a:gd name="connsiteY5" fmla="*/ 499129 h 3796328"/>
              <a:gd name="connsiteX6" fmla="*/ 3417360 w 7654355"/>
              <a:gd name="connsiteY6" fmla="*/ 459014 h 3796328"/>
              <a:gd name="connsiteX7" fmla="*/ 1990462 w 7654355"/>
              <a:gd name="connsiteY7" fmla="*/ 763 h 3796328"/>
              <a:gd name="connsiteX8" fmla="*/ 1835852 w 7654355"/>
              <a:gd name="connsiteY8" fmla="*/ 1549 h 3796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54355" h="3796328">
                <a:moveTo>
                  <a:pt x="1835852" y="1549"/>
                </a:moveTo>
                <a:cubicBezTo>
                  <a:pt x="1166613" y="24353"/>
                  <a:pt x="510847" y="298769"/>
                  <a:pt x="20604" y="803783"/>
                </a:cubicBezTo>
                <a:lnTo>
                  <a:pt x="0" y="826352"/>
                </a:lnTo>
                <a:lnTo>
                  <a:pt x="51841" y="3796328"/>
                </a:lnTo>
                <a:lnTo>
                  <a:pt x="7654355" y="3663625"/>
                </a:lnTo>
                <a:lnTo>
                  <a:pt x="3473222" y="499129"/>
                </a:lnTo>
                <a:lnTo>
                  <a:pt x="3417360" y="459014"/>
                </a:lnTo>
                <a:cubicBezTo>
                  <a:pt x="2981578" y="162529"/>
                  <a:pt x="2485536" y="12600"/>
                  <a:pt x="1990462" y="763"/>
                </a:cubicBezTo>
                <a:cubicBezTo>
                  <a:pt x="1938891" y="-470"/>
                  <a:pt x="1887332" y="-206"/>
                  <a:pt x="1835852" y="1549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4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85802" y="-46683"/>
            <a:ext cx="8581255" cy="1232744"/>
          </a:xfrm>
        </p:spPr>
        <p:txBody>
          <a:bodyPr rtlCol="0" anchor="ctr">
            <a:noAutofit/>
          </a:bodyPr>
          <a:lstStyle/>
          <a:p>
            <a:pPr algn="r"/>
            <a:r>
              <a:rPr lang="en-GB" b="0" dirty="0">
                <a:solidFill>
                  <a:srgbClr val="242424"/>
                </a:solidFill>
                <a:latin typeface="Calibri"/>
                <a:ea typeface="+mj-lt"/>
                <a:cs typeface="+mj-lt"/>
              </a:rPr>
              <a:t>The Influence of Ethical and Sustainable Practices on CRM Efficacy at Scottish Power</a:t>
            </a:r>
            <a:endParaRPr lang="en-US" dirty="0">
              <a:latin typeface="Calibri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5715" y="5645077"/>
            <a:ext cx="3935053" cy="1010882"/>
          </a:xfrm>
        </p:spPr>
        <p:txBody>
          <a:bodyPr rtlCol="0" anchor="b">
            <a:normAutofit/>
          </a:bodyPr>
          <a:lstStyle/>
          <a:p>
            <a:pPr algn="r"/>
            <a:r>
              <a:rPr lang="en-GB" dirty="0"/>
              <a:t>Simona Pacuraru-2126931</a:t>
            </a:r>
          </a:p>
        </p:txBody>
      </p:sp>
      <p:pic>
        <p:nvPicPr>
          <p:cNvPr id="5" name="Picture 5" descr="A green field with windmills&#10;&#10;Description automatically generated">
            <a:extLst>
              <a:ext uri="{FF2B5EF4-FFF2-40B4-BE49-F238E27FC236}">
                <a16:creationId xmlns:a16="http://schemas.microsoft.com/office/drawing/2014/main" id="{CD740D40-9D58-855D-6B37-48FC42F4C3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23" y="1110343"/>
            <a:ext cx="12186555" cy="5181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4EFB2-2AC7-3725-D1E1-AC9169FA6D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7405" y="2531344"/>
            <a:ext cx="6211185" cy="230524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2800" b="0" dirty="0">
                <a:solidFill>
                  <a:srgbClr val="242424"/>
                </a:solidFill>
                <a:ea typeface="+mj-lt"/>
                <a:cs typeface="+mj-lt"/>
              </a:rPr>
              <a:t>Introduction:</a:t>
            </a:r>
            <a:endParaRPr lang="en-US" sz="2800" dirty="0"/>
          </a:p>
          <a:p>
            <a:pPr marL="285750" indent="-285750">
              <a:buFont typeface="Arial"/>
              <a:buChar char="•"/>
            </a:pPr>
            <a:r>
              <a:rPr lang="en-GB" sz="2800" b="0" dirty="0">
                <a:solidFill>
                  <a:srgbClr val="242424"/>
                </a:solidFill>
                <a:ea typeface="+mj-lt"/>
                <a:cs typeface="+mj-lt"/>
              </a:rPr>
              <a:t>Importance of ethical and sustainable practices in CRM</a:t>
            </a:r>
            <a:endParaRPr lang="en-GB" sz="2800" dirty="0"/>
          </a:p>
          <a:p>
            <a:pPr marL="285750" indent="-285750">
              <a:buFont typeface="Arial"/>
              <a:buChar char="•"/>
            </a:pPr>
            <a:r>
              <a:rPr lang="en-GB" sz="2800" b="0" dirty="0">
                <a:solidFill>
                  <a:srgbClr val="242424"/>
                </a:solidFill>
                <a:ea typeface="+mj-lt"/>
                <a:cs typeface="+mj-lt"/>
              </a:rPr>
              <a:t>Overview of Scottish Power's commitment to ethics and sustainability</a:t>
            </a:r>
            <a:endParaRPr lang="en-GB" sz="2800" dirty="0"/>
          </a:p>
          <a:p>
            <a:pPr marL="285750" indent="-285750">
              <a:buFont typeface="Arial"/>
              <a:buChar char="•"/>
            </a:pPr>
            <a:r>
              <a:rPr lang="en-GB" sz="2800" b="0" dirty="0">
                <a:solidFill>
                  <a:srgbClr val="242424"/>
                </a:solidFill>
                <a:ea typeface="+mj-lt"/>
                <a:cs typeface="+mj-lt"/>
              </a:rPr>
              <a:t>Objectives of the presentation</a:t>
            </a:r>
            <a:endParaRPr lang="en-GB" sz="2800" dirty="0"/>
          </a:p>
          <a:p>
            <a:endParaRPr lang="en-GB" dirty="0"/>
          </a:p>
        </p:txBody>
      </p:sp>
      <p:pic>
        <p:nvPicPr>
          <p:cNvPr id="3" name="Picture 3" descr="A green text with white background&#10;&#10;Description automatically generated">
            <a:extLst>
              <a:ext uri="{FF2B5EF4-FFF2-40B4-BE49-F238E27FC236}">
                <a16:creationId xmlns:a16="http://schemas.microsoft.com/office/drawing/2014/main" id="{9D5560C2-507A-F8C0-B186-BD24E55B6C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3935" y="350441"/>
            <a:ext cx="2743200" cy="87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9003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C9724-343F-708C-C3BA-607767F46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1857" y="3478153"/>
            <a:ext cx="6455434" cy="2981274"/>
          </a:xfrm>
        </p:spPr>
        <p:txBody>
          <a:bodyPr>
            <a:normAutofit fontScale="90000"/>
          </a:bodyPr>
          <a:lstStyle/>
          <a:p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Company Overview:</a:t>
            </a:r>
            <a:endParaRPr lang="en-US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Background and history of Scottish Power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Focus on providing reliable and sustainable energy solutions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Investment in renewable energy initiatives</a:t>
            </a:r>
            <a:endParaRPr lang="en-GB" sz="3600" dirty="0"/>
          </a:p>
          <a:p>
            <a:br>
              <a:rPr lang="en-US" dirty="0"/>
            </a:br>
            <a:endParaRPr lang="en-US" dirty="0"/>
          </a:p>
        </p:txBody>
      </p:sp>
      <p:pic>
        <p:nvPicPr>
          <p:cNvPr id="3" name="Picture 3" descr="A green text with white background&#10;&#10;Description automatically generated">
            <a:extLst>
              <a:ext uri="{FF2B5EF4-FFF2-40B4-BE49-F238E27FC236}">
                <a16:creationId xmlns:a16="http://schemas.microsoft.com/office/drawing/2014/main" id="{60476654-64B7-2D40-55F9-FF2EDB5662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3614" y="132726"/>
            <a:ext cx="2743200" cy="87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7187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7F858-D302-6E23-D5F2-B7E0D34A3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8083" y="4038870"/>
            <a:ext cx="6455434" cy="2981274"/>
          </a:xfrm>
        </p:spPr>
        <p:txBody>
          <a:bodyPr>
            <a:normAutofit fontScale="90000"/>
          </a:bodyPr>
          <a:lstStyle/>
          <a:p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Ethical Policies of Scottish Power:</a:t>
            </a:r>
            <a:endParaRPr lang="en-US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Code of Conduct: Promoting honesty, integrity, and legal compliance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Anti-Corruption and Bribery: Prohibiting all forms of bribery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Data Protection and Privacy: Ensuring the security and privacy of customer data</a:t>
            </a:r>
            <a:endParaRPr lang="en-GB" sz="3600" dirty="0"/>
          </a:p>
          <a:p>
            <a:br>
              <a:rPr lang="en-US" dirty="0"/>
            </a:br>
            <a:endParaRPr lang="en-US" dirty="0"/>
          </a:p>
        </p:txBody>
      </p:sp>
      <p:pic>
        <p:nvPicPr>
          <p:cNvPr id="3" name="Picture 3" descr="A green text with white background&#10;&#10;Description automatically generated">
            <a:extLst>
              <a:ext uri="{FF2B5EF4-FFF2-40B4-BE49-F238E27FC236}">
                <a16:creationId xmlns:a16="http://schemas.microsoft.com/office/drawing/2014/main" id="{D7077221-BEAD-B672-A6C6-A38DC58196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7543" y="173547"/>
            <a:ext cx="2743200" cy="87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753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1BDBF-2BC5-11BF-BBC4-192C953AB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423" y="4585210"/>
            <a:ext cx="6455434" cy="2981274"/>
          </a:xfrm>
        </p:spPr>
        <p:txBody>
          <a:bodyPr>
            <a:normAutofit fontScale="90000"/>
          </a:bodyPr>
          <a:lstStyle/>
          <a:p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Sustainability Policies at Scottish Power:</a:t>
            </a:r>
            <a:endParaRPr lang="en-US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Renewable Energy Transition: Investment in renewable energy sources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Energy Efficiency Programs: Encouraging customers to reduce energy consumption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Community Engagement and Support: Initiatives for local communities</a:t>
            </a:r>
            <a:endParaRPr lang="en-GB" sz="3600" dirty="0"/>
          </a:p>
          <a:p>
            <a:br>
              <a:rPr lang="en-US" dirty="0"/>
            </a:br>
            <a:endParaRPr lang="en-US" dirty="0"/>
          </a:p>
        </p:txBody>
      </p:sp>
      <p:pic>
        <p:nvPicPr>
          <p:cNvPr id="3" name="Picture 3" descr="A green text with white background&#10;&#10;Description automatically generated">
            <a:extLst>
              <a:ext uri="{FF2B5EF4-FFF2-40B4-BE49-F238E27FC236}">
                <a16:creationId xmlns:a16="http://schemas.microsoft.com/office/drawing/2014/main" id="{ADFA3F59-E5ED-6035-E2B5-59FC6E77FF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2793" y="51083"/>
            <a:ext cx="2743200" cy="87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953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2EF6A-059E-0F43-D3B2-6C9DF2338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045" y="3736945"/>
            <a:ext cx="6455434" cy="2981274"/>
          </a:xfrm>
        </p:spPr>
        <p:txBody>
          <a:bodyPr>
            <a:normAutofit fontScale="90000"/>
          </a:bodyPr>
          <a:lstStyle/>
          <a:p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Investigation of Customer Experience:</a:t>
            </a:r>
            <a:endParaRPr lang="en-US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Survey and interview results on the impact of ethical norms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Trust, confidence, reputation, and brand image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Customer satisfaction and loyalty</a:t>
            </a:r>
            <a:endParaRPr lang="en-GB" sz="3600" dirty="0"/>
          </a:p>
          <a:p>
            <a:br>
              <a:rPr lang="en-US" dirty="0"/>
            </a:br>
            <a:endParaRPr lang="en-US" dirty="0"/>
          </a:p>
        </p:txBody>
      </p:sp>
      <p:pic>
        <p:nvPicPr>
          <p:cNvPr id="3" name="Picture 3" descr="A green text with white background&#10;&#10;Description automatically generated">
            <a:extLst>
              <a:ext uri="{FF2B5EF4-FFF2-40B4-BE49-F238E27FC236}">
                <a16:creationId xmlns:a16="http://schemas.microsoft.com/office/drawing/2014/main" id="{A7F6A186-9B83-5959-95F1-60E1A468A2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7221" y="78297"/>
            <a:ext cx="2743200" cy="87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60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88923-0CBD-00E8-B601-37566B681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5555" y="3665059"/>
            <a:ext cx="6455434" cy="298127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Customer Experience and Sustainable Practices:</a:t>
            </a:r>
            <a:endParaRPr lang="en-US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Brand Differentiation and Customer Loyalty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Enhanced Customer Perception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Relevant Academic Theory: Corporate Social Responsibility (CSR)</a:t>
            </a:r>
            <a:endParaRPr lang="en-GB" sz="3600" dirty="0"/>
          </a:p>
          <a:p>
            <a:endParaRPr lang="en-GB" dirty="0"/>
          </a:p>
        </p:txBody>
      </p:sp>
      <p:pic>
        <p:nvPicPr>
          <p:cNvPr id="3" name="Picture 3" descr="A green text with white background&#10;&#10;Description automatically generated">
            <a:extLst>
              <a:ext uri="{FF2B5EF4-FFF2-40B4-BE49-F238E27FC236}">
                <a16:creationId xmlns:a16="http://schemas.microsoft.com/office/drawing/2014/main" id="{4ACB0954-ED9D-3A02-8765-067A6EFA84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7222" y="159940"/>
            <a:ext cx="2743200" cy="87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9266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AD7F0-0556-7D15-9FF7-55507AA8F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7479" y="4959021"/>
            <a:ext cx="6455434" cy="2981274"/>
          </a:xfrm>
        </p:spPr>
        <p:txBody>
          <a:bodyPr>
            <a:normAutofit fontScale="90000"/>
          </a:bodyPr>
          <a:lstStyle/>
          <a:p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Critical Literature Review on Quality Models/Theories:</a:t>
            </a:r>
            <a:endParaRPr lang="en-US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TQM: Customer-centric approach, continuous improvement, and employee involvement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Six Sigma: Data-driven approach, process efficiency, and customer-centricity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SERVQUAL Model: Comprehensive assessment, customer-centric focus, and diagnostic capabilities</a:t>
            </a:r>
            <a:endParaRPr lang="en-GB" sz="3600" dirty="0"/>
          </a:p>
          <a:p>
            <a:br>
              <a:rPr lang="en-US" dirty="0"/>
            </a:br>
            <a:endParaRPr lang="en-US" dirty="0"/>
          </a:p>
        </p:txBody>
      </p:sp>
      <p:pic>
        <p:nvPicPr>
          <p:cNvPr id="3" name="Picture 3" descr="A green text with white background&#10;&#10;Description automatically generated">
            <a:extLst>
              <a:ext uri="{FF2B5EF4-FFF2-40B4-BE49-F238E27FC236}">
                <a16:creationId xmlns:a16="http://schemas.microsoft.com/office/drawing/2014/main" id="{3160B46C-DBDB-3CD4-6FA5-C8B1651579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6079" y="-153024"/>
            <a:ext cx="2743200" cy="87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400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731A2-965C-A003-2AC9-55BF21B8F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1215" y="4412681"/>
            <a:ext cx="6455434" cy="2981274"/>
          </a:xfrm>
        </p:spPr>
        <p:txBody>
          <a:bodyPr>
            <a:normAutofit fontScale="90000"/>
          </a:bodyPr>
          <a:lstStyle/>
          <a:p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Recommendations:</a:t>
            </a:r>
            <a:endParaRPr lang="en-US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Reinforce Ethical Norms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Adopt Sustainable Solutions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Foster Cooperation with Customers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Leverage Data Analytics and AI</a:t>
            </a:r>
            <a:endParaRPr lang="en-GB" sz="3600" dirty="0"/>
          </a:p>
          <a:p>
            <a:br>
              <a:rPr lang="en-US" dirty="0"/>
            </a:br>
            <a:endParaRPr lang="en-US" dirty="0"/>
          </a:p>
          <a:p>
            <a:br>
              <a:rPr lang="en-US" dirty="0"/>
            </a:br>
            <a:endParaRPr lang="en-US" dirty="0"/>
          </a:p>
        </p:txBody>
      </p:sp>
      <p:pic>
        <p:nvPicPr>
          <p:cNvPr id="3" name="Picture 3" descr="A green text with white background&#10;&#10;Description automatically generated">
            <a:extLst>
              <a:ext uri="{FF2B5EF4-FFF2-40B4-BE49-F238E27FC236}">
                <a16:creationId xmlns:a16="http://schemas.microsoft.com/office/drawing/2014/main" id="{098EDE4B-2961-FDA7-B6D4-20814BC526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3614" y="-3345"/>
            <a:ext cx="2743200" cy="87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335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9D5E9-D2F7-7AF5-9C33-AE8B1AF1C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045" y="3693813"/>
            <a:ext cx="6455434" cy="298127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Conclusion:</a:t>
            </a:r>
            <a:endParaRPr lang="en-US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Ethical and sustainable practices positively influence CRM efficacy</a:t>
            </a:r>
            <a:endParaRPr lang="en-GB" sz="3600" dirty="0"/>
          </a:p>
          <a:p>
            <a:pPr marL="285750" indent="-285750">
              <a:buFont typeface="Arial"/>
              <a:buChar char="•"/>
            </a:pPr>
            <a:r>
              <a:rPr lang="en-GB" sz="3600" b="0" dirty="0">
                <a:solidFill>
                  <a:srgbClr val="242424"/>
                </a:solidFill>
                <a:ea typeface="+mj-lt"/>
                <a:cs typeface="+mj-lt"/>
              </a:rPr>
              <a:t>Scottish Power's commitment to ethics and sustainability enhances customer satisfaction and loyalty</a:t>
            </a:r>
            <a:endParaRPr lang="en-GB" sz="3600" dirty="0"/>
          </a:p>
          <a:p>
            <a:endParaRPr lang="en-GB" dirty="0"/>
          </a:p>
        </p:txBody>
      </p:sp>
      <p:pic>
        <p:nvPicPr>
          <p:cNvPr id="3" name="Picture 3" descr="A green text with white background&#10;&#10;Description automatically generated">
            <a:extLst>
              <a:ext uri="{FF2B5EF4-FFF2-40B4-BE49-F238E27FC236}">
                <a16:creationId xmlns:a16="http://schemas.microsoft.com/office/drawing/2014/main" id="{6A9C7145-A31C-13D0-B91B-7076AD20FD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8043" y="64690"/>
            <a:ext cx="2743200" cy="87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666468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AnalogousFromRegularSeedRightStep">
      <a:dk1>
        <a:srgbClr val="000000"/>
      </a:dk1>
      <a:lt1>
        <a:srgbClr val="FFFFFF"/>
      </a:lt1>
      <a:dk2>
        <a:srgbClr val="1B2130"/>
      </a:dk2>
      <a:lt2>
        <a:srgbClr val="F3F0F0"/>
      </a:lt2>
      <a:accent1>
        <a:srgbClr val="20B4A9"/>
      </a:accent1>
      <a:accent2>
        <a:srgbClr val="1794D5"/>
      </a:accent2>
      <a:accent3>
        <a:srgbClr val="2957E7"/>
      </a:accent3>
      <a:accent4>
        <a:srgbClr val="4B2CD9"/>
      </a:accent4>
      <a:accent5>
        <a:srgbClr val="9929E7"/>
      </a:accent5>
      <a:accent6>
        <a:srgbClr val="D517D3"/>
      </a:accent6>
      <a:hlink>
        <a:srgbClr val="BF3F49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9B0F2AC-8567-4D03-BFFC-653DB596C52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7C2F7BF6-CD39-4568-B8BD-EA8D252E10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0</TotalTime>
  <Words>1</Words>
  <Application>Microsoft Office PowerPoint</Application>
  <PresentationFormat>Widescreen</PresentationFormat>
  <Paragraphs>1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SwellVTI</vt:lpstr>
      <vt:lpstr>The Influence of Ethical and Sustainable Practices on CRM Efficacy at Scottish Power</vt:lpstr>
      <vt:lpstr>Introduction: Importance of ethical and sustainable practices in CRM Overview of Scottish Power's commitment to ethics and sustainability Objectives of the presentation </vt:lpstr>
      <vt:lpstr>Company Overview: Background and history of Scottish Power Focus on providing reliable and sustainable energy solutions Investment in renewable energy initiatives  </vt:lpstr>
      <vt:lpstr>Ethical Policies of Scottish Power: Code of Conduct: Promoting honesty, integrity, and legal compliance Anti-Corruption and Bribery: Prohibiting all forms of bribery Data Protection and Privacy: Ensuring the security and privacy of customer data  </vt:lpstr>
      <vt:lpstr>Sustainability Policies at Scottish Power: Renewable Energy Transition: Investment in renewable energy sources Energy Efficiency Programs: Encouraging customers to reduce energy consumption Community Engagement and Support: Initiatives for local communities  </vt:lpstr>
      <vt:lpstr>Investigation of Customer Experience: Survey and interview results on the impact of ethical norms Trust, confidence, reputation, and brand image Customer satisfaction and loyalty  </vt:lpstr>
      <vt:lpstr>Customer Experience and Sustainable Practices: Brand Differentiation and Customer Loyalty Enhanced Customer Perception Relevant Academic Theory: Corporate Social Responsibility (CSR) </vt:lpstr>
      <vt:lpstr>Critical Literature Review on Quality Models/Theories: TQM: Customer-centric approach, continuous improvement, and employee involvement Six Sigma: Data-driven approach, process efficiency, and customer-centricity SERVQUAL Model: Comprehensive assessment, customer-centric focus, and diagnostic capabilities  </vt:lpstr>
      <vt:lpstr>Recommendations: Reinforce Ethical Norms Adopt Sustainable Solutions Foster Cooperation with Customers Leverage Data Analytics and AI    </vt:lpstr>
      <vt:lpstr>Conclusion: Ethical and sustainable practices positively influence CRM efficacy Scottish Power's commitment to ethics and sustainability enhances customer satisfaction and loyalty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102</cp:revision>
  <dcterms:created xsi:type="dcterms:W3CDTF">2023-07-17T08:56:31Z</dcterms:created>
  <dcterms:modified xsi:type="dcterms:W3CDTF">2023-07-18T17:44:15Z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