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0AFA89-E90D-48E4-BA5A-7E77B63B1D82}" v="8" dt="2022-03-10T17:25:23.7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9" d="100"/>
          <a:sy n="79" d="100"/>
        </p:scale>
        <p:origin x="86" y="4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ed Kabeer" userId="563cd73e971ee64a" providerId="LiveId" clId="{760AFA89-E90D-48E4-BA5A-7E77B63B1D82}"/>
    <pc:docChg chg="undo custSel modSld">
      <pc:chgData name="Muhammed Kabeer" userId="563cd73e971ee64a" providerId="LiveId" clId="{760AFA89-E90D-48E4-BA5A-7E77B63B1D82}" dt="2022-03-10T17:25:25.987" v="249" actId="20577"/>
      <pc:docMkLst>
        <pc:docMk/>
      </pc:docMkLst>
      <pc:sldChg chg="addSp delSp modSp mod">
        <pc:chgData name="Muhammed Kabeer" userId="563cd73e971ee64a" providerId="LiveId" clId="{760AFA89-E90D-48E4-BA5A-7E77B63B1D82}" dt="2022-03-10T17:25:25.987" v="249" actId="20577"/>
        <pc:sldMkLst>
          <pc:docMk/>
          <pc:sldMk cId="2783288467" sldId="256"/>
        </pc:sldMkLst>
        <pc:spChg chg="add mod">
          <ac:chgData name="Muhammed Kabeer" userId="563cd73e971ee64a" providerId="LiveId" clId="{760AFA89-E90D-48E4-BA5A-7E77B63B1D82}" dt="2022-03-10T16:35:07.923" v="95" actId="1076"/>
          <ac:spMkLst>
            <pc:docMk/>
            <pc:sldMk cId="2783288467" sldId="256"/>
            <ac:spMk id="2" creationId="{0FD867F3-A197-4FD2-B281-CAC843724533}"/>
          </ac:spMkLst>
        </pc:spChg>
        <pc:graphicFrameChg chg="mod modGraphic">
          <ac:chgData name="Muhammed Kabeer" userId="563cd73e971ee64a" providerId="LiveId" clId="{760AFA89-E90D-48E4-BA5A-7E77B63B1D82}" dt="2022-03-10T17:25:25.987" v="249" actId="20577"/>
          <ac:graphicFrameMkLst>
            <pc:docMk/>
            <pc:sldMk cId="2783288467" sldId="256"/>
            <ac:graphicFrameMk id="5" creationId="{E9E20C14-781C-4E25-9A6E-E93F526C03AE}"/>
          </ac:graphicFrameMkLst>
        </pc:graphicFrameChg>
        <pc:picChg chg="del">
          <ac:chgData name="Muhammed Kabeer" userId="563cd73e971ee64a" providerId="LiveId" clId="{760AFA89-E90D-48E4-BA5A-7E77B63B1D82}" dt="2022-03-10T16:32:10.083" v="49" actId="21"/>
          <ac:picMkLst>
            <pc:docMk/>
            <pc:sldMk cId="2783288467" sldId="256"/>
            <ac:picMk id="7" creationId="{9532EA83-53E2-49AD-813F-43CFC452631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61240-5F51-4383-8D81-9BA4F67DD3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66441B-39A3-4B2C-B7D4-1FB61A7FE0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7681F3-0599-40E7-A896-A769E3766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031EFB-F91B-4C40-9961-6CE4AF4D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7512D9-C935-4ED4-970F-9078557DD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722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CA0A6-F9B7-4A94-8137-4C663362D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C23C2-575B-43D3-A108-31F16D39A1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129DD5-977B-485B-86B2-68E4651B5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D312B-81E4-4A02-87B6-108AECF4B9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6EFCCD-8CA9-4847-BD9B-0204AE1309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7576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3E04E-D0F7-4FBD-9DB6-D85333F6D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5EB7BF-519D-493F-B9A0-C38DE155DF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C38656-80FD-480C-933A-51FB27005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ED18D0-C42B-4DB2-A4EB-28F8E3A26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33E2DC-E0A8-4810-8B94-0C59E4D6A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084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60BC3-1C0C-4765-9927-62E2D6B6C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B48E2-CB4C-41F2-8E82-F68F58913D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761068-1FDB-42D9-985A-B91EAC7288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06A334-CD73-4B87-A93C-D46198E70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E328E4-A29B-402D-89CF-F47F01E9E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C6D294-C5DC-4995-83FD-D42B19627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776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33EBC-CDD7-4505-B8DC-55D34C113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B010B0-4C59-4FB0-8CFA-E4B0FF9DDA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AB264C-0542-4390-98E4-2EB2E96668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D9DA62-D3BC-441E-BA13-B56AE57CC3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7D01D5-9F97-492A-A963-62636E2CA3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D19255-935E-4764-AD88-CE782F2F5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76AADE-258D-4846-88FA-33025007ED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0128D4-E056-4C04-AE01-343ED2419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58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A03BB-E284-4A7E-BFA8-4AA525B85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89E89D-4EAF-4D11-805D-0E9AB3A59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C0F795-6F84-47E7-9046-C3050ECDD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23A050-0DD4-4B70-8A38-A8DB0FC79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318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EFE8C0-8AC1-4B80-B8D3-37A39687A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59E528-00ED-42B0-95FF-DBAEF5DD0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0735CA-4B96-43D1-B8EE-2FCC6D4DC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364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9D8F9-1D8A-45E9-A8B0-19B0E7F19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5A6C4-2B92-4052-9476-3150862E2B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0349D5-0479-4B95-9F2C-EAD39858F6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E29BD6-994A-4544-8044-8708DBE0B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723A95-EF5D-4FCA-9E62-7B73C1DF5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AF9D5D-A097-4234-82FB-6FF53C7D8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176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5E2A5-15CF-429F-B3A2-225AB3B34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65C119-DF36-49EC-9909-27523C548B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74C4E6-AD87-4DDE-8B97-655D08D59C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452523-1F9D-4692-B7F6-970E63765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986E3D-0B57-4CF3-A4A4-0D34A56DE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93CFA9-A986-4547-83B2-399C6056CC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8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6AE7D-0DD6-41E3-9F84-9017321AE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4F4702-625B-4B5E-ADB1-69E4496531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F04E9E-9995-4201-A79F-A367921A6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34026-1C86-4007-B7E7-22DE5A560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E94038-B01F-4FF2-8DC6-ED5F07E1E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721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7824AD-6FCF-4E48-A027-5DCE5A90BD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2C8C3D-0D59-4BA0-95DC-A8DAA7C0AB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97CED-DC99-4663-99E7-89508E25B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02A53-92D9-403E-84A9-5D72165644BC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F1697-12F8-487D-827A-48BB474A97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FB0878-A8F0-4C5A-AB56-93156EA71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344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F8AFBD-525C-47A4-953F-DCA95FDB2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3EE68E-E9D5-48AD-B760-F35B214A29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CAA7BC-9814-4580-9DA5-B8D3EC45E8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102A53-92D9-403E-84A9-5D72165644BC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B82289-E8F1-47E6-92A3-276271CB2F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273622-8C60-4234-A6E6-E38D7842EF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A3D27F-124F-46F1-A014-A3D501F01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158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DE5BBF1-EFBE-4501-A8A5-BA51D448989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E9E20C14-781C-4E25-9A6E-E93F526C03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5042790"/>
              </p:ext>
            </p:extLst>
          </p:nvPr>
        </p:nvGraphicFramePr>
        <p:xfrm>
          <a:off x="439152" y="1737360"/>
          <a:ext cx="11313696" cy="54864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771232">
                  <a:extLst>
                    <a:ext uri="{9D8B030D-6E8A-4147-A177-3AD203B41FA5}">
                      <a16:colId xmlns:a16="http://schemas.microsoft.com/office/drawing/2014/main" val="1920078553"/>
                    </a:ext>
                  </a:extLst>
                </a:gridCol>
                <a:gridCol w="3771232">
                  <a:extLst>
                    <a:ext uri="{9D8B030D-6E8A-4147-A177-3AD203B41FA5}">
                      <a16:colId xmlns:a16="http://schemas.microsoft.com/office/drawing/2014/main" val="2260711538"/>
                    </a:ext>
                  </a:extLst>
                </a:gridCol>
                <a:gridCol w="3771232">
                  <a:extLst>
                    <a:ext uri="{9D8B030D-6E8A-4147-A177-3AD203B41FA5}">
                      <a16:colId xmlns:a16="http://schemas.microsoft.com/office/drawing/2014/main" val="744272429"/>
                    </a:ext>
                  </a:extLst>
                </a:gridCol>
              </a:tblGrid>
              <a:tr h="23513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Habitacion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Precio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(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miembros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)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Precio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 (no 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miembros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)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1007197"/>
                  </a:ext>
                </a:extLst>
              </a:tr>
              <a:tr h="23513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Individual (un 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cama</a:t>
                      </a: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)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€45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€55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3563618"/>
                  </a:ext>
                </a:extLst>
              </a:tr>
              <a:tr h="23513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Individual (dos camas)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€50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€60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0384813"/>
                  </a:ext>
                </a:extLst>
              </a:tr>
              <a:tr h="23513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Individual (triple camas)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€65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€75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4174558"/>
                  </a:ext>
                </a:extLst>
              </a:tr>
              <a:tr h="23513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Doble 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sencilla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€70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€80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8379035"/>
                  </a:ext>
                </a:extLst>
              </a:tr>
              <a:tr h="23513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Familiar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€85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€90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0481914"/>
                  </a:ext>
                </a:extLst>
              </a:tr>
              <a:tr h="23513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Superior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€100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€110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2847204"/>
                  </a:ext>
                </a:extLst>
              </a:tr>
              <a:tr h="23513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Suite habitacion superior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€110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€120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1139307"/>
                  </a:ext>
                </a:extLst>
              </a:tr>
              <a:tr h="23513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Sala de </a:t>
                      </a:r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conferencias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€250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€300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6440258"/>
                  </a:ext>
                </a:extLst>
              </a:tr>
              <a:tr h="235131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bg1"/>
                          </a:solidFill>
                        </a:rPr>
                        <a:t>Extras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8203264"/>
                  </a:ext>
                </a:extLst>
              </a:tr>
              <a:tr h="23513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Parking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€7 (24 horas)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€10 (24 horas)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874418"/>
                  </a:ext>
                </a:extLst>
              </a:tr>
              <a:tr h="23513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Spa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€25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€35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9704328"/>
                  </a:ext>
                </a:extLst>
              </a:tr>
              <a:tr h="235131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Gimnasio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€8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€12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1061777"/>
                  </a:ext>
                </a:extLst>
              </a:tr>
              <a:tr h="235131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bg1"/>
                          </a:solidFill>
                        </a:rPr>
                        <a:t>Desayuno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€5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€8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48872340"/>
                  </a:ext>
                </a:extLst>
              </a:tr>
              <a:tr h="23513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Piscina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€5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i="0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€10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5619910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0FD867F3-A197-4FD2-B281-CAC843724533}"/>
              </a:ext>
            </a:extLst>
          </p:cNvPr>
          <p:cNvSpPr txBox="1"/>
          <p:nvPr/>
        </p:nvSpPr>
        <p:spPr>
          <a:xfrm>
            <a:off x="4588041" y="420301"/>
            <a:ext cx="30159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i="1" dirty="0">
                <a:solidFill>
                  <a:schemeClr val="bg1"/>
                </a:solidFill>
                <a:highlight>
                  <a:srgbClr val="000000"/>
                </a:highlight>
              </a:rPr>
              <a:t>Hotel Rajia</a:t>
            </a:r>
          </a:p>
        </p:txBody>
      </p:sp>
    </p:spTree>
    <p:extLst>
      <p:ext uri="{BB962C8B-B14F-4D97-AF65-F5344CB8AC3E}">
        <p14:creationId xmlns:p14="http://schemas.microsoft.com/office/powerpoint/2010/main" val="27832884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103</Words>
  <Application>Microsoft Office PowerPoint</Application>
  <PresentationFormat>Widescreen</PresentationFormat>
  <Paragraphs>44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 Kabeer</dc:creator>
  <cp:lastModifiedBy>Muhammed Kabeer</cp:lastModifiedBy>
  <cp:revision>1</cp:revision>
  <dcterms:created xsi:type="dcterms:W3CDTF">2022-03-03T17:27:42Z</dcterms:created>
  <dcterms:modified xsi:type="dcterms:W3CDTF">2022-03-10T17:25:30Z</dcterms:modified>
</cp:coreProperties>
</file>