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77" r:id="rId2"/>
    <p:sldId id="259" r:id="rId3"/>
    <p:sldId id="263" r:id="rId4"/>
    <p:sldId id="262" r:id="rId5"/>
    <p:sldId id="265" r:id="rId6"/>
    <p:sldId id="264" r:id="rId7"/>
    <p:sldId id="266" r:id="rId8"/>
    <p:sldId id="267" r:id="rId9"/>
    <p:sldId id="268" r:id="rId10"/>
    <p:sldId id="270" r:id="rId11"/>
    <p:sldId id="269" r:id="rId12"/>
    <p:sldId id="271" r:id="rId13"/>
    <p:sldId id="272" r:id="rId14"/>
    <p:sldId id="273" r:id="rId15"/>
    <p:sldId id="274" r:id="rId16"/>
    <p:sldId id="275" r:id="rId17"/>
    <p:sldId id="278" r:id="rId18"/>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F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2852291-1A6E-BF2E-111C-F4EB5A2BA709}" v="1765" dt="2026-06-15T13:19:55.001"/>
    <p1510:client id="{8FA32E2C-AD88-DC51-AF8B-E8ABCD0141D1}" v="6" dt="2026-06-15T09:42:04.636"/>
    <p1510:client id="{9FC4D6F2-D12D-8003-E6C5-270F1A0095B2}" v="2395" dt="2026-06-14T13:18:54.295"/>
    <p1510:client id="{AB32A989-7080-C5B4-EDB9-D0A5BD31752C}" v="3361" dt="2026-06-14T11:25:23.94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andeep Kaur (2434005)" userId="S::2434005@student.uwtsd.ac.uk::6d602681-050f-4c9d-ab59-03a490c09b5a" providerId="AD" clId="Web-{AB32A989-7080-C5B4-EDB9-D0A5BD31752C}"/>
    <pc:docChg chg="addSld delSld modSld addMainMaster delMainMaster">
      <pc:chgData name="Amandeep Kaur (2434005)" userId="S::2434005@student.uwtsd.ac.uk::6d602681-050f-4c9d-ab59-03a490c09b5a" providerId="AD" clId="Web-{AB32A989-7080-C5B4-EDB9-D0A5BD31752C}" dt="2026-06-14T11:25:23.947" v="3314" actId="20577"/>
      <pc:docMkLst>
        <pc:docMk/>
      </pc:docMkLst>
      <pc:sldChg chg="addSp delSp modSp new mod setBg modClrScheme chgLayout">
        <pc:chgData name="Amandeep Kaur (2434005)" userId="S::2434005@student.uwtsd.ac.uk::6d602681-050f-4c9d-ab59-03a490c09b5a" providerId="AD" clId="Web-{AB32A989-7080-C5B4-EDB9-D0A5BD31752C}" dt="2026-06-13T14:41:13.900" v="1436"/>
        <pc:sldMkLst>
          <pc:docMk/>
          <pc:sldMk cId="221491904" sldId="259"/>
        </pc:sldMkLst>
        <pc:spChg chg="mod ord">
          <ac:chgData name="Amandeep Kaur (2434005)" userId="S::2434005@student.uwtsd.ac.uk::6d602681-050f-4c9d-ab59-03a490c09b5a" providerId="AD" clId="Web-{AB32A989-7080-C5B4-EDB9-D0A5BD31752C}" dt="2026-06-13T14:41:08.228" v="1435" actId="20577"/>
          <ac:spMkLst>
            <pc:docMk/>
            <pc:sldMk cId="221491904" sldId="259"/>
            <ac:spMk id="2" creationId="{3C6A1E0E-CBCC-B6F7-C8E3-CEEA9B0D158A}"/>
          </ac:spMkLst>
        </pc:spChg>
        <pc:graphicFrameChg chg="add mod modGraphic">
          <ac:chgData name="Amandeep Kaur (2434005)" userId="S::2434005@student.uwtsd.ac.uk::6d602681-050f-4c9d-ab59-03a490c09b5a" providerId="AD" clId="Web-{AB32A989-7080-C5B4-EDB9-D0A5BD31752C}" dt="2026-06-13T14:38:49.223" v="1416"/>
          <ac:graphicFrameMkLst>
            <pc:docMk/>
            <pc:sldMk cId="221491904" sldId="259"/>
            <ac:graphicFrameMk id="25" creationId="{C374644C-8540-E3B5-F703-C3346316503C}"/>
          </ac:graphicFrameMkLst>
        </pc:graphicFrameChg>
      </pc:sldChg>
      <pc:sldChg chg="addSp delSp modSp new mod setBg modClrScheme chgLayout">
        <pc:chgData name="Amandeep Kaur (2434005)" userId="S::2434005@student.uwtsd.ac.uk::6d602681-050f-4c9d-ab59-03a490c09b5a" providerId="AD" clId="Web-{AB32A989-7080-C5B4-EDB9-D0A5BD31752C}" dt="2026-06-13T23:32:46.942" v="2237"/>
        <pc:sldMkLst>
          <pc:docMk/>
          <pc:sldMk cId="1407873624" sldId="262"/>
        </pc:sldMkLst>
        <pc:spChg chg="mod ord">
          <ac:chgData name="Amandeep Kaur (2434005)" userId="S::2434005@student.uwtsd.ac.uk::6d602681-050f-4c9d-ab59-03a490c09b5a" providerId="AD" clId="Web-{AB32A989-7080-C5B4-EDB9-D0A5BD31752C}" dt="2026-06-13T23:30:05.087" v="2236" actId="20577"/>
          <ac:spMkLst>
            <pc:docMk/>
            <pc:sldMk cId="1407873624" sldId="262"/>
            <ac:spMk id="2" creationId="{1FC1CC0A-5D00-759E-4793-E3852FC6216F}"/>
          </ac:spMkLst>
        </pc:spChg>
      </pc:sldChg>
      <pc:sldChg chg="addSp delSp modSp new mod setBg">
        <pc:chgData name="Amandeep Kaur (2434005)" userId="S::2434005@student.uwtsd.ac.uk::6d602681-050f-4c9d-ab59-03a490c09b5a" providerId="AD" clId="Web-{AB32A989-7080-C5B4-EDB9-D0A5BD31752C}" dt="2026-06-13T23:27:56.421" v="2230" actId="20577"/>
        <pc:sldMkLst>
          <pc:docMk/>
          <pc:sldMk cId="2334901141" sldId="263"/>
        </pc:sldMkLst>
        <pc:spChg chg="mod">
          <ac:chgData name="Amandeep Kaur (2434005)" userId="S::2434005@student.uwtsd.ac.uk::6d602681-050f-4c9d-ab59-03a490c09b5a" providerId="AD" clId="Web-{AB32A989-7080-C5B4-EDB9-D0A5BD31752C}" dt="2026-06-13T14:42:15.995" v="1438" actId="20577"/>
          <ac:spMkLst>
            <pc:docMk/>
            <pc:sldMk cId="2334901141" sldId="263"/>
            <ac:spMk id="2" creationId="{5BE3F231-5552-1A9A-DCC9-1C57C11124A1}"/>
          </ac:spMkLst>
        </pc:spChg>
        <pc:spChg chg="mod">
          <ac:chgData name="Amandeep Kaur (2434005)" userId="S::2434005@student.uwtsd.ac.uk::6d602681-050f-4c9d-ab59-03a490c09b5a" providerId="AD" clId="Web-{AB32A989-7080-C5B4-EDB9-D0A5BD31752C}" dt="2026-06-13T23:27:45.749" v="2229" actId="20577"/>
          <ac:spMkLst>
            <pc:docMk/>
            <pc:sldMk cId="2334901141" sldId="263"/>
            <ac:spMk id="4" creationId="{A222A0C3-1E5B-F446-8454-EBABCD45C14D}"/>
          </ac:spMkLst>
        </pc:spChg>
        <pc:spChg chg="add mod">
          <ac:chgData name="Amandeep Kaur (2434005)" userId="S::2434005@student.uwtsd.ac.uk::6d602681-050f-4c9d-ab59-03a490c09b5a" providerId="AD" clId="Web-{AB32A989-7080-C5B4-EDB9-D0A5BD31752C}" dt="2026-06-13T23:27:56.421" v="2230" actId="20577"/>
          <ac:spMkLst>
            <pc:docMk/>
            <pc:sldMk cId="2334901141" sldId="263"/>
            <ac:spMk id="7" creationId="{B2826700-90F5-D4D8-37AE-76B2749F43FA}"/>
          </ac:spMkLst>
        </pc:spChg>
        <pc:picChg chg="add mod ord">
          <ac:chgData name="Amandeep Kaur (2434005)" userId="S::2434005@student.uwtsd.ac.uk::6d602681-050f-4c9d-ab59-03a490c09b5a" providerId="AD" clId="Web-{AB32A989-7080-C5B4-EDB9-D0A5BD31752C}" dt="2026-06-13T13:43:36.619" v="1326"/>
          <ac:picMkLst>
            <pc:docMk/>
            <pc:sldMk cId="2334901141" sldId="263"/>
            <ac:picMk id="8" creationId="{4E55D77A-E7FE-902E-72F1-17A3B73A5C49}"/>
          </ac:picMkLst>
        </pc:picChg>
      </pc:sldChg>
      <pc:sldChg chg="addSp delSp modSp new mod setBg modClrScheme chgLayout">
        <pc:chgData name="Amandeep Kaur (2434005)" userId="S::2434005@student.uwtsd.ac.uk::6d602681-050f-4c9d-ab59-03a490c09b5a" providerId="AD" clId="Web-{AB32A989-7080-C5B4-EDB9-D0A5BD31752C}" dt="2026-06-13T23:55:28.554" v="2572" actId="14100"/>
        <pc:sldMkLst>
          <pc:docMk/>
          <pc:sldMk cId="496614056" sldId="264"/>
        </pc:sldMkLst>
        <pc:spChg chg="mod ord">
          <ac:chgData name="Amandeep Kaur (2434005)" userId="S::2434005@student.uwtsd.ac.uk::6d602681-050f-4c9d-ab59-03a490c09b5a" providerId="AD" clId="Web-{AB32A989-7080-C5B4-EDB9-D0A5BD31752C}" dt="2026-06-13T23:38:24.935" v="2300"/>
          <ac:spMkLst>
            <pc:docMk/>
            <pc:sldMk cId="496614056" sldId="264"/>
            <ac:spMk id="2" creationId="{E745ECF2-E31C-0C19-D465-1E0E907A4C33}"/>
          </ac:spMkLst>
        </pc:spChg>
        <pc:spChg chg="add mod ord">
          <ac:chgData name="Amandeep Kaur (2434005)" userId="S::2434005@student.uwtsd.ac.uk::6d602681-050f-4c9d-ab59-03a490c09b5a" providerId="AD" clId="Web-{AB32A989-7080-C5B4-EDB9-D0A5BD31752C}" dt="2026-06-13T23:55:28.554" v="2572" actId="14100"/>
          <ac:spMkLst>
            <pc:docMk/>
            <pc:sldMk cId="496614056" sldId="264"/>
            <ac:spMk id="3" creationId="{4535F800-0D8F-54F9-F360-E6905DC4FC55}"/>
          </ac:spMkLst>
        </pc:spChg>
        <pc:spChg chg="add mod ord">
          <ac:chgData name="Amandeep Kaur (2434005)" userId="S::2434005@student.uwtsd.ac.uk::6d602681-050f-4c9d-ab59-03a490c09b5a" providerId="AD" clId="Web-{AB32A989-7080-C5B4-EDB9-D0A5BD31752C}" dt="2026-06-13T23:51:44.975" v="2523" actId="14100"/>
          <ac:spMkLst>
            <pc:docMk/>
            <pc:sldMk cId="496614056" sldId="264"/>
            <ac:spMk id="17" creationId="{32FFACA7-62BA-8D64-D9E8-555378000A83}"/>
          </ac:spMkLst>
        </pc:spChg>
        <pc:spChg chg="add mod ord">
          <ac:chgData name="Amandeep Kaur (2434005)" userId="S::2434005@student.uwtsd.ac.uk::6d602681-050f-4c9d-ab59-03a490c09b5a" providerId="AD" clId="Web-{AB32A989-7080-C5B4-EDB9-D0A5BD31752C}" dt="2026-06-13T23:54:49.082" v="2567" actId="20577"/>
          <ac:spMkLst>
            <pc:docMk/>
            <pc:sldMk cId="496614056" sldId="264"/>
            <ac:spMk id="18" creationId="{3537E138-D3D2-FD73-FE97-2A005123D9D1}"/>
          </ac:spMkLst>
        </pc:spChg>
        <pc:spChg chg="add mod">
          <ac:chgData name="Amandeep Kaur (2434005)" userId="S::2434005@student.uwtsd.ac.uk::6d602681-050f-4c9d-ab59-03a490c09b5a" providerId="AD" clId="Web-{AB32A989-7080-C5B4-EDB9-D0A5BD31752C}" dt="2026-06-13T23:55:19.537" v="2571" actId="14100"/>
          <ac:spMkLst>
            <pc:docMk/>
            <pc:sldMk cId="496614056" sldId="264"/>
            <ac:spMk id="30" creationId="{C2F99EC4-8399-BBF9-DB90-1D65AEB186D5}"/>
          </ac:spMkLst>
        </pc:spChg>
      </pc:sldChg>
      <pc:sldChg chg="addSp delSp modSp new mod setBg modClrScheme chgLayout">
        <pc:chgData name="Amandeep Kaur (2434005)" userId="S::2434005@student.uwtsd.ac.uk::6d602681-050f-4c9d-ab59-03a490c09b5a" providerId="AD" clId="Web-{AB32A989-7080-C5B4-EDB9-D0A5BD31752C}" dt="2026-06-13T23:33:08.569" v="2238"/>
        <pc:sldMkLst>
          <pc:docMk/>
          <pc:sldMk cId="2899024875" sldId="265"/>
        </pc:sldMkLst>
        <pc:spChg chg="mod ord">
          <ac:chgData name="Amandeep Kaur (2434005)" userId="S::2434005@student.uwtsd.ac.uk::6d602681-050f-4c9d-ab59-03a490c09b5a" providerId="AD" clId="Web-{AB32A989-7080-C5B4-EDB9-D0A5BD31752C}" dt="2026-06-13T15:05:29.364" v="2081" actId="20577"/>
          <ac:spMkLst>
            <pc:docMk/>
            <pc:sldMk cId="2899024875" sldId="265"/>
            <ac:spMk id="2" creationId="{B490353E-4EB5-AE50-F807-5FC4AFC9FD29}"/>
          </ac:spMkLst>
        </pc:spChg>
        <pc:spChg chg="mod ord">
          <ac:chgData name="Amandeep Kaur (2434005)" userId="S::2434005@student.uwtsd.ac.uk::6d602681-050f-4c9d-ab59-03a490c09b5a" providerId="AD" clId="Web-{AB32A989-7080-C5B4-EDB9-D0A5BD31752C}" dt="2026-06-13T15:10:59.921" v="2184" actId="20577"/>
          <ac:spMkLst>
            <pc:docMk/>
            <pc:sldMk cId="2899024875" sldId="265"/>
            <ac:spMk id="3" creationId="{4E72543B-7931-EA21-6197-37B5EFA152FA}"/>
          </ac:spMkLst>
        </pc:spChg>
        <pc:spChg chg="add mod ord">
          <ac:chgData name="Amandeep Kaur (2434005)" userId="S::2434005@student.uwtsd.ac.uk::6d602681-050f-4c9d-ab59-03a490c09b5a" providerId="AD" clId="Web-{AB32A989-7080-C5B4-EDB9-D0A5BD31752C}" dt="2026-06-13T14:59:01.759" v="1823" actId="20577"/>
          <ac:spMkLst>
            <pc:docMk/>
            <pc:sldMk cId="2899024875" sldId="265"/>
            <ac:spMk id="5" creationId="{C6C6C52E-2AC8-24CF-5E76-A9F9BDEAF885}"/>
          </ac:spMkLst>
        </pc:spChg>
        <pc:spChg chg="add mod ord">
          <ac:chgData name="Amandeep Kaur (2434005)" userId="S::2434005@student.uwtsd.ac.uk::6d602681-050f-4c9d-ab59-03a490c09b5a" providerId="AD" clId="Web-{AB32A989-7080-C5B4-EDB9-D0A5BD31752C}" dt="2026-06-13T15:05:24.786" v="2079" actId="20577"/>
          <ac:spMkLst>
            <pc:docMk/>
            <pc:sldMk cId="2899024875" sldId="265"/>
            <ac:spMk id="6" creationId="{B7A17E21-AA2E-E8B6-F1AB-A508C70D1C4B}"/>
          </ac:spMkLst>
        </pc:spChg>
        <pc:spChg chg="add mod ord">
          <ac:chgData name="Amandeep Kaur (2434005)" userId="S::2434005@student.uwtsd.ac.uk::6d602681-050f-4c9d-ab59-03a490c09b5a" providerId="AD" clId="Web-{AB32A989-7080-C5B4-EDB9-D0A5BD31752C}" dt="2026-06-13T15:10:51.858" v="2183" actId="20577"/>
          <ac:spMkLst>
            <pc:docMk/>
            <pc:sldMk cId="2899024875" sldId="265"/>
            <ac:spMk id="7" creationId="{0D9877E5-E395-9087-B286-669072A94BCC}"/>
          </ac:spMkLst>
        </pc:spChg>
      </pc:sldChg>
      <pc:sldChg chg="addSp modSp new mod modClrScheme chgLayout">
        <pc:chgData name="Amandeep Kaur (2434005)" userId="S::2434005@student.uwtsd.ac.uk::6d602681-050f-4c9d-ab59-03a490c09b5a" providerId="AD" clId="Web-{AB32A989-7080-C5B4-EDB9-D0A5BD31752C}" dt="2026-06-14T10:58:06.194" v="3188" actId="20577"/>
        <pc:sldMkLst>
          <pc:docMk/>
          <pc:sldMk cId="3795935168" sldId="266"/>
        </pc:sldMkLst>
        <pc:spChg chg="mod ord">
          <ac:chgData name="Amandeep Kaur (2434005)" userId="S::2434005@student.uwtsd.ac.uk::6d602681-050f-4c9d-ab59-03a490c09b5a" providerId="AD" clId="Web-{AB32A989-7080-C5B4-EDB9-D0A5BD31752C}" dt="2026-06-14T10:58:06.194" v="3188" actId="20577"/>
          <ac:spMkLst>
            <pc:docMk/>
            <pc:sldMk cId="3795935168" sldId="266"/>
            <ac:spMk id="2" creationId="{C982044A-9D0D-9C60-69E5-F5763C5311E7}"/>
          </ac:spMkLst>
        </pc:spChg>
        <pc:spChg chg="mod ord">
          <ac:chgData name="Amandeep Kaur (2434005)" userId="S::2434005@student.uwtsd.ac.uk::6d602681-050f-4c9d-ab59-03a490c09b5a" providerId="AD" clId="Web-{AB32A989-7080-C5B4-EDB9-D0A5BD31752C}" dt="2026-06-14T00:10:51.369" v="2714" actId="20577"/>
          <ac:spMkLst>
            <pc:docMk/>
            <pc:sldMk cId="3795935168" sldId="266"/>
            <ac:spMk id="3" creationId="{D89DC277-EBA8-D7B8-2880-D713EF76927C}"/>
          </ac:spMkLst>
        </pc:spChg>
        <pc:spChg chg="mod ord">
          <ac:chgData name="Amandeep Kaur (2434005)" userId="S::2434005@student.uwtsd.ac.uk::6d602681-050f-4c9d-ab59-03a490c09b5a" providerId="AD" clId="Web-{AB32A989-7080-C5B4-EDB9-D0A5BD31752C}" dt="2026-06-14T00:08:33.140" v="2657" actId="20577"/>
          <ac:spMkLst>
            <pc:docMk/>
            <pc:sldMk cId="3795935168" sldId="266"/>
            <ac:spMk id="4" creationId="{E3EC7826-7714-7C5F-6D03-562ACDB71562}"/>
          </ac:spMkLst>
        </pc:spChg>
        <pc:spChg chg="add mod ord">
          <ac:chgData name="Amandeep Kaur (2434005)" userId="S::2434005@student.uwtsd.ac.uk::6d602681-050f-4c9d-ab59-03a490c09b5a" providerId="AD" clId="Web-{AB32A989-7080-C5B4-EDB9-D0A5BD31752C}" dt="2026-06-14T10:57:57.240" v="3186" actId="20577"/>
          <ac:spMkLst>
            <pc:docMk/>
            <pc:sldMk cId="3795935168" sldId="266"/>
            <ac:spMk id="5" creationId="{50B4988F-3935-0EE0-56AB-9F6FE0FA85FE}"/>
          </ac:spMkLst>
        </pc:spChg>
        <pc:spChg chg="add mod ord">
          <ac:chgData name="Amandeep Kaur (2434005)" userId="S::2434005@student.uwtsd.ac.uk::6d602681-050f-4c9d-ab59-03a490c09b5a" providerId="AD" clId="Web-{AB32A989-7080-C5B4-EDB9-D0A5BD31752C}" dt="2026-06-14T00:14:26.056" v="2803" actId="20577"/>
          <ac:spMkLst>
            <pc:docMk/>
            <pc:sldMk cId="3795935168" sldId="266"/>
            <ac:spMk id="6" creationId="{C1B9B196-309E-4162-CE13-73ED2CBD6B13}"/>
          </ac:spMkLst>
        </pc:spChg>
      </pc:sldChg>
      <pc:sldChg chg="addSp delSp modSp new">
        <pc:chgData name="Amandeep Kaur (2434005)" userId="S::2434005@student.uwtsd.ac.uk::6d602681-050f-4c9d-ab59-03a490c09b5a" providerId="AD" clId="Web-{AB32A989-7080-C5B4-EDB9-D0A5BD31752C}" dt="2026-06-14T10:47:05.783" v="3043" actId="20577"/>
        <pc:sldMkLst>
          <pc:docMk/>
          <pc:sldMk cId="744360296" sldId="267"/>
        </pc:sldMkLst>
        <pc:spChg chg="mod">
          <ac:chgData name="Amandeep Kaur (2434005)" userId="S::2434005@student.uwtsd.ac.uk::6d602681-050f-4c9d-ab59-03a490c09b5a" providerId="AD" clId="Web-{AB32A989-7080-C5B4-EDB9-D0A5BD31752C}" dt="2026-06-14T10:47:05.783" v="3043" actId="20577"/>
          <ac:spMkLst>
            <pc:docMk/>
            <pc:sldMk cId="744360296" sldId="267"/>
            <ac:spMk id="2" creationId="{803C0F4D-DD6A-92B1-210A-F37CA56E7C08}"/>
          </ac:spMkLst>
        </pc:spChg>
        <pc:spChg chg="mod">
          <ac:chgData name="Amandeep Kaur (2434005)" userId="S::2434005@student.uwtsd.ac.uk::6d602681-050f-4c9d-ab59-03a490c09b5a" providerId="AD" clId="Web-{AB32A989-7080-C5B4-EDB9-D0A5BD31752C}" dt="2026-06-14T10:44:52.679" v="3017" actId="14100"/>
          <ac:spMkLst>
            <pc:docMk/>
            <pc:sldMk cId="744360296" sldId="267"/>
            <ac:spMk id="3" creationId="{E5CAE60C-83BD-0C12-9384-65162DAC5BD0}"/>
          </ac:spMkLst>
        </pc:spChg>
        <pc:spChg chg="add del mod">
          <ac:chgData name="Amandeep Kaur (2434005)" userId="S::2434005@student.uwtsd.ac.uk::6d602681-050f-4c9d-ab59-03a490c09b5a" providerId="AD" clId="Web-{AB32A989-7080-C5B4-EDB9-D0A5BD31752C}" dt="2026-06-14T10:45:57.246" v="3036" actId="14100"/>
          <ac:spMkLst>
            <pc:docMk/>
            <pc:sldMk cId="744360296" sldId="267"/>
            <ac:spMk id="4" creationId="{B8970C26-38BF-3D75-9CE8-9A40179B44D9}"/>
          </ac:spMkLst>
        </pc:spChg>
        <pc:spChg chg="add del mod">
          <ac:chgData name="Amandeep Kaur (2434005)" userId="S::2434005@student.uwtsd.ac.uk::6d602681-050f-4c9d-ab59-03a490c09b5a" providerId="AD" clId="Web-{AB32A989-7080-C5B4-EDB9-D0A5BD31752C}" dt="2026-06-14T00:24:04.315" v="2959"/>
          <ac:spMkLst>
            <pc:docMk/>
            <pc:sldMk cId="744360296" sldId="267"/>
            <ac:spMk id="6" creationId="{A486B95B-47C7-F3D6-A33C-4C021C2AF230}"/>
          </ac:spMkLst>
        </pc:spChg>
      </pc:sldChg>
      <pc:sldChg chg="modSp new">
        <pc:chgData name="Amandeep Kaur (2434005)" userId="S::2434005@student.uwtsd.ac.uk::6d602681-050f-4c9d-ab59-03a490c09b5a" providerId="AD" clId="Web-{AB32A989-7080-C5B4-EDB9-D0A5BD31752C}" dt="2026-06-14T10:57:04.533" v="3184" actId="20577"/>
        <pc:sldMkLst>
          <pc:docMk/>
          <pc:sldMk cId="906153179" sldId="268"/>
        </pc:sldMkLst>
        <pc:spChg chg="mod">
          <ac:chgData name="Amandeep Kaur (2434005)" userId="S::2434005@student.uwtsd.ac.uk::6d602681-050f-4c9d-ab59-03a490c09b5a" providerId="AD" clId="Web-{AB32A989-7080-C5B4-EDB9-D0A5BD31752C}" dt="2026-06-14T10:57:04.533" v="3184" actId="20577"/>
          <ac:spMkLst>
            <pc:docMk/>
            <pc:sldMk cId="906153179" sldId="268"/>
            <ac:spMk id="2" creationId="{9A9B12E3-00DA-F269-593C-1B280D8BBBA8}"/>
          </ac:spMkLst>
        </pc:spChg>
        <pc:spChg chg="mod">
          <ac:chgData name="Amandeep Kaur (2434005)" userId="S::2434005@student.uwtsd.ac.uk::6d602681-050f-4c9d-ab59-03a490c09b5a" providerId="AD" clId="Web-{AB32A989-7080-C5B4-EDB9-D0A5BD31752C}" dt="2026-06-14T10:47:30.222" v="3044" actId="14100"/>
          <ac:spMkLst>
            <pc:docMk/>
            <pc:sldMk cId="906153179" sldId="268"/>
            <ac:spMk id="3" creationId="{B534504E-CB33-3598-98F6-FC7D48763514}"/>
          </ac:spMkLst>
        </pc:spChg>
        <pc:spChg chg="mod">
          <ac:chgData name="Amandeep Kaur (2434005)" userId="S::2434005@student.uwtsd.ac.uk::6d602681-050f-4c9d-ab59-03a490c09b5a" providerId="AD" clId="Web-{AB32A989-7080-C5B4-EDB9-D0A5BD31752C}" dt="2026-06-14T10:53:42.079" v="3145" actId="20577"/>
          <ac:spMkLst>
            <pc:docMk/>
            <pc:sldMk cId="906153179" sldId="268"/>
            <ac:spMk id="4" creationId="{39A2E912-890A-2C4A-C1C1-78B14B488336}"/>
          </ac:spMkLst>
        </pc:spChg>
      </pc:sldChg>
      <pc:sldChg chg="new">
        <pc:chgData name="Amandeep Kaur (2434005)" userId="S::2434005@student.uwtsd.ac.uk::6d602681-050f-4c9d-ab59-03a490c09b5a" providerId="AD" clId="Web-{AB32A989-7080-C5B4-EDB9-D0A5BD31752C}" dt="2026-06-13T12:23:02.652" v="141"/>
        <pc:sldMkLst>
          <pc:docMk/>
          <pc:sldMk cId="4134800869" sldId="269"/>
        </pc:sldMkLst>
      </pc:sldChg>
      <pc:sldChg chg="modSp new">
        <pc:chgData name="Amandeep Kaur (2434005)" userId="S::2434005@student.uwtsd.ac.uk::6d602681-050f-4c9d-ab59-03a490c09b5a" providerId="AD" clId="Web-{AB32A989-7080-C5B4-EDB9-D0A5BD31752C}" dt="2026-06-14T11:25:23.947" v="3314" actId="20577"/>
        <pc:sldMkLst>
          <pc:docMk/>
          <pc:sldMk cId="3602530624" sldId="270"/>
        </pc:sldMkLst>
        <pc:spChg chg="mod">
          <ac:chgData name="Amandeep Kaur (2434005)" userId="S::2434005@student.uwtsd.ac.uk::6d602681-050f-4c9d-ab59-03a490c09b5a" providerId="AD" clId="Web-{AB32A989-7080-C5B4-EDB9-D0A5BD31752C}" dt="2026-06-14T11:16:51.470" v="3248" actId="14100"/>
          <ac:spMkLst>
            <pc:docMk/>
            <pc:sldMk cId="3602530624" sldId="270"/>
            <ac:spMk id="2" creationId="{B9736D88-2DD9-A522-8542-52D97A540F9E}"/>
          </ac:spMkLst>
        </pc:spChg>
        <pc:spChg chg="mod">
          <ac:chgData name="Amandeep Kaur (2434005)" userId="S::2434005@student.uwtsd.ac.uk::6d602681-050f-4c9d-ab59-03a490c09b5a" providerId="AD" clId="Web-{AB32A989-7080-C5B4-EDB9-D0A5BD31752C}" dt="2026-06-14T10:57:56.521" v="3185" actId="14100"/>
          <ac:spMkLst>
            <pc:docMk/>
            <pc:sldMk cId="3602530624" sldId="270"/>
            <ac:spMk id="3" creationId="{6C3FD93B-DEFD-6C09-DF48-BB2AA1C6D2E2}"/>
          </ac:spMkLst>
        </pc:spChg>
        <pc:spChg chg="mod">
          <ac:chgData name="Amandeep Kaur (2434005)" userId="S::2434005@student.uwtsd.ac.uk::6d602681-050f-4c9d-ab59-03a490c09b5a" providerId="AD" clId="Web-{AB32A989-7080-C5B4-EDB9-D0A5BD31752C}" dt="2026-06-14T11:25:23.947" v="3314" actId="20577"/>
          <ac:spMkLst>
            <pc:docMk/>
            <pc:sldMk cId="3602530624" sldId="270"/>
            <ac:spMk id="4" creationId="{68861BD8-FC55-E4F2-D2DB-708387D0FC56}"/>
          </ac:spMkLst>
        </pc:spChg>
      </pc:sldChg>
    </pc:docChg>
  </pc:docChgLst>
  <pc:docChgLst>
    <pc:chgData name="Amandeep Kaur (2434005)" userId="S::2434005@student.uwtsd.ac.uk::6d602681-050f-4c9d-ab59-03a490c09b5a" providerId="AD" clId="Web-{82852291-1A6E-BF2E-111C-F4EB5A2BA709}"/>
    <pc:docChg chg="mod addSld delSld modSld addMainMaster delMainMaster">
      <pc:chgData name="Amandeep Kaur (2434005)" userId="S::2434005@student.uwtsd.ac.uk::6d602681-050f-4c9d-ab59-03a490c09b5a" providerId="AD" clId="Web-{82852291-1A6E-BF2E-111C-F4EB5A2BA709}" dt="2026-06-15T13:19:55.001" v="1877"/>
      <pc:docMkLst>
        <pc:docMk/>
      </pc:docMkLst>
      <pc:sldChg chg="addSp delSp modSp del mod setBg modClrScheme delDesignElem chgLayout">
        <pc:chgData name="Amandeep Kaur (2434005)" userId="S::2434005@student.uwtsd.ac.uk::6d602681-050f-4c9d-ab59-03a490c09b5a" providerId="AD" clId="Web-{82852291-1A6E-BF2E-111C-F4EB5A2BA709}" dt="2026-06-15T12:03:02.072" v="1165"/>
        <pc:sldMkLst>
          <pc:docMk/>
          <pc:sldMk cId="109857222" sldId="256"/>
        </pc:sldMkLst>
        <pc:spChg chg="mod ord">
          <ac:chgData name="Amandeep Kaur (2434005)" userId="S::2434005@student.uwtsd.ac.uk::6d602681-050f-4c9d-ab59-03a490c09b5a" providerId="AD" clId="Web-{82852291-1A6E-BF2E-111C-F4EB5A2BA709}" dt="2026-06-15T12:02:17.257" v="1164"/>
          <ac:spMkLst>
            <pc:docMk/>
            <pc:sldMk cId="109857222" sldId="256"/>
            <ac:spMk id="2" creationId="{00000000-0000-0000-0000-000000000000}"/>
          </ac:spMkLst>
        </pc:spChg>
        <pc:spChg chg="mod ord">
          <ac:chgData name="Amandeep Kaur (2434005)" userId="S::2434005@student.uwtsd.ac.uk::6d602681-050f-4c9d-ab59-03a490c09b5a" providerId="AD" clId="Web-{82852291-1A6E-BF2E-111C-F4EB5A2BA709}" dt="2026-06-15T12:02:17.257" v="1164"/>
          <ac:spMkLst>
            <pc:docMk/>
            <pc:sldMk cId="109857222" sldId="256"/>
            <ac:spMk id="3" creationId="{00000000-0000-0000-0000-000000000000}"/>
          </ac:spMkLst>
        </pc:spChg>
        <pc:spChg chg="add del">
          <ac:chgData name="Amandeep Kaur (2434005)" userId="S::2434005@student.uwtsd.ac.uk::6d602681-050f-4c9d-ab59-03a490c09b5a" providerId="AD" clId="Web-{82852291-1A6E-BF2E-111C-F4EB5A2BA709}" dt="2026-06-15T09:48:51.836" v="19"/>
          <ac:spMkLst>
            <pc:docMk/>
            <pc:sldMk cId="109857222" sldId="256"/>
            <ac:spMk id="10" creationId="{0F447467-474F-7A46-9B55-A89C6B0DA11C}"/>
          </ac:spMkLst>
        </pc:spChg>
        <pc:spChg chg="add del">
          <ac:chgData name="Amandeep Kaur (2434005)" userId="S::2434005@student.uwtsd.ac.uk::6d602681-050f-4c9d-ab59-03a490c09b5a" providerId="AD" clId="Web-{82852291-1A6E-BF2E-111C-F4EB5A2BA709}" dt="2026-06-15T09:48:51.836" v="19"/>
          <ac:spMkLst>
            <pc:docMk/>
            <pc:sldMk cId="109857222" sldId="256"/>
            <ac:spMk id="12" creationId="{A9CCD9CD-49AE-3D3E-923B-81ECD3FBF75F}"/>
          </ac:spMkLst>
        </pc:spChg>
        <pc:spChg chg="add del">
          <ac:chgData name="Amandeep Kaur (2434005)" userId="S::2434005@student.uwtsd.ac.uk::6d602681-050f-4c9d-ab59-03a490c09b5a" providerId="AD" clId="Web-{82852291-1A6E-BF2E-111C-F4EB5A2BA709}" dt="2026-06-15T09:48:05.147" v="8"/>
          <ac:spMkLst>
            <pc:docMk/>
            <pc:sldMk cId="109857222" sldId="256"/>
            <ac:spMk id="17" creationId="{ED587E41-605C-A8E4-8BA5-0E0B3797C9AA}"/>
          </ac:spMkLst>
        </pc:spChg>
        <pc:spChg chg="add del">
          <ac:chgData name="Amandeep Kaur (2434005)" userId="S::2434005@student.uwtsd.ac.uk::6d602681-050f-4c9d-ab59-03a490c09b5a" providerId="AD" clId="Web-{82852291-1A6E-BF2E-111C-F4EB5A2BA709}" dt="2026-06-15T09:48:05.147" v="8"/>
          <ac:spMkLst>
            <pc:docMk/>
            <pc:sldMk cId="109857222" sldId="256"/>
            <ac:spMk id="19" creationId="{EBD48A03-0DF9-3063-CB15-1BC2AEC79F1C}"/>
          </ac:spMkLst>
        </pc:spChg>
        <pc:spChg chg="add del">
          <ac:chgData name="Amandeep Kaur (2434005)" userId="S::2434005@student.uwtsd.ac.uk::6d602681-050f-4c9d-ab59-03a490c09b5a" providerId="AD" clId="Web-{82852291-1A6E-BF2E-111C-F4EB5A2BA709}" dt="2026-06-15T09:48:13.913" v="10"/>
          <ac:spMkLst>
            <pc:docMk/>
            <pc:sldMk cId="109857222" sldId="256"/>
            <ac:spMk id="21" creationId="{0EECA69B-4C2A-7F31-8019-E90DB3BD49CB}"/>
          </ac:spMkLst>
        </pc:spChg>
        <pc:spChg chg="add del">
          <ac:chgData name="Amandeep Kaur (2434005)" userId="S::2434005@student.uwtsd.ac.uk::6d602681-050f-4c9d-ab59-03a490c09b5a" providerId="AD" clId="Web-{82852291-1A6E-BF2E-111C-F4EB5A2BA709}" dt="2026-06-15T09:48:13.913" v="10"/>
          <ac:spMkLst>
            <pc:docMk/>
            <pc:sldMk cId="109857222" sldId="256"/>
            <ac:spMk id="22" creationId="{495DEB6A-976D-98B6-8875-F4C240958B3E}"/>
          </ac:spMkLst>
        </pc:spChg>
        <pc:spChg chg="add del">
          <ac:chgData name="Amandeep Kaur (2434005)" userId="S::2434005@student.uwtsd.ac.uk::6d602681-050f-4c9d-ab59-03a490c09b5a" providerId="AD" clId="Web-{82852291-1A6E-BF2E-111C-F4EB5A2BA709}" dt="2026-06-15T09:48:28.366" v="12"/>
          <ac:spMkLst>
            <pc:docMk/>
            <pc:sldMk cId="109857222" sldId="256"/>
            <ac:spMk id="24" creationId="{310135D4-D3A1-4556-B91B-4A12069D4231}"/>
          </ac:spMkLst>
        </pc:spChg>
        <pc:spChg chg="add del">
          <ac:chgData name="Amandeep Kaur (2434005)" userId="S::2434005@student.uwtsd.ac.uk::6d602681-050f-4c9d-ab59-03a490c09b5a" providerId="AD" clId="Web-{82852291-1A6E-BF2E-111C-F4EB5A2BA709}" dt="2026-06-15T09:48:28.366" v="12"/>
          <ac:spMkLst>
            <pc:docMk/>
            <pc:sldMk cId="109857222" sldId="256"/>
            <ac:spMk id="25" creationId="{A9CCD9CD-49AE-3D3E-923B-81ECD3FBF75F}"/>
          </ac:spMkLst>
        </pc:spChg>
        <pc:spChg chg="add del">
          <ac:chgData name="Amandeep Kaur (2434005)" userId="S::2434005@student.uwtsd.ac.uk::6d602681-050f-4c9d-ab59-03a490c09b5a" providerId="AD" clId="Web-{82852291-1A6E-BF2E-111C-F4EB5A2BA709}" dt="2026-06-15T09:48:33.820" v="14"/>
          <ac:spMkLst>
            <pc:docMk/>
            <pc:sldMk cId="109857222" sldId="256"/>
            <ac:spMk id="27" creationId="{0EECA69B-4C2A-7F31-8019-E90DB3BD49CB}"/>
          </ac:spMkLst>
        </pc:spChg>
        <pc:spChg chg="add del">
          <ac:chgData name="Amandeep Kaur (2434005)" userId="S::2434005@student.uwtsd.ac.uk::6d602681-050f-4c9d-ab59-03a490c09b5a" providerId="AD" clId="Web-{82852291-1A6E-BF2E-111C-F4EB5A2BA709}" dt="2026-06-15T09:48:33.820" v="14"/>
          <ac:spMkLst>
            <pc:docMk/>
            <pc:sldMk cId="109857222" sldId="256"/>
            <ac:spMk id="28" creationId="{495DEB6A-976D-98B6-8875-F4C240958B3E}"/>
          </ac:spMkLst>
        </pc:spChg>
        <pc:spChg chg="add del">
          <ac:chgData name="Amandeep Kaur (2434005)" userId="S::2434005@student.uwtsd.ac.uk::6d602681-050f-4c9d-ab59-03a490c09b5a" providerId="AD" clId="Web-{82852291-1A6E-BF2E-111C-F4EB5A2BA709}" dt="2026-06-15T09:48:42.805" v="16"/>
          <ac:spMkLst>
            <pc:docMk/>
            <pc:sldMk cId="109857222" sldId="256"/>
            <ac:spMk id="30" creationId="{7A875D55-4A80-43E9-38F6-27E3664939B0}"/>
          </ac:spMkLst>
        </pc:spChg>
        <pc:spChg chg="add del">
          <ac:chgData name="Amandeep Kaur (2434005)" userId="S::2434005@student.uwtsd.ac.uk::6d602681-050f-4c9d-ab59-03a490c09b5a" providerId="AD" clId="Web-{82852291-1A6E-BF2E-111C-F4EB5A2BA709}" dt="2026-06-15T09:48:51.820" v="18"/>
          <ac:spMkLst>
            <pc:docMk/>
            <pc:sldMk cId="109857222" sldId="256"/>
            <ac:spMk id="32" creationId="{310135D4-D3A1-4556-B91B-4A12069D4231}"/>
          </ac:spMkLst>
        </pc:spChg>
        <pc:spChg chg="add del">
          <ac:chgData name="Amandeep Kaur (2434005)" userId="S::2434005@student.uwtsd.ac.uk::6d602681-050f-4c9d-ab59-03a490c09b5a" providerId="AD" clId="Web-{82852291-1A6E-BF2E-111C-F4EB5A2BA709}" dt="2026-06-15T09:48:51.820" v="18"/>
          <ac:spMkLst>
            <pc:docMk/>
            <pc:sldMk cId="109857222" sldId="256"/>
            <ac:spMk id="33" creationId="{A9CCD9CD-49AE-3D3E-923B-81ECD3FBF75F}"/>
          </ac:spMkLst>
        </pc:spChg>
        <pc:spChg chg="add del">
          <ac:chgData name="Amandeep Kaur (2434005)" userId="S::2434005@student.uwtsd.ac.uk::6d602681-050f-4c9d-ab59-03a490c09b5a" providerId="AD" clId="Web-{82852291-1A6E-BF2E-111C-F4EB5A2BA709}" dt="2026-06-15T10:07:20.098" v="251"/>
          <ac:spMkLst>
            <pc:docMk/>
            <pc:sldMk cId="109857222" sldId="256"/>
            <ac:spMk id="35" creationId="{D1BA7680-B1FB-4B6B-2155-45DD5D6C4CF8}"/>
          </ac:spMkLst>
        </pc:spChg>
        <pc:spChg chg="add del">
          <ac:chgData name="Amandeep Kaur (2434005)" userId="S::2434005@student.uwtsd.ac.uk::6d602681-050f-4c9d-ab59-03a490c09b5a" providerId="AD" clId="Web-{82852291-1A6E-BF2E-111C-F4EB5A2BA709}" dt="2026-06-15T10:07:20.098" v="251"/>
          <ac:spMkLst>
            <pc:docMk/>
            <pc:sldMk cId="109857222" sldId="256"/>
            <ac:spMk id="36" creationId="{A9CCD9CD-49AE-3D3E-923B-81ECD3FBF75F}"/>
          </ac:spMkLst>
        </pc:spChg>
        <pc:picChg chg="add mod ord">
          <ac:chgData name="Amandeep Kaur (2434005)" userId="S::2434005@student.uwtsd.ac.uk::6d602681-050f-4c9d-ab59-03a490c09b5a" providerId="AD" clId="Web-{82852291-1A6E-BF2E-111C-F4EB5A2BA709}" dt="2026-06-15T09:48:51.836" v="19"/>
          <ac:picMkLst>
            <pc:docMk/>
            <pc:sldMk cId="109857222" sldId="256"/>
            <ac:picMk id="4" creationId="{982A182F-D798-026B-7A33-A7E0DAD4DF88}"/>
          </ac:picMkLst>
        </pc:picChg>
      </pc:sldChg>
      <pc:sldChg chg="del">
        <pc:chgData name="Amandeep Kaur (2434005)" userId="S::2434005@student.uwtsd.ac.uk::6d602681-050f-4c9d-ab59-03a490c09b5a" providerId="AD" clId="Web-{82852291-1A6E-BF2E-111C-F4EB5A2BA709}" dt="2026-06-15T09:51:12.982" v="27"/>
        <pc:sldMkLst>
          <pc:docMk/>
          <pc:sldMk cId="257852377" sldId="257"/>
        </pc:sldMkLst>
      </pc:sldChg>
      <pc:sldChg chg="addSp delSp modSp mod setBg modClrScheme delDesignElem chgLayout">
        <pc:chgData name="Amandeep Kaur (2434005)" userId="S::2434005@student.uwtsd.ac.uk::6d602681-050f-4c9d-ab59-03a490c09b5a" providerId="AD" clId="Web-{82852291-1A6E-BF2E-111C-F4EB5A2BA709}" dt="2026-06-15T13:19:55.001" v="1877"/>
        <pc:sldMkLst>
          <pc:docMk/>
          <pc:sldMk cId="221491904" sldId="259"/>
        </pc:sldMkLst>
        <pc:spChg chg="mod ord">
          <ac:chgData name="Amandeep Kaur (2434005)" userId="S::2434005@student.uwtsd.ac.uk::6d602681-050f-4c9d-ab59-03a490c09b5a" providerId="AD" clId="Web-{82852291-1A6E-BF2E-111C-F4EB5A2BA709}" dt="2026-06-15T12:33:13.533" v="1517" actId="20577"/>
          <ac:spMkLst>
            <pc:docMk/>
            <pc:sldMk cId="221491904" sldId="259"/>
            <ac:spMk id="2" creationId="{3C6A1E0E-CBCC-B6F7-C8E3-CEEA9B0D158A}"/>
          </ac:spMkLst>
        </pc:spChg>
        <pc:spChg chg="add del mod">
          <ac:chgData name="Amandeep Kaur (2434005)" userId="S::2434005@student.uwtsd.ac.uk::6d602681-050f-4c9d-ab59-03a490c09b5a" providerId="AD" clId="Web-{82852291-1A6E-BF2E-111C-F4EB5A2BA709}" dt="2026-06-15T11:39:48.095" v="1057"/>
          <ac:spMkLst>
            <pc:docMk/>
            <pc:sldMk cId="221491904" sldId="259"/>
            <ac:spMk id="30" creationId="{459D7458-DC50-9D62-F612-774BF35B8AA2}"/>
          </ac:spMkLst>
        </pc:spChg>
        <pc:spChg chg="add mod ord">
          <ac:chgData name="Amandeep Kaur (2434005)" userId="S::2434005@student.uwtsd.ac.uk::6d602681-050f-4c9d-ab59-03a490c09b5a" providerId="AD" clId="Web-{82852291-1A6E-BF2E-111C-F4EB5A2BA709}" dt="2026-06-15T12:22:35.180" v="1359"/>
          <ac:spMkLst>
            <pc:docMk/>
            <pc:sldMk cId="221491904" sldId="259"/>
            <ac:spMk id="32" creationId="{11E28256-7515-0B31-4A73-39D26EF78936}"/>
          </ac:spMkLst>
        </pc:spChg>
        <pc:spChg chg="add mod ord">
          <ac:chgData name="Amandeep Kaur (2434005)" userId="S::2434005@student.uwtsd.ac.uk::6d602681-050f-4c9d-ab59-03a490c09b5a" providerId="AD" clId="Web-{82852291-1A6E-BF2E-111C-F4EB5A2BA709}" dt="2026-06-15T12:22:35.180" v="1359"/>
          <ac:spMkLst>
            <pc:docMk/>
            <pc:sldMk cId="221491904" sldId="259"/>
            <ac:spMk id="34" creationId="{56B03477-37C8-05F1-3C3C-9908C528F95D}"/>
          </ac:spMkLst>
        </pc:spChg>
        <pc:spChg chg="add mod ord">
          <ac:chgData name="Amandeep Kaur (2434005)" userId="S::2434005@student.uwtsd.ac.uk::6d602681-050f-4c9d-ab59-03a490c09b5a" providerId="AD" clId="Web-{82852291-1A6E-BF2E-111C-F4EB5A2BA709}" dt="2026-06-15T12:22:35.180" v="1359"/>
          <ac:spMkLst>
            <pc:docMk/>
            <pc:sldMk cId="221491904" sldId="259"/>
            <ac:spMk id="36" creationId="{9F93AD2F-598D-F279-6C0E-0ECDBC445F1E}"/>
          </ac:spMkLst>
        </pc:spChg>
        <pc:spChg chg="add del">
          <ac:chgData name="Amandeep Kaur (2434005)" userId="S::2434005@student.uwtsd.ac.uk::6d602681-050f-4c9d-ab59-03a490c09b5a" providerId="AD" clId="Web-{82852291-1A6E-BF2E-111C-F4EB5A2BA709}" dt="2026-06-15T11:39:47.970" v="1056"/>
          <ac:spMkLst>
            <pc:docMk/>
            <pc:sldMk cId="221491904" sldId="259"/>
            <ac:spMk id="41" creationId="{51EA1D72-EDD1-028F-2B69-AF41B912FA2D}"/>
          </ac:spMkLst>
        </pc:spChg>
        <pc:spChg chg="del">
          <ac:chgData name="Amandeep Kaur (2434005)" userId="S::2434005@student.uwtsd.ac.uk::6d602681-050f-4c9d-ab59-03a490c09b5a" providerId="AD" clId="Web-{82852291-1A6E-BF2E-111C-F4EB5A2BA709}" dt="2026-06-15T10:07:20.098" v="251"/>
          <ac:spMkLst>
            <pc:docMk/>
            <pc:sldMk cId="221491904" sldId="259"/>
            <ac:spMk id="42" creationId="{6DA9942F-A18C-9E9D-BF08-9291C54E1CC4}"/>
          </ac:spMkLst>
        </pc:spChg>
        <pc:spChg chg="add del mod ord">
          <ac:chgData name="Amandeep Kaur (2434005)" userId="S::2434005@student.uwtsd.ac.uk::6d602681-050f-4c9d-ab59-03a490c09b5a" providerId="AD" clId="Web-{82852291-1A6E-BF2E-111C-F4EB5A2BA709}" dt="2026-06-15T13:18:10.247" v="1861" actId="20577"/>
          <ac:spMkLst>
            <pc:docMk/>
            <pc:sldMk cId="221491904" sldId="259"/>
            <ac:spMk id="43" creationId="{A5E6E266-14DB-4585-2C36-22AE21ED7C1C}"/>
          </ac:spMkLst>
        </pc:spChg>
        <pc:graphicFrameChg chg="mod modGraphic">
          <ac:chgData name="Amandeep Kaur (2434005)" userId="S::2434005@student.uwtsd.ac.uk::6d602681-050f-4c9d-ab59-03a490c09b5a" providerId="AD" clId="Web-{82852291-1A6E-BF2E-111C-F4EB5A2BA709}" dt="2026-06-15T12:33:50.847" v="1522" actId="20577"/>
          <ac:graphicFrameMkLst>
            <pc:docMk/>
            <pc:sldMk cId="221491904" sldId="259"/>
            <ac:graphicFrameMk id="25" creationId="{C374644C-8540-E3B5-F703-C3346316503C}"/>
          </ac:graphicFrameMkLst>
        </pc:graphicFrameChg>
        <pc:graphicFrameChg chg="add del">
          <ac:chgData name="Amandeep Kaur (2434005)" userId="S::2434005@student.uwtsd.ac.uk::6d602681-050f-4c9d-ab59-03a490c09b5a" providerId="AD" clId="Web-{82852291-1A6E-BF2E-111C-F4EB5A2BA709}" dt="2026-06-15T12:31:41.717" v="1483"/>
          <ac:graphicFrameMkLst>
            <pc:docMk/>
            <pc:sldMk cId="221491904" sldId="259"/>
            <ac:graphicFrameMk id="45" creationId="{685E14F2-FC8C-8B2F-C829-55974CCAFC03}"/>
          </ac:graphicFrameMkLst>
        </pc:graphicFrameChg>
        <pc:graphicFrameChg chg="add del">
          <ac:chgData name="Amandeep Kaur (2434005)" userId="S::2434005@student.uwtsd.ac.uk::6d602681-050f-4c9d-ab59-03a490c09b5a" providerId="AD" clId="Web-{82852291-1A6E-BF2E-111C-F4EB5A2BA709}" dt="2026-06-15T12:31:46.842" v="1485"/>
          <ac:graphicFrameMkLst>
            <pc:docMk/>
            <pc:sldMk cId="221491904" sldId="259"/>
            <ac:graphicFrameMk id="47" creationId="{8910F7E1-DD04-EAD2-00EE-C708D765DB29}"/>
          </ac:graphicFrameMkLst>
        </pc:graphicFrameChg>
        <pc:graphicFrameChg chg="add del">
          <ac:chgData name="Amandeep Kaur (2434005)" userId="S::2434005@student.uwtsd.ac.uk::6d602681-050f-4c9d-ab59-03a490c09b5a" providerId="AD" clId="Web-{82852291-1A6E-BF2E-111C-F4EB5A2BA709}" dt="2026-06-15T12:31:57.780" v="1487"/>
          <ac:graphicFrameMkLst>
            <pc:docMk/>
            <pc:sldMk cId="221491904" sldId="259"/>
            <ac:graphicFrameMk id="49" creationId="{2CE2CBC3-B7BE-B238-6050-223D50958817}"/>
          </ac:graphicFrameMkLst>
        </pc:graphicFrameChg>
        <pc:picChg chg="add del mod">
          <ac:chgData name="Amandeep Kaur (2434005)" userId="S::2434005@student.uwtsd.ac.uk::6d602681-050f-4c9d-ab59-03a490c09b5a" providerId="AD" clId="Web-{82852291-1A6E-BF2E-111C-F4EB5A2BA709}" dt="2026-06-15T12:03:33.667" v="1166"/>
          <ac:picMkLst>
            <pc:docMk/>
            <pc:sldMk cId="221491904" sldId="259"/>
            <ac:picMk id="486" creationId="{6A895D16-0C54-E205-1BA5-82B961F1BBED}"/>
          </ac:picMkLst>
        </pc:picChg>
      </pc:sldChg>
      <pc:sldChg chg="addSp delSp modSp mod setBg modClrScheme chgLayout">
        <pc:chgData name="Amandeep Kaur (2434005)" userId="S::2434005@student.uwtsd.ac.uk::6d602681-050f-4c9d-ab59-03a490c09b5a" providerId="AD" clId="Web-{82852291-1A6E-BF2E-111C-F4EB5A2BA709}" dt="2026-06-15T12:38:22.764" v="1593"/>
        <pc:sldMkLst>
          <pc:docMk/>
          <pc:sldMk cId="1407873624" sldId="262"/>
        </pc:sldMkLst>
        <pc:spChg chg="mod ord">
          <ac:chgData name="Amandeep Kaur (2434005)" userId="S::2434005@student.uwtsd.ac.uk::6d602681-050f-4c9d-ab59-03a490c09b5a" providerId="AD" clId="Web-{82852291-1A6E-BF2E-111C-F4EB5A2BA709}" dt="2026-06-15T12:38:22.764" v="1593"/>
          <ac:spMkLst>
            <pc:docMk/>
            <pc:sldMk cId="1407873624" sldId="262"/>
            <ac:spMk id="2" creationId="{1FC1CC0A-5D00-759E-4793-E3852FC6216F}"/>
          </ac:spMkLst>
        </pc:spChg>
        <pc:spChg chg="add del mod ord">
          <ac:chgData name="Amandeep Kaur (2434005)" userId="S::2434005@student.uwtsd.ac.uk::6d602681-050f-4c9d-ab59-03a490c09b5a" providerId="AD" clId="Web-{82852291-1A6E-BF2E-111C-F4EB5A2BA709}" dt="2026-06-15T10:43:20.463" v="650"/>
          <ac:spMkLst>
            <pc:docMk/>
            <pc:sldMk cId="1407873624" sldId="262"/>
            <ac:spMk id="3" creationId="{57F318DD-33D2-BE7F-4FF4-0377D4A92E55}"/>
          </ac:spMkLst>
        </pc:spChg>
        <pc:spChg chg="add del">
          <ac:chgData name="Amandeep Kaur (2434005)" userId="S::2434005@student.uwtsd.ac.uk::6d602681-050f-4c9d-ab59-03a490c09b5a" providerId="AD" clId="Web-{82852291-1A6E-BF2E-111C-F4EB5A2BA709}" dt="2026-06-15T10:17:29.669" v="352"/>
          <ac:spMkLst>
            <pc:docMk/>
            <pc:sldMk cId="1407873624" sldId="262"/>
            <ac:spMk id="6" creationId="{E48EE23B-E7E5-61D9-8BE7-9109A3B12BB0}"/>
          </ac:spMkLst>
        </pc:spChg>
        <pc:spChg chg="add del">
          <ac:chgData name="Amandeep Kaur (2434005)" userId="S::2434005@student.uwtsd.ac.uk::6d602681-050f-4c9d-ab59-03a490c09b5a" providerId="AD" clId="Web-{82852291-1A6E-BF2E-111C-F4EB5A2BA709}" dt="2026-06-15T10:17:29.669" v="352"/>
          <ac:spMkLst>
            <pc:docMk/>
            <pc:sldMk cId="1407873624" sldId="262"/>
            <ac:spMk id="7" creationId="{6A537F44-140F-0322-198B-AAA9F9ACB0AD}"/>
          </ac:spMkLst>
        </pc:spChg>
        <pc:spChg chg="add del">
          <ac:chgData name="Amandeep Kaur (2434005)" userId="S::2434005@student.uwtsd.ac.uk::6d602681-050f-4c9d-ab59-03a490c09b5a" providerId="AD" clId="Web-{82852291-1A6E-BF2E-111C-F4EB5A2BA709}" dt="2026-06-15T10:17:29.669" v="352"/>
          <ac:spMkLst>
            <pc:docMk/>
            <pc:sldMk cId="1407873624" sldId="262"/>
            <ac:spMk id="8" creationId="{29B6859F-496F-8DFB-CC58-8ADFDA6CC9A8}"/>
          </ac:spMkLst>
        </pc:spChg>
        <pc:spChg chg="add del mod">
          <ac:chgData name="Amandeep Kaur (2434005)" userId="S::2434005@student.uwtsd.ac.uk::6d602681-050f-4c9d-ab59-03a490c09b5a" providerId="AD" clId="Web-{82852291-1A6E-BF2E-111C-F4EB5A2BA709}" dt="2026-06-15T10:11:28.389" v="266"/>
          <ac:spMkLst>
            <pc:docMk/>
            <pc:sldMk cId="1407873624" sldId="262"/>
            <ac:spMk id="9" creationId="{55487A88-55A9-2178-BB64-EF1A604326D9}"/>
          </ac:spMkLst>
        </pc:spChg>
        <pc:spChg chg="add del mod">
          <ac:chgData name="Amandeep Kaur (2434005)" userId="S::2434005@student.uwtsd.ac.uk::6d602681-050f-4c9d-ab59-03a490c09b5a" providerId="AD" clId="Web-{82852291-1A6E-BF2E-111C-F4EB5A2BA709}" dt="2026-06-15T10:11:28.389" v="266"/>
          <ac:spMkLst>
            <pc:docMk/>
            <pc:sldMk cId="1407873624" sldId="262"/>
            <ac:spMk id="11" creationId="{200DFABF-8E1D-D973-B609-D141B862033B}"/>
          </ac:spMkLst>
        </pc:spChg>
        <pc:spChg chg="add del">
          <ac:chgData name="Amandeep Kaur (2434005)" userId="S::2434005@student.uwtsd.ac.uk::6d602681-050f-4c9d-ab59-03a490c09b5a" providerId="AD" clId="Web-{82852291-1A6E-BF2E-111C-F4EB5A2BA709}" dt="2026-06-15T10:17:55.185" v="354"/>
          <ac:spMkLst>
            <pc:docMk/>
            <pc:sldMk cId="1407873624" sldId="262"/>
            <ac:spMk id="12" creationId="{755AB932-234B-6541-226A-02CB8D93174B}"/>
          </ac:spMkLst>
        </pc:spChg>
        <pc:spChg chg="add del mod">
          <ac:chgData name="Amandeep Kaur (2434005)" userId="S::2434005@student.uwtsd.ac.uk::6d602681-050f-4c9d-ab59-03a490c09b5a" providerId="AD" clId="Web-{82852291-1A6E-BF2E-111C-F4EB5A2BA709}" dt="2026-06-15T10:11:28.389" v="266"/>
          <ac:spMkLst>
            <pc:docMk/>
            <pc:sldMk cId="1407873624" sldId="262"/>
            <ac:spMk id="13" creationId="{E9EE292F-2102-4DE1-F6F7-3A78F06C4789}"/>
          </ac:spMkLst>
        </pc:spChg>
        <pc:spChg chg="add del">
          <ac:chgData name="Amandeep Kaur (2434005)" userId="S::2434005@student.uwtsd.ac.uk::6d602681-050f-4c9d-ab59-03a490c09b5a" providerId="AD" clId="Web-{82852291-1A6E-BF2E-111C-F4EB5A2BA709}" dt="2026-06-15T10:17:55.185" v="354"/>
          <ac:spMkLst>
            <pc:docMk/>
            <pc:sldMk cId="1407873624" sldId="262"/>
            <ac:spMk id="14" creationId="{4C293868-2F83-D308-58DB-1DF56D62206A}"/>
          </ac:spMkLst>
        </pc:spChg>
        <pc:spChg chg="add del mod">
          <ac:chgData name="Amandeep Kaur (2434005)" userId="S::2434005@student.uwtsd.ac.uk::6d602681-050f-4c9d-ab59-03a490c09b5a" providerId="AD" clId="Web-{82852291-1A6E-BF2E-111C-F4EB5A2BA709}" dt="2026-06-15T10:11:28.389" v="266"/>
          <ac:spMkLst>
            <pc:docMk/>
            <pc:sldMk cId="1407873624" sldId="262"/>
            <ac:spMk id="15" creationId="{50429D4B-0526-097E-A712-6324FA6FA4E7}"/>
          </ac:spMkLst>
        </pc:spChg>
        <pc:spChg chg="add del">
          <ac:chgData name="Amandeep Kaur (2434005)" userId="S::2434005@student.uwtsd.ac.uk::6d602681-050f-4c9d-ab59-03a490c09b5a" providerId="AD" clId="Web-{82852291-1A6E-BF2E-111C-F4EB5A2BA709}" dt="2026-06-15T10:17:55.185" v="354"/>
          <ac:spMkLst>
            <pc:docMk/>
            <pc:sldMk cId="1407873624" sldId="262"/>
            <ac:spMk id="16" creationId="{277FAC5E-EE12-C2B5-B336-18D09F91435F}"/>
          </ac:spMkLst>
        </pc:spChg>
        <pc:spChg chg="add del">
          <ac:chgData name="Amandeep Kaur (2434005)" userId="S::2434005@student.uwtsd.ac.uk::6d602681-050f-4c9d-ab59-03a490c09b5a" providerId="AD" clId="Web-{82852291-1A6E-BF2E-111C-F4EB5A2BA709}" dt="2026-06-15T10:11:34.655" v="268"/>
          <ac:spMkLst>
            <pc:docMk/>
            <pc:sldMk cId="1407873624" sldId="262"/>
            <ac:spMk id="17" creationId="{C5BB7EA0-A8EE-22F6-24EA-071E6FEE54E3}"/>
          </ac:spMkLst>
        </pc:spChg>
        <pc:spChg chg="add del">
          <ac:chgData name="Amandeep Kaur (2434005)" userId="S::2434005@student.uwtsd.ac.uk::6d602681-050f-4c9d-ab59-03a490c09b5a" providerId="AD" clId="Web-{82852291-1A6E-BF2E-111C-F4EB5A2BA709}" dt="2026-06-15T10:11:34.655" v="268"/>
          <ac:spMkLst>
            <pc:docMk/>
            <pc:sldMk cId="1407873624" sldId="262"/>
            <ac:spMk id="18" creationId="{9E5F9BE1-C83A-F324-C2C0-93DD3C754AB7}"/>
          </ac:spMkLst>
        </pc:spChg>
        <pc:spChg chg="add del">
          <ac:chgData name="Amandeep Kaur (2434005)" userId="S::2434005@student.uwtsd.ac.uk::6d602681-050f-4c9d-ab59-03a490c09b5a" providerId="AD" clId="Web-{82852291-1A6E-BF2E-111C-F4EB5A2BA709}" dt="2026-06-15T10:11:34.655" v="268"/>
          <ac:spMkLst>
            <pc:docMk/>
            <pc:sldMk cId="1407873624" sldId="262"/>
            <ac:spMk id="19" creationId="{228AC20B-F43E-C0B5-30D0-37BC4C41E33D}"/>
          </ac:spMkLst>
        </pc:spChg>
        <pc:spChg chg="add del mod">
          <ac:chgData name="Amandeep Kaur (2434005)" userId="S::2434005@student.uwtsd.ac.uk::6d602681-050f-4c9d-ab59-03a490c09b5a" providerId="AD" clId="Web-{82852291-1A6E-BF2E-111C-F4EB5A2BA709}" dt="2026-06-15T10:11:45.546" v="270"/>
          <ac:spMkLst>
            <pc:docMk/>
            <pc:sldMk cId="1407873624" sldId="262"/>
            <ac:spMk id="22" creationId="{13BD16B5-1BCF-F203-0EE7-5ECC5B42B08F}"/>
          </ac:spMkLst>
        </pc:spChg>
        <pc:spChg chg="add del mod">
          <ac:chgData name="Amandeep Kaur (2434005)" userId="S::2434005@student.uwtsd.ac.uk::6d602681-050f-4c9d-ab59-03a490c09b5a" providerId="AD" clId="Web-{82852291-1A6E-BF2E-111C-F4EB5A2BA709}" dt="2026-06-15T10:11:45.546" v="270"/>
          <ac:spMkLst>
            <pc:docMk/>
            <pc:sldMk cId="1407873624" sldId="262"/>
            <ac:spMk id="23" creationId="{DCE52507-F600-E27D-7E79-0B4745DE7095}"/>
          </ac:spMkLst>
        </pc:spChg>
        <pc:spChg chg="add del mod">
          <ac:chgData name="Amandeep Kaur (2434005)" userId="S::2434005@student.uwtsd.ac.uk::6d602681-050f-4c9d-ab59-03a490c09b5a" providerId="AD" clId="Web-{82852291-1A6E-BF2E-111C-F4EB5A2BA709}" dt="2026-06-15T10:11:45.546" v="270"/>
          <ac:spMkLst>
            <pc:docMk/>
            <pc:sldMk cId="1407873624" sldId="262"/>
            <ac:spMk id="24" creationId="{ECAA43B9-2DB1-5437-F4C9-C8C668F0AFCB}"/>
          </ac:spMkLst>
        </pc:spChg>
        <pc:spChg chg="add del mod">
          <ac:chgData name="Amandeep Kaur (2434005)" userId="S::2434005@student.uwtsd.ac.uk::6d602681-050f-4c9d-ab59-03a490c09b5a" providerId="AD" clId="Web-{82852291-1A6E-BF2E-111C-F4EB5A2BA709}" dt="2026-06-15T10:11:45.546" v="270"/>
          <ac:spMkLst>
            <pc:docMk/>
            <pc:sldMk cId="1407873624" sldId="262"/>
            <ac:spMk id="25" creationId="{568774F2-1F22-51B0-2B5C-06EE5ED94308}"/>
          </ac:spMkLst>
        </pc:spChg>
        <pc:spChg chg="add mod ord">
          <ac:chgData name="Amandeep Kaur (2434005)" userId="S::2434005@student.uwtsd.ac.uk::6d602681-050f-4c9d-ab59-03a490c09b5a" providerId="AD" clId="Web-{82852291-1A6E-BF2E-111C-F4EB5A2BA709}" dt="2026-06-15T12:38:22.764" v="1593"/>
          <ac:spMkLst>
            <pc:docMk/>
            <pc:sldMk cId="1407873624" sldId="262"/>
            <ac:spMk id="27" creationId="{CCDA6C93-CBEA-EE92-90B9-C2E130FB25D1}"/>
          </ac:spMkLst>
        </pc:spChg>
        <pc:spChg chg="add mod ord">
          <ac:chgData name="Amandeep Kaur (2434005)" userId="S::2434005@student.uwtsd.ac.uk::6d602681-050f-4c9d-ab59-03a490c09b5a" providerId="AD" clId="Web-{82852291-1A6E-BF2E-111C-F4EB5A2BA709}" dt="2026-06-15T12:38:22.764" v="1593"/>
          <ac:spMkLst>
            <pc:docMk/>
            <pc:sldMk cId="1407873624" sldId="262"/>
            <ac:spMk id="28" creationId="{535BE54F-D100-571B-6A02-2347F3955062}"/>
          </ac:spMkLst>
        </pc:spChg>
        <pc:spChg chg="add mod ord">
          <ac:chgData name="Amandeep Kaur (2434005)" userId="S::2434005@student.uwtsd.ac.uk::6d602681-050f-4c9d-ab59-03a490c09b5a" providerId="AD" clId="Web-{82852291-1A6E-BF2E-111C-F4EB5A2BA709}" dt="2026-06-15T12:38:22.764" v="1593"/>
          <ac:spMkLst>
            <pc:docMk/>
            <pc:sldMk cId="1407873624" sldId="262"/>
            <ac:spMk id="29" creationId="{2F680D24-AC14-99B1-CEEE-D5B1D2C92D56}"/>
          </ac:spMkLst>
        </pc:spChg>
        <pc:spChg chg="add del">
          <ac:chgData name="Amandeep Kaur (2434005)" userId="S::2434005@student.uwtsd.ac.uk::6d602681-050f-4c9d-ab59-03a490c09b5a" providerId="AD" clId="Web-{82852291-1A6E-BF2E-111C-F4EB5A2BA709}" dt="2026-06-15T12:38:22.732" v="1592"/>
          <ac:spMkLst>
            <pc:docMk/>
            <pc:sldMk cId="1407873624" sldId="262"/>
            <ac:spMk id="35" creationId="{94C52C56-BEF2-4E22-8C8E-A7AC96B03A72}"/>
          </ac:spMkLst>
        </pc:spChg>
        <pc:spChg chg="add del">
          <ac:chgData name="Amandeep Kaur (2434005)" userId="S::2434005@student.uwtsd.ac.uk::6d602681-050f-4c9d-ab59-03a490c09b5a" providerId="AD" clId="Web-{82852291-1A6E-BF2E-111C-F4EB5A2BA709}" dt="2026-06-15T12:38:22.732" v="1592"/>
          <ac:spMkLst>
            <pc:docMk/>
            <pc:sldMk cId="1407873624" sldId="262"/>
            <ac:spMk id="37" creationId="{42285737-90EE-47DC-AC80-8AE156B11969}"/>
          </ac:spMkLst>
        </pc:spChg>
        <pc:spChg chg="add">
          <ac:chgData name="Amandeep Kaur (2434005)" userId="S::2434005@student.uwtsd.ac.uk::6d602681-050f-4c9d-ab59-03a490c09b5a" providerId="AD" clId="Web-{82852291-1A6E-BF2E-111C-F4EB5A2BA709}" dt="2026-06-15T12:38:22.764" v="1593"/>
          <ac:spMkLst>
            <pc:docMk/>
            <pc:sldMk cId="1407873624" sldId="262"/>
            <ac:spMk id="47" creationId="{94C52C56-BEF2-4E22-8C8E-A7AC96B03A72}"/>
          </ac:spMkLst>
        </pc:spChg>
        <pc:spChg chg="add">
          <ac:chgData name="Amandeep Kaur (2434005)" userId="S::2434005@student.uwtsd.ac.uk::6d602681-050f-4c9d-ab59-03a490c09b5a" providerId="AD" clId="Web-{82852291-1A6E-BF2E-111C-F4EB5A2BA709}" dt="2026-06-15T12:38:22.764" v="1593"/>
          <ac:spMkLst>
            <pc:docMk/>
            <pc:sldMk cId="1407873624" sldId="262"/>
            <ac:spMk id="48" creationId="{42285737-90EE-47DC-AC80-8AE156B11969}"/>
          </ac:spMkLst>
        </pc:spChg>
        <pc:grpChg chg="add del">
          <ac:chgData name="Amandeep Kaur (2434005)" userId="S::2434005@student.uwtsd.ac.uk::6d602681-050f-4c9d-ab59-03a490c09b5a" providerId="AD" clId="Web-{82852291-1A6E-BF2E-111C-F4EB5A2BA709}" dt="2026-06-15T12:38:22.732" v="1592"/>
          <ac:grpSpMkLst>
            <pc:docMk/>
            <pc:sldMk cId="1407873624" sldId="262"/>
            <ac:grpSpMk id="39" creationId="{B57BDC17-F1B3-455F-BBF1-680AA1F25C06}"/>
          </ac:grpSpMkLst>
        </pc:grpChg>
        <pc:grpChg chg="add">
          <ac:chgData name="Amandeep Kaur (2434005)" userId="S::2434005@student.uwtsd.ac.uk::6d602681-050f-4c9d-ab59-03a490c09b5a" providerId="AD" clId="Web-{82852291-1A6E-BF2E-111C-F4EB5A2BA709}" dt="2026-06-15T12:38:22.764" v="1593"/>
          <ac:grpSpMkLst>
            <pc:docMk/>
            <pc:sldMk cId="1407873624" sldId="262"/>
            <ac:grpSpMk id="49" creationId="{B57BDC17-F1B3-455F-BBF1-680AA1F25C06}"/>
          </ac:grpSpMkLst>
        </pc:grpChg>
        <pc:graphicFrameChg chg="add del mod">
          <ac:chgData name="Amandeep Kaur (2434005)" userId="S::2434005@student.uwtsd.ac.uk::6d602681-050f-4c9d-ab59-03a490c09b5a" providerId="AD" clId="Web-{82852291-1A6E-BF2E-111C-F4EB5A2BA709}" dt="2026-06-15T10:11:28.389" v="266"/>
          <ac:graphicFrameMkLst>
            <pc:docMk/>
            <pc:sldMk cId="1407873624" sldId="262"/>
            <ac:graphicFrameMk id="5" creationId="{89A0BB99-8F13-A5C8-8C11-FCB4F741BF75}"/>
          </ac:graphicFrameMkLst>
        </pc:graphicFrameChg>
        <pc:graphicFrameChg chg="add del">
          <ac:chgData name="Amandeep Kaur (2434005)" userId="S::2434005@student.uwtsd.ac.uk::6d602681-050f-4c9d-ab59-03a490c09b5a" providerId="AD" clId="Web-{82852291-1A6E-BF2E-111C-F4EB5A2BA709}" dt="2026-06-15T10:17:29.669" v="352"/>
          <ac:graphicFrameMkLst>
            <pc:docMk/>
            <pc:sldMk cId="1407873624" sldId="262"/>
            <ac:graphicFrameMk id="10" creationId="{4E6DF072-6E82-B8FA-6D20-6136F0C36038}"/>
          </ac:graphicFrameMkLst>
        </pc:graphicFrameChg>
        <pc:graphicFrameChg chg="add del">
          <ac:chgData name="Amandeep Kaur (2434005)" userId="S::2434005@student.uwtsd.ac.uk::6d602681-050f-4c9d-ab59-03a490c09b5a" providerId="AD" clId="Web-{82852291-1A6E-BF2E-111C-F4EB5A2BA709}" dt="2026-06-15T10:11:34.655" v="268"/>
          <ac:graphicFrameMkLst>
            <pc:docMk/>
            <pc:sldMk cId="1407873624" sldId="262"/>
            <ac:graphicFrameMk id="20" creationId="{97FE907D-E572-6D14-D1A4-64C24B39DCB4}"/>
          </ac:graphicFrameMkLst>
        </pc:graphicFrameChg>
        <pc:graphicFrameChg chg="add del">
          <ac:chgData name="Amandeep Kaur (2434005)" userId="S::2434005@student.uwtsd.ac.uk::6d602681-050f-4c9d-ab59-03a490c09b5a" providerId="AD" clId="Web-{82852291-1A6E-BF2E-111C-F4EB5A2BA709}" dt="2026-06-15T10:17:55.185" v="354"/>
          <ac:graphicFrameMkLst>
            <pc:docMk/>
            <pc:sldMk cId="1407873624" sldId="262"/>
            <ac:graphicFrameMk id="21" creationId="{88448E0B-86AA-8F78-13DA-634C66DFD981}"/>
          </ac:graphicFrameMkLst>
        </pc:graphicFrameChg>
        <pc:graphicFrameChg chg="add del mod">
          <ac:chgData name="Amandeep Kaur (2434005)" userId="S::2434005@student.uwtsd.ac.uk::6d602681-050f-4c9d-ab59-03a490c09b5a" providerId="AD" clId="Web-{82852291-1A6E-BF2E-111C-F4EB5A2BA709}" dt="2026-06-15T10:11:45.546" v="270"/>
          <ac:graphicFrameMkLst>
            <pc:docMk/>
            <pc:sldMk cId="1407873624" sldId="262"/>
            <ac:graphicFrameMk id="26" creationId="{A9AD165D-B13F-7FF6-22E6-6870783A0D9B}"/>
          </ac:graphicFrameMkLst>
        </pc:graphicFrameChg>
        <pc:graphicFrameChg chg="add mod ord modGraphic">
          <ac:chgData name="Amandeep Kaur (2434005)" userId="S::2434005@student.uwtsd.ac.uk::6d602681-050f-4c9d-ab59-03a490c09b5a" providerId="AD" clId="Web-{82852291-1A6E-BF2E-111C-F4EB5A2BA709}" dt="2026-06-15T12:38:22.764" v="1593"/>
          <ac:graphicFrameMkLst>
            <pc:docMk/>
            <pc:sldMk cId="1407873624" sldId="262"/>
            <ac:graphicFrameMk id="30" creationId="{C0E07038-02F6-62CF-AD46-E006FAE31420}"/>
          </ac:graphicFrameMkLst>
        </pc:graphicFrameChg>
        <pc:picChg chg="add del mod modCrop">
          <ac:chgData name="Amandeep Kaur (2434005)" userId="S::2434005@student.uwtsd.ac.uk::6d602681-050f-4c9d-ab59-03a490c09b5a" providerId="AD" clId="Web-{82852291-1A6E-BF2E-111C-F4EB5A2BA709}" dt="2026-06-15T10:41:42.349" v="641"/>
          <ac:picMkLst>
            <pc:docMk/>
            <pc:sldMk cId="1407873624" sldId="262"/>
            <ac:picMk id="136" creationId="{174ACE20-E8AB-4B67-5CD8-572B1F81A126}"/>
          </ac:picMkLst>
        </pc:picChg>
        <pc:picChg chg="add del mod">
          <ac:chgData name="Amandeep Kaur (2434005)" userId="S::2434005@student.uwtsd.ac.uk::6d602681-050f-4c9d-ab59-03a490c09b5a" providerId="AD" clId="Web-{82852291-1A6E-BF2E-111C-F4EB5A2BA709}" dt="2026-06-15T10:41:45.615" v="642"/>
          <ac:picMkLst>
            <pc:docMk/>
            <pc:sldMk cId="1407873624" sldId="262"/>
            <ac:picMk id="137" creationId="{CB47E97F-DFFC-807C-F210-DAE17F6C0BED}"/>
          </ac:picMkLst>
        </pc:picChg>
        <pc:picChg chg="add del mod">
          <ac:chgData name="Amandeep Kaur (2434005)" userId="S::2434005@student.uwtsd.ac.uk::6d602681-050f-4c9d-ab59-03a490c09b5a" providerId="AD" clId="Web-{82852291-1A6E-BF2E-111C-F4EB5A2BA709}" dt="2026-06-15T10:41:47.834" v="643"/>
          <ac:picMkLst>
            <pc:docMk/>
            <pc:sldMk cId="1407873624" sldId="262"/>
            <ac:picMk id="138" creationId="{02A74C25-86AB-BDDE-7171-63AD057B13A8}"/>
          </ac:picMkLst>
        </pc:picChg>
        <pc:picChg chg="add del mod">
          <ac:chgData name="Amandeep Kaur (2434005)" userId="S::2434005@student.uwtsd.ac.uk::6d602681-050f-4c9d-ab59-03a490c09b5a" providerId="AD" clId="Web-{82852291-1A6E-BF2E-111C-F4EB5A2BA709}" dt="2026-06-15T10:41:50.506" v="644"/>
          <ac:picMkLst>
            <pc:docMk/>
            <pc:sldMk cId="1407873624" sldId="262"/>
            <ac:picMk id="139" creationId="{E3F1314A-8C44-6746-1124-DF08FA0771A3}"/>
          </ac:picMkLst>
        </pc:picChg>
        <pc:picChg chg="add del mod">
          <ac:chgData name="Amandeep Kaur (2434005)" userId="S::2434005@student.uwtsd.ac.uk::6d602681-050f-4c9d-ab59-03a490c09b5a" providerId="AD" clId="Web-{82852291-1A6E-BF2E-111C-F4EB5A2BA709}" dt="2026-06-15T10:41:52.881" v="645"/>
          <ac:picMkLst>
            <pc:docMk/>
            <pc:sldMk cId="1407873624" sldId="262"/>
            <ac:picMk id="140" creationId="{A2B1749B-7907-3E22-A3F1-8AC10589A30F}"/>
          </ac:picMkLst>
        </pc:picChg>
        <pc:picChg chg="add del mod">
          <ac:chgData name="Amandeep Kaur (2434005)" userId="S::2434005@student.uwtsd.ac.uk::6d602681-050f-4c9d-ab59-03a490c09b5a" providerId="AD" clId="Web-{82852291-1A6E-BF2E-111C-F4EB5A2BA709}" dt="2026-06-15T10:41:57.350" v="646"/>
          <ac:picMkLst>
            <pc:docMk/>
            <pc:sldMk cId="1407873624" sldId="262"/>
            <ac:picMk id="141" creationId="{0D31DC7E-7105-0BCD-6F60-D8CD472EC603}"/>
          </ac:picMkLst>
        </pc:picChg>
      </pc:sldChg>
      <pc:sldChg chg="modSp mod setBg modClrScheme chgLayout">
        <pc:chgData name="Amandeep Kaur (2434005)" userId="S::2434005@student.uwtsd.ac.uk::6d602681-050f-4c9d-ab59-03a490c09b5a" providerId="AD" clId="Web-{82852291-1A6E-BF2E-111C-F4EB5A2BA709}" dt="2026-06-15T13:18:00.137" v="1857" actId="20577"/>
        <pc:sldMkLst>
          <pc:docMk/>
          <pc:sldMk cId="2334901141" sldId="263"/>
        </pc:sldMkLst>
        <pc:spChg chg="mod ord">
          <ac:chgData name="Amandeep Kaur (2434005)" userId="S::2434005@student.uwtsd.ac.uk::6d602681-050f-4c9d-ab59-03a490c09b5a" providerId="AD" clId="Web-{82852291-1A6E-BF2E-111C-F4EB5A2BA709}" dt="2026-06-15T13:18:00.137" v="1857" actId="20577"/>
          <ac:spMkLst>
            <pc:docMk/>
            <pc:sldMk cId="2334901141" sldId="263"/>
            <ac:spMk id="2" creationId="{5BE3F231-5552-1A9A-DCC9-1C57C11124A1}"/>
          </ac:spMkLst>
        </pc:spChg>
        <pc:spChg chg="mod ord">
          <ac:chgData name="Amandeep Kaur (2434005)" userId="S::2434005@student.uwtsd.ac.uk::6d602681-050f-4c9d-ab59-03a490c09b5a" providerId="AD" clId="Web-{82852291-1A6E-BF2E-111C-F4EB5A2BA709}" dt="2026-06-15T12:22:35.180" v="1359"/>
          <ac:spMkLst>
            <pc:docMk/>
            <pc:sldMk cId="2334901141" sldId="263"/>
            <ac:spMk id="4" creationId="{A222A0C3-1E5B-F446-8454-EBABCD45C14D}"/>
          </ac:spMkLst>
        </pc:spChg>
        <pc:spChg chg="mod">
          <ac:chgData name="Amandeep Kaur (2434005)" userId="S::2434005@student.uwtsd.ac.uk::6d602681-050f-4c9d-ab59-03a490c09b5a" providerId="AD" clId="Web-{82852291-1A6E-BF2E-111C-F4EB5A2BA709}" dt="2026-06-15T13:17:44.996" v="1856" actId="14100"/>
          <ac:spMkLst>
            <pc:docMk/>
            <pc:sldMk cId="2334901141" sldId="263"/>
            <ac:spMk id="7" creationId="{B2826700-90F5-D4D8-37AE-76B2749F43FA}"/>
          </ac:spMkLst>
        </pc:spChg>
        <pc:picChg chg="mod ord">
          <ac:chgData name="Amandeep Kaur (2434005)" userId="S::2434005@student.uwtsd.ac.uk::6d602681-050f-4c9d-ab59-03a490c09b5a" providerId="AD" clId="Web-{82852291-1A6E-BF2E-111C-F4EB5A2BA709}" dt="2026-06-15T12:34:59.256" v="1556" actId="14100"/>
          <ac:picMkLst>
            <pc:docMk/>
            <pc:sldMk cId="2334901141" sldId="263"/>
            <ac:picMk id="8" creationId="{4E55D77A-E7FE-902E-72F1-17A3B73A5C49}"/>
          </ac:picMkLst>
        </pc:picChg>
      </pc:sldChg>
      <pc:sldChg chg="modSp mod setBg modClrScheme chgLayout">
        <pc:chgData name="Amandeep Kaur (2434005)" userId="S::2434005@student.uwtsd.ac.uk::6d602681-050f-4c9d-ab59-03a490c09b5a" providerId="AD" clId="Web-{82852291-1A6E-BF2E-111C-F4EB5A2BA709}" dt="2026-06-15T13:19:06.156" v="1870" actId="20577"/>
        <pc:sldMkLst>
          <pc:docMk/>
          <pc:sldMk cId="496614056" sldId="264"/>
        </pc:sldMkLst>
        <pc:spChg chg="mod ord">
          <ac:chgData name="Amandeep Kaur (2434005)" userId="S::2434005@student.uwtsd.ac.uk::6d602681-050f-4c9d-ab59-03a490c09b5a" providerId="AD" clId="Web-{82852291-1A6E-BF2E-111C-F4EB5A2BA709}" dt="2026-06-15T12:22:35.180" v="1359"/>
          <ac:spMkLst>
            <pc:docMk/>
            <pc:sldMk cId="496614056" sldId="264"/>
            <ac:spMk id="2" creationId="{E745ECF2-E31C-0C19-D465-1E0E907A4C33}"/>
          </ac:spMkLst>
        </pc:spChg>
        <pc:spChg chg="mod ord">
          <ac:chgData name="Amandeep Kaur (2434005)" userId="S::2434005@student.uwtsd.ac.uk::6d602681-050f-4c9d-ab59-03a490c09b5a" providerId="AD" clId="Web-{82852291-1A6E-BF2E-111C-F4EB5A2BA709}" dt="2026-06-15T13:19:06.156" v="1870" actId="20577"/>
          <ac:spMkLst>
            <pc:docMk/>
            <pc:sldMk cId="496614056" sldId="264"/>
            <ac:spMk id="3" creationId="{4535F800-0D8F-54F9-F360-E6905DC4FC55}"/>
          </ac:spMkLst>
        </pc:spChg>
        <pc:spChg chg="mod ord">
          <ac:chgData name="Amandeep Kaur (2434005)" userId="S::2434005@student.uwtsd.ac.uk::6d602681-050f-4c9d-ab59-03a490c09b5a" providerId="AD" clId="Web-{82852291-1A6E-BF2E-111C-F4EB5A2BA709}" dt="2026-06-15T13:18:58.124" v="1869" actId="20577"/>
          <ac:spMkLst>
            <pc:docMk/>
            <pc:sldMk cId="496614056" sldId="264"/>
            <ac:spMk id="17" creationId="{32FFACA7-62BA-8D64-D9E8-555378000A83}"/>
          </ac:spMkLst>
        </pc:spChg>
        <pc:spChg chg="mod ord">
          <ac:chgData name="Amandeep Kaur (2434005)" userId="S::2434005@student.uwtsd.ac.uk::6d602681-050f-4c9d-ab59-03a490c09b5a" providerId="AD" clId="Web-{82852291-1A6E-BF2E-111C-F4EB5A2BA709}" dt="2026-06-15T13:18:54.155" v="1868" actId="20577"/>
          <ac:spMkLst>
            <pc:docMk/>
            <pc:sldMk cId="496614056" sldId="264"/>
            <ac:spMk id="18" creationId="{3537E138-D3D2-FD73-FE97-2A005123D9D1}"/>
          </ac:spMkLst>
        </pc:spChg>
        <pc:spChg chg="mod ord">
          <ac:chgData name="Amandeep Kaur (2434005)" userId="S::2434005@student.uwtsd.ac.uk::6d602681-050f-4c9d-ab59-03a490c09b5a" providerId="AD" clId="Web-{82852291-1A6E-BF2E-111C-F4EB5A2BA709}" dt="2026-06-15T13:18:43.889" v="1865" actId="20577"/>
          <ac:spMkLst>
            <pc:docMk/>
            <pc:sldMk cId="496614056" sldId="264"/>
            <ac:spMk id="30" creationId="{C2F99EC4-8399-BBF9-DB90-1D65AEB186D5}"/>
          </ac:spMkLst>
        </pc:spChg>
      </pc:sldChg>
      <pc:sldChg chg="modSp mod setBg modClrScheme chgLayout">
        <pc:chgData name="Amandeep Kaur (2434005)" userId="S::2434005@student.uwtsd.ac.uk::6d602681-050f-4c9d-ab59-03a490c09b5a" providerId="AD" clId="Web-{82852291-1A6E-BF2E-111C-F4EB5A2BA709}" dt="2026-06-15T13:18:33.092" v="1864" actId="20577"/>
        <pc:sldMkLst>
          <pc:docMk/>
          <pc:sldMk cId="2899024875" sldId="265"/>
        </pc:sldMkLst>
        <pc:spChg chg="mod ord">
          <ac:chgData name="Amandeep Kaur (2434005)" userId="S::2434005@student.uwtsd.ac.uk::6d602681-050f-4c9d-ab59-03a490c09b5a" providerId="AD" clId="Web-{82852291-1A6E-BF2E-111C-F4EB5A2BA709}" dt="2026-06-15T12:38:44.186" v="1598" actId="20577"/>
          <ac:spMkLst>
            <pc:docMk/>
            <pc:sldMk cId="2899024875" sldId="265"/>
            <ac:spMk id="2" creationId="{B490353E-4EB5-AE50-F807-5FC4AFC9FD29}"/>
          </ac:spMkLst>
        </pc:spChg>
        <pc:spChg chg="mod ord">
          <ac:chgData name="Amandeep Kaur (2434005)" userId="S::2434005@student.uwtsd.ac.uk::6d602681-050f-4c9d-ab59-03a490c09b5a" providerId="AD" clId="Web-{82852291-1A6E-BF2E-111C-F4EB5A2BA709}" dt="2026-06-15T13:18:27.920" v="1863" actId="20577"/>
          <ac:spMkLst>
            <pc:docMk/>
            <pc:sldMk cId="2899024875" sldId="265"/>
            <ac:spMk id="3" creationId="{4E72543B-7931-EA21-6197-37B5EFA152FA}"/>
          </ac:spMkLst>
        </pc:spChg>
        <pc:spChg chg="mod ord">
          <ac:chgData name="Amandeep Kaur (2434005)" userId="S::2434005@student.uwtsd.ac.uk::6d602681-050f-4c9d-ab59-03a490c09b5a" providerId="AD" clId="Web-{82852291-1A6E-BF2E-111C-F4EB5A2BA709}" dt="2026-06-15T12:22:35.180" v="1359"/>
          <ac:spMkLst>
            <pc:docMk/>
            <pc:sldMk cId="2899024875" sldId="265"/>
            <ac:spMk id="5" creationId="{C6C6C52E-2AC8-24CF-5E76-A9F9BDEAF885}"/>
          </ac:spMkLst>
        </pc:spChg>
        <pc:spChg chg="mod ord">
          <ac:chgData name="Amandeep Kaur (2434005)" userId="S::2434005@student.uwtsd.ac.uk::6d602681-050f-4c9d-ab59-03a490c09b5a" providerId="AD" clId="Web-{82852291-1A6E-BF2E-111C-F4EB5A2BA709}" dt="2026-06-15T12:22:35.180" v="1359"/>
          <ac:spMkLst>
            <pc:docMk/>
            <pc:sldMk cId="2899024875" sldId="265"/>
            <ac:spMk id="6" creationId="{B7A17E21-AA2E-E8B6-F1AB-A508C70D1C4B}"/>
          </ac:spMkLst>
        </pc:spChg>
        <pc:spChg chg="mod ord">
          <ac:chgData name="Amandeep Kaur (2434005)" userId="S::2434005@student.uwtsd.ac.uk::6d602681-050f-4c9d-ab59-03a490c09b5a" providerId="AD" clId="Web-{82852291-1A6E-BF2E-111C-F4EB5A2BA709}" dt="2026-06-15T13:18:33.092" v="1864" actId="20577"/>
          <ac:spMkLst>
            <pc:docMk/>
            <pc:sldMk cId="2899024875" sldId="265"/>
            <ac:spMk id="7" creationId="{0D9877E5-E395-9087-B286-669072A94BCC}"/>
          </ac:spMkLst>
        </pc:spChg>
      </pc:sldChg>
      <pc:sldChg chg="addSp modSp mod setBg modClrScheme chgLayout">
        <pc:chgData name="Amandeep Kaur (2434005)" userId="S::2434005@student.uwtsd.ac.uk::6d602681-050f-4c9d-ab59-03a490c09b5a" providerId="AD" clId="Web-{82852291-1A6E-BF2E-111C-F4EB5A2BA709}" dt="2026-06-15T13:19:35.563" v="1876" actId="14100"/>
        <pc:sldMkLst>
          <pc:docMk/>
          <pc:sldMk cId="3795935168" sldId="266"/>
        </pc:sldMkLst>
        <pc:spChg chg="mod ord">
          <ac:chgData name="Amandeep Kaur (2434005)" userId="S::2434005@student.uwtsd.ac.uk::6d602681-050f-4c9d-ab59-03a490c09b5a" providerId="AD" clId="Web-{82852291-1A6E-BF2E-111C-F4EB5A2BA709}" dt="2026-06-15T12:41:17.208" v="1613" actId="20577"/>
          <ac:spMkLst>
            <pc:docMk/>
            <pc:sldMk cId="3795935168" sldId="266"/>
            <ac:spMk id="2" creationId="{C982044A-9D0D-9C60-69E5-F5763C5311E7}"/>
          </ac:spMkLst>
        </pc:spChg>
        <pc:spChg chg="mod ord">
          <ac:chgData name="Amandeep Kaur (2434005)" userId="S::2434005@student.uwtsd.ac.uk::6d602681-050f-4c9d-ab59-03a490c09b5a" providerId="AD" clId="Web-{82852291-1A6E-BF2E-111C-F4EB5A2BA709}" dt="2026-06-15T12:40:20.893" v="1605" actId="14100"/>
          <ac:spMkLst>
            <pc:docMk/>
            <pc:sldMk cId="3795935168" sldId="266"/>
            <ac:spMk id="3" creationId="{D89DC277-EBA8-D7B8-2880-D713EF76927C}"/>
          </ac:spMkLst>
        </pc:spChg>
        <pc:spChg chg="mod ord">
          <ac:chgData name="Amandeep Kaur (2434005)" userId="S::2434005@student.uwtsd.ac.uk::6d602681-050f-4c9d-ab59-03a490c09b5a" providerId="AD" clId="Web-{82852291-1A6E-BF2E-111C-F4EB5A2BA709}" dt="2026-06-15T12:22:35.180" v="1359"/>
          <ac:spMkLst>
            <pc:docMk/>
            <pc:sldMk cId="3795935168" sldId="266"/>
            <ac:spMk id="4" creationId="{E3EC7826-7714-7C5F-6D03-562ACDB71562}"/>
          </ac:spMkLst>
        </pc:spChg>
        <pc:spChg chg="mod ord">
          <ac:chgData name="Amandeep Kaur (2434005)" userId="S::2434005@student.uwtsd.ac.uk::6d602681-050f-4c9d-ab59-03a490c09b5a" providerId="AD" clId="Web-{82852291-1A6E-BF2E-111C-F4EB5A2BA709}" dt="2026-06-15T12:22:35.180" v="1359"/>
          <ac:spMkLst>
            <pc:docMk/>
            <pc:sldMk cId="3795935168" sldId="266"/>
            <ac:spMk id="5" creationId="{50B4988F-3935-0EE0-56AB-9F6FE0FA85FE}"/>
          </ac:spMkLst>
        </pc:spChg>
        <pc:spChg chg="mod ord">
          <ac:chgData name="Amandeep Kaur (2434005)" userId="S::2434005@student.uwtsd.ac.uk::6d602681-050f-4c9d-ab59-03a490c09b5a" providerId="AD" clId="Web-{82852291-1A6E-BF2E-111C-F4EB5A2BA709}" dt="2026-06-15T13:19:35.563" v="1876" actId="14100"/>
          <ac:spMkLst>
            <pc:docMk/>
            <pc:sldMk cId="3795935168" sldId="266"/>
            <ac:spMk id="6" creationId="{C1B9B196-309E-4162-CE13-73ED2CBD6B13}"/>
          </ac:spMkLst>
        </pc:spChg>
        <pc:picChg chg="add mod">
          <ac:chgData name="Amandeep Kaur (2434005)" userId="S::2434005@student.uwtsd.ac.uk::6d602681-050f-4c9d-ab59-03a490c09b5a" providerId="AD" clId="Web-{82852291-1A6E-BF2E-111C-F4EB5A2BA709}" dt="2026-06-15T12:40:12.440" v="1603" actId="1076"/>
          <ac:picMkLst>
            <pc:docMk/>
            <pc:sldMk cId="3795935168" sldId="266"/>
            <ac:picMk id="7" creationId="{1A890FB4-EEF7-0E7D-1712-380FCD14C35D}"/>
          </ac:picMkLst>
        </pc:picChg>
        <pc:picChg chg="add mod">
          <ac:chgData name="Amandeep Kaur (2434005)" userId="S::2434005@student.uwtsd.ac.uk::6d602681-050f-4c9d-ab59-03a490c09b5a" providerId="AD" clId="Web-{82852291-1A6E-BF2E-111C-F4EB5A2BA709}" dt="2026-06-15T12:40:40.863" v="1608" actId="1076"/>
          <ac:picMkLst>
            <pc:docMk/>
            <pc:sldMk cId="3795935168" sldId="266"/>
            <ac:picMk id="8" creationId="{7F7D6983-5F46-C81C-F676-97F872903399}"/>
          </ac:picMkLst>
        </pc:picChg>
        <pc:picChg chg="add mod">
          <ac:chgData name="Amandeep Kaur (2434005)" userId="S::2434005@student.uwtsd.ac.uk::6d602681-050f-4c9d-ab59-03a490c09b5a" providerId="AD" clId="Web-{82852291-1A6E-BF2E-111C-F4EB5A2BA709}" dt="2026-06-15T10:58:13.858" v="770" actId="14100"/>
          <ac:picMkLst>
            <pc:docMk/>
            <pc:sldMk cId="3795935168" sldId="266"/>
            <ac:picMk id="9" creationId="{F62B92DB-D1BC-4391-946B-C55EBCA45196}"/>
          </ac:picMkLst>
        </pc:picChg>
      </pc:sldChg>
      <pc:sldChg chg="addSp delSp modSp mod setBg modClrScheme chgLayout">
        <pc:chgData name="Amandeep Kaur (2434005)" userId="S::2434005@student.uwtsd.ac.uk::6d602681-050f-4c9d-ab59-03a490c09b5a" providerId="AD" clId="Web-{82852291-1A6E-BF2E-111C-F4EB5A2BA709}" dt="2026-06-15T12:47:44.707" v="1732" actId="20577"/>
        <pc:sldMkLst>
          <pc:docMk/>
          <pc:sldMk cId="744360296" sldId="267"/>
        </pc:sldMkLst>
        <pc:spChg chg="mod ord">
          <ac:chgData name="Amandeep Kaur (2434005)" userId="S::2434005@student.uwtsd.ac.uk::6d602681-050f-4c9d-ab59-03a490c09b5a" providerId="AD" clId="Web-{82852291-1A6E-BF2E-111C-F4EB5A2BA709}" dt="2026-06-15T12:47:06.128" v="1726" actId="20577"/>
          <ac:spMkLst>
            <pc:docMk/>
            <pc:sldMk cId="744360296" sldId="267"/>
            <ac:spMk id="2" creationId="{803C0F4D-DD6A-92B1-210A-F37CA56E7C08}"/>
          </ac:spMkLst>
        </pc:spChg>
        <pc:spChg chg="del mod ord">
          <ac:chgData name="Amandeep Kaur (2434005)" userId="S::2434005@student.uwtsd.ac.uk::6d602681-050f-4c9d-ab59-03a490c09b5a" providerId="AD" clId="Web-{82852291-1A6E-BF2E-111C-F4EB5A2BA709}" dt="2026-06-15T11:03:54.496" v="819"/>
          <ac:spMkLst>
            <pc:docMk/>
            <pc:sldMk cId="744360296" sldId="267"/>
            <ac:spMk id="3" creationId="{E5CAE60C-83BD-0C12-9384-65162DAC5BD0}"/>
          </ac:spMkLst>
        </pc:spChg>
        <pc:spChg chg="mod ord">
          <ac:chgData name="Amandeep Kaur (2434005)" userId="S::2434005@student.uwtsd.ac.uk::6d602681-050f-4c9d-ab59-03a490c09b5a" providerId="AD" clId="Web-{82852291-1A6E-BF2E-111C-F4EB5A2BA709}" dt="2026-06-15T12:47:44.707" v="1732" actId="20577"/>
          <ac:spMkLst>
            <pc:docMk/>
            <pc:sldMk cId="744360296" sldId="267"/>
            <ac:spMk id="4" creationId="{B8970C26-38BF-3D75-9CE8-9A40179B44D9}"/>
          </ac:spMkLst>
        </pc:spChg>
        <pc:spChg chg="add del mod">
          <ac:chgData name="Amandeep Kaur (2434005)" userId="S::2434005@student.uwtsd.ac.uk::6d602681-050f-4c9d-ab59-03a490c09b5a" providerId="AD" clId="Web-{82852291-1A6E-BF2E-111C-F4EB5A2BA709}" dt="2026-06-15T12:42:49.383" v="1621"/>
          <ac:spMkLst>
            <pc:docMk/>
            <pc:sldMk cId="744360296" sldId="267"/>
            <ac:spMk id="7" creationId="{8F398A91-8748-C128-D1B0-35BFFB642059}"/>
          </ac:spMkLst>
        </pc:spChg>
        <pc:spChg chg="add del">
          <ac:chgData name="Amandeep Kaur (2434005)" userId="S::2434005@student.uwtsd.ac.uk::6d602681-050f-4c9d-ab59-03a490c09b5a" providerId="AD" clId="Web-{82852291-1A6E-BF2E-111C-F4EB5A2BA709}" dt="2026-06-15T12:43:45.573" v="1654"/>
          <ac:spMkLst>
            <pc:docMk/>
            <pc:sldMk cId="744360296" sldId="267"/>
            <ac:spMk id="29" creationId="{55599FE3-8CCE-4364-9F89-0C11699C4F6A}"/>
          </ac:spMkLst>
        </pc:spChg>
        <pc:spChg chg="add del">
          <ac:chgData name="Amandeep Kaur (2434005)" userId="S::2434005@student.uwtsd.ac.uk::6d602681-050f-4c9d-ab59-03a490c09b5a" providerId="AD" clId="Web-{82852291-1A6E-BF2E-111C-F4EB5A2BA709}" dt="2026-06-15T12:46:06.985" v="1713"/>
          <ac:spMkLst>
            <pc:docMk/>
            <pc:sldMk cId="744360296" sldId="267"/>
            <ac:spMk id="50" creationId="{63A60C88-7443-4827-9241-5019758CB4F0}"/>
          </ac:spMkLst>
        </pc:spChg>
        <pc:grpChg chg="add del">
          <ac:chgData name="Amandeep Kaur (2434005)" userId="S::2434005@student.uwtsd.ac.uk::6d602681-050f-4c9d-ab59-03a490c09b5a" providerId="AD" clId="Web-{82852291-1A6E-BF2E-111C-F4EB5A2BA709}" dt="2026-06-15T12:43:45.573" v="1654"/>
          <ac:grpSpMkLst>
            <pc:docMk/>
            <pc:sldMk cId="744360296" sldId="267"/>
            <ac:grpSpMk id="13" creationId="{260ACC13-B825-49F3-93DE-C8B8F2FA37A1}"/>
          </ac:grpSpMkLst>
        </pc:grpChg>
        <pc:grpChg chg="add del">
          <ac:chgData name="Amandeep Kaur (2434005)" userId="S::2434005@student.uwtsd.ac.uk::6d602681-050f-4c9d-ab59-03a490c09b5a" providerId="AD" clId="Web-{82852291-1A6E-BF2E-111C-F4EB5A2BA709}" dt="2026-06-15T12:43:45.573" v="1654"/>
          <ac:grpSpMkLst>
            <pc:docMk/>
            <pc:sldMk cId="744360296" sldId="267"/>
            <ac:grpSpMk id="21" creationId="{E4C39A5A-6D63-4FAC-B6C2-D37778B97ACD}"/>
          </ac:grpSpMkLst>
        </pc:grpChg>
        <pc:grpChg chg="add del">
          <ac:chgData name="Amandeep Kaur (2434005)" userId="S::2434005@student.uwtsd.ac.uk::6d602681-050f-4c9d-ab59-03a490c09b5a" providerId="AD" clId="Web-{82852291-1A6E-BF2E-111C-F4EB5A2BA709}" dt="2026-06-15T12:46:06.985" v="1713"/>
          <ac:grpSpMkLst>
            <pc:docMk/>
            <pc:sldMk cId="744360296" sldId="267"/>
            <ac:grpSpMk id="34" creationId="{15FF890B-3CE7-403A-AECE-2DE04FC7AF80}"/>
          </ac:grpSpMkLst>
        </pc:grpChg>
        <pc:grpChg chg="add del">
          <ac:chgData name="Amandeep Kaur (2434005)" userId="S::2434005@student.uwtsd.ac.uk::6d602681-050f-4c9d-ab59-03a490c09b5a" providerId="AD" clId="Web-{82852291-1A6E-BF2E-111C-F4EB5A2BA709}" dt="2026-06-15T12:46:06.985" v="1713"/>
          <ac:grpSpMkLst>
            <pc:docMk/>
            <pc:sldMk cId="744360296" sldId="267"/>
            <ac:grpSpMk id="42" creationId="{DF8D5C46-63E5-40C5-A208-4B2189FA1032}"/>
          </ac:grpSpMkLst>
        </pc:grpChg>
        <pc:grpChg chg="add">
          <ac:chgData name="Amandeep Kaur (2434005)" userId="S::2434005@student.uwtsd.ac.uk::6d602681-050f-4c9d-ab59-03a490c09b5a" providerId="AD" clId="Web-{82852291-1A6E-BF2E-111C-F4EB5A2BA709}" dt="2026-06-15T12:46:06.985" v="1713"/>
          <ac:grpSpMkLst>
            <pc:docMk/>
            <pc:sldMk cId="744360296" sldId="267"/>
            <ac:grpSpMk id="55" creationId="{15FF890B-3CE7-403A-AECE-2DE04FC7AF80}"/>
          </ac:grpSpMkLst>
        </pc:grpChg>
        <pc:picChg chg="add del mod ord modCrop">
          <ac:chgData name="Amandeep Kaur (2434005)" userId="S::2434005@student.uwtsd.ac.uk::6d602681-050f-4c9d-ab59-03a490c09b5a" providerId="AD" clId="Web-{82852291-1A6E-BF2E-111C-F4EB5A2BA709}" dt="2026-06-15T12:41:33.521" v="1616"/>
          <ac:picMkLst>
            <pc:docMk/>
            <pc:sldMk cId="744360296" sldId="267"/>
            <ac:picMk id="5" creationId="{58E94843-096D-34EF-62BE-6861835226E0}"/>
          </ac:picMkLst>
        </pc:picChg>
        <pc:picChg chg="add mod ord">
          <ac:chgData name="Amandeep Kaur (2434005)" userId="S::2434005@student.uwtsd.ac.uk::6d602681-050f-4c9d-ab59-03a490c09b5a" providerId="AD" clId="Web-{82852291-1A6E-BF2E-111C-F4EB5A2BA709}" dt="2026-06-15T12:46:06.985" v="1713"/>
          <ac:picMkLst>
            <pc:docMk/>
            <pc:sldMk cId="744360296" sldId="267"/>
            <ac:picMk id="8" creationId="{9919E55A-5A71-FA2A-ECD6-18D3DB4F1D39}"/>
          </ac:picMkLst>
        </pc:picChg>
      </pc:sldChg>
      <pc:sldChg chg="addSp delSp modSp mod setBg modClrScheme chgLayout">
        <pc:chgData name="Amandeep Kaur (2434005)" userId="S::2434005@student.uwtsd.ac.uk::6d602681-050f-4c9d-ab59-03a490c09b5a" providerId="AD" clId="Web-{82852291-1A6E-BF2E-111C-F4EB5A2BA709}" dt="2026-06-15T12:50:46.590" v="1774" actId="20577"/>
        <pc:sldMkLst>
          <pc:docMk/>
          <pc:sldMk cId="906153179" sldId="268"/>
        </pc:sldMkLst>
        <pc:spChg chg="mod ord">
          <ac:chgData name="Amandeep Kaur (2434005)" userId="S::2434005@student.uwtsd.ac.uk::6d602681-050f-4c9d-ab59-03a490c09b5a" providerId="AD" clId="Web-{82852291-1A6E-BF2E-111C-F4EB5A2BA709}" dt="2026-06-15T12:50:46.590" v="1774" actId="20577"/>
          <ac:spMkLst>
            <pc:docMk/>
            <pc:sldMk cId="906153179" sldId="268"/>
            <ac:spMk id="2" creationId="{9A9B12E3-00DA-F269-593C-1B280D8BBBA8}"/>
          </ac:spMkLst>
        </pc:spChg>
        <pc:spChg chg="add del mod ord">
          <ac:chgData name="Amandeep Kaur (2434005)" userId="S::2434005@student.uwtsd.ac.uk::6d602681-050f-4c9d-ab59-03a490c09b5a" providerId="AD" clId="Web-{82852291-1A6E-BF2E-111C-F4EB5A2BA709}" dt="2026-06-15T11:07:02.128" v="828"/>
          <ac:spMkLst>
            <pc:docMk/>
            <pc:sldMk cId="906153179" sldId="268"/>
            <ac:spMk id="3" creationId="{B534504E-CB33-3598-98F6-FC7D48763514}"/>
          </ac:spMkLst>
        </pc:spChg>
        <pc:spChg chg="mod ord">
          <ac:chgData name="Amandeep Kaur (2434005)" userId="S::2434005@student.uwtsd.ac.uk::6d602681-050f-4c9d-ab59-03a490c09b5a" providerId="AD" clId="Web-{82852291-1A6E-BF2E-111C-F4EB5A2BA709}" dt="2026-06-15T12:50:30.698" v="1757" actId="14100"/>
          <ac:spMkLst>
            <pc:docMk/>
            <pc:sldMk cId="906153179" sldId="268"/>
            <ac:spMk id="4" creationId="{39A2E912-890A-2C4A-C1C1-78B14B488336}"/>
          </ac:spMkLst>
        </pc:spChg>
        <pc:spChg chg="add del mod">
          <ac:chgData name="Amandeep Kaur (2434005)" userId="S::2434005@student.uwtsd.ac.uk::6d602681-050f-4c9d-ab59-03a490c09b5a" providerId="AD" clId="Web-{82852291-1A6E-BF2E-111C-F4EB5A2BA709}" dt="2026-06-15T11:11:09.060" v="860"/>
          <ac:spMkLst>
            <pc:docMk/>
            <pc:sldMk cId="906153179" sldId="268"/>
            <ac:spMk id="8" creationId="{2C788EDB-3554-E366-D2C5-C292AB5C2948}"/>
          </ac:spMkLst>
        </pc:spChg>
        <pc:spChg chg="add del">
          <ac:chgData name="Amandeep Kaur (2434005)" userId="S::2434005@student.uwtsd.ac.uk::6d602681-050f-4c9d-ab59-03a490c09b5a" providerId="AD" clId="Web-{82852291-1A6E-BF2E-111C-F4EB5A2BA709}" dt="2026-06-15T11:06:47.534" v="824"/>
          <ac:spMkLst>
            <pc:docMk/>
            <pc:sldMk cId="906153179" sldId="268"/>
            <ac:spMk id="10" creationId="{FD017BA3-C9AF-076C-E930-5010E4CE2B82}"/>
          </ac:spMkLst>
        </pc:spChg>
        <pc:spChg chg="add del mod">
          <ac:chgData name="Amandeep Kaur (2434005)" userId="S::2434005@student.uwtsd.ac.uk::6d602681-050f-4c9d-ab59-03a490c09b5a" providerId="AD" clId="Web-{82852291-1A6E-BF2E-111C-F4EB5A2BA709}" dt="2026-06-15T11:08:08.850" v="853"/>
          <ac:spMkLst>
            <pc:docMk/>
            <pc:sldMk cId="906153179" sldId="268"/>
            <ac:spMk id="11" creationId="{3D707CBE-89A0-653A-5953-BC9C0D72E76E}"/>
          </ac:spMkLst>
        </pc:spChg>
        <pc:spChg chg="add del">
          <ac:chgData name="Amandeep Kaur (2434005)" userId="S::2434005@student.uwtsd.ac.uk::6d602681-050f-4c9d-ab59-03a490c09b5a" providerId="AD" clId="Web-{82852291-1A6E-BF2E-111C-F4EB5A2BA709}" dt="2026-06-15T11:06:47.534" v="824"/>
          <ac:spMkLst>
            <pc:docMk/>
            <pc:sldMk cId="906153179" sldId="268"/>
            <ac:spMk id="12" creationId="{4289C539-8D9E-7F1B-5A20-28BBE2E268C5}"/>
          </ac:spMkLst>
        </pc:spChg>
        <pc:spChg chg="add del mod">
          <ac:chgData name="Amandeep Kaur (2434005)" userId="S::2434005@student.uwtsd.ac.uk::6d602681-050f-4c9d-ab59-03a490c09b5a" providerId="AD" clId="Web-{82852291-1A6E-BF2E-111C-F4EB5A2BA709}" dt="2026-06-15T11:08:08.850" v="853"/>
          <ac:spMkLst>
            <pc:docMk/>
            <pc:sldMk cId="906153179" sldId="268"/>
            <ac:spMk id="13" creationId="{E41504EF-C841-2904-7B6B-869AFF4F6A13}"/>
          </ac:spMkLst>
        </pc:spChg>
        <pc:spChg chg="add del">
          <ac:chgData name="Amandeep Kaur (2434005)" userId="S::2434005@student.uwtsd.ac.uk::6d602681-050f-4c9d-ab59-03a490c09b5a" providerId="AD" clId="Web-{82852291-1A6E-BF2E-111C-F4EB5A2BA709}" dt="2026-06-15T11:06:47.534" v="824"/>
          <ac:spMkLst>
            <pc:docMk/>
            <pc:sldMk cId="906153179" sldId="268"/>
            <ac:spMk id="14" creationId="{5C1353C4-D3F3-3BB2-53C0-0BFFD71FF760}"/>
          </ac:spMkLst>
        </pc:spChg>
        <pc:spChg chg="add del mod">
          <ac:chgData name="Amandeep Kaur (2434005)" userId="S::2434005@student.uwtsd.ac.uk::6d602681-050f-4c9d-ab59-03a490c09b5a" providerId="AD" clId="Web-{82852291-1A6E-BF2E-111C-F4EB5A2BA709}" dt="2026-06-15T11:08:08.850" v="853"/>
          <ac:spMkLst>
            <pc:docMk/>
            <pc:sldMk cId="906153179" sldId="268"/>
            <ac:spMk id="15" creationId="{031770CE-7171-C3B7-924D-43AD25C9EE65}"/>
          </ac:spMkLst>
        </pc:spChg>
        <pc:spChg chg="add del">
          <ac:chgData name="Amandeep Kaur (2434005)" userId="S::2434005@student.uwtsd.ac.uk::6d602681-050f-4c9d-ab59-03a490c09b5a" providerId="AD" clId="Web-{82852291-1A6E-BF2E-111C-F4EB5A2BA709}" dt="2026-06-15T11:06:53.471" v="826"/>
          <ac:spMkLst>
            <pc:docMk/>
            <pc:sldMk cId="906153179" sldId="268"/>
            <ac:spMk id="16" creationId="{0936A79E-11FF-DCB9-81A8-675BEDE6DD0C}"/>
          </ac:spMkLst>
        </pc:spChg>
        <pc:spChg chg="add del">
          <ac:chgData name="Amandeep Kaur (2434005)" userId="S::2434005@student.uwtsd.ac.uk::6d602681-050f-4c9d-ab59-03a490c09b5a" providerId="AD" clId="Web-{82852291-1A6E-BF2E-111C-F4EB5A2BA709}" dt="2026-06-15T11:06:53.471" v="826"/>
          <ac:spMkLst>
            <pc:docMk/>
            <pc:sldMk cId="906153179" sldId="268"/>
            <ac:spMk id="17" creationId="{FAD1E691-4EAC-7C85-2933-4E22ABB24B3E}"/>
          </ac:spMkLst>
        </pc:spChg>
        <pc:spChg chg="add del">
          <ac:chgData name="Amandeep Kaur (2434005)" userId="S::2434005@student.uwtsd.ac.uk::6d602681-050f-4c9d-ab59-03a490c09b5a" providerId="AD" clId="Web-{82852291-1A6E-BF2E-111C-F4EB5A2BA709}" dt="2026-06-15T11:06:53.471" v="826"/>
          <ac:spMkLst>
            <pc:docMk/>
            <pc:sldMk cId="906153179" sldId="268"/>
            <ac:spMk id="18" creationId="{515E059F-8DE7-DD8F-73A4-A1CF191775A7}"/>
          </ac:spMkLst>
        </pc:spChg>
        <pc:spChg chg="add del mod">
          <ac:chgData name="Amandeep Kaur (2434005)" userId="S::2434005@student.uwtsd.ac.uk::6d602681-050f-4c9d-ab59-03a490c09b5a" providerId="AD" clId="Web-{82852291-1A6E-BF2E-111C-F4EB5A2BA709}" dt="2026-06-15T12:49:15.320" v="1742"/>
          <ac:spMkLst>
            <pc:docMk/>
            <pc:sldMk cId="906153179" sldId="268"/>
            <ac:spMk id="20" creationId="{1C8799AF-8525-E7C3-6B4E-5CDCDB8B5E8E}"/>
          </ac:spMkLst>
        </pc:spChg>
        <pc:spChg chg="add">
          <ac:chgData name="Amandeep Kaur (2434005)" userId="S::2434005@student.uwtsd.ac.uk::6d602681-050f-4c9d-ab59-03a490c09b5a" providerId="AD" clId="Web-{82852291-1A6E-BF2E-111C-F4EB5A2BA709}" dt="2026-06-15T12:49:37.071" v="1747"/>
          <ac:spMkLst>
            <pc:docMk/>
            <pc:sldMk cId="906153179" sldId="268"/>
            <ac:spMk id="42" creationId="{DD7EED39-224E-4230-8FD1-B1E1AF6C6E36}"/>
          </ac:spMkLst>
        </pc:spChg>
        <pc:grpChg chg="add">
          <ac:chgData name="Amandeep Kaur (2434005)" userId="S::2434005@student.uwtsd.ac.uk::6d602681-050f-4c9d-ab59-03a490c09b5a" providerId="AD" clId="Web-{82852291-1A6E-BF2E-111C-F4EB5A2BA709}" dt="2026-06-15T12:49:37.071" v="1747"/>
          <ac:grpSpMkLst>
            <pc:docMk/>
            <pc:sldMk cId="906153179" sldId="268"/>
            <ac:grpSpMk id="26" creationId="{260ACC13-B825-49F3-93DE-C8B8F2FA37A1}"/>
          </ac:grpSpMkLst>
        </pc:grpChg>
        <pc:grpChg chg="add">
          <ac:chgData name="Amandeep Kaur (2434005)" userId="S::2434005@student.uwtsd.ac.uk::6d602681-050f-4c9d-ab59-03a490c09b5a" providerId="AD" clId="Web-{82852291-1A6E-BF2E-111C-F4EB5A2BA709}" dt="2026-06-15T12:49:37.071" v="1747"/>
          <ac:grpSpMkLst>
            <pc:docMk/>
            <pc:sldMk cId="906153179" sldId="268"/>
            <ac:grpSpMk id="34" creationId="{A2E861A3-F23C-46B8-A38A-4A22E453D993}"/>
          </ac:grpSpMkLst>
        </pc:grpChg>
        <pc:picChg chg="add del mod ord">
          <ac:chgData name="Amandeep Kaur (2434005)" userId="S::2434005@student.uwtsd.ac.uk::6d602681-050f-4c9d-ab59-03a490c09b5a" providerId="AD" clId="Web-{82852291-1A6E-BF2E-111C-F4EB5A2BA709}" dt="2026-06-15T11:06:54.331" v="827"/>
          <ac:picMkLst>
            <pc:docMk/>
            <pc:sldMk cId="906153179" sldId="268"/>
            <ac:picMk id="5" creationId="{E2AE836B-D695-881E-4E8F-497B29A3A1C1}"/>
          </ac:picMkLst>
        </pc:picChg>
        <pc:picChg chg="add del mod ord">
          <ac:chgData name="Amandeep Kaur (2434005)" userId="S::2434005@student.uwtsd.ac.uk::6d602681-050f-4c9d-ab59-03a490c09b5a" providerId="AD" clId="Web-{82852291-1A6E-BF2E-111C-F4EB5A2BA709}" dt="2026-06-15T11:08:14.975" v="855"/>
          <ac:picMkLst>
            <pc:docMk/>
            <pc:sldMk cId="906153179" sldId="268"/>
            <ac:picMk id="6" creationId="{3379E960-A6A7-C47E-F5F1-BFB1257676B4}"/>
          </ac:picMkLst>
        </pc:picChg>
        <pc:picChg chg="add del mod ord">
          <ac:chgData name="Amandeep Kaur (2434005)" userId="S::2434005@student.uwtsd.ac.uk::6d602681-050f-4c9d-ab59-03a490c09b5a" providerId="AD" clId="Web-{82852291-1A6E-BF2E-111C-F4EB5A2BA709}" dt="2026-06-15T12:48:56.351" v="1739"/>
          <ac:picMkLst>
            <pc:docMk/>
            <pc:sldMk cId="906153179" sldId="268"/>
            <ac:picMk id="9" creationId="{8B107678-1833-509A-C74E-9D14C394D3FF}"/>
          </ac:picMkLst>
        </pc:picChg>
        <pc:picChg chg="add mod ord modCrop">
          <ac:chgData name="Amandeep Kaur (2434005)" userId="S::2434005@student.uwtsd.ac.uk::6d602681-050f-4c9d-ab59-03a490c09b5a" providerId="AD" clId="Web-{82852291-1A6E-BF2E-111C-F4EB5A2BA709}" dt="2026-06-15T12:49:47.447" v="1749" actId="1076"/>
          <ac:picMkLst>
            <pc:docMk/>
            <pc:sldMk cId="906153179" sldId="268"/>
            <ac:picMk id="21" creationId="{B4D816F4-6A3F-2108-5B75-C12B7A94E303}"/>
          </ac:picMkLst>
        </pc:picChg>
      </pc:sldChg>
      <pc:sldChg chg="addSp delSp modSp mod setBg modClrScheme chgLayout">
        <pc:chgData name="Amandeep Kaur (2434005)" userId="S::2434005@student.uwtsd.ac.uk::6d602681-050f-4c9d-ab59-03a490c09b5a" providerId="AD" clId="Web-{82852291-1A6E-BF2E-111C-F4EB5A2BA709}" dt="2026-06-15T12:55:13.912" v="1809"/>
        <pc:sldMkLst>
          <pc:docMk/>
          <pc:sldMk cId="4134800869" sldId="269"/>
        </pc:sldMkLst>
        <pc:spChg chg="mod ord">
          <ac:chgData name="Amandeep Kaur (2434005)" userId="S::2434005@student.uwtsd.ac.uk::6d602681-050f-4c9d-ab59-03a490c09b5a" providerId="AD" clId="Web-{82852291-1A6E-BF2E-111C-F4EB5A2BA709}" dt="2026-06-15T12:53:18.064" v="1788" actId="14100"/>
          <ac:spMkLst>
            <pc:docMk/>
            <pc:sldMk cId="4134800869" sldId="269"/>
            <ac:spMk id="2" creationId="{3B2881CC-1A02-049E-A95C-DAC56004C52D}"/>
          </ac:spMkLst>
        </pc:spChg>
        <pc:spChg chg="add del">
          <ac:chgData name="Amandeep Kaur (2434005)" userId="S::2434005@student.uwtsd.ac.uk::6d602681-050f-4c9d-ab59-03a490c09b5a" providerId="AD" clId="Web-{82852291-1A6E-BF2E-111C-F4EB5A2BA709}" dt="2026-06-15T12:52:43.313" v="1785"/>
          <ac:spMkLst>
            <pc:docMk/>
            <pc:sldMk cId="4134800869" sldId="269"/>
            <ac:spMk id="16" creationId="{A6073935-E043-4801-AF06-06093A9145F7}"/>
          </ac:spMkLst>
        </pc:spChg>
        <pc:spChg chg="add del">
          <ac:chgData name="Amandeep Kaur (2434005)" userId="S::2434005@student.uwtsd.ac.uk::6d602681-050f-4c9d-ab59-03a490c09b5a" providerId="AD" clId="Web-{82852291-1A6E-BF2E-111C-F4EB5A2BA709}" dt="2026-06-15T12:52:43.313" v="1785"/>
          <ac:spMkLst>
            <pc:docMk/>
            <pc:sldMk cId="4134800869" sldId="269"/>
            <ac:spMk id="26" creationId="{8D6B9972-4A81-4223-9901-0E559A1D5E59}"/>
          </ac:spMkLst>
        </pc:spChg>
        <pc:spChg chg="add del">
          <ac:chgData name="Amandeep Kaur (2434005)" userId="S::2434005@student.uwtsd.ac.uk::6d602681-050f-4c9d-ab59-03a490c09b5a" providerId="AD" clId="Web-{82852291-1A6E-BF2E-111C-F4EB5A2BA709}" dt="2026-06-15T12:53:06.392" v="1787"/>
          <ac:spMkLst>
            <pc:docMk/>
            <pc:sldMk cId="4134800869" sldId="269"/>
            <ac:spMk id="29" creationId="{6C686317-9C96-4A02-88CE-7319FF590580}"/>
          </ac:spMkLst>
        </pc:spChg>
        <pc:spChg chg="add del">
          <ac:chgData name="Amandeep Kaur (2434005)" userId="S::2434005@student.uwtsd.ac.uk::6d602681-050f-4c9d-ab59-03a490c09b5a" providerId="AD" clId="Web-{82852291-1A6E-BF2E-111C-F4EB5A2BA709}" dt="2026-06-15T12:53:06.392" v="1787"/>
          <ac:spMkLst>
            <pc:docMk/>
            <pc:sldMk cId="4134800869" sldId="269"/>
            <ac:spMk id="31" creationId="{EB9A9756-A5DB-460E-A867-A2AE77834D3A}"/>
          </ac:spMkLst>
        </pc:spChg>
        <pc:grpChg chg="add del">
          <ac:chgData name="Amandeep Kaur (2434005)" userId="S::2434005@student.uwtsd.ac.uk::6d602681-050f-4c9d-ab59-03a490c09b5a" providerId="AD" clId="Web-{82852291-1A6E-BF2E-111C-F4EB5A2BA709}" dt="2026-06-15T12:52:43.313" v="1785"/>
          <ac:grpSpMkLst>
            <pc:docMk/>
            <pc:sldMk cId="4134800869" sldId="269"/>
            <ac:grpSpMk id="8" creationId="{C616B3DC-C165-433D-9187-62DCC0E317D3}"/>
          </ac:grpSpMkLst>
        </pc:grpChg>
        <pc:grpChg chg="add del">
          <ac:chgData name="Amandeep Kaur (2434005)" userId="S::2434005@student.uwtsd.ac.uk::6d602681-050f-4c9d-ab59-03a490c09b5a" providerId="AD" clId="Web-{82852291-1A6E-BF2E-111C-F4EB5A2BA709}" dt="2026-06-15T12:52:43.313" v="1785"/>
          <ac:grpSpMkLst>
            <pc:docMk/>
            <pc:sldMk cId="4134800869" sldId="269"/>
            <ac:grpSpMk id="18" creationId="{8AC26FF4-D6F9-4A94-A837-D051A101EDD3}"/>
          </ac:grpSpMkLst>
        </pc:grpChg>
        <pc:grpChg chg="add del">
          <ac:chgData name="Amandeep Kaur (2434005)" userId="S::2434005@student.uwtsd.ac.uk::6d602681-050f-4c9d-ab59-03a490c09b5a" providerId="AD" clId="Web-{82852291-1A6E-BF2E-111C-F4EB5A2BA709}" dt="2026-06-15T12:53:06.392" v="1787"/>
          <ac:grpSpMkLst>
            <pc:docMk/>
            <pc:sldMk cId="4134800869" sldId="269"/>
            <ac:grpSpMk id="28" creationId="{C616B3DC-C165-433D-9187-62DCC0E317D3}"/>
          </ac:grpSpMkLst>
        </pc:grpChg>
        <pc:grpChg chg="add del">
          <ac:chgData name="Amandeep Kaur (2434005)" userId="S::2434005@student.uwtsd.ac.uk::6d602681-050f-4c9d-ab59-03a490c09b5a" providerId="AD" clId="Web-{82852291-1A6E-BF2E-111C-F4EB5A2BA709}" dt="2026-06-15T12:53:06.392" v="1787"/>
          <ac:grpSpMkLst>
            <pc:docMk/>
            <pc:sldMk cId="4134800869" sldId="269"/>
            <ac:grpSpMk id="30" creationId="{E0E25B5C-98A3-47D8-A4D7-10C2E1758981}"/>
          </ac:grpSpMkLst>
        </pc:grpChg>
        <pc:picChg chg="add mod">
          <ac:chgData name="Amandeep Kaur (2434005)" userId="S::2434005@student.uwtsd.ac.uk::6d602681-050f-4c9d-ab59-03a490c09b5a" providerId="AD" clId="Web-{82852291-1A6E-BF2E-111C-F4EB5A2BA709}" dt="2026-06-15T12:53:35.987" v="1793" actId="1076"/>
          <ac:picMkLst>
            <pc:docMk/>
            <pc:sldMk cId="4134800869" sldId="269"/>
            <ac:picMk id="3" creationId="{EE648772-2013-25BE-B7DA-005EE823F259}"/>
          </ac:picMkLst>
        </pc:picChg>
      </pc:sldChg>
      <pc:sldChg chg="addSp delSp modSp mod setBg modClrScheme chgLayout">
        <pc:chgData name="Amandeep Kaur (2434005)" userId="S::2434005@student.uwtsd.ac.uk::6d602681-050f-4c9d-ab59-03a490c09b5a" providerId="AD" clId="Web-{82852291-1A6E-BF2E-111C-F4EB5A2BA709}" dt="2026-06-15T12:54:56.068" v="1808" actId="20577"/>
        <pc:sldMkLst>
          <pc:docMk/>
          <pc:sldMk cId="3602530624" sldId="270"/>
        </pc:sldMkLst>
        <pc:spChg chg="mod ord">
          <ac:chgData name="Amandeep Kaur (2434005)" userId="S::2434005@student.uwtsd.ac.uk::6d602681-050f-4c9d-ab59-03a490c09b5a" providerId="AD" clId="Web-{82852291-1A6E-BF2E-111C-F4EB5A2BA709}" dt="2026-06-15T12:54:35.880" v="1804" actId="20577"/>
          <ac:spMkLst>
            <pc:docMk/>
            <pc:sldMk cId="3602530624" sldId="270"/>
            <ac:spMk id="2" creationId="{B9736D88-2DD9-A522-8542-52D97A540F9E}"/>
          </ac:spMkLst>
        </pc:spChg>
        <pc:spChg chg="del mod ord">
          <ac:chgData name="Amandeep Kaur (2434005)" userId="S::2434005@student.uwtsd.ac.uk::6d602681-050f-4c9d-ab59-03a490c09b5a" providerId="AD" clId="Web-{82852291-1A6E-BF2E-111C-F4EB5A2BA709}" dt="2026-06-15T11:16:02.946" v="898"/>
          <ac:spMkLst>
            <pc:docMk/>
            <pc:sldMk cId="3602530624" sldId="270"/>
            <ac:spMk id="3" creationId="{6C3FD93B-DEFD-6C09-DF48-BB2AA1C6D2E2}"/>
          </ac:spMkLst>
        </pc:spChg>
        <pc:spChg chg="mod ord">
          <ac:chgData name="Amandeep Kaur (2434005)" userId="S::2434005@student.uwtsd.ac.uk::6d602681-050f-4c9d-ab59-03a490c09b5a" providerId="AD" clId="Web-{82852291-1A6E-BF2E-111C-F4EB5A2BA709}" dt="2026-06-15T12:54:56.068" v="1808" actId="20577"/>
          <ac:spMkLst>
            <pc:docMk/>
            <pc:sldMk cId="3602530624" sldId="270"/>
            <ac:spMk id="4" creationId="{68861BD8-FC55-E4F2-D2DB-708387D0FC56}"/>
          </ac:spMkLst>
        </pc:spChg>
        <pc:spChg chg="add">
          <ac:chgData name="Amandeep Kaur (2434005)" userId="S::2434005@student.uwtsd.ac.uk::6d602681-050f-4c9d-ab59-03a490c09b5a" providerId="AD" clId="Web-{82852291-1A6E-BF2E-111C-F4EB5A2BA709}" dt="2026-06-15T12:53:56.785" v="1796"/>
          <ac:spMkLst>
            <pc:docMk/>
            <pc:sldMk cId="3602530624" sldId="270"/>
            <ac:spMk id="18" creationId="{6AD30037-67ED-4367-9BE0-45787510BF13}"/>
          </ac:spMkLst>
        </pc:spChg>
        <pc:grpChg chg="add">
          <ac:chgData name="Amandeep Kaur (2434005)" userId="S::2434005@student.uwtsd.ac.uk::6d602681-050f-4c9d-ab59-03a490c09b5a" providerId="AD" clId="Web-{82852291-1A6E-BF2E-111C-F4EB5A2BA709}" dt="2026-06-15T12:53:56.785" v="1796"/>
          <ac:grpSpMkLst>
            <pc:docMk/>
            <pc:sldMk cId="3602530624" sldId="270"/>
            <ac:grpSpMk id="10" creationId="{260ACC13-B825-49F3-93DE-C8B8F2FA37A1}"/>
          </ac:grpSpMkLst>
        </pc:grpChg>
        <pc:grpChg chg="add">
          <ac:chgData name="Amandeep Kaur (2434005)" userId="S::2434005@student.uwtsd.ac.uk::6d602681-050f-4c9d-ab59-03a490c09b5a" providerId="AD" clId="Web-{82852291-1A6E-BF2E-111C-F4EB5A2BA709}" dt="2026-06-15T12:53:56.785" v="1796"/>
          <ac:grpSpMkLst>
            <pc:docMk/>
            <pc:sldMk cId="3602530624" sldId="270"/>
            <ac:grpSpMk id="20" creationId="{50841A4E-5BC1-44B4-83CF-D524E8AEAD64}"/>
          </ac:grpSpMkLst>
        </pc:grpChg>
        <pc:picChg chg="add mod ord">
          <ac:chgData name="Amandeep Kaur (2434005)" userId="S::2434005@student.uwtsd.ac.uk::6d602681-050f-4c9d-ab59-03a490c09b5a" providerId="AD" clId="Web-{82852291-1A6E-BF2E-111C-F4EB5A2BA709}" dt="2026-06-15T12:53:56.785" v="1796"/>
          <ac:picMkLst>
            <pc:docMk/>
            <pc:sldMk cId="3602530624" sldId="270"/>
            <ac:picMk id="5" creationId="{3069AC2B-3A80-0709-B51D-BDAC25F77F73}"/>
          </ac:picMkLst>
        </pc:picChg>
      </pc:sldChg>
      <pc:sldChg chg="modSp mod setBg modClrScheme chgLayout">
        <pc:chgData name="Amandeep Kaur (2434005)" userId="S::2434005@student.uwtsd.ac.uk::6d602681-050f-4c9d-ab59-03a490c09b5a" providerId="AD" clId="Web-{82852291-1A6E-BF2E-111C-F4EB5A2BA709}" dt="2026-06-15T12:55:35.273" v="1810"/>
        <pc:sldMkLst>
          <pc:docMk/>
          <pc:sldMk cId="1984170127" sldId="271"/>
        </pc:sldMkLst>
        <pc:spChg chg="mod ord">
          <ac:chgData name="Amandeep Kaur (2434005)" userId="S::2434005@student.uwtsd.ac.uk::6d602681-050f-4c9d-ab59-03a490c09b5a" providerId="AD" clId="Web-{82852291-1A6E-BF2E-111C-F4EB5A2BA709}" dt="2026-06-15T12:22:35.180" v="1359"/>
          <ac:spMkLst>
            <pc:docMk/>
            <pc:sldMk cId="1984170127" sldId="271"/>
            <ac:spMk id="2" creationId="{184F0A30-62C6-E632-A036-7E7EC66A076A}"/>
          </ac:spMkLst>
        </pc:spChg>
        <pc:spChg chg="mod ord">
          <ac:chgData name="Amandeep Kaur (2434005)" userId="S::2434005@student.uwtsd.ac.uk::6d602681-050f-4c9d-ab59-03a490c09b5a" providerId="AD" clId="Web-{82852291-1A6E-BF2E-111C-F4EB5A2BA709}" dt="2026-06-15T12:22:35.180" v="1359"/>
          <ac:spMkLst>
            <pc:docMk/>
            <pc:sldMk cId="1984170127" sldId="271"/>
            <ac:spMk id="3" creationId="{6DCEC806-6713-641E-94C9-4289505EFA3E}"/>
          </ac:spMkLst>
        </pc:spChg>
        <pc:spChg chg="mod ord">
          <ac:chgData name="Amandeep Kaur (2434005)" userId="S::2434005@student.uwtsd.ac.uk::6d602681-050f-4c9d-ab59-03a490c09b5a" providerId="AD" clId="Web-{82852291-1A6E-BF2E-111C-F4EB5A2BA709}" dt="2026-06-15T12:22:35.180" v="1359"/>
          <ac:spMkLst>
            <pc:docMk/>
            <pc:sldMk cId="1984170127" sldId="271"/>
            <ac:spMk id="4" creationId="{F885A6CF-E8F1-6E1E-759E-EB0C0944B083}"/>
          </ac:spMkLst>
        </pc:spChg>
        <pc:spChg chg="mod ord">
          <ac:chgData name="Amandeep Kaur (2434005)" userId="S::2434005@student.uwtsd.ac.uk::6d602681-050f-4c9d-ab59-03a490c09b5a" providerId="AD" clId="Web-{82852291-1A6E-BF2E-111C-F4EB5A2BA709}" dt="2026-06-15T12:22:35.180" v="1359"/>
          <ac:spMkLst>
            <pc:docMk/>
            <pc:sldMk cId="1984170127" sldId="271"/>
            <ac:spMk id="5" creationId="{EF32B067-0BE0-9E29-C7D5-A90F4912CB94}"/>
          </ac:spMkLst>
        </pc:spChg>
        <pc:spChg chg="mod ord">
          <ac:chgData name="Amandeep Kaur (2434005)" userId="S::2434005@student.uwtsd.ac.uk::6d602681-050f-4c9d-ab59-03a490c09b5a" providerId="AD" clId="Web-{82852291-1A6E-BF2E-111C-F4EB5A2BA709}" dt="2026-06-15T12:22:35.180" v="1359"/>
          <ac:spMkLst>
            <pc:docMk/>
            <pc:sldMk cId="1984170127" sldId="271"/>
            <ac:spMk id="6" creationId="{CD3C4B1D-1736-6A8F-7D9E-7AC81E915699}"/>
          </ac:spMkLst>
        </pc:spChg>
      </pc:sldChg>
      <pc:sldChg chg="addSp delSp modSp mod setBg modClrScheme chgLayout">
        <pc:chgData name="Amandeep Kaur (2434005)" userId="S::2434005@student.uwtsd.ac.uk::6d602681-050f-4c9d-ab59-03a490c09b5a" providerId="AD" clId="Web-{82852291-1A6E-BF2E-111C-F4EB5A2BA709}" dt="2026-06-15T12:52:12.905" v="1782" actId="14100"/>
        <pc:sldMkLst>
          <pc:docMk/>
          <pc:sldMk cId="2567344603" sldId="272"/>
        </pc:sldMkLst>
        <pc:spChg chg="mod ord">
          <ac:chgData name="Amandeep Kaur (2434005)" userId="S::2434005@student.uwtsd.ac.uk::6d602681-050f-4c9d-ab59-03a490c09b5a" providerId="AD" clId="Web-{82852291-1A6E-BF2E-111C-F4EB5A2BA709}" dt="2026-06-15T12:51:55.983" v="1779"/>
          <ac:spMkLst>
            <pc:docMk/>
            <pc:sldMk cId="2567344603" sldId="272"/>
            <ac:spMk id="2" creationId="{F2ABF43D-7E4E-1AF8-2825-4392A42B85A7}"/>
          </ac:spMkLst>
        </pc:spChg>
        <pc:spChg chg="del mod ord">
          <ac:chgData name="Amandeep Kaur (2434005)" userId="S::2434005@student.uwtsd.ac.uk::6d602681-050f-4c9d-ab59-03a490c09b5a" providerId="AD" clId="Web-{82852291-1A6E-BF2E-111C-F4EB5A2BA709}" dt="2026-06-15T12:06:25.220" v="1177"/>
          <ac:spMkLst>
            <pc:docMk/>
            <pc:sldMk cId="2567344603" sldId="272"/>
            <ac:spMk id="3" creationId="{49246C68-3698-904B-82E6-AD33ECC0E112}"/>
          </ac:spMkLst>
        </pc:spChg>
        <pc:spChg chg="add mod ord">
          <ac:chgData name="Amandeep Kaur (2434005)" userId="S::2434005@student.uwtsd.ac.uk::6d602681-050f-4c9d-ab59-03a490c09b5a" providerId="AD" clId="Web-{82852291-1A6E-BF2E-111C-F4EB5A2BA709}" dt="2026-06-15T12:51:55.983" v="1779"/>
          <ac:spMkLst>
            <pc:docMk/>
            <pc:sldMk cId="2567344603" sldId="272"/>
            <ac:spMk id="9" creationId="{E88D359D-53C9-037B-177B-EA2B4BA88668}"/>
          </ac:spMkLst>
        </pc:spChg>
        <pc:spChg chg="add mod ord">
          <ac:chgData name="Amandeep Kaur (2434005)" userId="S::2434005@student.uwtsd.ac.uk::6d602681-050f-4c9d-ab59-03a490c09b5a" providerId="AD" clId="Web-{82852291-1A6E-BF2E-111C-F4EB5A2BA709}" dt="2026-06-15T12:51:55.983" v="1779"/>
          <ac:spMkLst>
            <pc:docMk/>
            <pc:sldMk cId="2567344603" sldId="272"/>
            <ac:spMk id="11" creationId="{D388170F-0B31-0B1F-2398-1B46281BA72E}"/>
          </ac:spMkLst>
        </pc:spChg>
        <pc:spChg chg="add mod ord">
          <ac:chgData name="Amandeep Kaur (2434005)" userId="S::2434005@student.uwtsd.ac.uk::6d602681-050f-4c9d-ab59-03a490c09b5a" providerId="AD" clId="Web-{82852291-1A6E-BF2E-111C-F4EB5A2BA709}" dt="2026-06-15T12:51:55.983" v="1779"/>
          <ac:spMkLst>
            <pc:docMk/>
            <pc:sldMk cId="2567344603" sldId="272"/>
            <ac:spMk id="13" creationId="{C85CD1F4-861E-8929-0117-830172BA6034}"/>
          </ac:spMkLst>
        </pc:spChg>
        <pc:spChg chg="add">
          <ac:chgData name="Amandeep Kaur (2434005)" userId="S::2434005@student.uwtsd.ac.uk::6d602681-050f-4c9d-ab59-03a490c09b5a" providerId="AD" clId="Web-{82852291-1A6E-BF2E-111C-F4EB5A2BA709}" dt="2026-06-15T12:51:55.983" v="1779"/>
          <ac:spMkLst>
            <pc:docMk/>
            <pc:sldMk cId="2567344603" sldId="272"/>
            <ac:spMk id="18" creationId="{94C52C56-BEF2-4E22-8C8E-A7AC96B03A72}"/>
          </ac:spMkLst>
        </pc:spChg>
        <pc:spChg chg="add">
          <ac:chgData name="Amandeep Kaur (2434005)" userId="S::2434005@student.uwtsd.ac.uk::6d602681-050f-4c9d-ab59-03a490c09b5a" providerId="AD" clId="Web-{82852291-1A6E-BF2E-111C-F4EB5A2BA709}" dt="2026-06-15T12:51:55.983" v="1779"/>
          <ac:spMkLst>
            <pc:docMk/>
            <pc:sldMk cId="2567344603" sldId="272"/>
            <ac:spMk id="20" creationId="{42285737-90EE-47DC-AC80-8AE156B11969}"/>
          </ac:spMkLst>
        </pc:spChg>
        <pc:grpChg chg="add">
          <ac:chgData name="Amandeep Kaur (2434005)" userId="S::2434005@student.uwtsd.ac.uk::6d602681-050f-4c9d-ab59-03a490c09b5a" providerId="AD" clId="Web-{82852291-1A6E-BF2E-111C-F4EB5A2BA709}" dt="2026-06-15T12:51:55.983" v="1779"/>
          <ac:grpSpMkLst>
            <pc:docMk/>
            <pc:sldMk cId="2567344603" sldId="272"/>
            <ac:grpSpMk id="22" creationId="{B57BDC17-F1B3-455F-BBF1-680AA1F25C06}"/>
          </ac:grpSpMkLst>
        </pc:grpChg>
        <pc:graphicFrameChg chg="add mod ord modGraphic">
          <ac:chgData name="Amandeep Kaur (2434005)" userId="S::2434005@student.uwtsd.ac.uk::6d602681-050f-4c9d-ab59-03a490c09b5a" providerId="AD" clId="Web-{82852291-1A6E-BF2E-111C-F4EB5A2BA709}" dt="2026-06-15T12:52:12.905" v="1782" actId="14100"/>
          <ac:graphicFrameMkLst>
            <pc:docMk/>
            <pc:sldMk cId="2567344603" sldId="272"/>
            <ac:graphicFrameMk id="5" creationId="{A1D8A3CF-1994-E5FE-0613-EFCBFFB1F9E6}"/>
          </ac:graphicFrameMkLst>
        </pc:graphicFrameChg>
        <pc:picChg chg="add del mod">
          <ac:chgData name="Amandeep Kaur (2434005)" userId="S::2434005@student.uwtsd.ac.uk::6d602681-050f-4c9d-ab59-03a490c09b5a" providerId="AD" clId="Web-{82852291-1A6E-BF2E-111C-F4EB5A2BA709}" dt="2026-06-15T11:31:34.045" v="987"/>
          <ac:picMkLst>
            <pc:docMk/>
            <pc:sldMk cId="2567344603" sldId="272"/>
            <ac:picMk id="4" creationId="{0B2C8A80-8B7A-A182-8340-F67AB5DE2273}"/>
          </ac:picMkLst>
        </pc:picChg>
      </pc:sldChg>
      <pc:sldChg chg="modSp mod setBg modClrScheme chgLayout">
        <pc:chgData name="Amandeep Kaur (2434005)" userId="S::2434005@student.uwtsd.ac.uk::6d602681-050f-4c9d-ab59-03a490c09b5a" providerId="AD" clId="Web-{82852291-1A6E-BF2E-111C-F4EB5A2BA709}" dt="2026-06-15T12:55:43.460" v="1811"/>
        <pc:sldMkLst>
          <pc:docMk/>
          <pc:sldMk cId="1797121505" sldId="273"/>
        </pc:sldMkLst>
        <pc:spChg chg="mod ord">
          <ac:chgData name="Amandeep Kaur (2434005)" userId="S::2434005@student.uwtsd.ac.uk::6d602681-050f-4c9d-ab59-03a490c09b5a" providerId="AD" clId="Web-{82852291-1A6E-BF2E-111C-F4EB5A2BA709}" dt="2026-06-15T12:22:35.180" v="1359"/>
          <ac:spMkLst>
            <pc:docMk/>
            <pc:sldMk cId="1797121505" sldId="273"/>
            <ac:spMk id="2" creationId="{9C927170-5579-6410-5473-6A529055EDBB}"/>
          </ac:spMkLst>
        </pc:spChg>
        <pc:spChg chg="mod ord">
          <ac:chgData name="Amandeep Kaur (2434005)" userId="S::2434005@student.uwtsd.ac.uk::6d602681-050f-4c9d-ab59-03a490c09b5a" providerId="AD" clId="Web-{82852291-1A6E-BF2E-111C-F4EB5A2BA709}" dt="2026-06-15T12:22:35.180" v="1359"/>
          <ac:spMkLst>
            <pc:docMk/>
            <pc:sldMk cId="1797121505" sldId="273"/>
            <ac:spMk id="3" creationId="{B7825451-F1B0-F09A-607F-07A8EE8C938F}"/>
          </ac:spMkLst>
        </pc:spChg>
      </pc:sldChg>
      <pc:sldChg chg="modSp mod setBg modClrScheme chgLayout">
        <pc:chgData name="Amandeep Kaur (2434005)" userId="S::2434005@student.uwtsd.ac.uk::6d602681-050f-4c9d-ab59-03a490c09b5a" providerId="AD" clId="Web-{82852291-1A6E-BF2E-111C-F4EB5A2BA709}" dt="2026-06-15T12:55:52.055" v="1812"/>
        <pc:sldMkLst>
          <pc:docMk/>
          <pc:sldMk cId="3957933439" sldId="274"/>
        </pc:sldMkLst>
        <pc:spChg chg="mod ord">
          <ac:chgData name="Amandeep Kaur (2434005)" userId="S::2434005@student.uwtsd.ac.uk::6d602681-050f-4c9d-ab59-03a490c09b5a" providerId="AD" clId="Web-{82852291-1A6E-BF2E-111C-F4EB5A2BA709}" dt="2026-06-15T12:22:35.180" v="1359"/>
          <ac:spMkLst>
            <pc:docMk/>
            <pc:sldMk cId="3957933439" sldId="274"/>
            <ac:spMk id="2" creationId="{59EFC87B-587A-F976-7B90-AF9102DB1051}"/>
          </ac:spMkLst>
        </pc:spChg>
        <pc:spChg chg="mod ord">
          <ac:chgData name="Amandeep Kaur (2434005)" userId="S::2434005@student.uwtsd.ac.uk::6d602681-050f-4c9d-ab59-03a490c09b5a" providerId="AD" clId="Web-{82852291-1A6E-BF2E-111C-F4EB5A2BA709}" dt="2026-06-15T12:22:35.180" v="1359"/>
          <ac:spMkLst>
            <pc:docMk/>
            <pc:sldMk cId="3957933439" sldId="274"/>
            <ac:spMk id="3" creationId="{700D3CEC-49A9-0511-7E71-63469114E485}"/>
          </ac:spMkLst>
        </pc:spChg>
      </pc:sldChg>
      <pc:sldChg chg="modSp mod setBg modClrScheme chgLayout">
        <pc:chgData name="Amandeep Kaur (2434005)" userId="S::2434005@student.uwtsd.ac.uk::6d602681-050f-4c9d-ab59-03a490c09b5a" providerId="AD" clId="Web-{82852291-1A6E-BF2E-111C-F4EB5A2BA709}" dt="2026-06-15T12:56:01.195" v="1813"/>
        <pc:sldMkLst>
          <pc:docMk/>
          <pc:sldMk cId="4193755783" sldId="275"/>
        </pc:sldMkLst>
        <pc:spChg chg="mod ord">
          <ac:chgData name="Amandeep Kaur (2434005)" userId="S::2434005@student.uwtsd.ac.uk::6d602681-050f-4c9d-ab59-03a490c09b5a" providerId="AD" clId="Web-{82852291-1A6E-BF2E-111C-F4EB5A2BA709}" dt="2026-06-15T12:22:35.180" v="1359"/>
          <ac:spMkLst>
            <pc:docMk/>
            <pc:sldMk cId="4193755783" sldId="275"/>
            <ac:spMk id="2" creationId="{C32A8C1A-B40F-B464-F700-486B8D1E8F0F}"/>
          </ac:spMkLst>
        </pc:spChg>
      </pc:sldChg>
      <pc:sldChg chg="modSp new del">
        <pc:chgData name="Amandeep Kaur (2434005)" userId="S::2434005@student.uwtsd.ac.uk::6d602681-050f-4c9d-ab59-03a490c09b5a" providerId="AD" clId="Web-{82852291-1A6E-BF2E-111C-F4EB5A2BA709}" dt="2026-06-15T09:51:36.827" v="42"/>
        <pc:sldMkLst>
          <pc:docMk/>
          <pc:sldMk cId="806557514" sldId="276"/>
        </pc:sldMkLst>
        <pc:spChg chg="mod">
          <ac:chgData name="Amandeep Kaur (2434005)" userId="S::2434005@student.uwtsd.ac.uk::6d602681-050f-4c9d-ab59-03a490c09b5a" providerId="AD" clId="Web-{82852291-1A6E-BF2E-111C-F4EB5A2BA709}" dt="2026-06-15T09:51:29.248" v="40" actId="20577"/>
          <ac:spMkLst>
            <pc:docMk/>
            <pc:sldMk cId="806557514" sldId="276"/>
            <ac:spMk id="2" creationId="{DDEC5411-9FF9-FF20-13C9-07AFF538725D}"/>
          </ac:spMkLst>
        </pc:spChg>
      </pc:sldChg>
      <pc:sldChg chg="addSp delSp modSp new mod setBg modClrScheme setClrOvrMap chgLayout">
        <pc:chgData name="Amandeep Kaur (2434005)" userId="S::2434005@student.uwtsd.ac.uk::6d602681-050f-4c9d-ab59-03a490c09b5a" providerId="AD" clId="Web-{82852291-1A6E-BF2E-111C-F4EB5A2BA709}" dt="2026-06-15T13:15:51.398" v="1824" actId="1076"/>
        <pc:sldMkLst>
          <pc:docMk/>
          <pc:sldMk cId="3097019272" sldId="277"/>
        </pc:sldMkLst>
        <pc:spChg chg="mod ord">
          <ac:chgData name="Amandeep Kaur (2434005)" userId="S::2434005@student.uwtsd.ac.uk::6d602681-050f-4c9d-ab59-03a490c09b5a" providerId="AD" clId="Web-{82852291-1A6E-BF2E-111C-F4EB5A2BA709}" dt="2026-06-15T12:25:46.109" v="1398" actId="20577"/>
          <ac:spMkLst>
            <pc:docMk/>
            <pc:sldMk cId="3097019272" sldId="277"/>
            <ac:spMk id="2" creationId="{C39A9F32-8381-528E-7A13-1F5AFF2DF595}"/>
          </ac:spMkLst>
        </pc:spChg>
        <pc:spChg chg="add del mod ord">
          <ac:chgData name="Amandeep Kaur (2434005)" userId="S::2434005@student.uwtsd.ac.uk::6d602681-050f-4c9d-ab59-03a490c09b5a" providerId="AD" clId="Web-{82852291-1A6E-BF2E-111C-F4EB5A2BA709}" dt="2026-06-15T11:56:21.040" v="1149"/>
          <ac:spMkLst>
            <pc:docMk/>
            <pc:sldMk cId="3097019272" sldId="277"/>
            <ac:spMk id="3" creationId="{375A55CF-D66A-599E-FB0F-72F23B43A52A}"/>
          </ac:spMkLst>
        </pc:spChg>
        <pc:spChg chg="add del mod">
          <ac:chgData name="Amandeep Kaur (2434005)" userId="S::2434005@student.uwtsd.ac.uk::6d602681-050f-4c9d-ab59-03a490c09b5a" providerId="AD" clId="Web-{82852291-1A6E-BF2E-111C-F4EB5A2BA709}" dt="2026-06-15T11:52:01.608" v="1127"/>
          <ac:spMkLst>
            <pc:docMk/>
            <pc:sldMk cId="3097019272" sldId="277"/>
            <ac:spMk id="8" creationId="{AA5F6ABD-7E00-1F6F-ED3D-33ABD97C8F62}"/>
          </ac:spMkLst>
        </pc:spChg>
        <pc:spChg chg="add del mod">
          <ac:chgData name="Amandeep Kaur (2434005)" userId="S::2434005@student.uwtsd.ac.uk::6d602681-050f-4c9d-ab59-03a490c09b5a" providerId="AD" clId="Web-{82852291-1A6E-BF2E-111C-F4EB5A2BA709}" dt="2026-06-15T11:52:01.608" v="1127"/>
          <ac:spMkLst>
            <pc:docMk/>
            <pc:sldMk cId="3097019272" sldId="277"/>
            <ac:spMk id="10" creationId="{2FBAA3A7-2B9D-C17E-96A8-EEEEEAFDF370}"/>
          </ac:spMkLst>
        </pc:spChg>
        <pc:spChg chg="add del mod">
          <ac:chgData name="Amandeep Kaur (2434005)" userId="S::2434005@student.uwtsd.ac.uk::6d602681-050f-4c9d-ab59-03a490c09b5a" providerId="AD" clId="Web-{82852291-1A6E-BF2E-111C-F4EB5A2BA709}" dt="2026-06-15T11:52:01.608" v="1127"/>
          <ac:spMkLst>
            <pc:docMk/>
            <pc:sldMk cId="3097019272" sldId="277"/>
            <ac:spMk id="12" creationId="{7B392052-3C78-499A-0239-03207F194050}"/>
          </ac:spMkLst>
        </pc:spChg>
        <pc:spChg chg="add del mod">
          <ac:chgData name="Amandeep Kaur (2434005)" userId="S::2434005@student.uwtsd.ac.uk::6d602681-050f-4c9d-ab59-03a490c09b5a" providerId="AD" clId="Web-{82852291-1A6E-BF2E-111C-F4EB5A2BA709}" dt="2026-06-15T11:52:01.608" v="1127"/>
          <ac:spMkLst>
            <pc:docMk/>
            <pc:sldMk cId="3097019272" sldId="277"/>
            <ac:spMk id="14" creationId="{E61A2CA9-A0B8-6378-1027-6DAD346C49EB}"/>
          </ac:spMkLst>
        </pc:spChg>
        <pc:spChg chg="add del">
          <ac:chgData name="Amandeep Kaur (2434005)" userId="S::2434005@student.uwtsd.ac.uk::6d602681-050f-4c9d-ab59-03a490c09b5a" providerId="AD" clId="Web-{82852291-1A6E-BF2E-111C-F4EB5A2BA709}" dt="2026-06-15T12:22:46.977" v="1361"/>
          <ac:spMkLst>
            <pc:docMk/>
            <pc:sldMk cId="3097019272" sldId="277"/>
            <ac:spMk id="15" creationId="{15655827-B42D-4180-88D3-D83F25E4BD1C}"/>
          </ac:spMkLst>
        </pc:spChg>
        <pc:spChg chg="add del">
          <ac:chgData name="Amandeep Kaur (2434005)" userId="S::2434005@student.uwtsd.ac.uk::6d602681-050f-4c9d-ab59-03a490c09b5a" providerId="AD" clId="Web-{82852291-1A6E-BF2E-111C-F4EB5A2BA709}" dt="2026-06-15T12:22:46.977" v="1361"/>
          <ac:spMkLst>
            <pc:docMk/>
            <pc:sldMk cId="3097019272" sldId="277"/>
            <ac:spMk id="17" creationId="{24ACCB06-563C-4ADE-B4D6-1FE9F723C7D9}"/>
          </ac:spMkLst>
        </pc:spChg>
        <pc:spChg chg="add del">
          <ac:chgData name="Amandeep Kaur (2434005)" userId="S::2434005@student.uwtsd.ac.uk::6d602681-050f-4c9d-ab59-03a490c09b5a" providerId="AD" clId="Web-{82852291-1A6E-BF2E-111C-F4EB5A2BA709}" dt="2026-06-15T12:22:46.977" v="1361"/>
          <ac:spMkLst>
            <pc:docMk/>
            <pc:sldMk cId="3097019272" sldId="277"/>
            <ac:spMk id="19" creationId="{40761ECD-D92B-46AE-82CA-640023D282F9}"/>
          </ac:spMkLst>
        </pc:spChg>
        <pc:spChg chg="add del">
          <ac:chgData name="Amandeep Kaur (2434005)" userId="S::2434005@student.uwtsd.ac.uk::6d602681-050f-4c9d-ab59-03a490c09b5a" providerId="AD" clId="Web-{82852291-1A6E-BF2E-111C-F4EB5A2BA709}" dt="2026-06-15T12:22:46.977" v="1361"/>
          <ac:spMkLst>
            <pc:docMk/>
            <pc:sldMk cId="3097019272" sldId="277"/>
            <ac:spMk id="21" creationId="{9A928607-C55C-40FD-B2DF-6CD6A7226A71}"/>
          </ac:spMkLst>
        </pc:spChg>
        <pc:spChg chg="add del">
          <ac:chgData name="Amandeep Kaur (2434005)" userId="S::2434005@student.uwtsd.ac.uk::6d602681-050f-4c9d-ab59-03a490c09b5a" providerId="AD" clId="Web-{82852291-1A6E-BF2E-111C-F4EB5A2BA709}" dt="2026-06-15T12:22:46.977" v="1361"/>
          <ac:spMkLst>
            <pc:docMk/>
            <pc:sldMk cId="3097019272" sldId="277"/>
            <ac:spMk id="23" creationId="{400A20C1-29A4-43E0-AB15-7931F76F8C2D}"/>
          </ac:spMkLst>
        </pc:spChg>
        <pc:spChg chg="add">
          <ac:chgData name="Amandeep Kaur (2434005)" userId="S::2434005@student.uwtsd.ac.uk::6d602681-050f-4c9d-ab59-03a490c09b5a" providerId="AD" clId="Web-{82852291-1A6E-BF2E-111C-F4EB5A2BA709}" dt="2026-06-15T12:22:46.993" v="1362"/>
          <ac:spMkLst>
            <pc:docMk/>
            <pc:sldMk cId="3097019272" sldId="277"/>
            <ac:spMk id="29" creationId="{E5A92FE9-DB05-4D0D-AF5A-BE8664B9FFB4}"/>
          </ac:spMkLst>
        </pc:spChg>
        <pc:grpChg chg="add del">
          <ac:chgData name="Amandeep Kaur (2434005)" userId="S::2434005@student.uwtsd.ac.uk::6d602681-050f-4c9d-ab59-03a490c09b5a" providerId="AD" clId="Web-{82852291-1A6E-BF2E-111C-F4EB5A2BA709}" dt="2026-06-15T12:22:46.977" v="1361"/>
          <ac:grpSpMkLst>
            <pc:docMk/>
            <pc:sldMk cId="3097019272" sldId="277"/>
            <ac:grpSpMk id="7" creationId="{E9D059B6-ADD8-488A-B346-63289E90D13F}"/>
          </ac:grpSpMkLst>
        </pc:grpChg>
        <pc:grpChg chg="add">
          <ac:chgData name="Amandeep Kaur (2434005)" userId="S::2434005@student.uwtsd.ac.uk::6d602681-050f-4c9d-ab59-03a490c09b5a" providerId="AD" clId="Web-{82852291-1A6E-BF2E-111C-F4EB5A2BA709}" dt="2026-06-15T12:22:46.993" v="1362"/>
          <ac:grpSpMkLst>
            <pc:docMk/>
            <pc:sldMk cId="3097019272" sldId="277"/>
            <ac:grpSpMk id="25" creationId="{E9D059B6-ADD8-488A-B346-63289E90D13F}"/>
          </ac:grpSpMkLst>
        </pc:grpChg>
        <pc:grpChg chg="add">
          <ac:chgData name="Amandeep Kaur (2434005)" userId="S::2434005@student.uwtsd.ac.uk::6d602681-050f-4c9d-ab59-03a490c09b5a" providerId="AD" clId="Web-{82852291-1A6E-BF2E-111C-F4EB5A2BA709}" dt="2026-06-15T12:22:46.993" v="1362"/>
          <ac:grpSpMkLst>
            <pc:docMk/>
            <pc:sldMk cId="3097019272" sldId="277"/>
            <ac:grpSpMk id="30" creationId="{53D9B26A-5143-49A7-BA98-D871D5BD719A}"/>
          </ac:grpSpMkLst>
        </pc:grpChg>
        <pc:picChg chg="add mod">
          <ac:chgData name="Amandeep Kaur (2434005)" userId="S::2434005@student.uwtsd.ac.uk::6d602681-050f-4c9d-ab59-03a490c09b5a" providerId="AD" clId="Web-{82852291-1A6E-BF2E-111C-F4EB5A2BA709}" dt="2026-06-15T13:15:51.398" v="1824" actId="1076"/>
          <ac:picMkLst>
            <pc:docMk/>
            <pc:sldMk cId="3097019272" sldId="277"/>
            <ac:picMk id="16" creationId="{4091C43E-8AF1-65E2-58C6-EB3CD4C05315}"/>
          </ac:picMkLst>
        </pc:picChg>
      </pc:sldChg>
      <pc:sldChg chg="addSp delSp modSp new mod setBg modClrScheme chgLayout">
        <pc:chgData name="Amandeep Kaur (2434005)" userId="S::2434005@student.uwtsd.ac.uk::6d602681-050f-4c9d-ab59-03a490c09b5a" providerId="AD" clId="Web-{82852291-1A6E-BF2E-111C-F4EB5A2BA709}" dt="2026-06-15T12:57:12.683" v="1819"/>
        <pc:sldMkLst>
          <pc:docMk/>
          <pc:sldMk cId="908852457" sldId="278"/>
        </pc:sldMkLst>
        <pc:spChg chg="del mod">
          <ac:chgData name="Amandeep Kaur (2434005)" userId="S::2434005@student.uwtsd.ac.uk::6d602681-050f-4c9d-ab59-03a490c09b5a" providerId="AD" clId="Web-{82852291-1A6E-BF2E-111C-F4EB5A2BA709}" dt="2026-06-15T12:11:49.170" v="1189"/>
          <ac:spMkLst>
            <pc:docMk/>
            <pc:sldMk cId="908852457" sldId="278"/>
            <ac:spMk id="2" creationId="{694CEA6D-7693-D116-E787-224E8473122F}"/>
          </ac:spMkLst>
        </pc:spChg>
        <pc:spChg chg="mod ord modVis">
          <ac:chgData name="Amandeep Kaur (2434005)" userId="S::2434005@student.uwtsd.ac.uk::6d602681-050f-4c9d-ab59-03a490c09b5a" providerId="AD" clId="Web-{82852291-1A6E-BF2E-111C-F4EB5A2BA709}" dt="2026-06-15T12:57:12.683" v="1819"/>
          <ac:spMkLst>
            <pc:docMk/>
            <pc:sldMk cId="908852457" sldId="278"/>
            <ac:spMk id="3" creationId="{C1999BE2-D160-8AF5-CF5E-169FE7A8AFDF}"/>
          </ac:spMkLst>
        </pc:spChg>
        <pc:spChg chg="mod ord">
          <ac:chgData name="Amandeep Kaur (2434005)" userId="S::2434005@student.uwtsd.ac.uk::6d602681-050f-4c9d-ab59-03a490c09b5a" providerId="AD" clId="Web-{82852291-1A6E-BF2E-111C-F4EB5A2BA709}" dt="2026-06-15T12:57:12.683" v="1819"/>
          <ac:spMkLst>
            <pc:docMk/>
            <pc:sldMk cId="908852457" sldId="278"/>
            <ac:spMk id="4" creationId="{469EF028-4A51-23A0-6E70-5FDEDDFB1246}"/>
          </ac:spMkLst>
        </pc:spChg>
        <pc:spChg chg="mod ord modVis">
          <ac:chgData name="Amandeep Kaur (2434005)" userId="S::2434005@student.uwtsd.ac.uk::6d602681-050f-4c9d-ab59-03a490c09b5a" providerId="AD" clId="Web-{82852291-1A6E-BF2E-111C-F4EB5A2BA709}" dt="2026-06-15T12:22:35.180" v="1359"/>
          <ac:spMkLst>
            <pc:docMk/>
            <pc:sldMk cId="908852457" sldId="278"/>
            <ac:spMk id="5" creationId="{2FE68B3F-F161-A23B-11CE-FEE6DA3E59E1}"/>
          </ac:spMkLst>
        </pc:spChg>
        <pc:spChg chg="add">
          <ac:chgData name="Amandeep Kaur (2434005)" userId="S::2434005@student.uwtsd.ac.uk::6d602681-050f-4c9d-ab59-03a490c09b5a" providerId="AD" clId="Web-{82852291-1A6E-BF2E-111C-F4EB5A2BA709}" dt="2026-06-15T12:57:12.683" v="1819"/>
          <ac:spMkLst>
            <pc:docMk/>
            <pc:sldMk cId="908852457" sldId="278"/>
            <ac:spMk id="29" creationId="{084966D2-3C9B-4F47-8231-1DEC33D3BDFE}"/>
          </ac:spMkLst>
        </pc:spChg>
        <pc:grpChg chg="add">
          <ac:chgData name="Amandeep Kaur (2434005)" userId="S::2434005@student.uwtsd.ac.uk::6d602681-050f-4c9d-ab59-03a490c09b5a" providerId="AD" clId="Web-{82852291-1A6E-BF2E-111C-F4EB5A2BA709}" dt="2026-06-15T12:57:12.683" v="1819"/>
          <ac:grpSpMkLst>
            <pc:docMk/>
            <pc:sldMk cId="908852457" sldId="278"/>
            <ac:grpSpMk id="13" creationId="{089D35B1-0ED5-4358-8CAE-A9E49412AAA1}"/>
          </ac:grpSpMkLst>
        </pc:grpChg>
        <pc:grpChg chg="add">
          <ac:chgData name="Amandeep Kaur (2434005)" userId="S::2434005@student.uwtsd.ac.uk::6d602681-050f-4c9d-ab59-03a490c09b5a" providerId="AD" clId="Web-{82852291-1A6E-BF2E-111C-F4EB5A2BA709}" dt="2026-06-15T12:57:12.683" v="1819"/>
          <ac:grpSpMkLst>
            <pc:docMk/>
            <pc:sldMk cId="908852457" sldId="278"/>
            <ac:grpSpMk id="21" creationId="{DD65B30C-427F-449E-B039-E288E85D8AFA}"/>
          </ac:grpSpMkLst>
        </pc:grpChg>
        <pc:picChg chg="add del mod">
          <ac:chgData name="Amandeep Kaur (2434005)" userId="S::2434005@student.uwtsd.ac.uk::6d602681-050f-4c9d-ab59-03a490c09b5a" providerId="AD" clId="Web-{82852291-1A6E-BF2E-111C-F4EB5A2BA709}" dt="2026-06-15T12:11:04.293" v="1187"/>
          <ac:picMkLst>
            <pc:docMk/>
            <pc:sldMk cId="908852457" sldId="278"/>
            <ac:picMk id="6" creationId="{2299C13F-215B-E071-D71B-0C1C282FC519}"/>
          </ac:picMkLst>
        </pc:picChg>
        <pc:picChg chg="add del mod ord">
          <ac:chgData name="Amandeep Kaur (2434005)" userId="S::2434005@student.uwtsd.ac.uk::6d602681-050f-4c9d-ab59-03a490c09b5a" providerId="AD" clId="Web-{82852291-1A6E-BF2E-111C-F4EB5A2BA709}" dt="2026-06-15T12:11:59.483" v="1191"/>
          <ac:picMkLst>
            <pc:docMk/>
            <pc:sldMk cId="908852457" sldId="278"/>
            <ac:picMk id="7" creationId="{04C6C930-6234-9B95-C8F4-E8FFC6E420A7}"/>
          </ac:picMkLst>
        </pc:picChg>
        <pc:picChg chg="add mod ord">
          <ac:chgData name="Amandeep Kaur (2434005)" userId="S::2434005@student.uwtsd.ac.uk::6d602681-050f-4c9d-ab59-03a490c09b5a" providerId="AD" clId="Web-{82852291-1A6E-BF2E-111C-F4EB5A2BA709}" dt="2026-06-15T12:57:12.683" v="1819"/>
          <ac:picMkLst>
            <pc:docMk/>
            <pc:sldMk cId="908852457" sldId="278"/>
            <ac:picMk id="8" creationId="{7A1165AB-C0D8-D001-694B-9A6E6827696D}"/>
          </ac:picMkLst>
        </pc:picChg>
      </pc:sldChg>
      <pc:sldChg chg="new del">
        <pc:chgData name="Amandeep Kaur (2434005)" userId="S::2434005@student.uwtsd.ac.uk::6d602681-050f-4c9d-ab59-03a490c09b5a" providerId="AD" clId="Web-{82852291-1A6E-BF2E-111C-F4EB5A2BA709}" dt="2026-06-15T11:56:05.024" v="1139"/>
        <pc:sldMkLst>
          <pc:docMk/>
          <pc:sldMk cId="1711876327" sldId="278"/>
        </pc:sldMkLst>
      </pc:sldChg>
      <pc:sldMasterChg chg="del delSldLayout">
        <pc:chgData name="Amandeep Kaur (2434005)" userId="S::2434005@student.uwtsd.ac.uk::6d602681-050f-4c9d-ab59-03a490c09b5a" providerId="AD" clId="Web-{82852291-1A6E-BF2E-111C-F4EB5A2BA709}" dt="2026-06-15T10:07:20.098" v="251"/>
        <pc:sldMasterMkLst>
          <pc:docMk/>
          <pc:sldMasterMk cId="19882600" sldId="2147483672"/>
        </pc:sldMasterMkLst>
        <pc:sldLayoutChg chg="del">
          <pc:chgData name="Amandeep Kaur (2434005)" userId="S::2434005@student.uwtsd.ac.uk::6d602681-050f-4c9d-ab59-03a490c09b5a" providerId="AD" clId="Web-{82852291-1A6E-BF2E-111C-F4EB5A2BA709}" dt="2026-06-15T10:07:20.098" v="251"/>
          <pc:sldLayoutMkLst>
            <pc:docMk/>
            <pc:sldMasterMk cId="19882600" sldId="2147483672"/>
            <pc:sldLayoutMk cId="3694509218" sldId="2147483673"/>
          </pc:sldLayoutMkLst>
        </pc:sldLayoutChg>
        <pc:sldLayoutChg chg="del">
          <pc:chgData name="Amandeep Kaur (2434005)" userId="S::2434005@student.uwtsd.ac.uk::6d602681-050f-4c9d-ab59-03a490c09b5a" providerId="AD" clId="Web-{82852291-1A6E-BF2E-111C-F4EB5A2BA709}" dt="2026-06-15T10:07:20.098" v="251"/>
          <pc:sldLayoutMkLst>
            <pc:docMk/>
            <pc:sldMasterMk cId="19882600" sldId="2147483672"/>
            <pc:sldLayoutMk cId="96315837" sldId="2147483674"/>
          </pc:sldLayoutMkLst>
        </pc:sldLayoutChg>
        <pc:sldLayoutChg chg="del">
          <pc:chgData name="Amandeep Kaur (2434005)" userId="S::2434005@student.uwtsd.ac.uk::6d602681-050f-4c9d-ab59-03a490c09b5a" providerId="AD" clId="Web-{82852291-1A6E-BF2E-111C-F4EB5A2BA709}" dt="2026-06-15T10:07:20.098" v="251"/>
          <pc:sldLayoutMkLst>
            <pc:docMk/>
            <pc:sldMasterMk cId="19882600" sldId="2147483672"/>
            <pc:sldLayoutMk cId="314891830" sldId="2147483675"/>
          </pc:sldLayoutMkLst>
        </pc:sldLayoutChg>
        <pc:sldLayoutChg chg="del">
          <pc:chgData name="Amandeep Kaur (2434005)" userId="S::2434005@student.uwtsd.ac.uk::6d602681-050f-4c9d-ab59-03a490c09b5a" providerId="AD" clId="Web-{82852291-1A6E-BF2E-111C-F4EB5A2BA709}" dt="2026-06-15T10:07:20.098" v="251"/>
          <pc:sldLayoutMkLst>
            <pc:docMk/>
            <pc:sldMasterMk cId="19882600" sldId="2147483672"/>
            <pc:sldLayoutMk cId="2719102351" sldId="2147483676"/>
          </pc:sldLayoutMkLst>
        </pc:sldLayoutChg>
        <pc:sldLayoutChg chg="del">
          <pc:chgData name="Amandeep Kaur (2434005)" userId="S::2434005@student.uwtsd.ac.uk::6d602681-050f-4c9d-ab59-03a490c09b5a" providerId="AD" clId="Web-{82852291-1A6E-BF2E-111C-F4EB5A2BA709}" dt="2026-06-15T10:07:20.098" v="251"/>
          <pc:sldLayoutMkLst>
            <pc:docMk/>
            <pc:sldMasterMk cId="19882600" sldId="2147483672"/>
            <pc:sldLayoutMk cId="736482241" sldId="2147483677"/>
          </pc:sldLayoutMkLst>
        </pc:sldLayoutChg>
        <pc:sldLayoutChg chg="del">
          <pc:chgData name="Amandeep Kaur (2434005)" userId="S::2434005@student.uwtsd.ac.uk::6d602681-050f-4c9d-ab59-03a490c09b5a" providerId="AD" clId="Web-{82852291-1A6E-BF2E-111C-F4EB5A2BA709}" dt="2026-06-15T10:07:20.098" v="251"/>
          <pc:sldLayoutMkLst>
            <pc:docMk/>
            <pc:sldMasterMk cId="19882600" sldId="2147483672"/>
            <pc:sldLayoutMk cId="2167773833" sldId="2147483678"/>
          </pc:sldLayoutMkLst>
        </pc:sldLayoutChg>
        <pc:sldLayoutChg chg="del">
          <pc:chgData name="Amandeep Kaur (2434005)" userId="S::2434005@student.uwtsd.ac.uk::6d602681-050f-4c9d-ab59-03a490c09b5a" providerId="AD" clId="Web-{82852291-1A6E-BF2E-111C-F4EB5A2BA709}" dt="2026-06-15T10:07:20.098" v="251"/>
          <pc:sldLayoutMkLst>
            <pc:docMk/>
            <pc:sldMasterMk cId="19882600" sldId="2147483672"/>
            <pc:sldLayoutMk cId="2779917426" sldId="2147483679"/>
          </pc:sldLayoutMkLst>
        </pc:sldLayoutChg>
        <pc:sldLayoutChg chg="del">
          <pc:chgData name="Amandeep Kaur (2434005)" userId="S::2434005@student.uwtsd.ac.uk::6d602681-050f-4c9d-ab59-03a490c09b5a" providerId="AD" clId="Web-{82852291-1A6E-BF2E-111C-F4EB5A2BA709}" dt="2026-06-15T10:07:20.098" v="251"/>
          <pc:sldLayoutMkLst>
            <pc:docMk/>
            <pc:sldMasterMk cId="19882600" sldId="2147483672"/>
            <pc:sldLayoutMk cId="1562848197" sldId="2147483680"/>
          </pc:sldLayoutMkLst>
        </pc:sldLayoutChg>
        <pc:sldLayoutChg chg="del">
          <pc:chgData name="Amandeep Kaur (2434005)" userId="S::2434005@student.uwtsd.ac.uk::6d602681-050f-4c9d-ab59-03a490c09b5a" providerId="AD" clId="Web-{82852291-1A6E-BF2E-111C-F4EB5A2BA709}" dt="2026-06-15T10:07:20.098" v="251"/>
          <pc:sldLayoutMkLst>
            <pc:docMk/>
            <pc:sldMasterMk cId="19882600" sldId="2147483672"/>
            <pc:sldLayoutMk cId="507005211" sldId="2147483681"/>
          </pc:sldLayoutMkLst>
        </pc:sldLayoutChg>
        <pc:sldLayoutChg chg="del">
          <pc:chgData name="Amandeep Kaur (2434005)" userId="S::2434005@student.uwtsd.ac.uk::6d602681-050f-4c9d-ab59-03a490c09b5a" providerId="AD" clId="Web-{82852291-1A6E-BF2E-111C-F4EB5A2BA709}" dt="2026-06-15T10:07:20.098" v="251"/>
          <pc:sldLayoutMkLst>
            <pc:docMk/>
            <pc:sldMasterMk cId="19882600" sldId="2147483672"/>
            <pc:sldLayoutMk cId="667522783" sldId="2147483682"/>
          </pc:sldLayoutMkLst>
        </pc:sldLayoutChg>
        <pc:sldLayoutChg chg="del">
          <pc:chgData name="Amandeep Kaur (2434005)" userId="S::2434005@student.uwtsd.ac.uk::6d602681-050f-4c9d-ab59-03a490c09b5a" providerId="AD" clId="Web-{82852291-1A6E-BF2E-111C-F4EB5A2BA709}" dt="2026-06-15T10:07:20.098" v="251"/>
          <pc:sldLayoutMkLst>
            <pc:docMk/>
            <pc:sldMasterMk cId="19882600" sldId="2147483672"/>
            <pc:sldLayoutMk cId="4205574421" sldId="2147483683"/>
          </pc:sldLayoutMkLst>
        </pc:sldLayoutChg>
      </pc:sldMasterChg>
      <pc:sldMasterChg chg="add del addSldLayout delSldLayout modSldLayout">
        <pc:chgData name="Amandeep Kaur (2434005)" userId="S::2434005@student.uwtsd.ac.uk::6d602681-050f-4c9d-ab59-03a490c09b5a" providerId="AD" clId="Web-{82852291-1A6E-BF2E-111C-F4EB5A2BA709}" dt="2026-06-15T12:02:04.429" v="1162"/>
        <pc:sldMasterMkLst>
          <pc:docMk/>
          <pc:sldMasterMk cId="2581228326" sldId="2147483684"/>
        </pc:sldMasterMkLst>
        <pc:sldLayoutChg chg="add del mod replId">
          <pc:chgData name="Amandeep Kaur (2434005)" userId="S::2434005@student.uwtsd.ac.uk::6d602681-050f-4c9d-ab59-03a490c09b5a" providerId="AD" clId="Web-{82852291-1A6E-BF2E-111C-F4EB5A2BA709}" dt="2026-06-15T12:02:04.429" v="1162"/>
          <pc:sldLayoutMkLst>
            <pc:docMk/>
            <pc:sldMasterMk cId="2581228326" sldId="2147483684"/>
            <pc:sldLayoutMk cId="3402183333" sldId="2147483685"/>
          </pc:sldLayoutMkLst>
        </pc:sldLayoutChg>
        <pc:sldLayoutChg chg="add del mod replId">
          <pc:chgData name="Amandeep Kaur (2434005)" userId="S::2434005@student.uwtsd.ac.uk::6d602681-050f-4c9d-ab59-03a490c09b5a" providerId="AD" clId="Web-{82852291-1A6E-BF2E-111C-F4EB5A2BA709}" dt="2026-06-15T12:02:04.429" v="1162"/>
          <pc:sldLayoutMkLst>
            <pc:docMk/>
            <pc:sldMasterMk cId="2581228326" sldId="2147483684"/>
            <pc:sldLayoutMk cId="2755552363" sldId="2147483686"/>
          </pc:sldLayoutMkLst>
        </pc:sldLayoutChg>
        <pc:sldLayoutChg chg="add del mod replId">
          <pc:chgData name="Amandeep Kaur (2434005)" userId="S::2434005@student.uwtsd.ac.uk::6d602681-050f-4c9d-ab59-03a490c09b5a" providerId="AD" clId="Web-{82852291-1A6E-BF2E-111C-F4EB5A2BA709}" dt="2026-06-15T12:02:04.429" v="1162"/>
          <pc:sldLayoutMkLst>
            <pc:docMk/>
            <pc:sldMasterMk cId="2581228326" sldId="2147483684"/>
            <pc:sldLayoutMk cId="3555959075" sldId="2147483687"/>
          </pc:sldLayoutMkLst>
        </pc:sldLayoutChg>
        <pc:sldLayoutChg chg="add del mod replId">
          <pc:chgData name="Amandeep Kaur (2434005)" userId="S::2434005@student.uwtsd.ac.uk::6d602681-050f-4c9d-ab59-03a490c09b5a" providerId="AD" clId="Web-{82852291-1A6E-BF2E-111C-F4EB5A2BA709}" dt="2026-06-15T12:02:04.429" v="1162"/>
          <pc:sldLayoutMkLst>
            <pc:docMk/>
            <pc:sldMasterMk cId="2581228326" sldId="2147483684"/>
            <pc:sldLayoutMk cId="4153549144" sldId="2147483688"/>
          </pc:sldLayoutMkLst>
        </pc:sldLayoutChg>
        <pc:sldLayoutChg chg="add del mod replId">
          <pc:chgData name="Amandeep Kaur (2434005)" userId="S::2434005@student.uwtsd.ac.uk::6d602681-050f-4c9d-ab59-03a490c09b5a" providerId="AD" clId="Web-{82852291-1A6E-BF2E-111C-F4EB5A2BA709}" dt="2026-06-15T12:02:04.429" v="1162"/>
          <pc:sldLayoutMkLst>
            <pc:docMk/>
            <pc:sldMasterMk cId="2581228326" sldId="2147483684"/>
            <pc:sldLayoutMk cId="2223566154" sldId="2147483689"/>
          </pc:sldLayoutMkLst>
        </pc:sldLayoutChg>
        <pc:sldLayoutChg chg="add del mod replId">
          <pc:chgData name="Amandeep Kaur (2434005)" userId="S::2434005@student.uwtsd.ac.uk::6d602681-050f-4c9d-ab59-03a490c09b5a" providerId="AD" clId="Web-{82852291-1A6E-BF2E-111C-F4EB5A2BA709}" dt="2026-06-15T12:02:04.429" v="1162"/>
          <pc:sldLayoutMkLst>
            <pc:docMk/>
            <pc:sldMasterMk cId="2581228326" sldId="2147483684"/>
            <pc:sldLayoutMk cId="1640891343" sldId="2147483690"/>
          </pc:sldLayoutMkLst>
        </pc:sldLayoutChg>
        <pc:sldLayoutChg chg="add del mod replId">
          <pc:chgData name="Amandeep Kaur (2434005)" userId="S::2434005@student.uwtsd.ac.uk::6d602681-050f-4c9d-ab59-03a490c09b5a" providerId="AD" clId="Web-{82852291-1A6E-BF2E-111C-F4EB5A2BA709}" dt="2026-06-15T12:02:04.429" v="1162"/>
          <pc:sldLayoutMkLst>
            <pc:docMk/>
            <pc:sldMasterMk cId="2581228326" sldId="2147483684"/>
            <pc:sldLayoutMk cId="825534078" sldId="2147483691"/>
          </pc:sldLayoutMkLst>
        </pc:sldLayoutChg>
        <pc:sldLayoutChg chg="add del mod replId">
          <pc:chgData name="Amandeep Kaur (2434005)" userId="S::2434005@student.uwtsd.ac.uk::6d602681-050f-4c9d-ab59-03a490c09b5a" providerId="AD" clId="Web-{82852291-1A6E-BF2E-111C-F4EB5A2BA709}" dt="2026-06-15T12:02:04.429" v="1162"/>
          <pc:sldLayoutMkLst>
            <pc:docMk/>
            <pc:sldMasterMk cId="2581228326" sldId="2147483684"/>
            <pc:sldLayoutMk cId="1366459450" sldId="2147483692"/>
          </pc:sldLayoutMkLst>
        </pc:sldLayoutChg>
        <pc:sldLayoutChg chg="add del mod replId">
          <pc:chgData name="Amandeep Kaur (2434005)" userId="S::2434005@student.uwtsd.ac.uk::6d602681-050f-4c9d-ab59-03a490c09b5a" providerId="AD" clId="Web-{82852291-1A6E-BF2E-111C-F4EB5A2BA709}" dt="2026-06-15T12:02:04.429" v="1162"/>
          <pc:sldLayoutMkLst>
            <pc:docMk/>
            <pc:sldMasterMk cId="2581228326" sldId="2147483684"/>
            <pc:sldLayoutMk cId="890980321" sldId="2147483693"/>
          </pc:sldLayoutMkLst>
        </pc:sldLayoutChg>
        <pc:sldLayoutChg chg="add del mod replId">
          <pc:chgData name="Amandeep Kaur (2434005)" userId="S::2434005@student.uwtsd.ac.uk::6d602681-050f-4c9d-ab59-03a490c09b5a" providerId="AD" clId="Web-{82852291-1A6E-BF2E-111C-F4EB5A2BA709}" dt="2026-06-15T12:02:04.429" v="1162"/>
          <pc:sldLayoutMkLst>
            <pc:docMk/>
            <pc:sldMasterMk cId="2581228326" sldId="2147483684"/>
            <pc:sldLayoutMk cId="2371495166" sldId="2147483694"/>
          </pc:sldLayoutMkLst>
        </pc:sldLayoutChg>
        <pc:sldLayoutChg chg="add del mod replId">
          <pc:chgData name="Amandeep Kaur (2434005)" userId="S::2434005@student.uwtsd.ac.uk::6d602681-050f-4c9d-ab59-03a490c09b5a" providerId="AD" clId="Web-{82852291-1A6E-BF2E-111C-F4EB5A2BA709}" dt="2026-06-15T12:02:04.429" v="1162"/>
          <pc:sldLayoutMkLst>
            <pc:docMk/>
            <pc:sldMasterMk cId="2581228326" sldId="2147483684"/>
            <pc:sldLayoutMk cId="4251530954" sldId="2147483695"/>
          </pc:sldLayoutMkLst>
        </pc:sldLayoutChg>
      </pc:sldMasterChg>
      <pc:sldMasterChg chg="add del addSldLayout delSldLayout modSldLayout">
        <pc:chgData name="Amandeep Kaur (2434005)" userId="S::2434005@student.uwtsd.ac.uk::6d602681-050f-4c9d-ab59-03a490c09b5a" providerId="AD" clId="Web-{82852291-1A6E-BF2E-111C-F4EB5A2BA709}" dt="2026-06-15T12:02:13.992" v="1163"/>
        <pc:sldMasterMkLst>
          <pc:docMk/>
          <pc:sldMasterMk cId="770531263" sldId="2147483696"/>
        </pc:sldMasterMkLst>
        <pc:sldLayoutChg chg="add del mod replId">
          <pc:chgData name="Amandeep Kaur (2434005)" userId="S::2434005@student.uwtsd.ac.uk::6d602681-050f-4c9d-ab59-03a490c09b5a" providerId="AD" clId="Web-{82852291-1A6E-BF2E-111C-F4EB5A2BA709}" dt="2026-06-15T12:02:13.992" v="1163"/>
          <pc:sldLayoutMkLst>
            <pc:docMk/>
            <pc:sldMasterMk cId="770531263" sldId="2147483696"/>
            <pc:sldLayoutMk cId="354655301" sldId="2147483697"/>
          </pc:sldLayoutMkLst>
        </pc:sldLayoutChg>
        <pc:sldLayoutChg chg="add del mod replId">
          <pc:chgData name="Amandeep Kaur (2434005)" userId="S::2434005@student.uwtsd.ac.uk::6d602681-050f-4c9d-ab59-03a490c09b5a" providerId="AD" clId="Web-{82852291-1A6E-BF2E-111C-F4EB5A2BA709}" dt="2026-06-15T12:02:13.992" v="1163"/>
          <pc:sldLayoutMkLst>
            <pc:docMk/>
            <pc:sldMasterMk cId="770531263" sldId="2147483696"/>
            <pc:sldLayoutMk cId="2019864716" sldId="2147483698"/>
          </pc:sldLayoutMkLst>
        </pc:sldLayoutChg>
        <pc:sldLayoutChg chg="add del mod replId">
          <pc:chgData name="Amandeep Kaur (2434005)" userId="S::2434005@student.uwtsd.ac.uk::6d602681-050f-4c9d-ab59-03a490c09b5a" providerId="AD" clId="Web-{82852291-1A6E-BF2E-111C-F4EB5A2BA709}" dt="2026-06-15T12:02:13.992" v="1163"/>
          <pc:sldLayoutMkLst>
            <pc:docMk/>
            <pc:sldMasterMk cId="770531263" sldId="2147483696"/>
            <pc:sldLayoutMk cId="113399638" sldId="2147483699"/>
          </pc:sldLayoutMkLst>
        </pc:sldLayoutChg>
        <pc:sldLayoutChg chg="add del mod replId">
          <pc:chgData name="Amandeep Kaur (2434005)" userId="S::2434005@student.uwtsd.ac.uk::6d602681-050f-4c9d-ab59-03a490c09b5a" providerId="AD" clId="Web-{82852291-1A6E-BF2E-111C-F4EB5A2BA709}" dt="2026-06-15T12:02:13.992" v="1163"/>
          <pc:sldLayoutMkLst>
            <pc:docMk/>
            <pc:sldMasterMk cId="770531263" sldId="2147483696"/>
            <pc:sldLayoutMk cId="1243147311" sldId="2147483700"/>
          </pc:sldLayoutMkLst>
        </pc:sldLayoutChg>
        <pc:sldLayoutChg chg="add del mod replId">
          <pc:chgData name="Amandeep Kaur (2434005)" userId="S::2434005@student.uwtsd.ac.uk::6d602681-050f-4c9d-ab59-03a490c09b5a" providerId="AD" clId="Web-{82852291-1A6E-BF2E-111C-F4EB5A2BA709}" dt="2026-06-15T12:02:13.992" v="1163"/>
          <pc:sldLayoutMkLst>
            <pc:docMk/>
            <pc:sldMasterMk cId="770531263" sldId="2147483696"/>
            <pc:sldLayoutMk cId="460735425" sldId="2147483701"/>
          </pc:sldLayoutMkLst>
        </pc:sldLayoutChg>
        <pc:sldLayoutChg chg="add del mod replId">
          <pc:chgData name="Amandeep Kaur (2434005)" userId="S::2434005@student.uwtsd.ac.uk::6d602681-050f-4c9d-ab59-03a490c09b5a" providerId="AD" clId="Web-{82852291-1A6E-BF2E-111C-F4EB5A2BA709}" dt="2026-06-15T12:02:13.992" v="1163"/>
          <pc:sldLayoutMkLst>
            <pc:docMk/>
            <pc:sldMasterMk cId="770531263" sldId="2147483696"/>
            <pc:sldLayoutMk cId="2280454164" sldId="2147483702"/>
          </pc:sldLayoutMkLst>
        </pc:sldLayoutChg>
        <pc:sldLayoutChg chg="add del mod replId">
          <pc:chgData name="Amandeep Kaur (2434005)" userId="S::2434005@student.uwtsd.ac.uk::6d602681-050f-4c9d-ab59-03a490c09b5a" providerId="AD" clId="Web-{82852291-1A6E-BF2E-111C-F4EB5A2BA709}" dt="2026-06-15T12:02:13.992" v="1163"/>
          <pc:sldLayoutMkLst>
            <pc:docMk/>
            <pc:sldMasterMk cId="770531263" sldId="2147483696"/>
            <pc:sldLayoutMk cId="2116162187" sldId="2147483703"/>
          </pc:sldLayoutMkLst>
        </pc:sldLayoutChg>
        <pc:sldLayoutChg chg="add del mod replId">
          <pc:chgData name="Amandeep Kaur (2434005)" userId="S::2434005@student.uwtsd.ac.uk::6d602681-050f-4c9d-ab59-03a490c09b5a" providerId="AD" clId="Web-{82852291-1A6E-BF2E-111C-F4EB5A2BA709}" dt="2026-06-15T12:02:13.992" v="1163"/>
          <pc:sldLayoutMkLst>
            <pc:docMk/>
            <pc:sldMasterMk cId="770531263" sldId="2147483696"/>
            <pc:sldLayoutMk cId="2526023131" sldId="2147483704"/>
          </pc:sldLayoutMkLst>
        </pc:sldLayoutChg>
        <pc:sldLayoutChg chg="add del mod replId">
          <pc:chgData name="Amandeep Kaur (2434005)" userId="S::2434005@student.uwtsd.ac.uk::6d602681-050f-4c9d-ab59-03a490c09b5a" providerId="AD" clId="Web-{82852291-1A6E-BF2E-111C-F4EB5A2BA709}" dt="2026-06-15T12:02:13.992" v="1163"/>
          <pc:sldLayoutMkLst>
            <pc:docMk/>
            <pc:sldMasterMk cId="770531263" sldId="2147483696"/>
            <pc:sldLayoutMk cId="3086555259" sldId="2147483705"/>
          </pc:sldLayoutMkLst>
        </pc:sldLayoutChg>
        <pc:sldLayoutChg chg="add del mod replId">
          <pc:chgData name="Amandeep Kaur (2434005)" userId="S::2434005@student.uwtsd.ac.uk::6d602681-050f-4c9d-ab59-03a490c09b5a" providerId="AD" clId="Web-{82852291-1A6E-BF2E-111C-F4EB5A2BA709}" dt="2026-06-15T12:02:13.992" v="1163"/>
          <pc:sldLayoutMkLst>
            <pc:docMk/>
            <pc:sldMasterMk cId="770531263" sldId="2147483696"/>
            <pc:sldLayoutMk cId="3587690150" sldId="2147483706"/>
          </pc:sldLayoutMkLst>
        </pc:sldLayoutChg>
        <pc:sldLayoutChg chg="add del mod replId">
          <pc:chgData name="Amandeep Kaur (2434005)" userId="S::2434005@student.uwtsd.ac.uk::6d602681-050f-4c9d-ab59-03a490c09b5a" providerId="AD" clId="Web-{82852291-1A6E-BF2E-111C-F4EB5A2BA709}" dt="2026-06-15T12:02:13.992" v="1163"/>
          <pc:sldLayoutMkLst>
            <pc:docMk/>
            <pc:sldMasterMk cId="770531263" sldId="2147483696"/>
            <pc:sldLayoutMk cId="3952174797" sldId="2147483707"/>
          </pc:sldLayoutMkLst>
        </pc:sldLayoutChg>
      </pc:sldMasterChg>
      <pc:sldMasterChg chg="add del addSldLayout delSldLayout modSldLayout">
        <pc:chgData name="Amandeep Kaur (2434005)" userId="S::2434005@student.uwtsd.ac.uk::6d602681-050f-4c9d-ab59-03a490c09b5a" providerId="AD" clId="Web-{82852291-1A6E-BF2E-111C-F4EB5A2BA709}" dt="2026-06-15T12:02:17.257" v="1164"/>
        <pc:sldMasterMkLst>
          <pc:docMk/>
          <pc:sldMasterMk cId="3229788393" sldId="2147483708"/>
        </pc:sldMasterMkLst>
        <pc:sldLayoutChg chg="add del mod replId">
          <pc:chgData name="Amandeep Kaur (2434005)" userId="S::2434005@student.uwtsd.ac.uk::6d602681-050f-4c9d-ab59-03a490c09b5a" providerId="AD" clId="Web-{82852291-1A6E-BF2E-111C-F4EB5A2BA709}" dt="2026-06-15T12:02:17.257" v="1164"/>
          <pc:sldLayoutMkLst>
            <pc:docMk/>
            <pc:sldMasterMk cId="3229788393" sldId="2147483708"/>
            <pc:sldLayoutMk cId="2471024965" sldId="2147483709"/>
          </pc:sldLayoutMkLst>
        </pc:sldLayoutChg>
        <pc:sldLayoutChg chg="add del mod replId">
          <pc:chgData name="Amandeep Kaur (2434005)" userId="S::2434005@student.uwtsd.ac.uk::6d602681-050f-4c9d-ab59-03a490c09b5a" providerId="AD" clId="Web-{82852291-1A6E-BF2E-111C-F4EB5A2BA709}" dt="2026-06-15T12:02:17.257" v="1164"/>
          <pc:sldLayoutMkLst>
            <pc:docMk/>
            <pc:sldMasterMk cId="3229788393" sldId="2147483708"/>
            <pc:sldLayoutMk cId="3047157969" sldId="2147483710"/>
          </pc:sldLayoutMkLst>
        </pc:sldLayoutChg>
        <pc:sldLayoutChg chg="add del mod replId">
          <pc:chgData name="Amandeep Kaur (2434005)" userId="S::2434005@student.uwtsd.ac.uk::6d602681-050f-4c9d-ab59-03a490c09b5a" providerId="AD" clId="Web-{82852291-1A6E-BF2E-111C-F4EB5A2BA709}" dt="2026-06-15T12:02:17.257" v="1164"/>
          <pc:sldLayoutMkLst>
            <pc:docMk/>
            <pc:sldMasterMk cId="3229788393" sldId="2147483708"/>
            <pc:sldLayoutMk cId="4070615623" sldId="2147483711"/>
          </pc:sldLayoutMkLst>
        </pc:sldLayoutChg>
        <pc:sldLayoutChg chg="add del mod replId">
          <pc:chgData name="Amandeep Kaur (2434005)" userId="S::2434005@student.uwtsd.ac.uk::6d602681-050f-4c9d-ab59-03a490c09b5a" providerId="AD" clId="Web-{82852291-1A6E-BF2E-111C-F4EB5A2BA709}" dt="2026-06-15T12:02:17.257" v="1164"/>
          <pc:sldLayoutMkLst>
            <pc:docMk/>
            <pc:sldMasterMk cId="3229788393" sldId="2147483708"/>
            <pc:sldLayoutMk cId="2332436821" sldId="2147483712"/>
          </pc:sldLayoutMkLst>
        </pc:sldLayoutChg>
        <pc:sldLayoutChg chg="add del mod replId">
          <pc:chgData name="Amandeep Kaur (2434005)" userId="S::2434005@student.uwtsd.ac.uk::6d602681-050f-4c9d-ab59-03a490c09b5a" providerId="AD" clId="Web-{82852291-1A6E-BF2E-111C-F4EB5A2BA709}" dt="2026-06-15T12:02:17.257" v="1164"/>
          <pc:sldLayoutMkLst>
            <pc:docMk/>
            <pc:sldMasterMk cId="3229788393" sldId="2147483708"/>
            <pc:sldLayoutMk cId="1487414362" sldId="2147483713"/>
          </pc:sldLayoutMkLst>
        </pc:sldLayoutChg>
        <pc:sldLayoutChg chg="add del mod replId">
          <pc:chgData name="Amandeep Kaur (2434005)" userId="S::2434005@student.uwtsd.ac.uk::6d602681-050f-4c9d-ab59-03a490c09b5a" providerId="AD" clId="Web-{82852291-1A6E-BF2E-111C-F4EB5A2BA709}" dt="2026-06-15T12:02:17.257" v="1164"/>
          <pc:sldLayoutMkLst>
            <pc:docMk/>
            <pc:sldMasterMk cId="3229788393" sldId="2147483708"/>
            <pc:sldLayoutMk cId="2782853554" sldId="2147483714"/>
          </pc:sldLayoutMkLst>
        </pc:sldLayoutChg>
        <pc:sldLayoutChg chg="add del mod replId">
          <pc:chgData name="Amandeep Kaur (2434005)" userId="S::2434005@student.uwtsd.ac.uk::6d602681-050f-4c9d-ab59-03a490c09b5a" providerId="AD" clId="Web-{82852291-1A6E-BF2E-111C-F4EB5A2BA709}" dt="2026-06-15T12:02:17.257" v="1164"/>
          <pc:sldLayoutMkLst>
            <pc:docMk/>
            <pc:sldMasterMk cId="3229788393" sldId="2147483708"/>
            <pc:sldLayoutMk cId="84590290" sldId="2147483715"/>
          </pc:sldLayoutMkLst>
        </pc:sldLayoutChg>
        <pc:sldLayoutChg chg="add del mod replId">
          <pc:chgData name="Amandeep Kaur (2434005)" userId="S::2434005@student.uwtsd.ac.uk::6d602681-050f-4c9d-ab59-03a490c09b5a" providerId="AD" clId="Web-{82852291-1A6E-BF2E-111C-F4EB5A2BA709}" dt="2026-06-15T12:02:17.257" v="1164"/>
          <pc:sldLayoutMkLst>
            <pc:docMk/>
            <pc:sldMasterMk cId="3229788393" sldId="2147483708"/>
            <pc:sldLayoutMk cId="494578039" sldId="2147483716"/>
          </pc:sldLayoutMkLst>
        </pc:sldLayoutChg>
        <pc:sldLayoutChg chg="add del mod replId">
          <pc:chgData name="Amandeep Kaur (2434005)" userId="S::2434005@student.uwtsd.ac.uk::6d602681-050f-4c9d-ab59-03a490c09b5a" providerId="AD" clId="Web-{82852291-1A6E-BF2E-111C-F4EB5A2BA709}" dt="2026-06-15T12:02:17.257" v="1164"/>
          <pc:sldLayoutMkLst>
            <pc:docMk/>
            <pc:sldMasterMk cId="3229788393" sldId="2147483708"/>
            <pc:sldLayoutMk cId="2957591680" sldId="2147483717"/>
          </pc:sldLayoutMkLst>
        </pc:sldLayoutChg>
        <pc:sldLayoutChg chg="add del mod replId">
          <pc:chgData name="Amandeep Kaur (2434005)" userId="S::2434005@student.uwtsd.ac.uk::6d602681-050f-4c9d-ab59-03a490c09b5a" providerId="AD" clId="Web-{82852291-1A6E-BF2E-111C-F4EB5A2BA709}" dt="2026-06-15T12:02:17.257" v="1164"/>
          <pc:sldLayoutMkLst>
            <pc:docMk/>
            <pc:sldMasterMk cId="3229788393" sldId="2147483708"/>
            <pc:sldLayoutMk cId="1268440159" sldId="2147483718"/>
          </pc:sldLayoutMkLst>
        </pc:sldLayoutChg>
        <pc:sldLayoutChg chg="add del mod replId">
          <pc:chgData name="Amandeep Kaur (2434005)" userId="S::2434005@student.uwtsd.ac.uk::6d602681-050f-4c9d-ab59-03a490c09b5a" providerId="AD" clId="Web-{82852291-1A6E-BF2E-111C-F4EB5A2BA709}" dt="2026-06-15T12:02:17.257" v="1164"/>
          <pc:sldLayoutMkLst>
            <pc:docMk/>
            <pc:sldMasterMk cId="3229788393" sldId="2147483708"/>
            <pc:sldLayoutMk cId="530683691" sldId="2147483719"/>
          </pc:sldLayoutMkLst>
        </pc:sldLayoutChg>
      </pc:sldMasterChg>
      <pc:sldMasterChg chg="add del addSldLayout delSldLayout modSldLayout">
        <pc:chgData name="Amandeep Kaur (2434005)" userId="S::2434005@student.uwtsd.ac.uk::6d602681-050f-4c9d-ab59-03a490c09b5a" providerId="AD" clId="Web-{82852291-1A6E-BF2E-111C-F4EB5A2BA709}" dt="2026-06-15T12:22:35.180" v="1359"/>
        <pc:sldMasterMkLst>
          <pc:docMk/>
          <pc:sldMasterMk cId="763526242" sldId="2147483720"/>
        </pc:sldMasterMkLst>
        <pc:sldLayoutChg chg="add del mod replId">
          <pc:chgData name="Amandeep Kaur (2434005)" userId="S::2434005@student.uwtsd.ac.uk::6d602681-050f-4c9d-ab59-03a490c09b5a" providerId="AD" clId="Web-{82852291-1A6E-BF2E-111C-F4EB5A2BA709}" dt="2026-06-15T12:22:35.180" v="1359"/>
          <pc:sldLayoutMkLst>
            <pc:docMk/>
            <pc:sldMasterMk cId="763526242" sldId="2147483720"/>
            <pc:sldLayoutMk cId="4146566884" sldId="2147483721"/>
          </pc:sldLayoutMkLst>
        </pc:sldLayoutChg>
        <pc:sldLayoutChg chg="add del mod replId">
          <pc:chgData name="Amandeep Kaur (2434005)" userId="S::2434005@student.uwtsd.ac.uk::6d602681-050f-4c9d-ab59-03a490c09b5a" providerId="AD" clId="Web-{82852291-1A6E-BF2E-111C-F4EB5A2BA709}" dt="2026-06-15T12:22:35.180" v="1359"/>
          <pc:sldLayoutMkLst>
            <pc:docMk/>
            <pc:sldMasterMk cId="763526242" sldId="2147483720"/>
            <pc:sldLayoutMk cId="778706268" sldId="2147483722"/>
          </pc:sldLayoutMkLst>
        </pc:sldLayoutChg>
        <pc:sldLayoutChg chg="add del mod replId">
          <pc:chgData name="Amandeep Kaur (2434005)" userId="S::2434005@student.uwtsd.ac.uk::6d602681-050f-4c9d-ab59-03a490c09b5a" providerId="AD" clId="Web-{82852291-1A6E-BF2E-111C-F4EB5A2BA709}" dt="2026-06-15T12:22:35.180" v="1359"/>
          <pc:sldLayoutMkLst>
            <pc:docMk/>
            <pc:sldMasterMk cId="763526242" sldId="2147483720"/>
            <pc:sldLayoutMk cId="3588326171" sldId="2147483723"/>
          </pc:sldLayoutMkLst>
        </pc:sldLayoutChg>
        <pc:sldLayoutChg chg="add del mod replId">
          <pc:chgData name="Amandeep Kaur (2434005)" userId="S::2434005@student.uwtsd.ac.uk::6d602681-050f-4c9d-ab59-03a490c09b5a" providerId="AD" clId="Web-{82852291-1A6E-BF2E-111C-F4EB5A2BA709}" dt="2026-06-15T12:22:35.180" v="1359"/>
          <pc:sldLayoutMkLst>
            <pc:docMk/>
            <pc:sldMasterMk cId="763526242" sldId="2147483720"/>
            <pc:sldLayoutMk cId="3223703462" sldId="2147483724"/>
          </pc:sldLayoutMkLst>
        </pc:sldLayoutChg>
        <pc:sldLayoutChg chg="add del mod replId">
          <pc:chgData name="Amandeep Kaur (2434005)" userId="S::2434005@student.uwtsd.ac.uk::6d602681-050f-4c9d-ab59-03a490c09b5a" providerId="AD" clId="Web-{82852291-1A6E-BF2E-111C-F4EB5A2BA709}" dt="2026-06-15T12:22:35.180" v="1359"/>
          <pc:sldLayoutMkLst>
            <pc:docMk/>
            <pc:sldMasterMk cId="763526242" sldId="2147483720"/>
            <pc:sldLayoutMk cId="2303113870" sldId="2147483725"/>
          </pc:sldLayoutMkLst>
        </pc:sldLayoutChg>
        <pc:sldLayoutChg chg="add del mod replId">
          <pc:chgData name="Amandeep Kaur (2434005)" userId="S::2434005@student.uwtsd.ac.uk::6d602681-050f-4c9d-ab59-03a490c09b5a" providerId="AD" clId="Web-{82852291-1A6E-BF2E-111C-F4EB5A2BA709}" dt="2026-06-15T12:22:35.180" v="1359"/>
          <pc:sldLayoutMkLst>
            <pc:docMk/>
            <pc:sldMasterMk cId="763526242" sldId="2147483720"/>
            <pc:sldLayoutMk cId="1165813291" sldId="2147483726"/>
          </pc:sldLayoutMkLst>
        </pc:sldLayoutChg>
        <pc:sldLayoutChg chg="add del mod replId">
          <pc:chgData name="Amandeep Kaur (2434005)" userId="S::2434005@student.uwtsd.ac.uk::6d602681-050f-4c9d-ab59-03a490c09b5a" providerId="AD" clId="Web-{82852291-1A6E-BF2E-111C-F4EB5A2BA709}" dt="2026-06-15T12:22:35.180" v="1359"/>
          <pc:sldLayoutMkLst>
            <pc:docMk/>
            <pc:sldMasterMk cId="763526242" sldId="2147483720"/>
            <pc:sldLayoutMk cId="92261223" sldId="2147483727"/>
          </pc:sldLayoutMkLst>
        </pc:sldLayoutChg>
        <pc:sldLayoutChg chg="add del mod replId">
          <pc:chgData name="Amandeep Kaur (2434005)" userId="S::2434005@student.uwtsd.ac.uk::6d602681-050f-4c9d-ab59-03a490c09b5a" providerId="AD" clId="Web-{82852291-1A6E-BF2E-111C-F4EB5A2BA709}" dt="2026-06-15T12:22:35.180" v="1359"/>
          <pc:sldLayoutMkLst>
            <pc:docMk/>
            <pc:sldMasterMk cId="763526242" sldId="2147483720"/>
            <pc:sldLayoutMk cId="3207772420" sldId="2147483728"/>
          </pc:sldLayoutMkLst>
        </pc:sldLayoutChg>
        <pc:sldLayoutChg chg="add del mod replId">
          <pc:chgData name="Amandeep Kaur (2434005)" userId="S::2434005@student.uwtsd.ac.uk::6d602681-050f-4c9d-ab59-03a490c09b5a" providerId="AD" clId="Web-{82852291-1A6E-BF2E-111C-F4EB5A2BA709}" dt="2026-06-15T12:22:35.180" v="1359"/>
          <pc:sldLayoutMkLst>
            <pc:docMk/>
            <pc:sldMasterMk cId="763526242" sldId="2147483720"/>
            <pc:sldLayoutMk cId="3930492147" sldId="2147483729"/>
          </pc:sldLayoutMkLst>
        </pc:sldLayoutChg>
        <pc:sldLayoutChg chg="add del mod replId">
          <pc:chgData name="Amandeep Kaur (2434005)" userId="S::2434005@student.uwtsd.ac.uk::6d602681-050f-4c9d-ab59-03a490c09b5a" providerId="AD" clId="Web-{82852291-1A6E-BF2E-111C-F4EB5A2BA709}" dt="2026-06-15T12:22:35.180" v="1359"/>
          <pc:sldLayoutMkLst>
            <pc:docMk/>
            <pc:sldMasterMk cId="763526242" sldId="2147483720"/>
            <pc:sldLayoutMk cId="68669679" sldId="2147483730"/>
          </pc:sldLayoutMkLst>
        </pc:sldLayoutChg>
        <pc:sldLayoutChg chg="add del mod replId">
          <pc:chgData name="Amandeep Kaur (2434005)" userId="S::2434005@student.uwtsd.ac.uk::6d602681-050f-4c9d-ab59-03a490c09b5a" providerId="AD" clId="Web-{82852291-1A6E-BF2E-111C-F4EB5A2BA709}" dt="2026-06-15T12:22:35.180" v="1359"/>
          <pc:sldLayoutMkLst>
            <pc:docMk/>
            <pc:sldMasterMk cId="763526242" sldId="2147483720"/>
            <pc:sldLayoutMk cId="630793243" sldId="2147483731"/>
          </pc:sldLayoutMkLst>
        </pc:sldLayoutChg>
      </pc:sldMasterChg>
      <pc:sldMasterChg chg="add del addSldLayout delSldLayout modSldLayout">
        <pc:chgData name="Amandeep Kaur (2434005)" userId="S::2434005@student.uwtsd.ac.uk::6d602681-050f-4c9d-ab59-03a490c09b5a" providerId="AD" clId="Web-{82852291-1A6E-BF2E-111C-F4EB5A2BA709}" dt="2026-06-15T12:22:15.445" v="1358"/>
        <pc:sldMasterMkLst>
          <pc:docMk/>
          <pc:sldMasterMk cId="1931464240" sldId="2147483732"/>
        </pc:sldMasterMkLst>
        <pc:sldLayoutChg chg="add del mod replId">
          <pc:chgData name="Amandeep Kaur (2434005)" userId="S::2434005@student.uwtsd.ac.uk::6d602681-050f-4c9d-ab59-03a490c09b5a" providerId="AD" clId="Web-{82852291-1A6E-BF2E-111C-F4EB5A2BA709}" dt="2026-06-15T12:22:15.445" v="1358"/>
          <pc:sldLayoutMkLst>
            <pc:docMk/>
            <pc:sldMasterMk cId="1931464240" sldId="2147483732"/>
            <pc:sldLayoutMk cId="1101985386" sldId="2147483733"/>
          </pc:sldLayoutMkLst>
        </pc:sldLayoutChg>
        <pc:sldLayoutChg chg="add del mod replId">
          <pc:chgData name="Amandeep Kaur (2434005)" userId="S::2434005@student.uwtsd.ac.uk::6d602681-050f-4c9d-ab59-03a490c09b5a" providerId="AD" clId="Web-{82852291-1A6E-BF2E-111C-F4EB5A2BA709}" dt="2026-06-15T12:22:15.445" v="1358"/>
          <pc:sldLayoutMkLst>
            <pc:docMk/>
            <pc:sldMasterMk cId="1931464240" sldId="2147483732"/>
            <pc:sldLayoutMk cId="1323666713" sldId="2147483734"/>
          </pc:sldLayoutMkLst>
        </pc:sldLayoutChg>
        <pc:sldLayoutChg chg="add del mod replId">
          <pc:chgData name="Amandeep Kaur (2434005)" userId="S::2434005@student.uwtsd.ac.uk::6d602681-050f-4c9d-ab59-03a490c09b5a" providerId="AD" clId="Web-{82852291-1A6E-BF2E-111C-F4EB5A2BA709}" dt="2026-06-15T12:22:15.445" v="1358"/>
          <pc:sldLayoutMkLst>
            <pc:docMk/>
            <pc:sldMasterMk cId="1931464240" sldId="2147483732"/>
            <pc:sldLayoutMk cId="4215882456" sldId="2147483735"/>
          </pc:sldLayoutMkLst>
        </pc:sldLayoutChg>
        <pc:sldLayoutChg chg="add del mod replId">
          <pc:chgData name="Amandeep Kaur (2434005)" userId="S::2434005@student.uwtsd.ac.uk::6d602681-050f-4c9d-ab59-03a490c09b5a" providerId="AD" clId="Web-{82852291-1A6E-BF2E-111C-F4EB5A2BA709}" dt="2026-06-15T12:22:15.445" v="1358"/>
          <pc:sldLayoutMkLst>
            <pc:docMk/>
            <pc:sldMasterMk cId="1931464240" sldId="2147483732"/>
            <pc:sldLayoutMk cId="3223487140" sldId="2147483736"/>
          </pc:sldLayoutMkLst>
        </pc:sldLayoutChg>
        <pc:sldLayoutChg chg="add del mod replId">
          <pc:chgData name="Amandeep Kaur (2434005)" userId="S::2434005@student.uwtsd.ac.uk::6d602681-050f-4c9d-ab59-03a490c09b5a" providerId="AD" clId="Web-{82852291-1A6E-BF2E-111C-F4EB5A2BA709}" dt="2026-06-15T12:22:15.445" v="1358"/>
          <pc:sldLayoutMkLst>
            <pc:docMk/>
            <pc:sldMasterMk cId="1931464240" sldId="2147483732"/>
            <pc:sldLayoutMk cId="1761710732" sldId="2147483737"/>
          </pc:sldLayoutMkLst>
        </pc:sldLayoutChg>
        <pc:sldLayoutChg chg="add del mod replId">
          <pc:chgData name="Amandeep Kaur (2434005)" userId="S::2434005@student.uwtsd.ac.uk::6d602681-050f-4c9d-ab59-03a490c09b5a" providerId="AD" clId="Web-{82852291-1A6E-BF2E-111C-F4EB5A2BA709}" dt="2026-06-15T12:22:15.445" v="1358"/>
          <pc:sldLayoutMkLst>
            <pc:docMk/>
            <pc:sldMasterMk cId="1931464240" sldId="2147483732"/>
            <pc:sldLayoutMk cId="3074030938" sldId="2147483738"/>
          </pc:sldLayoutMkLst>
        </pc:sldLayoutChg>
        <pc:sldLayoutChg chg="add del mod replId">
          <pc:chgData name="Amandeep Kaur (2434005)" userId="S::2434005@student.uwtsd.ac.uk::6d602681-050f-4c9d-ab59-03a490c09b5a" providerId="AD" clId="Web-{82852291-1A6E-BF2E-111C-F4EB5A2BA709}" dt="2026-06-15T12:22:15.445" v="1358"/>
          <pc:sldLayoutMkLst>
            <pc:docMk/>
            <pc:sldMasterMk cId="1931464240" sldId="2147483732"/>
            <pc:sldLayoutMk cId="3558065604" sldId="2147483739"/>
          </pc:sldLayoutMkLst>
        </pc:sldLayoutChg>
        <pc:sldLayoutChg chg="add del mod replId">
          <pc:chgData name="Amandeep Kaur (2434005)" userId="S::2434005@student.uwtsd.ac.uk::6d602681-050f-4c9d-ab59-03a490c09b5a" providerId="AD" clId="Web-{82852291-1A6E-BF2E-111C-F4EB5A2BA709}" dt="2026-06-15T12:22:15.445" v="1358"/>
          <pc:sldLayoutMkLst>
            <pc:docMk/>
            <pc:sldMasterMk cId="1931464240" sldId="2147483732"/>
            <pc:sldLayoutMk cId="1417673621" sldId="2147483740"/>
          </pc:sldLayoutMkLst>
        </pc:sldLayoutChg>
        <pc:sldLayoutChg chg="add del mod replId">
          <pc:chgData name="Amandeep Kaur (2434005)" userId="S::2434005@student.uwtsd.ac.uk::6d602681-050f-4c9d-ab59-03a490c09b5a" providerId="AD" clId="Web-{82852291-1A6E-BF2E-111C-F4EB5A2BA709}" dt="2026-06-15T12:22:15.445" v="1358"/>
          <pc:sldLayoutMkLst>
            <pc:docMk/>
            <pc:sldMasterMk cId="1931464240" sldId="2147483732"/>
            <pc:sldLayoutMk cId="918740293" sldId="2147483741"/>
          </pc:sldLayoutMkLst>
        </pc:sldLayoutChg>
        <pc:sldLayoutChg chg="add del mod replId">
          <pc:chgData name="Amandeep Kaur (2434005)" userId="S::2434005@student.uwtsd.ac.uk::6d602681-050f-4c9d-ab59-03a490c09b5a" providerId="AD" clId="Web-{82852291-1A6E-BF2E-111C-F4EB5A2BA709}" dt="2026-06-15T12:22:15.445" v="1358"/>
          <pc:sldLayoutMkLst>
            <pc:docMk/>
            <pc:sldMasterMk cId="1931464240" sldId="2147483732"/>
            <pc:sldLayoutMk cId="3213772637" sldId="2147483742"/>
          </pc:sldLayoutMkLst>
        </pc:sldLayoutChg>
        <pc:sldLayoutChg chg="add del mod replId">
          <pc:chgData name="Amandeep Kaur (2434005)" userId="S::2434005@student.uwtsd.ac.uk::6d602681-050f-4c9d-ab59-03a490c09b5a" providerId="AD" clId="Web-{82852291-1A6E-BF2E-111C-F4EB5A2BA709}" dt="2026-06-15T12:22:15.445" v="1358"/>
          <pc:sldLayoutMkLst>
            <pc:docMk/>
            <pc:sldMasterMk cId="1931464240" sldId="2147483732"/>
            <pc:sldLayoutMk cId="728837322" sldId="2147483743"/>
          </pc:sldLayoutMkLst>
        </pc:sldLayoutChg>
      </pc:sldMasterChg>
      <pc:sldMasterChg chg="add addSldLayout modSldLayout">
        <pc:chgData name="Amandeep Kaur (2434005)" userId="S::2434005@student.uwtsd.ac.uk::6d602681-050f-4c9d-ab59-03a490c09b5a" providerId="AD" clId="Web-{82852291-1A6E-BF2E-111C-F4EB5A2BA709}" dt="2026-06-15T12:22:35.180" v="1359"/>
        <pc:sldMasterMkLst>
          <pc:docMk/>
          <pc:sldMasterMk cId="3927746535" sldId="2147483732"/>
        </pc:sldMasterMkLst>
        <pc:sldLayoutChg chg="add mod replId">
          <pc:chgData name="Amandeep Kaur (2434005)" userId="S::2434005@student.uwtsd.ac.uk::6d602681-050f-4c9d-ab59-03a490c09b5a" providerId="AD" clId="Web-{82852291-1A6E-BF2E-111C-F4EB5A2BA709}" dt="2026-06-15T12:22:35.180" v="1359"/>
          <pc:sldLayoutMkLst>
            <pc:docMk/>
            <pc:sldMasterMk cId="3927746535" sldId="2147483732"/>
            <pc:sldLayoutMk cId="282665886" sldId="2147483733"/>
          </pc:sldLayoutMkLst>
        </pc:sldLayoutChg>
        <pc:sldLayoutChg chg="add mod replId">
          <pc:chgData name="Amandeep Kaur (2434005)" userId="S::2434005@student.uwtsd.ac.uk::6d602681-050f-4c9d-ab59-03a490c09b5a" providerId="AD" clId="Web-{82852291-1A6E-BF2E-111C-F4EB5A2BA709}" dt="2026-06-15T12:22:35.180" v="1359"/>
          <pc:sldLayoutMkLst>
            <pc:docMk/>
            <pc:sldMasterMk cId="3927746535" sldId="2147483732"/>
            <pc:sldLayoutMk cId="3983255328" sldId="2147483734"/>
          </pc:sldLayoutMkLst>
        </pc:sldLayoutChg>
        <pc:sldLayoutChg chg="add mod replId">
          <pc:chgData name="Amandeep Kaur (2434005)" userId="S::2434005@student.uwtsd.ac.uk::6d602681-050f-4c9d-ab59-03a490c09b5a" providerId="AD" clId="Web-{82852291-1A6E-BF2E-111C-F4EB5A2BA709}" dt="2026-06-15T12:22:35.180" v="1359"/>
          <pc:sldLayoutMkLst>
            <pc:docMk/>
            <pc:sldMasterMk cId="3927746535" sldId="2147483732"/>
            <pc:sldLayoutMk cId="2103264380" sldId="2147483735"/>
          </pc:sldLayoutMkLst>
        </pc:sldLayoutChg>
        <pc:sldLayoutChg chg="add mod replId">
          <pc:chgData name="Amandeep Kaur (2434005)" userId="S::2434005@student.uwtsd.ac.uk::6d602681-050f-4c9d-ab59-03a490c09b5a" providerId="AD" clId="Web-{82852291-1A6E-BF2E-111C-F4EB5A2BA709}" dt="2026-06-15T12:22:35.180" v="1359"/>
          <pc:sldLayoutMkLst>
            <pc:docMk/>
            <pc:sldMasterMk cId="3927746535" sldId="2147483732"/>
            <pc:sldLayoutMk cId="1738076966" sldId="2147483736"/>
          </pc:sldLayoutMkLst>
        </pc:sldLayoutChg>
        <pc:sldLayoutChg chg="add mod replId">
          <pc:chgData name="Amandeep Kaur (2434005)" userId="S::2434005@student.uwtsd.ac.uk::6d602681-050f-4c9d-ab59-03a490c09b5a" providerId="AD" clId="Web-{82852291-1A6E-BF2E-111C-F4EB5A2BA709}" dt="2026-06-15T12:22:35.180" v="1359"/>
          <pc:sldLayoutMkLst>
            <pc:docMk/>
            <pc:sldMasterMk cId="3927746535" sldId="2147483732"/>
            <pc:sldLayoutMk cId="3983313348" sldId="2147483737"/>
          </pc:sldLayoutMkLst>
        </pc:sldLayoutChg>
        <pc:sldLayoutChg chg="add mod replId">
          <pc:chgData name="Amandeep Kaur (2434005)" userId="S::2434005@student.uwtsd.ac.uk::6d602681-050f-4c9d-ab59-03a490c09b5a" providerId="AD" clId="Web-{82852291-1A6E-BF2E-111C-F4EB5A2BA709}" dt="2026-06-15T12:22:35.180" v="1359"/>
          <pc:sldLayoutMkLst>
            <pc:docMk/>
            <pc:sldMasterMk cId="3927746535" sldId="2147483732"/>
            <pc:sldLayoutMk cId="589803186" sldId="2147483738"/>
          </pc:sldLayoutMkLst>
        </pc:sldLayoutChg>
        <pc:sldLayoutChg chg="add mod replId">
          <pc:chgData name="Amandeep Kaur (2434005)" userId="S::2434005@student.uwtsd.ac.uk::6d602681-050f-4c9d-ab59-03a490c09b5a" providerId="AD" clId="Web-{82852291-1A6E-BF2E-111C-F4EB5A2BA709}" dt="2026-06-15T12:22:35.180" v="1359"/>
          <pc:sldLayoutMkLst>
            <pc:docMk/>
            <pc:sldMasterMk cId="3927746535" sldId="2147483732"/>
            <pc:sldLayoutMk cId="2630037534" sldId="2147483739"/>
          </pc:sldLayoutMkLst>
        </pc:sldLayoutChg>
        <pc:sldLayoutChg chg="add mod replId">
          <pc:chgData name="Amandeep Kaur (2434005)" userId="S::2434005@student.uwtsd.ac.uk::6d602681-050f-4c9d-ab59-03a490c09b5a" providerId="AD" clId="Web-{82852291-1A6E-BF2E-111C-F4EB5A2BA709}" dt="2026-06-15T12:22:35.180" v="1359"/>
          <pc:sldLayoutMkLst>
            <pc:docMk/>
            <pc:sldMasterMk cId="3927746535" sldId="2147483732"/>
            <pc:sldLayoutMk cId="937988921" sldId="2147483740"/>
          </pc:sldLayoutMkLst>
        </pc:sldLayoutChg>
        <pc:sldLayoutChg chg="add mod replId">
          <pc:chgData name="Amandeep Kaur (2434005)" userId="S::2434005@student.uwtsd.ac.uk::6d602681-050f-4c9d-ab59-03a490c09b5a" providerId="AD" clId="Web-{82852291-1A6E-BF2E-111C-F4EB5A2BA709}" dt="2026-06-15T12:22:35.180" v="1359"/>
          <pc:sldLayoutMkLst>
            <pc:docMk/>
            <pc:sldMasterMk cId="3927746535" sldId="2147483732"/>
            <pc:sldLayoutMk cId="1026102408" sldId="2147483741"/>
          </pc:sldLayoutMkLst>
        </pc:sldLayoutChg>
        <pc:sldLayoutChg chg="add mod replId">
          <pc:chgData name="Amandeep Kaur (2434005)" userId="S::2434005@student.uwtsd.ac.uk::6d602681-050f-4c9d-ab59-03a490c09b5a" providerId="AD" clId="Web-{82852291-1A6E-BF2E-111C-F4EB5A2BA709}" dt="2026-06-15T12:22:35.180" v="1359"/>
          <pc:sldLayoutMkLst>
            <pc:docMk/>
            <pc:sldMasterMk cId="3927746535" sldId="2147483732"/>
            <pc:sldLayoutMk cId="3604588395" sldId="2147483742"/>
          </pc:sldLayoutMkLst>
        </pc:sldLayoutChg>
        <pc:sldLayoutChg chg="add mod replId">
          <pc:chgData name="Amandeep Kaur (2434005)" userId="S::2434005@student.uwtsd.ac.uk::6d602681-050f-4c9d-ab59-03a490c09b5a" providerId="AD" clId="Web-{82852291-1A6E-BF2E-111C-F4EB5A2BA709}" dt="2026-06-15T12:22:35.180" v="1359"/>
          <pc:sldLayoutMkLst>
            <pc:docMk/>
            <pc:sldMasterMk cId="3927746535" sldId="2147483732"/>
            <pc:sldLayoutMk cId="855598568" sldId="2147483743"/>
          </pc:sldLayoutMkLst>
        </pc:sldLayoutChg>
        <pc:sldLayoutChg chg="add mod replId">
          <pc:chgData name="Amandeep Kaur (2434005)" userId="S::2434005@student.uwtsd.ac.uk::6d602681-050f-4c9d-ab59-03a490c09b5a" providerId="AD" clId="Web-{82852291-1A6E-BF2E-111C-F4EB5A2BA709}" dt="2026-06-15T12:22:35.180" v="1359"/>
          <pc:sldLayoutMkLst>
            <pc:docMk/>
            <pc:sldMasterMk cId="3927746535" sldId="2147483732"/>
            <pc:sldLayoutMk cId="3531073761" sldId="2147483744"/>
          </pc:sldLayoutMkLst>
        </pc:sldLayoutChg>
        <pc:sldLayoutChg chg="add mod replId">
          <pc:chgData name="Amandeep Kaur (2434005)" userId="S::2434005@student.uwtsd.ac.uk::6d602681-050f-4c9d-ab59-03a490c09b5a" providerId="AD" clId="Web-{82852291-1A6E-BF2E-111C-F4EB5A2BA709}" dt="2026-06-15T12:22:35.180" v="1359"/>
          <pc:sldLayoutMkLst>
            <pc:docMk/>
            <pc:sldMasterMk cId="3927746535" sldId="2147483732"/>
            <pc:sldLayoutMk cId="3269627778" sldId="2147483745"/>
          </pc:sldLayoutMkLst>
        </pc:sldLayoutChg>
        <pc:sldLayoutChg chg="add mod replId">
          <pc:chgData name="Amandeep Kaur (2434005)" userId="S::2434005@student.uwtsd.ac.uk::6d602681-050f-4c9d-ab59-03a490c09b5a" providerId="AD" clId="Web-{82852291-1A6E-BF2E-111C-F4EB5A2BA709}" dt="2026-06-15T12:22:35.180" v="1359"/>
          <pc:sldLayoutMkLst>
            <pc:docMk/>
            <pc:sldMasterMk cId="3927746535" sldId="2147483732"/>
            <pc:sldLayoutMk cId="3278953833" sldId="2147483746"/>
          </pc:sldLayoutMkLst>
        </pc:sldLayoutChg>
        <pc:sldLayoutChg chg="add mod replId">
          <pc:chgData name="Amandeep Kaur (2434005)" userId="S::2434005@student.uwtsd.ac.uk::6d602681-050f-4c9d-ab59-03a490c09b5a" providerId="AD" clId="Web-{82852291-1A6E-BF2E-111C-F4EB5A2BA709}" dt="2026-06-15T12:22:35.180" v="1359"/>
          <pc:sldLayoutMkLst>
            <pc:docMk/>
            <pc:sldMasterMk cId="3927746535" sldId="2147483732"/>
            <pc:sldLayoutMk cId="3287012956" sldId="2147483747"/>
          </pc:sldLayoutMkLst>
        </pc:sldLayoutChg>
        <pc:sldLayoutChg chg="add mod replId">
          <pc:chgData name="Amandeep Kaur (2434005)" userId="S::2434005@student.uwtsd.ac.uk::6d602681-050f-4c9d-ab59-03a490c09b5a" providerId="AD" clId="Web-{82852291-1A6E-BF2E-111C-F4EB5A2BA709}" dt="2026-06-15T12:22:35.180" v="1359"/>
          <pc:sldLayoutMkLst>
            <pc:docMk/>
            <pc:sldMasterMk cId="3927746535" sldId="2147483732"/>
            <pc:sldLayoutMk cId="3694603596" sldId="2147483748"/>
          </pc:sldLayoutMkLst>
        </pc:sldLayoutChg>
        <pc:sldLayoutChg chg="add mod replId">
          <pc:chgData name="Amandeep Kaur (2434005)" userId="S::2434005@student.uwtsd.ac.uk::6d602681-050f-4c9d-ab59-03a490c09b5a" providerId="AD" clId="Web-{82852291-1A6E-BF2E-111C-F4EB5A2BA709}" dt="2026-06-15T12:22:35.180" v="1359"/>
          <pc:sldLayoutMkLst>
            <pc:docMk/>
            <pc:sldMasterMk cId="3927746535" sldId="2147483732"/>
            <pc:sldLayoutMk cId="3848725585" sldId="2147483749"/>
          </pc:sldLayoutMkLst>
        </pc:sldLayoutChg>
      </pc:sldMasterChg>
    </pc:docChg>
  </pc:docChgLst>
  <pc:docChgLst>
    <pc:chgData name="Amandeep Kaur (2434005)" userId="S::2434005@student.uwtsd.ac.uk::6d602681-050f-4c9d-ab59-03a490c09b5a" providerId="AD" clId="Web-{9FC4D6F2-D12D-8003-E6C5-270F1A0095B2}"/>
    <pc:docChg chg="addSld modSld">
      <pc:chgData name="Amandeep Kaur (2434005)" userId="S::2434005@student.uwtsd.ac.uk::6d602681-050f-4c9d-ab59-03a490c09b5a" providerId="AD" clId="Web-{9FC4D6F2-D12D-8003-E6C5-270F1A0095B2}" dt="2026-06-14T13:18:54.295" v="2393" actId="20577"/>
      <pc:docMkLst>
        <pc:docMk/>
      </pc:docMkLst>
      <pc:sldChg chg="delSp modSp mod modClrScheme chgLayout">
        <pc:chgData name="Amandeep Kaur (2434005)" userId="S::2434005@student.uwtsd.ac.uk::6d602681-050f-4c9d-ab59-03a490c09b5a" providerId="AD" clId="Web-{9FC4D6F2-D12D-8003-E6C5-270F1A0095B2}" dt="2026-06-14T12:06:52.957" v="375" actId="20577"/>
        <pc:sldMkLst>
          <pc:docMk/>
          <pc:sldMk cId="4134800869" sldId="269"/>
        </pc:sldMkLst>
        <pc:spChg chg="mod ord">
          <ac:chgData name="Amandeep Kaur (2434005)" userId="S::2434005@student.uwtsd.ac.uk::6d602681-050f-4c9d-ab59-03a490c09b5a" providerId="AD" clId="Web-{9FC4D6F2-D12D-8003-E6C5-270F1A0095B2}" dt="2026-06-14T12:06:52.957" v="375" actId="20577"/>
          <ac:spMkLst>
            <pc:docMk/>
            <pc:sldMk cId="4134800869" sldId="269"/>
            <ac:spMk id="2" creationId="{3B2881CC-1A02-049E-A95C-DAC56004C52D}"/>
          </ac:spMkLst>
        </pc:spChg>
        <pc:spChg chg="del">
          <ac:chgData name="Amandeep Kaur (2434005)" userId="S::2434005@student.uwtsd.ac.uk::6d602681-050f-4c9d-ab59-03a490c09b5a" providerId="AD" clId="Web-{9FC4D6F2-D12D-8003-E6C5-270F1A0095B2}" dt="2026-06-14T11:37:02.468" v="0"/>
          <ac:spMkLst>
            <pc:docMk/>
            <pc:sldMk cId="4134800869" sldId="269"/>
            <ac:spMk id="3" creationId="{ED15B6E0-1220-3856-715D-7B8740D89782}"/>
          </ac:spMkLst>
        </pc:spChg>
        <pc:spChg chg="del">
          <ac:chgData name="Amandeep Kaur (2434005)" userId="S::2434005@student.uwtsd.ac.uk::6d602681-050f-4c9d-ab59-03a490c09b5a" providerId="AD" clId="Web-{9FC4D6F2-D12D-8003-E6C5-270F1A0095B2}" dt="2026-06-14T11:37:02.468" v="0"/>
          <ac:spMkLst>
            <pc:docMk/>
            <pc:sldMk cId="4134800869" sldId="269"/>
            <ac:spMk id="4" creationId="{D5363F1D-F62C-B381-144E-76D432E8A817}"/>
          </ac:spMkLst>
        </pc:spChg>
      </pc:sldChg>
      <pc:sldChg chg="addSp modSp new mod modClrScheme chgLayout">
        <pc:chgData name="Amandeep Kaur (2434005)" userId="S::2434005@student.uwtsd.ac.uk::6d602681-050f-4c9d-ab59-03a490c09b5a" providerId="AD" clId="Web-{9FC4D6F2-D12D-8003-E6C5-270F1A0095B2}" dt="2026-06-14T12:15:11.255" v="677" actId="20577"/>
        <pc:sldMkLst>
          <pc:docMk/>
          <pc:sldMk cId="1984170127" sldId="271"/>
        </pc:sldMkLst>
        <pc:spChg chg="mod ord">
          <ac:chgData name="Amandeep Kaur (2434005)" userId="S::2434005@student.uwtsd.ac.uk::6d602681-050f-4c9d-ab59-03a490c09b5a" providerId="AD" clId="Web-{9FC4D6F2-D12D-8003-E6C5-270F1A0095B2}" dt="2026-06-14T12:09:09.430" v="423" actId="14100"/>
          <ac:spMkLst>
            <pc:docMk/>
            <pc:sldMk cId="1984170127" sldId="271"/>
            <ac:spMk id="2" creationId="{184F0A30-62C6-E632-A036-7E7EC66A076A}"/>
          </ac:spMkLst>
        </pc:spChg>
        <pc:spChg chg="add mod ord">
          <ac:chgData name="Amandeep Kaur (2434005)" userId="S::2434005@student.uwtsd.ac.uk::6d602681-050f-4c9d-ab59-03a490c09b5a" providerId="AD" clId="Web-{9FC4D6F2-D12D-8003-E6C5-270F1A0095B2}" dt="2026-06-14T12:10:33.573" v="467" actId="20577"/>
          <ac:spMkLst>
            <pc:docMk/>
            <pc:sldMk cId="1984170127" sldId="271"/>
            <ac:spMk id="3" creationId="{6DCEC806-6713-641E-94C9-4289505EFA3E}"/>
          </ac:spMkLst>
        </pc:spChg>
        <pc:spChg chg="add mod ord">
          <ac:chgData name="Amandeep Kaur (2434005)" userId="S::2434005@student.uwtsd.ac.uk::6d602681-050f-4c9d-ab59-03a490c09b5a" providerId="AD" clId="Web-{9FC4D6F2-D12D-8003-E6C5-270F1A0095B2}" dt="2026-06-14T12:15:11.255" v="677" actId="20577"/>
          <ac:spMkLst>
            <pc:docMk/>
            <pc:sldMk cId="1984170127" sldId="271"/>
            <ac:spMk id="4" creationId="{F885A6CF-E8F1-6E1E-759E-EB0C0944B083}"/>
          </ac:spMkLst>
        </pc:spChg>
        <pc:spChg chg="add mod ord">
          <ac:chgData name="Amandeep Kaur (2434005)" userId="S::2434005@student.uwtsd.ac.uk::6d602681-050f-4c9d-ab59-03a490c09b5a" providerId="AD" clId="Web-{9FC4D6F2-D12D-8003-E6C5-270F1A0095B2}" dt="2026-06-14T12:10:30.276" v="464" actId="20577"/>
          <ac:spMkLst>
            <pc:docMk/>
            <pc:sldMk cId="1984170127" sldId="271"/>
            <ac:spMk id="5" creationId="{EF32B067-0BE0-9E29-C7D5-A90F4912CB94}"/>
          </ac:spMkLst>
        </pc:spChg>
        <pc:spChg chg="add mod ord">
          <ac:chgData name="Amandeep Kaur (2434005)" userId="S::2434005@student.uwtsd.ac.uk::6d602681-050f-4c9d-ab59-03a490c09b5a" providerId="AD" clId="Web-{9FC4D6F2-D12D-8003-E6C5-270F1A0095B2}" dt="2026-06-14T12:12:51.531" v="575" actId="20577"/>
          <ac:spMkLst>
            <pc:docMk/>
            <pc:sldMk cId="1984170127" sldId="271"/>
            <ac:spMk id="6" creationId="{CD3C4B1D-1736-6A8F-7D9E-7AC81E915699}"/>
          </ac:spMkLst>
        </pc:spChg>
      </pc:sldChg>
      <pc:sldChg chg="addSp modSp new mod modClrScheme chgLayout">
        <pc:chgData name="Amandeep Kaur (2434005)" userId="S::2434005@student.uwtsd.ac.uk::6d602681-050f-4c9d-ab59-03a490c09b5a" providerId="AD" clId="Web-{9FC4D6F2-D12D-8003-E6C5-270F1A0095B2}" dt="2026-06-14T12:20:28.390" v="874" actId="20577"/>
        <pc:sldMkLst>
          <pc:docMk/>
          <pc:sldMk cId="2567344603" sldId="272"/>
        </pc:sldMkLst>
        <pc:spChg chg="mod ord">
          <ac:chgData name="Amandeep Kaur (2434005)" userId="S::2434005@student.uwtsd.ac.uk::6d602681-050f-4c9d-ab59-03a490c09b5a" providerId="AD" clId="Web-{9FC4D6F2-D12D-8003-E6C5-270F1A0095B2}" dt="2026-06-14T12:16:18.710" v="698" actId="14100"/>
          <ac:spMkLst>
            <pc:docMk/>
            <pc:sldMk cId="2567344603" sldId="272"/>
            <ac:spMk id="2" creationId="{F2ABF43D-7E4E-1AF8-2825-4392A42B85A7}"/>
          </ac:spMkLst>
        </pc:spChg>
        <pc:spChg chg="add mod ord">
          <ac:chgData name="Amandeep Kaur (2434005)" userId="S::2434005@student.uwtsd.ac.uk::6d602681-050f-4c9d-ab59-03a490c09b5a" providerId="AD" clId="Web-{9FC4D6F2-D12D-8003-E6C5-270F1A0095B2}" dt="2026-06-14T12:20:28.390" v="874" actId="20577"/>
          <ac:spMkLst>
            <pc:docMk/>
            <pc:sldMk cId="2567344603" sldId="272"/>
            <ac:spMk id="3" creationId="{49246C68-3698-904B-82E6-AD33ECC0E112}"/>
          </ac:spMkLst>
        </pc:spChg>
      </pc:sldChg>
      <pc:sldChg chg="modSp new">
        <pc:chgData name="Amandeep Kaur (2434005)" userId="S::2434005@student.uwtsd.ac.uk::6d602681-050f-4c9d-ab59-03a490c09b5a" providerId="AD" clId="Web-{9FC4D6F2-D12D-8003-E6C5-270F1A0095B2}" dt="2026-06-14T12:26:01.948" v="1103" actId="14100"/>
        <pc:sldMkLst>
          <pc:docMk/>
          <pc:sldMk cId="1797121505" sldId="273"/>
        </pc:sldMkLst>
        <pc:spChg chg="mod">
          <ac:chgData name="Amandeep Kaur (2434005)" userId="S::2434005@student.uwtsd.ac.uk::6d602681-050f-4c9d-ab59-03a490c09b5a" providerId="AD" clId="Web-{9FC4D6F2-D12D-8003-E6C5-270F1A0095B2}" dt="2026-06-14T12:26:01.948" v="1103" actId="14100"/>
          <ac:spMkLst>
            <pc:docMk/>
            <pc:sldMk cId="1797121505" sldId="273"/>
            <ac:spMk id="2" creationId="{9C927170-5579-6410-5473-6A529055EDBB}"/>
          </ac:spMkLst>
        </pc:spChg>
        <pc:spChg chg="mod">
          <ac:chgData name="Amandeep Kaur (2434005)" userId="S::2434005@student.uwtsd.ac.uk::6d602681-050f-4c9d-ab59-03a490c09b5a" providerId="AD" clId="Web-{9FC4D6F2-D12D-8003-E6C5-270F1A0095B2}" dt="2026-06-14T12:25:57.792" v="1102" actId="14100"/>
          <ac:spMkLst>
            <pc:docMk/>
            <pc:sldMk cId="1797121505" sldId="273"/>
            <ac:spMk id="3" creationId="{B7825451-F1B0-F09A-607F-07A8EE8C938F}"/>
          </ac:spMkLst>
        </pc:spChg>
      </pc:sldChg>
      <pc:sldChg chg="modSp new">
        <pc:chgData name="Amandeep Kaur (2434005)" userId="S::2434005@student.uwtsd.ac.uk::6d602681-050f-4c9d-ab59-03a490c09b5a" providerId="AD" clId="Web-{9FC4D6F2-D12D-8003-E6C5-270F1A0095B2}" dt="2026-06-14T12:52:43.592" v="1729" actId="20577"/>
        <pc:sldMkLst>
          <pc:docMk/>
          <pc:sldMk cId="3957933439" sldId="274"/>
        </pc:sldMkLst>
        <pc:spChg chg="mod">
          <ac:chgData name="Amandeep Kaur (2434005)" userId="S::2434005@student.uwtsd.ac.uk::6d602681-050f-4c9d-ab59-03a490c09b5a" providerId="AD" clId="Web-{9FC4D6F2-D12D-8003-E6C5-270F1A0095B2}" dt="2026-06-14T12:26:57.903" v="1125" actId="14100"/>
          <ac:spMkLst>
            <pc:docMk/>
            <pc:sldMk cId="3957933439" sldId="274"/>
            <ac:spMk id="2" creationId="{59EFC87B-587A-F976-7B90-AF9102DB1051}"/>
          </ac:spMkLst>
        </pc:spChg>
        <pc:spChg chg="mod">
          <ac:chgData name="Amandeep Kaur (2434005)" userId="S::2434005@student.uwtsd.ac.uk::6d602681-050f-4c9d-ab59-03a490c09b5a" providerId="AD" clId="Web-{9FC4D6F2-D12D-8003-E6C5-270F1A0095B2}" dt="2026-06-14T12:52:43.592" v="1729" actId="20577"/>
          <ac:spMkLst>
            <pc:docMk/>
            <pc:sldMk cId="3957933439" sldId="274"/>
            <ac:spMk id="3" creationId="{700D3CEC-49A9-0511-7E71-63469114E485}"/>
          </ac:spMkLst>
        </pc:spChg>
      </pc:sldChg>
      <pc:sldChg chg="delSp modSp new mod modClrScheme chgLayout">
        <pc:chgData name="Amandeep Kaur (2434005)" userId="S::2434005@student.uwtsd.ac.uk::6d602681-050f-4c9d-ab59-03a490c09b5a" providerId="AD" clId="Web-{9FC4D6F2-D12D-8003-E6C5-270F1A0095B2}" dt="2026-06-14T13:18:54.295" v="2393" actId="20577"/>
        <pc:sldMkLst>
          <pc:docMk/>
          <pc:sldMk cId="4193755783" sldId="275"/>
        </pc:sldMkLst>
        <pc:spChg chg="mod ord">
          <ac:chgData name="Amandeep Kaur (2434005)" userId="S::2434005@student.uwtsd.ac.uk::6d602681-050f-4c9d-ab59-03a490c09b5a" providerId="AD" clId="Web-{9FC4D6F2-D12D-8003-E6C5-270F1A0095B2}" dt="2026-06-14T13:18:54.295" v="2393" actId="20577"/>
          <ac:spMkLst>
            <pc:docMk/>
            <pc:sldMk cId="4193755783" sldId="275"/>
            <ac:spMk id="2" creationId="{C32A8C1A-B40F-B464-F700-486B8D1E8F0F}"/>
          </ac:spMkLst>
        </pc:spChg>
        <pc:spChg chg="del">
          <ac:chgData name="Amandeep Kaur (2434005)" userId="S::2434005@student.uwtsd.ac.uk::6d602681-050f-4c9d-ab59-03a490c09b5a" providerId="AD" clId="Web-{9FC4D6F2-D12D-8003-E6C5-270F1A0095B2}" dt="2026-06-14T12:52:28.764" v="1722"/>
          <ac:spMkLst>
            <pc:docMk/>
            <pc:sldMk cId="4193755783" sldId="275"/>
            <ac:spMk id="3" creationId="{5CEA48BB-F0C2-66BD-4508-2A2FAFF9249B}"/>
          </ac:spMkLst>
        </pc:spChg>
      </pc:sldChg>
    </pc:docChg>
  </pc:docChgLst>
  <pc:docChgLst>
    <pc:chgData name="Amandeep Kaur (2434005)" userId="S::2434005@student.uwtsd.ac.uk::6d602681-050f-4c9d-ab59-03a490c09b5a" providerId="AD" clId="Web-{BD1DE72A-97BB-350D-2E65-2F0A6D5A4965}"/>
    <pc:docChg chg="modSld">
      <pc:chgData name="Amandeep Kaur (2434005)" userId="S::2434005@student.uwtsd.ac.uk::6d602681-050f-4c9d-ab59-03a490c09b5a" providerId="AD" clId="Web-{BD1DE72A-97BB-350D-2E65-2F0A6D5A4965}" dt="2026-06-10T22:18:53.941" v="3" actId="20577"/>
      <pc:docMkLst>
        <pc:docMk/>
      </pc:docMkLst>
    </pc:docChg>
  </pc:docChgLst>
  <pc:docChgLst>
    <pc:chgData name="Amandeep Kaur (2434005)" userId="S::2434005@student.uwtsd.ac.uk::6d602681-050f-4c9d-ab59-03a490c09b5a" providerId="AD" clId="Web-{8FA32E2C-AD88-DC51-AF8B-E8ABCD0141D1}"/>
    <pc:docChg chg="modSld">
      <pc:chgData name="Amandeep Kaur (2434005)" userId="S::2434005@student.uwtsd.ac.uk::6d602681-050f-4c9d-ab59-03a490c09b5a" providerId="AD" clId="Web-{8FA32E2C-AD88-DC51-AF8B-E8ABCD0141D1}" dt="2026-06-15T09:42:04.636" v="5"/>
      <pc:docMkLst>
        <pc:docMk/>
      </pc:docMkLst>
      <pc:sldChg chg="addSp delSp modSp">
        <pc:chgData name="Amandeep Kaur (2434005)" userId="S::2434005@student.uwtsd.ac.uk::6d602681-050f-4c9d-ab59-03a490c09b5a" providerId="AD" clId="Web-{8FA32E2C-AD88-DC51-AF8B-E8ABCD0141D1}" dt="2026-06-15T09:42:04.636" v="5"/>
        <pc:sldMkLst>
          <pc:docMk/>
          <pc:sldMk cId="109857222" sldId="256"/>
        </pc:sldMkLst>
        <pc:picChg chg="add del mod">
          <ac:chgData name="Amandeep Kaur (2434005)" userId="S::2434005@student.uwtsd.ac.uk::6d602681-050f-4c9d-ab59-03a490c09b5a" providerId="AD" clId="Web-{8FA32E2C-AD88-DC51-AF8B-E8ABCD0141D1}" dt="2026-06-15T09:42:04.636" v="5"/>
          <ac:picMkLst>
            <pc:docMk/>
            <pc:sldMk cId="109857222" sldId="256"/>
            <ac:picMk id="4" creationId="{C6C81DD8-93A4-6D94-048B-1819CC36A980}"/>
          </ac:picMkLst>
        </pc:picChg>
      </pc:sldChg>
    </pc:docChg>
  </pc:docChgLst>
</pc:chgInfo>
</file>

<file path=ppt/diagrams/_rels/data3.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svg"/><Relationship Id="rId7" Type="http://schemas.openxmlformats.org/officeDocument/2006/relationships/image" Target="../media/image17.svg"/><Relationship Id="rId2" Type="http://schemas.openxmlformats.org/officeDocument/2006/relationships/image" Target="../media/image12.svg"/><Relationship Id="rId1" Type="http://schemas.openxmlformats.org/officeDocument/2006/relationships/image" Target="../media/image11.svg"/><Relationship Id="rId6" Type="http://schemas.openxmlformats.org/officeDocument/2006/relationships/image" Target="../media/image16.svg"/><Relationship Id="rId5" Type="http://schemas.openxmlformats.org/officeDocument/2006/relationships/image" Target="../media/image15.svg"/><Relationship Id="rId4" Type="http://schemas.openxmlformats.org/officeDocument/2006/relationships/image" Target="../media/image14.svg"/></Relationships>
</file>

<file path=ppt/diagrams/_rels/drawing3.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svg"/><Relationship Id="rId7" Type="http://schemas.openxmlformats.org/officeDocument/2006/relationships/image" Target="../media/image17.svg"/><Relationship Id="rId2" Type="http://schemas.openxmlformats.org/officeDocument/2006/relationships/image" Target="../media/image12.svg"/><Relationship Id="rId1" Type="http://schemas.openxmlformats.org/officeDocument/2006/relationships/image" Target="../media/image11.svg"/><Relationship Id="rId6" Type="http://schemas.openxmlformats.org/officeDocument/2006/relationships/image" Target="../media/image16.svg"/><Relationship Id="rId5" Type="http://schemas.openxmlformats.org/officeDocument/2006/relationships/image" Target="../media/image15.svg"/><Relationship Id="rId4" Type="http://schemas.openxmlformats.org/officeDocument/2006/relationships/image" Target="../media/image14.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EE66EA3-D598-4D2E-B9B1-83CCBD10FE21}" type="doc">
      <dgm:prSet loTypeId="urn:microsoft.com/office/officeart/2008/layout/LinedList" loCatId="list" qsTypeId="urn:microsoft.com/office/officeart/2005/8/quickstyle/simple4" qsCatId="simple" csTypeId="urn:microsoft.com/office/officeart/2005/8/colors/accent1_2" csCatId="accent1"/>
      <dgm:spPr/>
      <dgm:t>
        <a:bodyPr/>
        <a:lstStyle/>
        <a:p>
          <a:endParaRPr lang="en-US"/>
        </a:p>
      </dgm:t>
    </dgm:pt>
    <dgm:pt modelId="{74FD84A7-45B4-4235-8240-320A98BEFA82}">
      <dgm:prSet phldr="0"/>
      <dgm:spPr/>
      <dgm:t>
        <a:bodyPr/>
        <a:lstStyle/>
        <a:p>
          <a:pPr rtl="0"/>
          <a:r>
            <a:rPr lang="en-US" dirty="0">
              <a:solidFill>
                <a:schemeClr val="bg1"/>
              </a:solidFill>
              <a:latin typeface="Corbel" panose="020B0503020204020204"/>
            </a:rPr>
            <a:t>Introduction to Asda</a:t>
          </a:r>
          <a:endParaRPr lang="en-US" dirty="0">
            <a:solidFill>
              <a:schemeClr val="bg1"/>
            </a:solidFill>
          </a:endParaRPr>
        </a:p>
      </dgm:t>
    </dgm:pt>
    <dgm:pt modelId="{A303D43F-6A63-4AB5-9152-ED9B090AD75B}" type="parTrans" cxnId="{1BB03809-48ED-44FE-AD63-AAC3595AB430}">
      <dgm:prSet/>
      <dgm:spPr/>
      <dgm:t>
        <a:bodyPr/>
        <a:lstStyle/>
        <a:p>
          <a:endParaRPr lang="en-US"/>
        </a:p>
      </dgm:t>
    </dgm:pt>
    <dgm:pt modelId="{3D446704-D330-4FAE-B5A4-AD758E5C0FBD}" type="sibTrans" cxnId="{1BB03809-48ED-44FE-AD63-AAC3595AB430}">
      <dgm:prSet/>
      <dgm:spPr/>
      <dgm:t>
        <a:bodyPr/>
        <a:lstStyle/>
        <a:p>
          <a:endParaRPr lang="en-US"/>
        </a:p>
      </dgm:t>
    </dgm:pt>
    <dgm:pt modelId="{6CDFE62B-F89B-45E7-9D28-EBEEAFBA2E4E}">
      <dgm:prSet/>
      <dgm:spPr/>
      <dgm:t>
        <a:bodyPr/>
        <a:lstStyle/>
        <a:p>
          <a:r>
            <a:rPr lang="en-US">
              <a:solidFill>
                <a:schemeClr val="bg1"/>
              </a:solidFill>
            </a:rPr>
            <a:t>ASDA's Transformation</a:t>
          </a:r>
          <a:endParaRPr lang="en-US" dirty="0">
            <a:solidFill>
              <a:schemeClr val="bg1"/>
            </a:solidFill>
          </a:endParaRPr>
        </a:p>
      </dgm:t>
    </dgm:pt>
    <dgm:pt modelId="{20CDBD4F-C18F-463A-9440-A9A3ACB638A3}" type="parTrans" cxnId="{8FFBF671-4CA3-47E0-96EC-CC6A70046780}">
      <dgm:prSet/>
      <dgm:spPr/>
      <dgm:t>
        <a:bodyPr/>
        <a:lstStyle/>
        <a:p>
          <a:endParaRPr lang="en-US"/>
        </a:p>
      </dgm:t>
    </dgm:pt>
    <dgm:pt modelId="{7B200967-86A7-4347-BDF2-E588C67E036C}" type="sibTrans" cxnId="{8FFBF671-4CA3-47E0-96EC-CC6A70046780}">
      <dgm:prSet/>
      <dgm:spPr/>
      <dgm:t>
        <a:bodyPr/>
        <a:lstStyle/>
        <a:p>
          <a:endParaRPr lang="en-US"/>
        </a:p>
      </dgm:t>
    </dgm:pt>
    <dgm:pt modelId="{FECD3A86-9667-46E1-A2D6-C36DD87BE4A9}">
      <dgm:prSet/>
      <dgm:spPr/>
      <dgm:t>
        <a:bodyPr/>
        <a:lstStyle/>
        <a:p>
          <a:r>
            <a:rPr lang="en-US">
              <a:solidFill>
                <a:schemeClr val="bg1"/>
              </a:solidFill>
            </a:rPr>
            <a:t>Recruitment Process</a:t>
          </a:r>
          <a:endParaRPr lang="en-US" dirty="0">
            <a:solidFill>
              <a:schemeClr val="bg1"/>
            </a:solidFill>
          </a:endParaRPr>
        </a:p>
      </dgm:t>
    </dgm:pt>
    <dgm:pt modelId="{AA41B24F-E589-4C8B-96DF-B473C72EC153}" type="parTrans" cxnId="{85F2FB12-101C-473D-A399-3F303C0F2052}">
      <dgm:prSet/>
      <dgm:spPr/>
      <dgm:t>
        <a:bodyPr/>
        <a:lstStyle/>
        <a:p>
          <a:endParaRPr lang="en-US"/>
        </a:p>
      </dgm:t>
    </dgm:pt>
    <dgm:pt modelId="{24A766FF-227E-4193-A340-9923AF3F4505}" type="sibTrans" cxnId="{85F2FB12-101C-473D-A399-3F303C0F2052}">
      <dgm:prSet/>
      <dgm:spPr/>
      <dgm:t>
        <a:bodyPr/>
        <a:lstStyle/>
        <a:p>
          <a:endParaRPr lang="en-US"/>
        </a:p>
      </dgm:t>
    </dgm:pt>
    <dgm:pt modelId="{14BC5838-EBB5-4B90-921A-18338F58A8A4}">
      <dgm:prSet/>
      <dgm:spPr/>
      <dgm:t>
        <a:bodyPr/>
        <a:lstStyle/>
        <a:p>
          <a:r>
            <a:rPr lang="en-US">
              <a:solidFill>
                <a:schemeClr val="bg1"/>
              </a:solidFill>
            </a:rPr>
            <a:t>Job Analysis</a:t>
          </a:r>
          <a:endParaRPr lang="en-US" dirty="0">
            <a:solidFill>
              <a:schemeClr val="bg1"/>
            </a:solidFill>
          </a:endParaRPr>
        </a:p>
      </dgm:t>
    </dgm:pt>
    <dgm:pt modelId="{C17D35A8-2CE5-433F-88BF-E857249D0D1A}" type="parTrans" cxnId="{047A33AE-671A-481F-B8EC-A91E8D5ECA57}">
      <dgm:prSet/>
      <dgm:spPr/>
      <dgm:t>
        <a:bodyPr/>
        <a:lstStyle/>
        <a:p>
          <a:endParaRPr lang="en-US"/>
        </a:p>
      </dgm:t>
    </dgm:pt>
    <dgm:pt modelId="{3701D690-4857-45C1-939B-0FDCDF06D16C}" type="sibTrans" cxnId="{047A33AE-671A-481F-B8EC-A91E8D5ECA57}">
      <dgm:prSet/>
      <dgm:spPr/>
      <dgm:t>
        <a:bodyPr/>
        <a:lstStyle/>
        <a:p>
          <a:endParaRPr lang="en-US"/>
        </a:p>
      </dgm:t>
    </dgm:pt>
    <dgm:pt modelId="{E58A997D-A3A5-4AC2-AD5F-F10290AF034D}">
      <dgm:prSet/>
      <dgm:spPr/>
      <dgm:t>
        <a:bodyPr/>
        <a:lstStyle/>
        <a:p>
          <a:r>
            <a:rPr lang="en-US">
              <a:solidFill>
                <a:schemeClr val="bg1"/>
              </a:solidFill>
            </a:rPr>
            <a:t>Job Description and Person Specification</a:t>
          </a:r>
          <a:endParaRPr lang="en-US" dirty="0">
            <a:solidFill>
              <a:schemeClr val="bg1"/>
            </a:solidFill>
          </a:endParaRPr>
        </a:p>
      </dgm:t>
    </dgm:pt>
    <dgm:pt modelId="{350C8A49-3ADE-4F81-9A47-88D4A5A3B0CC}" type="parTrans" cxnId="{4D1FD932-A638-4646-9F1E-89B5BC4B153B}">
      <dgm:prSet/>
      <dgm:spPr/>
      <dgm:t>
        <a:bodyPr/>
        <a:lstStyle/>
        <a:p>
          <a:endParaRPr lang="en-US"/>
        </a:p>
      </dgm:t>
    </dgm:pt>
    <dgm:pt modelId="{F4995F4D-A403-4C42-832E-1A3B5CBA366C}" type="sibTrans" cxnId="{4D1FD932-A638-4646-9F1E-89B5BC4B153B}">
      <dgm:prSet/>
      <dgm:spPr/>
      <dgm:t>
        <a:bodyPr/>
        <a:lstStyle/>
        <a:p>
          <a:endParaRPr lang="en-US"/>
        </a:p>
      </dgm:t>
    </dgm:pt>
    <dgm:pt modelId="{F2457C71-28D6-4D1A-B47F-960F7BC3FC64}">
      <dgm:prSet/>
      <dgm:spPr/>
      <dgm:t>
        <a:bodyPr/>
        <a:lstStyle/>
        <a:p>
          <a:r>
            <a:rPr lang="en-US">
              <a:solidFill>
                <a:schemeClr val="bg1"/>
              </a:solidFill>
            </a:rPr>
            <a:t>Advertisement Platforms</a:t>
          </a:r>
          <a:endParaRPr lang="en-US" dirty="0">
            <a:solidFill>
              <a:schemeClr val="bg1"/>
            </a:solidFill>
          </a:endParaRPr>
        </a:p>
      </dgm:t>
    </dgm:pt>
    <dgm:pt modelId="{0EA42D01-9C1D-42BA-B1E1-F0863518F68B}" type="parTrans" cxnId="{DFE38F69-B82E-4BBE-A4FB-3B728CD0CAED}">
      <dgm:prSet/>
      <dgm:spPr/>
      <dgm:t>
        <a:bodyPr/>
        <a:lstStyle/>
        <a:p>
          <a:endParaRPr lang="en-US"/>
        </a:p>
      </dgm:t>
    </dgm:pt>
    <dgm:pt modelId="{87392AF6-4919-49BA-8C07-ACE59E76611F}" type="sibTrans" cxnId="{DFE38F69-B82E-4BBE-A4FB-3B728CD0CAED}">
      <dgm:prSet/>
      <dgm:spPr/>
      <dgm:t>
        <a:bodyPr/>
        <a:lstStyle/>
        <a:p>
          <a:endParaRPr lang="en-US"/>
        </a:p>
      </dgm:t>
    </dgm:pt>
    <dgm:pt modelId="{80B8403C-9772-477E-8C3B-1FC60EAE491A}">
      <dgm:prSet/>
      <dgm:spPr/>
      <dgm:t>
        <a:bodyPr/>
        <a:lstStyle/>
        <a:p>
          <a:r>
            <a:rPr lang="en-US">
              <a:solidFill>
                <a:schemeClr val="bg1"/>
              </a:solidFill>
            </a:rPr>
            <a:t>Structured Interview</a:t>
          </a:r>
          <a:endParaRPr lang="en-US" dirty="0">
            <a:solidFill>
              <a:schemeClr val="bg1"/>
            </a:solidFill>
          </a:endParaRPr>
        </a:p>
      </dgm:t>
    </dgm:pt>
    <dgm:pt modelId="{1606D08F-599B-4E8E-9FFF-E9B009B45F3C}" type="parTrans" cxnId="{29E1B76E-4A0B-4A20-A160-EE3003FEA9C1}">
      <dgm:prSet/>
      <dgm:spPr/>
      <dgm:t>
        <a:bodyPr/>
        <a:lstStyle/>
        <a:p>
          <a:endParaRPr lang="en-US"/>
        </a:p>
      </dgm:t>
    </dgm:pt>
    <dgm:pt modelId="{7CDAFA6B-42F2-4FE1-95CB-C26970D71498}" type="sibTrans" cxnId="{29E1B76E-4A0B-4A20-A160-EE3003FEA9C1}">
      <dgm:prSet/>
      <dgm:spPr/>
      <dgm:t>
        <a:bodyPr/>
        <a:lstStyle/>
        <a:p>
          <a:endParaRPr lang="en-US"/>
        </a:p>
      </dgm:t>
    </dgm:pt>
    <dgm:pt modelId="{83F9D595-8173-4ADC-BD18-604AB0B809E8}">
      <dgm:prSet/>
      <dgm:spPr/>
      <dgm:t>
        <a:bodyPr/>
        <a:lstStyle/>
        <a:p>
          <a:r>
            <a:rPr lang="en-US" dirty="0">
              <a:solidFill>
                <a:schemeClr val="bg1"/>
              </a:solidFill>
              <a:latin typeface="Neue Haas Grotesk Text Pro"/>
            </a:rPr>
            <a:t>Behavioral</a:t>
          </a:r>
          <a:r>
            <a:rPr lang="en-US" dirty="0">
              <a:solidFill>
                <a:schemeClr val="bg1"/>
              </a:solidFill>
            </a:rPr>
            <a:t> Interview</a:t>
          </a:r>
        </a:p>
      </dgm:t>
    </dgm:pt>
    <dgm:pt modelId="{C34C8435-9C56-4A98-9E0D-0A6232A12A26}" type="parTrans" cxnId="{ADEFCA1A-EAA8-45DC-ACE2-44AF1194A2F7}">
      <dgm:prSet/>
      <dgm:spPr/>
      <dgm:t>
        <a:bodyPr/>
        <a:lstStyle/>
        <a:p>
          <a:endParaRPr lang="en-US"/>
        </a:p>
      </dgm:t>
    </dgm:pt>
    <dgm:pt modelId="{35EE9FD3-193C-49C4-A9B3-5BCDF0EA552F}" type="sibTrans" cxnId="{ADEFCA1A-EAA8-45DC-ACE2-44AF1194A2F7}">
      <dgm:prSet/>
      <dgm:spPr/>
      <dgm:t>
        <a:bodyPr/>
        <a:lstStyle/>
        <a:p>
          <a:endParaRPr lang="en-US"/>
        </a:p>
      </dgm:t>
    </dgm:pt>
    <dgm:pt modelId="{99977DED-CE20-4218-9E1E-61628F7249DC}">
      <dgm:prSet/>
      <dgm:spPr/>
      <dgm:t>
        <a:bodyPr/>
        <a:lstStyle/>
        <a:p>
          <a:r>
            <a:rPr lang="en-US">
              <a:solidFill>
                <a:schemeClr val="bg1"/>
              </a:solidFill>
            </a:rPr>
            <a:t>Assessment Centre</a:t>
          </a:r>
          <a:endParaRPr lang="en-US" dirty="0">
            <a:solidFill>
              <a:schemeClr val="bg1"/>
            </a:solidFill>
          </a:endParaRPr>
        </a:p>
      </dgm:t>
    </dgm:pt>
    <dgm:pt modelId="{BA732123-4E0A-4340-A9DC-1980734DB558}" type="parTrans" cxnId="{4390503C-E61B-4257-97EE-12E30F547926}">
      <dgm:prSet/>
      <dgm:spPr/>
      <dgm:t>
        <a:bodyPr/>
        <a:lstStyle/>
        <a:p>
          <a:endParaRPr lang="en-US"/>
        </a:p>
      </dgm:t>
    </dgm:pt>
    <dgm:pt modelId="{A81944D0-E7E2-4052-AC9B-2065ABAF45FA}" type="sibTrans" cxnId="{4390503C-E61B-4257-97EE-12E30F547926}">
      <dgm:prSet/>
      <dgm:spPr/>
      <dgm:t>
        <a:bodyPr/>
        <a:lstStyle/>
        <a:p>
          <a:endParaRPr lang="en-US"/>
        </a:p>
      </dgm:t>
    </dgm:pt>
    <dgm:pt modelId="{FE993682-F33C-46EC-A241-9FFE3AE2321A}">
      <dgm:prSet/>
      <dgm:spPr/>
      <dgm:t>
        <a:bodyPr/>
        <a:lstStyle/>
        <a:p>
          <a:r>
            <a:rPr lang="en-US">
              <a:solidFill>
                <a:schemeClr val="bg1"/>
              </a:solidFill>
            </a:rPr>
            <a:t>Questioning Techniques</a:t>
          </a:r>
          <a:endParaRPr lang="en-US" dirty="0">
            <a:solidFill>
              <a:schemeClr val="bg1"/>
            </a:solidFill>
          </a:endParaRPr>
        </a:p>
      </dgm:t>
    </dgm:pt>
    <dgm:pt modelId="{1A0C0E69-CF77-4B20-A243-3AF10A0E429C}" type="parTrans" cxnId="{222BFA6D-887B-4FB6-AA29-605DFFDF1DC3}">
      <dgm:prSet/>
      <dgm:spPr/>
      <dgm:t>
        <a:bodyPr/>
        <a:lstStyle/>
        <a:p>
          <a:endParaRPr lang="en-US"/>
        </a:p>
      </dgm:t>
    </dgm:pt>
    <dgm:pt modelId="{0A9B0F6A-F746-4B25-AB0D-33FF889862A0}" type="sibTrans" cxnId="{222BFA6D-887B-4FB6-AA29-605DFFDF1DC3}">
      <dgm:prSet/>
      <dgm:spPr/>
      <dgm:t>
        <a:bodyPr/>
        <a:lstStyle/>
        <a:p>
          <a:endParaRPr lang="en-US"/>
        </a:p>
      </dgm:t>
    </dgm:pt>
    <dgm:pt modelId="{B9F3F3E4-3604-41F4-A190-4D53DE4EA455}">
      <dgm:prSet/>
      <dgm:spPr/>
      <dgm:t>
        <a:bodyPr/>
        <a:lstStyle/>
        <a:p>
          <a:r>
            <a:rPr lang="en-US">
              <a:solidFill>
                <a:schemeClr val="bg1"/>
              </a:solidFill>
            </a:rPr>
            <a:t>Face-to-Face and Virtual Interviews</a:t>
          </a:r>
          <a:endParaRPr lang="en-US" dirty="0">
            <a:solidFill>
              <a:schemeClr val="bg1"/>
            </a:solidFill>
          </a:endParaRPr>
        </a:p>
      </dgm:t>
    </dgm:pt>
    <dgm:pt modelId="{4A294E7C-7D78-4191-BD03-A1B6DEBB1FAB}" type="parTrans" cxnId="{893398B6-E82A-464C-8240-A8BF442A03B4}">
      <dgm:prSet/>
      <dgm:spPr/>
      <dgm:t>
        <a:bodyPr/>
        <a:lstStyle/>
        <a:p>
          <a:endParaRPr lang="en-US"/>
        </a:p>
      </dgm:t>
    </dgm:pt>
    <dgm:pt modelId="{E87202EA-7BA1-4764-B5DF-CC1F25B12D4B}" type="sibTrans" cxnId="{893398B6-E82A-464C-8240-A8BF442A03B4}">
      <dgm:prSet/>
      <dgm:spPr/>
      <dgm:t>
        <a:bodyPr/>
        <a:lstStyle/>
        <a:p>
          <a:endParaRPr lang="en-US"/>
        </a:p>
      </dgm:t>
    </dgm:pt>
    <dgm:pt modelId="{A1B8227B-08FB-4640-BD7E-D98BAADB9600}">
      <dgm:prSet/>
      <dgm:spPr/>
      <dgm:t>
        <a:bodyPr/>
        <a:lstStyle/>
        <a:p>
          <a:r>
            <a:rPr lang="en-US">
              <a:solidFill>
                <a:schemeClr val="bg1"/>
              </a:solidFill>
            </a:rPr>
            <a:t>Recommendations</a:t>
          </a:r>
          <a:endParaRPr lang="en-US" dirty="0">
            <a:solidFill>
              <a:schemeClr val="bg1"/>
            </a:solidFill>
          </a:endParaRPr>
        </a:p>
      </dgm:t>
    </dgm:pt>
    <dgm:pt modelId="{8FD957B7-1E99-4704-AFD1-2E7886293295}" type="parTrans" cxnId="{85B76FA7-80FC-4D06-BEF9-A16D249536E6}">
      <dgm:prSet/>
      <dgm:spPr/>
      <dgm:t>
        <a:bodyPr/>
        <a:lstStyle/>
        <a:p>
          <a:endParaRPr lang="en-US"/>
        </a:p>
      </dgm:t>
    </dgm:pt>
    <dgm:pt modelId="{C1C36843-0318-4C25-B979-EE43CD92A013}" type="sibTrans" cxnId="{85B76FA7-80FC-4D06-BEF9-A16D249536E6}">
      <dgm:prSet/>
      <dgm:spPr/>
      <dgm:t>
        <a:bodyPr/>
        <a:lstStyle/>
        <a:p>
          <a:endParaRPr lang="en-US"/>
        </a:p>
      </dgm:t>
    </dgm:pt>
    <dgm:pt modelId="{81A6F813-E773-45BD-87D4-E4C97C89ED3F}">
      <dgm:prSet/>
      <dgm:spPr/>
      <dgm:t>
        <a:bodyPr/>
        <a:lstStyle/>
        <a:p>
          <a:r>
            <a:rPr lang="en-US">
              <a:solidFill>
                <a:schemeClr val="bg1"/>
              </a:solidFill>
            </a:rPr>
            <a:t>Conclusion</a:t>
          </a:r>
          <a:endParaRPr lang="en-US" dirty="0">
            <a:solidFill>
              <a:schemeClr val="bg1"/>
            </a:solidFill>
          </a:endParaRPr>
        </a:p>
      </dgm:t>
    </dgm:pt>
    <dgm:pt modelId="{88ECFF4C-D0E2-4D68-B8F1-7B7A9C52C8A3}" type="parTrans" cxnId="{515788B5-EE20-4019-8DCD-77EAD94EFCE6}">
      <dgm:prSet/>
      <dgm:spPr/>
      <dgm:t>
        <a:bodyPr/>
        <a:lstStyle/>
        <a:p>
          <a:endParaRPr lang="en-US"/>
        </a:p>
      </dgm:t>
    </dgm:pt>
    <dgm:pt modelId="{2142C7CD-7A0E-4AA0-8AF9-04B0E64476A5}" type="sibTrans" cxnId="{515788B5-EE20-4019-8DCD-77EAD94EFCE6}">
      <dgm:prSet/>
      <dgm:spPr/>
      <dgm:t>
        <a:bodyPr/>
        <a:lstStyle/>
        <a:p>
          <a:endParaRPr lang="en-US"/>
        </a:p>
      </dgm:t>
    </dgm:pt>
    <dgm:pt modelId="{C2A2C82B-E101-4672-92CD-06833C1AA8D4}">
      <dgm:prSet/>
      <dgm:spPr/>
      <dgm:t>
        <a:bodyPr/>
        <a:lstStyle/>
        <a:p>
          <a:r>
            <a:rPr lang="en-US">
              <a:solidFill>
                <a:schemeClr val="bg1"/>
              </a:solidFill>
            </a:rPr>
            <a:t>References</a:t>
          </a:r>
          <a:endParaRPr lang="en-US" dirty="0">
            <a:solidFill>
              <a:schemeClr val="bg1"/>
            </a:solidFill>
          </a:endParaRPr>
        </a:p>
      </dgm:t>
    </dgm:pt>
    <dgm:pt modelId="{B52FB21F-838B-4C07-A227-EE0A574BF3B1}" type="parTrans" cxnId="{6A0F14D9-D664-495F-BA26-C3057D048325}">
      <dgm:prSet/>
      <dgm:spPr/>
      <dgm:t>
        <a:bodyPr/>
        <a:lstStyle/>
        <a:p>
          <a:endParaRPr lang="en-US"/>
        </a:p>
      </dgm:t>
    </dgm:pt>
    <dgm:pt modelId="{757FD0F9-90B0-4335-81A4-928B8AF35619}" type="sibTrans" cxnId="{6A0F14D9-D664-495F-BA26-C3057D048325}">
      <dgm:prSet/>
      <dgm:spPr/>
      <dgm:t>
        <a:bodyPr/>
        <a:lstStyle/>
        <a:p>
          <a:endParaRPr lang="en-US"/>
        </a:p>
      </dgm:t>
    </dgm:pt>
    <dgm:pt modelId="{1C46FC77-E631-4547-AAEE-0DE2FB3C4D0E}" type="pres">
      <dgm:prSet presAssocID="{DEE66EA3-D598-4D2E-B9B1-83CCBD10FE21}" presName="vert0" presStyleCnt="0">
        <dgm:presLayoutVars>
          <dgm:dir/>
          <dgm:animOne val="branch"/>
          <dgm:animLvl val="lvl"/>
        </dgm:presLayoutVars>
      </dgm:prSet>
      <dgm:spPr/>
    </dgm:pt>
    <dgm:pt modelId="{2A402EF1-121C-4CF2-9D47-5D4B45B1B94D}" type="pres">
      <dgm:prSet presAssocID="{74FD84A7-45B4-4235-8240-320A98BEFA82}" presName="thickLine" presStyleLbl="alignNode1" presStyleIdx="0" presStyleCnt="14"/>
      <dgm:spPr/>
    </dgm:pt>
    <dgm:pt modelId="{165B83C4-ECB4-457F-84B8-A1D24D1EE478}" type="pres">
      <dgm:prSet presAssocID="{74FD84A7-45B4-4235-8240-320A98BEFA82}" presName="horz1" presStyleCnt="0"/>
      <dgm:spPr/>
    </dgm:pt>
    <dgm:pt modelId="{28D57E79-5D7C-49BD-860C-A07537DB84E1}" type="pres">
      <dgm:prSet presAssocID="{74FD84A7-45B4-4235-8240-320A98BEFA82}" presName="tx1" presStyleLbl="revTx" presStyleIdx="0" presStyleCnt="14"/>
      <dgm:spPr/>
    </dgm:pt>
    <dgm:pt modelId="{71EE0613-99CF-408B-900B-3781D629C978}" type="pres">
      <dgm:prSet presAssocID="{74FD84A7-45B4-4235-8240-320A98BEFA82}" presName="vert1" presStyleCnt="0"/>
      <dgm:spPr/>
    </dgm:pt>
    <dgm:pt modelId="{F3D81E15-5E38-4D7B-91F8-8469734197BD}" type="pres">
      <dgm:prSet presAssocID="{6CDFE62B-F89B-45E7-9D28-EBEEAFBA2E4E}" presName="thickLine" presStyleLbl="alignNode1" presStyleIdx="1" presStyleCnt="14"/>
      <dgm:spPr/>
    </dgm:pt>
    <dgm:pt modelId="{30129F33-360A-4B32-B97C-D91FD1D903B3}" type="pres">
      <dgm:prSet presAssocID="{6CDFE62B-F89B-45E7-9D28-EBEEAFBA2E4E}" presName="horz1" presStyleCnt="0"/>
      <dgm:spPr/>
    </dgm:pt>
    <dgm:pt modelId="{B4543AD4-A37F-4EA6-9E7C-0E4D8136C86C}" type="pres">
      <dgm:prSet presAssocID="{6CDFE62B-F89B-45E7-9D28-EBEEAFBA2E4E}" presName="tx1" presStyleLbl="revTx" presStyleIdx="1" presStyleCnt="14"/>
      <dgm:spPr/>
    </dgm:pt>
    <dgm:pt modelId="{BF50260A-F20A-469B-868A-070C57C1FA7F}" type="pres">
      <dgm:prSet presAssocID="{6CDFE62B-F89B-45E7-9D28-EBEEAFBA2E4E}" presName="vert1" presStyleCnt="0"/>
      <dgm:spPr/>
    </dgm:pt>
    <dgm:pt modelId="{F227A73B-AEBA-4C77-A63C-673B6D854283}" type="pres">
      <dgm:prSet presAssocID="{FECD3A86-9667-46E1-A2D6-C36DD87BE4A9}" presName="thickLine" presStyleLbl="alignNode1" presStyleIdx="2" presStyleCnt="14"/>
      <dgm:spPr/>
    </dgm:pt>
    <dgm:pt modelId="{C8CBA945-29B9-42DB-93FF-CCE34E4D4908}" type="pres">
      <dgm:prSet presAssocID="{FECD3A86-9667-46E1-A2D6-C36DD87BE4A9}" presName="horz1" presStyleCnt="0"/>
      <dgm:spPr/>
    </dgm:pt>
    <dgm:pt modelId="{83C28E2A-3E81-4EF4-B11A-C762E9E575DE}" type="pres">
      <dgm:prSet presAssocID="{FECD3A86-9667-46E1-A2D6-C36DD87BE4A9}" presName="tx1" presStyleLbl="revTx" presStyleIdx="2" presStyleCnt="14"/>
      <dgm:spPr/>
    </dgm:pt>
    <dgm:pt modelId="{997EBBF1-992C-4A13-AC44-736837FE48C5}" type="pres">
      <dgm:prSet presAssocID="{FECD3A86-9667-46E1-A2D6-C36DD87BE4A9}" presName="vert1" presStyleCnt="0"/>
      <dgm:spPr/>
    </dgm:pt>
    <dgm:pt modelId="{154561B2-8E8E-4BD0-85DC-C2B09D767C22}" type="pres">
      <dgm:prSet presAssocID="{14BC5838-EBB5-4B90-921A-18338F58A8A4}" presName="thickLine" presStyleLbl="alignNode1" presStyleIdx="3" presStyleCnt="14"/>
      <dgm:spPr/>
    </dgm:pt>
    <dgm:pt modelId="{F2C3471E-2AC4-478D-9D60-6EA2D88D588C}" type="pres">
      <dgm:prSet presAssocID="{14BC5838-EBB5-4B90-921A-18338F58A8A4}" presName="horz1" presStyleCnt="0"/>
      <dgm:spPr/>
    </dgm:pt>
    <dgm:pt modelId="{481155A4-4BFF-4803-9D64-8EB7893CA045}" type="pres">
      <dgm:prSet presAssocID="{14BC5838-EBB5-4B90-921A-18338F58A8A4}" presName="tx1" presStyleLbl="revTx" presStyleIdx="3" presStyleCnt="14"/>
      <dgm:spPr/>
    </dgm:pt>
    <dgm:pt modelId="{94EE989A-BD9A-408C-BA11-1D42FB4C302A}" type="pres">
      <dgm:prSet presAssocID="{14BC5838-EBB5-4B90-921A-18338F58A8A4}" presName="vert1" presStyleCnt="0"/>
      <dgm:spPr/>
    </dgm:pt>
    <dgm:pt modelId="{CE39ED7C-9A3A-4838-8915-ECE9A442CAC3}" type="pres">
      <dgm:prSet presAssocID="{E58A997D-A3A5-4AC2-AD5F-F10290AF034D}" presName="thickLine" presStyleLbl="alignNode1" presStyleIdx="4" presStyleCnt="14"/>
      <dgm:spPr/>
    </dgm:pt>
    <dgm:pt modelId="{6B25717D-22EF-41C8-9F14-B1A2BADFB13A}" type="pres">
      <dgm:prSet presAssocID="{E58A997D-A3A5-4AC2-AD5F-F10290AF034D}" presName="horz1" presStyleCnt="0"/>
      <dgm:spPr/>
    </dgm:pt>
    <dgm:pt modelId="{592D37E2-60B8-4978-B737-EECA986FAD79}" type="pres">
      <dgm:prSet presAssocID="{E58A997D-A3A5-4AC2-AD5F-F10290AF034D}" presName="tx1" presStyleLbl="revTx" presStyleIdx="4" presStyleCnt="14"/>
      <dgm:spPr/>
    </dgm:pt>
    <dgm:pt modelId="{B5EE438E-09C5-499A-89FE-FBCAEAA4AC64}" type="pres">
      <dgm:prSet presAssocID="{E58A997D-A3A5-4AC2-AD5F-F10290AF034D}" presName="vert1" presStyleCnt="0"/>
      <dgm:spPr/>
    </dgm:pt>
    <dgm:pt modelId="{B03EACB7-802F-45D0-8161-EA7B8B685B96}" type="pres">
      <dgm:prSet presAssocID="{F2457C71-28D6-4D1A-B47F-960F7BC3FC64}" presName="thickLine" presStyleLbl="alignNode1" presStyleIdx="5" presStyleCnt="14"/>
      <dgm:spPr/>
    </dgm:pt>
    <dgm:pt modelId="{42AAFBF2-8705-40BF-8BAC-09A6A395CDB1}" type="pres">
      <dgm:prSet presAssocID="{F2457C71-28D6-4D1A-B47F-960F7BC3FC64}" presName="horz1" presStyleCnt="0"/>
      <dgm:spPr/>
    </dgm:pt>
    <dgm:pt modelId="{3920367B-B954-4EF0-8C1B-A163622A0CCB}" type="pres">
      <dgm:prSet presAssocID="{F2457C71-28D6-4D1A-B47F-960F7BC3FC64}" presName="tx1" presStyleLbl="revTx" presStyleIdx="5" presStyleCnt="14"/>
      <dgm:spPr/>
    </dgm:pt>
    <dgm:pt modelId="{60A28E25-3FE4-48CC-8E5A-1D83BB79D894}" type="pres">
      <dgm:prSet presAssocID="{F2457C71-28D6-4D1A-B47F-960F7BC3FC64}" presName="vert1" presStyleCnt="0"/>
      <dgm:spPr/>
    </dgm:pt>
    <dgm:pt modelId="{BB2A103A-D36C-4ABA-9A17-042CD7DB8AC0}" type="pres">
      <dgm:prSet presAssocID="{80B8403C-9772-477E-8C3B-1FC60EAE491A}" presName="thickLine" presStyleLbl="alignNode1" presStyleIdx="6" presStyleCnt="14"/>
      <dgm:spPr/>
    </dgm:pt>
    <dgm:pt modelId="{C6EE86CC-C138-41DD-B579-F85A56675625}" type="pres">
      <dgm:prSet presAssocID="{80B8403C-9772-477E-8C3B-1FC60EAE491A}" presName="horz1" presStyleCnt="0"/>
      <dgm:spPr/>
    </dgm:pt>
    <dgm:pt modelId="{124E1317-9691-4D79-8207-501CB5B3CA80}" type="pres">
      <dgm:prSet presAssocID="{80B8403C-9772-477E-8C3B-1FC60EAE491A}" presName="tx1" presStyleLbl="revTx" presStyleIdx="6" presStyleCnt="14"/>
      <dgm:spPr/>
    </dgm:pt>
    <dgm:pt modelId="{247400A2-0F7E-4E9A-BA0F-E64C9A7D2BB1}" type="pres">
      <dgm:prSet presAssocID="{80B8403C-9772-477E-8C3B-1FC60EAE491A}" presName="vert1" presStyleCnt="0"/>
      <dgm:spPr/>
    </dgm:pt>
    <dgm:pt modelId="{ED8D8422-ACFC-4066-A495-1921822659D9}" type="pres">
      <dgm:prSet presAssocID="{83F9D595-8173-4ADC-BD18-604AB0B809E8}" presName="thickLine" presStyleLbl="alignNode1" presStyleIdx="7" presStyleCnt="14"/>
      <dgm:spPr/>
    </dgm:pt>
    <dgm:pt modelId="{20D4F0E3-DC85-4A21-B3FF-E3BF0B710BB3}" type="pres">
      <dgm:prSet presAssocID="{83F9D595-8173-4ADC-BD18-604AB0B809E8}" presName="horz1" presStyleCnt="0"/>
      <dgm:spPr/>
    </dgm:pt>
    <dgm:pt modelId="{3327DEF3-6525-4179-BF5B-9088F9B4294E}" type="pres">
      <dgm:prSet presAssocID="{83F9D595-8173-4ADC-BD18-604AB0B809E8}" presName="tx1" presStyleLbl="revTx" presStyleIdx="7" presStyleCnt="14"/>
      <dgm:spPr/>
    </dgm:pt>
    <dgm:pt modelId="{5083836A-F6A1-4CB2-A8C2-D474BBD71F51}" type="pres">
      <dgm:prSet presAssocID="{83F9D595-8173-4ADC-BD18-604AB0B809E8}" presName="vert1" presStyleCnt="0"/>
      <dgm:spPr/>
    </dgm:pt>
    <dgm:pt modelId="{70C6F9C4-8855-4E17-8C12-180E20C9A587}" type="pres">
      <dgm:prSet presAssocID="{99977DED-CE20-4218-9E1E-61628F7249DC}" presName="thickLine" presStyleLbl="alignNode1" presStyleIdx="8" presStyleCnt="14"/>
      <dgm:spPr/>
    </dgm:pt>
    <dgm:pt modelId="{76C74289-049A-4864-AAD8-5798CFB8395D}" type="pres">
      <dgm:prSet presAssocID="{99977DED-CE20-4218-9E1E-61628F7249DC}" presName="horz1" presStyleCnt="0"/>
      <dgm:spPr/>
    </dgm:pt>
    <dgm:pt modelId="{FAE3D803-1791-4F74-9C83-F96E4A3391AE}" type="pres">
      <dgm:prSet presAssocID="{99977DED-CE20-4218-9E1E-61628F7249DC}" presName="tx1" presStyleLbl="revTx" presStyleIdx="8" presStyleCnt="14"/>
      <dgm:spPr/>
    </dgm:pt>
    <dgm:pt modelId="{7A5BC17B-6274-43E4-8A6B-F71BB7B85E76}" type="pres">
      <dgm:prSet presAssocID="{99977DED-CE20-4218-9E1E-61628F7249DC}" presName="vert1" presStyleCnt="0"/>
      <dgm:spPr/>
    </dgm:pt>
    <dgm:pt modelId="{7DF0A679-3006-4BED-A725-A67D44286F8D}" type="pres">
      <dgm:prSet presAssocID="{FE993682-F33C-46EC-A241-9FFE3AE2321A}" presName="thickLine" presStyleLbl="alignNode1" presStyleIdx="9" presStyleCnt="14"/>
      <dgm:spPr/>
    </dgm:pt>
    <dgm:pt modelId="{62D2189B-A700-4974-8B57-AFD0ED2415CB}" type="pres">
      <dgm:prSet presAssocID="{FE993682-F33C-46EC-A241-9FFE3AE2321A}" presName="horz1" presStyleCnt="0"/>
      <dgm:spPr/>
    </dgm:pt>
    <dgm:pt modelId="{C71B4924-B3DB-434B-BD65-ABFBA3002700}" type="pres">
      <dgm:prSet presAssocID="{FE993682-F33C-46EC-A241-9FFE3AE2321A}" presName="tx1" presStyleLbl="revTx" presStyleIdx="9" presStyleCnt="14"/>
      <dgm:spPr/>
    </dgm:pt>
    <dgm:pt modelId="{23A26EA1-4B4D-4AF0-8DC6-289420B537C1}" type="pres">
      <dgm:prSet presAssocID="{FE993682-F33C-46EC-A241-9FFE3AE2321A}" presName="vert1" presStyleCnt="0"/>
      <dgm:spPr/>
    </dgm:pt>
    <dgm:pt modelId="{C93FCA37-3D26-41C6-BCE1-7958E606E3C0}" type="pres">
      <dgm:prSet presAssocID="{B9F3F3E4-3604-41F4-A190-4D53DE4EA455}" presName="thickLine" presStyleLbl="alignNode1" presStyleIdx="10" presStyleCnt="14"/>
      <dgm:spPr/>
    </dgm:pt>
    <dgm:pt modelId="{D72670FD-8FCE-4CE8-BADF-E312B1BF6053}" type="pres">
      <dgm:prSet presAssocID="{B9F3F3E4-3604-41F4-A190-4D53DE4EA455}" presName="horz1" presStyleCnt="0"/>
      <dgm:spPr/>
    </dgm:pt>
    <dgm:pt modelId="{175273B9-BD26-482B-8521-36825FBA0D17}" type="pres">
      <dgm:prSet presAssocID="{B9F3F3E4-3604-41F4-A190-4D53DE4EA455}" presName="tx1" presStyleLbl="revTx" presStyleIdx="10" presStyleCnt="14"/>
      <dgm:spPr/>
    </dgm:pt>
    <dgm:pt modelId="{FBB29B9B-F604-4BE6-BE3F-8152C7D7547C}" type="pres">
      <dgm:prSet presAssocID="{B9F3F3E4-3604-41F4-A190-4D53DE4EA455}" presName="vert1" presStyleCnt="0"/>
      <dgm:spPr/>
    </dgm:pt>
    <dgm:pt modelId="{92A44A82-F7B0-4A58-9DFD-8C5899F46CB1}" type="pres">
      <dgm:prSet presAssocID="{A1B8227B-08FB-4640-BD7E-D98BAADB9600}" presName="thickLine" presStyleLbl="alignNode1" presStyleIdx="11" presStyleCnt="14"/>
      <dgm:spPr/>
    </dgm:pt>
    <dgm:pt modelId="{ACDB7B32-D456-478D-877D-A1CB2904262B}" type="pres">
      <dgm:prSet presAssocID="{A1B8227B-08FB-4640-BD7E-D98BAADB9600}" presName="horz1" presStyleCnt="0"/>
      <dgm:spPr/>
    </dgm:pt>
    <dgm:pt modelId="{D0D23B65-66F1-4064-BBFC-C10E6932C395}" type="pres">
      <dgm:prSet presAssocID="{A1B8227B-08FB-4640-BD7E-D98BAADB9600}" presName="tx1" presStyleLbl="revTx" presStyleIdx="11" presStyleCnt="14"/>
      <dgm:spPr/>
    </dgm:pt>
    <dgm:pt modelId="{7552E0F0-B616-4136-AE2D-714F61F288F6}" type="pres">
      <dgm:prSet presAssocID="{A1B8227B-08FB-4640-BD7E-D98BAADB9600}" presName="vert1" presStyleCnt="0"/>
      <dgm:spPr/>
    </dgm:pt>
    <dgm:pt modelId="{A40CA2E3-1440-4952-9602-06BC42398578}" type="pres">
      <dgm:prSet presAssocID="{81A6F813-E773-45BD-87D4-E4C97C89ED3F}" presName="thickLine" presStyleLbl="alignNode1" presStyleIdx="12" presStyleCnt="14"/>
      <dgm:spPr/>
    </dgm:pt>
    <dgm:pt modelId="{0C054DEF-9A45-41DD-9AB9-B9D046D1713F}" type="pres">
      <dgm:prSet presAssocID="{81A6F813-E773-45BD-87D4-E4C97C89ED3F}" presName="horz1" presStyleCnt="0"/>
      <dgm:spPr/>
    </dgm:pt>
    <dgm:pt modelId="{F2AB8886-FF21-41D2-8E44-6B58562EDDC7}" type="pres">
      <dgm:prSet presAssocID="{81A6F813-E773-45BD-87D4-E4C97C89ED3F}" presName="tx1" presStyleLbl="revTx" presStyleIdx="12" presStyleCnt="14"/>
      <dgm:spPr/>
    </dgm:pt>
    <dgm:pt modelId="{57C839EC-F4B7-4A1B-8F3B-820F4210A978}" type="pres">
      <dgm:prSet presAssocID="{81A6F813-E773-45BD-87D4-E4C97C89ED3F}" presName="vert1" presStyleCnt="0"/>
      <dgm:spPr/>
    </dgm:pt>
    <dgm:pt modelId="{96E5FB79-54F0-4666-9A91-1BC04EB25135}" type="pres">
      <dgm:prSet presAssocID="{C2A2C82B-E101-4672-92CD-06833C1AA8D4}" presName="thickLine" presStyleLbl="alignNode1" presStyleIdx="13" presStyleCnt="14"/>
      <dgm:spPr/>
    </dgm:pt>
    <dgm:pt modelId="{418095A9-C1DC-4843-B1F4-2736BCA8CB01}" type="pres">
      <dgm:prSet presAssocID="{C2A2C82B-E101-4672-92CD-06833C1AA8D4}" presName="horz1" presStyleCnt="0"/>
      <dgm:spPr/>
    </dgm:pt>
    <dgm:pt modelId="{158B86D9-9041-4D45-8492-9F11D388BFF3}" type="pres">
      <dgm:prSet presAssocID="{C2A2C82B-E101-4672-92CD-06833C1AA8D4}" presName="tx1" presStyleLbl="revTx" presStyleIdx="13" presStyleCnt="14"/>
      <dgm:spPr/>
    </dgm:pt>
    <dgm:pt modelId="{D8798E1E-1022-4D25-8053-C11839199066}" type="pres">
      <dgm:prSet presAssocID="{C2A2C82B-E101-4672-92CD-06833C1AA8D4}" presName="vert1" presStyleCnt="0"/>
      <dgm:spPr/>
    </dgm:pt>
  </dgm:ptLst>
  <dgm:cxnLst>
    <dgm:cxn modelId="{1BB03809-48ED-44FE-AD63-AAC3595AB430}" srcId="{DEE66EA3-D598-4D2E-B9B1-83CCBD10FE21}" destId="{74FD84A7-45B4-4235-8240-320A98BEFA82}" srcOrd="0" destOrd="0" parTransId="{A303D43F-6A63-4AB5-9152-ED9B090AD75B}" sibTransId="{3D446704-D330-4FAE-B5A4-AD758E5C0FBD}"/>
    <dgm:cxn modelId="{85F2FB12-101C-473D-A399-3F303C0F2052}" srcId="{DEE66EA3-D598-4D2E-B9B1-83CCBD10FE21}" destId="{FECD3A86-9667-46E1-A2D6-C36DD87BE4A9}" srcOrd="2" destOrd="0" parTransId="{AA41B24F-E589-4C8B-96DF-B473C72EC153}" sibTransId="{24A766FF-227E-4193-A340-9923AF3F4505}"/>
    <dgm:cxn modelId="{ADEFCA1A-EAA8-45DC-ACE2-44AF1194A2F7}" srcId="{DEE66EA3-D598-4D2E-B9B1-83CCBD10FE21}" destId="{83F9D595-8173-4ADC-BD18-604AB0B809E8}" srcOrd="7" destOrd="0" parTransId="{C34C8435-9C56-4A98-9E0D-0A6232A12A26}" sibTransId="{35EE9FD3-193C-49C4-A9B3-5BCDF0EA552F}"/>
    <dgm:cxn modelId="{6C573130-9CE9-4C90-9B18-20B5CE9FF015}" type="presOf" srcId="{80B8403C-9772-477E-8C3B-1FC60EAE491A}" destId="{124E1317-9691-4D79-8207-501CB5B3CA80}" srcOrd="0" destOrd="0" presId="urn:microsoft.com/office/officeart/2008/layout/LinedList"/>
    <dgm:cxn modelId="{F702E931-DE74-438C-A7F8-3445975E4206}" type="presOf" srcId="{99977DED-CE20-4218-9E1E-61628F7249DC}" destId="{FAE3D803-1791-4F74-9C83-F96E4A3391AE}" srcOrd="0" destOrd="0" presId="urn:microsoft.com/office/officeart/2008/layout/LinedList"/>
    <dgm:cxn modelId="{4D1FD932-A638-4646-9F1E-89B5BC4B153B}" srcId="{DEE66EA3-D598-4D2E-B9B1-83CCBD10FE21}" destId="{E58A997D-A3A5-4AC2-AD5F-F10290AF034D}" srcOrd="4" destOrd="0" parTransId="{350C8A49-3ADE-4F81-9A47-88D4A5A3B0CC}" sibTransId="{F4995F4D-A403-4C42-832E-1A3B5CBA366C}"/>
    <dgm:cxn modelId="{4390503C-E61B-4257-97EE-12E30F547926}" srcId="{DEE66EA3-D598-4D2E-B9B1-83CCBD10FE21}" destId="{99977DED-CE20-4218-9E1E-61628F7249DC}" srcOrd="8" destOrd="0" parTransId="{BA732123-4E0A-4340-A9DC-1980734DB558}" sibTransId="{A81944D0-E7E2-4052-AC9B-2065ABAF45FA}"/>
    <dgm:cxn modelId="{C056733F-0994-468B-B8D2-9263771A73A6}" type="presOf" srcId="{C2A2C82B-E101-4672-92CD-06833C1AA8D4}" destId="{158B86D9-9041-4D45-8492-9F11D388BFF3}" srcOrd="0" destOrd="0" presId="urn:microsoft.com/office/officeart/2008/layout/LinedList"/>
    <dgm:cxn modelId="{E1BAA268-176F-4FE0-9447-595765A8440A}" type="presOf" srcId="{B9F3F3E4-3604-41F4-A190-4D53DE4EA455}" destId="{175273B9-BD26-482B-8521-36825FBA0D17}" srcOrd="0" destOrd="0" presId="urn:microsoft.com/office/officeart/2008/layout/LinedList"/>
    <dgm:cxn modelId="{DFE38F69-B82E-4BBE-A4FB-3B728CD0CAED}" srcId="{DEE66EA3-D598-4D2E-B9B1-83CCBD10FE21}" destId="{F2457C71-28D6-4D1A-B47F-960F7BC3FC64}" srcOrd="5" destOrd="0" parTransId="{0EA42D01-9C1D-42BA-B1E1-F0863518F68B}" sibTransId="{87392AF6-4919-49BA-8C07-ACE59E76611F}"/>
    <dgm:cxn modelId="{222BFA6D-887B-4FB6-AA29-605DFFDF1DC3}" srcId="{DEE66EA3-D598-4D2E-B9B1-83CCBD10FE21}" destId="{FE993682-F33C-46EC-A241-9FFE3AE2321A}" srcOrd="9" destOrd="0" parTransId="{1A0C0E69-CF77-4B20-A243-3AF10A0E429C}" sibTransId="{0A9B0F6A-F746-4B25-AB0D-33FF889862A0}"/>
    <dgm:cxn modelId="{29E1B76E-4A0B-4A20-A160-EE3003FEA9C1}" srcId="{DEE66EA3-D598-4D2E-B9B1-83CCBD10FE21}" destId="{80B8403C-9772-477E-8C3B-1FC60EAE491A}" srcOrd="6" destOrd="0" parTransId="{1606D08F-599B-4E8E-9FFF-E9B009B45F3C}" sibTransId="{7CDAFA6B-42F2-4FE1-95CB-C26970D71498}"/>
    <dgm:cxn modelId="{8FFBF671-4CA3-47E0-96EC-CC6A70046780}" srcId="{DEE66EA3-D598-4D2E-B9B1-83CCBD10FE21}" destId="{6CDFE62B-F89B-45E7-9D28-EBEEAFBA2E4E}" srcOrd="1" destOrd="0" parTransId="{20CDBD4F-C18F-463A-9440-A9A3ACB638A3}" sibTransId="{7B200967-86A7-4347-BDF2-E588C67E036C}"/>
    <dgm:cxn modelId="{671E7E79-1C84-474D-BA57-453FBA17EAA4}" type="presOf" srcId="{DEE66EA3-D598-4D2E-B9B1-83CCBD10FE21}" destId="{1C46FC77-E631-4547-AAEE-0DE2FB3C4D0E}" srcOrd="0" destOrd="0" presId="urn:microsoft.com/office/officeart/2008/layout/LinedList"/>
    <dgm:cxn modelId="{F2C29180-6018-4D42-A06F-1A0CC9B61D5E}" type="presOf" srcId="{83F9D595-8173-4ADC-BD18-604AB0B809E8}" destId="{3327DEF3-6525-4179-BF5B-9088F9B4294E}" srcOrd="0" destOrd="0" presId="urn:microsoft.com/office/officeart/2008/layout/LinedList"/>
    <dgm:cxn modelId="{AA6B6583-E66F-4035-87C8-A96B422A0FB1}" type="presOf" srcId="{6CDFE62B-F89B-45E7-9D28-EBEEAFBA2E4E}" destId="{B4543AD4-A37F-4EA6-9E7C-0E4D8136C86C}" srcOrd="0" destOrd="0" presId="urn:microsoft.com/office/officeart/2008/layout/LinedList"/>
    <dgm:cxn modelId="{0D33979E-CF3C-412E-9E92-CE579B7198E9}" type="presOf" srcId="{74FD84A7-45B4-4235-8240-320A98BEFA82}" destId="{28D57E79-5D7C-49BD-860C-A07537DB84E1}" srcOrd="0" destOrd="0" presId="urn:microsoft.com/office/officeart/2008/layout/LinedList"/>
    <dgm:cxn modelId="{85B76FA7-80FC-4D06-BEF9-A16D249536E6}" srcId="{DEE66EA3-D598-4D2E-B9B1-83CCBD10FE21}" destId="{A1B8227B-08FB-4640-BD7E-D98BAADB9600}" srcOrd="11" destOrd="0" parTransId="{8FD957B7-1E99-4704-AFD1-2E7886293295}" sibTransId="{C1C36843-0318-4C25-B979-EE43CD92A013}"/>
    <dgm:cxn modelId="{729085AC-1858-4931-8409-0D6047241C5A}" type="presOf" srcId="{81A6F813-E773-45BD-87D4-E4C97C89ED3F}" destId="{F2AB8886-FF21-41D2-8E44-6B58562EDDC7}" srcOrd="0" destOrd="0" presId="urn:microsoft.com/office/officeart/2008/layout/LinedList"/>
    <dgm:cxn modelId="{047A33AE-671A-481F-B8EC-A91E8D5ECA57}" srcId="{DEE66EA3-D598-4D2E-B9B1-83CCBD10FE21}" destId="{14BC5838-EBB5-4B90-921A-18338F58A8A4}" srcOrd="3" destOrd="0" parTransId="{C17D35A8-2CE5-433F-88BF-E857249D0D1A}" sibTransId="{3701D690-4857-45C1-939B-0FDCDF06D16C}"/>
    <dgm:cxn modelId="{778C6DAE-DFCB-4A27-A63E-435CFB472AE6}" type="presOf" srcId="{FECD3A86-9667-46E1-A2D6-C36DD87BE4A9}" destId="{83C28E2A-3E81-4EF4-B11A-C762E9E575DE}" srcOrd="0" destOrd="0" presId="urn:microsoft.com/office/officeart/2008/layout/LinedList"/>
    <dgm:cxn modelId="{FB90E1B0-0808-4AE4-8614-5E77B2CAAB8C}" type="presOf" srcId="{FE993682-F33C-46EC-A241-9FFE3AE2321A}" destId="{C71B4924-B3DB-434B-BD65-ABFBA3002700}" srcOrd="0" destOrd="0" presId="urn:microsoft.com/office/officeart/2008/layout/LinedList"/>
    <dgm:cxn modelId="{515788B5-EE20-4019-8DCD-77EAD94EFCE6}" srcId="{DEE66EA3-D598-4D2E-B9B1-83CCBD10FE21}" destId="{81A6F813-E773-45BD-87D4-E4C97C89ED3F}" srcOrd="12" destOrd="0" parTransId="{88ECFF4C-D0E2-4D68-B8F1-7B7A9C52C8A3}" sibTransId="{2142C7CD-7A0E-4AA0-8AF9-04B0E64476A5}"/>
    <dgm:cxn modelId="{893398B6-E82A-464C-8240-A8BF442A03B4}" srcId="{DEE66EA3-D598-4D2E-B9B1-83CCBD10FE21}" destId="{B9F3F3E4-3604-41F4-A190-4D53DE4EA455}" srcOrd="10" destOrd="0" parTransId="{4A294E7C-7D78-4191-BD03-A1B6DEBB1FAB}" sibTransId="{E87202EA-7BA1-4764-B5DF-CC1F25B12D4B}"/>
    <dgm:cxn modelId="{B65060BB-FFAF-4F10-8150-42CCCB8BB71F}" type="presOf" srcId="{14BC5838-EBB5-4B90-921A-18338F58A8A4}" destId="{481155A4-4BFF-4803-9D64-8EB7893CA045}" srcOrd="0" destOrd="0" presId="urn:microsoft.com/office/officeart/2008/layout/LinedList"/>
    <dgm:cxn modelId="{02336DC6-A197-4AC4-8CE9-16D8D4A5F201}" type="presOf" srcId="{F2457C71-28D6-4D1A-B47F-960F7BC3FC64}" destId="{3920367B-B954-4EF0-8C1B-A163622A0CCB}" srcOrd="0" destOrd="0" presId="urn:microsoft.com/office/officeart/2008/layout/LinedList"/>
    <dgm:cxn modelId="{6A0F14D9-D664-495F-BA26-C3057D048325}" srcId="{DEE66EA3-D598-4D2E-B9B1-83CCBD10FE21}" destId="{C2A2C82B-E101-4672-92CD-06833C1AA8D4}" srcOrd="13" destOrd="0" parTransId="{B52FB21F-838B-4C07-A227-EE0A574BF3B1}" sibTransId="{757FD0F9-90B0-4335-81A4-928B8AF35619}"/>
    <dgm:cxn modelId="{294170E8-F52C-4E65-9C61-F559C914E82E}" type="presOf" srcId="{E58A997D-A3A5-4AC2-AD5F-F10290AF034D}" destId="{592D37E2-60B8-4978-B737-EECA986FAD79}" srcOrd="0" destOrd="0" presId="urn:microsoft.com/office/officeart/2008/layout/LinedList"/>
    <dgm:cxn modelId="{8971F8F1-A896-4F10-8304-CD2142AE9FEC}" type="presOf" srcId="{A1B8227B-08FB-4640-BD7E-D98BAADB9600}" destId="{D0D23B65-66F1-4064-BBFC-C10E6932C395}" srcOrd="0" destOrd="0" presId="urn:microsoft.com/office/officeart/2008/layout/LinedList"/>
    <dgm:cxn modelId="{3FADEFCA-604A-4A57-8F0D-1320F8C0524F}" type="presParOf" srcId="{1C46FC77-E631-4547-AAEE-0DE2FB3C4D0E}" destId="{2A402EF1-121C-4CF2-9D47-5D4B45B1B94D}" srcOrd="0" destOrd="0" presId="urn:microsoft.com/office/officeart/2008/layout/LinedList"/>
    <dgm:cxn modelId="{4E24C757-D3CE-46EE-8313-9468314505E7}" type="presParOf" srcId="{1C46FC77-E631-4547-AAEE-0DE2FB3C4D0E}" destId="{165B83C4-ECB4-457F-84B8-A1D24D1EE478}" srcOrd="1" destOrd="0" presId="urn:microsoft.com/office/officeart/2008/layout/LinedList"/>
    <dgm:cxn modelId="{EFC6625F-4697-4491-AC75-71D34E65D998}" type="presParOf" srcId="{165B83C4-ECB4-457F-84B8-A1D24D1EE478}" destId="{28D57E79-5D7C-49BD-860C-A07537DB84E1}" srcOrd="0" destOrd="0" presId="urn:microsoft.com/office/officeart/2008/layout/LinedList"/>
    <dgm:cxn modelId="{F65BA038-5477-49D5-A837-8EC83A50EBCE}" type="presParOf" srcId="{165B83C4-ECB4-457F-84B8-A1D24D1EE478}" destId="{71EE0613-99CF-408B-900B-3781D629C978}" srcOrd="1" destOrd="0" presId="urn:microsoft.com/office/officeart/2008/layout/LinedList"/>
    <dgm:cxn modelId="{A55D5C52-0FE1-4AF9-B29C-291FF12FFAD4}" type="presParOf" srcId="{1C46FC77-E631-4547-AAEE-0DE2FB3C4D0E}" destId="{F3D81E15-5E38-4D7B-91F8-8469734197BD}" srcOrd="2" destOrd="0" presId="urn:microsoft.com/office/officeart/2008/layout/LinedList"/>
    <dgm:cxn modelId="{392CCE40-B3CE-4DA9-9F4E-DE543727B223}" type="presParOf" srcId="{1C46FC77-E631-4547-AAEE-0DE2FB3C4D0E}" destId="{30129F33-360A-4B32-B97C-D91FD1D903B3}" srcOrd="3" destOrd="0" presId="urn:microsoft.com/office/officeart/2008/layout/LinedList"/>
    <dgm:cxn modelId="{33E870FF-302B-4836-BABE-BC590F18116F}" type="presParOf" srcId="{30129F33-360A-4B32-B97C-D91FD1D903B3}" destId="{B4543AD4-A37F-4EA6-9E7C-0E4D8136C86C}" srcOrd="0" destOrd="0" presId="urn:microsoft.com/office/officeart/2008/layout/LinedList"/>
    <dgm:cxn modelId="{58B80305-4AE3-4DC7-958F-605E03D6CF55}" type="presParOf" srcId="{30129F33-360A-4B32-B97C-D91FD1D903B3}" destId="{BF50260A-F20A-469B-868A-070C57C1FA7F}" srcOrd="1" destOrd="0" presId="urn:microsoft.com/office/officeart/2008/layout/LinedList"/>
    <dgm:cxn modelId="{0F8E0578-464D-4F30-8F26-E43C0CEBE59A}" type="presParOf" srcId="{1C46FC77-E631-4547-AAEE-0DE2FB3C4D0E}" destId="{F227A73B-AEBA-4C77-A63C-673B6D854283}" srcOrd="4" destOrd="0" presId="urn:microsoft.com/office/officeart/2008/layout/LinedList"/>
    <dgm:cxn modelId="{F3C55944-4050-4CD2-9951-ACF76DC170D5}" type="presParOf" srcId="{1C46FC77-E631-4547-AAEE-0DE2FB3C4D0E}" destId="{C8CBA945-29B9-42DB-93FF-CCE34E4D4908}" srcOrd="5" destOrd="0" presId="urn:microsoft.com/office/officeart/2008/layout/LinedList"/>
    <dgm:cxn modelId="{525E6E10-A6F9-4190-8DB0-19C5DD3C477D}" type="presParOf" srcId="{C8CBA945-29B9-42DB-93FF-CCE34E4D4908}" destId="{83C28E2A-3E81-4EF4-B11A-C762E9E575DE}" srcOrd="0" destOrd="0" presId="urn:microsoft.com/office/officeart/2008/layout/LinedList"/>
    <dgm:cxn modelId="{5F8C31F8-FF64-4ADD-A788-073ECD4F2A7A}" type="presParOf" srcId="{C8CBA945-29B9-42DB-93FF-CCE34E4D4908}" destId="{997EBBF1-992C-4A13-AC44-736837FE48C5}" srcOrd="1" destOrd="0" presId="urn:microsoft.com/office/officeart/2008/layout/LinedList"/>
    <dgm:cxn modelId="{01494634-7F04-4D2F-8661-612C460B601A}" type="presParOf" srcId="{1C46FC77-E631-4547-AAEE-0DE2FB3C4D0E}" destId="{154561B2-8E8E-4BD0-85DC-C2B09D767C22}" srcOrd="6" destOrd="0" presId="urn:microsoft.com/office/officeart/2008/layout/LinedList"/>
    <dgm:cxn modelId="{1CDC94BC-F4CA-4376-896D-CB2A30A06CB0}" type="presParOf" srcId="{1C46FC77-E631-4547-AAEE-0DE2FB3C4D0E}" destId="{F2C3471E-2AC4-478D-9D60-6EA2D88D588C}" srcOrd="7" destOrd="0" presId="urn:microsoft.com/office/officeart/2008/layout/LinedList"/>
    <dgm:cxn modelId="{32D02A45-274B-4125-984B-8F95BA872E57}" type="presParOf" srcId="{F2C3471E-2AC4-478D-9D60-6EA2D88D588C}" destId="{481155A4-4BFF-4803-9D64-8EB7893CA045}" srcOrd="0" destOrd="0" presId="urn:microsoft.com/office/officeart/2008/layout/LinedList"/>
    <dgm:cxn modelId="{BFFE6DC5-F897-4F54-9C6F-083E6FCA5C7A}" type="presParOf" srcId="{F2C3471E-2AC4-478D-9D60-6EA2D88D588C}" destId="{94EE989A-BD9A-408C-BA11-1D42FB4C302A}" srcOrd="1" destOrd="0" presId="urn:microsoft.com/office/officeart/2008/layout/LinedList"/>
    <dgm:cxn modelId="{3F7EE8D9-75F0-4CFA-88E5-93DE3697CBDD}" type="presParOf" srcId="{1C46FC77-E631-4547-AAEE-0DE2FB3C4D0E}" destId="{CE39ED7C-9A3A-4838-8915-ECE9A442CAC3}" srcOrd="8" destOrd="0" presId="urn:microsoft.com/office/officeart/2008/layout/LinedList"/>
    <dgm:cxn modelId="{5292FFA4-B741-416B-804C-A6F3BBF0F53A}" type="presParOf" srcId="{1C46FC77-E631-4547-AAEE-0DE2FB3C4D0E}" destId="{6B25717D-22EF-41C8-9F14-B1A2BADFB13A}" srcOrd="9" destOrd="0" presId="urn:microsoft.com/office/officeart/2008/layout/LinedList"/>
    <dgm:cxn modelId="{D3DEB708-6CF0-416B-9788-CC096BF604E8}" type="presParOf" srcId="{6B25717D-22EF-41C8-9F14-B1A2BADFB13A}" destId="{592D37E2-60B8-4978-B737-EECA986FAD79}" srcOrd="0" destOrd="0" presId="urn:microsoft.com/office/officeart/2008/layout/LinedList"/>
    <dgm:cxn modelId="{070269A3-C459-4ED4-BA92-C28C25A5608F}" type="presParOf" srcId="{6B25717D-22EF-41C8-9F14-B1A2BADFB13A}" destId="{B5EE438E-09C5-499A-89FE-FBCAEAA4AC64}" srcOrd="1" destOrd="0" presId="urn:microsoft.com/office/officeart/2008/layout/LinedList"/>
    <dgm:cxn modelId="{399A1AB2-441C-4078-8593-E7FBBA88129E}" type="presParOf" srcId="{1C46FC77-E631-4547-AAEE-0DE2FB3C4D0E}" destId="{B03EACB7-802F-45D0-8161-EA7B8B685B96}" srcOrd="10" destOrd="0" presId="urn:microsoft.com/office/officeart/2008/layout/LinedList"/>
    <dgm:cxn modelId="{CFB2C0F7-2ABA-4E51-8914-0DDDB45EF368}" type="presParOf" srcId="{1C46FC77-E631-4547-AAEE-0DE2FB3C4D0E}" destId="{42AAFBF2-8705-40BF-8BAC-09A6A395CDB1}" srcOrd="11" destOrd="0" presId="urn:microsoft.com/office/officeart/2008/layout/LinedList"/>
    <dgm:cxn modelId="{659D0EFA-1A9B-4402-93C7-24E8C288D65C}" type="presParOf" srcId="{42AAFBF2-8705-40BF-8BAC-09A6A395CDB1}" destId="{3920367B-B954-4EF0-8C1B-A163622A0CCB}" srcOrd="0" destOrd="0" presId="urn:microsoft.com/office/officeart/2008/layout/LinedList"/>
    <dgm:cxn modelId="{E3610EC9-39D8-436E-8950-14FF36DDBC9B}" type="presParOf" srcId="{42AAFBF2-8705-40BF-8BAC-09A6A395CDB1}" destId="{60A28E25-3FE4-48CC-8E5A-1D83BB79D894}" srcOrd="1" destOrd="0" presId="urn:microsoft.com/office/officeart/2008/layout/LinedList"/>
    <dgm:cxn modelId="{D8B09B1D-B9E9-4918-98CE-35F0AC161F5A}" type="presParOf" srcId="{1C46FC77-E631-4547-AAEE-0DE2FB3C4D0E}" destId="{BB2A103A-D36C-4ABA-9A17-042CD7DB8AC0}" srcOrd="12" destOrd="0" presId="urn:microsoft.com/office/officeart/2008/layout/LinedList"/>
    <dgm:cxn modelId="{63C2F008-06F7-4A3C-A903-E3D055F86DDB}" type="presParOf" srcId="{1C46FC77-E631-4547-AAEE-0DE2FB3C4D0E}" destId="{C6EE86CC-C138-41DD-B579-F85A56675625}" srcOrd="13" destOrd="0" presId="urn:microsoft.com/office/officeart/2008/layout/LinedList"/>
    <dgm:cxn modelId="{65F98EEB-E048-4E3F-A0FB-489AEE5730E4}" type="presParOf" srcId="{C6EE86CC-C138-41DD-B579-F85A56675625}" destId="{124E1317-9691-4D79-8207-501CB5B3CA80}" srcOrd="0" destOrd="0" presId="urn:microsoft.com/office/officeart/2008/layout/LinedList"/>
    <dgm:cxn modelId="{4F2B4E4F-C6AE-40B4-ABBD-612B1000CE8C}" type="presParOf" srcId="{C6EE86CC-C138-41DD-B579-F85A56675625}" destId="{247400A2-0F7E-4E9A-BA0F-E64C9A7D2BB1}" srcOrd="1" destOrd="0" presId="urn:microsoft.com/office/officeart/2008/layout/LinedList"/>
    <dgm:cxn modelId="{0C8DBAA5-8FB8-46BE-8311-A612D107F038}" type="presParOf" srcId="{1C46FC77-E631-4547-AAEE-0DE2FB3C4D0E}" destId="{ED8D8422-ACFC-4066-A495-1921822659D9}" srcOrd="14" destOrd="0" presId="urn:microsoft.com/office/officeart/2008/layout/LinedList"/>
    <dgm:cxn modelId="{57E9DBBD-EC71-4B6F-8423-534FBF480A0F}" type="presParOf" srcId="{1C46FC77-E631-4547-AAEE-0DE2FB3C4D0E}" destId="{20D4F0E3-DC85-4A21-B3FF-E3BF0B710BB3}" srcOrd="15" destOrd="0" presId="urn:microsoft.com/office/officeart/2008/layout/LinedList"/>
    <dgm:cxn modelId="{3A429F33-6ED3-4D53-86E3-7962D00353E5}" type="presParOf" srcId="{20D4F0E3-DC85-4A21-B3FF-E3BF0B710BB3}" destId="{3327DEF3-6525-4179-BF5B-9088F9B4294E}" srcOrd="0" destOrd="0" presId="urn:microsoft.com/office/officeart/2008/layout/LinedList"/>
    <dgm:cxn modelId="{3F1AAA57-9D0C-481F-AB5D-0130457AA0CF}" type="presParOf" srcId="{20D4F0E3-DC85-4A21-B3FF-E3BF0B710BB3}" destId="{5083836A-F6A1-4CB2-A8C2-D474BBD71F51}" srcOrd="1" destOrd="0" presId="urn:microsoft.com/office/officeart/2008/layout/LinedList"/>
    <dgm:cxn modelId="{AAD93F7A-DCCB-4986-9264-36433491B6CC}" type="presParOf" srcId="{1C46FC77-E631-4547-AAEE-0DE2FB3C4D0E}" destId="{70C6F9C4-8855-4E17-8C12-180E20C9A587}" srcOrd="16" destOrd="0" presId="urn:microsoft.com/office/officeart/2008/layout/LinedList"/>
    <dgm:cxn modelId="{A2B50695-3887-4BA8-B680-8C0E04FB8224}" type="presParOf" srcId="{1C46FC77-E631-4547-AAEE-0DE2FB3C4D0E}" destId="{76C74289-049A-4864-AAD8-5798CFB8395D}" srcOrd="17" destOrd="0" presId="urn:microsoft.com/office/officeart/2008/layout/LinedList"/>
    <dgm:cxn modelId="{9008708C-62A3-485E-AD15-27AB3E59D15E}" type="presParOf" srcId="{76C74289-049A-4864-AAD8-5798CFB8395D}" destId="{FAE3D803-1791-4F74-9C83-F96E4A3391AE}" srcOrd="0" destOrd="0" presId="urn:microsoft.com/office/officeart/2008/layout/LinedList"/>
    <dgm:cxn modelId="{BD02CB03-AEF5-4E50-861B-5FC0814F7B4B}" type="presParOf" srcId="{76C74289-049A-4864-AAD8-5798CFB8395D}" destId="{7A5BC17B-6274-43E4-8A6B-F71BB7B85E76}" srcOrd="1" destOrd="0" presId="urn:microsoft.com/office/officeart/2008/layout/LinedList"/>
    <dgm:cxn modelId="{DC8DC267-EDCB-4102-8045-D80BD1BBB9A4}" type="presParOf" srcId="{1C46FC77-E631-4547-AAEE-0DE2FB3C4D0E}" destId="{7DF0A679-3006-4BED-A725-A67D44286F8D}" srcOrd="18" destOrd="0" presId="urn:microsoft.com/office/officeart/2008/layout/LinedList"/>
    <dgm:cxn modelId="{4034A876-E34D-461D-BE0F-A474B10BA620}" type="presParOf" srcId="{1C46FC77-E631-4547-AAEE-0DE2FB3C4D0E}" destId="{62D2189B-A700-4974-8B57-AFD0ED2415CB}" srcOrd="19" destOrd="0" presId="urn:microsoft.com/office/officeart/2008/layout/LinedList"/>
    <dgm:cxn modelId="{08D3D82A-922D-4268-9BEF-769C55A03952}" type="presParOf" srcId="{62D2189B-A700-4974-8B57-AFD0ED2415CB}" destId="{C71B4924-B3DB-434B-BD65-ABFBA3002700}" srcOrd="0" destOrd="0" presId="urn:microsoft.com/office/officeart/2008/layout/LinedList"/>
    <dgm:cxn modelId="{5540BCE3-6CCA-4302-8B3C-83BB4179649C}" type="presParOf" srcId="{62D2189B-A700-4974-8B57-AFD0ED2415CB}" destId="{23A26EA1-4B4D-4AF0-8DC6-289420B537C1}" srcOrd="1" destOrd="0" presId="urn:microsoft.com/office/officeart/2008/layout/LinedList"/>
    <dgm:cxn modelId="{58D734B4-8ABB-4BD5-94B2-4EED6F23788C}" type="presParOf" srcId="{1C46FC77-E631-4547-AAEE-0DE2FB3C4D0E}" destId="{C93FCA37-3D26-41C6-BCE1-7958E606E3C0}" srcOrd="20" destOrd="0" presId="urn:microsoft.com/office/officeart/2008/layout/LinedList"/>
    <dgm:cxn modelId="{32F4666F-48E8-4420-9E60-37AD7653A67C}" type="presParOf" srcId="{1C46FC77-E631-4547-AAEE-0DE2FB3C4D0E}" destId="{D72670FD-8FCE-4CE8-BADF-E312B1BF6053}" srcOrd="21" destOrd="0" presId="urn:microsoft.com/office/officeart/2008/layout/LinedList"/>
    <dgm:cxn modelId="{6F5A66DF-F492-4B92-A018-2CEF7CE2DAEF}" type="presParOf" srcId="{D72670FD-8FCE-4CE8-BADF-E312B1BF6053}" destId="{175273B9-BD26-482B-8521-36825FBA0D17}" srcOrd="0" destOrd="0" presId="urn:microsoft.com/office/officeart/2008/layout/LinedList"/>
    <dgm:cxn modelId="{DCDE1A05-1067-4348-96AC-5718795E4877}" type="presParOf" srcId="{D72670FD-8FCE-4CE8-BADF-E312B1BF6053}" destId="{FBB29B9B-F604-4BE6-BE3F-8152C7D7547C}" srcOrd="1" destOrd="0" presId="urn:microsoft.com/office/officeart/2008/layout/LinedList"/>
    <dgm:cxn modelId="{DA62B991-8623-4D56-8B73-602355E2A618}" type="presParOf" srcId="{1C46FC77-E631-4547-AAEE-0DE2FB3C4D0E}" destId="{92A44A82-F7B0-4A58-9DFD-8C5899F46CB1}" srcOrd="22" destOrd="0" presId="urn:microsoft.com/office/officeart/2008/layout/LinedList"/>
    <dgm:cxn modelId="{80768317-F507-419F-A203-1F5349501A06}" type="presParOf" srcId="{1C46FC77-E631-4547-AAEE-0DE2FB3C4D0E}" destId="{ACDB7B32-D456-478D-877D-A1CB2904262B}" srcOrd="23" destOrd="0" presId="urn:microsoft.com/office/officeart/2008/layout/LinedList"/>
    <dgm:cxn modelId="{3D746FC2-514D-4F47-869D-DD6876D41281}" type="presParOf" srcId="{ACDB7B32-D456-478D-877D-A1CB2904262B}" destId="{D0D23B65-66F1-4064-BBFC-C10E6932C395}" srcOrd="0" destOrd="0" presId="urn:microsoft.com/office/officeart/2008/layout/LinedList"/>
    <dgm:cxn modelId="{99B2EFEF-7F4B-4359-A571-559080295720}" type="presParOf" srcId="{ACDB7B32-D456-478D-877D-A1CB2904262B}" destId="{7552E0F0-B616-4136-AE2D-714F61F288F6}" srcOrd="1" destOrd="0" presId="urn:microsoft.com/office/officeart/2008/layout/LinedList"/>
    <dgm:cxn modelId="{D7E77592-061B-4838-B4E4-F8D82558F9F8}" type="presParOf" srcId="{1C46FC77-E631-4547-AAEE-0DE2FB3C4D0E}" destId="{A40CA2E3-1440-4952-9602-06BC42398578}" srcOrd="24" destOrd="0" presId="urn:microsoft.com/office/officeart/2008/layout/LinedList"/>
    <dgm:cxn modelId="{CFB6167C-B2C4-4006-BB33-3946A9C1519D}" type="presParOf" srcId="{1C46FC77-E631-4547-AAEE-0DE2FB3C4D0E}" destId="{0C054DEF-9A45-41DD-9AB9-B9D046D1713F}" srcOrd="25" destOrd="0" presId="urn:microsoft.com/office/officeart/2008/layout/LinedList"/>
    <dgm:cxn modelId="{4E5D0245-FFD2-4EF2-877C-993D95A3E7CF}" type="presParOf" srcId="{0C054DEF-9A45-41DD-9AB9-B9D046D1713F}" destId="{F2AB8886-FF21-41D2-8E44-6B58562EDDC7}" srcOrd="0" destOrd="0" presId="urn:microsoft.com/office/officeart/2008/layout/LinedList"/>
    <dgm:cxn modelId="{68D8330F-8B1B-4286-BD0B-8D0813032173}" type="presParOf" srcId="{0C054DEF-9A45-41DD-9AB9-B9D046D1713F}" destId="{57C839EC-F4B7-4A1B-8F3B-820F4210A978}" srcOrd="1" destOrd="0" presId="urn:microsoft.com/office/officeart/2008/layout/LinedList"/>
    <dgm:cxn modelId="{8E5758C9-D35E-465C-8A3D-87E109DFB2EE}" type="presParOf" srcId="{1C46FC77-E631-4547-AAEE-0DE2FB3C4D0E}" destId="{96E5FB79-54F0-4666-9A91-1BC04EB25135}" srcOrd="26" destOrd="0" presId="urn:microsoft.com/office/officeart/2008/layout/LinedList"/>
    <dgm:cxn modelId="{D97A8677-F1C8-4349-9668-DB31A86E9998}" type="presParOf" srcId="{1C46FC77-E631-4547-AAEE-0DE2FB3C4D0E}" destId="{418095A9-C1DC-4843-B1F4-2736BCA8CB01}" srcOrd="27" destOrd="0" presId="urn:microsoft.com/office/officeart/2008/layout/LinedList"/>
    <dgm:cxn modelId="{536305A7-401B-48DD-852E-B573C5A204BE}" type="presParOf" srcId="{418095A9-C1DC-4843-B1F4-2736BCA8CB01}" destId="{158B86D9-9041-4D45-8492-9F11D388BFF3}" srcOrd="0" destOrd="0" presId="urn:microsoft.com/office/officeart/2008/layout/LinedList"/>
    <dgm:cxn modelId="{A7E18F07-E1DC-458C-BC1A-611C9DE2388E}" type="presParOf" srcId="{418095A9-C1DC-4843-B1F4-2736BCA8CB01}" destId="{D8798E1E-1022-4D25-8053-C11839199066}"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191AECB-C300-435E-B19C-2EBFC3925877}"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5A561A9B-FC64-4887-B902-16764B616CC5}">
      <dgm:prSet/>
      <dgm:spPr/>
      <dgm:t>
        <a:bodyPr/>
        <a:lstStyle/>
        <a:p>
          <a:r>
            <a:rPr lang="en-GB"/>
            <a:t>Analyse the job role</a:t>
          </a:r>
          <a:endParaRPr lang="en-US"/>
        </a:p>
      </dgm:t>
    </dgm:pt>
    <dgm:pt modelId="{0BD070D1-8DD4-4054-86C4-5A749DE3A3DA}" type="parTrans" cxnId="{5B8D2DE4-B8FA-43B2-8B3A-31D7578CF5BC}">
      <dgm:prSet/>
      <dgm:spPr/>
      <dgm:t>
        <a:bodyPr/>
        <a:lstStyle/>
        <a:p>
          <a:endParaRPr lang="en-US"/>
        </a:p>
      </dgm:t>
    </dgm:pt>
    <dgm:pt modelId="{923D604D-1AC8-409D-9169-92E2FD8C34BB}" type="sibTrans" cxnId="{5B8D2DE4-B8FA-43B2-8B3A-31D7578CF5BC}">
      <dgm:prSet/>
      <dgm:spPr/>
      <dgm:t>
        <a:bodyPr/>
        <a:lstStyle/>
        <a:p>
          <a:endParaRPr lang="en-US"/>
        </a:p>
      </dgm:t>
    </dgm:pt>
    <dgm:pt modelId="{F7D69BB4-C8C8-47DB-A5E9-7D294EE619DE}">
      <dgm:prSet/>
      <dgm:spPr/>
      <dgm:t>
        <a:bodyPr/>
        <a:lstStyle/>
        <a:p>
          <a:r>
            <a:rPr lang="en-GB"/>
            <a:t>Prepare a job description       </a:t>
          </a:r>
          <a:endParaRPr lang="en-US"/>
        </a:p>
      </dgm:t>
    </dgm:pt>
    <dgm:pt modelId="{D7E745B6-38CE-4B9E-B1CF-D7A3F28DEF21}" type="parTrans" cxnId="{8F46237A-D4D1-4D90-B14B-D3BB53406959}">
      <dgm:prSet/>
      <dgm:spPr/>
      <dgm:t>
        <a:bodyPr/>
        <a:lstStyle/>
        <a:p>
          <a:endParaRPr lang="en-US"/>
        </a:p>
      </dgm:t>
    </dgm:pt>
    <dgm:pt modelId="{70FDCEE6-E56B-4EDC-8FCF-554463C22C02}" type="sibTrans" cxnId="{8F46237A-D4D1-4D90-B14B-D3BB53406959}">
      <dgm:prSet/>
      <dgm:spPr/>
      <dgm:t>
        <a:bodyPr/>
        <a:lstStyle/>
        <a:p>
          <a:endParaRPr lang="en-US"/>
        </a:p>
      </dgm:t>
    </dgm:pt>
    <dgm:pt modelId="{922FBA54-CAF3-4D90-821F-4AE557F00726}">
      <dgm:prSet/>
      <dgm:spPr/>
      <dgm:t>
        <a:bodyPr/>
        <a:lstStyle/>
        <a:p>
          <a:r>
            <a:rPr lang="en-GB"/>
            <a:t>person specification</a:t>
          </a:r>
          <a:endParaRPr lang="en-US"/>
        </a:p>
      </dgm:t>
    </dgm:pt>
    <dgm:pt modelId="{6F523629-EBAC-4F11-8463-E5859B9B086F}" type="parTrans" cxnId="{319AE606-6F43-41AF-8770-64C41415CF8D}">
      <dgm:prSet/>
      <dgm:spPr/>
      <dgm:t>
        <a:bodyPr/>
        <a:lstStyle/>
        <a:p>
          <a:endParaRPr lang="en-US"/>
        </a:p>
      </dgm:t>
    </dgm:pt>
    <dgm:pt modelId="{C6916D1E-8014-4ECB-A1F5-BBA7D77DD1EB}" type="sibTrans" cxnId="{319AE606-6F43-41AF-8770-64C41415CF8D}">
      <dgm:prSet/>
      <dgm:spPr/>
      <dgm:t>
        <a:bodyPr/>
        <a:lstStyle/>
        <a:p>
          <a:endParaRPr lang="en-US"/>
        </a:p>
      </dgm:t>
    </dgm:pt>
    <dgm:pt modelId="{09747FCD-41C9-496B-B82F-8567F5996DE4}">
      <dgm:prSet/>
      <dgm:spPr/>
      <dgm:t>
        <a:bodyPr/>
        <a:lstStyle/>
        <a:p>
          <a:r>
            <a:rPr lang="en-GB"/>
            <a:t>Advertise the vacancy</a:t>
          </a:r>
          <a:endParaRPr lang="en-US"/>
        </a:p>
      </dgm:t>
    </dgm:pt>
    <dgm:pt modelId="{F9E0C118-112D-485C-90AD-8F62C06C3084}" type="parTrans" cxnId="{47F9ED44-EF6E-4310-9BC5-E5A68D2B87FE}">
      <dgm:prSet/>
      <dgm:spPr/>
      <dgm:t>
        <a:bodyPr/>
        <a:lstStyle/>
        <a:p>
          <a:endParaRPr lang="en-US"/>
        </a:p>
      </dgm:t>
    </dgm:pt>
    <dgm:pt modelId="{A3EF1128-1461-4AD8-8C54-A8A93985BFD9}" type="sibTrans" cxnId="{47F9ED44-EF6E-4310-9BC5-E5A68D2B87FE}">
      <dgm:prSet/>
      <dgm:spPr/>
      <dgm:t>
        <a:bodyPr/>
        <a:lstStyle/>
        <a:p>
          <a:endParaRPr lang="en-US"/>
        </a:p>
      </dgm:t>
    </dgm:pt>
    <dgm:pt modelId="{A6F53317-FB61-447C-AA2C-A107AE5AD033}">
      <dgm:prSet/>
      <dgm:spPr/>
      <dgm:t>
        <a:bodyPr/>
        <a:lstStyle/>
        <a:p>
          <a:r>
            <a:rPr lang="en-GB"/>
            <a:t>Interviews</a:t>
          </a:r>
          <a:endParaRPr lang="en-US"/>
        </a:p>
      </dgm:t>
    </dgm:pt>
    <dgm:pt modelId="{B8FBA81E-9C8F-4CAD-94EC-3BC6167039B2}" type="parTrans" cxnId="{CAA9C2FA-FBCD-44AC-9379-28C48F550A7D}">
      <dgm:prSet/>
      <dgm:spPr/>
      <dgm:t>
        <a:bodyPr/>
        <a:lstStyle/>
        <a:p>
          <a:endParaRPr lang="en-US"/>
        </a:p>
      </dgm:t>
    </dgm:pt>
    <dgm:pt modelId="{E25F5301-82E0-404C-8DA5-F93A7FB30A4E}" type="sibTrans" cxnId="{CAA9C2FA-FBCD-44AC-9379-28C48F550A7D}">
      <dgm:prSet/>
      <dgm:spPr/>
      <dgm:t>
        <a:bodyPr/>
        <a:lstStyle/>
        <a:p>
          <a:endParaRPr lang="en-US"/>
        </a:p>
      </dgm:t>
    </dgm:pt>
    <dgm:pt modelId="{74ED9A08-AC6F-4F36-A45B-E4AB2996F1BB}">
      <dgm:prSet/>
      <dgm:spPr/>
      <dgm:t>
        <a:bodyPr/>
        <a:lstStyle/>
        <a:p>
          <a:r>
            <a:rPr lang="en-GB"/>
            <a:t>Select the best candidate</a:t>
          </a:r>
          <a:endParaRPr lang="en-US"/>
        </a:p>
      </dgm:t>
    </dgm:pt>
    <dgm:pt modelId="{3E4A8812-F6B5-457A-B78C-2D8850CDDE00}" type="parTrans" cxnId="{833BA1CD-4945-4699-A561-BA31A22678BE}">
      <dgm:prSet/>
      <dgm:spPr/>
      <dgm:t>
        <a:bodyPr/>
        <a:lstStyle/>
        <a:p>
          <a:endParaRPr lang="en-US"/>
        </a:p>
      </dgm:t>
    </dgm:pt>
    <dgm:pt modelId="{244287D9-0EB6-4BFD-9DF8-223C23605A07}" type="sibTrans" cxnId="{833BA1CD-4945-4699-A561-BA31A22678BE}">
      <dgm:prSet/>
      <dgm:spPr/>
      <dgm:t>
        <a:bodyPr/>
        <a:lstStyle/>
        <a:p>
          <a:endParaRPr lang="en-US"/>
        </a:p>
      </dgm:t>
    </dgm:pt>
    <dgm:pt modelId="{ACE8B748-7379-4263-9519-27151F83F27B}" type="pres">
      <dgm:prSet presAssocID="{A191AECB-C300-435E-B19C-2EBFC3925877}" presName="vert0" presStyleCnt="0">
        <dgm:presLayoutVars>
          <dgm:dir/>
          <dgm:animOne val="branch"/>
          <dgm:animLvl val="lvl"/>
        </dgm:presLayoutVars>
      </dgm:prSet>
      <dgm:spPr/>
    </dgm:pt>
    <dgm:pt modelId="{382E263B-DE06-4B34-9509-600AEB43ED4E}" type="pres">
      <dgm:prSet presAssocID="{5A561A9B-FC64-4887-B902-16764B616CC5}" presName="thickLine" presStyleLbl="alignNode1" presStyleIdx="0" presStyleCnt="6"/>
      <dgm:spPr/>
    </dgm:pt>
    <dgm:pt modelId="{8C49E982-C6B2-47A4-85F1-842C95D48C4A}" type="pres">
      <dgm:prSet presAssocID="{5A561A9B-FC64-4887-B902-16764B616CC5}" presName="horz1" presStyleCnt="0"/>
      <dgm:spPr/>
    </dgm:pt>
    <dgm:pt modelId="{50011A2B-8B6D-47F9-9428-F6DF9B3041F9}" type="pres">
      <dgm:prSet presAssocID="{5A561A9B-FC64-4887-B902-16764B616CC5}" presName="tx1" presStyleLbl="revTx" presStyleIdx="0" presStyleCnt="6"/>
      <dgm:spPr/>
    </dgm:pt>
    <dgm:pt modelId="{2C034C74-D57C-40F8-A2DB-FF2D42C4A452}" type="pres">
      <dgm:prSet presAssocID="{5A561A9B-FC64-4887-B902-16764B616CC5}" presName="vert1" presStyleCnt="0"/>
      <dgm:spPr/>
    </dgm:pt>
    <dgm:pt modelId="{94E3CE6E-9E8E-496A-8101-BE641CB08750}" type="pres">
      <dgm:prSet presAssocID="{F7D69BB4-C8C8-47DB-A5E9-7D294EE619DE}" presName="thickLine" presStyleLbl="alignNode1" presStyleIdx="1" presStyleCnt="6"/>
      <dgm:spPr/>
    </dgm:pt>
    <dgm:pt modelId="{6F6BBB0E-07AC-45AD-A4EF-C2FAB684C85E}" type="pres">
      <dgm:prSet presAssocID="{F7D69BB4-C8C8-47DB-A5E9-7D294EE619DE}" presName="horz1" presStyleCnt="0"/>
      <dgm:spPr/>
    </dgm:pt>
    <dgm:pt modelId="{2725F458-CA03-4CA2-9BB2-00CF786CE28F}" type="pres">
      <dgm:prSet presAssocID="{F7D69BB4-C8C8-47DB-A5E9-7D294EE619DE}" presName="tx1" presStyleLbl="revTx" presStyleIdx="1" presStyleCnt="6"/>
      <dgm:spPr/>
    </dgm:pt>
    <dgm:pt modelId="{01E5AB81-7F0D-4480-A827-B8C76AEF09FB}" type="pres">
      <dgm:prSet presAssocID="{F7D69BB4-C8C8-47DB-A5E9-7D294EE619DE}" presName="vert1" presStyleCnt="0"/>
      <dgm:spPr/>
    </dgm:pt>
    <dgm:pt modelId="{076ECB4E-F81C-4DFE-A307-8E6BCC474568}" type="pres">
      <dgm:prSet presAssocID="{922FBA54-CAF3-4D90-821F-4AE557F00726}" presName="thickLine" presStyleLbl="alignNode1" presStyleIdx="2" presStyleCnt="6"/>
      <dgm:spPr/>
    </dgm:pt>
    <dgm:pt modelId="{D2024DE4-30C1-43B1-B863-193F79DF5950}" type="pres">
      <dgm:prSet presAssocID="{922FBA54-CAF3-4D90-821F-4AE557F00726}" presName="horz1" presStyleCnt="0"/>
      <dgm:spPr/>
    </dgm:pt>
    <dgm:pt modelId="{C34E292C-F989-4DC2-94F7-64D6144E2C3B}" type="pres">
      <dgm:prSet presAssocID="{922FBA54-CAF3-4D90-821F-4AE557F00726}" presName="tx1" presStyleLbl="revTx" presStyleIdx="2" presStyleCnt="6"/>
      <dgm:spPr/>
    </dgm:pt>
    <dgm:pt modelId="{0BBAAC7D-2996-4A77-B99D-F1A2A7F7DFE1}" type="pres">
      <dgm:prSet presAssocID="{922FBA54-CAF3-4D90-821F-4AE557F00726}" presName="vert1" presStyleCnt="0"/>
      <dgm:spPr/>
    </dgm:pt>
    <dgm:pt modelId="{25AB1FCA-B924-4CFA-B569-F4AF1B4F0267}" type="pres">
      <dgm:prSet presAssocID="{09747FCD-41C9-496B-B82F-8567F5996DE4}" presName="thickLine" presStyleLbl="alignNode1" presStyleIdx="3" presStyleCnt="6"/>
      <dgm:spPr/>
    </dgm:pt>
    <dgm:pt modelId="{EA820513-A421-482B-ADEC-7301DD8EC3E6}" type="pres">
      <dgm:prSet presAssocID="{09747FCD-41C9-496B-B82F-8567F5996DE4}" presName="horz1" presStyleCnt="0"/>
      <dgm:spPr/>
    </dgm:pt>
    <dgm:pt modelId="{44D180DC-79A7-40E5-88C7-4CACA0BC8AAA}" type="pres">
      <dgm:prSet presAssocID="{09747FCD-41C9-496B-B82F-8567F5996DE4}" presName="tx1" presStyleLbl="revTx" presStyleIdx="3" presStyleCnt="6"/>
      <dgm:spPr/>
    </dgm:pt>
    <dgm:pt modelId="{37FE9274-0CFD-469C-BFC2-E6F84C58CBF5}" type="pres">
      <dgm:prSet presAssocID="{09747FCD-41C9-496B-B82F-8567F5996DE4}" presName="vert1" presStyleCnt="0"/>
      <dgm:spPr/>
    </dgm:pt>
    <dgm:pt modelId="{94B3E450-1C1B-4803-B29E-8DFD5CECD689}" type="pres">
      <dgm:prSet presAssocID="{A6F53317-FB61-447C-AA2C-A107AE5AD033}" presName="thickLine" presStyleLbl="alignNode1" presStyleIdx="4" presStyleCnt="6"/>
      <dgm:spPr/>
    </dgm:pt>
    <dgm:pt modelId="{D96053A6-ABCA-4E96-9B28-77FA56411873}" type="pres">
      <dgm:prSet presAssocID="{A6F53317-FB61-447C-AA2C-A107AE5AD033}" presName="horz1" presStyleCnt="0"/>
      <dgm:spPr/>
    </dgm:pt>
    <dgm:pt modelId="{86674671-CC1A-4843-B8B5-AA476772B7A3}" type="pres">
      <dgm:prSet presAssocID="{A6F53317-FB61-447C-AA2C-A107AE5AD033}" presName="tx1" presStyleLbl="revTx" presStyleIdx="4" presStyleCnt="6"/>
      <dgm:spPr/>
    </dgm:pt>
    <dgm:pt modelId="{29945717-CAAB-44DE-A453-C382DE8999A5}" type="pres">
      <dgm:prSet presAssocID="{A6F53317-FB61-447C-AA2C-A107AE5AD033}" presName="vert1" presStyleCnt="0"/>
      <dgm:spPr/>
    </dgm:pt>
    <dgm:pt modelId="{A145CF13-03E3-42B1-865B-4DFD055EA934}" type="pres">
      <dgm:prSet presAssocID="{74ED9A08-AC6F-4F36-A45B-E4AB2996F1BB}" presName="thickLine" presStyleLbl="alignNode1" presStyleIdx="5" presStyleCnt="6"/>
      <dgm:spPr/>
    </dgm:pt>
    <dgm:pt modelId="{8DA7895B-F9F9-4948-B0AF-3B72FA8180C2}" type="pres">
      <dgm:prSet presAssocID="{74ED9A08-AC6F-4F36-A45B-E4AB2996F1BB}" presName="horz1" presStyleCnt="0"/>
      <dgm:spPr/>
    </dgm:pt>
    <dgm:pt modelId="{6B153E4E-38B0-4060-BC8B-593BC0868372}" type="pres">
      <dgm:prSet presAssocID="{74ED9A08-AC6F-4F36-A45B-E4AB2996F1BB}" presName="tx1" presStyleLbl="revTx" presStyleIdx="5" presStyleCnt="6"/>
      <dgm:spPr/>
    </dgm:pt>
    <dgm:pt modelId="{A5AF338E-91B9-4EAD-9DDC-0389B3594C78}" type="pres">
      <dgm:prSet presAssocID="{74ED9A08-AC6F-4F36-A45B-E4AB2996F1BB}" presName="vert1" presStyleCnt="0"/>
      <dgm:spPr/>
    </dgm:pt>
  </dgm:ptLst>
  <dgm:cxnLst>
    <dgm:cxn modelId="{495F3200-E2E6-4249-985B-61F6A189ED1B}" type="presOf" srcId="{09747FCD-41C9-496B-B82F-8567F5996DE4}" destId="{44D180DC-79A7-40E5-88C7-4CACA0BC8AAA}" srcOrd="0" destOrd="0" presId="urn:microsoft.com/office/officeart/2008/layout/LinedList"/>
    <dgm:cxn modelId="{319AE606-6F43-41AF-8770-64C41415CF8D}" srcId="{A191AECB-C300-435E-B19C-2EBFC3925877}" destId="{922FBA54-CAF3-4D90-821F-4AE557F00726}" srcOrd="2" destOrd="0" parTransId="{6F523629-EBAC-4F11-8463-E5859B9B086F}" sibTransId="{C6916D1E-8014-4ECB-A1F5-BBA7D77DD1EB}"/>
    <dgm:cxn modelId="{7E1BF82C-FF8B-48CB-AAEA-635EA7BA95C4}" type="presOf" srcId="{922FBA54-CAF3-4D90-821F-4AE557F00726}" destId="{C34E292C-F989-4DC2-94F7-64D6144E2C3B}" srcOrd="0" destOrd="0" presId="urn:microsoft.com/office/officeart/2008/layout/LinedList"/>
    <dgm:cxn modelId="{47F9ED44-EF6E-4310-9BC5-E5A68D2B87FE}" srcId="{A191AECB-C300-435E-B19C-2EBFC3925877}" destId="{09747FCD-41C9-496B-B82F-8567F5996DE4}" srcOrd="3" destOrd="0" parTransId="{F9E0C118-112D-485C-90AD-8F62C06C3084}" sibTransId="{A3EF1128-1461-4AD8-8C54-A8A93985BFD9}"/>
    <dgm:cxn modelId="{6F01AD68-45DE-462C-9B09-E8FE69A848D5}" type="presOf" srcId="{5A561A9B-FC64-4887-B902-16764B616CC5}" destId="{50011A2B-8B6D-47F9-9428-F6DF9B3041F9}" srcOrd="0" destOrd="0" presId="urn:microsoft.com/office/officeart/2008/layout/LinedList"/>
    <dgm:cxn modelId="{A089164B-C676-489A-85CB-5E7A2FA8CA65}" type="presOf" srcId="{A191AECB-C300-435E-B19C-2EBFC3925877}" destId="{ACE8B748-7379-4263-9519-27151F83F27B}" srcOrd="0" destOrd="0" presId="urn:microsoft.com/office/officeart/2008/layout/LinedList"/>
    <dgm:cxn modelId="{9C186C6F-4170-431A-8168-EF842338FECC}" type="presOf" srcId="{74ED9A08-AC6F-4F36-A45B-E4AB2996F1BB}" destId="{6B153E4E-38B0-4060-BC8B-593BC0868372}" srcOrd="0" destOrd="0" presId="urn:microsoft.com/office/officeart/2008/layout/LinedList"/>
    <dgm:cxn modelId="{8F46237A-D4D1-4D90-B14B-D3BB53406959}" srcId="{A191AECB-C300-435E-B19C-2EBFC3925877}" destId="{F7D69BB4-C8C8-47DB-A5E9-7D294EE619DE}" srcOrd="1" destOrd="0" parTransId="{D7E745B6-38CE-4B9E-B1CF-D7A3F28DEF21}" sibTransId="{70FDCEE6-E56B-4EDC-8FCF-554463C22C02}"/>
    <dgm:cxn modelId="{298E9980-79D8-420D-A7DC-B3884A31C02D}" type="presOf" srcId="{F7D69BB4-C8C8-47DB-A5E9-7D294EE619DE}" destId="{2725F458-CA03-4CA2-9BB2-00CF786CE28F}" srcOrd="0" destOrd="0" presId="urn:microsoft.com/office/officeart/2008/layout/LinedList"/>
    <dgm:cxn modelId="{2AD835A3-351D-4E82-B8EB-73C90A4CE175}" type="presOf" srcId="{A6F53317-FB61-447C-AA2C-A107AE5AD033}" destId="{86674671-CC1A-4843-B8B5-AA476772B7A3}" srcOrd="0" destOrd="0" presId="urn:microsoft.com/office/officeart/2008/layout/LinedList"/>
    <dgm:cxn modelId="{833BA1CD-4945-4699-A561-BA31A22678BE}" srcId="{A191AECB-C300-435E-B19C-2EBFC3925877}" destId="{74ED9A08-AC6F-4F36-A45B-E4AB2996F1BB}" srcOrd="5" destOrd="0" parTransId="{3E4A8812-F6B5-457A-B78C-2D8850CDDE00}" sibTransId="{244287D9-0EB6-4BFD-9DF8-223C23605A07}"/>
    <dgm:cxn modelId="{5B8D2DE4-B8FA-43B2-8B3A-31D7578CF5BC}" srcId="{A191AECB-C300-435E-B19C-2EBFC3925877}" destId="{5A561A9B-FC64-4887-B902-16764B616CC5}" srcOrd="0" destOrd="0" parTransId="{0BD070D1-8DD4-4054-86C4-5A749DE3A3DA}" sibTransId="{923D604D-1AC8-409D-9169-92E2FD8C34BB}"/>
    <dgm:cxn modelId="{CAA9C2FA-FBCD-44AC-9379-28C48F550A7D}" srcId="{A191AECB-C300-435E-B19C-2EBFC3925877}" destId="{A6F53317-FB61-447C-AA2C-A107AE5AD033}" srcOrd="4" destOrd="0" parTransId="{B8FBA81E-9C8F-4CAD-94EC-3BC6167039B2}" sibTransId="{E25F5301-82E0-404C-8DA5-F93A7FB30A4E}"/>
    <dgm:cxn modelId="{1029FBEB-7712-46D5-974F-D3FA75FE7CC2}" type="presParOf" srcId="{ACE8B748-7379-4263-9519-27151F83F27B}" destId="{382E263B-DE06-4B34-9509-600AEB43ED4E}" srcOrd="0" destOrd="0" presId="urn:microsoft.com/office/officeart/2008/layout/LinedList"/>
    <dgm:cxn modelId="{A73D99E7-6457-473E-B607-E1C88172B080}" type="presParOf" srcId="{ACE8B748-7379-4263-9519-27151F83F27B}" destId="{8C49E982-C6B2-47A4-85F1-842C95D48C4A}" srcOrd="1" destOrd="0" presId="urn:microsoft.com/office/officeart/2008/layout/LinedList"/>
    <dgm:cxn modelId="{61F00BC6-CD79-4DCC-8D3D-57EE88404857}" type="presParOf" srcId="{8C49E982-C6B2-47A4-85F1-842C95D48C4A}" destId="{50011A2B-8B6D-47F9-9428-F6DF9B3041F9}" srcOrd="0" destOrd="0" presId="urn:microsoft.com/office/officeart/2008/layout/LinedList"/>
    <dgm:cxn modelId="{F89D0421-5472-4184-BE55-5FF654AD706A}" type="presParOf" srcId="{8C49E982-C6B2-47A4-85F1-842C95D48C4A}" destId="{2C034C74-D57C-40F8-A2DB-FF2D42C4A452}" srcOrd="1" destOrd="0" presId="urn:microsoft.com/office/officeart/2008/layout/LinedList"/>
    <dgm:cxn modelId="{1057E94C-8C85-4D00-ABCA-C93BA58B66B6}" type="presParOf" srcId="{ACE8B748-7379-4263-9519-27151F83F27B}" destId="{94E3CE6E-9E8E-496A-8101-BE641CB08750}" srcOrd="2" destOrd="0" presId="urn:microsoft.com/office/officeart/2008/layout/LinedList"/>
    <dgm:cxn modelId="{051F28E7-0426-4581-9BCC-88AEC1D77CDC}" type="presParOf" srcId="{ACE8B748-7379-4263-9519-27151F83F27B}" destId="{6F6BBB0E-07AC-45AD-A4EF-C2FAB684C85E}" srcOrd="3" destOrd="0" presId="urn:microsoft.com/office/officeart/2008/layout/LinedList"/>
    <dgm:cxn modelId="{EB298F4F-763F-4B10-B8D1-084D4AF82CD2}" type="presParOf" srcId="{6F6BBB0E-07AC-45AD-A4EF-C2FAB684C85E}" destId="{2725F458-CA03-4CA2-9BB2-00CF786CE28F}" srcOrd="0" destOrd="0" presId="urn:microsoft.com/office/officeart/2008/layout/LinedList"/>
    <dgm:cxn modelId="{D35BBBD2-F80A-4F03-87C1-0E02C0B0A8BA}" type="presParOf" srcId="{6F6BBB0E-07AC-45AD-A4EF-C2FAB684C85E}" destId="{01E5AB81-7F0D-4480-A827-B8C76AEF09FB}" srcOrd="1" destOrd="0" presId="urn:microsoft.com/office/officeart/2008/layout/LinedList"/>
    <dgm:cxn modelId="{5E3C678B-DF73-4D76-B076-33E9EBB26225}" type="presParOf" srcId="{ACE8B748-7379-4263-9519-27151F83F27B}" destId="{076ECB4E-F81C-4DFE-A307-8E6BCC474568}" srcOrd="4" destOrd="0" presId="urn:microsoft.com/office/officeart/2008/layout/LinedList"/>
    <dgm:cxn modelId="{5F4F70FA-BEEC-4016-A4AF-D34F3531A18B}" type="presParOf" srcId="{ACE8B748-7379-4263-9519-27151F83F27B}" destId="{D2024DE4-30C1-43B1-B863-193F79DF5950}" srcOrd="5" destOrd="0" presId="urn:microsoft.com/office/officeart/2008/layout/LinedList"/>
    <dgm:cxn modelId="{3E8ED460-129C-4C89-8102-DE931ED7C892}" type="presParOf" srcId="{D2024DE4-30C1-43B1-B863-193F79DF5950}" destId="{C34E292C-F989-4DC2-94F7-64D6144E2C3B}" srcOrd="0" destOrd="0" presId="urn:microsoft.com/office/officeart/2008/layout/LinedList"/>
    <dgm:cxn modelId="{EAF252BB-627A-492C-AFB7-1ECA55E4D487}" type="presParOf" srcId="{D2024DE4-30C1-43B1-B863-193F79DF5950}" destId="{0BBAAC7D-2996-4A77-B99D-F1A2A7F7DFE1}" srcOrd="1" destOrd="0" presId="urn:microsoft.com/office/officeart/2008/layout/LinedList"/>
    <dgm:cxn modelId="{10C70EA8-69BE-4675-9103-2734DEB75513}" type="presParOf" srcId="{ACE8B748-7379-4263-9519-27151F83F27B}" destId="{25AB1FCA-B924-4CFA-B569-F4AF1B4F0267}" srcOrd="6" destOrd="0" presId="urn:microsoft.com/office/officeart/2008/layout/LinedList"/>
    <dgm:cxn modelId="{75B1D046-3E1E-47F4-A572-94237B840199}" type="presParOf" srcId="{ACE8B748-7379-4263-9519-27151F83F27B}" destId="{EA820513-A421-482B-ADEC-7301DD8EC3E6}" srcOrd="7" destOrd="0" presId="urn:microsoft.com/office/officeart/2008/layout/LinedList"/>
    <dgm:cxn modelId="{0242A8CF-3A71-4630-829D-A537F2AD533C}" type="presParOf" srcId="{EA820513-A421-482B-ADEC-7301DD8EC3E6}" destId="{44D180DC-79A7-40E5-88C7-4CACA0BC8AAA}" srcOrd="0" destOrd="0" presId="urn:microsoft.com/office/officeart/2008/layout/LinedList"/>
    <dgm:cxn modelId="{B3FC4129-1568-4663-8BB4-55173437D5C2}" type="presParOf" srcId="{EA820513-A421-482B-ADEC-7301DD8EC3E6}" destId="{37FE9274-0CFD-469C-BFC2-E6F84C58CBF5}" srcOrd="1" destOrd="0" presId="urn:microsoft.com/office/officeart/2008/layout/LinedList"/>
    <dgm:cxn modelId="{F5E2373C-07DD-4D37-A732-011D3BB82F81}" type="presParOf" srcId="{ACE8B748-7379-4263-9519-27151F83F27B}" destId="{94B3E450-1C1B-4803-B29E-8DFD5CECD689}" srcOrd="8" destOrd="0" presId="urn:microsoft.com/office/officeart/2008/layout/LinedList"/>
    <dgm:cxn modelId="{BC3F3143-711C-4FA6-BE8F-FD3B03E2588C}" type="presParOf" srcId="{ACE8B748-7379-4263-9519-27151F83F27B}" destId="{D96053A6-ABCA-4E96-9B28-77FA56411873}" srcOrd="9" destOrd="0" presId="urn:microsoft.com/office/officeart/2008/layout/LinedList"/>
    <dgm:cxn modelId="{055DC0F4-C9EE-48AE-84FD-86F816C88EB0}" type="presParOf" srcId="{D96053A6-ABCA-4E96-9B28-77FA56411873}" destId="{86674671-CC1A-4843-B8B5-AA476772B7A3}" srcOrd="0" destOrd="0" presId="urn:microsoft.com/office/officeart/2008/layout/LinedList"/>
    <dgm:cxn modelId="{C5E17E64-5201-44A0-AAB1-AB6A874B530D}" type="presParOf" srcId="{D96053A6-ABCA-4E96-9B28-77FA56411873}" destId="{29945717-CAAB-44DE-A453-C382DE8999A5}" srcOrd="1" destOrd="0" presId="urn:microsoft.com/office/officeart/2008/layout/LinedList"/>
    <dgm:cxn modelId="{148CC65B-442A-4DE8-9467-A350E4AB44E8}" type="presParOf" srcId="{ACE8B748-7379-4263-9519-27151F83F27B}" destId="{A145CF13-03E3-42B1-865B-4DFD055EA934}" srcOrd="10" destOrd="0" presId="urn:microsoft.com/office/officeart/2008/layout/LinedList"/>
    <dgm:cxn modelId="{AE7F39AC-3E94-4BBA-8372-06E8364842CD}" type="presParOf" srcId="{ACE8B748-7379-4263-9519-27151F83F27B}" destId="{8DA7895B-F9F9-4948-B0AF-3B72FA8180C2}" srcOrd="11" destOrd="0" presId="urn:microsoft.com/office/officeart/2008/layout/LinedList"/>
    <dgm:cxn modelId="{A4634AFA-E8CC-4867-A513-0964C7BB99FB}" type="presParOf" srcId="{8DA7895B-F9F9-4948-B0AF-3B72FA8180C2}" destId="{6B153E4E-38B0-4060-BC8B-593BC0868372}" srcOrd="0" destOrd="0" presId="urn:microsoft.com/office/officeart/2008/layout/LinedList"/>
    <dgm:cxn modelId="{39D3BECA-CA0E-4971-BC0C-4E78EE04F6AF}" type="presParOf" srcId="{8DA7895B-F9F9-4948-B0AF-3B72FA8180C2}" destId="{A5AF338E-91B9-4EAD-9DDC-0389B3594C7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134A6DF-126B-48A6-8DE4-78CB64CC3262}"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CE1099D2-1F57-4F42-91CA-EF5C249E7971}">
      <dgm:prSet/>
      <dgm:spPr/>
      <dgm:t>
        <a:bodyPr/>
        <a:lstStyle/>
        <a:p>
          <a:pPr>
            <a:lnSpc>
              <a:spcPct val="100000"/>
            </a:lnSpc>
          </a:pPr>
          <a:r>
            <a:rPr lang="en-GB" b="1" u="sng"/>
            <a:t>ASDA should</a:t>
          </a:r>
          <a:endParaRPr lang="en-US"/>
        </a:p>
      </dgm:t>
    </dgm:pt>
    <dgm:pt modelId="{79950CE2-91B9-4CD9-A57D-E294A5FBC172}" type="parTrans" cxnId="{5A01D573-500F-4013-9712-2DEF149F14BF}">
      <dgm:prSet/>
      <dgm:spPr/>
      <dgm:t>
        <a:bodyPr/>
        <a:lstStyle/>
        <a:p>
          <a:endParaRPr lang="en-US"/>
        </a:p>
      </dgm:t>
    </dgm:pt>
    <dgm:pt modelId="{A96EDB9C-438E-4206-B990-E884450781C6}" type="sibTrans" cxnId="{5A01D573-500F-4013-9712-2DEF149F14BF}">
      <dgm:prSet/>
      <dgm:spPr/>
      <dgm:t>
        <a:bodyPr/>
        <a:lstStyle/>
        <a:p>
          <a:endParaRPr lang="en-US"/>
        </a:p>
      </dgm:t>
    </dgm:pt>
    <dgm:pt modelId="{FE5703D9-B274-4E83-BEB9-D78076E90DF7}">
      <dgm:prSet/>
      <dgm:spPr/>
      <dgm:t>
        <a:bodyPr/>
        <a:lstStyle/>
        <a:p>
          <a:pPr>
            <a:lnSpc>
              <a:spcPct val="100000"/>
            </a:lnSpc>
          </a:pPr>
          <a:r>
            <a:rPr lang="en-GB"/>
            <a:t>Carry out detailed job analysis</a:t>
          </a:r>
          <a:endParaRPr lang="en-US"/>
        </a:p>
      </dgm:t>
    </dgm:pt>
    <dgm:pt modelId="{C522AEBF-4BA5-4BF9-AF10-2F87AE56CE18}" type="parTrans" cxnId="{50B42EEA-190D-4C0B-8582-FC4C486A0665}">
      <dgm:prSet/>
      <dgm:spPr/>
      <dgm:t>
        <a:bodyPr/>
        <a:lstStyle/>
        <a:p>
          <a:endParaRPr lang="en-US"/>
        </a:p>
      </dgm:t>
    </dgm:pt>
    <dgm:pt modelId="{9E6C0EF3-5392-42C8-93A2-0AB901EB6D39}" type="sibTrans" cxnId="{50B42EEA-190D-4C0B-8582-FC4C486A0665}">
      <dgm:prSet/>
      <dgm:spPr/>
      <dgm:t>
        <a:bodyPr/>
        <a:lstStyle/>
        <a:p>
          <a:endParaRPr lang="en-US"/>
        </a:p>
      </dgm:t>
    </dgm:pt>
    <dgm:pt modelId="{C1CC2511-288C-49A4-8411-25F1FE709B4A}">
      <dgm:prSet/>
      <dgm:spPr/>
      <dgm:t>
        <a:bodyPr/>
        <a:lstStyle/>
        <a:p>
          <a:pPr>
            <a:lnSpc>
              <a:spcPct val="100000"/>
            </a:lnSpc>
          </a:pPr>
          <a:r>
            <a:rPr lang="en-GB"/>
            <a:t>Use clear job descriptions</a:t>
          </a:r>
          <a:endParaRPr lang="en-US"/>
        </a:p>
      </dgm:t>
    </dgm:pt>
    <dgm:pt modelId="{F69BF607-C95B-40B6-95DD-1A8343657232}" type="parTrans" cxnId="{6731194A-9C04-4030-9733-63C9303910BA}">
      <dgm:prSet/>
      <dgm:spPr/>
      <dgm:t>
        <a:bodyPr/>
        <a:lstStyle/>
        <a:p>
          <a:endParaRPr lang="en-US"/>
        </a:p>
      </dgm:t>
    </dgm:pt>
    <dgm:pt modelId="{660B1A26-F333-49E4-B6C6-D848FD41002C}" type="sibTrans" cxnId="{6731194A-9C04-4030-9733-63C9303910BA}">
      <dgm:prSet/>
      <dgm:spPr/>
      <dgm:t>
        <a:bodyPr/>
        <a:lstStyle/>
        <a:p>
          <a:endParaRPr lang="en-US"/>
        </a:p>
      </dgm:t>
    </dgm:pt>
    <dgm:pt modelId="{B845B4B4-0452-4B1E-93E3-E6A1925FACA7}">
      <dgm:prSet/>
      <dgm:spPr/>
      <dgm:t>
        <a:bodyPr/>
        <a:lstStyle/>
        <a:p>
          <a:pPr>
            <a:lnSpc>
              <a:spcPct val="100000"/>
            </a:lnSpc>
          </a:pPr>
          <a:r>
            <a:rPr lang="en-GB"/>
            <a:t>Advertise Vacancies widely</a:t>
          </a:r>
          <a:endParaRPr lang="en-US"/>
        </a:p>
      </dgm:t>
    </dgm:pt>
    <dgm:pt modelId="{ED134FF9-14EF-4AB5-A3FC-9661A51828B2}" type="parTrans" cxnId="{4D69365C-D864-4C41-A0F1-75A101ACBCEA}">
      <dgm:prSet/>
      <dgm:spPr/>
      <dgm:t>
        <a:bodyPr/>
        <a:lstStyle/>
        <a:p>
          <a:endParaRPr lang="en-US"/>
        </a:p>
      </dgm:t>
    </dgm:pt>
    <dgm:pt modelId="{953ECB2D-0B74-4E8F-8AD8-A628D8081A33}" type="sibTrans" cxnId="{4D69365C-D864-4C41-A0F1-75A101ACBCEA}">
      <dgm:prSet/>
      <dgm:spPr/>
      <dgm:t>
        <a:bodyPr/>
        <a:lstStyle/>
        <a:p>
          <a:endParaRPr lang="en-US"/>
        </a:p>
      </dgm:t>
    </dgm:pt>
    <dgm:pt modelId="{0E7CDEDD-D8E6-48E6-9B82-398915BF3EEB}">
      <dgm:prSet/>
      <dgm:spPr/>
      <dgm:t>
        <a:bodyPr/>
        <a:lstStyle/>
        <a:p>
          <a:pPr>
            <a:lnSpc>
              <a:spcPct val="100000"/>
            </a:lnSpc>
          </a:pPr>
          <a:r>
            <a:rPr lang="en-GB"/>
            <a:t>Conduct structured interviews</a:t>
          </a:r>
          <a:endParaRPr lang="en-US"/>
        </a:p>
      </dgm:t>
    </dgm:pt>
    <dgm:pt modelId="{54247130-BE8B-43A6-A4F5-A2FB5F1069F8}" type="parTrans" cxnId="{00C6FAB9-DFEF-4AF6-8F2A-14A0A1858047}">
      <dgm:prSet/>
      <dgm:spPr/>
      <dgm:t>
        <a:bodyPr/>
        <a:lstStyle/>
        <a:p>
          <a:endParaRPr lang="en-US"/>
        </a:p>
      </dgm:t>
    </dgm:pt>
    <dgm:pt modelId="{4040F5C7-98D5-4BC0-92DB-5ED0EE3B2FA3}" type="sibTrans" cxnId="{00C6FAB9-DFEF-4AF6-8F2A-14A0A1858047}">
      <dgm:prSet/>
      <dgm:spPr/>
      <dgm:t>
        <a:bodyPr/>
        <a:lstStyle/>
        <a:p>
          <a:endParaRPr lang="en-US"/>
        </a:p>
      </dgm:t>
    </dgm:pt>
    <dgm:pt modelId="{08AD09B8-221D-4553-A05E-BFF219D09289}">
      <dgm:prSet/>
      <dgm:spPr/>
      <dgm:t>
        <a:bodyPr/>
        <a:lstStyle/>
        <a:p>
          <a:pPr>
            <a:lnSpc>
              <a:spcPct val="100000"/>
            </a:lnSpc>
          </a:pPr>
          <a:r>
            <a:rPr lang="en-GB"/>
            <a:t>Use behavioural and competency questions</a:t>
          </a:r>
          <a:endParaRPr lang="en-US"/>
        </a:p>
      </dgm:t>
    </dgm:pt>
    <dgm:pt modelId="{36140A6C-D0BF-4A2B-887A-425DF280DF73}" type="parTrans" cxnId="{4B316464-066B-444F-A734-2CBD8298712E}">
      <dgm:prSet/>
      <dgm:spPr/>
      <dgm:t>
        <a:bodyPr/>
        <a:lstStyle/>
        <a:p>
          <a:endParaRPr lang="en-US"/>
        </a:p>
      </dgm:t>
    </dgm:pt>
    <dgm:pt modelId="{73827C6E-19E8-464D-9F08-12B38F5735B6}" type="sibTrans" cxnId="{4B316464-066B-444F-A734-2CBD8298712E}">
      <dgm:prSet/>
      <dgm:spPr/>
      <dgm:t>
        <a:bodyPr/>
        <a:lstStyle/>
        <a:p>
          <a:endParaRPr lang="en-US"/>
        </a:p>
      </dgm:t>
    </dgm:pt>
    <dgm:pt modelId="{4EA0656A-8E6E-47FD-A4D2-66ECB65804C5}">
      <dgm:prSet/>
      <dgm:spPr/>
      <dgm:t>
        <a:bodyPr/>
        <a:lstStyle/>
        <a:p>
          <a:pPr>
            <a:lnSpc>
              <a:spcPct val="100000"/>
            </a:lnSpc>
          </a:pPr>
          <a:r>
            <a:rPr lang="en-GB"/>
            <a:t>Combine virtual and face to face interviews</a:t>
          </a:r>
          <a:endParaRPr lang="en-US"/>
        </a:p>
      </dgm:t>
    </dgm:pt>
    <dgm:pt modelId="{E430FF16-CFCD-4964-9AF5-B714B022A41C}" type="parTrans" cxnId="{A47756AF-4246-4116-98BD-76CB95724869}">
      <dgm:prSet/>
      <dgm:spPr/>
      <dgm:t>
        <a:bodyPr/>
        <a:lstStyle/>
        <a:p>
          <a:endParaRPr lang="en-US"/>
        </a:p>
      </dgm:t>
    </dgm:pt>
    <dgm:pt modelId="{B8AAF957-471C-4B93-8315-FA1AD0C0A81F}" type="sibTrans" cxnId="{A47756AF-4246-4116-98BD-76CB95724869}">
      <dgm:prSet/>
      <dgm:spPr/>
      <dgm:t>
        <a:bodyPr/>
        <a:lstStyle/>
        <a:p>
          <a:endParaRPr lang="en-US"/>
        </a:p>
      </dgm:t>
    </dgm:pt>
    <dgm:pt modelId="{84EC72D4-E651-47E5-8028-9798469909DE}">
      <dgm:prSet/>
      <dgm:spPr/>
      <dgm:t>
        <a:bodyPr/>
        <a:lstStyle/>
        <a:p>
          <a:pPr>
            <a:lnSpc>
              <a:spcPct val="100000"/>
            </a:lnSpc>
          </a:pPr>
          <a:r>
            <a:rPr lang="en-GB"/>
            <a:t>Ensure fairness and equality  throughout recruitment</a:t>
          </a:r>
          <a:endParaRPr lang="en-US"/>
        </a:p>
      </dgm:t>
    </dgm:pt>
    <dgm:pt modelId="{9DF007B6-7471-415B-8C7E-3A759DE0F0B4}" type="parTrans" cxnId="{C8FACA08-209B-4D2D-AC46-828BF760A9EA}">
      <dgm:prSet/>
      <dgm:spPr/>
      <dgm:t>
        <a:bodyPr/>
        <a:lstStyle/>
        <a:p>
          <a:endParaRPr lang="en-US"/>
        </a:p>
      </dgm:t>
    </dgm:pt>
    <dgm:pt modelId="{CD6217F7-DD74-40DA-BFC1-5F4F026AFBFE}" type="sibTrans" cxnId="{C8FACA08-209B-4D2D-AC46-828BF760A9EA}">
      <dgm:prSet/>
      <dgm:spPr/>
      <dgm:t>
        <a:bodyPr/>
        <a:lstStyle/>
        <a:p>
          <a:endParaRPr lang="en-US"/>
        </a:p>
      </dgm:t>
    </dgm:pt>
    <dgm:pt modelId="{FB9929DD-07F4-4704-8198-1BB5CE529CE6}" type="pres">
      <dgm:prSet presAssocID="{4134A6DF-126B-48A6-8DE4-78CB64CC3262}" presName="root" presStyleCnt="0">
        <dgm:presLayoutVars>
          <dgm:dir/>
          <dgm:resizeHandles val="exact"/>
        </dgm:presLayoutVars>
      </dgm:prSet>
      <dgm:spPr/>
    </dgm:pt>
    <dgm:pt modelId="{0BF33D8B-030F-4353-9E5E-3C20AF855AE3}" type="pres">
      <dgm:prSet presAssocID="{CE1099D2-1F57-4F42-91CA-EF5C249E7971}" presName="compNode" presStyleCnt="0"/>
      <dgm:spPr/>
    </dgm:pt>
    <dgm:pt modelId="{188C1560-4051-48EF-BE7E-4295694DEAAC}" type="pres">
      <dgm:prSet presAssocID="{CE1099D2-1F57-4F42-91CA-EF5C249E7971}" presName="bgRect" presStyleLbl="bgShp" presStyleIdx="0" presStyleCnt="8"/>
      <dgm:spPr/>
    </dgm:pt>
    <dgm:pt modelId="{3FFF17FC-78AB-4C82-B6F9-1102C52EB508}" type="pres">
      <dgm:prSet presAssocID="{CE1099D2-1F57-4F42-91CA-EF5C249E7971}" presName="iconRect" presStyleLbl="node1" presStyleIdx="0" presStyleCnt="8"/>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Tick"/>
        </a:ext>
      </dgm:extLst>
    </dgm:pt>
    <dgm:pt modelId="{AB2B6E5C-8BB3-4ADC-862E-05FC9716EA05}" type="pres">
      <dgm:prSet presAssocID="{CE1099D2-1F57-4F42-91CA-EF5C249E7971}" presName="spaceRect" presStyleCnt="0"/>
      <dgm:spPr/>
    </dgm:pt>
    <dgm:pt modelId="{A19726FF-B010-473B-8AE6-08C36F4BFC16}" type="pres">
      <dgm:prSet presAssocID="{CE1099D2-1F57-4F42-91CA-EF5C249E7971}" presName="parTx" presStyleLbl="revTx" presStyleIdx="0" presStyleCnt="8">
        <dgm:presLayoutVars>
          <dgm:chMax val="0"/>
          <dgm:chPref val="0"/>
        </dgm:presLayoutVars>
      </dgm:prSet>
      <dgm:spPr/>
    </dgm:pt>
    <dgm:pt modelId="{B66146CA-177E-4B7F-8FC0-56BA322257DC}" type="pres">
      <dgm:prSet presAssocID="{A96EDB9C-438E-4206-B990-E884450781C6}" presName="sibTrans" presStyleCnt="0"/>
      <dgm:spPr/>
    </dgm:pt>
    <dgm:pt modelId="{BD01F309-36BD-4EC1-B6EF-735D4F60EE69}" type="pres">
      <dgm:prSet presAssocID="{FE5703D9-B274-4E83-BEB9-D78076E90DF7}" presName="compNode" presStyleCnt="0"/>
      <dgm:spPr/>
    </dgm:pt>
    <dgm:pt modelId="{338BA878-617E-4C8B-9AD0-5228B688FF17}" type="pres">
      <dgm:prSet presAssocID="{FE5703D9-B274-4E83-BEB9-D78076E90DF7}" presName="bgRect" presStyleLbl="bgShp" presStyleIdx="1" presStyleCnt="8"/>
      <dgm:spPr/>
    </dgm:pt>
    <dgm:pt modelId="{5FBE0C6D-A6D3-4954-B26D-9153277F341F}" type="pres">
      <dgm:prSet presAssocID="{FE5703D9-B274-4E83-BEB9-D78076E90DF7}" presName="iconRect" presStyleLbl="node1" presStyleIdx="1" presStyleCnt="8"/>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agnifying glass"/>
        </a:ext>
      </dgm:extLst>
    </dgm:pt>
    <dgm:pt modelId="{74484EFB-2E6F-42EB-B502-758AD03F5B55}" type="pres">
      <dgm:prSet presAssocID="{FE5703D9-B274-4E83-BEB9-D78076E90DF7}" presName="spaceRect" presStyleCnt="0"/>
      <dgm:spPr/>
    </dgm:pt>
    <dgm:pt modelId="{60998CF6-E3B5-4DE3-8F55-73DC094BB701}" type="pres">
      <dgm:prSet presAssocID="{FE5703D9-B274-4E83-BEB9-D78076E90DF7}" presName="parTx" presStyleLbl="revTx" presStyleIdx="1" presStyleCnt="8">
        <dgm:presLayoutVars>
          <dgm:chMax val="0"/>
          <dgm:chPref val="0"/>
        </dgm:presLayoutVars>
      </dgm:prSet>
      <dgm:spPr/>
    </dgm:pt>
    <dgm:pt modelId="{11BC58E0-22E7-494E-ACE5-82E92776960A}" type="pres">
      <dgm:prSet presAssocID="{9E6C0EF3-5392-42C8-93A2-0AB901EB6D39}" presName="sibTrans" presStyleCnt="0"/>
      <dgm:spPr/>
    </dgm:pt>
    <dgm:pt modelId="{D5338E78-446F-45F2-B91E-CA695B3A5695}" type="pres">
      <dgm:prSet presAssocID="{C1CC2511-288C-49A4-8411-25F1FE709B4A}" presName="compNode" presStyleCnt="0"/>
      <dgm:spPr/>
    </dgm:pt>
    <dgm:pt modelId="{4A7BF7A3-A9ED-4DF8-95FF-EA0261C86BDE}" type="pres">
      <dgm:prSet presAssocID="{C1CC2511-288C-49A4-8411-25F1FE709B4A}" presName="bgRect" presStyleLbl="bgShp" presStyleIdx="2" presStyleCnt="8"/>
      <dgm:spPr/>
    </dgm:pt>
    <dgm:pt modelId="{8959BED2-FDE5-440E-8B4F-AF889F3520F3}" type="pres">
      <dgm:prSet presAssocID="{C1CC2511-288C-49A4-8411-25F1FE709B4A}" presName="iconRect" presStyleLbl="node1" presStyleIdx="2" presStyleCnt="8"/>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Document"/>
        </a:ext>
      </dgm:extLst>
    </dgm:pt>
    <dgm:pt modelId="{C8B095E3-1055-400B-831A-B14CF7248B4D}" type="pres">
      <dgm:prSet presAssocID="{C1CC2511-288C-49A4-8411-25F1FE709B4A}" presName="spaceRect" presStyleCnt="0"/>
      <dgm:spPr/>
    </dgm:pt>
    <dgm:pt modelId="{E720A4EF-CF57-403A-9909-E54146458CEC}" type="pres">
      <dgm:prSet presAssocID="{C1CC2511-288C-49A4-8411-25F1FE709B4A}" presName="parTx" presStyleLbl="revTx" presStyleIdx="2" presStyleCnt="8">
        <dgm:presLayoutVars>
          <dgm:chMax val="0"/>
          <dgm:chPref val="0"/>
        </dgm:presLayoutVars>
      </dgm:prSet>
      <dgm:spPr/>
    </dgm:pt>
    <dgm:pt modelId="{2583B45C-677A-49E1-9C40-A7075595C255}" type="pres">
      <dgm:prSet presAssocID="{660B1A26-F333-49E4-B6C6-D848FD41002C}" presName="sibTrans" presStyleCnt="0"/>
      <dgm:spPr/>
    </dgm:pt>
    <dgm:pt modelId="{F2AEFFB0-D39D-4A78-8DDD-9BBFCACBB6DD}" type="pres">
      <dgm:prSet presAssocID="{B845B4B4-0452-4B1E-93E3-E6A1925FACA7}" presName="compNode" presStyleCnt="0"/>
      <dgm:spPr/>
    </dgm:pt>
    <dgm:pt modelId="{8E74ECAA-2826-470F-A20C-6D046685E1C8}" type="pres">
      <dgm:prSet presAssocID="{B845B4B4-0452-4B1E-93E3-E6A1925FACA7}" presName="bgRect" presStyleLbl="bgShp" presStyleIdx="3" presStyleCnt="8"/>
      <dgm:spPr/>
    </dgm:pt>
    <dgm:pt modelId="{4EA4BFDC-2283-46EA-B563-3C195B729C0E}" type="pres">
      <dgm:prSet presAssocID="{B845B4B4-0452-4B1E-93E3-E6A1925FACA7}" presName="iconRect" presStyleLbl="node1" presStyleIdx="3" presStyleCnt="8"/>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sers"/>
        </a:ext>
      </dgm:extLst>
    </dgm:pt>
    <dgm:pt modelId="{54D1CDD8-658E-4F16-A45F-0EB5EBC41854}" type="pres">
      <dgm:prSet presAssocID="{B845B4B4-0452-4B1E-93E3-E6A1925FACA7}" presName="spaceRect" presStyleCnt="0"/>
      <dgm:spPr/>
    </dgm:pt>
    <dgm:pt modelId="{248CCEC6-E99A-4A0E-8025-A0EF1B377669}" type="pres">
      <dgm:prSet presAssocID="{B845B4B4-0452-4B1E-93E3-E6A1925FACA7}" presName="parTx" presStyleLbl="revTx" presStyleIdx="3" presStyleCnt="8">
        <dgm:presLayoutVars>
          <dgm:chMax val="0"/>
          <dgm:chPref val="0"/>
        </dgm:presLayoutVars>
      </dgm:prSet>
      <dgm:spPr/>
    </dgm:pt>
    <dgm:pt modelId="{7F892114-2484-400B-A515-A7481F7707EA}" type="pres">
      <dgm:prSet presAssocID="{953ECB2D-0B74-4E8F-8AD8-A628D8081A33}" presName="sibTrans" presStyleCnt="0"/>
      <dgm:spPr/>
    </dgm:pt>
    <dgm:pt modelId="{8A092867-95FD-4204-AC38-2F7D130A313A}" type="pres">
      <dgm:prSet presAssocID="{0E7CDEDD-D8E6-48E6-9B82-398915BF3EEB}" presName="compNode" presStyleCnt="0"/>
      <dgm:spPr/>
    </dgm:pt>
    <dgm:pt modelId="{AF96BFC7-D9A4-4380-BC6D-EEFF57E108E9}" type="pres">
      <dgm:prSet presAssocID="{0E7CDEDD-D8E6-48E6-9B82-398915BF3EEB}" presName="bgRect" presStyleLbl="bgShp" presStyleIdx="4" presStyleCnt="8"/>
      <dgm:spPr/>
    </dgm:pt>
    <dgm:pt modelId="{0621A03F-42BA-49A9-BAB0-F4A554D9ABC0}" type="pres">
      <dgm:prSet presAssocID="{0E7CDEDD-D8E6-48E6-9B82-398915BF3EEB}" presName="iconRect" presStyleLbl="node1" presStyleIdx="4" presStyleCnt="8"/>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Chat"/>
        </a:ext>
      </dgm:extLst>
    </dgm:pt>
    <dgm:pt modelId="{0DE792AE-539F-433A-8F1E-07CCC8A07253}" type="pres">
      <dgm:prSet presAssocID="{0E7CDEDD-D8E6-48E6-9B82-398915BF3EEB}" presName="spaceRect" presStyleCnt="0"/>
      <dgm:spPr/>
    </dgm:pt>
    <dgm:pt modelId="{84DFED0D-923D-4310-A77F-423C7E976C2B}" type="pres">
      <dgm:prSet presAssocID="{0E7CDEDD-D8E6-48E6-9B82-398915BF3EEB}" presName="parTx" presStyleLbl="revTx" presStyleIdx="4" presStyleCnt="8">
        <dgm:presLayoutVars>
          <dgm:chMax val="0"/>
          <dgm:chPref val="0"/>
        </dgm:presLayoutVars>
      </dgm:prSet>
      <dgm:spPr/>
    </dgm:pt>
    <dgm:pt modelId="{DADDC384-8C1E-4CE4-B06D-2AAD963A22AD}" type="pres">
      <dgm:prSet presAssocID="{4040F5C7-98D5-4BC0-92DB-5ED0EE3B2FA3}" presName="sibTrans" presStyleCnt="0"/>
      <dgm:spPr/>
    </dgm:pt>
    <dgm:pt modelId="{341C7B62-3BAD-4C06-8E85-9C2EDE45167B}" type="pres">
      <dgm:prSet presAssocID="{08AD09B8-221D-4553-A05E-BFF219D09289}" presName="compNode" presStyleCnt="0"/>
      <dgm:spPr/>
    </dgm:pt>
    <dgm:pt modelId="{4F0B76DA-EAAC-4B67-A6A0-A60A0ED3D83B}" type="pres">
      <dgm:prSet presAssocID="{08AD09B8-221D-4553-A05E-BFF219D09289}" presName="bgRect" presStyleLbl="bgShp" presStyleIdx="5" presStyleCnt="8"/>
      <dgm:spPr/>
    </dgm:pt>
    <dgm:pt modelId="{D3D8EAA0-3C10-4FBC-9098-55589AC8DE69}" type="pres">
      <dgm:prSet presAssocID="{08AD09B8-221D-4553-A05E-BFF219D09289}" presName="iconRect" presStyleLbl="node1" presStyleIdx="5" presStyleCnt="8"/>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elp"/>
        </a:ext>
      </dgm:extLst>
    </dgm:pt>
    <dgm:pt modelId="{85177F51-4C75-4558-B06A-1EBAAF77BB7F}" type="pres">
      <dgm:prSet presAssocID="{08AD09B8-221D-4553-A05E-BFF219D09289}" presName="spaceRect" presStyleCnt="0"/>
      <dgm:spPr/>
    </dgm:pt>
    <dgm:pt modelId="{4C65CBFF-4245-4F76-A6E5-F052AE7C5DE4}" type="pres">
      <dgm:prSet presAssocID="{08AD09B8-221D-4553-A05E-BFF219D09289}" presName="parTx" presStyleLbl="revTx" presStyleIdx="5" presStyleCnt="8">
        <dgm:presLayoutVars>
          <dgm:chMax val="0"/>
          <dgm:chPref val="0"/>
        </dgm:presLayoutVars>
      </dgm:prSet>
      <dgm:spPr/>
    </dgm:pt>
    <dgm:pt modelId="{14ADE855-E02C-40BB-8F6B-77F4BFEE85BF}" type="pres">
      <dgm:prSet presAssocID="{73827C6E-19E8-464D-9F08-12B38F5735B6}" presName="sibTrans" presStyleCnt="0"/>
      <dgm:spPr/>
    </dgm:pt>
    <dgm:pt modelId="{757FB960-A3AE-4748-849E-A451F99C496B}" type="pres">
      <dgm:prSet presAssocID="{4EA0656A-8E6E-47FD-A4D2-66ECB65804C5}" presName="compNode" presStyleCnt="0"/>
      <dgm:spPr/>
    </dgm:pt>
    <dgm:pt modelId="{D4DEF60E-01B2-4600-8F8B-18137C350A9B}" type="pres">
      <dgm:prSet presAssocID="{4EA0656A-8E6E-47FD-A4D2-66ECB65804C5}" presName="bgRect" presStyleLbl="bgShp" presStyleIdx="6" presStyleCnt="8"/>
      <dgm:spPr/>
    </dgm:pt>
    <dgm:pt modelId="{F69617D4-5ED2-49F3-B297-2F4DB32516B6}" type="pres">
      <dgm:prSet presAssocID="{4EA0656A-8E6E-47FD-A4D2-66ECB65804C5}" presName="iconRect" presStyleLbl="node1" presStyleIdx="6" presStyleCnt="8"/>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a:noFill/>
        </a:ln>
      </dgm:spPr>
      <dgm:extLst>
        <a:ext uri="{E40237B7-FDA0-4F09-8148-C483321AD2D9}">
          <dgm14:cNvPr xmlns:dgm14="http://schemas.microsoft.com/office/drawing/2010/diagram" id="0" name="" descr="Call center"/>
        </a:ext>
      </dgm:extLst>
    </dgm:pt>
    <dgm:pt modelId="{37880DC4-8E2C-48ED-B6AF-ADFB80188DE8}" type="pres">
      <dgm:prSet presAssocID="{4EA0656A-8E6E-47FD-A4D2-66ECB65804C5}" presName="spaceRect" presStyleCnt="0"/>
      <dgm:spPr/>
    </dgm:pt>
    <dgm:pt modelId="{05F4622C-DBDE-4912-B064-DFB61145F091}" type="pres">
      <dgm:prSet presAssocID="{4EA0656A-8E6E-47FD-A4D2-66ECB65804C5}" presName="parTx" presStyleLbl="revTx" presStyleIdx="6" presStyleCnt="8">
        <dgm:presLayoutVars>
          <dgm:chMax val="0"/>
          <dgm:chPref val="0"/>
        </dgm:presLayoutVars>
      </dgm:prSet>
      <dgm:spPr/>
    </dgm:pt>
    <dgm:pt modelId="{59FB49E4-751C-4F26-B4AB-DA1435384A78}" type="pres">
      <dgm:prSet presAssocID="{B8AAF957-471C-4B93-8315-FA1AD0C0A81F}" presName="sibTrans" presStyleCnt="0"/>
      <dgm:spPr/>
    </dgm:pt>
    <dgm:pt modelId="{BE1B99CE-0567-41E2-9B98-0A6533B7F9A9}" type="pres">
      <dgm:prSet presAssocID="{84EC72D4-E651-47E5-8028-9798469909DE}" presName="compNode" presStyleCnt="0"/>
      <dgm:spPr/>
    </dgm:pt>
    <dgm:pt modelId="{D9CBD8C4-C514-4255-BB17-B024F44CDCC9}" type="pres">
      <dgm:prSet presAssocID="{84EC72D4-E651-47E5-8028-9798469909DE}" presName="bgRect" presStyleLbl="bgShp" presStyleIdx="7" presStyleCnt="8"/>
      <dgm:spPr/>
    </dgm:pt>
    <dgm:pt modelId="{0E813774-9325-48FB-A1A1-770A81EB5375}" type="pres">
      <dgm:prSet presAssocID="{84EC72D4-E651-47E5-8028-9798469909DE}" presName="iconRect" presStyleLbl="node1" presStyleIdx="7" presStyleCnt="8"/>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Scales of Justice"/>
        </a:ext>
      </dgm:extLst>
    </dgm:pt>
    <dgm:pt modelId="{27D6C36F-61FE-47DA-B4C3-B71333906641}" type="pres">
      <dgm:prSet presAssocID="{84EC72D4-E651-47E5-8028-9798469909DE}" presName="spaceRect" presStyleCnt="0"/>
      <dgm:spPr/>
    </dgm:pt>
    <dgm:pt modelId="{C8BC3FD8-9449-4CDD-BE09-02DE7359CAA7}" type="pres">
      <dgm:prSet presAssocID="{84EC72D4-E651-47E5-8028-9798469909DE}" presName="parTx" presStyleLbl="revTx" presStyleIdx="7" presStyleCnt="8">
        <dgm:presLayoutVars>
          <dgm:chMax val="0"/>
          <dgm:chPref val="0"/>
        </dgm:presLayoutVars>
      </dgm:prSet>
      <dgm:spPr/>
    </dgm:pt>
  </dgm:ptLst>
  <dgm:cxnLst>
    <dgm:cxn modelId="{3C95AD04-4272-474C-9A95-2A7BD24F2444}" type="presOf" srcId="{4134A6DF-126B-48A6-8DE4-78CB64CC3262}" destId="{FB9929DD-07F4-4704-8198-1BB5CE529CE6}" srcOrd="0" destOrd="0" presId="urn:microsoft.com/office/officeart/2018/2/layout/IconVerticalSolidList"/>
    <dgm:cxn modelId="{C8FACA08-209B-4D2D-AC46-828BF760A9EA}" srcId="{4134A6DF-126B-48A6-8DE4-78CB64CC3262}" destId="{84EC72D4-E651-47E5-8028-9798469909DE}" srcOrd="7" destOrd="0" parTransId="{9DF007B6-7471-415B-8C7E-3A759DE0F0B4}" sibTransId="{CD6217F7-DD74-40DA-BFC1-5F4F026AFBFE}"/>
    <dgm:cxn modelId="{E18CD21D-192C-48EB-A146-3643311D9886}" type="presOf" srcId="{0E7CDEDD-D8E6-48E6-9B82-398915BF3EEB}" destId="{84DFED0D-923D-4310-A77F-423C7E976C2B}" srcOrd="0" destOrd="0" presId="urn:microsoft.com/office/officeart/2018/2/layout/IconVerticalSolidList"/>
    <dgm:cxn modelId="{51370631-C260-47CB-B75E-0B9E0A7313D7}" type="presOf" srcId="{08AD09B8-221D-4553-A05E-BFF219D09289}" destId="{4C65CBFF-4245-4F76-A6E5-F052AE7C5DE4}" srcOrd="0" destOrd="0" presId="urn:microsoft.com/office/officeart/2018/2/layout/IconVerticalSolidList"/>
    <dgm:cxn modelId="{4D69365C-D864-4C41-A0F1-75A101ACBCEA}" srcId="{4134A6DF-126B-48A6-8DE4-78CB64CC3262}" destId="{B845B4B4-0452-4B1E-93E3-E6A1925FACA7}" srcOrd="3" destOrd="0" parTransId="{ED134FF9-14EF-4AB5-A3FC-9661A51828B2}" sibTransId="{953ECB2D-0B74-4E8F-8AD8-A628D8081A33}"/>
    <dgm:cxn modelId="{4B316464-066B-444F-A734-2CBD8298712E}" srcId="{4134A6DF-126B-48A6-8DE4-78CB64CC3262}" destId="{08AD09B8-221D-4553-A05E-BFF219D09289}" srcOrd="5" destOrd="0" parTransId="{36140A6C-D0BF-4A2B-887A-425DF280DF73}" sibTransId="{73827C6E-19E8-464D-9F08-12B38F5735B6}"/>
    <dgm:cxn modelId="{6731194A-9C04-4030-9733-63C9303910BA}" srcId="{4134A6DF-126B-48A6-8DE4-78CB64CC3262}" destId="{C1CC2511-288C-49A4-8411-25F1FE709B4A}" srcOrd="2" destOrd="0" parTransId="{F69BF607-C95B-40B6-95DD-1A8343657232}" sibTransId="{660B1A26-F333-49E4-B6C6-D848FD41002C}"/>
    <dgm:cxn modelId="{9DBD2E52-1396-40EC-A184-EE0653602303}" type="presOf" srcId="{84EC72D4-E651-47E5-8028-9798469909DE}" destId="{C8BC3FD8-9449-4CDD-BE09-02DE7359CAA7}" srcOrd="0" destOrd="0" presId="urn:microsoft.com/office/officeart/2018/2/layout/IconVerticalSolidList"/>
    <dgm:cxn modelId="{5A01D573-500F-4013-9712-2DEF149F14BF}" srcId="{4134A6DF-126B-48A6-8DE4-78CB64CC3262}" destId="{CE1099D2-1F57-4F42-91CA-EF5C249E7971}" srcOrd="0" destOrd="0" parTransId="{79950CE2-91B9-4CD9-A57D-E294A5FBC172}" sibTransId="{A96EDB9C-438E-4206-B990-E884450781C6}"/>
    <dgm:cxn modelId="{63CA1B85-C9B5-4838-8596-2DD37CF142FE}" type="presOf" srcId="{CE1099D2-1F57-4F42-91CA-EF5C249E7971}" destId="{A19726FF-B010-473B-8AE6-08C36F4BFC16}" srcOrd="0" destOrd="0" presId="urn:microsoft.com/office/officeart/2018/2/layout/IconVerticalSolidList"/>
    <dgm:cxn modelId="{952DB88C-EDE9-47AE-B0F4-7DE63282F614}" type="presOf" srcId="{FE5703D9-B274-4E83-BEB9-D78076E90DF7}" destId="{60998CF6-E3B5-4DE3-8F55-73DC094BB701}" srcOrd="0" destOrd="0" presId="urn:microsoft.com/office/officeart/2018/2/layout/IconVerticalSolidList"/>
    <dgm:cxn modelId="{06269E8E-DCE2-4C7E-B27B-1E9603AEF556}" type="presOf" srcId="{4EA0656A-8E6E-47FD-A4D2-66ECB65804C5}" destId="{05F4622C-DBDE-4912-B064-DFB61145F091}" srcOrd="0" destOrd="0" presId="urn:microsoft.com/office/officeart/2018/2/layout/IconVerticalSolidList"/>
    <dgm:cxn modelId="{A47756AF-4246-4116-98BD-76CB95724869}" srcId="{4134A6DF-126B-48A6-8DE4-78CB64CC3262}" destId="{4EA0656A-8E6E-47FD-A4D2-66ECB65804C5}" srcOrd="6" destOrd="0" parTransId="{E430FF16-CFCD-4964-9AF5-B714B022A41C}" sibTransId="{B8AAF957-471C-4B93-8315-FA1AD0C0A81F}"/>
    <dgm:cxn modelId="{623EC1B3-7CE5-4619-AF64-6391851FE4D7}" type="presOf" srcId="{B845B4B4-0452-4B1E-93E3-E6A1925FACA7}" destId="{248CCEC6-E99A-4A0E-8025-A0EF1B377669}" srcOrd="0" destOrd="0" presId="urn:microsoft.com/office/officeart/2018/2/layout/IconVerticalSolidList"/>
    <dgm:cxn modelId="{00C6FAB9-DFEF-4AF6-8F2A-14A0A1858047}" srcId="{4134A6DF-126B-48A6-8DE4-78CB64CC3262}" destId="{0E7CDEDD-D8E6-48E6-9B82-398915BF3EEB}" srcOrd="4" destOrd="0" parTransId="{54247130-BE8B-43A6-A4F5-A2FB5F1069F8}" sibTransId="{4040F5C7-98D5-4BC0-92DB-5ED0EE3B2FA3}"/>
    <dgm:cxn modelId="{50B42EEA-190D-4C0B-8582-FC4C486A0665}" srcId="{4134A6DF-126B-48A6-8DE4-78CB64CC3262}" destId="{FE5703D9-B274-4E83-BEB9-D78076E90DF7}" srcOrd="1" destOrd="0" parTransId="{C522AEBF-4BA5-4BF9-AF10-2F87AE56CE18}" sibTransId="{9E6C0EF3-5392-42C8-93A2-0AB901EB6D39}"/>
    <dgm:cxn modelId="{020A94F1-5A9F-4DB1-9A3A-4205417DC1A9}" type="presOf" srcId="{C1CC2511-288C-49A4-8411-25F1FE709B4A}" destId="{E720A4EF-CF57-403A-9909-E54146458CEC}" srcOrd="0" destOrd="0" presId="urn:microsoft.com/office/officeart/2018/2/layout/IconVerticalSolidList"/>
    <dgm:cxn modelId="{36D67F77-8F75-4739-934A-612120791AE5}" type="presParOf" srcId="{FB9929DD-07F4-4704-8198-1BB5CE529CE6}" destId="{0BF33D8B-030F-4353-9E5E-3C20AF855AE3}" srcOrd="0" destOrd="0" presId="urn:microsoft.com/office/officeart/2018/2/layout/IconVerticalSolidList"/>
    <dgm:cxn modelId="{ACCF8405-8706-4DB9-A6C6-0A8692CAC7EF}" type="presParOf" srcId="{0BF33D8B-030F-4353-9E5E-3C20AF855AE3}" destId="{188C1560-4051-48EF-BE7E-4295694DEAAC}" srcOrd="0" destOrd="0" presId="urn:microsoft.com/office/officeart/2018/2/layout/IconVerticalSolidList"/>
    <dgm:cxn modelId="{3C232302-0047-4FAC-A528-8C281C804A7B}" type="presParOf" srcId="{0BF33D8B-030F-4353-9E5E-3C20AF855AE3}" destId="{3FFF17FC-78AB-4C82-B6F9-1102C52EB508}" srcOrd="1" destOrd="0" presId="urn:microsoft.com/office/officeart/2018/2/layout/IconVerticalSolidList"/>
    <dgm:cxn modelId="{F5F8416A-3845-4E30-966D-BA1AFA80B720}" type="presParOf" srcId="{0BF33D8B-030F-4353-9E5E-3C20AF855AE3}" destId="{AB2B6E5C-8BB3-4ADC-862E-05FC9716EA05}" srcOrd="2" destOrd="0" presId="urn:microsoft.com/office/officeart/2018/2/layout/IconVerticalSolidList"/>
    <dgm:cxn modelId="{F887396F-A0BD-4056-AAC2-EF7433A69BAA}" type="presParOf" srcId="{0BF33D8B-030F-4353-9E5E-3C20AF855AE3}" destId="{A19726FF-B010-473B-8AE6-08C36F4BFC16}" srcOrd="3" destOrd="0" presId="urn:microsoft.com/office/officeart/2018/2/layout/IconVerticalSolidList"/>
    <dgm:cxn modelId="{39C40C3C-6EFF-4864-9027-5BE15690702A}" type="presParOf" srcId="{FB9929DD-07F4-4704-8198-1BB5CE529CE6}" destId="{B66146CA-177E-4B7F-8FC0-56BA322257DC}" srcOrd="1" destOrd="0" presId="urn:microsoft.com/office/officeart/2018/2/layout/IconVerticalSolidList"/>
    <dgm:cxn modelId="{B88FFA21-2E26-41C5-BF28-EEA0C25CD2D5}" type="presParOf" srcId="{FB9929DD-07F4-4704-8198-1BB5CE529CE6}" destId="{BD01F309-36BD-4EC1-B6EF-735D4F60EE69}" srcOrd="2" destOrd="0" presId="urn:microsoft.com/office/officeart/2018/2/layout/IconVerticalSolidList"/>
    <dgm:cxn modelId="{231B952A-6590-4B95-9F3D-61A4F77F9647}" type="presParOf" srcId="{BD01F309-36BD-4EC1-B6EF-735D4F60EE69}" destId="{338BA878-617E-4C8B-9AD0-5228B688FF17}" srcOrd="0" destOrd="0" presId="urn:microsoft.com/office/officeart/2018/2/layout/IconVerticalSolidList"/>
    <dgm:cxn modelId="{7E06E6CE-A6F4-4C3B-A133-95579AED15F6}" type="presParOf" srcId="{BD01F309-36BD-4EC1-B6EF-735D4F60EE69}" destId="{5FBE0C6D-A6D3-4954-B26D-9153277F341F}" srcOrd="1" destOrd="0" presId="urn:microsoft.com/office/officeart/2018/2/layout/IconVerticalSolidList"/>
    <dgm:cxn modelId="{76C5D0FE-13F4-4E71-9640-3280EFD0B2A9}" type="presParOf" srcId="{BD01F309-36BD-4EC1-B6EF-735D4F60EE69}" destId="{74484EFB-2E6F-42EB-B502-758AD03F5B55}" srcOrd="2" destOrd="0" presId="urn:microsoft.com/office/officeart/2018/2/layout/IconVerticalSolidList"/>
    <dgm:cxn modelId="{EB3379A1-967E-4FA3-8687-38DE14422551}" type="presParOf" srcId="{BD01F309-36BD-4EC1-B6EF-735D4F60EE69}" destId="{60998CF6-E3B5-4DE3-8F55-73DC094BB701}" srcOrd="3" destOrd="0" presId="urn:microsoft.com/office/officeart/2018/2/layout/IconVerticalSolidList"/>
    <dgm:cxn modelId="{479AB0E0-A49D-441E-A9F4-CAA2D90DEB49}" type="presParOf" srcId="{FB9929DD-07F4-4704-8198-1BB5CE529CE6}" destId="{11BC58E0-22E7-494E-ACE5-82E92776960A}" srcOrd="3" destOrd="0" presId="urn:microsoft.com/office/officeart/2018/2/layout/IconVerticalSolidList"/>
    <dgm:cxn modelId="{A18BF2CA-3003-498A-A0C5-4D68A02B3301}" type="presParOf" srcId="{FB9929DD-07F4-4704-8198-1BB5CE529CE6}" destId="{D5338E78-446F-45F2-B91E-CA695B3A5695}" srcOrd="4" destOrd="0" presId="urn:microsoft.com/office/officeart/2018/2/layout/IconVerticalSolidList"/>
    <dgm:cxn modelId="{D79E5B84-4458-4AFB-B4AA-0C35E17455FC}" type="presParOf" srcId="{D5338E78-446F-45F2-B91E-CA695B3A5695}" destId="{4A7BF7A3-A9ED-4DF8-95FF-EA0261C86BDE}" srcOrd="0" destOrd="0" presId="urn:microsoft.com/office/officeart/2018/2/layout/IconVerticalSolidList"/>
    <dgm:cxn modelId="{4977183F-B52B-45B0-8370-1CD5756B40C2}" type="presParOf" srcId="{D5338E78-446F-45F2-B91E-CA695B3A5695}" destId="{8959BED2-FDE5-440E-8B4F-AF889F3520F3}" srcOrd="1" destOrd="0" presId="urn:microsoft.com/office/officeart/2018/2/layout/IconVerticalSolidList"/>
    <dgm:cxn modelId="{6A0AB728-E6DE-4358-8C2D-C087FBAAD5AB}" type="presParOf" srcId="{D5338E78-446F-45F2-B91E-CA695B3A5695}" destId="{C8B095E3-1055-400B-831A-B14CF7248B4D}" srcOrd="2" destOrd="0" presId="urn:microsoft.com/office/officeart/2018/2/layout/IconVerticalSolidList"/>
    <dgm:cxn modelId="{EB0FFE5E-17F6-4557-9886-5F3669715249}" type="presParOf" srcId="{D5338E78-446F-45F2-B91E-CA695B3A5695}" destId="{E720A4EF-CF57-403A-9909-E54146458CEC}" srcOrd="3" destOrd="0" presId="urn:microsoft.com/office/officeart/2018/2/layout/IconVerticalSolidList"/>
    <dgm:cxn modelId="{7C5C1722-A1F9-4119-B181-02E48B4155B2}" type="presParOf" srcId="{FB9929DD-07F4-4704-8198-1BB5CE529CE6}" destId="{2583B45C-677A-49E1-9C40-A7075595C255}" srcOrd="5" destOrd="0" presId="urn:microsoft.com/office/officeart/2018/2/layout/IconVerticalSolidList"/>
    <dgm:cxn modelId="{8AAA1EE2-368D-46C1-8730-9E98B7C201E3}" type="presParOf" srcId="{FB9929DD-07F4-4704-8198-1BB5CE529CE6}" destId="{F2AEFFB0-D39D-4A78-8DDD-9BBFCACBB6DD}" srcOrd="6" destOrd="0" presId="urn:microsoft.com/office/officeart/2018/2/layout/IconVerticalSolidList"/>
    <dgm:cxn modelId="{738F4C6E-D3C3-430D-B934-46C538049F07}" type="presParOf" srcId="{F2AEFFB0-D39D-4A78-8DDD-9BBFCACBB6DD}" destId="{8E74ECAA-2826-470F-A20C-6D046685E1C8}" srcOrd="0" destOrd="0" presId="urn:microsoft.com/office/officeart/2018/2/layout/IconVerticalSolidList"/>
    <dgm:cxn modelId="{D4C39F3E-EFBA-47B7-8FC2-CBD0CDA66569}" type="presParOf" srcId="{F2AEFFB0-D39D-4A78-8DDD-9BBFCACBB6DD}" destId="{4EA4BFDC-2283-46EA-B563-3C195B729C0E}" srcOrd="1" destOrd="0" presId="urn:microsoft.com/office/officeart/2018/2/layout/IconVerticalSolidList"/>
    <dgm:cxn modelId="{BBCEDA7D-FF26-48F8-AF62-B022E7FFE38E}" type="presParOf" srcId="{F2AEFFB0-D39D-4A78-8DDD-9BBFCACBB6DD}" destId="{54D1CDD8-658E-4F16-A45F-0EB5EBC41854}" srcOrd="2" destOrd="0" presId="urn:microsoft.com/office/officeart/2018/2/layout/IconVerticalSolidList"/>
    <dgm:cxn modelId="{68B71F98-8CE5-4E77-88C3-2B98A4007C9B}" type="presParOf" srcId="{F2AEFFB0-D39D-4A78-8DDD-9BBFCACBB6DD}" destId="{248CCEC6-E99A-4A0E-8025-A0EF1B377669}" srcOrd="3" destOrd="0" presId="urn:microsoft.com/office/officeart/2018/2/layout/IconVerticalSolidList"/>
    <dgm:cxn modelId="{CF89B739-35FC-4102-8E5D-1A60A23D3A5B}" type="presParOf" srcId="{FB9929DD-07F4-4704-8198-1BB5CE529CE6}" destId="{7F892114-2484-400B-A515-A7481F7707EA}" srcOrd="7" destOrd="0" presId="urn:microsoft.com/office/officeart/2018/2/layout/IconVerticalSolidList"/>
    <dgm:cxn modelId="{E5DCB1EF-EB12-428F-B8D0-479940502635}" type="presParOf" srcId="{FB9929DD-07F4-4704-8198-1BB5CE529CE6}" destId="{8A092867-95FD-4204-AC38-2F7D130A313A}" srcOrd="8" destOrd="0" presId="urn:microsoft.com/office/officeart/2018/2/layout/IconVerticalSolidList"/>
    <dgm:cxn modelId="{3C7C378F-C1EB-499B-9547-7E5AE6FB2F53}" type="presParOf" srcId="{8A092867-95FD-4204-AC38-2F7D130A313A}" destId="{AF96BFC7-D9A4-4380-BC6D-EEFF57E108E9}" srcOrd="0" destOrd="0" presId="urn:microsoft.com/office/officeart/2018/2/layout/IconVerticalSolidList"/>
    <dgm:cxn modelId="{879C27FE-8EE7-4096-8B27-59F2EE55FAB2}" type="presParOf" srcId="{8A092867-95FD-4204-AC38-2F7D130A313A}" destId="{0621A03F-42BA-49A9-BAB0-F4A554D9ABC0}" srcOrd="1" destOrd="0" presId="urn:microsoft.com/office/officeart/2018/2/layout/IconVerticalSolidList"/>
    <dgm:cxn modelId="{FF269264-9E49-48F2-A210-F0364167E18C}" type="presParOf" srcId="{8A092867-95FD-4204-AC38-2F7D130A313A}" destId="{0DE792AE-539F-433A-8F1E-07CCC8A07253}" srcOrd="2" destOrd="0" presId="urn:microsoft.com/office/officeart/2018/2/layout/IconVerticalSolidList"/>
    <dgm:cxn modelId="{00067ED4-A048-44B6-A3E2-BF33069DA7F3}" type="presParOf" srcId="{8A092867-95FD-4204-AC38-2F7D130A313A}" destId="{84DFED0D-923D-4310-A77F-423C7E976C2B}" srcOrd="3" destOrd="0" presId="urn:microsoft.com/office/officeart/2018/2/layout/IconVerticalSolidList"/>
    <dgm:cxn modelId="{2DBED9CE-2935-41BA-B0B3-101D5493D98C}" type="presParOf" srcId="{FB9929DD-07F4-4704-8198-1BB5CE529CE6}" destId="{DADDC384-8C1E-4CE4-B06D-2AAD963A22AD}" srcOrd="9" destOrd="0" presId="urn:microsoft.com/office/officeart/2018/2/layout/IconVerticalSolidList"/>
    <dgm:cxn modelId="{2C5E406B-9C5A-422D-904C-6FD11825447A}" type="presParOf" srcId="{FB9929DD-07F4-4704-8198-1BB5CE529CE6}" destId="{341C7B62-3BAD-4C06-8E85-9C2EDE45167B}" srcOrd="10" destOrd="0" presId="urn:microsoft.com/office/officeart/2018/2/layout/IconVerticalSolidList"/>
    <dgm:cxn modelId="{EB2F9125-BA7B-49D7-8DB3-E1D8FA1C9499}" type="presParOf" srcId="{341C7B62-3BAD-4C06-8E85-9C2EDE45167B}" destId="{4F0B76DA-EAAC-4B67-A6A0-A60A0ED3D83B}" srcOrd="0" destOrd="0" presId="urn:microsoft.com/office/officeart/2018/2/layout/IconVerticalSolidList"/>
    <dgm:cxn modelId="{B9663154-66BE-4BB9-98C4-04CCDE36C6D0}" type="presParOf" srcId="{341C7B62-3BAD-4C06-8E85-9C2EDE45167B}" destId="{D3D8EAA0-3C10-4FBC-9098-55589AC8DE69}" srcOrd="1" destOrd="0" presId="urn:microsoft.com/office/officeart/2018/2/layout/IconVerticalSolidList"/>
    <dgm:cxn modelId="{26181F23-C6AD-4BE8-87E9-65AD275712DC}" type="presParOf" srcId="{341C7B62-3BAD-4C06-8E85-9C2EDE45167B}" destId="{85177F51-4C75-4558-B06A-1EBAAF77BB7F}" srcOrd="2" destOrd="0" presId="urn:microsoft.com/office/officeart/2018/2/layout/IconVerticalSolidList"/>
    <dgm:cxn modelId="{F46D3C34-6741-4E97-ACB2-102730586768}" type="presParOf" srcId="{341C7B62-3BAD-4C06-8E85-9C2EDE45167B}" destId="{4C65CBFF-4245-4F76-A6E5-F052AE7C5DE4}" srcOrd="3" destOrd="0" presId="urn:microsoft.com/office/officeart/2018/2/layout/IconVerticalSolidList"/>
    <dgm:cxn modelId="{1997E73F-2D5D-4EB1-8114-69FB7CF3DF65}" type="presParOf" srcId="{FB9929DD-07F4-4704-8198-1BB5CE529CE6}" destId="{14ADE855-E02C-40BB-8F6B-77F4BFEE85BF}" srcOrd="11" destOrd="0" presId="urn:microsoft.com/office/officeart/2018/2/layout/IconVerticalSolidList"/>
    <dgm:cxn modelId="{B83506B4-D434-4F31-B1D5-B410EE0C2892}" type="presParOf" srcId="{FB9929DD-07F4-4704-8198-1BB5CE529CE6}" destId="{757FB960-A3AE-4748-849E-A451F99C496B}" srcOrd="12" destOrd="0" presId="urn:microsoft.com/office/officeart/2018/2/layout/IconVerticalSolidList"/>
    <dgm:cxn modelId="{B067BD75-C3D1-405E-9C5F-D15CD6351887}" type="presParOf" srcId="{757FB960-A3AE-4748-849E-A451F99C496B}" destId="{D4DEF60E-01B2-4600-8F8B-18137C350A9B}" srcOrd="0" destOrd="0" presId="urn:microsoft.com/office/officeart/2018/2/layout/IconVerticalSolidList"/>
    <dgm:cxn modelId="{6E966057-8A0F-43A8-983F-084687343FFF}" type="presParOf" srcId="{757FB960-A3AE-4748-849E-A451F99C496B}" destId="{F69617D4-5ED2-49F3-B297-2F4DB32516B6}" srcOrd="1" destOrd="0" presId="urn:microsoft.com/office/officeart/2018/2/layout/IconVerticalSolidList"/>
    <dgm:cxn modelId="{8B57E13F-5DF4-4F39-91FB-E4F5522F7D75}" type="presParOf" srcId="{757FB960-A3AE-4748-849E-A451F99C496B}" destId="{37880DC4-8E2C-48ED-B6AF-ADFB80188DE8}" srcOrd="2" destOrd="0" presId="urn:microsoft.com/office/officeart/2018/2/layout/IconVerticalSolidList"/>
    <dgm:cxn modelId="{33B8C431-B8A0-457B-8AA6-0E259992A1C0}" type="presParOf" srcId="{757FB960-A3AE-4748-849E-A451F99C496B}" destId="{05F4622C-DBDE-4912-B064-DFB61145F091}" srcOrd="3" destOrd="0" presId="urn:microsoft.com/office/officeart/2018/2/layout/IconVerticalSolidList"/>
    <dgm:cxn modelId="{04B5C068-B6AE-46CC-A279-33D5BBE0E254}" type="presParOf" srcId="{FB9929DD-07F4-4704-8198-1BB5CE529CE6}" destId="{59FB49E4-751C-4F26-B4AB-DA1435384A78}" srcOrd="13" destOrd="0" presId="urn:microsoft.com/office/officeart/2018/2/layout/IconVerticalSolidList"/>
    <dgm:cxn modelId="{8332585C-EE14-4DB1-AE9B-B02652A486C1}" type="presParOf" srcId="{FB9929DD-07F4-4704-8198-1BB5CE529CE6}" destId="{BE1B99CE-0567-41E2-9B98-0A6533B7F9A9}" srcOrd="14" destOrd="0" presId="urn:microsoft.com/office/officeart/2018/2/layout/IconVerticalSolidList"/>
    <dgm:cxn modelId="{F983842C-BC9B-4863-B8F4-C7218FC662F7}" type="presParOf" srcId="{BE1B99CE-0567-41E2-9B98-0A6533B7F9A9}" destId="{D9CBD8C4-C514-4255-BB17-B024F44CDCC9}" srcOrd="0" destOrd="0" presId="urn:microsoft.com/office/officeart/2018/2/layout/IconVerticalSolidList"/>
    <dgm:cxn modelId="{F23DE4A6-51B8-47A0-BC0C-237282A7CA40}" type="presParOf" srcId="{BE1B99CE-0567-41E2-9B98-0A6533B7F9A9}" destId="{0E813774-9325-48FB-A1A1-770A81EB5375}" srcOrd="1" destOrd="0" presId="urn:microsoft.com/office/officeart/2018/2/layout/IconVerticalSolidList"/>
    <dgm:cxn modelId="{761666C7-3BDC-4B34-8211-9AB5908773D2}" type="presParOf" srcId="{BE1B99CE-0567-41E2-9B98-0A6533B7F9A9}" destId="{27D6C36F-61FE-47DA-B4C3-B71333906641}" srcOrd="2" destOrd="0" presId="urn:microsoft.com/office/officeart/2018/2/layout/IconVerticalSolidList"/>
    <dgm:cxn modelId="{77402EFB-B45F-45FE-B836-FDDFBACBAF6D}" type="presParOf" srcId="{BE1B99CE-0567-41E2-9B98-0A6533B7F9A9}" destId="{C8BC3FD8-9449-4CDD-BE09-02DE7359CAA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402EF1-121C-4CF2-9D47-5D4B45B1B94D}">
      <dsp:nvSpPr>
        <dsp:cNvPr id="0" name=""/>
        <dsp:cNvSpPr/>
      </dsp:nvSpPr>
      <dsp:spPr>
        <a:xfrm>
          <a:off x="0" y="687"/>
          <a:ext cx="5943599" cy="0"/>
        </a:xfrm>
        <a:prstGeom prst="line">
          <a:avLst/>
        </a:prstGeom>
        <a:gradFill rotWithShape="0">
          <a:gsLst>
            <a:gs pos="0">
              <a:schemeClr val="accent1">
                <a:hueOff val="0"/>
                <a:satOff val="0"/>
                <a:lumOff val="0"/>
                <a:alphaOff val="0"/>
                <a:tint val="96000"/>
                <a:lumMod val="102000"/>
              </a:schemeClr>
            </a:gs>
            <a:gs pos="100000">
              <a:schemeClr val="accent1">
                <a:hueOff val="0"/>
                <a:satOff val="0"/>
                <a:lumOff val="0"/>
                <a:alphaOff val="0"/>
                <a:shade val="88000"/>
                <a:lumMod val="94000"/>
              </a:schemeClr>
            </a:gs>
          </a:gsLst>
          <a:path path="circle">
            <a:fillToRect l="50000" t="100000" r="100000" b="50000"/>
          </a:path>
        </a:gradFill>
        <a:ln w="9525" cap="rnd" cmpd="sng" algn="ctr">
          <a:solidFill>
            <a:schemeClr val="accent1">
              <a:hueOff val="0"/>
              <a:satOff val="0"/>
              <a:lumOff val="0"/>
              <a:alphaOff val="0"/>
            </a:schemeClr>
          </a:solidFill>
          <a:prstDash val="solid"/>
        </a:ln>
        <a:effectLst>
          <a:reflection blurRad="12700" stA="26000" endPos="32000" dist="12700" dir="5400000" sy="-100000" rotWithShape="0"/>
        </a:effectLst>
      </dsp:spPr>
      <dsp:style>
        <a:lnRef idx="1">
          <a:scrgbClr r="0" g="0" b="0"/>
        </a:lnRef>
        <a:fillRef idx="3">
          <a:scrgbClr r="0" g="0" b="0"/>
        </a:fillRef>
        <a:effectRef idx="2">
          <a:scrgbClr r="0" g="0" b="0"/>
        </a:effectRef>
        <a:fontRef idx="minor">
          <a:schemeClr val="lt1"/>
        </a:fontRef>
      </dsp:style>
    </dsp:sp>
    <dsp:sp modelId="{28D57E79-5D7C-49BD-860C-A07537DB84E1}">
      <dsp:nvSpPr>
        <dsp:cNvPr id="0" name=""/>
        <dsp:cNvSpPr/>
      </dsp:nvSpPr>
      <dsp:spPr>
        <a:xfrm>
          <a:off x="0" y="687"/>
          <a:ext cx="5943599" cy="4021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chemeClr val="bg1"/>
              </a:solidFill>
              <a:latin typeface="Corbel" panose="020B0503020204020204"/>
            </a:rPr>
            <a:t>Introduction to Asda</a:t>
          </a:r>
          <a:endParaRPr lang="en-US" sz="1800" kern="1200" dirty="0">
            <a:solidFill>
              <a:schemeClr val="bg1"/>
            </a:solidFill>
          </a:endParaRPr>
        </a:p>
      </dsp:txBody>
      <dsp:txXfrm>
        <a:off x="0" y="687"/>
        <a:ext cx="5943599" cy="402110"/>
      </dsp:txXfrm>
    </dsp:sp>
    <dsp:sp modelId="{F3D81E15-5E38-4D7B-91F8-8469734197BD}">
      <dsp:nvSpPr>
        <dsp:cNvPr id="0" name=""/>
        <dsp:cNvSpPr/>
      </dsp:nvSpPr>
      <dsp:spPr>
        <a:xfrm>
          <a:off x="0" y="402797"/>
          <a:ext cx="5943599" cy="0"/>
        </a:xfrm>
        <a:prstGeom prst="line">
          <a:avLst/>
        </a:prstGeom>
        <a:gradFill rotWithShape="0">
          <a:gsLst>
            <a:gs pos="0">
              <a:schemeClr val="accent1">
                <a:hueOff val="0"/>
                <a:satOff val="0"/>
                <a:lumOff val="0"/>
                <a:alphaOff val="0"/>
                <a:tint val="96000"/>
                <a:lumMod val="102000"/>
              </a:schemeClr>
            </a:gs>
            <a:gs pos="100000">
              <a:schemeClr val="accent1">
                <a:hueOff val="0"/>
                <a:satOff val="0"/>
                <a:lumOff val="0"/>
                <a:alphaOff val="0"/>
                <a:shade val="88000"/>
                <a:lumMod val="94000"/>
              </a:schemeClr>
            </a:gs>
          </a:gsLst>
          <a:path path="circle">
            <a:fillToRect l="50000" t="100000" r="100000" b="50000"/>
          </a:path>
        </a:gradFill>
        <a:ln w="9525" cap="rnd" cmpd="sng" algn="ctr">
          <a:solidFill>
            <a:schemeClr val="accent1">
              <a:hueOff val="0"/>
              <a:satOff val="0"/>
              <a:lumOff val="0"/>
              <a:alphaOff val="0"/>
            </a:schemeClr>
          </a:solidFill>
          <a:prstDash val="solid"/>
        </a:ln>
        <a:effectLst>
          <a:reflection blurRad="12700" stA="26000" endPos="32000" dist="12700" dir="5400000" sy="-100000" rotWithShape="0"/>
        </a:effectLst>
      </dsp:spPr>
      <dsp:style>
        <a:lnRef idx="1">
          <a:scrgbClr r="0" g="0" b="0"/>
        </a:lnRef>
        <a:fillRef idx="3">
          <a:scrgbClr r="0" g="0" b="0"/>
        </a:fillRef>
        <a:effectRef idx="2">
          <a:scrgbClr r="0" g="0" b="0"/>
        </a:effectRef>
        <a:fontRef idx="minor">
          <a:schemeClr val="lt1"/>
        </a:fontRef>
      </dsp:style>
    </dsp:sp>
    <dsp:sp modelId="{B4543AD4-A37F-4EA6-9E7C-0E4D8136C86C}">
      <dsp:nvSpPr>
        <dsp:cNvPr id="0" name=""/>
        <dsp:cNvSpPr/>
      </dsp:nvSpPr>
      <dsp:spPr>
        <a:xfrm>
          <a:off x="0" y="402797"/>
          <a:ext cx="5943599" cy="4021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solidFill>
                <a:schemeClr val="bg1"/>
              </a:solidFill>
            </a:rPr>
            <a:t>ASDA's Transformation</a:t>
          </a:r>
          <a:endParaRPr lang="en-US" sz="1800" kern="1200" dirty="0">
            <a:solidFill>
              <a:schemeClr val="bg1"/>
            </a:solidFill>
          </a:endParaRPr>
        </a:p>
      </dsp:txBody>
      <dsp:txXfrm>
        <a:off x="0" y="402797"/>
        <a:ext cx="5943599" cy="402110"/>
      </dsp:txXfrm>
    </dsp:sp>
    <dsp:sp modelId="{F227A73B-AEBA-4C77-A63C-673B6D854283}">
      <dsp:nvSpPr>
        <dsp:cNvPr id="0" name=""/>
        <dsp:cNvSpPr/>
      </dsp:nvSpPr>
      <dsp:spPr>
        <a:xfrm>
          <a:off x="0" y="804908"/>
          <a:ext cx="5943599" cy="0"/>
        </a:xfrm>
        <a:prstGeom prst="line">
          <a:avLst/>
        </a:prstGeom>
        <a:gradFill rotWithShape="0">
          <a:gsLst>
            <a:gs pos="0">
              <a:schemeClr val="accent1">
                <a:hueOff val="0"/>
                <a:satOff val="0"/>
                <a:lumOff val="0"/>
                <a:alphaOff val="0"/>
                <a:tint val="96000"/>
                <a:lumMod val="102000"/>
              </a:schemeClr>
            </a:gs>
            <a:gs pos="100000">
              <a:schemeClr val="accent1">
                <a:hueOff val="0"/>
                <a:satOff val="0"/>
                <a:lumOff val="0"/>
                <a:alphaOff val="0"/>
                <a:shade val="88000"/>
                <a:lumMod val="94000"/>
              </a:schemeClr>
            </a:gs>
          </a:gsLst>
          <a:path path="circle">
            <a:fillToRect l="50000" t="100000" r="100000" b="50000"/>
          </a:path>
        </a:gradFill>
        <a:ln w="9525" cap="rnd" cmpd="sng" algn="ctr">
          <a:solidFill>
            <a:schemeClr val="accent1">
              <a:hueOff val="0"/>
              <a:satOff val="0"/>
              <a:lumOff val="0"/>
              <a:alphaOff val="0"/>
            </a:schemeClr>
          </a:solidFill>
          <a:prstDash val="solid"/>
        </a:ln>
        <a:effectLst>
          <a:reflection blurRad="12700" stA="26000" endPos="32000" dist="12700" dir="5400000" sy="-100000" rotWithShape="0"/>
        </a:effectLst>
      </dsp:spPr>
      <dsp:style>
        <a:lnRef idx="1">
          <a:scrgbClr r="0" g="0" b="0"/>
        </a:lnRef>
        <a:fillRef idx="3">
          <a:scrgbClr r="0" g="0" b="0"/>
        </a:fillRef>
        <a:effectRef idx="2">
          <a:scrgbClr r="0" g="0" b="0"/>
        </a:effectRef>
        <a:fontRef idx="minor">
          <a:schemeClr val="lt1"/>
        </a:fontRef>
      </dsp:style>
    </dsp:sp>
    <dsp:sp modelId="{83C28E2A-3E81-4EF4-B11A-C762E9E575DE}">
      <dsp:nvSpPr>
        <dsp:cNvPr id="0" name=""/>
        <dsp:cNvSpPr/>
      </dsp:nvSpPr>
      <dsp:spPr>
        <a:xfrm>
          <a:off x="0" y="804908"/>
          <a:ext cx="5943599" cy="4021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solidFill>
                <a:schemeClr val="bg1"/>
              </a:solidFill>
            </a:rPr>
            <a:t>Recruitment Process</a:t>
          </a:r>
          <a:endParaRPr lang="en-US" sz="1800" kern="1200" dirty="0">
            <a:solidFill>
              <a:schemeClr val="bg1"/>
            </a:solidFill>
          </a:endParaRPr>
        </a:p>
      </dsp:txBody>
      <dsp:txXfrm>
        <a:off x="0" y="804908"/>
        <a:ext cx="5943599" cy="402110"/>
      </dsp:txXfrm>
    </dsp:sp>
    <dsp:sp modelId="{154561B2-8E8E-4BD0-85DC-C2B09D767C22}">
      <dsp:nvSpPr>
        <dsp:cNvPr id="0" name=""/>
        <dsp:cNvSpPr/>
      </dsp:nvSpPr>
      <dsp:spPr>
        <a:xfrm>
          <a:off x="0" y="1207018"/>
          <a:ext cx="5943599" cy="0"/>
        </a:xfrm>
        <a:prstGeom prst="line">
          <a:avLst/>
        </a:prstGeom>
        <a:gradFill rotWithShape="0">
          <a:gsLst>
            <a:gs pos="0">
              <a:schemeClr val="accent1">
                <a:hueOff val="0"/>
                <a:satOff val="0"/>
                <a:lumOff val="0"/>
                <a:alphaOff val="0"/>
                <a:tint val="96000"/>
                <a:lumMod val="102000"/>
              </a:schemeClr>
            </a:gs>
            <a:gs pos="100000">
              <a:schemeClr val="accent1">
                <a:hueOff val="0"/>
                <a:satOff val="0"/>
                <a:lumOff val="0"/>
                <a:alphaOff val="0"/>
                <a:shade val="88000"/>
                <a:lumMod val="94000"/>
              </a:schemeClr>
            </a:gs>
          </a:gsLst>
          <a:path path="circle">
            <a:fillToRect l="50000" t="100000" r="100000" b="50000"/>
          </a:path>
        </a:gradFill>
        <a:ln w="9525" cap="rnd" cmpd="sng" algn="ctr">
          <a:solidFill>
            <a:schemeClr val="accent1">
              <a:hueOff val="0"/>
              <a:satOff val="0"/>
              <a:lumOff val="0"/>
              <a:alphaOff val="0"/>
            </a:schemeClr>
          </a:solidFill>
          <a:prstDash val="solid"/>
        </a:ln>
        <a:effectLst>
          <a:reflection blurRad="12700" stA="26000" endPos="32000" dist="12700" dir="5400000" sy="-100000" rotWithShape="0"/>
        </a:effectLst>
      </dsp:spPr>
      <dsp:style>
        <a:lnRef idx="1">
          <a:scrgbClr r="0" g="0" b="0"/>
        </a:lnRef>
        <a:fillRef idx="3">
          <a:scrgbClr r="0" g="0" b="0"/>
        </a:fillRef>
        <a:effectRef idx="2">
          <a:scrgbClr r="0" g="0" b="0"/>
        </a:effectRef>
        <a:fontRef idx="minor">
          <a:schemeClr val="lt1"/>
        </a:fontRef>
      </dsp:style>
    </dsp:sp>
    <dsp:sp modelId="{481155A4-4BFF-4803-9D64-8EB7893CA045}">
      <dsp:nvSpPr>
        <dsp:cNvPr id="0" name=""/>
        <dsp:cNvSpPr/>
      </dsp:nvSpPr>
      <dsp:spPr>
        <a:xfrm>
          <a:off x="0" y="1207018"/>
          <a:ext cx="5943599" cy="4021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solidFill>
                <a:schemeClr val="bg1"/>
              </a:solidFill>
            </a:rPr>
            <a:t>Job Analysis</a:t>
          </a:r>
          <a:endParaRPr lang="en-US" sz="1800" kern="1200" dirty="0">
            <a:solidFill>
              <a:schemeClr val="bg1"/>
            </a:solidFill>
          </a:endParaRPr>
        </a:p>
      </dsp:txBody>
      <dsp:txXfrm>
        <a:off x="0" y="1207018"/>
        <a:ext cx="5943599" cy="402110"/>
      </dsp:txXfrm>
    </dsp:sp>
    <dsp:sp modelId="{CE39ED7C-9A3A-4838-8915-ECE9A442CAC3}">
      <dsp:nvSpPr>
        <dsp:cNvPr id="0" name=""/>
        <dsp:cNvSpPr/>
      </dsp:nvSpPr>
      <dsp:spPr>
        <a:xfrm>
          <a:off x="0" y="1609129"/>
          <a:ext cx="5943599" cy="0"/>
        </a:xfrm>
        <a:prstGeom prst="line">
          <a:avLst/>
        </a:prstGeom>
        <a:gradFill rotWithShape="0">
          <a:gsLst>
            <a:gs pos="0">
              <a:schemeClr val="accent1">
                <a:hueOff val="0"/>
                <a:satOff val="0"/>
                <a:lumOff val="0"/>
                <a:alphaOff val="0"/>
                <a:tint val="96000"/>
                <a:lumMod val="102000"/>
              </a:schemeClr>
            </a:gs>
            <a:gs pos="100000">
              <a:schemeClr val="accent1">
                <a:hueOff val="0"/>
                <a:satOff val="0"/>
                <a:lumOff val="0"/>
                <a:alphaOff val="0"/>
                <a:shade val="88000"/>
                <a:lumMod val="94000"/>
              </a:schemeClr>
            </a:gs>
          </a:gsLst>
          <a:path path="circle">
            <a:fillToRect l="50000" t="100000" r="100000" b="50000"/>
          </a:path>
        </a:gradFill>
        <a:ln w="9525" cap="rnd" cmpd="sng" algn="ctr">
          <a:solidFill>
            <a:schemeClr val="accent1">
              <a:hueOff val="0"/>
              <a:satOff val="0"/>
              <a:lumOff val="0"/>
              <a:alphaOff val="0"/>
            </a:schemeClr>
          </a:solidFill>
          <a:prstDash val="solid"/>
        </a:ln>
        <a:effectLst>
          <a:reflection blurRad="12700" stA="26000" endPos="32000" dist="12700" dir="5400000" sy="-100000" rotWithShape="0"/>
        </a:effectLst>
      </dsp:spPr>
      <dsp:style>
        <a:lnRef idx="1">
          <a:scrgbClr r="0" g="0" b="0"/>
        </a:lnRef>
        <a:fillRef idx="3">
          <a:scrgbClr r="0" g="0" b="0"/>
        </a:fillRef>
        <a:effectRef idx="2">
          <a:scrgbClr r="0" g="0" b="0"/>
        </a:effectRef>
        <a:fontRef idx="minor">
          <a:schemeClr val="lt1"/>
        </a:fontRef>
      </dsp:style>
    </dsp:sp>
    <dsp:sp modelId="{592D37E2-60B8-4978-B737-EECA986FAD79}">
      <dsp:nvSpPr>
        <dsp:cNvPr id="0" name=""/>
        <dsp:cNvSpPr/>
      </dsp:nvSpPr>
      <dsp:spPr>
        <a:xfrm>
          <a:off x="0" y="1609129"/>
          <a:ext cx="5943599" cy="4021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solidFill>
                <a:schemeClr val="bg1"/>
              </a:solidFill>
            </a:rPr>
            <a:t>Job Description and Person Specification</a:t>
          </a:r>
          <a:endParaRPr lang="en-US" sz="1800" kern="1200" dirty="0">
            <a:solidFill>
              <a:schemeClr val="bg1"/>
            </a:solidFill>
          </a:endParaRPr>
        </a:p>
      </dsp:txBody>
      <dsp:txXfrm>
        <a:off x="0" y="1609129"/>
        <a:ext cx="5943599" cy="402110"/>
      </dsp:txXfrm>
    </dsp:sp>
    <dsp:sp modelId="{B03EACB7-802F-45D0-8161-EA7B8B685B96}">
      <dsp:nvSpPr>
        <dsp:cNvPr id="0" name=""/>
        <dsp:cNvSpPr/>
      </dsp:nvSpPr>
      <dsp:spPr>
        <a:xfrm>
          <a:off x="0" y="2011239"/>
          <a:ext cx="5943599" cy="0"/>
        </a:xfrm>
        <a:prstGeom prst="line">
          <a:avLst/>
        </a:prstGeom>
        <a:gradFill rotWithShape="0">
          <a:gsLst>
            <a:gs pos="0">
              <a:schemeClr val="accent1">
                <a:hueOff val="0"/>
                <a:satOff val="0"/>
                <a:lumOff val="0"/>
                <a:alphaOff val="0"/>
                <a:tint val="96000"/>
                <a:lumMod val="102000"/>
              </a:schemeClr>
            </a:gs>
            <a:gs pos="100000">
              <a:schemeClr val="accent1">
                <a:hueOff val="0"/>
                <a:satOff val="0"/>
                <a:lumOff val="0"/>
                <a:alphaOff val="0"/>
                <a:shade val="88000"/>
                <a:lumMod val="94000"/>
              </a:schemeClr>
            </a:gs>
          </a:gsLst>
          <a:path path="circle">
            <a:fillToRect l="50000" t="100000" r="100000" b="50000"/>
          </a:path>
        </a:gradFill>
        <a:ln w="9525" cap="rnd" cmpd="sng" algn="ctr">
          <a:solidFill>
            <a:schemeClr val="accent1">
              <a:hueOff val="0"/>
              <a:satOff val="0"/>
              <a:lumOff val="0"/>
              <a:alphaOff val="0"/>
            </a:schemeClr>
          </a:solidFill>
          <a:prstDash val="solid"/>
        </a:ln>
        <a:effectLst>
          <a:reflection blurRad="12700" stA="26000" endPos="32000" dist="12700" dir="5400000" sy="-100000" rotWithShape="0"/>
        </a:effectLst>
      </dsp:spPr>
      <dsp:style>
        <a:lnRef idx="1">
          <a:scrgbClr r="0" g="0" b="0"/>
        </a:lnRef>
        <a:fillRef idx="3">
          <a:scrgbClr r="0" g="0" b="0"/>
        </a:fillRef>
        <a:effectRef idx="2">
          <a:scrgbClr r="0" g="0" b="0"/>
        </a:effectRef>
        <a:fontRef idx="minor">
          <a:schemeClr val="lt1"/>
        </a:fontRef>
      </dsp:style>
    </dsp:sp>
    <dsp:sp modelId="{3920367B-B954-4EF0-8C1B-A163622A0CCB}">
      <dsp:nvSpPr>
        <dsp:cNvPr id="0" name=""/>
        <dsp:cNvSpPr/>
      </dsp:nvSpPr>
      <dsp:spPr>
        <a:xfrm>
          <a:off x="0" y="2011239"/>
          <a:ext cx="5943599" cy="4021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solidFill>
                <a:schemeClr val="bg1"/>
              </a:solidFill>
            </a:rPr>
            <a:t>Advertisement Platforms</a:t>
          </a:r>
          <a:endParaRPr lang="en-US" sz="1800" kern="1200" dirty="0">
            <a:solidFill>
              <a:schemeClr val="bg1"/>
            </a:solidFill>
          </a:endParaRPr>
        </a:p>
      </dsp:txBody>
      <dsp:txXfrm>
        <a:off x="0" y="2011239"/>
        <a:ext cx="5943599" cy="402110"/>
      </dsp:txXfrm>
    </dsp:sp>
    <dsp:sp modelId="{BB2A103A-D36C-4ABA-9A17-042CD7DB8AC0}">
      <dsp:nvSpPr>
        <dsp:cNvPr id="0" name=""/>
        <dsp:cNvSpPr/>
      </dsp:nvSpPr>
      <dsp:spPr>
        <a:xfrm>
          <a:off x="0" y="2413350"/>
          <a:ext cx="5943599" cy="0"/>
        </a:xfrm>
        <a:prstGeom prst="line">
          <a:avLst/>
        </a:prstGeom>
        <a:gradFill rotWithShape="0">
          <a:gsLst>
            <a:gs pos="0">
              <a:schemeClr val="accent1">
                <a:hueOff val="0"/>
                <a:satOff val="0"/>
                <a:lumOff val="0"/>
                <a:alphaOff val="0"/>
                <a:tint val="96000"/>
                <a:lumMod val="102000"/>
              </a:schemeClr>
            </a:gs>
            <a:gs pos="100000">
              <a:schemeClr val="accent1">
                <a:hueOff val="0"/>
                <a:satOff val="0"/>
                <a:lumOff val="0"/>
                <a:alphaOff val="0"/>
                <a:shade val="88000"/>
                <a:lumMod val="94000"/>
              </a:schemeClr>
            </a:gs>
          </a:gsLst>
          <a:path path="circle">
            <a:fillToRect l="50000" t="100000" r="100000" b="50000"/>
          </a:path>
        </a:gradFill>
        <a:ln w="9525" cap="rnd" cmpd="sng" algn="ctr">
          <a:solidFill>
            <a:schemeClr val="accent1">
              <a:hueOff val="0"/>
              <a:satOff val="0"/>
              <a:lumOff val="0"/>
              <a:alphaOff val="0"/>
            </a:schemeClr>
          </a:solidFill>
          <a:prstDash val="solid"/>
        </a:ln>
        <a:effectLst>
          <a:reflection blurRad="12700" stA="26000" endPos="32000" dist="12700" dir="5400000" sy="-100000" rotWithShape="0"/>
        </a:effectLst>
      </dsp:spPr>
      <dsp:style>
        <a:lnRef idx="1">
          <a:scrgbClr r="0" g="0" b="0"/>
        </a:lnRef>
        <a:fillRef idx="3">
          <a:scrgbClr r="0" g="0" b="0"/>
        </a:fillRef>
        <a:effectRef idx="2">
          <a:scrgbClr r="0" g="0" b="0"/>
        </a:effectRef>
        <a:fontRef idx="minor">
          <a:schemeClr val="lt1"/>
        </a:fontRef>
      </dsp:style>
    </dsp:sp>
    <dsp:sp modelId="{124E1317-9691-4D79-8207-501CB5B3CA80}">
      <dsp:nvSpPr>
        <dsp:cNvPr id="0" name=""/>
        <dsp:cNvSpPr/>
      </dsp:nvSpPr>
      <dsp:spPr>
        <a:xfrm>
          <a:off x="0" y="2413350"/>
          <a:ext cx="5943599" cy="4021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solidFill>
                <a:schemeClr val="bg1"/>
              </a:solidFill>
            </a:rPr>
            <a:t>Structured Interview</a:t>
          </a:r>
          <a:endParaRPr lang="en-US" sz="1800" kern="1200" dirty="0">
            <a:solidFill>
              <a:schemeClr val="bg1"/>
            </a:solidFill>
          </a:endParaRPr>
        </a:p>
      </dsp:txBody>
      <dsp:txXfrm>
        <a:off x="0" y="2413350"/>
        <a:ext cx="5943599" cy="402110"/>
      </dsp:txXfrm>
    </dsp:sp>
    <dsp:sp modelId="{ED8D8422-ACFC-4066-A495-1921822659D9}">
      <dsp:nvSpPr>
        <dsp:cNvPr id="0" name=""/>
        <dsp:cNvSpPr/>
      </dsp:nvSpPr>
      <dsp:spPr>
        <a:xfrm>
          <a:off x="0" y="2815460"/>
          <a:ext cx="5943599" cy="0"/>
        </a:xfrm>
        <a:prstGeom prst="line">
          <a:avLst/>
        </a:prstGeom>
        <a:gradFill rotWithShape="0">
          <a:gsLst>
            <a:gs pos="0">
              <a:schemeClr val="accent1">
                <a:hueOff val="0"/>
                <a:satOff val="0"/>
                <a:lumOff val="0"/>
                <a:alphaOff val="0"/>
                <a:tint val="96000"/>
                <a:lumMod val="102000"/>
              </a:schemeClr>
            </a:gs>
            <a:gs pos="100000">
              <a:schemeClr val="accent1">
                <a:hueOff val="0"/>
                <a:satOff val="0"/>
                <a:lumOff val="0"/>
                <a:alphaOff val="0"/>
                <a:shade val="88000"/>
                <a:lumMod val="94000"/>
              </a:schemeClr>
            </a:gs>
          </a:gsLst>
          <a:path path="circle">
            <a:fillToRect l="50000" t="100000" r="100000" b="50000"/>
          </a:path>
        </a:gradFill>
        <a:ln w="9525" cap="rnd" cmpd="sng" algn="ctr">
          <a:solidFill>
            <a:schemeClr val="accent1">
              <a:hueOff val="0"/>
              <a:satOff val="0"/>
              <a:lumOff val="0"/>
              <a:alphaOff val="0"/>
            </a:schemeClr>
          </a:solidFill>
          <a:prstDash val="solid"/>
        </a:ln>
        <a:effectLst>
          <a:reflection blurRad="12700" stA="26000" endPos="32000" dist="12700" dir="5400000" sy="-100000" rotWithShape="0"/>
        </a:effectLst>
      </dsp:spPr>
      <dsp:style>
        <a:lnRef idx="1">
          <a:scrgbClr r="0" g="0" b="0"/>
        </a:lnRef>
        <a:fillRef idx="3">
          <a:scrgbClr r="0" g="0" b="0"/>
        </a:fillRef>
        <a:effectRef idx="2">
          <a:scrgbClr r="0" g="0" b="0"/>
        </a:effectRef>
        <a:fontRef idx="minor">
          <a:schemeClr val="lt1"/>
        </a:fontRef>
      </dsp:style>
    </dsp:sp>
    <dsp:sp modelId="{3327DEF3-6525-4179-BF5B-9088F9B4294E}">
      <dsp:nvSpPr>
        <dsp:cNvPr id="0" name=""/>
        <dsp:cNvSpPr/>
      </dsp:nvSpPr>
      <dsp:spPr>
        <a:xfrm>
          <a:off x="0" y="2815460"/>
          <a:ext cx="5943599" cy="4021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dirty="0">
              <a:solidFill>
                <a:schemeClr val="bg1"/>
              </a:solidFill>
              <a:latin typeface="Neue Haas Grotesk Text Pro"/>
            </a:rPr>
            <a:t>Behavioral</a:t>
          </a:r>
          <a:r>
            <a:rPr lang="en-US" sz="1800" kern="1200" dirty="0">
              <a:solidFill>
                <a:schemeClr val="bg1"/>
              </a:solidFill>
            </a:rPr>
            <a:t> Interview</a:t>
          </a:r>
        </a:p>
      </dsp:txBody>
      <dsp:txXfrm>
        <a:off x="0" y="2815460"/>
        <a:ext cx="5943599" cy="402110"/>
      </dsp:txXfrm>
    </dsp:sp>
    <dsp:sp modelId="{70C6F9C4-8855-4E17-8C12-180E20C9A587}">
      <dsp:nvSpPr>
        <dsp:cNvPr id="0" name=""/>
        <dsp:cNvSpPr/>
      </dsp:nvSpPr>
      <dsp:spPr>
        <a:xfrm>
          <a:off x="0" y="3217570"/>
          <a:ext cx="5943599" cy="0"/>
        </a:xfrm>
        <a:prstGeom prst="line">
          <a:avLst/>
        </a:prstGeom>
        <a:gradFill rotWithShape="0">
          <a:gsLst>
            <a:gs pos="0">
              <a:schemeClr val="accent1">
                <a:hueOff val="0"/>
                <a:satOff val="0"/>
                <a:lumOff val="0"/>
                <a:alphaOff val="0"/>
                <a:tint val="96000"/>
                <a:lumMod val="102000"/>
              </a:schemeClr>
            </a:gs>
            <a:gs pos="100000">
              <a:schemeClr val="accent1">
                <a:hueOff val="0"/>
                <a:satOff val="0"/>
                <a:lumOff val="0"/>
                <a:alphaOff val="0"/>
                <a:shade val="88000"/>
                <a:lumMod val="94000"/>
              </a:schemeClr>
            </a:gs>
          </a:gsLst>
          <a:path path="circle">
            <a:fillToRect l="50000" t="100000" r="100000" b="50000"/>
          </a:path>
        </a:gradFill>
        <a:ln w="9525" cap="rnd" cmpd="sng" algn="ctr">
          <a:solidFill>
            <a:schemeClr val="accent1">
              <a:hueOff val="0"/>
              <a:satOff val="0"/>
              <a:lumOff val="0"/>
              <a:alphaOff val="0"/>
            </a:schemeClr>
          </a:solidFill>
          <a:prstDash val="solid"/>
        </a:ln>
        <a:effectLst>
          <a:reflection blurRad="12700" stA="26000" endPos="32000" dist="12700" dir="5400000" sy="-100000" rotWithShape="0"/>
        </a:effectLst>
      </dsp:spPr>
      <dsp:style>
        <a:lnRef idx="1">
          <a:scrgbClr r="0" g="0" b="0"/>
        </a:lnRef>
        <a:fillRef idx="3">
          <a:scrgbClr r="0" g="0" b="0"/>
        </a:fillRef>
        <a:effectRef idx="2">
          <a:scrgbClr r="0" g="0" b="0"/>
        </a:effectRef>
        <a:fontRef idx="minor">
          <a:schemeClr val="lt1"/>
        </a:fontRef>
      </dsp:style>
    </dsp:sp>
    <dsp:sp modelId="{FAE3D803-1791-4F74-9C83-F96E4A3391AE}">
      <dsp:nvSpPr>
        <dsp:cNvPr id="0" name=""/>
        <dsp:cNvSpPr/>
      </dsp:nvSpPr>
      <dsp:spPr>
        <a:xfrm>
          <a:off x="0" y="3217570"/>
          <a:ext cx="5943599" cy="4021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solidFill>
                <a:schemeClr val="bg1"/>
              </a:solidFill>
            </a:rPr>
            <a:t>Assessment Centre</a:t>
          </a:r>
          <a:endParaRPr lang="en-US" sz="1800" kern="1200" dirty="0">
            <a:solidFill>
              <a:schemeClr val="bg1"/>
            </a:solidFill>
          </a:endParaRPr>
        </a:p>
      </dsp:txBody>
      <dsp:txXfrm>
        <a:off x="0" y="3217570"/>
        <a:ext cx="5943599" cy="402110"/>
      </dsp:txXfrm>
    </dsp:sp>
    <dsp:sp modelId="{7DF0A679-3006-4BED-A725-A67D44286F8D}">
      <dsp:nvSpPr>
        <dsp:cNvPr id="0" name=""/>
        <dsp:cNvSpPr/>
      </dsp:nvSpPr>
      <dsp:spPr>
        <a:xfrm>
          <a:off x="0" y="3619681"/>
          <a:ext cx="5943599" cy="0"/>
        </a:xfrm>
        <a:prstGeom prst="line">
          <a:avLst/>
        </a:prstGeom>
        <a:gradFill rotWithShape="0">
          <a:gsLst>
            <a:gs pos="0">
              <a:schemeClr val="accent1">
                <a:hueOff val="0"/>
                <a:satOff val="0"/>
                <a:lumOff val="0"/>
                <a:alphaOff val="0"/>
                <a:tint val="96000"/>
                <a:lumMod val="102000"/>
              </a:schemeClr>
            </a:gs>
            <a:gs pos="100000">
              <a:schemeClr val="accent1">
                <a:hueOff val="0"/>
                <a:satOff val="0"/>
                <a:lumOff val="0"/>
                <a:alphaOff val="0"/>
                <a:shade val="88000"/>
                <a:lumMod val="94000"/>
              </a:schemeClr>
            </a:gs>
          </a:gsLst>
          <a:path path="circle">
            <a:fillToRect l="50000" t="100000" r="100000" b="50000"/>
          </a:path>
        </a:gradFill>
        <a:ln w="9525" cap="rnd" cmpd="sng" algn="ctr">
          <a:solidFill>
            <a:schemeClr val="accent1">
              <a:hueOff val="0"/>
              <a:satOff val="0"/>
              <a:lumOff val="0"/>
              <a:alphaOff val="0"/>
            </a:schemeClr>
          </a:solidFill>
          <a:prstDash val="solid"/>
        </a:ln>
        <a:effectLst>
          <a:reflection blurRad="12700" stA="26000" endPos="32000" dist="12700" dir="5400000" sy="-100000" rotWithShape="0"/>
        </a:effectLst>
      </dsp:spPr>
      <dsp:style>
        <a:lnRef idx="1">
          <a:scrgbClr r="0" g="0" b="0"/>
        </a:lnRef>
        <a:fillRef idx="3">
          <a:scrgbClr r="0" g="0" b="0"/>
        </a:fillRef>
        <a:effectRef idx="2">
          <a:scrgbClr r="0" g="0" b="0"/>
        </a:effectRef>
        <a:fontRef idx="minor">
          <a:schemeClr val="lt1"/>
        </a:fontRef>
      </dsp:style>
    </dsp:sp>
    <dsp:sp modelId="{C71B4924-B3DB-434B-BD65-ABFBA3002700}">
      <dsp:nvSpPr>
        <dsp:cNvPr id="0" name=""/>
        <dsp:cNvSpPr/>
      </dsp:nvSpPr>
      <dsp:spPr>
        <a:xfrm>
          <a:off x="0" y="3619681"/>
          <a:ext cx="5943599" cy="4021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solidFill>
                <a:schemeClr val="bg1"/>
              </a:solidFill>
            </a:rPr>
            <a:t>Questioning Techniques</a:t>
          </a:r>
          <a:endParaRPr lang="en-US" sz="1800" kern="1200" dirty="0">
            <a:solidFill>
              <a:schemeClr val="bg1"/>
            </a:solidFill>
          </a:endParaRPr>
        </a:p>
      </dsp:txBody>
      <dsp:txXfrm>
        <a:off x="0" y="3619681"/>
        <a:ext cx="5943599" cy="402110"/>
      </dsp:txXfrm>
    </dsp:sp>
    <dsp:sp modelId="{C93FCA37-3D26-41C6-BCE1-7958E606E3C0}">
      <dsp:nvSpPr>
        <dsp:cNvPr id="0" name=""/>
        <dsp:cNvSpPr/>
      </dsp:nvSpPr>
      <dsp:spPr>
        <a:xfrm>
          <a:off x="0" y="4021791"/>
          <a:ext cx="5943599" cy="0"/>
        </a:xfrm>
        <a:prstGeom prst="line">
          <a:avLst/>
        </a:prstGeom>
        <a:gradFill rotWithShape="0">
          <a:gsLst>
            <a:gs pos="0">
              <a:schemeClr val="accent1">
                <a:hueOff val="0"/>
                <a:satOff val="0"/>
                <a:lumOff val="0"/>
                <a:alphaOff val="0"/>
                <a:tint val="96000"/>
                <a:lumMod val="102000"/>
              </a:schemeClr>
            </a:gs>
            <a:gs pos="100000">
              <a:schemeClr val="accent1">
                <a:hueOff val="0"/>
                <a:satOff val="0"/>
                <a:lumOff val="0"/>
                <a:alphaOff val="0"/>
                <a:shade val="88000"/>
                <a:lumMod val="94000"/>
              </a:schemeClr>
            </a:gs>
          </a:gsLst>
          <a:path path="circle">
            <a:fillToRect l="50000" t="100000" r="100000" b="50000"/>
          </a:path>
        </a:gradFill>
        <a:ln w="9525" cap="rnd" cmpd="sng" algn="ctr">
          <a:solidFill>
            <a:schemeClr val="accent1">
              <a:hueOff val="0"/>
              <a:satOff val="0"/>
              <a:lumOff val="0"/>
              <a:alphaOff val="0"/>
            </a:schemeClr>
          </a:solidFill>
          <a:prstDash val="solid"/>
        </a:ln>
        <a:effectLst>
          <a:reflection blurRad="12700" stA="26000" endPos="32000" dist="12700" dir="5400000" sy="-100000" rotWithShape="0"/>
        </a:effectLst>
      </dsp:spPr>
      <dsp:style>
        <a:lnRef idx="1">
          <a:scrgbClr r="0" g="0" b="0"/>
        </a:lnRef>
        <a:fillRef idx="3">
          <a:scrgbClr r="0" g="0" b="0"/>
        </a:fillRef>
        <a:effectRef idx="2">
          <a:scrgbClr r="0" g="0" b="0"/>
        </a:effectRef>
        <a:fontRef idx="minor">
          <a:schemeClr val="lt1"/>
        </a:fontRef>
      </dsp:style>
    </dsp:sp>
    <dsp:sp modelId="{175273B9-BD26-482B-8521-36825FBA0D17}">
      <dsp:nvSpPr>
        <dsp:cNvPr id="0" name=""/>
        <dsp:cNvSpPr/>
      </dsp:nvSpPr>
      <dsp:spPr>
        <a:xfrm>
          <a:off x="0" y="4021791"/>
          <a:ext cx="5943599" cy="4021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solidFill>
                <a:schemeClr val="bg1"/>
              </a:solidFill>
            </a:rPr>
            <a:t>Face-to-Face and Virtual Interviews</a:t>
          </a:r>
          <a:endParaRPr lang="en-US" sz="1800" kern="1200" dirty="0">
            <a:solidFill>
              <a:schemeClr val="bg1"/>
            </a:solidFill>
          </a:endParaRPr>
        </a:p>
      </dsp:txBody>
      <dsp:txXfrm>
        <a:off x="0" y="4021791"/>
        <a:ext cx="5943599" cy="402110"/>
      </dsp:txXfrm>
    </dsp:sp>
    <dsp:sp modelId="{92A44A82-F7B0-4A58-9DFD-8C5899F46CB1}">
      <dsp:nvSpPr>
        <dsp:cNvPr id="0" name=""/>
        <dsp:cNvSpPr/>
      </dsp:nvSpPr>
      <dsp:spPr>
        <a:xfrm>
          <a:off x="0" y="4423902"/>
          <a:ext cx="5943599" cy="0"/>
        </a:xfrm>
        <a:prstGeom prst="line">
          <a:avLst/>
        </a:prstGeom>
        <a:gradFill rotWithShape="0">
          <a:gsLst>
            <a:gs pos="0">
              <a:schemeClr val="accent1">
                <a:hueOff val="0"/>
                <a:satOff val="0"/>
                <a:lumOff val="0"/>
                <a:alphaOff val="0"/>
                <a:tint val="96000"/>
                <a:lumMod val="102000"/>
              </a:schemeClr>
            </a:gs>
            <a:gs pos="100000">
              <a:schemeClr val="accent1">
                <a:hueOff val="0"/>
                <a:satOff val="0"/>
                <a:lumOff val="0"/>
                <a:alphaOff val="0"/>
                <a:shade val="88000"/>
                <a:lumMod val="94000"/>
              </a:schemeClr>
            </a:gs>
          </a:gsLst>
          <a:path path="circle">
            <a:fillToRect l="50000" t="100000" r="100000" b="50000"/>
          </a:path>
        </a:gradFill>
        <a:ln w="9525" cap="rnd" cmpd="sng" algn="ctr">
          <a:solidFill>
            <a:schemeClr val="accent1">
              <a:hueOff val="0"/>
              <a:satOff val="0"/>
              <a:lumOff val="0"/>
              <a:alphaOff val="0"/>
            </a:schemeClr>
          </a:solidFill>
          <a:prstDash val="solid"/>
        </a:ln>
        <a:effectLst>
          <a:reflection blurRad="12700" stA="26000" endPos="32000" dist="12700" dir="5400000" sy="-100000" rotWithShape="0"/>
        </a:effectLst>
      </dsp:spPr>
      <dsp:style>
        <a:lnRef idx="1">
          <a:scrgbClr r="0" g="0" b="0"/>
        </a:lnRef>
        <a:fillRef idx="3">
          <a:scrgbClr r="0" g="0" b="0"/>
        </a:fillRef>
        <a:effectRef idx="2">
          <a:scrgbClr r="0" g="0" b="0"/>
        </a:effectRef>
        <a:fontRef idx="minor">
          <a:schemeClr val="lt1"/>
        </a:fontRef>
      </dsp:style>
    </dsp:sp>
    <dsp:sp modelId="{D0D23B65-66F1-4064-BBFC-C10E6932C395}">
      <dsp:nvSpPr>
        <dsp:cNvPr id="0" name=""/>
        <dsp:cNvSpPr/>
      </dsp:nvSpPr>
      <dsp:spPr>
        <a:xfrm>
          <a:off x="0" y="4423902"/>
          <a:ext cx="5943599" cy="4021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solidFill>
                <a:schemeClr val="bg1"/>
              </a:solidFill>
            </a:rPr>
            <a:t>Recommendations</a:t>
          </a:r>
          <a:endParaRPr lang="en-US" sz="1800" kern="1200" dirty="0">
            <a:solidFill>
              <a:schemeClr val="bg1"/>
            </a:solidFill>
          </a:endParaRPr>
        </a:p>
      </dsp:txBody>
      <dsp:txXfrm>
        <a:off x="0" y="4423902"/>
        <a:ext cx="5943599" cy="402110"/>
      </dsp:txXfrm>
    </dsp:sp>
    <dsp:sp modelId="{A40CA2E3-1440-4952-9602-06BC42398578}">
      <dsp:nvSpPr>
        <dsp:cNvPr id="0" name=""/>
        <dsp:cNvSpPr/>
      </dsp:nvSpPr>
      <dsp:spPr>
        <a:xfrm>
          <a:off x="0" y="4826012"/>
          <a:ext cx="5943599" cy="0"/>
        </a:xfrm>
        <a:prstGeom prst="line">
          <a:avLst/>
        </a:prstGeom>
        <a:gradFill rotWithShape="0">
          <a:gsLst>
            <a:gs pos="0">
              <a:schemeClr val="accent1">
                <a:hueOff val="0"/>
                <a:satOff val="0"/>
                <a:lumOff val="0"/>
                <a:alphaOff val="0"/>
                <a:tint val="96000"/>
                <a:lumMod val="102000"/>
              </a:schemeClr>
            </a:gs>
            <a:gs pos="100000">
              <a:schemeClr val="accent1">
                <a:hueOff val="0"/>
                <a:satOff val="0"/>
                <a:lumOff val="0"/>
                <a:alphaOff val="0"/>
                <a:shade val="88000"/>
                <a:lumMod val="94000"/>
              </a:schemeClr>
            </a:gs>
          </a:gsLst>
          <a:path path="circle">
            <a:fillToRect l="50000" t="100000" r="100000" b="50000"/>
          </a:path>
        </a:gradFill>
        <a:ln w="9525" cap="rnd" cmpd="sng" algn="ctr">
          <a:solidFill>
            <a:schemeClr val="accent1">
              <a:hueOff val="0"/>
              <a:satOff val="0"/>
              <a:lumOff val="0"/>
              <a:alphaOff val="0"/>
            </a:schemeClr>
          </a:solidFill>
          <a:prstDash val="solid"/>
        </a:ln>
        <a:effectLst>
          <a:reflection blurRad="12700" stA="26000" endPos="32000" dist="12700" dir="5400000" sy="-100000" rotWithShape="0"/>
        </a:effectLst>
      </dsp:spPr>
      <dsp:style>
        <a:lnRef idx="1">
          <a:scrgbClr r="0" g="0" b="0"/>
        </a:lnRef>
        <a:fillRef idx="3">
          <a:scrgbClr r="0" g="0" b="0"/>
        </a:fillRef>
        <a:effectRef idx="2">
          <a:scrgbClr r="0" g="0" b="0"/>
        </a:effectRef>
        <a:fontRef idx="minor">
          <a:schemeClr val="lt1"/>
        </a:fontRef>
      </dsp:style>
    </dsp:sp>
    <dsp:sp modelId="{F2AB8886-FF21-41D2-8E44-6B58562EDDC7}">
      <dsp:nvSpPr>
        <dsp:cNvPr id="0" name=""/>
        <dsp:cNvSpPr/>
      </dsp:nvSpPr>
      <dsp:spPr>
        <a:xfrm>
          <a:off x="0" y="4826012"/>
          <a:ext cx="5943599" cy="4021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solidFill>
                <a:schemeClr val="bg1"/>
              </a:solidFill>
            </a:rPr>
            <a:t>Conclusion</a:t>
          </a:r>
          <a:endParaRPr lang="en-US" sz="1800" kern="1200" dirty="0">
            <a:solidFill>
              <a:schemeClr val="bg1"/>
            </a:solidFill>
          </a:endParaRPr>
        </a:p>
      </dsp:txBody>
      <dsp:txXfrm>
        <a:off x="0" y="4826012"/>
        <a:ext cx="5943599" cy="402110"/>
      </dsp:txXfrm>
    </dsp:sp>
    <dsp:sp modelId="{96E5FB79-54F0-4666-9A91-1BC04EB25135}">
      <dsp:nvSpPr>
        <dsp:cNvPr id="0" name=""/>
        <dsp:cNvSpPr/>
      </dsp:nvSpPr>
      <dsp:spPr>
        <a:xfrm>
          <a:off x="0" y="5228123"/>
          <a:ext cx="5943599" cy="0"/>
        </a:xfrm>
        <a:prstGeom prst="line">
          <a:avLst/>
        </a:prstGeom>
        <a:gradFill rotWithShape="0">
          <a:gsLst>
            <a:gs pos="0">
              <a:schemeClr val="accent1">
                <a:hueOff val="0"/>
                <a:satOff val="0"/>
                <a:lumOff val="0"/>
                <a:alphaOff val="0"/>
                <a:tint val="96000"/>
                <a:lumMod val="102000"/>
              </a:schemeClr>
            </a:gs>
            <a:gs pos="100000">
              <a:schemeClr val="accent1">
                <a:hueOff val="0"/>
                <a:satOff val="0"/>
                <a:lumOff val="0"/>
                <a:alphaOff val="0"/>
                <a:shade val="88000"/>
                <a:lumMod val="94000"/>
              </a:schemeClr>
            </a:gs>
          </a:gsLst>
          <a:path path="circle">
            <a:fillToRect l="50000" t="100000" r="100000" b="50000"/>
          </a:path>
        </a:gradFill>
        <a:ln w="9525" cap="rnd" cmpd="sng" algn="ctr">
          <a:solidFill>
            <a:schemeClr val="accent1">
              <a:hueOff val="0"/>
              <a:satOff val="0"/>
              <a:lumOff val="0"/>
              <a:alphaOff val="0"/>
            </a:schemeClr>
          </a:solidFill>
          <a:prstDash val="solid"/>
        </a:ln>
        <a:effectLst>
          <a:reflection blurRad="12700" stA="26000" endPos="32000" dist="12700" dir="5400000" sy="-100000" rotWithShape="0"/>
        </a:effectLst>
      </dsp:spPr>
      <dsp:style>
        <a:lnRef idx="1">
          <a:scrgbClr r="0" g="0" b="0"/>
        </a:lnRef>
        <a:fillRef idx="3">
          <a:scrgbClr r="0" g="0" b="0"/>
        </a:fillRef>
        <a:effectRef idx="2">
          <a:scrgbClr r="0" g="0" b="0"/>
        </a:effectRef>
        <a:fontRef idx="minor">
          <a:schemeClr val="lt1"/>
        </a:fontRef>
      </dsp:style>
    </dsp:sp>
    <dsp:sp modelId="{158B86D9-9041-4D45-8492-9F11D388BFF3}">
      <dsp:nvSpPr>
        <dsp:cNvPr id="0" name=""/>
        <dsp:cNvSpPr/>
      </dsp:nvSpPr>
      <dsp:spPr>
        <a:xfrm>
          <a:off x="0" y="5228123"/>
          <a:ext cx="5943599" cy="4021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solidFill>
                <a:schemeClr val="bg1"/>
              </a:solidFill>
            </a:rPr>
            <a:t>References</a:t>
          </a:r>
          <a:endParaRPr lang="en-US" sz="1800" kern="1200" dirty="0">
            <a:solidFill>
              <a:schemeClr val="bg1"/>
            </a:solidFill>
          </a:endParaRPr>
        </a:p>
      </dsp:txBody>
      <dsp:txXfrm>
        <a:off x="0" y="5228123"/>
        <a:ext cx="5943599" cy="4021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2E263B-DE06-4B34-9509-600AEB43ED4E}">
      <dsp:nvSpPr>
        <dsp:cNvPr id="0" name=""/>
        <dsp:cNvSpPr/>
      </dsp:nvSpPr>
      <dsp:spPr>
        <a:xfrm>
          <a:off x="0" y="2492"/>
          <a:ext cx="6492875" cy="0"/>
        </a:xfrm>
        <a:prstGeom prst="line">
          <a:avLst/>
        </a:prstGeom>
        <a:solidFill>
          <a:schemeClr val="accent2">
            <a:hueOff val="0"/>
            <a:satOff val="0"/>
            <a:lumOff val="0"/>
            <a:alphaOff val="0"/>
          </a:schemeClr>
        </a:solidFill>
        <a:ln w="15875"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011A2B-8B6D-47F9-9428-F6DF9B3041F9}">
      <dsp:nvSpPr>
        <dsp:cNvPr id="0" name=""/>
        <dsp:cNvSpPr/>
      </dsp:nvSpPr>
      <dsp:spPr>
        <a:xfrm>
          <a:off x="0" y="2492"/>
          <a:ext cx="6492875" cy="8500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l" defTabSz="1733550">
            <a:lnSpc>
              <a:spcPct val="90000"/>
            </a:lnSpc>
            <a:spcBef>
              <a:spcPct val="0"/>
            </a:spcBef>
            <a:spcAft>
              <a:spcPct val="35000"/>
            </a:spcAft>
            <a:buNone/>
          </a:pPr>
          <a:r>
            <a:rPr lang="en-GB" sz="3900" kern="1200"/>
            <a:t>Analyse the job role</a:t>
          </a:r>
          <a:endParaRPr lang="en-US" sz="3900" kern="1200"/>
        </a:p>
      </dsp:txBody>
      <dsp:txXfrm>
        <a:off x="0" y="2492"/>
        <a:ext cx="6492875" cy="850069"/>
      </dsp:txXfrm>
    </dsp:sp>
    <dsp:sp modelId="{94E3CE6E-9E8E-496A-8101-BE641CB08750}">
      <dsp:nvSpPr>
        <dsp:cNvPr id="0" name=""/>
        <dsp:cNvSpPr/>
      </dsp:nvSpPr>
      <dsp:spPr>
        <a:xfrm>
          <a:off x="0" y="852561"/>
          <a:ext cx="6492875" cy="0"/>
        </a:xfrm>
        <a:prstGeom prst="line">
          <a:avLst/>
        </a:prstGeom>
        <a:solidFill>
          <a:schemeClr val="accent2">
            <a:hueOff val="-718792"/>
            <a:satOff val="4944"/>
            <a:lumOff val="549"/>
            <a:alphaOff val="0"/>
          </a:schemeClr>
        </a:solidFill>
        <a:ln w="15875" cap="rnd" cmpd="sng" algn="ctr">
          <a:solidFill>
            <a:schemeClr val="accent2">
              <a:hueOff val="-718792"/>
              <a:satOff val="4944"/>
              <a:lumOff val="549"/>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725F458-CA03-4CA2-9BB2-00CF786CE28F}">
      <dsp:nvSpPr>
        <dsp:cNvPr id="0" name=""/>
        <dsp:cNvSpPr/>
      </dsp:nvSpPr>
      <dsp:spPr>
        <a:xfrm>
          <a:off x="0" y="852561"/>
          <a:ext cx="6492875" cy="8500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l" defTabSz="1733550">
            <a:lnSpc>
              <a:spcPct val="90000"/>
            </a:lnSpc>
            <a:spcBef>
              <a:spcPct val="0"/>
            </a:spcBef>
            <a:spcAft>
              <a:spcPct val="35000"/>
            </a:spcAft>
            <a:buNone/>
          </a:pPr>
          <a:r>
            <a:rPr lang="en-GB" sz="3900" kern="1200"/>
            <a:t>Prepare a job description       </a:t>
          </a:r>
          <a:endParaRPr lang="en-US" sz="3900" kern="1200"/>
        </a:p>
      </dsp:txBody>
      <dsp:txXfrm>
        <a:off x="0" y="852561"/>
        <a:ext cx="6492875" cy="850069"/>
      </dsp:txXfrm>
    </dsp:sp>
    <dsp:sp modelId="{076ECB4E-F81C-4DFE-A307-8E6BCC474568}">
      <dsp:nvSpPr>
        <dsp:cNvPr id="0" name=""/>
        <dsp:cNvSpPr/>
      </dsp:nvSpPr>
      <dsp:spPr>
        <a:xfrm>
          <a:off x="0" y="1702630"/>
          <a:ext cx="6492875" cy="0"/>
        </a:xfrm>
        <a:prstGeom prst="line">
          <a:avLst/>
        </a:prstGeom>
        <a:solidFill>
          <a:schemeClr val="accent2">
            <a:hueOff val="-1437584"/>
            <a:satOff val="9889"/>
            <a:lumOff val="1098"/>
            <a:alphaOff val="0"/>
          </a:schemeClr>
        </a:solidFill>
        <a:ln w="15875" cap="rnd" cmpd="sng" algn="ctr">
          <a:solidFill>
            <a:schemeClr val="accent2">
              <a:hueOff val="-1437584"/>
              <a:satOff val="9889"/>
              <a:lumOff val="1098"/>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34E292C-F989-4DC2-94F7-64D6144E2C3B}">
      <dsp:nvSpPr>
        <dsp:cNvPr id="0" name=""/>
        <dsp:cNvSpPr/>
      </dsp:nvSpPr>
      <dsp:spPr>
        <a:xfrm>
          <a:off x="0" y="1702630"/>
          <a:ext cx="6492875" cy="8500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l" defTabSz="1733550">
            <a:lnSpc>
              <a:spcPct val="90000"/>
            </a:lnSpc>
            <a:spcBef>
              <a:spcPct val="0"/>
            </a:spcBef>
            <a:spcAft>
              <a:spcPct val="35000"/>
            </a:spcAft>
            <a:buNone/>
          </a:pPr>
          <a:r>
            <a:rPr lang="en-GB" sz="3900" kern="1200"/>
            <a:t>person specification</a:t>
          </a:r>
          <a:endParaRPr lang="en-US" sz="3900" kern="1200"/>
        </a:p>
      </dsp:txBody>
      <dsp:txXfrm>
        <a:off x="0" y="1702630"/>
        <a:ext cx="6492875" cy="850069"/>
      </dsp:txXfrm>
    </dsp:sp>
    <dsp:sp modelId="{25AB1FCA-B924-4CFA-B569-F4AF1B4F0267}">
      <dsp:nvSpPr>
        <dsp:cNvPr id="0" name=""/>
        <dsp:cNvSpPr/>
      </dsp:nvSpPr>
      <dsp:spPr>
        <a:xfrm>
          <a:off x="0" y="2552699"/>
          <a:ext cx="6492875" cy="0"/>
        </a:xfrm>
        <a:prstGeom prst="line">
          <a:avLst/>
        </a:prstGeom>
        <a:solidFill>
          <a:schemeClr val="accent2">
            <a:hueOff val="-2156377"/>
            <a:satOff val="14833"/>
            <a:lumOff val="1646"/>
            <a:alphaOff val="0"/>
          </a:schemeClr>
        </a:solidFill>
        <a:ln w="15875" cap="rnd" cmpd="sng" algn="ctr">
          <a:solidFill>
            <a:schemeClr val="accent2">
              <a:hueOff val="-2156377"/>
              <a:satOff val="14833"/>
              <a:lumOff val="164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4D180DC-79A7-40E5-88C7-4CACA0BC8AAA}">
      <dsp:nvSpPr>
        <dsp:cNvPr id="0" name=""/>
        <dsp:cNvSpPr/>
      </dsp:nvSpPr>
      <dsp:spPr>
        <a:xfrm>
          <a:off x="0" y="2552699"/>
          <a:ext cx="6492875" cy="8500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l" defTabSz="1733550">
            <a:lnSpc>
              <a:spcPct val="90000"/>
            </a:lnSpc>
            <a:spcBef>
              <a:spcPct val="0"/>
            </a:spcBef>
            <a:spcAft>
              <a:spcPct val="35000"/>
            </a:spcAft>
            <a:buNone/>
          </a:pPr>
          <a:r>
            <a:rPr lang="en-GB" sz="3900" kern="1200"/>
            <a:t>Advertise the vacancy</a:t>
          </a:r>
          <a:endParaRPr lang="en-US" sz="3900" kern="1200"/>
        </a:p>
      </dsp:txBody>
      <dsp:txXfrm>
        <a:off x="0" y="2552699"/>
        <a:ext cx="6492875" cy="850069"/>
      </dsp:txXfrm>
    </dsp:sp>
    <dsp:sp modelId="{94B3E450-1C1B-4803-B29E-8DFD5CECD689}">
      <dsp:nvSpPr>
        <dsp:cNvPr id="0" name=""/>
        <dsp:cNvSpPr/>
      </dsp:nvSpPr>
      <dsp:spPr>
        <a:xfrm>
          <a:off x="0" y="3402769"/>
          <a:ext cx="6492875" cy="0"/>
        </a:xfrm>
        <a:prstGeom prst="line">
          <a:avLst/>
        </a:prstGeom>
        <a:solidFill>
          <a:schemeClr val="accent2">
            <a:hueOff val="-2875169"/>
            <a:satOff val="19778"/>
            <a:lumOff val="2195"/>
            <a:alphaOff val="0"/>
          </a:schemeClr>
        </a:solidFill>
        <a:ln w="15875" cap="rnd" cmpd="sng" algn="ctr">
          <a:solidFill>
            <a:schemeClr val="accent2">
              <a:hueOff val="-2875169"/>
              <a:satOff val="19778"/>
              <a:lumOff val="2195"/>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6674671-CC1A-4843-B8B5-AA476772B7A3}">
      <dsp:nvSpPr>
        <dsp:cNvPr id="0" name=""/>
        <dsp:cNvSpPr/>
      </dsp:nvSpPr>
      <dsp:spPr>
        <a:xfrm>
          <a:off x="0" y="3402769"/>
          <a:ext cx="6492875" cy="8500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l" defTabSz="1733550">
            <a:lnSpc>
              <a:spcPct val="90000"/>
            </a:lnSpc>
            <a:spcBef>
              <a:spcPct val="0"/>
            </a:spcBef>
            <a:spcAft>
              <a:spcPct val="35000"/>
            </a:spcAft>
            <a:buNone/>
          </a:pPr>
          <a:r>
            <a:rPr lang="en-GB" sz="3900" kern="1200"/>
            <a:t>Interviews</a:t>
          </a:r>
          <a:endParaRPr lang="en-US" sz="3900" kern="1200"/>
        </a:p>
      </dsp:txBody>
      <dsp:txXfrm>
        <a:off x="0" y="3402769"/>
        <a:ext cx="6492875" cy="850069"/>
      </dsp:txXfrm>
    </dsp:sp>
    <dsp:sp modelId="{A145CF13-03E3-42B1-865B-4DFD055EA934}">
      <dsp:nvSpPr>
        <dsp:cNvPr id="0" name=""/>
        <dsp:cNvSpPr/>
      </dsp:nvSpPr>
      <dsp:spPr>
        <a:xfrm>
          <a:off x="0" y="4252838"/>
          <a:ext cx="6492875" cy="0"/>
        </a:xfrm>
        <a:prstGeom prst="line">
          <a:avLst/>
        </a:prstGeom>
        <a:solidFill>
          <a:schemeClr val="accent2">
            <a:hueOff val="-3593961"/>
            <a:satOff val="24722"/>
            <a:lumOff val="2744"/>
            <a:alphaOff val="0"/>
          </a:schemeClr>
        </a:solidFill>
        <a:ln w="15875" cap="rnd" cmpd="sng" algn="ctr">
          <a:solidFill>
            <a:schemeClr val="accent2">
              <a:hueOff val="-3593961"/>
              <a:satOff val="24722"/>
              <a:lumOff val="2744"/>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B153E4E-38B0-4060-BC8B-593BC0868372}">
      <dsp:nvSpPr>
        <dsp:cNvPr id="0" name=""/>
        <dsp:cNvSpPr/>
      </dsp:nvSpPr>
      <dsp:spPr>
        <a:xfrm>
          <a:off x="0" y="4252838"/>
          <a:ext cx="6492875" cy="8500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l" defTabSz="1733550">
            <a:lnSpc>
              <a:spcPct val="90000"/>
            </a:lnSpc>
            <a:spcBef>
              <a:spcPct val="0"/>
            </a:spcBef>
            <a:spcAft>
              <a:spcPct val="35000"/>
            </a:spcAft>
            <a:buNone/>
          </a:pPr>
          <a:r>
            <a:rPr lang="en-GB" sz="3900" kern="1200"/>
            <a:t>Select the best candidate</a:t>
          </a:r>
          <a:endParaRPr lang="en-US" sz="3900" kern="1200"/>
        </a:p>
      </dsp:txBody>
      <dsp:txXfrm>
        <a:off x="0" y="4252838"/>
        <a:ext cx="6492875" cy="85006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8C1560-4051-48EF-BE7E-4295694DEAAC}">
      <dsp:nvSpPr>
        <dsp:cNvPr id="0" name=""/>
        <dsp:cNvSpPr/>
      </dsp:nvSpPr>
      <dsp:spPr>
        <a:xfrm>
          <a:off x="0" y="793"/>
          <a:ext cx="6866686" cy="66650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FFF17FC-78AB-4C82-B6F9-1102C52EB508}">
      <dsp:nvSpPr>
        <dsp:cNvPr id="0" name=""/>
        <dsp:cNvSpPr/>
      </dsp:nvSpPr>
      <dsp:spPr>
        <a:xfrm>
          <a:off x="201617" y="150756"/>
          <a:ext cx="366577" cy="36657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A19726FF-B010-473B-8AE6-08C36F4BFC16}">
      <dsp:nvSpPr>
        <dsp:cNvPr id="0" name=""/>
        <dsp:cNvSpPr/>
      </dsp:nvSpPr>
      <dsp:spPr>
        <a:xfrm>
          <a:off x="769812" y="793"/>
          <a:ext cx="6096873" cy="6665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0538" tIns="70538" rIns="70538" bIns="70538" numCol="1" spcCol="1270" anchor="ctr" anchorCtr="0">
          <a:noAutofit/>
        </a:bodyPr>
        <a:lstStyle/>
        <a:p>
          <a:pPr marL="0" lvl="0" indent="0" algn="l" defTabSz="711200">
            <a:lnSpc>
              <a:spcPct val="100000"/>
            </a:lnSpc>
            <a:spcBef>
              <a:spcPct val="0"/>
            </a:spcBef>
            <a:spcAft>
              <a:spcPct val="35000"/>
            </a:spcAft>
            <a:buNone/>
          </a:pPr>
          <a:r>
            <a:rPr lang="en-GB" sz="1600" b="1" u="sng" kern="1200"/>
            <a:t>ASDA should</a:t>
          </a:r>
          <a:endParaRPr lang="en-US" sz="1600" kern="1200"/>
        </a:p>
      </dsp:txBody>
      <dsp:txXfrm>
        <a:off x="769812" y="793"/>
        <a:ext cx="6096873" cy="666504"/>
      </dsp:txXfrm>
    </dsp:sp>
    <dsp:sp modelId="{338BA878-617E-4C8B-9AD0-5228B688FF17}">
      <dsp:nvSpPr>
        <dsp:cNvPr id="0" name=""/>
        <dsp:cNvSpPr/>
      </dsp:nvSpPr>
      <dsp:spPr>
        <a:xfrm>
          <a:off x="0" y="833923"/>
          <a:ext cx="6866686" cy="66650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FBE0C6D-A6D3-4954-B26D-9153277F341F}">
      <dsp:nvSpPr>
        <dsp:cNvPr id="0" name=""/>
        <dsp:cNvSpPr/>
      </dsp:nvSpPr>
      <dsp:spPr>
        <a:xfrm>
          <a:off x="201617" y="983887"/>
          <a:ext cx="366577" cy="36657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60998CF6-E3B5-4DE3-8F55-73DC094BB701}">
      <dsp:nvSpPr>
        <dsp:cNvPr id="0" name=""/>
        <dsp:cNvSpPr/>
      </dsp:nvSpPr>
      <dsp:spPr>
        <a:xfrm>
          <a:off x="769812" y="833923"/>
          <a:ext cx="6096873" cy="6665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0538" tIns="70538" rIns="70538" bIns="70538" numCol="1" spcCol="1270" anchor="ctr" anchorCtr="0">
          <a:noAutofit/>
        </a:bodyPr>
        <a:lstStyle/>
        <a:p>
          <a:pPr marL="0" lvl="0" indent="0" algn="l" defTabSz="711200">
            <a:lnSpc>
              <a:spcPct val="100000"/>
            </a:lnSpc>
            <a:spcBef>
              <a:spcPct val="0"/>
            </a:spcBef>
            <a:spcAft>
              <a:spcPct val="35000"/>
            </a:spcAft>
            <a:buNone/>
          </a:pPr>
          <a:r>
            <a:rPr lang="en-GB" sz="1600" kern="1200"/>
            <a:t>Carry out detailed job analysis</a:t>
          </a:r>
          <a:endParaRPr lang="en-US" sz="1600" kern="1200"/>
        </a:p>
      </dsp:txBody>
      <dsp:txXfrm>
        <a:off x="769812" y="833923"/>
        <a:ext cx="6096873" cy="666504"/>
      </dsp:txXfrm>
    </dsp:sp>
    <dsp:sp modelId="{4A7BF7A3-A9ED-4DF8-95FF-EA0261C86BDE}">
      <dsp:nvSpPr>
        <dsp:cNvPr id="0" name=""/>
        <dsp:cNvSpPr/>
      </dsp:nvSpPr>
      <dsp:spPr>
        <a:xfrm>
          <a:off x="0" y="1667053"/>
          <a:ext cx="6866686" cy="66650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959BED2-FDE5-440E-8B4F-AF889F3520F3}">
      <dsp:nvSpPr>
        <dsp:cNvPr id="0" name=""/>
        <dsp:cNvSpPr/>
      </dsp:nvSpPr>
      <dsp:spPr>
        <a:xfrm>
          <a:off x="201617" y="1817017"/>
          <a:ext cx="366577" cy="36657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E720A4EF-CF57-403A-9909-E54146458CEC}">
      <dsp:nvSpPr>
        <dsp:cNvPr id="0" name=""/>
        <dsp:cNvSpPr/>
      </dsp:nvSpPr>
      <dsp:spPr>
        <a:xfrm>
          <a:off x="769812" y="1667053"/>
          <a:ext cx="6096873" cy="6665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0538" tIns="70538" rIns="70538" bIns="70538" numCol="1" spcCol="1270" anchor="ctr" anchorCtr="0">
          <a:noAutofit/>
        </a:bodyPr>
        <a:lstStyle/>
        <a:p>
          <a:pPr marL="0" lvl="0" indent="0" algn="l" defTabSz="711200">
            <a:lnSpc>
              <a:spcPct val="100000"/>
            </a:lnSpc>
            <a:spcBef>
              <a:spcPct val="0"/>
            </a:spcBef>
            <a:spcAft>
              <a:spcPct val="35000"/>
            </a:spcAft>
            <a:buNone/>
          </a:pPr>
          <a:r>
            <a:rPr lang="en-GB" sz="1600" kern="1200"/>
            <a:t>Use clear job descriptions</a:t>
          </a:r>
          <a:endParaRPr lang="en-US" sz="1600" kern="1200"/>
        </a:p>
      </dsp:txBody>
      <dsp:txXfrm>
        <a:off x="769812" y="1667053"/>
        <a:ext cx="6096873" cy="666504"/>
      </dsp:txXfrm>
    </dsp:sp>
    <dsp:sp modelId="{8E74ECAA-2826-470F-A20C-6D046685E1C8}">
      <dsp:nvSpPr>
        <dsp:cNvPr id="0" name=""/>
        <dsp:cNvSpPr/>
      </dsp:nvSpPr>
      <dsp:spPr>
        <a:xfrm>
          <a:off x="0" y="2500184"/>
          <a:ext cx="6866686" cy="66650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EA4BFDC-2283-46EA-B563-3C195B729C0E}">
      <dsp:nvSpPr>
        <dsp:cNvPr id="0" name=""/>
        <dsp:cNvSpPr/>
      </dsp:nvSpPr>
      <dsp:spPr>
        <a:xfrm>
          <a:off x="201617" y="2650147"/>
          <a:ext cx="366577" cy="36657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248CCEC6-E99A-4A0E-8025-A0EF1B377669}">
      <dsp:nvSpPr>
        <dsp:cNvPr id="0" name=""/>
        <dsp:cNvSpPr/>
      </dsp:nvSpPr>
      <dsp:spPr>
        <a:xfrm>
          <a:off x="769812" y="2500184"/>
          <a:ext cx="6096873" cy="6665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0538" tIns="70538" rIns="70538" bIns="70538" numCol="1" spcCol="1270" anchor="ctr" anchorCtr="0">
          <a:noAutofit/>
        </a:bodyPr>
        <a:lstStyle/>
        <a:p>
          <a:pPr marL="0" lvl="0" indent="0" algn="l" defTabSz="711200">
            <a:lnSpc>
              <a:spcPct val="100000"/>
            </a:lnSpc>
            <a:spcBef>
              <a:spcPct val="0"/>
            </a:spcBef>
            <a:spcAft>
              <a:spcPct val="35000"/>
            </a:spcAft>
            <a:buNone/>
          </a:pPr>
          <a:r>
            <a:rPr lang="en-GB" sz="1600" kern="1200"/>
            <a:t>Advertise Vacancies widely</a:t>
          </a:r>
          <a:endParaRPr lang="en-US" sz="1600" kern="1200"/>
        </a:p>
      </dsp:txBody>
      <dsp:txXfrm>
        <a:off x="769812" y="2500184"/>
        <a:ext cx="6096873" cy="666504"/>
      </dsp:txXfrm>
    </dsp:sp>
    <dsp:sp modelId="{AF96BFC7-D9A4-4380-BC6D-EEFF57E108E9}">
      <dsp:nvSpPr>
        <dsp:cNvPr id="0" name=""/>
        <dsp:cNvSpPr/>
      </dsp:nvSpPr>
      <dsp:spPr>
        <a:xfrm>
          <a:off x="0" y="3333314"/>
          <a:ext cx="6866686" cy="66650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621A03F-42BA-49A9-BAB0-F4A554D9ABC0}">
      <dsp:nvSpPr>
        <dsp:cNvPr id="0" name=""/>
        <dsp:cNvSpPr/>
      </dsp:nvSpPr>
      <dsp:spPr>
        <a:xfrm>
          <a:off x="201617" y="3483277"/>
          <a:ext cx="366577" cy="36657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84DFED0D-923D-4310-A77F-423C7E976C2B}">
      <dsp:nvSpPr>
        <dsp:cNvPr id="0" name=""/>
        <dsp:cNvSpPr/>
      </dsp:nvSpPr>
      <dsp:spPr>
        <a:xfrm>
          <a:off x="769812" y="3333314"/>
          <a:ext cx="6096873" cy="6665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0538" tIns="70538" rIns="70538" bIns="70538" numCol="1" spcCol="1270" anchor="ctr" anchorCtr="0">
          <a:noAutofit/>
        </a:bodyPr>
        <a:lstStyle/>
        <a:p>
          <a:pPr marL="0" lvl="0" indent="0" algn="l" defTabSz="711200">
            <a:lnSpc>
              <a:spcPct val="100000"/>
            </a:lnSpc>
            <a:spcBef>
              <a:spcPct val="0"/>
            </a:spcBef>
            <a:spcAft>
              <a:spcPct val="35000"/>
            </a:spcAft>
            <a:buNone/>
          </a:pPr>
          <a:r>
            <a:rPr lang="en-GB" sz="1600" kern="1200"/>
            <a:t>Conduct structured interviews</a:t>
          </a:r>
          <a:endParaRPr lang="en-US" sz="1600" kern="1200"/>
        </a:p>
      </dsp:txBody>
      <dsp:txXfrm>
        <a:off x="769812" y="3333314"/>
        <a:ext cx="6096873" cy="666504"/>
      </dsp:txXfrm>
    </dsp:sp>
    <dsp:sp modelId="{4F0B76DA-EAAC-4B67-A6A0-A60A0ED3D83B}">
      <dsp:nvSpPr>
        <dsp:cNvPr id="0" name=""/>
        <dsp:cNvSpPr/>
      </dsp:nvSpPr>
      <dsp:spPr>
        <a:xfrm>
          <a:off x="0" y="4166444"/>
          <a:ext cx="6866686" cy="66650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3D8EAA0-3C10-4FBC-9098-55589AC8DE69}">
      <dsp:nvSpPr>
        <dsp:cNvPr id="0" name=""/>
        <dsp:cNvSpPr/>
      </dsp:nvSpPr>
      <dsp:spPr>
        <a:xfrm>
          <a:off x="201617" y="4316408"/>
          <a:ext cx="366577" cy="36657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4C65CBFF-4245-4F76-A6E5-F052AE7C5DE4}">
      <dsp:nvSpPr>
        <dsp:cNvPr id="0" name=""/>
        <dsp:cNvSpPr/>
      </dsp:nvSpPr>
      <dsp:spPr>
        <a:xfrm>
          <a:off x="769812" y="4166444"/>
          <a:ext cx="6096873" cy="6665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0538" tIns="70538" rIns="70538" bIns="70538" numCol="1" spcCol="1270" anchor="ctr" anchorCtr="0">
          <a:noAutofit/>
        </a:bodyPr>
        <a:lstStyle/>
        <a:p>
          <a:pPr marL="0" lvl="0" indent="0" algn="l" defTabSz="711200">
            <a:lnSpc>
              <a:spcPct val="100000"/>
            </a:lnSpc>
            <a:spcBef>
              <a:spcPct val="0"/>
            </a:spcBef>
            <a:spcAft>
              <a:spcPct val="35000"/>
            </a:spcAft>
            <a:buNone/>
          </a:pPr>
          <a:r>
            <a:rPr lang="en-GB" sz="1600" kern="1200"/>
            <a:t>Use behavioural and competency questions</a:t>
          </a:r>
          <a:endParaRPr lang="en-US" sz="1600" kern="1200"/>
        </a:p>
      </dsp:txBody>
      <dsp:txXfrm>
        <a:off x="769812" y="4166444"/>
        <a:ext cx="6096873" cy="666504"/>
      </dsp:txXfrm>
    </dsp:sp>
    <dsp:sp modelId="{D4DEF60E-01B2-4600-8F8B-18137C350A9B}">
      <dsp:nvSpPr>
        <dsp:cNvPr id="0" name=""/>
        <dsp:cNvSpPr/>
      </dsp:nvSpPr>
      <dsp:spPr>
        <a:xfrm>
          <a:off x="0" y="4999575"/>
          <a:ext cx="6866686" cy="66650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69617D4-5ED2-49F3-B297-2F4DB32516B6}">
      <dsp:nvSpPr>
        <dsp:cNvPr id="0" name=""/>
        <dsp:cNvSpPr/>
      </dsp:nvSpPr>
      <dsp:spPr>
        <a:xfrm>
          <a:off x="201617" y="5149538"/>
          <a:ext cx="366577" cy="36657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05F4622C-DBDE-4912-B064-DFB61145F091}">
      <dsp:nvSpPr>
        <dsp:cNvPr id="0" name=""/>
        <dsp:cNvSpPr/>
      </dsp:nvSpPr>
      <dsp:spPr>
        <a:xfrm>
          <a:off x="769812" y="4999575"/>
          <a:ext cx="6096873" cy="6665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0538" tIns="70538" rIns="70538" bIns="70538" numCol="1" spcCol="1270" anchor="ctr" anchorCtr="0">
          <a:noAutofit/>
        </a:bodyPr>
        <a:lstStyle/>
        <a:p>
          <a:pPr marL="0" lvl="0" indent="0" algn="l" defTabSz="711200">
            <a:lnSpc>
              <a:spcPct val="100000"/>
            </a:lnSpc>
            <a:spcBef>
              <a:spcPct val="0"/>
            </a:spcBef>
            <a:spcAft>
              <a:spcPct val="35000"/>
            </a:spcAft>
            <a:buNone/>
          </a:pPr>
          <a:r>
            <a:rPr lang="en-GB" sz="1600" kern="1200"/>
            <a:t>Combine virtual and face to face interviews</a:t>
          </a:r>
          <a:endParaRPr lang="en-US" sz="1600" kern="1200"/>
        </a:p>
      </dsp:txBody>
      <dsp:txXfrm>
        <a:off x="769812" y="4999575"/>
        <a:ext cx="6096873" cy="666504"/>
      </dsp:txXfrm>
    </dsp:sp>
    <dsp:sp modelId="{D9CBD8C4-C514-4255-BB17-B024F44CDCC9}">
      <dsp:nvSpPr>
        <dsp:cNvPr id="0" name=""/>
        <dsp:cNvSpPr/>
      </dsp:nvSpPr>
      <dsp:spPr>
        <a:xfrm>
          <a:off x="0" y="5832705"/>
          <a:ext cx="6866686" cy="66650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E813774-9325-48FB-A1A1-770A81EB5375}">
      <dsp:nvSpPr>
        <dsp:cNvPr id="0" name=""/>
        <dsp:cNvSpPr/>
      </dsp:nvSpPr>
      <dsp:spPr>
        <a:xfrm>
          <a:off x="201617" y="5982668"/>
          <a:ext cx="366577" cy="36657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C8BC3FD8-9449-4CDD-BE09-02DE7359CAA7}">
      <dsp:nvSpPr>
        <dsp:cNvPr id="0" name=""/>
        <dsp:cNvSpPr/>
      </dsp:nvSpPr>
      <dsp:spPr>
        <a:xfrm>
          <a:off x="769812" y="5832705"/>
          <a:ext cx="6096873" cy="6665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0538" tIns="70538" rIns="70538" bIns="70538" numCol="1" spcCol="1270" anchor="ctr" anchorCtr="0">
          <a:noAutofit/>
        </a:bodyPr>
        <a:lstStyle/>
        <a:p>
          <a:pPr marL="0" lvl="0" indent="0" algn="l" defTabSz="711200">
            <a:lnSpc>
              <a:spcPct val="100000"/>
            </a:lnSpc>
            <a:spcBef>
              <a:spcPct val="0"/>
            </a:spcBef>
            <a:spcAft>
              <a:spcPct val="35000"/>
            </a:spcAft>
            <a:buNone/>
          </a:pPr>
          <a:r>
            <a:rPr lang="en-GB" sz="1600" kern="1200"/>
            <a:t>Ensure fairness and equality  throughout recruitment</a:t>
          </a:r>
          <a:endParaRPr lang="en-US" sz="1600" kern="1200"/>
        </a:p>
      </dsp:txBody>
      <dsp:txXfrm>
        <a:off x="769812" y="5832705"/>
        <a:ext cx="6096873" cy="666504"/>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dirty="0"/>
              <a:t>Click to edit Master title style</a:t>
            </a:r>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6/15/2026</a:t>
            </a:fld>
            <a:endParaRPr lang="en-US" dirty="0"/>
          </a:p>
        </p:txBody>
      </p:sp>
      <p:sp>
        <p:nvSpPr>
          <p:cNvPr id="5" name="Footer Placeholder 4"/>
          <p:cNvSpPr>
            <a:spLocks noGrp="1"/>
          </p:cNvSpPr>
          <p:nvPr>
            <p:ph type="ftr" sz="quarter" idx="11"/>
          </p:nvPr>
        </p:nvSpPr>
        <p:spPr>
          <a:xfrm>
            <a:off x="5332412" y="5883275"/>
            <a:ext cx="4324044" cy="365125"/>
          </a:xfrm>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826658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nchor="ct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6/15/2026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951856" y="5867131"/>
            <a:ext cx="551167"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9832553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dirty="0"/>
              <a:t>Click to edit Master title style</a:t>
            </a:r>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1032643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dirty="0"/>
              <a:t>Click to edit Master title style</a:t>
            </a:r>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B61BEF0D-F0BB-DE4B-95CE-6DB70DBA9567}" type="datetimeFigureOut">
              <a:rPr lang="en-US" dirty="0"/>
              <a:pPr/>
              <a:t>6/15/2026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7380769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6/15/2026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9833133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6/15/2026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5898031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6/15/2026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6300375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dirty="0"/>
              <a:t>Click to edit Master title style</a:t>
            </a:r>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6/15/2026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9379889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dirty="0"/>
              <a:t>Click to edit Master title style</a:t>
            </a:r>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6/15/2026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0261024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dirty="0"/>
              <a:t>Click to edit Master title style</a:t>
            </a:r>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6/15/2026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6045883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dirty="0"/>
              <a:t>Click to edit Master title style</a:t>
            </a:r>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8555985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5310737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dirty="0"/>
              <a:t>Click to edit Master title style</a:t>
            </a:r>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2696277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2789538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dirty="0"/>
              <a:t>Click to edit Master title style</a:t>
            </a:r>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2870129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6/15/2026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6946035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6/15/2026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8487255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6/15/2026</a:t>
            </a:fld>
            <a:endParaRPr lang="en-US" dirty="0"/>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3927746535"/>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 id="2147483746" r:id="rId14"/>
    <p:sldLayoutId id="2147483747" r:id="rId15"/>
    <p:sldLayoutId id="2147483748" r:id="rId16"/>
    <p:sldLayoutId id="2147483749"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5.xml"/><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5" name="Group 24">
            <a:extLst>
              <a:ext uri="{FF2B5EF4-FFF2-40B4-BE49-F238E27FC236}">
                <a16:creationId xmlns:a16="http://schemas.microsoft.com/office/drawing/2014/main" id="{E9D059B6-ADD8-488A-B346-63289E90D13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6100" y="-4763"/>
            <a:ext cx="5014912" cy="6862763"/>
            <a:chOff x="2928938" y="-4763"/>
            <a:chExt cx="5014912" cy="6862763"/>
          </a:xfrm>
        </p:grpSpPr>
        <p:sp>
          <p:nvSpPr>
            <p:cNvPr id="26" name="Freeform 6">
              <a:extLst>
                <a:ext uri="{FF2B5EF4-FFF2-40B4-BE49-F238E27FC236}">
                  <a16:creationId xmlns:a16="http://schemas.microsoft.com/office/drawing/2014/main" id="{F69B42B4-BC82-4495-A6F9-A28167B56A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9" name="Freeform 7">
              <a:extLst>
                <a:ext uri="{FF2B5EF4-FFF2-40B4-BE49-F238E27FC236}">
                  <a16:creationId xmlns:a16="http://schemas.microsoft.com/office/drawing/2014/main" id="{83CC168C-2AD4-4FFB-9F25-420ED6514C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7" name="Freeform 9">
              <a:extLst>
                <a:ext uri="{FF2B5EF4-FFF2-40B4-BE49-F238E27FC236}">
                  <a16:creationId xmlns:a16="http://schemas.microsoft.com/office/drawing/2014/main" id="{6C9F369A-6158-4AE8-BA04-138A9DFFAE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11" name="Freeform 10">
              <a:extLst>
                <a:ext uri="{FF2B5EF4-FFF2-40B4-BE49-F238E27FC236}">
                  <a16:creationId xmlns:a16="http://schemas.microsoft.com/office/drawing/2014/main" id="{FC7B1DF4-AD98-42A8-820F-667A3DCC40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8" name="Freeform 11">
              <a:extLst>
                <a:ext uri="{FF2B5EF4-FFF2-40B4-BE49-F238E27FC236}">
                  <a16:creationId xmlns:a16="http://schemas.microsoft.com/office/drawing/2014/main" id="{61C58B74-3656-4FD5-AC47-EE3A59EBB8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13" name="Freeform 12">
              <a:extLst>
                <a:ext uri="{FF2B5EF4-FFF2-40B4-BE49-F238E27FC236}">
                  <a16:creationId xmlns:a16="http://schemas.microsoft.com/office/drawing/2014/main" id="{8B349A01-D803-4A18-B608-47BFCED434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useBgFill="1">
        <p:nvSpPr>
          <p:cNvPr id="29" name="Rectangle 28">
            <a:extLst>
              <a:ext uri="{FF2B5EF4-FFF2-40B4-BE49-F238E27FC236}">
                <a16:creationId xmlns:a16="http://schemas.microsoft.com/office/drawing/2014/main" id="{E5A92FE9-DB05-4D0D-AF5A-BE8664B9FF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0" name="Group 29">
            <a:extLst>
              <a:ext uri="{FF2B5EF4-FFF2-40B4-BE49-F238E27FC236}">
                <a16:creationId xmlns:a16="http://schemas.microsoft.com/office/drawing/2014/main" id="{53D9B26A-5143-49A7-BA98-D871D5BD719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6526211" y="1"/>
            <a:ext cx="5014912" cy="6857999"/>
            <a:chOff x="2928938" y="-4763"/>
            <a:chExt cx="5014912" cy="6862763"/>
          </a:xfrm>
        </p:grpSpPr>
        <p:sp>
          <p:nvSpPr>
            <p:cNvPr id="18" name="Freeform 6">
              <a:extLst>
                <a:ext uri="{FF2B5EF4-FFF2-40B4-BE49-F238E27FC236}">
                  <a16:creationId xmlns:a16="http://schemas.microsoft.com/office/drawing/2014/main" id="{68B85E55-A2A1-4682-B891-F201358A92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31" name="Freeform 7">
              <a:extLst>
                <a:ext uri="{FF2B5EF4-FFF2-40B4-BE49-F238E27FC236}">
                  <a16:creationId xmlns:a16="http://schemas.microsoft.com/office/drawing/2014/main" id="{45EF6EDB-9B5D-49E9-96FA-1AE08BF95E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rgbClr val="595959"/>
            </a:solidFill>
            <a:ln>
              <a:noFill/>
            </a:ln>
          </p:spPr>
        </p:sp>
        <p:sp>
          <p:nvSpPr>
            <p:cNvPr id="20" name="Freeform 12">
              <a:extLst>
                <a:ext uri="{FF2B5EF4-FFF2-40B4-BE49-F238E27FC236}">
                  <a16:creationId xmlns:a16="http://schemas.microsoft.com/office/drawing/2014/main" id="{38338226-D6E2-4EEE-B271-DB4BD096DB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rgbClr val="262626"/>
            </a:solidFill>
            <a:ln>
              <a:noFill/>
            </a:ln>
          </p:spPr>
        </p:sp>
        <p:sp>
          <p:nvSpPr>
            <p:cNvPr id="32" name="Freeform 13">
              <a:extLst>
                <a:ext uri="{FF2B5EF4-FFF2-40B4-BE49-F238E27FC236}">
                  <a16:creationId xmlns:a16="http://schemas.microsoft.com/office/drawing/2014/main" id="{4878FB48-17B3-4A11-8025-DE0945CD4E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2" name="Freeform 14">
              <a:extLst>
                <a:ext uri="{FF2B5EF4-FFF2-40B4-BE49-F238E27FC236}">
                  <a16:creationId xmlns:a16="http://schemas.microsoft.com/office/drawing/2014/main" id="{4150A21C-DD6D-4D3C-9E95-7A3CA263BE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33" name="Freeform 15">
              <a:extLst>
                <a:ext uri="{FF2B5EF4-FFF2-40B4-BE49-F238E27FC236}">
                  <a16:creationId xmlns:a16="http://schemas.microsoft.com/office/drawing/2014/main" id="{7505BF04-104D-4180-A284-42FCD6B04D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rgbClr val="404040"/>
            </a:solidFill>
            <a:ln>
              <a:noFill/>
            </a:ln>
          </p:spPr>
        </p:sp>
      </p:grpSp>
      <p:sp>
        <p:nvSpPr>
          <p:cNvPr id="2" name="Title 1">
            <a:extLst>
              <a:ext uri="{FF2B5EF4-FFF2-40B4-BE49-F238E27FC236}">
                <a16:creationId xmlns:a16="http://schemas.microsoft.com/office/drawing/2014/main" id="{C39A9F32-8381-528E-7A13-1F5AFF2DF595}"/>
              </a:ext>
            </a:extLst>
          </p:cNvPr>
          <p:cNvSpPr>
            <a:spLocks noGrp="1"/>
          </p:cNvSpPr>
          <p:nvPr>
            <p:ph type="title"/>
          </p:nvPr>
        </p:nvSpPr>
        <p:spPr>
          <a:xfrm>
            <a:off x="371209" y="924232"/>
            <a:ext cx="11294857" cy="4666092"/>
          </a:xfrm>
        </p:spPr>
        <p:txBody>
          <a:bodyPr vert="horz" lIns="91440" tIns="45720" rIns="91440" bIns="45720" rtlCol="0" anchor="b">
            <a:normAutofit/>
          </a:bodyPr>
          <a:lstStyle/>
          <a:p>
            <a:pPr algn="l">
              <a:lnSpc>
                <a:spcPct val="90000"/>
              </a:lnSpc>
            </a:pPr>
            <a:r>
              <a:rPr lang="en-US" sz="3200" dirty="0"/>
              <a:t>Recruitment and selection During Organizational Transformation at ASDA</a:t>
            </a:r>
            <a:br>
              <a:rPr lang="en-US" sz="3200" dirty="0"/>
            </a:br>
            <a:br>
              <a:rPr lang="en-US" sz="3200" dirty="0"/>
            </a:br>
            <a:br>
              <a:rPr lang="en-US" sz="1600" dirty="0"/>
            </a:br>
            <a:br>
              <a:rPr lang="en-US" sz="1600" dirty="0"/>
            </a:br>
            <a:r>
              <a:rPr lang="en-US" sz="1800" dirty="0"/>
              <a:t> </a:t>
            </a:r>
            <a:r>
              <a:rPr lang="en-US" sz="2400" dirty="0"/>
              <a:t>Student name :-     Amandeep Kaur</a:t>
            </a:r>
            <a:br>
              <a:rPr lang="en-US" sz="2400" dirty="0"/>
            </a:br>
            <a:r>
              <a:rPr lang="en-US" sz="2400" dirty="0"/>
              <a:t>Student number:-   2434005</a:t>
            </a:r>
            <a:br>
              <a:rPr lang="en-US" sz="2400" dirty="0"/>
            </a:br>
            <a:r>
              <a:rPr lang="en-US" sz="2400" dirty="0"/>
              <a:t>Module code:-          LCLM5002</a:t>
            </a:r>
            <a:br>
              <a:rPr lang="en-US" sz="2400" dirty="0"/>
            </a:br>
            <a:r>
              <a:rPr lang="en-US" sz="2400" dirty="0"/>
              <a:t>Assignment Title:-   component 1  individual presentation </a:t>
            </a:r>
            <a:br>
              <a:rPr lang="en-US" sz="2400" dirty="0"/>
            </a:br>
            <a:r>
              <a:rPr lang="en-US" sz="2400" dirty="0"/>
              <a:t> Lecturer name :-     Samson Oladejo </a:t>
            </a:r>
            <a:br>
              <a:rPr lang="en-US" sz="2400" dirty="0"/>
            </a:br>
            <a:r>
              <a:rPr lang="en-US" sz="2400" dirty="0"/>
              <a:t> Module Title :-         Developing &amp; Managing individuals and Teams</a:t>
            </a:r>
            <a:br>
              <a:rPr lang="en-US" sz="2400" dirty="0"/>
            </a:br>
            <a:r>
              <a:rPr lang="en-US" sz="2400" dirty="0"/>
              <a:t>Submission Date:-   15th june,2026</a:t>
            </a:r>
            <a:br>
              <a:rPr lang="en-US" sz="2400" dirty="0"/>
            </a:br>
            <a:endParaRPr lang="en-US" sz="2400"/>
          </a:p>
        </p:txBody>
      </p:sp>
      <p:pic>
        <p:nvPicPr>
          <p:cNvPr id="16" name="Picture 15" descr="asda-Logo - Place UK">
            <a:extLst>
              <a:ext uri="{FF2B5EF4-FFF2-40B4-BE49-F238E27FC236}">
                <a16:creationId xmlns:a16="http://schemas.microsoft.com/office/drawing/2014/main" id="{4091C43E-8AF1-65E2-58C6-EB3CD4C05315}"/>
              </a:ext>
            </a:extLst>
          </p:cNvPr>
          <p:cNvPicPr>
            <a:picLocks noChangeAspect="1"/>
          </p:cNvPicPr>
          <p:nvPr/>
        </p:nvPicPr>
        <p:blipFill>
          <a:blip r:embed="rId2"/>
          <a:stretch>
            <a:fillRect/>
          </a:stretch>
        </p:blipFill>
        <p:spPr>
          <a:xfrm>
            <a:off x="7513607" y="1708818"/>
            <a:ext cx="5029200" cy="2836515"/>
          </a:xfrm>
          <a:prstGeom prst="rect">
            <a:avLst/>
          </a:prstGeom>
        </p:spPr>
      </p:pic>
    </p:spTree>
    <p:extLst>
      <p:ext uri="{BB962C8B-B14F-4D97-AF65-F5344CB8AC3E}">
        <p14:creationId xmlns:p14="http://schemas.microsoft.com/office/powerpoint/2010/main" val="309701927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5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6A1E0E-CBCC-B6F7-C8E3-CEEA9B0D158A}"/>
              </a:ext>
            </a:extLst>
          </p:cNvPr>
          <p:cNvSpPr>
            <a:spLocks noGrp="1"/>
          </p:cNvSpPr>
          <p:nvPr>
            <p:ph type="title"/>
          </p:nvPr>
        </p:nvSpPr>
        <p:spPr>
          <a:xfrm>
            <a:off x="937971" y="757687"/>
            <a:ext cx="10018713" cy="3377240"/>
          </a:xfrm>
        </p:spPr>
        <p:txBody>
          <a:bodyPr vert="horz" lIns="91440" tIns="45720" rIns="91440" bIns="45720" rtlCol="0" anchor="t">
            <a:normAutofit/>
          </a:bodyPr>
          <a:lstStyle/>
          <a:p>
            <a:r>
              <a:rPr lang="en-US">
                <a:solidFill>
                  <a:schemeClr val="bg1"/>
                </a:solidFill>
              </a:rPr>
              <a:t>                                                 </a:t>
            </a:r>
            <a:endParaRPr lang="en-US" dirty="0">
              <a:solidFill>
                <a:schemeClr val="bg1"/>
              </a:solidFill>
            </a:endParaRPr>
          </a:p>
        </p:txBody>
      </p:sp>
      <p:sp>
        <p:nvSpPr>
          <p:cNvPr id="43" name="Content Placeholder 2">
            <a:extLst>
              <a:ext uri="{FF2B5EF4-FFF2-40B4-BE49-F238E27FC236}">
                <a16:creationId xmlns:a16="http://schemas.microsoft.com/office/drawing/2014/main" id="{A5E6E266-14DB-4585-2C36-22AE21ED7C1C}"/>
              </a:ext>
            </a:extLst>
          </p:cNvPr>
          <p:cNvSpPr>
            <a:spLocks noGrp="1"/>
          </p:cNvSpPr>
          <p:nvPr>
            <p:ph sz="half" idx="1"/>
          </p:nvPr>
        </p:nvSpPr>
        <p:spPr>
          <a:xfrm>
            <a:off x="612648" y="1322418"/>
            <a:ext cx="5181600" cy="4854545"/>
          </a:xfrm>
        </p:spPr>
        <p:txBody>
          <a:bodyPr vert="horz" lIns="91440" tIns="45720" rIns="91440" bIns="45720" rtlCol="0" anchor="t">
            <a:normAutofit/>
          </a:bodyPr>
          <a:lstStyle/>
          <a:p>
            <a:pPr marL="0" indent="0">
              <a:buNone/>
            </a:pPr>
            <a:r>
              <a:rPr lang="en-US"/>
              <a:t>        </a:t>
            </a:r>
          </a:p>
          <a:p>
            <a:pPr marL="0" indent="0">
              <a:buNone/>
            </a:pPr>
            <a:endParaRPr lang="en-US" sz="2400" b="1" dirty="0">
              <a:solidFill>
                <a:schemeClr val="bg1"/>
              </a:solidFill>
            </a:endParaRPr>
          </a:p>
          <a:p>
            <a:pPr marL="0" indent="0">
              <a:buNone/>
            </a:pPr>
            <a:endParaRPr lang="en-US" sz="2400" b="1" dirty="0">
              <a:solidFill>
                <a:schemeClr val="bg1"/>
              </a:solidFill>
            </a:endParaRPr>
          </a:p>
          <a:p>
            <a:pPr marL="0" indent="0">
              <a:buNone/>
            </a:pPr>
            <a:endParaRPr lang="en-US" sz="2400" b="1" dirty="0">
              <a:solidFill>
                <a:schemeClr val="bg1"/>
              </a:solidFill>
            </a:endParaRPr>
          </a:p>
          <a:p>
            <a:pPr marL="0" indent="0">
              <a:buNone/>
            </a:pPr>
            <a:r>
              <a:rPr lang="en-US" sz="2400" b="1" dirty="0">
                <a:solidFill>
                  <a:schemeClr val="bg1"/>
                </a:solidFill>
              </a:rPr>
              <a:t>            </a:t>
            </a:r>
            <a:r>
              <a:rPr lang="en-US" sz="3200" b="1">
                <a:solidFill>
                  <a:schemeClr val="bg1"/>
                </a:solidFill>
              </a:rPr>
              <a:t>   Content of </a:t>
            </a:r>
            <a:r>
              <a:rPr lang="en-US" sz="3200" b="1" dirty="0">
                <a:solidFill>
                  <a:schemeClr val="bg1"/>
                </a:solidFill>
              </a:rPr>
              <a:t>table     </a:t>
            </a:r>
            <a:endParaRPr lang="en-US" sz="3200">
              <a:solidFill>
                <a:schemeClr val="bg1"/>
              </a:solidFill>
            </a:endParaRPr>
          </a:p>
        </p:txBody>
      </p:sp>
      <p:sp>
        <p:nvSpPr>
          <p:cNvPr id="32" name="Date Placeholder 4">
            <a:extLst>
              <a:ext uri="{FF2B5EF4-FFF2-40B4-BE49-F238E27FC236}">
                <a16:creationId xmlns:a16="http://schemas.microsoft.com/office/drawing/2014/main" id="{11E28256-7515-0B31-4A73-39D26EF78936}"/>
              </a:ext>
            </a:extLst>
          </p:cNvPr>
          <p:cNvSpPr>
            <a:spLocks noGrp="1"/>
          </p:cNvSpPr>
          <p:nvPr>
            <p:ph type="dt" sz="half" idx="10"/>
          </p:nvPr>
        </p:nvSpPr>
        <p:spPr/>
        <p:txBody>
          <a:bodyPr anchor="ctr">
            <a:normAutofit/>
          </a:bodyPr>
          <a:lstStyle/>
          <a:p>
            <a:pPr>
              <a:spcAft>
                <a:spcPts val="600"/>
              </a:spcAft>
            </a:pPr>
            <a:fld id="{11E2DB3B-653D-483C-A1DF-8CA592D12571}" type="datetime1">
              <a:rPr lang="en-US" smtClean="0"/>
              <a:pPr>
                <a:spcAft>
                  <a:spcPts val="600"/>
                </a:spcAft>
              </a:pPr>
              <a:t>6/15/2026</a:t>
            </a:fld>
            <a:endParaRPr lang="en-US"/>
          </a:p>
        </p:txBody>
      </p:sp>
      <p:sp>
        <p:nvSpPr>
          <p:cNvPr id="34" name="Footer Placeholder 5">
            <a:extLst>
              <a:ext uri="{FF2B5EF4-FFF2-40B4-BE49-F238E27FC236}">
                <a16:creationId xmlns:a16="http://schemas.microsoft.com/office/drawing/2014/main" id="{56B03477-37C8-05F1-3C3C-9908C528F95D}"/>
              </a:ext>
            </a:extLst>
          </p:cNvPr>
          <p:cNvSpPr>
            <a:spLocks noGrp="1"/>
          </p:cNvSpPr>
          <p:nvPr>
            <p:ph type="ftr" sz="quarter" idx="11"/>
          </p:nvPr>
        </p:nvSpPr>
        <p:spPr/>
        <p:txBody>
          <a:bodyPr anchor="ctr">
            <a:normAutofit/>
          </a:bodyPr>
          <a:lstStyle/>
          <a:p>
            <a:pPr>
              <a:lnSpc>
                <a:spcPct val="90000"/>
              </a:lnSpc>
              <a:spcAft>
                <a:spcPts val="600"/>
              </a:spcAft>
            </a:pPr>
            <a:r>
              <a:rPr lang="en-US" sz="700"/>
              <a:t>
              </a:t>
            </a:r>
          </a:p>
        </p:txBody>
      </p:sp>
      <p:sp>
        <p:nvSpPr>
          <p:cNvPr id="36" name="Slide Number Placeholder 6">
            <a:extLst>
              <a:ext uri="{FF2B5EF4-FFF2-40B4-BE49-F238E27FC236}">
                <a16:creationId xmlns:a16="http://schemas.microsoft.com/office/drawing/2014/main" id="{9F93AD2F-598D-F279-6C0E-0ECDBC445F1E}"/>
              </a:ext>
            </a:extLst>
          </p:cNvPr>
          <p:cNvSpPr>
            <a:spLocks noGrp="1"/>
          </p:cNvSpPr>
          <p:nvPr>
            <p:ph type="sldNum" sz="quarter" idx="12"/>
          </p:nvPr>
        </p:nvSpPr>
        <p:spPr/>
        <p:txBody>
          <a:bodyPr anchor="ctr">
            <a:normAutofit/>
          </a:bodyPr>
          <a:lstStyle/>
          <a:p>
            <a:pPr>
              <a:spcAft>
                <a:spcPts val="600"/>
              </a:spcAft>
            </a:pPr>
            <a:fld id="{CC057153-B650-4DEB-B370-79DDCFDCE934}" type="slidenum">
              <a:rPr lang="en-US" smtClean="0"/>
              <a:pPr>
                <a:spcAft>
                  <a:spcPts val="600"/>
                </a:spcAft>
              </a:pPr>
              <a:t>2</a:t>
            </a:fld>
            <a:endParaRPr lang="en-US"/>
          </a:p>
        </p:txBody>
      </p:sp>
      <p:graphicFrame>
        <p:nvGraphicFramePr>
          <p:cNvPr id="25" name="TextBox 7">
            <a:extLst>
              <a:ext uri="{FF2B5EF4-FFF2-40B4-BE49-F238E27FC236}">
                <a16:creationId xmlns:a16="http://schemas.microsoft.com/office/drawing/2014/main" id="{C374644C-8540-E3B5-F703-C3346316503C}"/>
              </a:ext>
            </a:extLst>
          </p:cNvPr>
          <p:cNvGraphicFramePr/>
          <p:nvPr>
            <p:extLst>
              <p:ext uri="{D42A27DB-BD31-4B8C-83A1-F6EECF244321}">
                <p14:modId xmlns:p14="http://schemas.microsoft.com/office/powerpoint/2010/main" val="109242783"/>
              </p:ext>
            </p:extLst>
          </p:nvPr>
        </p:nvGraphicFramePr>
        <p:xfrm>
          <a:off x="6100314" y="617929"/>
          <a:ext cx="5943599" cy="56309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14919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E3F231-5552-1A9A-DCC9-1C57C11124A1}"/>
              </a:ext>
            </a:extLst>
          </p:cNvPr>
          <p:cNvSpPr>
            <a:spLocks noGrp="1"/>
          </p:cNvSpPr>
          <p:nvPr>
            <p:ph type="title"/>
          </p:nvPr>
        </p:nvSpPr>
        <p:spPr>
          <a:xfrm>
            <a:off x="608471" y="11445"/>
            <a:ext cx="11427300" cy="3227780"/>
          </a:xfrm>
        </p:spPr>
        <p:txBody>
          <a:bodyPr>
            <a:normAutofit fontScale="90000"/>
          </a:bodyPr>
          <a:lstStyle/>
          <a:p>
            <a:r>
              <a:rPr lang="en-US" sz="1400" dirty="0"/>
              <a:t>  </a:t>
            </a:r>
            <a:r>
              <a:rPr lang="en-US" sz="1800" dirty="0"/>
              <a:t> </a:t>
            </a:r>
            <a:r>
              <a:rPr lang="en-US" sz="3200" b="1" dirty="0">
                <a:solidFill>
                  <a:schemeClr val="bg1"/>
                </a:solidFill>
              </a:rPr>
              <a:t>  Introduction to ASDA</a:t>
            </a:r>
            <a:br>
              <a:rPr lang="en-US" sz="3200" b="1" dirty="0">
                <a:solidFill>
                  <a:schemeClr val="bg1"/>
                </a:solidFill>
              </a:rPr>
            </a:br>
            <a:r>
              <a:rPr lang="en-US" sz="2000" b="1" dirty="0" err="1">
                <a:solidFill>
                  <a:schemeClr val="bg1"/>
                </a:solidFill>
              </a:rPr>
              <a:t>Asda</a:t>
            </a:r>
            <a:r>
              <a:rPr lang="en-US" sz="2000" b="1" dirty="0">
                <a:solidFill>
                  <a:schemeClr val="bg1"/>
                </a:solidFill>
              </a:rPr>
              <a:t> is one of the </a:t>
            </a:r>
            <a:r>
              <a:rPr lang="en-US" sz="2000" b="1" dirty="0" err="1">
                <a:solidFill>
                  <a:schemeClr val="bg1"/>
                </a:solidFill>
              </a:rPr>
              <a:t>uk's</a:t>
            </a:r>
            <a:r>
              <a:rPr lang="en-US" sz="2000" b="1" dirty="0">
                <a:solidFill>
                  <a:schemeClr val="bg1"/>
                </a:solidFill>
              </a:rPr>
              <a:t> largest supermarket chains. The company sells groceries, clothing and household products through stores and online services. </a:t>
            </a:r>
            <a:br>
              <a:rPr lang="en-GB" sz="2000" b="1" dirty="0"/>
            </a:br>
            <a:br>
              <a:rPr lang="en-GB" sz="2000" dirty="0"/>
            </a:br>
            <a:r>
              <a:rPr lang="en-GB" sz="2400" b="1" dirty="0">
                <a:solidFill>
                  <a:schemeClr val="bg1"/>
                </a:solidFill>
              </a:rPr>
              <a:t>current Transformation </a:t>
            </a:r>
            <a:br>
              <a:rPr lang="en-GB" sz="2400" b="1" dirty="0"/>
            </a:br>
            <a:r>
              <a:rPr lang="en-GB" sz="2400" u="sng" dirty="0">
                <a:solidFill>
                  <a:schemeClr val="bg1">
                    <a:lumMod val="95000"/>
                  </a:schemeClr>
                </a:solidFill>
              </a:rPr>
              <a:t>Asda is improving its business by:   </a:t>
            </a:r>
            <a:br>
              <a:rPr lang="en-GB" sz="2400" u="sng" dirty="0"/>
            </a:br>
            <a:br>
              <a:rPr lang="en-GB" sz="2000" u="sng" dirty="0">
                <a:solidFill>
                  <a:schemeClr val="bg1">
                    <a:lumMod val="95000"/>
                  </a:schemeClr>
                </a:solidFill>
              </a:rPr>
            </a:br>
            <a:br>
              <a:rPr lang="en-GB" sz="1800" b="0" dirty="0">
                <a:solidFill>
                  <a:schemeClr val="bg1">
                    <a:lumMod val="65000"/>
                  </a:schemeClr>
                </a:solidFill>
              </a:rPr>
            </a:br>
            <a:br>
              <a:rPr lang="en-GB" sz="1800" b="0" dirty="0">
                <a:solidFill>
                  <a:schemeClr val="bg1">
                    <a:lumMod val="65000"/>
                  </a:schemeClr>
                </a:solidFill>
              </a:rPr>
            </a:br>
            <a:endParaRPr lang="en-GB" sz="1800" b="0">
              <a:solidFill>
                <a:schemeClr val="bg1">
                  <a:lumMod val="65000"/>
                </a:schemeClr>
              </a:solidFill>
            </a:endParaRPr>
          </a:p>
        </p:txBody>
      </p:sp>
      <p:pic>
        <p:nvPicPr>
          <p:cNvPr id="8" name="Picture Placeholder 7" descr="UK likely to accept proposed Asda/Co-op divestment">
            <a:extLst>
              <a:ext uri="{FF2B5EF4-FFF2-40B4-BE49-F238E27FC236}">
                <a16:creationId xmlns:a16="http://schemas.microsoft.com/office/drawing/2014/main" id="{4E55D77A-E7FE-902E-72F1-17A3B73A5C49}"/>
              </a:ext>
            </a:extLst>
          </p:cNvPr>
          <p:cNvPicPr>
            <a:picLocks noGrp="1" noChangeAspect="1"/>
          </p:cNvPicPr>
          <p:nvPr>
            <p:ph type="pic" idx="1"/>
          </p:nvPr>
        </p:nvPicPr>
        <p:blipFill>
          <a:blip r:embed="rId2"/>
          <a:srcRect l="30026" r="30026"/>
          <a:stretch/>
        </p:blipFill>
        <p:spPr>
          <a:xfrm>
            <a:off x="7637814" y="2869720"/>
            <a:ext cx="4244257" cy="3838755"/>
          </a:xfrm>
          <a:prstGeom prst="rect">
            <a:avLst/>
          </a:prstGeom>
          <a:ln>
            <a:solidFill>
              <a:srgbClr val="4472C4"/>
            </a:solidFill>
          </a:ln>
        </p:spPr>
      </p:pic>
      <p:sp>
        <p:nvSpPr>
          <p:cNvPr id="4" name="Text Placeholder 3">
            <a:extLst>
              <a:ext uri="{FF2B5EF4-FFF2-40B4-BE49-F238E27FC236}">
                <a16:creationId xmlns:a16="http://schemas.microsoft.com/office/drawing/2014/main" id="{A222A0C3-1E5B-F446-8454-EBABCD45C14D}"/>
              </a:ext>
            </a:extLst>
          </p:cNvPr>
          <p:cNvSpPr>
            <a:spLocks noGrp="1"/>
          </p:cNvSpPr>
          <p:nvPr>
            <p:ph type="body" sz="half" idx="2"/>
          </p:nvPr>
        </p:nvSpPr>
        <p:spPr>
          <a:xfrm>
            <a:off x="609601" y="2004497"/>
            <a:ext cx="3754919" cy="3461264"/>
          </a:xfrm>
        </p:spPr>
        <p:txBody>
          <a:bodyPr vert="horz" lIns="91440" tIns="45720" rIns="91440" bIns="45720" rtlCol="0" anchor="b">
            <a:noAutofit/>
          </a:bodyPr>
          <a:lstStyle/>
          <a:p>
            <a:pPr marL="342900" indent="-342900" algn="ctr">
              <a:buAutoNum type="arabicPeriod"/>
            </a:pPr>
            <a:r>
              <a:rPr lang="en-GB" sz="2000" b="1">
                <a:solidFill>
                  <a:schemeClr val="bg1"/>
                </a:solidFill>
              </a:rPr>
              <a:t>Expanding online shopping services</a:t>
            </a:r>
            <a:endParaRPr lang="en-US" sz="2000" b="1">
              <a:solidFill>
                <a:schemeClr val="bg1"/>
              </a:solidFill>
            </a:endParaRPr>
          </a:p>
          <a:p>
            <a:pPr marL="342900" indent="-342900" algn="ctr">
              <a:buAutoNum type="arabicPeriod"/>
            </a:pPr>
            <a:r>
              <a:rPr lang="en-GB" sz="2000" b="1">
                <a:solidFill>
                  <a:schemeClr val="bg1"/>
                </a:solidFill>
              </a:rPr>
              <a:t>Introducing more digital technology </a:t>
            </a:r>
          </a:p>
          <a:p>
            <a:pPr marL="342900" indent="-342900" algn="ctr">
              <a:buAutoNum type="arabicPeriod"/>
            </a:pPr>
            <a:r>
              <a:rPr lang="en-GB" sz="2000" b="1">
                <a:solidFill>
                  <a:schemeClr val="bg1"/>
                </a:solidFill>
              </a:rPr>
              <a:t>Improving customer experience</a:t>
            </a:r>
          </a:p>
          <a:p>
            <a:pPr marL="342900" indent="-342900" algn="ctr">
              <a:buAutoNum type="arabicPeriod"/>
            </a:pPr>
            <a:r>
              <a:rPr lang="en-GB" sz="2000" b="1">
                <a:solidFill>
                  <a:schemeClr val="bg1"/>
                </a:solidFill>
              </a:rPr>
              <a:t>Automating some warehouse operations</a:t>
            </a:r>
            <a:r>
              <a:rPr lang="en-GB" dirty="0">
                <a:solidFill>
                  <a:schemeClr val="bg1"/>
                </a:solidFill>
              </a:rPr>
              <a:t> </a:t>
            </a:r>
          </a:p>
        </p:txBody>
      </p:sp>
      <p:sp>
        <p:nvSpPr>
          <p:cNvPr id="7" name="TextBox 4">
            <a:extLst>
              <a:ext uri="{FF2B5EF4-FFF2-40B4-BE49-F238E27FC236}">
                <a16:creationId xmlns:a16="http://schemas.microsoft.com/office/drawing/2014/main" id="{B2826700-90F5-D4D8-37AE-76B2749F43FA}"/>
              </a:ext>
            </a:extLst>
          </p:cNvPr>
          <p:cNvSpPr txBox="1"/>
          <p:nvPr/>
        </p:nvSpPr>
        <p:spPr>
          <a:xfrm>
            <a:off x="169333" y="4774255"/>
            <a:ext cx="7005234" cy="1785104"/>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1400" b="1"/>
          </a:p>
          <a:p>
            <a:endParaRPr lang="en-US" sz="1400" b="1"/>
          </a:p>
          <a:p>
            <a:endParaRPr lang="en-US" sz="1400" b="1"/>
          </a:p>
          <a:p>
            <a:endParaRPr lang="en-US" sz="1400" b="1" dirty="0">
              <a:solidFill>
                <a:schemeClr val="bg1"/>
              </a:solidFill>
            </a:endParaRPr>
          </a:p>
          <a:p>
            <a:r>
              <a:rPr lang="en-US" b="1">
                <a:solidFill>
                  <a:schemeClr val="bg1"/>
                </a:solidFill>
              </a:rPr>
              <a:t>Because of these changes, ASDA needs skilled employees who can help manage and support the transformation process. </a:t>
            </a:r>
            <a:endParaRPr lang="en-US">
              <a:solidFill>
                <a:schemeClr val="bg1"/>
              </a:solidFill>
            </a:endParaRPr>
          </a:p>
          <a:p>
            <a:pPr algn="ctr"/>
            <a:endParaRPr lang="en-GB">
              <a:solidFill>
                <a:schemeClr val="bg1"/>
              </a:solidFill>
            </a:endParaRPr>
          </a:p>
        </p:txBody>
      </p:sp>
    </p:spTree>
    <p:extLst>
      <p:ext uri="{BB962C8B-B14F-4D97-AF65-F5344CB8AC3E}">
        <p14:creationId xmlns:p14="http://schemas.microsoft.com/office/powerpoint/2010/main" val="23349011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64000"/>
                <a:lumMod val="98000"/>
              </a:schemeClr>
            </a:gs>
          </a:gsLst>
          <a:lin ang="5400000" scaled="0"/>
        </a:gradFill>
        <a:effectLst/>
      </p:bgPr>
    </p:bg>
    <p:spTree>
      <p:nvGrpSpPr>
        <p:cNvPr id="1" name=""/>
        <p:cNvGrpSpPr/>
        <p:nvPr/>
      </p:nvGrpSpPr>
      <p:grpSpPr>
        <a:xfrm>
          <a:off x="0" y="0"/>
          <a:ext cx="0" cy="0"/>
          <a:chOff x="0" y="0"/>
          <a:chExt cx="0" cy="0"/>
        </a:xfrm>
      </p:grpSpPr>
      <p:sp useBgFill="1">
        <p:nvSpPr>
          <p:cNvPr id="47" name="Rectangle 46">
            <a:extLst>
              <a:ext uri="{FF2B5EF4-FFF2-40B4-BE49-F238E27FC236}">
                <a16:creationId xmlns:a16="http://schemas.microsoft.com/office/drawing/2014/main" id="{94C52C56-BEF2-4E22-8C8E-A7AC96B03A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Freeform: Shape 36">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1FC1CC0A-5D00-759E-4793-E3852FC6216F}"/>
              </a:ext>
            </a:extLst>
          </p:cNvPr>
          <p:cNvSpPr>
            <a:spLocks noGrp="1"/>
          </p:cNvSpPr>
          <p:nvPr>
            <p:ph type="title"/>
          </p:nvPr>
        </p:nvSpPr>
        <p:spPr>
          <a:xfrm>
            <a:off x="535021" y="685800"/>
            <a:ext cx="2639962" cy="5105400"/>
          </a:xfrm>
        </p:spPr>
        <p:txBody>
          <a:bodyPr>
            <a:normAutofit/>
          </a:bodyPr>
          <a:lstStyle/>
          <a:p>
            <a:pPr>
              <a:lnSpc>
                <a:spcPct val="90000"/>
              </a:lnSpc>
              <a:spcBef>
                <a:spcPts val="0"/>
              </a:spcBef>
            </a:pPr>
            <a:r>
              <a:rPr lang="en-GB" sz="3100">
                <a:solidFill>
                  <a:srgbClr val="FFFFFF"/>
                </a:solidFill>
              </a:rPr>
              <a:t>                                                                    Recruitment Process</a:t>
            </a:r>
            <a:br>
              <a:rPr lang="en-GB" sz="3100">
                <a:solidFill>
                  <a:srgbClr val="FFFFFF"/>
                </a:solidFill>
              </a:rPr>
            </a:br>
            <a:br>
              <a:rPr lang="en-GB" sz="3100">
                <a:solidFill>
                  <a:srgbClr val="FFFFFF"/>
                </a:solidFill>
              </a:rPr>
            </a:br>
            <a:r>
              <a:rPr lang="en-GB" sz="3100" b="0">
                <a:solidFill>
                  <a:srgbClr val="FFFFFF"/>
                </a:solidFill>
              </a:rPr>
              <a:t>      To recruit right employee ASDA should follow these steps</a:t>
            </a:r>
            <a:br>
              <a:rPr lang="en-GB" sz="3100">
                <a:solidFill>
                  <a:srgbClr val="FFFFFF"/>
                </a:solidFill>
              </a:rPr>
            </a:br>
            <a:endParaRPr lang="en-GB" sz="3100" b="0">
              <a:solidFill>
                <a:srgbClr val="FFFFFF"/>
              </a:solidFill>
            </a:endParaRPr>
          </a:p>
        </p:txBody>
      </p:sp>
      <p:grpSp>
        <p:nvGrpSpPr>
          <p:cNvPr id="49" name="Group 48">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5292" y="0"/>
            <a:ext cx="2436813" cy="6858001"/>
            <a:chOff x="1320800" y="0"/>
            <a:chExt cx="2436813" cy="6858001"/>
          </a:xfrm>
        </p:grpSpPr>
        <p:sp>
          <p:nvSpPr>
            <p:cNvPr id="40"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41"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42"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43"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44"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45"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8" name="Footer Placeholder 4">
            <a:extLst>
              <a:ext uri="{FF2B5EF4-FFF2-40B4-BE49-F238E27FC236}">
                <a16:creationId xmlns:a16="http://schemas.microsoft.com/office/drawing/2014/main" id="{535BE54F-D100-571B-6A02-2347F3955062}"/>
              </a:ext>
            </a:extLst>
          </p:cNvPr>
          <p:cNvSpPr>
            <a:spLocks noGrp="1"/>
          </p:cNvSpPr>
          <p:nvPr>
            <p:ph type="ftr" sz="quarter" idx="11"/>
          </p:nvPr>
        </p:nvSpPr>
        <p:spPr>
          <a:xfrm>
            <a:off x="5193305" y="5883275"/>
            <a:ext cx="4463151" cy="365125"/>
          </a:xfrm>
        </p:spPr>
        <p:txBody>
          <a:bodyPr>
            <a:normAutofit/>
          </a:bodyPr>
          <a:lstStyle/>
          <a:p>
            <a:pPr>
              <a:lnSpc>
                <a:spcPct val="90000"/>
              </a:lnSpc>
              <a:spcAft>
                <a:spcPts val="600"/>
              </a:spcAft>
            </a:pPr>
            <a:r>
              <a:rPr lang="en-US" sz="700"/>
              <a:t>
              </a:t>
            </a:r>
          </a:p>
        </p:txBody>
      </p:sp>
      <p:sp>
        <p:nvSpPr>
          <p:cNvPr id="27" name="Date Placeholder 3">
            <a:extLst>
              <a:ext uri="{FF2B5EF4-FFF2-40B4-BE49-F238E27FC236}">
                <a16:creationId xmlns:a16="http://schemas.microsoft.com/office/drawing/2014/main" id="{CCDA6C93-CBEA-EE92-90B9-C2E130FB25D1}"/>
              </a:ext>
            </a:extLst>
          </p:cNvPr>
          <p:cNvSpPr>
            <a:spLocks noGrp="1"/>
          </p:cNvSpPr>
          <p:nvPr>
            <p:ph type="dt" sz="half" idx="10"/>
          </p:nvPr>
        </p:nvSpPr>
        <p:spPr>
          <a:xfrm>
            <a:off x="9732656" y="5883275"/>
            <a:ext cx="1143000" cy="365125"/>
          </a:xfrm>
        </p:spPr>
        <p:txBody>
          <a:bodyPr>
            <a:normAutofit/>
          </a:bodyPr>
          <a:lstStyle/>
          <a:p>
            <a:pPr>
              <a:spcAft>
                <a:spcPts val="600"/>
              </a:spcAft>
            </a:pPr>
            <a:fld id="{A31F25B2-6899-41AC-B963-DE072D9861C3}" type="datetime1">
              <a:rPr lang="en-US" smtClean="0"/>
              <a:pPr>
                <a:spcAft>
                  <a:spcPts val="600"/>
                </a:spcAft>
              </a:pPr>
              <a:t>6/15/2026</a:t>
            </a:fld>
            <a:endParaRPr lang="en-US"/>
          </a:p>
        </p:txBody>
      </p:sp>
      <p:sp>
        <p:nvSpPr>
          <p:cNvPr id="29" name="Slide Number Placeholder 5">
            <a:extLst>
              <a:ext uri="{FF2B5EF4-FFF2-40B4-BE49-F238E27FC236}">
                <a16:creationId xmlns:a16="http://schemas.microsoft.com/office/drawing/2014/main" id="{2F680D24-AC14-99B1-CEEE-D5B1D2C92D56}"/>
              </a:ext>
            </a:extLst>
          </p:cNvPr>
          <p:cNvSpPr>
            <a:spLocks noGrp="1"/>
          </p:cNvSpPr>
          <p:nvPr>
            <p:ph type="sldNum" sz="quarter" idx="12"/>
          </p:nvPr>
        </p:nvSpPr>
        <p:spPr>
          <a:xfrm>
            <a:off x="10951856" y="5867131"/>
            <a:ext cx="551167" cy="365125"/>
          </a:xfrm>
        </p:spPr>
        <p:txBody>
          <a:bodyPr>
            <a:normAutofit/>
          </a:bodyPr>
          <a:lstStyle/>
          <a:p>
            <a:pPr>
              <a:spcAft>
                <a:spcPts val="600"/>
              </a:spcAft>
            </a:pPr>
            <a:fld id="{CC057153-B650-4DEB-B370-79DDCFDCE934}" type="slidenum">
              <a:rPr lang="en-US" smtClean="0"/>
              <a:pPr>
                <a:spcAft>
                  <a:spcPts val="600"/>
                </a:spcAft>
              </a:pPr>
              <a:t>4</a:t>
            </a:fld>
            <a:endParaRPr lang="en-US"/>
          </a:p>
        </p:txBody>
      </p:sp>
      <p:graphicFrame>
        <p:nvGraphicFramePr>
          <p:cNvPr id="30" name="Picture Placeholder 2">
            <a:extLst>
              <a:ext uri="{FF2B5EF4-FFF2-40B4-BE49-F238E27FC236}">
                <a16:creationId xmlns:a16="http://schemas.microsoft.com/office/drawing/2014/main" id="{C0E07038-02F6-62CF-AD46-E006FAE31420}"/>
              </a:ext>
            </a:extLst>
          </p:cNvPr>
          <p:cNvGraphicFramePr>
            <a:graphicFrameLocks noGrp="1"/>
          </p:cNvGraphicFramePr>
          <p:nvPr>
            <p:ph idx="1"/>
            <p:extLst>
              <p:ext uri="{D42A27DB-BD31-4B8C-83A1-F6EECF244321}">
                <p14:modId xmlns:p14="http://schemas.microsoft.com/office/powerpoint/2010/main" val="2461755373"/>
              </p:ext>
            </p:extLst>
          </p:nvPr>
        </p:nvGraphicFramePr>
        <p:xfrm>
          <a:off x="5010150" y="685800"/>
          <a:ext cx="6492875"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07873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90353E-4EB5-AE50-F807-5FC4AFC9FD29}"/>
              </a:ext>
            </a:extLst>
          </p:cNvPr>
          <p:cNvSpPr>
            <a:spLocks noGrp="1"/>
          </p:cNvSpPr>
          <p:nvPr>
            <p:ph type="title"/>
          </p:nvPr>
        </p:nvSpPr>
        <p:spPr>
          <a:xfrm>
            <a:off x="609600" y="216717"/>
            <a:ext cx="10731411" cy="1459594"/>
          </a:xfrm>
        </p:spPr>
        <p:txBody>
          <a:bodyPr>
            <a:normAutofit fontScale="90000"/>
          </a:bodyPr>
          <a:lstStyle/>
          <a:p>
            <a:r>
              <a:rPr lang="en-GB" dirty="0"/>
              <a:t>   </a:t>
            </a:r>
            <a:r>
              <a:rPr lang="en-GB" dirty="0">
                <a:solidFill>
                  <a:schemeClr val="bg1"/>
                </a:solidFill>
              </a:rPr>
              <a:t>Job Analysis</a:t>
            </a:r>
            <a:br>
              <a:rPr lang="en-GB" dirty="0">
                <a:solidFill>
                  <a:schemeClr val="bg1"/>
                </a:solidFill>
              </a:rPr>
            </a:br>
            <a:br>
              <a:rPr lang="en-GB" dirty="0">
                <a:solidFill>
                  <a:schemeClr val="bg1"/>
                </a:solidFill>
              </a:rPr>
            </a:br>
            <a:r>
              <a:rPr lang="en-GB" sz="2000" b="0" dirty="0">
                <a:solidFill>
                  <a:schemeClr val="bg1"/>
                </a:solidFill>
              </a:rPr>
              <a:t>        Job analysis helps the company understand what a role involves. </a:t>
            </a:r>
          </a:p>
        </p:txBody>
      </p:sp>
      <p:sp>
        <p:nvSpPr>
          <p:cNvPr id="5" name="Text Placeholder 4">
            <a:extLst>
              <a:ext uri="{FF2B5EF4-FFF2-40B4-BE49-F238E27FC236}">
                <a16:creationId xmlns:a16="http://schemas.microsoft.com/office/drawing/2014/main" id="{C6C6C52E-2AC8-24CF-5E76-A9F9BDEAF885}"/>
              </a:ext>
            </a:extLst>
          </p:cNvPr>
          <p:cNvSpPr>
            <a:spLocks noGrp="1"/>
          </p:cNvSpPr>
          <p:nvPr>
            <p:ph type="body" idx="1"/>
          </p:nvPr>
        </p:nvSpPr>
        <p:spPr/>
        <p:txBody>
          <a:bodyPr/>
          <a:lstStyle/>
          <a:p>
            <a:r>
              <a:rPr lang="en-GB"/>
              <a:t>       </a:t>
            </a:r>
          </a:p>
        </p:txBody>
      </p:sp>
      <p:sp>
        <p:nvSpPr>
          <p:cNvPr id="3" name="Picture Placeholder 2">
            <a:extLst>
              <a:ext uri="{FF2B5EF4-FFF2-40B4-BE49-F238E27FC236}">
                <a16:creationId xmlns:a16="http://schemas.microsoft.com/office/drawing/2014/main" id="{4E72543B-7931-EA21-6197-37B5EFA152FA}"/>
              </a:ext>
            </a:extLst>
          </p:cNvPr>
          <p:cNvSpPr>
            <a:spLocks noGrp="1"/>
          </p:cNvSpPr>
          <p:nvPr>
            <p:ph sz="half" idx="2"/>
          </p:nvPr>
        </p:nvSpPr>
        <p:spPr>
          <a:xfrm>
            <a:off x="609600" y="2386894"/>
            <a:ext cx="11818231" cy="3765089"/>
          </a:xfrm>
        </p:spPr>
        <p:txBody>
          <a:bodyPr vert="horz" lIns="91440" tIns="45720" rIns="91440" bIns="45720" rtlCol="0" anchor="t">
            <a:normAutofit/>
          </a:bodyPr>
          <a:lstStyle/>
          <a:p>
            <a:pPr marL="0" indent="0">
              <a:buNone/>
            </a:pPr>
            <a:r>
              <a:rPr lang="en-GB" dirty="0"/>
              <a:t>                  </a:t>
            </a:r>
            <a:endParaRPr lang="en-US" dirty="0"/>
          </a:p>
          <a:p>
            <a:pPr marL="0" indent="0">
              <a:buNone/>
            </a:pPr>
            <a:r>
              <a:rPr lang="en-GB" dirty="0"/>
              <a:t>        </a:t>
            </a:r>
            <a:r>
              <a:rPr lang="en-GB" sz="2800" b="1" u="sng">
                <a:solidFill>
                  <a:schemeClr val="bg1"/>
                </a:solidFill>
              </a:rPr>
              <a:t> Responsibilities</a:t>
            </a:r>
          </a:p>
          <a:p>
            <a:pPr marL="0" indent="0">
              <a:buNone/>
            </a:pPr>
            <a:r>
              <a:rPr lang="en-GB" sz="2000">
                <a:solidFill>
                  <a:schemeClr val="bg1"/>
                </a:solidFill>
              </a:rPr>
              <a:t>Support new digital systems                                       </a:t>
            </a:r>
            <a:endParaRPr lang="en-GB" sz="2000" dirty="0">
              <a:solidFill>
                <a:schemeClr val="bg1"/>
              </a:solidFill>
            </a:endParaRPr>
          </a:p>
          <a:p>
            <a:pPr marL="0" indent="0">
              <a:buNone/>
            </a:pPr>
            <a:r>
              <a:rPr lang="en-GB" sz="2000">
                <a:solidFill>
                  <a:schemeClr val="bg1"/>
                </a:solidFill>
              </a:rPr>
              <a:t>Improve online services</a:t>
            </a:r>
            <a:endParaRPr lang="en-GB" sz="2000" dirty="0">
              <a:solidFill>
                <a:schemeClr val="bg1"/>
              </a:solidFill>
            </a:endParaRPr>
          </a:p>
          <a:p>
            <a:pPr marL="0" indent="0">
              <a:buNone/>
            </a:pPr>
            <a:r>
              <a:rPr lang="en-GB" sz="2000" dirty="0">
                <a:solidFill>
                  <a:schemeClr val="bg1"/>
                </a:solidFill>
              </a:rPr>
              <a:t>Assist staff with technology changes</a:t>
            </a:r>
          </a:p>
          <a:p>
            <a:pPr marL="0" indent="0">
              <a:buNone/>
            </a:pPr>
            <a:endParaRPr lang="en-GB" sz="2000" dirty="0">
              <a:solidFill>
                <a:schemeClr val="bg1"/>
              </a:solidFill>
            </a:endParaRPr>
          </a:p>
          <a:p>
            <a:pPr marL="0" indent="0">
              <a:buNone/>
            </a:pPr>
            <a:r>
              <a:rPr lang="en-GB">
                <a:solidFill>
                  <a:schemeClr val="bg1"/>
                </a:solidFill>
              </a:rPr>
              <a:t>Job analysis ensures that recruitment is based on business requirements.</a:t>
            </a:r>
            <a:endParaRPr lang="en-GB" dirty="0">
              <a:solidFill>
                <a:schemeClr val="bg1"/>
              </a:solidFill>
            </a:endParaRPr>
          </a:p>
        </p:txBody>
      </p:sp>
      <p:sp>
        <p:nvSpPr>
          <p:cNvPr id="6" name="Text Placeholder 5">
            <a:extLst>
              <a:ext uri="{FF2B5EF4-FFF2-40B4-BE49-F238E27FC236}">
                <a16:creationId xmlns:a16="http://schemas.microsoft.com/office/drawing/2014/main" id="{B7A17E21-AA2E-E8B6-F1AB-A508C70D1C4B}"/>
              </a:ext>
            </a:extLst>
          </p:cNvPr>
          <p:cNvSpPr>
            <a:spLocks noGrp="1"/>
          </p:cNvSpPr>
          <p:nvPr>
            <p:ph type="body" sz="quarter" idx="3"/>
          </p:nvPr>
        </p:nvSpPr>
        <p:spPr>
          <a:xfrm>
            <a:off x="612423" y="1685735"/>
            <a:ext cx="10742965" cy="559834"/>
          </a:xfrm>
        </p:spPr>
        <p:txBody>
          <a:bodyPr/>
          <a:lstStyle/>
          <a:p>
            <a:r>
              <a:rPr lang="en-GB" dirty="0"/>
              <a:t>                                                       </a:t>
            </a:r>
            <a:r>
              <a:rPr lang="en-GB" sz="2400" dirty="0"/>
              <a:t> </a:t>
            </a:r>
            <a:r>
              <a:rPr lang="en-GB" sz="2400">
                <a:solidFill>
                  <a:schemeClr val="bg1"/>
                </a:solidFill>
              </a:rPr>
              <a:t> Digital specialist</a:t>
            </a:r>
          </a:p>
        </p:txBody>
      </p:sp>
      <p:sp>
        <p:nvSpPr>
          <p:cNvPr id="7" name="Content Placeholder 6">
            <a:extLst>
              <a:ext uri="{FF2B5EF4-FFF2-40B4-BE49-F238E27FC236}">
                <a16:creationId xmlns:a16="http://schemas.microsoft.com/office/drawing/2014/main" id="{0D9877E5-E395-9087-B286-669072A94BCC}"/>
              </a:ext>
            </a:extLst>
          </p:cNvPr>
          <p:cNvSpPr>
            <a:spLocks noGrp="1"/>
          </p:cNvSpPr>
          <p:nvPr>
            <p:ph sz="quarter" idx="4"/>
          </p:nvPr>
        </p:nvSpPr>
        <p:spPr>
          <a:xfrm>
            <a:off x="6990643" y="2386894"/>
            <a:ext cx="4364745" cy="3765089"/>
          </a:xfrm>
        </p:spPr>
        <p:txBody>
          <a:bodyPr vert="horz" lIns="91440" tIns="45720" rIns="91440" bIns="45720" rtlCol="0" anchor="t">
            <a:normAutofit/>
          </a:bodyPr>
          <a:lstStyle/>
          <a:p>
            <a:pPr marL="0" indent="0">
              <a:buNone/>
            </a:pPr>
            <a:r>
              <a:rPr lang="en-GB" dirty="0"/>
              <a:t>                   </a:t>
            </a:r>
            <a:endParaRPr lang="en-US"/>
          </a:p>
          <a:p>
            <a:pPr marL="0" indent="0">
              <a:buNone/>
            </a:pPr>
            <a:r>
              <a:rPr lang="en-GB" dirty="0"/>
              <a:t>              </a:t>
            </a:r>
            <a:r>
              <a:rPr lang="en-GB" sz="2800" b="1" dirty="0"/>
              <a:t> </a:t>
            </a:r>
            <a:r>
              <a:rPr lang="en-GB" sz="2800" b="1" u="sng">
                <a:solidFill>
                  <a:schemeClr val="bg1"/>
                </a:solidFill>
              </a:rPr>
              <a:t>  Skills Required</a:t>
            </a:r>
          </a:p>
          <a:p>
            <a:pPr marL="0" indent="0">
              <a:buNone/>
            </a:pPr>
            <a:r>
              <a:rPr lang="en-GB" sz="2000">
                <a:solidFill>
                  <a:schemeClr val="bg1"/>
                </a:solidFill>
              </a:rPr>
              <a:t>IT Knowledge</a:t>
            </a:r>
          </a:p>
          <a:p>
            <a:pPr marL="0" indent="0">
              <a:buNone/>
            </a:pPr>
            <a:r>
              <a:rPr lang="en-GB" sz="2000">
                <a:solidFill>
                  <a:schemeClr val="bg1"/>
                </a:solidFill>
              </a:rPr>
              <a:t>Communication skills</a:t>
            </a:r>
          </a:p>
          <a:p>
            <a:pPr marL="0" indent="0">
              <a:buNone/>
            </a:pPr>
            <a:r>
              <a:rPr lang="en-GB" sz="2000">
                <a:solidFill>
                  <a:schemeClr val="bg1"/>
                </a:solidFill>
              </a:rPr>
              <a:t>Problem-Solving ability</a:t>
            </a:r>
          </a:p>
        </p:txBody>
      </p:sp>
    </p:spTree>
    <p:extLst>
      <p:ext uri="{BB962C8B-B14F-4D97-AF65-F5344CB8AC3E}">
        <p14:creationId xmlns:p14="http://schemas.microsoft.com/office/powerpoint/2010/main" val="28990248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5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45ECF2-E31C-0C19-D465-1E0E907A4C33}"/>
              </a:ext>
            </a:extLst>
          </p:cNvPr>
          <p:cNvSpPr>
            <a:spLocks noGrp="1"/>
          </p:cNvSpPr>
          <p:nvPr>
            <p:ph type="title"/>
          </p:nvPr>
        </p:nvSpPr>
        <p:spPr>
          <a:xfrm>
            <a:off x="609600" y="216717"/>
            <a:ext cx="10745788" cy="1862159"/>
          </a:xfrm>
        </p:spPr>
        <p:txBody>
          <a:bodyPr>
            <a:normAutofit/>
          </a:bodyPr>
          <a:lstStyle/>
          <a:p>
            <a:r>
              <a:rPr lang="en-GB" sz="2800" dirty="0"/>
              <a:t>                    </a:t>
            </a:r>
            <a:r>
              <a:rPr lang="en-GB" sz="2800" dirty="0">
                <a:solidFill>
                  <a:schemeClr val="bg1"/>
                </a:solidFill>
              </a:rPr>
              <a:t>  </a:t>
            </a:r>
            <a:r>
              <a:rPr lang="en-GB" sz="3200">
                <a:solidFill>
                  <a:schemeClr val="bg1"/>
                </a:solidFill>
              </a:rPr>
              <a:t>Job Description and person Specificatio</a:t>
            </a:r>
            <a:r>
              <a:rPr lang="en-GB" sz="2800">
                <a:solidFill>
                  <a:schemeClr val="bg1"/>
                </a:solidFill>
              </a:rPr>
              <a:t>n </a:t>
            </a:r>
            <a:br>
              <a:rPr lang="en-GB" sz="2800" dirty="0">
                <a:solidFill>
                  <a:schemeClr val="bg1"/>
                </a:solidFill>
              </a:rPr>
            </a:br>
            <a:br>
              <a:rPr lang="en-GB" sz="2800" dirty="0">
                <a:solidFill>
                  <a:schemeClr val="bg1"/>
                </a:solidFill>
              </a:rPr>
            </a:br>
            <a:endParaRPr lang="en-GB" sz="2800">
              <a:solidFill>
                <a:schemeClr val="bg1"/>
              </a:solidFill>
            </a:endParaRPr>
          </a:p>
        </p:txBody>
      </p:sp>
      <p:sp>
        <p:nvSpPr>
          <p:cNvPr id="3" name="Text Placeholder 2">
            <a:extLst>
              <a:ext uri="{FF2B5EF4-FFF2-40B4-BE49-F238E27FC236}">
                <a16:creationId xmlns:a16="http://schemas.microsoft.com/office/drawing/2014/main" id="{4535F800-0D8F-54F9-F360-E6905DC4FC55}"/>
              </a:ext>
            </a:extLst>
          </p:cNvPr>
          <p:cNvSpPr>
            <a:spLocks noGrp="1"/>
          </p:cNvSpPr>
          <p:nvPr>
            <p:ph type="body" idx="1"/>
          </p:nvPr>
        </p:nvSpPr>
        <p:spPr>
          <a:xfrm>
            <a:off x="186268" y="1121292"/>
            <a:ext cx="4480453" cy="757389"/>
          </a:xfrm>
        </p:spPr>
        <p:txBody>
          <a:bodyPr>
            <a:normAutofit/>
          </a:bodyPr>
          <a:lstStyle/>
          <a:p>
            <a:r>
              <a:rPr lang="en-GB" dirty="0"/>
              <a:t>          </a:t>
            </a:r>
            <a:r>
              <a:rPr lang="en-GB" sz="2400" dirty="0">
                <a:solidFill>
                  <a:schemeClr val="bg1"/>
                </a:solidFill>
              </a:rPr>
              <a:t>  </a:t>
            </a:r>
            <a:r>
              <a:rPr lang="en-GB" sz="2400" b="1">
                <a:solidFill>
                  <a:schemeClr val="bg1"/>
                </a:solidFill>
              </a:rPr>
              <a:t>Project manager</a:t>
            </a:r>
          </a:p>
        </p:txBody>
      </p:sp>
      <p:sp>
        <p:nvSpPr>
          <p:cNvPr id="30" name="Content Placeholder 29">
            <a:extLst>
              <a:ext uri="{FF2B5EF4-FFF2-40B4-BE49-F238E27FC236}">
                <a16:creationId xmlns:a16="http://schemas.microsoft.com/office/drawing/2014/main" id="{C2F99EC4-8399-BBF9-DB90-1D65AEB186D5}"/>
              </a:ext>
            </a:extLst>
          </p:cNvPr>
          <p:cNvSpPr>
            <a:spLocks noGrp="1"/>
          </p:cNvSpPr>
          <p:nvPr>
            <p:ph sz="half" idx="2"/>
          </p:nvPr>
        </p:nvSpPr>
        <p:spPr>
          <a:xfrm>
            <a:off x="609600" y="2565013"/>
            <a:ext cx="5200120" cy="2954367"/>
          </a:xfrm>
        </p:spPr>
        <p:txBody>
          <a:bodyPr vert="horz" lIns="91440" tIns="45720" rIns="91440" bIns="45720" rtlCol="0" anchor="t">
            <a:normAutofit/>
          </a:bodyPr>
          <a:lstStyle/>
          <a:p>
            <a:pPr marL="0" indent="0">
              <a:buNone/>
            </a:pPr>
            <a:r>
              <a:rPr lang="en-GB" sz="2400" b="1" u="sng">
                <a:solidFill>
                  <a:schemeClr val="bg1"/>
                </a:solidFill>
              </a:rPr>
              <a:t>Main Duties:-</a:t>
            </a:r>
          </a:p>
          <a:p>
            <a:pPr marL="342900" indent="-342900"/>
            <a:r>
              <a:rPr lang="en-GB" sz="2400">
                <a:solidFill>
                  <a:schemeClr val="bg1"/>
                </a:solidFill>
              </a:rPr>
              <a:t>Manage transformation projects </a:t>
            </a:r>
          </a:p>
          <a:p>
            <a:pPr marL="342900" indent="-342900"/>
            <a:r>
              <a:rPr lang="en-GB" sz="2400">
                <a:solidFill>
                  <a:schemeClr val="bg1"/>
                </a:solidFill>
              </a:rPr>
              <a:t>Coordinate team activities</a:t>
            </a:r>
          </a:p>
          <a:p>
            <a:pPr marL="342900" indent="-342900">
              <a:buFont typeface="Arial"/>
              <a:buChar char="•"/>
            </a:pPr>
            <a:r>
              <a:rPr lang="en-GB" sz="2400">
                <a:solidFill>
                  <a:schemeClr val="bg1"/>
                </a:solidFill>
                <a:ea typeface="+mn-lt"/>
                <a:cs typeface="+mn-lt"/>
              </a:rPr>
              <a:t>Monitor budgets and deadlines</a:t>
            </a:r>
            <a:endParaRPr lang="en-GB" sz="2400">
              <a:solidFill>
                <a:schemeClr val="bg1"/>
              </a:solidFill>
            </a:endParaRPr>
          </a:p>
          <a:p>
            <a:pPr marL="342900" indent="-342900">
              <a:buFont typeface="Arial"/>
              <a:buChar char="•"/>
            </a:pPr>
            <a:r>
              <a:rPr lang="en-GB" sz="2400">
                <a:solidFill>
                  <a:schemeClr val="bg1"/>
                </a:solidFill>
                <a:ea typeface="+mn-lt"/>
                <a:cs typeface="+mn-lt"/>
              </a:rPr>
              <a:t>Report progress to manage</a:t>
            </a:r>
            <a:r>
              <a:rPr lang="en-GB">
                <a:solidFill>
                  <a:schemeClr val="bg1"/>
                </a:solidFill>
                <a:ea typeface="+mn-lt"/>
                <a:cs typeface="+mn-lt"/>
              </a:rPr>
              <a:t>ment</a:t>
            </a:r>
            <a:endParaRPr lang="en-GB" dirty="0">
              <a:solidFill>
                <a:schemeClr val="bg1"/>
              </a:solidFill>
            </a:endParaRPr>
          </a:p>
          <a:p>
            <a:pPr marL="0" indent="0">
              <a:buNone/>
            </a:pPr>
            <a:endParaRPr lang="en-GB" dirty="0">
              <a:solidFill>
                <a:schemeClr val="bg1"/>
              </a:solidFill>
            </a:endParaRPr>
          </a:p>
          <a:p>
            <a:pPr marL="0" indent="0">
              <a:buNone/>
            </a:pPr>
            <a:endParaRPr lang="en-GB"/>
          </a:p>
          <a:p>
            <a:pPr marL="0" indent="0">
              <a:buNone/>
            </a:pPr>
            <a:endParaRPr lang="en-GB"/>
          </a:p>
          <a:p>
            <a:pPr marL="342900" indent="-342900"/>
            <a:endParaRPr lang="en-GB"/>
          </a:p>
        </p:txBody>
      </p:sp>
      <p:sp>
        <p:nvSpPr>
          <p:cNvPr id="17" name="Text Placeholder 16">
            <a:extLst>
              <a:ext uri="{FF2B5EF4-FFF2-40B4-BE49-F238E27FC236}">
                <a16:creationId xmlns:a16="http://schemas.microsoft.com/office/drawing/2014/main" id="{32FFACA7-62BA-8D64-D9E8-555378000A83}"/>
              </a:ext>
            </a:extLst>
          </p:cNvPr>
          <p:cNvSpPr>
            <a:spLocks noGrp="1"/>
          </p:cNvSpPr>
          <p:nvPr>
            <p:ph type="body" sz="quarter" idx="3"/>
          </p:nvPr>
        </p:nvSpPr>
        <p:spPr>
          <a:xfrm>
            <a:off x="6045200" y="1318847"/>
            <a:ext cx="6142743" cy="559834"/>
          </a:xfrm>
        </p:spPr>
        <p:txBody>
          <a:bodyPr>
            <a:normAutofit/>
          </a:bodyPr>
          <a:lstStyle/>
          <a:p>
            <a:r>
              <a:rPr lang="en-GB" dirty="0"/>
              <a:t>            </a:t>
            </a:r>
            <a:r>
              <a:rPr lang="en-GB" sz="2400" b="1">
                <a:solidFill>
                  <a:schemeClr val="bg1"/>
                </a:solidFill>
              </a:rPr>
              <a:t>Person specification        </a:t>
            </a:r>
            <a:r>
              <a:rPr lang="en-GB" sz="2400">
                <a:solidFill>
                  <a:schemeClr val="bg1"/>
                </a:solidFill>
              </a:rPr>
              <a:t>  </a:t>
            </a:r>
          </a:p>
        </p:txBody>
      </p:sp>
      <p:sp>
        <p:nvSpPr>
          <p:cNvPr id="18" name="Content Placeholder 17">
            <a:extLst>
              <a:ext uri="{FF2B5EF4-FFF2-40B4-BE49-F238E27FC236}">
                <a16:creationId xmlns:a16="http://schemas.microsoft.com/office/drawing/2014/main" id="{3537E138-D3D2-FD73-FE97-2A005123D9D1}"/>
              </a:ext>
            </a:extLst>
          </p:cNvPr>
          <p:cNvSpPr>
            <a:spLocks noGrp="1"/>
          </p:cNvSpPr>
          <p:nvPr>
            <p:ph sz="quarter" idx="4"/>
          </p:nvPr>
        </p:nvSpPr>
        <p:spPr>
          <a:xfrm>
            <a:off x="6581422" y="2090561"/>
            <a:ext cx="5719410" cy="4061422"/>
          </a:xfrm>
        </p:spPr>
        <p:txBody>
          <a:bodyPr vert="horz" lIns="91440" tIns="45720" rIns="91440" bIns="45720" rtlCol="0" anchor="t">
            <a:noAutofit/>
          </a:bodyPr>
          <a:lstStyle/>
          <a:p>
            <a:pPr marL="0" indent="0">
              <a:buNone/>
            </a:pPr>
            <a:r>
              <a:rPr lang="en-GB" sz="2400" b="1" u="sng">
                <a:solidFill>
                  <a:schemeClr val="bg1"/>
                </a:solidFill>
              </a:rPr>
              <a:t>Essential Requirements:- </a:t>
            </a:r>
            <a:r>
              <a:rPr lang="en-GB" sz="2400" b="1" u="sng" dirty="0">
                <a:solidFill>
                  <a:schemeClr val="bg1"/>
                </a:solidFill>
              </a:rPr>
              <a:t>  </a:t>
            </a:r>
            <a:r>
              <a:rPr lang="en-GB" sz="2400" b="1" dirty="0">
                <a:solidFill>
                  <a:schemeClr val="bg1"/>
                </a:solidFill>
              </a:rPr>
              <a:t>  </a:t>
            </a:r>
            <a:r>
              <a:rPr lang="en-GB" sz="2400" dirty="0">
                <a:solidFill>
                  <a:schemeClr val="bg1"/>
                </a:solidFill>
              </a:rPr>
              <a:t>              </a:t>
            </a:r>
          </a:p>
          <a:p>
            <a:r>
              <a:rPr lang="en-GB" sz="2400">
                <a:solidFill>
                  <a:schemeClr val="bg1"/>
                </a:solidFill>
              </a:rPr>
              <a:t>Degree qualification </a:t>
            </a:r>
            <a:endParaRPr lang="en-GB" sz="2400" dirty="0">
              <a:solidFill>
                <a:schemeClr val="bg1"/>
              </a:solidFill>
            </a:endParaRPr>
          </a:p>
          <a:p>
            <a:r>
              <a:rPr lang="en-GB" sz="2400">
                <a:solidFill>
                  <a:schemeClr val="bg1"/>
                </a:solidFill>
              </a:rPr>
              <a:t>Project management experience</a:t>
            </a:r>
            <a:endParaRPr lang="en-GB" sz="2400" dirty="0">
              <a:solidFill>
                <a:schemeClr val="bg1"/>
              </a:solidFill>
            </a:endParaRPr>
          </a:p>
          <a:p>
            <a:r>
              <a:rPr lang="en-GB" sz="2400" dirty="0">
                <a:solidFill>
                  <a:schemeClr val="bg1"/>
                </a:solidFill>
              </a:rPr>
              <a:t>Good communication skills</a:t>
            </a:r>
          </a:p>
          <a:p>
            <a:endParaRPr lang="en-GB" sz="2400" dirty="0">
              <a:solidFill>
                <a:schemeClr val="bg1"/>
              </a:solidFill>
            </a:endParaRPr>
          </a:p>
          <a:p>
            <a:pPr marL="0" indent="0">
              <a:buNone/>
            </a:pPr>
            <a:r>
              <a:rPr lang="en-GB" sz="2400" b="1" u="sng">
                <a:solidFill>
                  <a:schemeClr val="bg1"/>
                </a:solidFill>
              </a:rPr>
              <a:t>Desirable Requirements:-</a:t>
            </a:r>
            <a:endParaRPr lang="en-GB" sz="2400" b="1" u="sng" dirty="0">
              <a:solidFill>
                <a:schemeClr val="bg1"/>
              </a:solidFill>
            </a:endParaRPr>
          </a:p>
          <a:p>
            <a:pPr marL="342900" indent="-342900"/>
            <a:r>
              <a:rPr lang="en-GB" sz="2400">
                <a:solidFill>
                  <a:schemeClr val="bg1"/>
                </a:solidFill>
              </a:rPr>
              <a:t>Retail experience </a:t>
            </a:r>
            <a:endParaRPr lang="en-GB" sz="2400" dirty="0">
              <a:solidFill>
                <a:schemeClr val="bg1"/>
              </a:solidFill>
            </a:endParaRPr>
          </a:p>
          <a:p>
            <a:pPr marL="342900" indent="-342900"/>
            <a:r>
              <a:rPr lang="en-GB" sz="2400">
                <a:solidFill>
                  <a:schemeClr val="bg1"/>
                </a:solidFill>
              </a:rPr>
              <a:t>Knowledge of digital transformation</a:t>
            </a:r>
            <a:endParaRPr lang="en-GB" sz="2400" dirty="0">
              <a:solidFill>
                <a:schemeClr val="bg1"/>
              </a:solidFill>
            </a:endParaRPr>
          </a:p>
          <a:p>
            <a:pPr marL="342900" indent="-342900"/>
            <a:endParaRPr lang="en-GB" sz="2400" dirty="0">
              <a:solidFill>
                <a:schemeClr val="bg1"/>
              </a:solidFill>
            </a:endParaRPr>
          </a:p>
          <a:p>
            <a:pPr marL="0" indent="0">
              <a:buNone/>
            </a:pPr>
            <a:endParaRPr lang="en-GB"/>
          </a:p>
        </p:txBody>
      </p:sp>
    </p:spTree>
    <p:extLst>
      <p:ext uri="{BB962C8B-B14F-4D97-AF65-F5344CB8AC3E}">
        <p14:creationId xmlns:p14="http://schemas.microsoft.com/office/powerpoint/2010/main" val="4966140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82044A-9D0D-9C60-69E5-F5763C5311E7}"/>
              </a:ext>
            </a:extLst>
          </p:cNvPr>
          <p:cNvSpPr>
            <a:spLocks noGrp="1"/>
          </p:cNvSpPr>
          <p:nvPr>
            <p:ph type="title"/>
          </p:nvPr>
        </p:nvSpPr>
        <p:spPr>
          <a:xfrm>
            <a:off x="695864" y="15434"/>
            <a:ext cx="10659524" cy="1660877"/>
          </a:xfrm>
        </p:spPr>
        <p:txBody>
          <a:bodyPr>
            <a:normAutofit/>
          </a:bodyPr>
          <a:lstStyle/>
          <a:p>
            <a:r>
              <a:rPr lang="en-GB" dirty="0"/>
              <a:t>                         </a:t>
            </a:r>
            <a:r>
              <a:rPr lang="en-GB">
                <a:solidFill>
                  <a:schemeClr val="bg1"/>
                </a:solidFill>
              </a:rPr>
              <a:t>Advertisement Platforms</a:t>
            </a:r>
            <a:br>
              <a:rPr lang="en-GB" dirty="0">
                <a:solidFill>
                  <a:schemeClr val="bg1"/>
                </a:solidFill>
              </a:rPr>
            </a:br>
            <a:br>
              <a:rPr lang="en-GB" dirty="0"/>
            </a:br>
            <a:r>
              <a:rPr lang="en-GB" sz="2000" b="1">
                <a:solidFill>
                  <a:schemeClr val="bg1"/>
                </a:solidFill>
              </a:rPr>
              <a:t>ASDA can Advertisement vacancies using</a:t>
            </a:r>
          </a:p>
        </p:txBody>
      </p:sp>
      <p:sp>
        <p:nvSpPr>
          <p:cNvPr id="4" name="Text Placeholder 3">
            <a:extLst>
              <a:ext uri="{FF2B5EF4-FFF2-40B4-BE49-F238E27FC236}">
                <a16:creationId xmlns:a16="http://schemas.microsoft.com/office/drawing/2014/main" id="{E3EC7826-7714-7C5F-6D03-562ACDB71562}"/>
              </a:ext>
            </a:extLst>
          </p:cNvPr>
          <p:cNvSpPr>
            <a:spLocks noGrp="1"/>
          </p:cNvSpPr>
          <p:nvPr>
            <p:ph type="body" idx="1"/>
          </p:nvPr>
        </p:nvSpPr>
        <p:spPr>
          <a:xfrm>
            <a:off x="609600" y="1107180"/>
            <a:ext cx="5157787" cy="1138389"/>
          </a:xfrm>
        </p:spPr>
        <p:txBody>
          <a:bodyPr/>
          <a:lstStyle/>
          <a:p>
            <a:pPr>
              <a:lnSpc>
                <a:spcPct val="120000"/>
              </a:lnSpc>
            </a:pPr>
            <a:endParaRPr lang="en-GB"/>
          </a:p>
          <a:p>
            <a:endParaRPr lang="en-GB"/>
          </a:p>
        </p:txBody>
      </p:sp>
      <p:sp>
        <p:nvSpPr>
          <p:cNvPr id="3" name="Picture Placeholder 2">
            <a:extLst>
              <a:ext uri="{FF2B5EF4-FFF2-40B4-BE49-F238E27FC236}">
                <a16:creationId xmlns:a16="http://schemas.microsoft.com/office/drawing/2014/main" id="{D89DC277-EBA8-D7B8-2880-D713EF76927C}"/>
              </a:ext>
            </a:extLst>
          </p:cNvPr>
          <p:cNvSpPr>
            <a:spLocks noGrp="1"/>
          </p:cNvSpPr>
          <p:nvPr>
            <p:ph sz="half" idx="2"/>
          </p:nvPr>
        </p:nvSpPr>
        <p:spPr>
          <a:xfrm>
            <a:off x="1484311" y="2257036"/>
            <a:ext cx="4895056" cy="3534163"/>
          </a:xfrm>
        </p:spPr>
        <p:txBody>
          <a:bodyPr vert="horz" lIns="91440" tIns="45720" rIns="91440" bIns="45720" rtlCol="0" anchor="t">
            <a:normAutofit/>
          </a:bodyPr>
          <a:lstStyle/>
          <a:p>
            <a:pPr marL="0" indent="0">
              <a:buNone/>
            </a:pPr>
            <a:r>
              <a:rPr lang="en-GB">
                <a:solidFill>
                  <a:schemeClr val="bg1"/>
                </a:solidFill>
              </a:rPr>
              <a:t>Company intranet </a:t>
            </a:r>
          </a:p>
          <a:p>
            <a:pPr marL="0" indent="0">
              <a:buNone/>
            </a:pPr>
            <a:r>
              <a:rPr lang="en-GB">
                <a:solidFill>
                  <a:schemeClr val="bg1"/>
                </a:solidFill>
              </a:rPr>
              <a:t>Employee Referrals</a:t>
            </a:r>
          </a:p>
        </p:txBody>
      </p:sp>
      <p:sp>
        <p:nvSpPr>
          <p:cNvPr id="5" name="Text Placeholder 4">
            <a:extLst>
              <a:ext uri="{FF2B5EF4-FFF2-40B4-BE49-F238E27FC236}">
                <a16:creationId xmlns:a16="http://schemas.microsoft.com/office/drawing/2014/main" id="{50B4988F-3935-0EE0-56AB-9F6FE0FA85FE}"/>
              </a:ext>
            </a:extLst>
          </p:cNvPr>
          <p:cNvSpPr>
            <a:spLocks noGrp="1"/>
          </p:cNvSpPr>
          <p:nvPr>
            <p:ph type="body" sz="quarter" idx="3"/>
          </p:nvPr>
        </p:nvSpPr>
        <p:spPr>
          <a:xfrm>
            <a:off x="682447" y="1671358"/>
            <a:ext cx="10672941" cy="574211"/>
          </a:xfrm>
        </p:spPr>
        <p:txBody>
          <a:bodyPr/>
          <a:lstStyle/>
          <a:p>
            <a:r>
              <a:rPr lang="en-GB" sz="2400" u="sng">
                <a:solidFill>
                  <a:schemeClr val="bg1"/>
                </a:solidFill>
              </a:rPr>
              <a:t>Internal sources   </a:t>
            </a:r>
            <a:r>
              <a:rPr lang="en-GB" u="sng" dirty="0">
                <a:solidFill>
                  <a:schemeClr val="bg1"/>
                </a:solidFill>
              </a:rPr>
              <a:t>  </a:t>
            </a:r>
            <a:r>
              <a:rPr lang="en-GB" dirty="0">
                <a:solidFill>
                  <a:schemeClr val="bg1"/>
                </a:solidFill>
              </a:rPr>
              <a:t>                                           </a:t>
            </a:r>
            <a:r>
              <a:rPr lang="en-GB" sz="2400" dirty="0">
                <a:solidFill>
                  <a:schemeClr val="bg1"/>
                </a:solidFill>
              </a:rPr>
              <a:t>  </a:t>
            </a:r>
            <a:r>
              <a:rPr lang="en-GB" sz="2400" u="sng">
                <a:solidFill>
                  <a:schemeClr val="bg1"/>
                </a:solidFill>
              </a:rPr>
              <a:t>External sources</a:t>
            </a:r>
          </a:p>
        </p:txBody>
      </p:sp>
      <p:sp>
        <p:nvSpPr>
          <p:cNvPr id="6" name="Content Placeholder 5">
            <a:extLst>
              <a:ext uri="{FF2B5EF4-FFF2-40B4-BE49-F238E27FC236}">
                <a16:creationId xmlns:a16="http://schemas.microsoft.com/office/drawing/2014/main" id="{C1B9B196-309E-4162-CE13-73ED2CBD6B13}"/>
              </a:ext>
            </a:extLst>
          </p:cNvPr>
          <p:cNvSpPr>
            <a:spLocks noGrp="1"/>
          </p:cNvSpPr>
          <p:nvPr>
            <p:ph sz="quarter" idx="4"/>
          </p:nvPr>
        </p:nvSpPr>
        <p:spPr>
          <a:xfrm>
            <a:off x="6234156" y="2372054"/>
            <a:ext cx="5786451" cy="4109258"/>
          </a:xfrm>
        </p:spPr>
        <p:txBody>
          <a:bodyPr vert="horz" lIns="91440" tIns="45720" rIns="91440" bIns="45720" rtlCol="0" anchor="t">
            <a:noAutofit/>
          </a:bodyPr>
          <a:lstStyle/>
          <a:p>
            <a:r>
              <a:rPr lang="en-GB" sz="2400">
                <a:solidFill>
                  <a:schemeClr val="bg1"/>
                </a:solidFill>
              </a:rPr>
              <a:t>Asda careers website</a:t>
            </a:r>
            <a:endParaRPr lang="en-GB" sz="2400" dirty="0">
              <a:solidFill>
                <a:schemeClr val="bg1"/>
              </a:solidFill>
            </a:endParaRPr>
          </a:p>
          <a:p>
            <a:r>
              <a:rPr lang="en-GB" sz="2400">
                <a:solidFill>
                  <a:schemeClr val="bg1"/>
                </a:solidFill>
              </a:rPr>
              <a:t>LinkedIn</a:t>
            </a:r>
            <a:endParaRPr lang="en-GB" sz="2400" dirty="0">
              <a:solidFill>
                <a:schemeClr val="bg1"/>
              </a:solidFill>
            </a:endParaRPr>
          </a:p>
          <a:p>
            <a:r>
              <a:rPr lang="en-GB" sz="2400">
                <a:solidFill>
                  <a:schemeClr val="bg1"/>
                </a:solidFill>
              </a:rPr>
              <a:t>Indeed</a:t>
            </a:r>
            <a:endParaRPr lang="en-GB" sz="2400" dirty="0">
              <a:solidFill>
                <a:schemeClr val="bg1"/>
              </a:solidFill>
            </a:endParaRPr>
          </a:p>
          <a:p>
            <a:r>
              <a:rPr lang="en-GB" sz="2400">
                <a:solidFill>
                  <a:schemeClr val="bg1"/>
                </a:solidFill>
              </a:rPr>
              <a:t>Recruitment agencies</a:t>
            </a:r>
            <a:endParaRPr lang="en-GB" sz="2400" dirty="0">
              <a:solidFill>
                <a:schemeClr val="bg1"/>
              </a:solidFill>
            </a:endParaRPr>
          </a:p>
          <a:p>
            <a:endParaRPr lang="en-GB" sz="2400" dirty="0">
              <a:solidFill>
                <a:schemeClr val="bg1"/>
              </a:solidFill>
            </a:endParaRPr>
          </a:p>
          <a:p>
            <a:pPr marL="0" indent="0">
              <a:buNone/>
            </a:pPr>
            <a:r>
              <a:rPr lang="en-GB" sz="2400">
                <a:solidFill>
                  <a:schemeClr val="bg1"/>
                </a:solidFill>
              </a:rPr>
              <a:t>Using different platforms helps Asda reach a larger number of potential candidates</a:t>
            </a:r>
            <a:endParaRPr lang="en-GB" sz="2400" dirty="0">
              <a:solidFill>
                <a:schemeClr val="bg1"/>
              </a:solidFill>
            </a:endParaRPr>
          </a:p>
        </p:txBody>
      </p:sp>
      <p:pic>
        <p:nvPicPr>
          <p:cNvPr id="7" name="Picture 6" descr="LinkedIn Brand Guidelines | LinkedIn Logo">
            <a:extLst>
              <a:ext uri="{FF2B5EF4-FFF2-40B4-BE49-F238E27FC236}">
                <a16:creationId xmlns:a16="http://schemas.microsoft.com/office/drawing/2014/main" id="{1A890FB4-EEF7-0E7D-1712-380FCD14C35D}"/>
              </a:ext>
            </a:extLst>
          </p:cNvPr>
          <p:cNvPicPr>
            <a:picLocks noChangeAspect="1"/>
          </p:cNvPicPr>
          <p:nvPr/>
        </p:nvPicPr>
        <p:blipFill>
          <a:blip r:embed="rId2"/>
          <a:stretch>
            <a:fillRect/>
          </a:stretch>
        </p:blipFill>
        <p:spPr>
          <a:xfrm>
            <a:off x="190857" y="4922089"/>
            <a:ext cx="1889908" cy="1355786"/>
          </a:xfrm>
          <a:prstGeom prst="rect">
            <a:avLst/>
          </a:prstGeom>
        </p:spPr>
      </p:pic>
      <p:pic>
        <p:nvPicPr>
          <p:cNvPr id="8" name="Picture 7" descr="Job Search | Indeed">
            <a:extLst>
              <a:ext uri="{FF2B5EF4-FFF2-40B4-BE49-F238E27FC236}">
                <a16:creationId xmlns:a16="http://schemas.microsoft.com/office/drawing/2014/main" id="{7F7D6983-5F46-C81C-F676-97F872903399}"/>
              </a:ext>
            </a:extLst>
          </p:cNvPr>
          <p:cNvPicPr>
            <a:picLocks noChangeAspect="1"/>
          </p:cNvPicPr>
          <p:nvPr/>
        </p:nvPicPr>
        <p:blipFill>
          <a:blip r:embed="rId3"/>
          <a:stretch>
            <a:fillRect/>
          </a:stretch>
        </p:blipFill>
        <p:spPr>
          <a:xfrm>
            <a:off x="1315528" y="3562888"/>
            <a:ext cx="2271624" cy="1054940"/>
          </a:xfrm>
          <a:prstGeom prst="rect">
            <a:avLst/>
          </a:prstGeom>
        </p:spPr>
      </p:pic>
      <p:pic>
        <p:nvPicPr>
          <p:cNvPr id="9" name="Picture 8" descr="Why use a Recruitment Agency? | FGS Recruitment">
            <a:extLst>
              <a:ext uri="{FF2B5EF4-FFF2-40B4-BE49-F238E27FC236}">
                <a16:creationId xmlns:a16="http://schemas.microsoft.com/office/drawing/2014/main" id="{F62B92DB-D1BC-4391-946B-C55EBCA45196}"/>
              </a:ext>
            </a:extLst>
          </p:cNvPr>
          <p:cNvPicPr>
            <a:picLocks noChangeAspect="1"/>
          </p:cNvPicPr>
          <p:nvPr/>
        </p:nvPicPr>
        <p:blipFill>
          <a:blip r:embed="rId4"/>
          <a:stretch>
            <a:fillRect/>
          </a:stretch>
        </p:blipFill>
        <p:spPr>
          <a:xfrm>
            <a:off x="2451339" y="4799340"/>
            <a:ext cx="2702945" cy="1356865"/>
          </a:xfrm>
          <a:prstGeom prst="rect">
            <a:avLst/>
          </a:prstGeom>
        </p:spPr>
      </p:pic>
    </p:spTree>
    <p:extLst>
      <p:ext uri="{BB962C8B-B14F-4D97-AF65-F5344CB8AC3E}">
        <p14:creationId xmlns:p14="http://schemas.microsoft.com/office/powerpoint/2010/main" val="37959351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grpSp>
        <p:nvGrpSpPr>
          <p:cNvPr id="55" name="Group 54">
            <a:extLst>
              <a:ext uri="{FF2B5EF4-FFF2-40B4-BE49-F238E27FC236}">
                <a16:creationId xmlns:a16="http://schemas.microsoft.com/office/drawing/2014/main" id="{15FF890B-3CE7-403A-AECE-2DE04FC7AF8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0812" y="0"/>
            <a:ext cx="2436813" cy="6858001"/>
            <a:chOff x="1320800" y="0"/>
            <a:chExt cx="2436813" cy="6858001"/>
          </a:xfrm>
        </p:grpSpPr>
        <p:sp>
          <p:nvSpPr>
            <p:cNvPr id="56" name="Freeform 6">
              <a:extLst>
                <a:ext uri="{FF2B5EF4-FFF2-40B4-BE49-F238E27FC236}">
                  <a16:creationId xmlns:a16="http://schemas.microsoft.com/office/drawing/2014/main" id="{99A4E160-6CFD-4514-9E20-CA6692CCDB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57" name="Freeform 7">
              <a:extLst>
                <a:ext uri="{FF2B5EF4-FFF2-40B4-BE49-F238E27FC236}">
                  <a16:creationId xmlns:a16="http://schemas.microsoft.com/office/drawing/2014/main" id="{3DCD16F5-8D15-45FD-BA62-ADAC08183A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58" name="Freeform 8">
              <a:extLst>
                <a:ext uri="{FF2B5EF4-FFF2-40B4-BE49-F238E27FC236}">
                  <a16:creationId xmlns:a16="http://schemas.microsoft.com/office/drawing/2014/main" id="{E7CFAF28-6FDA-4C2C-BE51-123D1115F7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59" name="Freeform 9">
              <a:extLst>
                <a:ext uri="{FF2B5EF4-FFF2-40B4-BE49-F238E27FC236}">
                  <a16:creationId xmlns:a16="http://schemas.microsoft.com/office/drawing/2014/main" id="{1FD12703-0627-4991-B2A4-F96519F908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60" name="Freeform 10">
              <a:extLst>
                <a:ext uri="{FF2B5EF4-FFF2-40B4-BE49-F238E27FC236}">
                  <a16:creationId xmlns:a16="http://schemas.microsoft.com/office/drawing/2014/main" id="{A5758E0B-DF61-40A8-B765-BC6841906A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61" name="Freeform 11">
              <a:extLst>
                <a:ext uri="{FF2B5EF4-FFF2-40B4-BE49-F238E27FC236}">
                  <a16:creationId xmlns:a16="http://schemas.microsoft.com/office/drawing/2014/main" id="{3E063A1F-9566-4436-B4E3-2890FBBC2C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1">
            <a:extLst>
              <a:ext uri="{FF2B5EF4-FFF2-40B4-BE49-F238E27FC236}">
                <a16:creationId xmlns:a16="http://schemas.microsoft.com/office/drawing/2014/main" id="{803C0F4D-DD6A-92B1-210A-F37CA56E7C08}"/>
              </a:ext>
            </a:extLst>
          </p:cNvPr>
          <p:cNvSpPr>
            <a:spLocks noGrp="1"/>
          </p:cNvSpPr>
          <p:nvPr>
            <p:ph type="title"/>
          </p:nvPr>
        </p:nvSpPr>
        <p:spPr>
          <a:xfrm>
            <a:off x="1383670" y="-191218"/>
            <a:ext cx="10119354" cy="2629617"/>
          </a:xfrm>
        </p:spPr>
        <p:txBody>
          <a:bodyPr vert="horz" lIns="91440" tIns="45720" rIns="91440" bIns="45720" rtlCol="0" anchor="ctr">
            <a:normAutofit/>
          </a:bodyPr>
          <a:lstStyle/>
          <a:p>
            <a:pPr>
              <a:lnSpc>
                <a:spcPct val="90000"/>
              </a:lnSpc>
            </a:pPr>
            <a:r>
              <a:rPr lang="en-US" sz="2500" dirty="0"/>
              <a:t> Structured interview</a:t>
            </a:r>
            <a:br>
              <a:rPr lang="en-US" sz="2500" dirty="0"/>
            </a:br>
            <a:br>
              <a:rPr lang="en-US" sz="2500" dirty="0"/>
            </a:br>
            <a:r>
              <a:rPr lang="en-US" sz="2500" dirty="0"/>
              <a:t> A structured interview uses the same questions for every </a:t>
            </a:r>
            <a:r>
              <a:rPr lang="en-US" sz="2500"/>
              <a:t>candidate .</a:t>
            </a:r>
            <a:br>
              <a:rPr lang="en-US" sz="2500" dirty="0"/>
            </a:br>
            <a:br>
              <a:rPr lang="en-US" sz="2500" dirty="0"/>
            </a:br>
            <a:br>
              <a:rPr lang="en-US" sz="2500" dirty="0"/>
            </a:br>
            <a:r>
              <a:rPr lang="en-US" sz="2500"/>
              <a:t> Example</a:t>
            </a:r>
            <a:r>
              <a:rPr lang="en-US" sz="2500" dirty="0"/>
              <a:t> Question:- Describe a project you have successfully managed?</a:t>
            </a:r>
          </a:p>
        </p:txBody>
      </p:sp>
      <p:pic>
        <p:nvPicPr>
          <p:cNvPr id="8" name="Picture Placeholder 7" descr="What is a Structured Interview? Why and When to Use it">
            <a:extLst>
              <a:ext uri="{FF2B5EF4-FFF2-40B4-BE49-F238E27FC236}">
                <a16:creationId xmlns:a16="http://schemas.microsoft.com/office/drawing/2014/main" id="{9919E55A-5A71-FA2A-ECD6-18D3DB4F1D39}"/>
              </a:ext>
            </a:extLst>
          </p:cNvPr>
          <p:cNvPicPr>
            <a:picLocks noGrp="1" noChangeAspect="1"/>
          </p:cNvPicPr>
          <p:nvPr>
            <p:ph type="pic" idx="1"/>
          </p:nvPr>
        </p:nvPicPr>
        <p:blipFill>
          <a:blip r:embed="rId3"/>
          <a:srcRect l="14160" r="14162" b="2"/>
          <a:stretch>
            <a:fillRect/>
          </a:stretch>
        </p:blipFill>
        <p:spPr>
          <a:xfrm>
            <a:off x="1652155" y="2824185"/>
            <a:ext cx="3959211" cy="288602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pic>
      <p:sp>
        <p:nvSpPr>
          <p:cNvPr id="4" name="Text Placeholder 3">
            <a:extLst>
              <a:ext uri="{FF2B5EF4-FFF2-40B4-BE49-F238E27FC236}">
                <a16:creationId xmlns:a16="http://schemas.microsoft.com/office/drawing/2014/main" id="{B8970C26-38BF-3D75-9CE8-9A40179B44D9}"/>
              </a:ext>
            </a:extLst>
          </p:cNvPr>
          <p:cNvSpPr>
            <a:spLocks noGrp="1"/>
          </p:cNvSpPr>
          <p:nvPr>
            <p:ph type="body" sz="half" idx="2"/>
          </p:nvPr>
        </p:nvSpPr>
        <p:spPr>
          <a:xfrm>
            <a:off x="6088222" y="2666999"/>
            <a:ext cx="5414801" cy="4188125"/>
          </a:xfrm>
        </p:spPr>
        <p:txBody>
          <a:bodyPr vert="horz" lIns="91440" tIns="45720" rIns="91440" bIns="45720" rtlCol="0" anchor="t">
            <a:normAutofit/>
          </a:bodyPr>
          <a:lstStyle/>
          <a:p>
            <a:pPr algn="l">
              <a:buFont typeface="Arial"/>
              <a:buChar char="•"/>
            </a:pPr>
            <a:r>
              <a:rPr lang="en-US" sz="2400" b="1" u="sng"/>
              <a:t>Advantages</a:t>
            </a:r>
          </a:p>
          <a:p>
            <a:pPr marL="285750" indent="-285750" algn="l">
              <a:buFont typeface="Arial"/>
              <a:buChar char="•"/>
            </a:pPr>
            <a:r>
              <a:rPr lang="en-US" sz="2000"/>
              <a:t>Fair process</a:t>
            </a:r>
          </a:p>
          <a:p>
            <a:pPr marL="285750" indent="-285750" algn="l">
              <a:buFont typeface="Arial"/>
              <a:buChar char="•"/>
            </a:pPr>
            <a:r>
              <a:rPr lang="en-US" sz="2000"/>
              <a:t>Easier comparison of applicants</a:t>
            </a:r>
          </a:p>
          <a:p>
            <a:pPr marL="285750" indent="-285750" algn="l">
              <a:buFont typeface="Arial"/>
              <a:buChar char="•"/>
            </a:pPr>
            <a:r>
              <a:rPr lang="en-US" sz="2000"/>
              <a:t>Reduces bias</a:t>
            </a:r>
          </a:p>
          <a:p>
            <a:pPr algn="l">
              <a:buFont typeface="Arial"/>
              <a:buChar char="•"/>
            </a:pPr>
            <a:r>
              <a:rPr lang="en-US" sz="2400" b="1" u="sng"/>
              <a:t>Suitable Roles</a:t>
            </a:r>
          </a:p>
          <a:p>
            <a:pPr marL="285750" indent="-285750" algn="l">
              <a:buFont typeface="Arial"/>
              <a:buChar char="•"/>
            </a:pPr>
            <a:r>
              <a:rPr lang="en-US" sz="2400"/>
              <a:t>Project Manager</a:t>
            </a:r>
            <a:endParaRPr lang="en-US" sz="2400" dirty="0"/>
          </a:p>
          <a:p>
            <a:pPr marL="285750" indent="-285750" algn="l">
              <a:buFont typeface="Arial"/>
              <a:buChar char="•"/>
            </a:pPr>
            <a:r>
              <a:rPr lang="en-US" sz="2400"/>
              <a:t>Operations Manager</a:t>
            </a:r>
            <a:endParaRPr lang="en-US" sz="2400" dirty="0"/>
          </a:p>
          <a:p>
            <a:pPr marL="285750" indent="-285750" algn="l">
              <a:buFont typeface="Arial"/>
              <a:buChar char="•"/>
            </a:pPr>
            <a:endParaRPr lang="en-US" sz="2400" dirty="0"/>
          </a:p>
          <a:p>
            <a:pPr algn="l">
              <a:buFont typeface="Arial"/>
              <a:buChar char="•"/>
            </a:pPr>
            <a:endParaRPr lang="en-US"/>
          </a:p>
          <a:p>
            <a:pPr algn="l">
              <a:buFont typeface="Arial"/>
              <a:buChar char="•"/>
            </a:pPr>
            <a:endParaRPr lang="en-US"/>
          </a:p>
        </p:txBody>
      </p:sp>
    </p:spTree>
    <p:extLst>
      <p:ext uri="{BB962C8B-B14F-4D97-AF65-F5344CB8AC3E}">
        <p14:creationId xmlns:p14="http://schemas.microsoft.com/office/powerpoint/2010/main" val="7443602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grpSp>
        <p:nvGrpSpPr>
          <p:cNvPr id="26" name="Group 25">
            <a:extLst>
              <a:ext uri="{FF2B5EF4-FFF2-40B4-BE49-F238E27FC236}">
                <a16:creationId xmlns:a16="http://schemas.microsoft.com/office/drawing/2014/main" id="{260ACC13-B825-49F3-93DE-C8B8F2FA37A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0812" y="0"/>
            <a:ext cx="2436813" cy="6858001"/>
            <a:chOff x="1320800" y="0"/>
            <a:chExt cx="2436813" cy="6858001"/>
          </a:xfrm>
        </p:grpSpPr>
        <p:sp>
          <p:nvSpPr>
            <p:cNvPr id="27" name="Freeform 6">
              <a:extLst>
                <a:ext uri="{FF2B5EF4-FFF2-40B4-BE49-F238E27FC236}">
                  <a16:creationId xmlns:a16="http://schemas.microsoft.com/office/drawing/2014/main" id="{F947B31F-CA03-4793-845D-FD86BABC1A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28" name="Freeform 7">
              <a:extLst>
                <a:ext uri="{FF2B5EF4-FFF2-40B4-BE49-F238E27FC236}">
                  <a16:creationId xmlns:a16="http://schemas.microsoft.com/office/drawing/2014/main" id="{DCDDE94D-F78C-4A48-AEA6-E922FC99A1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29" name="Freeform 8">
              <a:extLst>
                <a:ext uri="{FF2B5EF4-FFF2-40B4-BE49-F238E27FC236}">
                  <a16:creationId xmlns:a16="http://schemas.microsoft.com/office/drawing/2014/main" id="{3445A886-F3CA-4DE4-90D7-535F9707B7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30" name="Freeform 9">
              <a:extLst>
                <a:ext uri="{FF2B5EF4-FFF2-40B4-BE49-F238E27FC236}">
                  <a16:creationId xmlns:a16="http://schemas.microsoft.com/office/drawing/2014/main" id="{A8999CB6-C053-418B-AE37-E470804D25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31" name="Freeform 10">
              <a:extLst>
                <a:ext uri="{FF2B5EF4-FFF2-40B4-BE49-F238E27FC236}">
                  <a16:creationId xmlns:a16="http://schemas.microsoft.com/office/drawing/2014/main" id="{81EA3E26-BFCD-4396-AE8A-2A9828BFFB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32" name="Freeform 11">
              <a:extLst>
                <a:ext uri="{FF2B5EF4-FFF2-40B4-BE49-F238E27FC236}">
                  <a16:creationId xmlns:a16="http://schemas.microsoft.com/office/drawing/2014/main" id="{5F9BC582-73A6-4D8A-8738-E364764893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grpSp>
        <p:nvGrpSpPr>
          <p:cNvPr id="34" name="Group 33">
            <a:extLst>
              <a:ext uri="{FF2B5EF4-FFF2-40B4-BE49-F238E27FC236}">
                <a16:creationId xmlns:a16="http://schemas.microsoft.com/office/drawing/2014/main" id="{A2E861A3-F23C-46B8-A38A-4A22E453D99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0812" y="0"/>
            <a:ext cx="2436813" cy="6858001"/>
            <a:chOff x="1320800" y="0"/>
            <a:chExt cx="2436813" cy="6858001"/>
          </a:xfrm>
        </p:grpSpPr>
        <p:sp>
          <p:nvSpPr>
            <p:cNvPr id="35" name="Freeform 6">
              <a:extLst>
                <a:ext uri="{FF2B5EF4-FFF2-40B4-BE49-F238E27FC236}">
                  <a16:creationId xmlns:a16="http://schemas.microsoft.com/office/drawing/2014/main" id="{8BC3D220-643B-4160-B5A9-59DF5D21F4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36" name="Freeform 7">
              <a:extLst>
                <a:ext uri="{FF2B5EF4-FFF2-40B4-BE49-F238E27FC236}">
                  <a16:creationId xmlns:a16="http://schemas.microsoft.com/office/drawing/2014/main" id="{B92237DE-D518-4625-8392-66D7084588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37" name="Freeform 8">
              <a:extLst>
                <a:ext uri="{FF2B5EF4-FFF2-40B4-BE49-F238E27FC236}">
                  <a16:creationId xmlns:a16="http://schemas.microsoft.com/office/drawing/2014/main" id="{F290F0DD-E80A-4263-94E1-A41F57D84C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38" name="Freeform 9">
              <a:extLst>
                <a:ext uri="{FF2B5EF4-FFF2-40B4-BE49-F238E27FC236}">
                  <a16:creationId xmlns:a16="http://schemas.microsoft.com/office/drawing/2014/main" id="{D78EA7D2-CCEA-435E-873D-36BF0522FF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39" name="Freeform 10">
              <a:extLst>
                <a:ext uri="{FF2B5EF4-FFF2-40B4-BE49-F238E27FC236}">
                  <a16:creationId xmlns:a16="http://schemas.microsoft.com/office/drawing/2014/main" id="{9DFA731E-D6BB-42CC-AA05-64023DC81F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40" name="Freeform 11">
              <a:extLst>
                <a:ext uri="{FF2B5EF4-FFF2-40B4-BE49-F238E27FC236}">
                  <a16:creationId xmlns:a16="http://schemas.microsoft.com/office/drawing/2014/main" id="{B00D0483-90FB-4EB4-9770-CA8A310D50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1">
            <a:extLst>
              <a:ext uri="{FF2B5EF4-FFF2-40B4-BE49-F238E27FC236}">
                <a16:creationId xmlns:a16="http://schemas.microsoft.com/office/drawing/2014/main" id="{9A9B12E3-00DA-F269-593C-1B280D8BBBA8}"/>
              </a:ext>
            </a:extLst>
          </p:cNvPr>
          <p:cNvSpPr>
            <a:spLocks noGrp="1"/>
          </p:cNvSpPr>
          <p:nvPr>
            <p:ph type="title"/>
          </p:nvPr>
        </p:nvSpPr>
        <p:spPr>
          <a:xfrm>
            <a:off x="-284102" y="125084"/>
            <a:ext cx="6694322" cy="2313315"/>
          </a:xfrm>
        </p:spPr>
        <p:txBody>
          <a:bodyPr vert="horz" lIns="91440" tIns="45720" rIns="91440" bIns="45720" rtlCol="0" anchor="ctr">
            <a:normAutofit fontScale="90000"/>
          </a:bodyPr>
          <a:lstStyle/>
          <a:p>
            <a:pPr>
              <a:lnSpc>
                <a:spcPct val="90000"/>
              </a:lnSpc>
            </a:pPr>
            <a:r>
              <a:rPr lang="en-US" sz="1300" dirty="0"/>
              <a:t> </a:t>
            </a:r>
            <a:r>
              <a:rPr lang="en-US" sz="2400" dirty="0" err="1"/>
              <a:t>Behavioural</a:t>
            </a:r>
            <a:r>
              <a:rPr lang="en-US" sz="2400" dirty="0"/>
              <a:t> interview</a:t>
            </a:r>
            <a:br>
              <a:rPr lang="en-US" sz="2400" dirty="0"/>
            </a:br>
            <a:br>
              <a:rPr lang="en-US" sz="2400" dirty="0"/>
            </a:br>
            <a:r>
              <a:rPr lang="en-US" sz="2400" b="0" dirty="0" err="1"/>
              <a:t>Behaviour</a:t>
            </a:r>
            <a:r>
              <a:rPr lang="en-US" sz="2400" b="0" dirty="0"/>
              <a:t> interview focus on previous work experiences.</a:t>
            </a:r>
            <a:br>
              <a:rPr lang="en-US" sz="2400" b="0" dirty="0"/>
            </a:br>
            <a:br>
              <a:rPr lang="en-US" sz="2400" b="0" dirty="0"/>
            </a:br>
            <a:br>
              <a:rPr lang="en-US" sz="2400" dirty="0"/>
            </a:br>
            <a:r>
              <a:rPr lang="en-US" sz="2400" dirty="0"/>
              <a:t> </a:t>
            </a:r>
            <a:r>
              <a:rPr lang="en-US" sz="2400" b="0" dirty="0" err="1"/>
              <a:t>Ques</a:t>
            </a:r>
            <a:r>
              <a:rPr lang="en-US" sz="2400" b="0" dirty="0"/>
              <a:t>:- "Tell us about a time when you helped your team </a:t>
            </a:r>
            <a:r>
              <a:rPr lang="en-US" sz="2400" b="0" dirty="0" err="1"/>
              <a:t>adap</a:t>
            </a:r>
            <a:r>
              <a:rPr lang="en-US" sz="2400" b="0" dirty="0"/>
              <a:t>t to change."</a:t>
            </a:r>
          </a:p>
        </p:txBody>
      </p:sp>
      <p:sp>
        <p:nvSpPr>
          <p:cNvPr id="4" name="Text Placeholder 3">
            <a:extLst>
              <a:ext uri="{FF2B5EF4-FFF2-40B4-BE49-F238E27FC236}">
                <a16:creationId xmlns:a16="http://schemas.microsoft.com/office/drawing/2014/main" id="{39A2E912-890A-2C4A-C1C1-78B14B488336}"/>
              </a:ext>
            </a:extLst>
          </p:cNvPr>
          <p:cNvSpPr>
            <a:spLocks noGrp="1"/>
          </p:cNvSpPr>
          <p:nvPr>
            <p:ph type="body" sz="half" idx="2"/>
          </p:nvPr>
        </p:nvSpPr>
        <p:spPr>
          <a:xfrm>
            <a:off x="1484310" y="2666999"/>
            <a:ext cx="4278929" cy="4044351"/>
          </a:xfrm>
        </p:spPr>
        <p:txBody>
          <a:bodyPr vert="horz" lIns="91440" tIns="45720" rIns="91440" bIns="45720" rtlCol="0" anchor="ctr">
            <a:normAutofit/>
          </a:bodyPr>
          <a:lstStyle/>
          <a:p>
            <a:pPr algn="l">
              <a:buFont typeface="Arial"/>
              <a:buChar char="•"/>
            </a:pPr>
            <a:r>
              <a:rPr lang="en-US" sz="2000" b="1" u="sng"/>
              <a:t>Advantages</a:t>
            </a:r>
          </a:p>
          <a:p>
            <a:pPr marL="285750" indent="-285750" algn="l">
              <a:buFont typeface="Arial"/>
              <a:buChar char="•"/>
            </a:pPr>
            <a:r>
              <a:rPr lang="en-US" sz="2000"/>
              <a:t>Uses real-life examples</a:t>
            </a:r>
          </a:p>
          <a:p>
            <a:pPr marL="285750" indent="-285750" algn="l">
              <a:buFont typeface="Arial"/>
              <a:buChar char="•"/>
            </a:pPr>
            <a:r>
              <a:rPr lang="en-US" sz="2000"/>
              <a:t>Help predict future performance</a:t>
            </a:r>
          </a:p>
          <a:p>
            <a:pPr marL="285750" indent="-285750" algn="l">
              <a:buFont typeface="Arial"/>
              <a:buChar char="•"/>
            </a:pPr>
            <a:r>
              <a:rPr lang="en-US" sz="2000"/>
              <a:t>Assesses practical experience</a:t>
            </a:r>
          </a:p>
          <a:p>
            <a:pPr marL="285750" indent="-285750" algn="l">
              <a:buFont typeface="Arial"/>
              <a:buChar char="•"/>
            </a:pPr>
            <a:r>
              <a:rPr lang="en-US" sz="2000" b="1" u="sng"/>
              <a:t>Suitable Roles</a:t>
            </a:r>
          </a:p>
          <a:p>
            <a:pPr marL="285750" indent="-285750" algn="l">
              <a:buFont typeface="Arial"/>
              <a:buChar char="•"/>
            </a:pPr>
            <a:r>
              <a:rPr lang="en-US" sz="2000"/>
              <a:t>Change Manager</a:t>
            </a:r>
          </a:p>
          <a:p>
            <a:pPr marL="285750" indent="-285750" algn="l">
              <a:buFont typeface="Arial"/>
              <a:buChar char="•"/>
            </a:pPr>
            <a:r>
              <a:rPr lang="en-US" sz="2000"/>
              <a:t>Digital specialist</a:t>
            </a:r>
          </a:p>
          <a:p>
            <a:pPr marL="285750" indent="-285750" algn="l">
              <a:buFont typeface="Arial"/>
              <a:buChar char="•"/>
            </a:pPr>
            <a:endParaRPr lang="en-US" sz="2000"/>
          </a:p>
        </p:txBody>
      </p:sp>
      <p:sp>
        <p:nvSpPr>
          <p:cNvPr id="42" name="Rounded Rectangle 16">
            <a:extLst>
              <a:ext uri="{FF2B5EF4-FFF2-40B4-BE49-F238E27FC236}">
                <a16:creationId xmlns:a16="http://schemas.microsoft.com/office/drawing/2014/main" id="{DD7EED39-224E-4230-8FD1-B1E1AF6C6E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648931"/>
            <a:ext cx="5407023" cy="5231964"/>
          </a:xfrm>
          <a:prstGeom prst="roundRect">
            <a:avLst>
              <a:gd name="adj" fmla="val 4834"/>
            </a:avLst>
          </a:prstGeom>
          <a:solidFill>
            <a:schemeClr val="bg1"/>
          </a:solidFill>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Placeholder 20" descr="265 Behavioral Interview Questions Royalty-Free Images, Stock Photos &amp;  Pictures | Shutterstock">
            <a:extLst>
              <a:ext uri="{FF2B5EF4-FFF2-40B4-BE49-F238E27FC236}">
                <a16:creationId xmlns:a16="http://schemas.microsoft.com/office/drawing/2014/main" id="{B4D816F4-6A3F-2108-5B75-C12B7A94E303}"/>
              </a:ext>
            </a:extLst>
          </p:cNvPr>
          <p:cNvPicPr>
            <a:picLocks noGrp="1" noChangeAspect="1"/>
          </p:cNvPicPr>
          <p:nvPr>
            <p:ph type="pic" idx="1"/>
          </p:nvPr>
        </p:nvPicPr>
        <p:blipFill>
          <a:blip r:embed="rId3"/>
          <a:srcRect l="9562" r="15525" b="-1"/>
          <a:stretch>
            <a:fillRect/>
          </a:stretch>
        </p:blipFill>
        <p:spPr>
          <a:xfrm>
            <a:off x="6420030" y="983010"/>
            <a:ext cx="4744154" cy="4546708"/>
          </a:xfrm>
          <a:prstGeom prst="rect">
            <a:avLst/>
          </a:prstGeom>
        </p:spPr>
      </p:pic>
    </p:spTree>
    <p:extLst>
      <p:ext uri="{BB962C8B-B14F-4D97-AF65-F5344CB8AC3E}">
        <p14:creationId xmlns:p14="http://schemas.microsoft.com/office/powerpoint/2010/main" val="9061531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260ACC13-B825-49F3-93DE-C8B8F2FA37A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0812" y="0"/>
            <a:ext cx="2436813" cy="6858001"/>
            <a:chOff x="1320800" y="0"/>
            <a:chExt cx="2436813" cy="6858001"/>
          </a:xfrm>
        </p:grpSpPr>
        <p:sp>
          <p:nvSpPr>
            <p:cNvPr id="11" name="Freeform 6">
              <a:extLst>
                <a:ext uri="{FF2B5EF4-FFF2-40B4-BE49-F238E27FC236}">
                  <a16:creationId xmlns:a16="http://schemas.microsoft.com/office/drawing/2014/main" id="{F947B31F-CA03-4793-845D-FD86BABC1A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2" name="Freeform 7">
              <a:extLst>
                <a:ext uri="{FF2B5EF4-FFF2-40B4-BE49-F238E27FC236}">
                  <a16:creationId xmlns:a16="http://schemas.microsoft.com/office/drawing/2014/main" id="{DCDDE94D-F78C-4A48-AEA6-E922FC99A1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3" name="Freeform 8">
              <a:extLst>
                <a:ext uri="{FF2B5EF4-FFF2-40B4-BE49-F238E27FC236}">
                  <a16:creationId xmlns:a16="http://schemas.microsoft.com/office/drawing/2014/main" id="{3445A886-F3CA-4DE4-90D7-535F9707B7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4" name="Freeform 9">
              <a:extLst>
                <a:ext uri="{FF2B5EF4-FFF2-40B4-BE49-F238E27FC236}">
                  <a16:creationId xmlns:a16="http://schemas.microsoft.com/office/drawing/2014/main" id="{A8999CB6-C053-418B-AE37-E470804D25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5" name="Freeform 10">
              <a:extLst>
                <a:ext uri="{FF2B5EF4-FFF2-40B4-BE49-F238E27FC236}">
                  <a16:creationId xmlns:a16="http://schemas.microsoft.com/office/drawing/2014/main" id="{81EA3E26-BFCD-4396-AE8A-2A9828BFFB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6" name="Freeform 11">
              <a:extLst>
                <a:ext uri="{FF2B5EF4-FFF2-40B4-BE49-F238E27FC236}">
                  <a16:creationId xmlns:a16="http://schemas.microsoft.com/office/drawing/2014/main" id="{5F9BC582-73A6-4D8A-8738-E364764893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useBgFill="1">
        <p:nvSpPr>
          <p:cNvPr id="18" name="Rectangle 17">
            <a:extLst>
              <a:ext uri="{FF2B5EF4-FFF2-40B4-BE49-F238E27FC236}">
                <a16:creationId xmlns:a16="http://schemas.microsoft.com/office/drawing/2014/main" id="{6AD30037-67ED-4367-9BE0-45787510BF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Placeholder 4" descr="The assessment centre process explained - PharmaJobs">
            <a:extLst>
              <a:ext uri="{FF2B5EF4-FFF2-40B4-BE49-F238E27FC236}">
                <a16:creationId xmlns:a16="http://schemas.microsoft.com/office/drawing/2014/main" id="{3069AC2B-3A80-0709-B51D-BDAC25F77F73}"/>
              </a:ext>
            </a:extLst>
          </p:cNvPr>
          <p:cNvPicPr>
            <a:picLocks noGrp="1" noChangeAspect="1"/>
          </p:cNvPicPr>
          <p:nvPr>
            <p:ph type="pic" idx="1"/>
          </p:nvPr>
        </p:nvPicPr>
        <p:blipFill>
          <a:blip r:embed="rId3"/>
          <a:srcRect l="27288" r="21135" b="-1"/>
          <a:stretch>
            <a:fillRect/>
          </a:stretch>
        </p:blipFill>
        <p:spPr>
          <a:xfrm>
            <a:off x="6892924" y="10"/>
            <a:ext cx="5299077" cy="6857990"/>
          </a:xfrm>
          <a:custGeom>
            <a:avLst/>
            <a:gdLst/>
            <a:ahLst/>
            <a:cxnLst/>
            <a:rect l="l" t="t" r="r" b="b"/>
            <a:pathLst>
              <a:path w="5299077" h="6858000">
                <a:moveTo>
                  <a:pt x="836871" y="0"/>
                </a:moveTo>
                <a:lnTo>
                  <a:pt x="5299077" y="0"/>
                </a:lnTo>
                <a:lnTo>
                  <a:pt x="5299077" y="6858000"/>
                </a:lnTo>
                <a:lnTo>
                  <a:pt x="1911312" y="6858000"/>
                </a:lnTo>
                <a:lnTo>
                  <a:pt x="0" y="5333999"/>
                </a:lnTo>
                <a:close/>
              </a:path>
            </a:pathLst>
          </a:custGeom>
        </p:spPr>
      </p:pic>
      <p:grpSp>
        <p:nvGrpSpPr>
          <p:cNvPr id="20" name="Group 19">
            <a:extLst>
              <a:ext uri="{FF2B5EF4-FFF2-40B4-BE49-F238E27FC236}">
                <a16:creationId xmlns:a16="http://schemas.microsoft.com/office/drawing/2014/main" id="{50841A4E-5BC1-44B4-83CF-D524E8AEAD6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32760" y="0"/>
            <a:ext cx="2436813" cy="6858001"/>
            <a:chOff x="1320800" y="0"/>
            <a:chExt cx="2436813" cy="6858001"/>
          </a:xfrm>
        </p:grpSpPr>
        <p:sp>
          <p:nvSpPr>
            <p:cNvPr id="21" name="Freeform 6">
              <a:extLst>
                <a:ext uri="{FF2B5EF4-FFF2-40B4-BE49-F238E27FC236}">
                  <a16:creationId xmlns:a16="http://schemas.microsoft.com/office/drawing/2014/main" id="{BF371BCC-8954-44E2-8C4F-29DC188727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22" name="Freeform 7">
              <a:extLst>
                <a:ext uri="{FF2B5EF4-FFF2-40B4-BE49-F238E27FC236}">
                  <a16:creationId xmlns:a16="http://schemas.microsoft.com/office/drawing/2014/main" id="{CD3505BE-B420-41C5-BE34-3E7652D37A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23" name="Freeform 8">
              <a:extLst>
                <a:ext uri="{FF2B5EF4-FFF2-40B4-BE49-F238E27FC236}">
                  <a16:creationId xmlns:a16="http://schemas.microsoft.com/office/drawing/2014/main" id="{4B68A05B-A78B-4D59-8CF9-1900731A21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24" name="Freeform 9">
              <a:extLst>
                <a:ext uri="{FF2B5EF4-FFF2-40B4-BE49-F238E27FC236}">
                  <a16:creationId xmlns:a16="http://schemas.microsoft.com/office/drawing/2014/main" id="{84D57A01-C112-4FF2-B5ED-0B762AAD9C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25" name="Freeform 10">
              <a:extLst>
                <a:ext uri="{FF2B5EF4-FFF2-40B4-BE49-F238E27FC236}">
                  <a16:creationId xmlns:a16="http://schemas.microsoft.com/office/drawing/2014/main" id="{6CCCCDF1-5D4F-4CA1-8400-DFBB96BB01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26" name="Freeform 11">
              <a:extLst>
                <a:ext uri="{FF2B5EF4-FFF2-40B4-BE49-F238E27FC236}">
                  <a16:creationId xmlns:a16="http://schemas.microsoft.com/office/drawing/2014/main" id="{20A090B2-5344-43CD-BC70-A6D44F15E8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1">
            <a:extLst>
              <a:ext uri="{FF2B5EF4-FFF2-40B4-BE49-F238E27FC236}">
                <a16:creationId xmlns:a16="http://schemas.microsoft.com/office/drawing/2014/main" id="{B9736D88-2DD9-A522-8542-52D97A540F9E}"/>
              </a:ext>
            </a:extLst>
          </p:cNvPr>
          <p:cNvSpPr>
            <a:spLocks noGrp="1"/>
          </p:cNvSpPr>
          <p:nvPr>
            <p:ph type="title"/>
          </p:nvPr>
        </p:nvSpPr>
        <p:spPr>
          <a:xfrm>
            <a:off x="972080" y="-4313"/>
            <a:ext cx="5591359" cy="2442712"/>
          </a:xfrm>
        </p:spPr>
        <p:txBody>
          <a:bodyPr vert="horz" lIns="91440" tIns="45720" rIns="91440" bIns="45720" rtlCol="0" anchor="ctr">
            <a:normAutofit/>
          </a:bodyPr>
          <a:lstStyle/>
          <a:p>
            <a:pPr algn="l">
              <a:lnSpc>
                <a:spcPct val="90000"/>
              </a:lnSpc>
            </a:pPr>
            <a:r>
              <a:rPr lang="en-US" sz="1600" dirty="0"/>
              <a:t>                               </a:t>
            </a:r>
            <a:r>
              <a:rPr lang="en-US" sz="2000" dirty="0"/>
              <a:t>         </a:t>
            </a:r>
            <a:r>
              <a:rPr lang="en-US" sz="2400" b="1" dirty="0"/>
              <a:t> Assessment </a:t>
            </a:r>
            <a:r>
              <a:rPr lang="en-US" sz="2400" b="1" err="1"/>
              <a:t>centre</a:t>
            </a:r>
            <a:br>
              <a:rPr lang="en-US" sz="2400" b="1" dirty="0"/>
            </a:br>
            <a:br>
              <a:rPr lang="en-US" sz="2400" b="1" dirty="0"/>
            </a:br>
            <a:r>
              <a:rPr lang="en-US" sz="2000" b="0" dirty="0"/>
              <a:t>     </a:t>
            </a:r>
            <a:r>
              <a:rPr lang="en-US" sz="2000" b="1" dirty="0"/>
              <a:t> Assessment </a:t>
            </a:r>
            <a:r>
              <a:rPr lang="en-US" sz="2000" b="1"/>
              <a:t>centers</a:t>
            </a:r>
            <a:r>
              <a:rPr lang="en-US" sz="2000" b="1" dirty="0"/>
              <a:t> use different activities to assess candidates.</a:t>
            </a:r>
            <a:br>
              <a:rPr lang="en-US" sz="2000" b="1" dirty="0"/>
            </a:br>
            <a:br>
              <a:rPr lang="en-US" sz="2000" b="1" dirty="0"/>
            </a:br>
            <a:br>
              <a:rPr lang="en-US" sz="2000" b="0" dirty="0"/>
            </a:br>
            <a:endParaRPr lang="en-US" sz="2000" b="0"/>
          </a:p>
        </p:txBody>
      </p:sp>
      <p:sp>
        <p:nvSpPr>
          <p:cNvPr id="4" name="Text Placeholder 3">
            <a:extLst>
              <a:ext uri="{FF2B5EF4-FFF2-40B4-BE49-F238E27FC236}">
                <a16:creationId xmlns:a16="http://schemas.microsoft.com/office/drawing/2014/main" id="{68861BD8-FC55-E4F2-D2DB-708387D0FC56}"/>
              </a:ext>
            </a:extLst>
          </p:cNvPr>
          <p:cNvSpPr>
            <a:spLocks noGrp="1"/>
          </p:cNvSpPr>
          <p:nvPr>
            <p:ph type="body" sz="half" idx="2"/>
          </p:nvPr>
        </p:nvSpPr>
        <p:spPr>
          <a:xfrm>
            <a:off x="643468" y="1718094"/>
            <a:ext cx="5260680" cy="4533181"/>
          </a:xfrm>
        </p:spPr>
        <p:txBody>
          <a:bodyPr vert="horz" lIns="91440" tIns="45720" rIns="91440" bIns="45720" rtlCol="0" anchor="ctr">
            <a:normAutofit/>
          </a:bodyPr>
          <a:lstStyle/>
          <a:p>
            <a:pPr algn="l">
              <a:lnSpc>
                <a:spcPct val="90000"/>
              </a:lnSpc>
              <a:buFont typeface="Arial"/>
              <a:buChar char="•"/>
            </a:pPr>
            <a:r>
              <a:rPr lang="en-US" sz="2400" b="1" u="sng"/>
              <a:t>Activities may include</a:t>
            </a:r>
          </a:p>
          <a:p>
            <a:pPr marL="285750" indent="-285750" algn="l">
              <a:lnSpc>
                <a:spcPct val="90000"/>
              </a:lnSpc>
              <a:buFont typeface="Arial"/>
              <a:buChar char="•"/>
            </a:pPr>
            <a:r>
              <a:rPr lang="en-US" sz="2000"/>
              <a:t>Group discussions</a:t>
            </a:r>
            <a:endParaRPr lang="en-US" sz="2000" dirty="0"/>
          </a:p>
          <a:p>
            <a:pPr marL="285750" indent="-285750" algn="l">
              <a:lnSpc>
                <a:spcPct val="90000"/>
              </a:lnSpc>
              <a:buFont typeface="Arial"/>
              <a:buChar char="•"/>
            </a:pPr>
            <a:r>
              <a:rPr lang="en-US" sz="2000"/>
              <a:t>Presentation</a:t>
            </a:r>
            <a:endParaRPr lang="en-US" sz="2000" dirty="0"/>
          </a:p>
          <a:p>
            <a:pPr marL="285750" indent="-285750" algn="l">
              <a:lnSpc>
                <a:spcPct val="90000"/>
              </a:lnSpc>
              <a:buFont typeface="Arial"/>
              <a:buChar char="•"/>
            </a:pPr>
            <a:r>
              <a:rPr lang="en-US" sz="2000"/>
              <a:t>Problem-Solving tasks</a:t>
            </a:r>
            <a:endParaRPr lang="en-US" sz="2000" dirty="0"/>
          </a:p>
          <a:p>
            <a:pPr marL="285750" indent="-285750" algn="l">
              <a:lnSpc>
                <a:spcPct val="90000"/>
              </a:lnSpc>
              <a:buFont typeface="Arial"/>
              <a:buChar char="•"/>
            </a:pPr>
            <a:r>
              <a:rPr lang="en-US" sz="2000"/>
              <a:t>Case studies</a:t>
            </a:r>
            <a:endParaRPr lang="en-US" sz="2000" dirty="0"/>
          </a:p>
          <a:p>
            <a:pPr marL="285750" indent="-285750" algn="l">
              <a:lnSpc>
                <a:spcPct val="90000"/>
              </a:lnSpc>
              <a:buFont typeface="Arial"/>
              <a:buChar char="•"/>
            </a:pPr>
            <a:r>
              <a:rPr lang="en-US" sz="2000"/>
              <a:t>Advantages:-</a:t>
            </a:r>
            <a:endParaRPr lang="en-US" sz="2000" dirty="0"/>
          </a:p>
          <a:p>
            <a:pPr marL="285750" indent="-285750" algn="l">
              <a:lnSpc>
                <a:spcPct val="90000"/>
              </a:lnSpc>
              <a:buFont typeface="Arial"/>
              <a:buChar char="•"/>
            </a:pPr>
            <a:r>
              <a:rPr lang="en-US" sz="2000"/>
              <a:t>Tests leadership ability</a:t>
            </a:r>
            <a:endParaRPr lang="en-US" sz="2000" dirty="0"/>
          </a:p>
          <a:p>
            <a:pPr marL="285750" indent="-285750" algn="l">
              <a:lnSpc>
                <a:spcPct val="90000"/>
              </a:lnSpc>
              <a:buFont typeface="Arial"/>
              <a:buChar char="•"/>
            </a:pPr>
            <a:r>
              <a:rPr lang="en-US" sz="2000"/>
              <a:t>Measures teamwork skills</a:t>
            </a:r>
            <a:endParaRPr lang="en-US" sz="2000" dirty="0"/>
          </a:p>
          <a:p>
            <a:pPr marL="285750" indent="-285750" algn="l">
              <a:lnSpc>
                <a:spcPct val="90000"/>
              </a:lnSpc>
              <a:buFont typeface="Arial"/>
              <a:buChar char="•"/>
            </a:pPr>
            <a:endParaRPr lang="en-US" sz="2000" dirty="0"/>
          </a:p>
        </p:txBody>
      </p:sp>
    </p:spTree>
    <p:extLst>
      <p:ext uri="{BB962C8B-B14F-4D97-AF65-F5344CB8AC3E}">
        <p14:creationId xmlns:p14="http://schemas.microsoft.com/office/powerpoint/2010/main" val="36025306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5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2881CC-1A02-049E-A95C-DAC56004C52D}"/>
              </a:ext>
            </a:extLst>
          </p:cNvPr>
          <p:cNvSpPr>
            <a:spLocks noGrp="1"/>
          </p:cNvSpPr>
          <p:nvPr>
            <p:ph type="title"/>
          </p:nvPr>
        </p:nvSpPr>
        <p:spPr>
          <a:xfrm>
            <a:off x="612648" y="1066225"/>
            <a:ext cx="10653578" cy="5387956"/>
          </a:xfrm>
        </p:spPr>
        <p:txBody>
          <a:bodyPr>
            <a:normAutofit fontScale="90000"/>
          </a:bodyPr>
          <a:lstStyle/>
          <a:p>
            <a:r>
              <a:rPr lang="en-GB" dirty="0"/>
              <a:t>                                 </a:t>
            </a:r>
            <a:r>
              <a:rPr lang="en-GB" sz="3200" dirty="0">
                <a:solidFill>
                  <a:schemeClr val="bg1"/>
                </a:solidFill>
              </a:rPr>
              <a:t>Questioning Techniques</a:t>
            </a:r>
            <a:br>
              <a:rPr lang="en-GB" sz="3200" dirty="0">
                <a:solidFill>
                  <a:schemeClr val="bg1"/>
                </a:solidFill>
              </a:rPr>
            </a:br>
            <a:br>
              <a:rPr lang="en-GB" sz="3200" dirty="0">
                <a:solidFill>
                  <a:schemeClr val="bg1"/>
                </a:solidFill>
              </a:rPr>
            </a:br>
            <a:r>
              <a:rPr lang="en-GB" sz="2400" u="sng" dirty="0">
                <a:solidFill>
                  <a:schemeClr val="bg1"/>
                </a:solidFill>
              </a:rPr>
              <a:t>Behavioural </a:t>
            </a:r>
            <a:r>
              <a:rPr lang="en-GB" sz="2400" u="sng" dirty="0" err="1">
                <a:solidFill>
                  <a:schemeClr val="bg1"/>
                </a:solidFill>
              </a:rPr>
              <a:t>Ques</a:t>
            </a:r>
            <a:r>
              <a:rPr lang="en-GB" sz="2400" dirty="0">
                <a:solidFill>
                  <a:schemeClr val="bg1"/>
                </a:solidFill>
              </a:rPr>
              <a:t>:-</a:t>
            </a:r>
            <a:br>
              <a:rPr lang="en-GB" sz="2400" dirty="0">
                <a:solidFill>
                  <a:schemeClr val="bg1"/>
                </a:solidFill>
              </a:rPr>
            </a:br>
            <a:br>
              <a:rPr lang="en-GB" sz="2000" b="0" dirty="0"/>
            </a:br>
            <a:r>
              <a:rPr lang="en-GB" sz="2000" b="0" dirty="0">
                <a:solidFill>
                  <a:schemeClr val="bg1"/>
                </a:solidFill>
              </a:rPr>
              <a:t>"Describe a situation where you solved a difficulty problem."</a:t>
            </a:r>
            <a:br>
              <a:rPr lang="en-GB" sz="2000" b="0" dirty="0">
                <a:solidFill>
                  <a:schemeClr val="bg1"/>
                </a:solidFill>
              </a:rPr>
            </a:br>
            <a:br>
              <a:rPr lang="en-GB" sz="2000" b="0" dirty="0">
                <a:solidFill>
                  <a:schemeClr val="bg1"/>
                </a:solidFill>
              </a:rPr>
            </a:br>
            <a:r>
              <a:rPr lang="en-GB" sz="2400" u="sng" dirty="0">
                <a:solidFill>
                  <a:schemeClr val="bg1"/>
                </a:solidFill>
              </a:rPr>
              <a:t>Situational </a:t>
            </a:r>
            <a:r>
              <a:rPr lang="en-GB" sz="2400" u="sng" dirty="0" err="1">
                <a:solidFill>
                  <a:schemeClr val="bg1"/>
                </a:solidFill>
              </a:rPr>
              <a:t>Ques</a:t>
            </a:r>
            <a:r>
              <a:rPr lang="en-GB" sz="2400" u="sng" dirty="0">
                <a:solidFill>
                  <a:schemeClr val="bg1"/>
                </a:solidFill>
              </a:rPr>
              <a:t>:</a:t>
            </a:r>
            <a:r>
              <a:rPr lang="en-GB" sz="2400" dirty="0">
                <a:solidFill>
                  <a:schemeClr val="bg1"/>
                </a:solidFill>
              </a:rPr>
              <a:t>-</a:t>
            </a:r>
            <a:br>
              <a:rPr lang="en-US" sz="2400" dirty="0">
                <a:solidFill>
                  <a:schemeClr val="bg1"/>
                </a:solidFill>
              </a:rPr>
            </a:br>
            <a:br>
              <a:rPr lang="en-GB" sz="2000" b="0" dirty="0"/>
            </a:br>
            <a:r>
              <a:rPr lang="en-GB" sz="2000" b="0" dirty="0">
                <a:solidFill>
                  <a:schemeClr val="bg1"/>
                </a:solidFill>
              </a:rPr>
              <a:t>"What would you do if employees resisted a new system?"</a:t>
            </a:r>
            <a:br>
              <a:rPr lang="en-GB" sz="2000" b="0" dirty="0">
                <a:solidFill>
                  <a:schemeClr val="bg1"/>
                </a:solidFill>
              </a:rPr>
            </a:br>
            <a:br>
              <a:rPr lang="en-GB" sz="2000" b="0" dirty="0">
                <a:solidFill>
                  <a:schemeClr val="bg1"/>
                </a:solidFill>
              </a:rPr>
            </a:br>
            <a:r>
              <a:rPr lang="en-GB" sz="2400" u="sng" dirty="0">
                <a:solidFill>
                  <a:schemeClr val="bg1"/>
                </a:solidFill>
              </a:rPr>
              <a:t>Competency-Based </a:t>
            </a:r>
            <a:r>
              <a:rPr lang="en-GB" sz="2400" u="sng" dirty="0" err="1">
                <a:solidFill>
                  <a:schemeClr val="bg1"/>
                </a:solidFill>
              </a:rPr>
              <a:t>Ques</a:t>
            </a:r>
            <a:r>
              <a:rPr lang="en-GB" sz="2400" u="sng" dirty="0">
                <a:solidFill>
                  <a:schemeClr val="bg1"/>
                </a:solidFill>
              </a:rPr>
              <a:t>:-</a:t>
            </a:r>
            <a:br>
              <a:rPr lang="en-GB" sz="2400" u="sng" dirty="0">
                <a:solidFill>
                  <a:schemeClr val="bg1"/>
                </a:solidFill>
              </a:rPr>
            </a:br>
            <a:br>
              <a:rPr lang="en-GB" sz="2000" b="0" u="sng" dirty="0"/>
            </a:br>
            <a:r>
              <a:rPr lang="en-GB" sz="2000" b="0" dirty="0">
                <a:solidFill>
                  <a:schemeClr val="bg1"/>
                </a:solidFill>
              </a:rPr>
              <a:t>"Give an example of your leadership skills."</a:t>
            </a:r>
            <a:br>
              <a:rPr lang="en-GB" sz="2000" b="0" dirty="0">
                <a:solidFill>
                  <a:schemeClr val="bg1"/>
                </a:solidFill>
              </a:rPr>
            </a:br>
            <a:br>
              <a:rPr lang="en-GB" sz="2000" b="0" dirty="0">
                <a:solidFill>
                  <a:schemeClr val="bg1"/>
                </a:solidFill>
              </a:rPr>
            </a:br>
            <a:r>
              <a:rPr lang="en-GB" sz="2400" u="sng" dirty="0">
                <a:solidFill>
                  <a:schemeClr val="bg1"/>
                </a:solidFill>
              </a:rPr>
              <a:t>Probing </a:t>
            </a:r>
            <a:r>
              <a:rPr lang="en-GB" sz="2400" u="sng" dirty="0" err="1">
                <a:solidFill>
                  <a:schemeClr val="bg1"/>
                </a:solidFill>
              </a:rPr>
              <a:t>Ques</a:t>
            </a:r>
            <a:r>
              <a:rPr lang="en-GB" sz="2400" u="sng" dirty="0">
                <a:solidFill>
                  <a:schemeClr val="bg1"/>
                </a:solidFill>
              </a:rPr>
              <a:t>:</a:t>
            </a:r>
            <a:r>
              <a:rPr lang="en-GB" sz="2400" dirty="0">
                <a:solidFill>
                  <a:schemeClr val="bg1"/>
                </a:solidFill>
              </a:rPr>
              <a:t>-</a:t>
            </a:r>
            <a:br>
              <a:rPr lang="en-GB" sz="2400" dirty="0">
                <a:solidFill>
                  <a:schemeClr val="bg1"/>
                </a:solidFill>
              </a:rPr>
            </a:br>
            <a:br>
              <a:rPr lang="en-US" sz="2400" dirty="0">
                <a:solidFill>
                  <a:schemeClr val="bg1"/>
                </a:solidFill>
              </a:rPr>
            </a:br>
            <a:r>
              <a:rPr lang="en-GB" sz="2000" b="0" dirty="0">
                <a:solidFill>
                  <a:schemeClr val="bg1"/>
                </a:solidFill>
              </a:rPr>
              <a:t>"Can you explain your answer in more details?"</a:t>
            </a:r>
            <a:br>
              <a:rPr lang="en-GB" sz="2000" b="0" dirty="0">
                <a:solidFill>
                  <a:schemeClr val="bg1"/>
                </a:solidFill>
              </a:rPr>
            </a:br>
            <a:br>
              <a:rPr lang="en-GB" sz="2000" b="0" dirty="0">
                <a:solidFill>
                  <a:schemeClr val="bg1"/>
                </a:solidFill>
              </a:rPr>
            </a:br>
            <a:r>
              <a:rPr lang="en-GB" sz="2000" b="0" dirty="0">
                <a:solidFill>
                  <a:schemeClr val="bg1"/>
                </a:solidFill>
              </a:rPr>
              <a:t>using a mixture of questioning techniques helps interviewers understand a candidate's skills and experience.</a:t>
            </a:r>
            <a:br>
              <a:rPr lang="en-GB" sz="2000" b="0" dirty="0">
                <a:solidFill>
                  <a:schemeClr val="bg1"/>
                </a:solidFill>
              </a:rPr>
            </a:br>
            <a:br>
              <a:rPr lang="en-GB" sz="2000" b="0" dirty="0">
                <a:solidFill>
                  <a:schemeClr val="bg1"/>
                </a:solidFill>
              </a:rPr>
            </a:br>
            <a:br>
              <a:rPr lang="en-GB" sz="2800" u="sng" dirty="0"/>
            </a:br>
            <a:br>
              <a:rPr lang="en-GB" dirty="0"/>
            </a:br>
            <a:endParaRPr lang="en-GB" sz="2000"/>
          </a:p>
        </p:txBody>
      </p:sp>
      <p:pic>
        <p:nvPicPr>
          <p:cNvPr id="3" name="Picture 2" descr="Types of Questioning Techniques - Teaching Tools">
            <a:extLst>
              <a:ext uri="{FF2B5EF4-FFF2-40B4-BE49-F238E27FC236}">
                <a16:creationId xmlns:a16="http://schemas.microsoft.com/office/drawing/2014/main" id="{EE648772-2013-25BE-B7DA-005EE823F259}"/>
              </a:ext>
            </a:extLst>
          </p:cNvPr>
          <p:cNvPicPr>
            <a:picLocks noChangeAspect="1"/>
          </p:cNvPicPr>
          <p:nvPr/>
        </p:nvPicPr>
        <p:blipFill>
          <a:blip r:embed="rId2"/>
          <a:stretch>
            <a:fillRect/>
          </a:stretch>
        </p:blipFill>
        <p:spPr>
          <a:xfrm>
            <a:off x="9040663" y="2440556"/>
            <a:ext cx="2823354" cy="2321943"/>
          </a:xfrm>
          <a:prstGeom prst="rect">
            <a:avLst/>
          </a:prstGeom>
        </p:spPr>
      </p:pic>
    </p:spTree>
    <p:extLst>
      <p:ext uri="{BB962C8B-B14F-4D97-AF65-F5344CB8AC3E}">
        <p14:creationId xmlns:p14="http://schemas.microsoft.com/office/powerpoint/2010/main" val="41348008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5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4F0A30-62C6-E632-A036-7E7EC66A076A}"/>
              </a:ext>
            </a:extLst>
          </p:cNvPr>
          <p:cNvSpPr>
            <a:spLocks noGrp="1"/>
          </p:cNvSpPr>
          <p:nvPr>
            <p:ph type="title"/>
          </p:nvPr>
        </p:nvSpPr>
        <p:spPr>
          <a:xfrm>
            <a:off x="609600" y="547396"/>
            <a:ext cx="10604677" cy="705848"/>
          </a:xfrm>
        </p:spPr>
        <p:txBody>
          <a:bodyPr/>
          <a:lstStyle/>
          <a:p>
            <a:r>
              <a:rPr lang="en-GB" dirty="0"/>
              <a:t>             </a:t>
            </a:r>
            <a:r>
              <a:rPr lang="en-GB">
                <a:solidFill>
                  <a:schemeClr val="bg1"/>
                </a:solidFill>
              </a:rPr>
              <a:t>Face to Face vs virtual interviews</a:t>
            </a:r>
          </a:p>
        </p:txBody>
      </p:sp>
      <p:sp>
        <p:nvSpPr>
          <p:cNvPr id="3" name="Text Placeholder 2">
            <a:extLst>
              <a:ext uri="{FF2B5EF4-FFF2-40B4-BE49-F238E27FC236}">
                <a16:creationId xmlns:a16="http://schemas.microsoft.com/office/drawing/2014/main" id="{6DCEC806-6713-641E-94C9-4289505EFA3E}"/>
              </a:ext>
            </a:extLst>
          </p:cNvPr>
          <p:cNvSpPr>
            <a:spLocks noGrp="1"/>
          </p:cNvSpPr>
          <p:nvPr>
            <p:ph type="body" idx="1"/>
          </p:nvPr>
        </p:nvSpPr>
        <p:spPr>
          <a:xfrm>
            <a:off x="609600" y="1361180"/>
            <a:ext cx="5157787" cy="602167"/>
          </a:xfrm>
        </p:spPr>
        <p:txBody>
          <a:bodyPr/>
          <a:lstStyle/>
          <a:p>
            <a:r>
              <a:rPr lang="en-GB"/>
              <a:t> </a:t>
            </a:r>
            <a:r>
              <a:rPr lang="en-GB" sz="2400" u="sng">
                <a:solidFill>
                  <a:schemeClr val="bg1"/>
                </a:solidFill>
              </a:rPr>
              <a:t>Face to face interviews</a:t>
            </a:r>
          </a:p>
        </p:txBody>
      </p:sp>
      <p:sp>
        <p:nvSpPr>
          <p:cNvPr id="4" name="Content Placeholder 3">
            <a:extLst>
              <a:ext uri="{FF2B5EF4-FFF2-40B4-BE49-F238E27FC236}">
                <a16:creationId xmlns:a16="http://schemas.microsoft.com/office/drawing/2014/main" id="{F885A6CF-E8F1-6E1E-759E-EB0C0944B083}"/>
              </a:ext>
            </a:extLst>
          </p:cNvPr>
          <p:cNvSpPr>
            <a:spLocks noGrp="1"/>
          </p:cNvSpPr>
          <p:nvPr>
            <p:ph sz="half" idx="2"/>
          </p:nvPr>
        </p:nvSpPr>
        <p:spPr>
          <a:xfrm>
            <a:off x="609600" y="2062339"/>
            <a:ext cx="11733564" cy="4089644"/>
          </a:xfrm>
        </p:spPr>
        <p:txBody>
          <a:bodyPr vert="horz" lIns="91440" tIns="45720" rIns="91440" bIns="45720" rtlCol="0" anchor="t">
            <a:normAutofit/>
          </a:bodyPr>
          <a:lstStyle/>
          <a:p>
            <a:pPr marL="0" indent="0">
              <a:buNone/>
            </a:pPr>
            <a:r>
              <a:rPr lang="en-GB">
                <a:solidFill>
                  <a:schemeClr val="bg1"/>
                </a:solidFill>
              </a:rPr>
              <a:t>More personal interaction      </a:t>
            </a:r>
            <a:endParaRPr lang="en-GB" dirty="0">
              <a:solidFill>
                <a:schemeClr val="bg1"/>
              </a:solidFill>
            </a:endParaRPr>
          </a:p>
          <a:p>
            <a:pPr marL="0" indent="0">
              <a:buNone/>
            </a:pPr>
            <a:r>
              <a:rPr lang="en-GB" dirty="0">
                <a:solidFill>
                  <a:schemeClr val="bg1"/>
                </a:solidFill>
              </a:rPr>
              <a:t>Easier to observe body language</a:t>
            </a:r>
          </a:p>
          <a:p>
            <a:pPr marL="0" indent="0">
              <a:buNone/>
            </a:pPr>
            <a:r>
              <a:rPr lang="en-GB">
                <a:solidFill>
                  <a:schemeClr val="bg1"/>
                </a:solidFill>
              </a:rPr>
              <a:t>Better for final interviews</a:t>
            </a:r>
            <a:endParaRPr lang="en-GB" dirty="0">
              <a:solidFill>
                <a:schemeClr val="bg1"/>
              </a:solidFill>
            </a:endParaRPr>
          </a:p>
          <a:p>
            <a:pPr marL="0" indent="0">
              <a:buNone/>
            </a:pPr>
            <a:r>
              <a:rPr lang="en-GB" dirty="0">
                <a:solidFill>
                  <a:schemeClr val="bg1"/>
                </a:solidFill>
              </a:rPr>
              <a:t>Travel may be required</a:t>
            </a:r>
          </a:p>
          <a:p>
            <a:pPr marL="0" indent="0">
              <a:buNone/>
            </a:pPr>
            <a:endParaRPr lang="en-GB" dirty="0">
              <a:solidFill>
                <a:schemeClr val="bg1"/>
              </a:solidFill>
            </a:endParaRPr>
          </a:p>
          <a:p>
            <a:pPr marL="0" indent="0">
              <a:buNone/>
            </a:pPr>
            <a:r>
              <a:rPr lang="en-GB">
                <a:solidFill>
                  <a:schemeClr val="bg1"/>
                </a:solidFill>
              </a:rPr>
              <a:t>Recommendation</a:t>
            </a:r>
            <a:endParaRPr lang="en-GB" dirty="0">
              <a:solidFill>
                <a:schemeClr val="bg1"/>
              </a:solidFill>
            </a:endParaRPr>
          </a:p>
          <a:p>
            <a:pPr marL="0" indent="0">
              <a:buNone/>
            </a:pPr>
            <a:r>
              <a:rPr lang="en-GB">
                <a:solidFill>
                  <a:schemeClr val="bg1"/>
                </a:solidFill>
              </a:rPr>
              <a:t>Virtual interviews are useful for first-stage screening, while face to face interviews are better for final recruitment decisions.</a:t>
            </a:r>
            <a:endParaRPr lang="en-GB" dirty="0">
              <a:solidFill>
                <a:schemeClr val="bg1"/>
              </a:solidFill>
            </a:endParaRPr>
          </a:p>
          <a:p>
            <a:pPr marL="0" indent="0">
              <a:buNone/>
            </a:pPr>
            <a:endParaRPr lang="en-GB" dirty="0">
              <a:solidFill>
                <a:schemeClr val="bg1"/>
              </a:solidFill>
            </a:endParaRPr>
          </a:p>
        </p:txBody>
      </p:sp>
      <p:sp>
        <p:nvSpPr>
          <p:cNvPr id="5" name="Text Placeholder 4">
            <a:extLst>
              <a:ext uri="{FF2B5EF4-FFF2-40B4-BE49-F238E27FC236}">
                <a16:creationId xmlns:a16="http://schemas.microsoft.com/office/drawing/2014/main" id="{EF32B067-0BE0-9E29-C7D5-A90F4912CB94}"/>
              </a:ext>
            </a:extLst>
          </p:cNvPr>
          <p:cNvSpPr>
            <a:spLocks noGrp="1"/>
          </p:cNvSpPr>
          <p:nvPr>
            <p:ph type="body" sz="quarter" idx="3"/>
          </p:nvPr>
        </p:nvSpPr>
        <p:spPr>
          <a:xfrm>
            <a:off x="6101645" y="1361180"/>
            <a:ext cx="5253743" cy="602167"/>
          </a:xfrm>
        </p:spPr>
        <p:txBody>
          <a:bodyPr/>
          <a:lstStyle/>
          <a:p>
            <a:r>
              <a:rPr lang="en-GB" dirty="0"/>
              <a:t>            </a:t>
            </a:r>
            <a:r>
              <a:rPr lang="en-GB" sz="2400" u="sng">
                <a:solidFill>
                  <a:schemeClr val="bg1"/>
                </a:solidFill>
              </a:rPr>
              <a:t>   Virtual interviews</a:t>
            </a:r>
          </a:p>
        </p:txBody>
      </p:sp>
      <p:sp>
        <p:nvSpPr>
          <p:cNvPr id="6" name="Content Placeholder 5">
            <a:extLst>
              <a:ext uri="{FF2B5EF4-FFF2-40B4-BE49-F238E27FC236}">
                <a16:creationId xmlns:a16="http://schemas.microsoft.com/office/drawing/2014/main" id="{CD3C4B1D-1736-6A8F-7D9E-7AC81E915699}"/>
              </a:ext>
            </a:extLst>
          </p:cNvPr>
          <p:cNvSpPr>
            <a:spLocks noGrp="1"/>
          </p:cNvSpPr>
          <p:nvPr>
            <p:ph sz="quarter" idx="4"/>
          </p:nvPr>
        </p:nvSpPr>
        <p:spPr>
          <a:xfrm>
            <a:off x="6101644" y="2062339"/>
            <a:ext cx="5253744" cy="4089644"/>
          </a:xfrm>
        </p:spPr>
        <p:txBody>
          <a:bodyPr vert="horz" lIns="91440" tIns="45720" rIns="91440" bIns="45720" rtlCol="0" anchor="t">
            <a:normAutofit/>
          </a:bodyPr>
          <a:lstStyle/>
          <a:p>
            <a:r>
              <a:rPr lang="en-GB">
                <a:solidFill>
                  <a:schemeClr val="bg1"/>
                </a:solidFill>
              </a:rPr>
              <a:t>More flexible</a:t>
            </a:r>
            <a:endParaRPr lang="en-US">
              <a:solidFill>
                <a:schemeClr val="bg1"/>
              </a:solidFill>
            </a:endParaRPr>
          </a:p>
          <a:p>
            <a:r>
              <a:rPr lang="en-GB">
                <a:solidFill>
                  <a:schemeClr val="bg1"/>
                </a:solidFill>
              </a:rPr>
              <a:t>Lower cost</a:t>
            </a:r>
          </a:p>
          <a:p>
            <a:r>
              <a:rPr lang="en-GB">
                <a:solidFill>
                  <a:schemeClr val="bg1"/>
                </a:solidFill>
              </a:rPr>
              <a:t>Faster to organise</a:t>
            </a:r>
          </a:p>
          <a:p>
            <a:r>
              <a:rPr lang="en-GB">
                <a:solidFill>
                  <a:schemeClr val="bg1"/>
                </a:solidFill>
              </a:rPr>
              <a:t>Can be affected by internal issues</a:t>
            </a:r>
          </a:p>
        </p:txBody>
      </p:sp>
    </p:spTree>
    <p:extLst>
      <p:ext uri="{BB962C8B-B14F-4D97-AF65-F5344CB8AC3E}">
        <p14:creationId xmlns:p14="http://schemas.microsoft.com/office/powerpoint/2010/main" val="19841701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64000"/>
                <a:lumMod val="98000"/>
              </a:schemeClr>
            </a:gs>
          </a:gsLst>
          <a:lin ang="5400000" scaled="0"/>
        </a:gra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94C52C56-BEF2-4E22-8C8E-A7AC96B03A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F2ABF43D-7E4E-1AF8-2825-4392A42B85A7}"/>
              </a:ext>
            </a:extLst>
          </p:cNvPr>
          <p:cNvSpPr>
            <a:spLocks noGrp="1"/>
          </p:cNvSpPr>
          <p:nvPr>
            <p:ph type="title"/>
          </p:nvPr>
        </p:nvSpPr>
        <p:spPr>
          <a:xfrm>
            <a:off x="535021" y="685800"/>
            <a:ext cx="2639962" cy="5105400"/>
          </a:xfrm>
        </p:spPr>
        <p:txBody>
          <a:bodyPr>
            <a:normAutofit/>
          </a:bodyPr>
          <a:lstStyle/>
          <a:p>
            <a:r>
              <a:rPr lang="en-GB" sz="1300">
                <a:solidFill>
                  <a:srgbClr val="FFFFFF"/>
                </a:solidFill>
              </a:rPr>
              <a:t>                         Recommendations</a:t>
            </a:r>
          </a:p>
        </p:txBody>
      </p:sp>
      <p:grpSp>
        <p:nvGrpSpPr>
          <p:cNvPr id="22" name="Group 21">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5292" y="0"/>
            <a:ext cx="2436813" cy="6858001"/>
            <a:chOff x="1320800" y="0"/>
            <a:chExt cx="2436813" cy="6858001"/>
          </a:xfrm>
        </p:grpSpPr>
        <p:sp>
          <p:nvSpPr>
            <p:cNvPr id="23"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24"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25"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26"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27"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28"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11" name="Footer Placeholder 4">
            <a:extLst>
              <a:ext uri="{FF2B5EF4-FFF2-40B4-BE49-F238E27FC236}">
                <a16:creationId xmlns:a16="http://schemas.microsoft.com/office/drawing/2014/main" id="{D388170F-0B31-0B1F-2398-1B46281BA72E}"/>
              </a:ext>
            </a:extLst>
          </p:cNvPr>
          <p:cNvSpPr>
            <a:spLocks noGrp="1"/>
          </p:cNvSpPr>
          <p:nvPr>
            <p:ph type="ftr" sz="quarter" idx="11"/>
          </p:nvPr>
        </p:nvSpPr>
        <p:spPr>
          <a:xfrm>
            <a:off x="5193305" y="5883275"/>
            <a:ext cx="4463151" cy="365125"/>
          </a:xfrm>
        </p:spPr>
        <p:txBody>
          <a:bodyPr>
            <a:normAutofit/>
          </a:bodyPr>
          <a:lstStyle/>
          <a:p>
            <a:pPr>
              <a:lnSpc>
                <a:spcPct val="90000"/>
              </a:lnSpc>
              <a:spcAft>
                <a:spcPts val="600"/>
              </a:spcAft>
            </a:pPr>
            <a:r>
              <a:rPr lang="en-US" sz="700"/>
              <a:t>
              </a:t>
            </a:r>
          </a:p>
        </p:txBody>
      </p:sp>
      <p:sp>
        <p:nvSpPr>
          <p:cNvPr id="9" name="Date Placeholder 3">
            <a:extLst>
              <a:ext uri="{FF2B5EF4-FFF2-40B4-BE49-F238E27FC236}">
                <a16:creationId xmlns:a16="http://schemas.microsoft.com/office/drawing/2014/main" id="{E88D359D-53C9-037B-177B-EA2B4BA88668}"/>
              </a:ext>
            </a:extLst>
          </p:cNvPr>
          <p:cNvSpPr>
            <a:spLocks noGrp="1"/>
          </p:cNvSpPr>
          <p:nvPr>
            <p:ph type="dt" sz="half" idx="10"/>
          </p:nvPr>
        </p:nvSpPr>
        <p:spPr>
          <a:xfrm>
            <a:off x="9732656" y="5883275"/>
            <a:ext cx="1143000" cy="365125"/>
          </a:xfrm>
        </p:spPr>
        <p:txBody>
          <a:bodyPr>
            <a:normAutofit/>
          </a:bodyPr>
          <a:lstStyle/>
          <a:p>
            <a:pPr>
              <a:spcAft>
                <a:spcPts val="600"/>
              </a:spcAft>
            </a:pPr>
            <a:fld id="{4960F10D-8F95-486E-8648-40B7F5046702}" type="datetime1">
              <a:rPr lang="en-US" smtClean="0"/>
              <a:pPr>
                <a:spcAft>
                  <a:spcPts val="600"/>
                </a:spcAft>
              </a:pPr>
              <a:t>6/15/2026</a:t>
            </a:fld>
            <a:endParaRPr lang="en-US"/>
          </a:p>
        </p:txBody>
      </p:sp>
      <p:sp>
        <p:nvSpPr>
          <p:cNvPr id="13" name="Slide Number Placeholder 5">
            <a:extLst>
              <a:ext uri="{FF2B5EF4-FFF2-40B4-BE49-F238E27FC236}">
                <a16:creationId xmlns:a16="http://schemas.microsoft.com/office/drawing/2014/main" id="{C85CD1F4-861E-8929-0117-830172BA6034}"/>
              </a:ext>
            </a:extLst>
          </p:cNvPr>
          <p:cNvSpPr>
            <a:spLocks noGrp="1"/>
          </p:cNvSpPr>
          <p:nvPr>
            <p:ph type="sldNum" sz="quarter" idx="12"/>
          </p:nvPr>
        </p:nvSpPr>
        <p:spPr>
          <a:xfrm>
            <a:off x="10951856" y="5867131"/>
            <a:ext cx="551167" cy="365125"/>
          </a:xfrm>
        </p:spPr>
        <p:txBody>
          <a:bodyPr>
            <a:normAutofit/>
          </a:bodyPr>
          <a:lstStyle/>
          <a:p>
            <a:pPr>
              <a:spcAft>
                <a:spcPts val="600"/>
              </a:spcAft>
            </a:pPr>
            <a:fld id="{CC057153-B650-4DEB-B370-79DDCFDCE934}" type="slidenum">
              <a:rPr lang="en-US" smtClean="0"/>
              <a:pPr>
                <a:spcAft>
                  <a:spcPts val="600"/>
                </a:spcAft>
              </a:pPr>
              <a:t>13</a:t>
            </a:fld>
            <a:endParaRPr lang="en-US"/>
          </a:p>
        </p:txBody>
      </p:sp>
      <p:graphicFrame>
        <p:nvGraphicFramePr>
          <p:cNvPr id="5" name="Content Placeholder 2">
            <a:extLst>
              <a:ext uri="{FF2B5EF4-FFF2-40B4-BE49-F238E27FC236}">
                <a16:creationId xmlns:a16="http://schemas.microsoft.com/office/drawing/2014/main" id="{A1D8A3CF-1994-E5FE-0613-EFCBFFB1F9E6}"/>
              </a:ext>
            </a:extLst>
          </p:cNvPr>
          <p:cNvGraphicFramePr>
            <a:graphicFrameLocks noGrp="1"/>
          </p:cNvGraphicFramePr>
          <p:nvPr>
            <p:ph idx="1"/>
            <p:extLst>
              <p:ext uri="{D42A27DB-BD31-4B8C-83A1-F6EECF244321}">
                <p14:modId xmlns:p14="http://schemas.microsoft.com/office/powerpoint/2010/main" val="4281125667"/>
              </p:ext>
            </p:extLst>
          </p:nvPr>
        </p:nvGraphicFramePr>
        <p:xfrm>
          <a:off x="5010150" y="225725"/>
          <a:ext cx="6866686" cy="65000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673446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lumMod val="5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927170-5579-6410-5473-6A529055EDBB}"/>
              </a:ext>
            </a:extLst>
          </p:cNvPr>
          <p:cNvSpPr>
            <a:spLocks noGrp="1"/>
          </p:cNvSpPr>
          <p:nvPr>
            <p:ph type="title"/>
          </p:nvPr>
        </p:nvSpPr>
        <p:spPr>
          <a:xfrm>
            <a:off x="612648" y="548640"/>
            <a:ext cx="10653578" cy="948813"/>
          </a:xfrm>
        </p:spPr>
        <p:txBody>
          <a:bodyPr/>
          <a:lstStyle/>
          <a:p>
            <a:r>
              <a:rPr lang="en-GB" dirty="0"/>
              <a:t>                                </a:t>
            </a:r>
            <a:r>
              <a:rPr lang="en-GB">
                <a:solidFill>
                  <a:schemeClr val="bg1"/>
                </a:solidFill>
              </a:rPr>
              <a:t> conclusion</a:t>
            </a:r>
          </a:p>
        </p:txBody>
      </p:sp>
      <p:sp>
        <p:nvSpPr>
          <p:cNvPr id="3" name="Content Placeholder 2">
            <a:extLst>
              <a:ext uri="{FF2B5EF4-FFF2-40B4-BE49-F238E27FC236}">
                <a16:creationId xmlns:a16="http://schemas.microsoft.com/office/drawing/2014/main" id="{B7825451-F1B0-F09A-607F-07A8EE8C938F}"/>
              </a:ext>
            </a:extLst>
          </p:cNvPr>
          <p:cNvSpPr>
            <a:spLocks noGrp="1"/>
          </p:cNvSpPr>
          <p:nvPr>
            <p:ph idx="1"/>
          </p:nvPr>
        </p:nvSpPr>
        <p:spPr>
          <a:xfrm>
            <a:off x="612647" y="2025976"/>
            <a:ext cx="10653579" cy="4283384"/>
          </a:xfrm>
        </p:spPr>
        <p:txBody>
          <a:bodyPr vert="horz" lIns="91440" tIns="45720" rIns="91440" bIns="45720" rtlCol="0" anchor="t">
            <a:normAutofit/>
          </a:bodyPr>
          <a:lstStyle/>
          <a:p>
            <a:pPr marL="0" indent="0">
              <a:buNone/>
            </a:pPr>
            <a:r>
              <a:rPr lang="en-GB">
                <a:solidFill>
                  <a:schemeClr val="bg1"/>
                </a:solidFill>
              </a:rPr>
              <a:t>Recruiting the right people is important for the success of ASDA's transformation.</a:t>
            </a:r>
            <a:endParaRPr lang="en-GB" dirty="0">
              <a:solidFill>
                <a:schemeClr val="bg1"/>
              </a:solidFill>
            </a:endParaRPr>
          </a:p>
          <a:p>
            <a:pPr marL="0" indent="0">
              <a:buNone/>
            </a:pPr>
            <a:r>
              <a:rPr lang="en-GB" dirty="0">
                <a:solidFill>
                  <a:schemeClr val="bg1"/>
                </a:solidFill>
              </a:rPr>
              <a:t>A structured recruitment process helps identify candidates with the skills needed to support change.</a:t>
            </a:r>
          </a:p>
          <a:p>
            <a:pPr marL="0" indent="0">
              <a:buNone/>
            </a:pPr>
            <a:r>
              <a:rPr lang="en-GB">
                <a:solidFill>
                  <a:schemeClr val="bg1"/>
                </a:solidFill>
              </a:rPr>
              <a:t>Using different interview methods and effective questioning techniques improves selections and contributes to long-term organisational success.</a:t>
            </a:r>
            <a:endParaRPr lang="en-GB" dirty="0">
              <a:solidFill>
                <a:schemeClr val="bg1"/>
              </a:solidFill>
            </a:endParaRPr>
          </a:p>
          <a:p>
            <a:pPr marL="0" indent="0">
              <a:buNone/>
            </a:pPr>
            <a:endParaRPr lang="en-GB" dirty="0">
              <a:solidFill>
                <a:schemeClr val="bg1"/>
              </a:solidFill>
            </a:endParaRPr>
          </a:p>
        </p:txBody>
      </p:sp>
    </p:spTree>
    <p:extLst>
      <p:ext uri="{BB962C8B-B14F-4D97-AF65-F5344CB8AC3E}">
        <p14:creationId xmlns:p14="http://schemas.microsoft.com/office/powerpoint/2010/main" val="17971215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lumMod val="5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EFC87B-587A-F976-7B90-AF9102DB1051}"/>
              </a:ext>
            </a:extLst>
          </p:cNvPr>
          <p:cNvSpPr>
            <a:spLocks noGrp="1"/>
          </p:cNvSpPr>
          <p:nvPr>
            <p:ph type="title"/>
          </p:nvPr>
        </p:nvSpPr>
        <p:spPr>
          <a:xfrm>
            <a:off x="612648" y="209974"/>
            <a:ext cx="10385467" cy="765369"/>
          </a:xfrm>
        </p:spPr>
        <p:txBody>
          <a:bodyPr/>
          <a:lstStyle/>
          <a:p>
            <a:r>
              <a:rPr lang="en-GB" dirty="0"/>
              <a:t>                                </a:t>
            </a:r>
            <a:r>
              <a:rPr lang="en-GB" dirty="0">
                <a:solidFill>
                  <a:srgbClr val="000000"/>
                </a:solidFill>
              </a:rPr>
              <a:t> </a:t>
            </a:r>
            <a:r>
              <a:rPr lang="en-GB">
                <a:solidFill>
                  <a:schemeClr val="bg1"/>
                </a:solidFill>
              </a:rPr>
              <a:t>References</a:t>
            </a:r>
          </a:p>
        </p:txBody>
      </p:sp>
      <p:sp>
        <p:nvSpPr>
          <p:cNvPr id="3" name="Content Placeholder 2">
            <a:extLst>
              <a:ext uri="{FF2B5EF4-FFF2-40B4-BE49-F238E27FC236}">
                <a16:creationId xmlns:a16="http://schemas.microsoft.com/office/drawing/2014/main" id="{700D3CEC-49A9-0511-7E71-63469114E485}"/>
              </a:ext>
            </a:extLst>
          </p:cNvPr>
          <p:cNvSpPr>
            <a:spLocks noGrp="1"/>
          </p:cNvSpPr>
          <p:nvPr>
            <p:ph idx="1"/>
          </p:nvPr>
        </p:nvSpPr>
        <p:spPr>
          <a:xfrm>
            <a:off x="612647" y="854755"/>
            <a:ext cx="10653579" cy="5454605"/>
          </a:xfrm>
        </p:spPr>
        <p:txBody>
          <a:bodyPr vert="horz" lIns="91440" tIns="45720" rIns="91440" bIns="45720" rtlCol="0" anchor="t">
            <a:normAutofit/>
          </a:bodyPr>
          <a:lstStyle/>
          <a:p>
            <a:r>
              <a:rPr lang="en-GB" dirty="0">
                <a:solidFill>
                  <a:schemeClr val="bg1"/>
                </a:solidFill>
              </a:rPr>
              <a:t>Armstrong, M. and Taylor, S.(2023) Armstrong's Handbook of Resource Management practice. 16th </a:t>
            </a:r>
            <a:r>
              <a:rPr lang="en-GB" dirty="0" err="1">
                <a:solidFill>
                  <a:schemeClr val="bg1"/>
                </a:solidFill>
              </a:rPr>
              <a:t>edn</a:t>
            </a:r>
            <a:r>
              <a:rPr lang="en-GB" dirty="0">
                <a:solidFill>
                  <a:schemeClr val="bg1"/>
                </a:solidFill>
              </a:rPr>
              <a:t>. London: Kogan page.</a:t>
            </a:r>
          </a:p>
          <a:p>
            <a:r>
              <a:rPr lang="en-GB" dirty="0">
                <a:solidFill>
                  <a:schemeClr val="bg1"/>
                </a:solidFill>
              </a:rPr>
              <a:t>Brannick, M.T., Levine, E.L. and Morgeson, F.P.(2019) Job and Work Analysis: Methods, Research, and Applications for Human Resource Management. 4th </a:t>
            </a:r>
            <a:r>
              <a:rPr lang="en-GB" dirty="0" err="1">
                <a:solidFill>
                  <a:schemeClr val="bg1"/>
                </a:solidFill>
              </a:rPr>
              <a:t>edn</a:t>
            </a:r>
            <a:r>
              <a:rPr lang="en-GB" dirty="0">
                <a:solidFill>
                  <a:schemeClr val="bg1"/>
                </a:solidFill>
              </a:rPr>
              <a:t>. Thousand oaks, CA: sage.</a:t>
            </a:r>
          </a:p>
          <a:p>
            <a:r>
              <a:rPr lang="en-GB">
                <a:solidFill>
                  <a:schemeClr val="bg1"/>
                </a:solidFill>
              </a:rPr>
              <a:t>Campion, M.A., Palmer, D.K. and campion, J.E.(1997) 'A review of structure in the selection interview', personnel psychology , 50(3), pp.  655-702.</a:t>
            </a:r>
            <a:endParaRPr lang="en-GB" dirty="0">
              <a:solidFill>
                <a:schemeClr val="bg1"/>
              </a:solidFill>
            </a:endParaRPr>
          </a:p>
          <a:p>
            <a:r>
              <a:rPr lang="en-GB">
                <a:solidFill>
                  <a:schemeClr val="bg1"/>
                </a:solidFill>
              </a:rPr>
              <a:t>CIPD (2024) Recruitment and selection Factsheet. London: Chartered institute of personnel and Development.</a:t>
            </a:r>
            <a:endParaRPr lang="en-GB" dirty="0">
              <a:solidFill>
                <a:schemeClr val="bg1"/>
              </a:solidFill>
            </a:endParaRPr>
          </a:p>
          <a:p>
            <a:r>
              <a:rPr lang="en-GB">
                <a:solidFill>
                  <a:schemeClr val="bg1"/>
                </a:solidFill>
              </a:rPr>
              <a:t>Janz, T(1982) ' Initial comparisons of patterned behaviour description interviews versus unstructured interview' , journal of Applied psychology, 67(5), pp. 577-580.</a:t>
            </a:r>
            <a:endParaRPr lang="en-GB" dirty="0">
              <a:solidFill>
                <a:schemeClr val="bg1"/>
              </a:solidFill>
            </a:endParaRPr>
          </a:p>
          <a:p>
            <a:r>
              <a:rPr lang="en-GB" dirty="0">
                <a:solidFill>
                  <a:schemeClr val="bg1"/>
                </a:solidFill>
              </a:rPr>
              <a:t>Taylor, S. (2021) Resourcing and Talent Management. 8th </a:t>
            </a:r>
            <a:r>
              <a:rPr lang="en-GB" dirty="0" err="1">
                <a:solidFill>
                  <a:schemeClr val="bg1"/>
                </a:solidFill>
              </a:rPr>
              <a:t>edn</a:t>
            </a:r>
            <a:r>
              <a:rPr lang="en-GB" dirty="0">
                <a:solidFill>
                  <a:schemeClr val="bg1"/>
                </a:solidFill>
              </a:rPr>
              <a:t>. London: CIPD.</a:t>
            </a:r>
          </a:p>
          <a:p>
            <a:endParaRPr lang="en-GB" dirty="0">
              <a:solidFill>
                <a:schemeClr val="bg1"/>
              </a:solidFill>
            </a:endParaRPr>
          </a:p>
          <a:p>
            <a:endParaRPr lang="en-GB"/>
          </a:p>
          <a:p>
            <a:endParaRPr lang="en-GB"/>
          </a:p>
          <a:p>
            <a:endParaRPr lang="en-GB"/>
          </a:p>
          <a:p>
            <a:endParaRPr lang="en-GB"/>
          </a:p>
          <a:p>
            <a:endParaRPr lang="en-GB"/>
          </a:p>
          <a:p>
            <a:endParaRPr lang="en-GB"/>
          </a:p>
          <a:p>
            <a:endParaRPr lang="en-GB"/>
          </a:p>
          <a:p>
            <a:endParaRPr lang="en-GB"/>
          </a:p>
        </p:txBody>
      </p:sp>
    </p:spTree>
    <p:extLst>
      <p:ext uri="{BB962C8B-B14F-4D97-AF65-F5344CB8AC3E}">
        <p14:creationId xmlns:p14="http://schemas.microsoft.com/office/powerpoint/2010/main" val="39579334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lumMod val="5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2A8C1A-B40F-B464-F700-486B8D1E8F0F}"/>
              </a:ext>
            </a:extLst>
          </p:cNvPr>
          <p:cNvSpPr>
            <a:spLocks noGrp="1"/>
          </p:cNvSpPr>
          <p:nvPr>
            <p:ph type="title"/>
          </p:nvPr>
        </p:nvSpPr>
        <p:spPr>
          <a:xfrm>
            <a:off x="612648" y="548640"/>
            <a:ext cx="10653578" cy="6006182"/>
          </a:xfrm>
        </p:spPr>
        <p:txBody>
          <a:bodyPr>
            <a:normAutofit fontScale="90000"/>
          </a:bodyPr>
          <a:lstStyle/>
          <a:p>
            <a:r>
              <a:rPr lang="en-GB" sz="2000" b="0" dirty="0">
                <a:solidFill>
                  <a:schemeClr val="bg1"/>
                </a:solidFill>
              </a:rPr>
              <a:t>Thornton, G .C . And  Rupp, D.E. (2006) Assessment </a:t>
            </a:r>
            <a:r>
              <a:rPr lang="en-GB" sz="2000" b="0" dirty="0" err="1">
                <a:solidFill>
                  <a:schemeClr val="bg1"/>
                </a:solidFill>
              </a:rPr>
              <a:t>Centers</a:t>
            </a:r>
            <a:r>
              <a:rPr lang="en-GB" sz="2000" b="0" dirty="0">
                <a:solidFill>
                  <a:schemeClr val="bg1"/>
                </a:solidFill>
              </a:rPr>
              <a:t> in Human |Resource Management . Mahwah, NJ: Lawrence Erlbaum Associates.</a:t>
            </a:r>
            <a:br>
              <a:rPr lang="en-GB" sz="2000" b="0" dirty="0">
                <a:solidFill>
                  <a:schemeClr val="bg1"/>
                </a:solidFill>
              </a:rPr>
            </a:br>
            <a:br>
              <a:rPr lang="en-GB" sz="2000" b="0" dirty="0">
                <a:solidFill>
                  <a:schemeClr val="bg1"/>
                </a:solidFill>
              </a:rPr>
            </a:br>
            <a:r>
              <a:rPr lang="en-GB" sz="2000" b="0" dirty="0" err="1">
                <a:solidFill>
                  <a:schemeClr val="bg1"/>
                </a:solidFill>
              </a:rPr>
              <a:t>Desslser</a:t>
            </a:r>
            <a:r>
              <a:rPr lang="en-GB" sz="2000" b="0" dirty="0">
                <a:solidFill>
                  <a:schemeClr val="bg1"/>
                </a:solidFill>
              </a:rPr>
              <a:t>, G. (2020) Human Resource Management. 16th </a:t>
            </a:r>
            <a:r>
              <a:rPr lang="en-GB" sz="2000" b="0" dirty="0" err="1">
                <a:solidFill>
                  <a:schemeClr val="bg1"/>
                </a:solidFill>
              </a:rPr>
              <a:t>edn</a:t>
            </a:r>
            <a:r>
              <a:rPr lang="en-GB" sz="2000" b="0" dirty="0">
                <a:solidFill>
                  <a:schemeClr val="bg1"/>
                </a:solidFill>
              </a:rPr>
              <a:t>. Harlow: </a:t>
            </a:r>
            <a:r>
              <a:rPr lang="en-GB" sz="2000" b="0" dirty="0" err="1">
                <a:solidFill>
                  <a:schemeClr val="bg1"/>
                </a:solidFill>
              </a:rPr>
              <a:t>pearson</a:t>
            </a:r>
            <a:r>
              <a:rPr lang="en-GB" sz="2000" b="0" dirty="0">
                <a:solidFill>
                  <a:schemeClr val="bg1"/>
                </a:solidFill>
              </a:rPr>
              <a:t>.</a:t>
            </a:r>
            <a:br>
              <a:rPr lang="en-US" dirty="0">
                <a:solidFill>
                  <a:schemeClr val="bg1"/>
                </a:solidFill>
              </a:rPr>
            </a:br>
            <a:br>
              <a:rPr lang="en-US" dirty="0">
                <a:solidFill>
                  <a:schemeClr val="bg1"/>
                </a:solidFill>
              </a:rPr>
            </a:br>
            <a:r>
              <a:rPr lang="en-GB" sz="2000" b="0" dirty="0">
                <a:solidFill>
                  <a:schemeClr val="bg1"/>
                </a:solidFill>
              </a:rPr>
              <a:t>Gatewood, R.D., Field , H.S. and Barrick, M.R. (2015) Human Resource Selection. 8th </a:t>
            </a:r>
            <a:r>
              <a:rPr lang="en-GB" sz="2000" b="0" dirty="0" err="1">
                <a:solidFill>
                  <a:schemeClr val="bg1"/>
                </a:solidFill>
              </a:rPr>
              <a:t>edn</a:t>
            </a:r>
            <a:r>
              <a:rPr lang="en-GB" sz="2000" b="0" dirty="0">
                <a:solidFill>
                  <a:schemeClr val="bg1"/>
                </a:solidFill>
              </a:rPr>
              <a:t>. Stamford, CT: Cengage Learning.</a:t>
            </a:r>
            <a:br>
              <a:rPr lang="en-GB" sz="2000" b="0" dirty="0">
                <a:solidFill>
                  <a:schemeClr val="bg1"/>
                </a:solidFill>
              </a:rPr>
            </a:br>
            <a:br>
              <a:rPr lang="en-GB" sz="2000" b="0" dirty="0">
                <a:solidFill>
                  <a:schemeClr val="bg1"/>
                </a:solidFill>
              </a:rPr>
            </a:br>
            <a:r>
              <a:rPr lang="en-GB" sz="2000" b="0" dirty="0">
                <a:solidFill>
                  <a:schemeClr val="bg1"/>
                </a:solidFill>
              </a:rPr>
              <a:t>Hayes, J. (2022) The Theory and Practice of Change Management. 6th </a:t>
            </a:r>
            <a:r>
              <a:rPr lang="en-GB" sz="2000" b="0" dirty="0" err="1">
                <a:solidFill>
                  <a:schemeClr val="bg1"/>
                </a:solidFill>
              </a:rPr>
              <a:t>edn</a:t>
            </a:r>
            <a:r>
              <a:rPr lang="en-GB" sz="2000" b="0" dirty="0">
                <a:solidFill>
                  <a:schemeClr val="bg1"/>
                </a:solidFill>
              </a:rPr>
              <a:t>. London: Palgrave Macmillan. </a:t>
            </a:r>
            <a:br>
              <a:rPr lang="en-GB" sz="2000" b="0" dirty="0">
                <a:solidFill>
                  <a:schemeClr val="bg1"/>
                </a:solidFill>
              </a:rPr>
            </a:br>
            <a:br>
              <a:rPr lang="en-GB" sz="2000" b="0" dirty="0">
                <a:solidFill>
                  <a:schemeClr val="bg1"/>
                </a:solidFill>
              </a:rPr>
            </a:br>
            <a:r>
              <a:rPr lang="en-GB" sz="2000" b="0" dirty="0">
                <a:solidFill>
                  <a:schemeClr val="bg1"/>
                </a:solidFill>
              </a:rPr>
              <a:t>Kotter, J.P. (2012) Leading Change. Boston, MA: Harvard Business Review press. </a:t>
            </a:r>
            <a:br>
              <a:rPr lang="en-GB" sz="2000" b="0" dirty="0">
                <a:solidFill>
                  <a:schemeClr val="bg1"/>
                </a:solidFill>
              </a:rPr>
            </a:br>
            <a:br>
              <a:rPr lang="en-GB" sz="2000" b="0" dirty="0">
                <a:solidFill>
                  <a:schemeClr val="bg1"/>
                </a:solidFill>
              </a:rPr>
            </a:br>
            <a:r>
              <a:rPr lang="en-GB" sz="2000" b="0" dirty="0" err="1">
                <a:solidFill>
                  <a:schemeClr val="bg1"/>
                </a:solidFill>
              </a:rPr>
              <a:t>Levashina</a:t>
            </a:r>
            <a:r>
              <a:rPr lang="en-GB" sz="2000" b="0" dirty="0">
                <a:solidFill>
                  <a:schemeClr val="bg1"/>
                </a:solidFill>
              </a:rPr>
              <a:t>, J., Hartwell, C.J., Morgeson, F.P. and Campion, M.A. (2014)' The Structured employment </a:t>
            </a:r>
            <a:br>
              <a:rPr lang="en-GB" sz="2000" b="0" dirty="0">
                <a:solidFill>
                  <a:schemeClr val="bg1"/>
                </a:solidFill>
              </a:rPr>
            </a:br>
            <a:r>
              <a:rPr lang="en-GB" sz="2000" b="0" dirty="0">
                <a:solidFill>
                  <a:schemeClr val="bg1"/>
                </a:solidFill>
              </a:rPr>
              <a:t>interview: Narrative and Quantitative review of the Research literature' , personnel Psychology , 67(1), pp. 241-293.</a:t>
            </a:r>
            <a:br>
              <a:rPr lang="en-GB" sz="2000" b="0" dirty="0">
                <a:solidFill>
                  <a:schemeClr val="bg1"/>
                </a:solidFill>
              </a:rPr>
            </a:br>
            <a:br>
              <a:rPr lang="en-GB" sz="2000" b="0" dirty="0">
                <a:solidFill>
                  <a:schemeClr val="bg1"/>
                </a:solidFill>
              </a:rPr>
            </a:br>
            <a:r>
              <a:rPr lang="en-GB" sz="2000" b="0" dirty="0">
                <a:solidFill>
                  <a:schemeClr val="bg1"/>
                </a:solidFill>
              </a:rPr>
              <a:t>Torrington, D., Hall, L., Taylor, S. and Atkinson, C.(2020) Human Resource Management.11th </a:t>
            </a:r>
            <a:r>
              <a:rPr lang="en-GB" sz="2000" b="0" dirty="0" err="1">
                <a:solidFill>
                  <a:schemeClr val="bg1"/>
                </a:solidFill>
              </a:rPr>
              <a:t>edn</a:t>
            </a:r>
            <a:r>
              <a:rPr lang="en-GB" sz="2000" b="0" dirty="0">
                <a:solidFill>
                  <a:schemeClr val="bg1"/>
                </a:solidFill>
              </a:rPr>
              <a:t>. Harlow: Pearson. </a:t>
            </a:r>
            <a:br>
              <a:rPr lang="en-GB" sz="2000" b="0" dirty="0">
                <a:solidFill>
                  <a:schemeClr val="bg1"/>
                </a:solidFill>
              </a:rPr>
            </a:br>
            <a:br>
              <a:rPr lang="en-GB" sz="2000" b="0" dirty="0">
                <a:solidFill>
                  <a:schemeClr val="bg1"/>
                </a:solidFill>
              </a:rPr>
            </a:br>
            <a:br>
              <a:rPr lang="en-GB" sz="2000" b="0" dirty="0">
                <a:solidFill>
                  <a:schemeClr val="bg1"/>
                </a:solidFill>
              </a:rPr>
            </a:br>
            <a:br>
              <a:rPr lang="en-GB" sz="2000" b="0" dirty="0">
                <a:solidFill>
                  <a:schemeClr val="bg1"/>
                </a:solidFill>
              </a:rPr>
            </a:br>
            <a:br>
              <a:rPr lang="en-GB" sz="2000" b="0" dirty="0"/>
            </a:br>
            <a:br>
              <a:rPr lang="en-GB" sz="2000" b="0" dirty="0"/>
            </a:br>
            <a:endParaRPr lang="en-GB" sz="2000" b="0"/>
          </a:p>
        </p:txBody>
      </p:sp>
    </p:spTree>
    <p:extLst>
      <p:ext uri="{BB962C8B-B14F-4D97-AF65-F5344CB8AC3E}">
        <p14:creationId xmlns:p14="http://schemas.microsoft.com/office/powerpoint/2010/main" val="41937557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089D35B1-0ED5-4358-8CAE-A9E49412AAA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0812" y="0"/>
            <a:ext cx="2436813" cy="6858001"/>
            <a:chOff x="1320800" y="0"/>
            <a:chExt cx="2436813" cy="6858001"/>
          </a:xfrm>
        </p:grpSpPr>
        <p:sp>
          <p:nvSpPr>
            <p:cNvPr id="14" name="Freeform 6">
              <a:extLst>
                <a:ext uri="{FF2B5EF4-FFF2-40B4-BE49-F238E27FC236}">
                  <a16:creationId xmlns:a16="http://schemas.microsoft.com/office/drawing/2014/main" id="{DDEF6545-5A42-469E-8778-86CA01CD46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5" name="Freeform 7">
              <a:extLst>
                <a:ext uri="{FF2B5EF4-FFF2-40B4-BE49-F238E27FC236}">
                  <a16:creationId xmlns:a16="http://schemas.microsoft.com/office/drawing/2014/main" id="{3B08853F-842C-4D0A-9A89-D05CB39903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6" name="Freeform 8">
              <a:extLst>
                <a:ext uri="{FF2B5EF4-FFF2-40B4-BE49-F238E27FC236}">
                  <a16:creationId xmlns:a16="http://schemas.microsoft.com/office/drawing/2014/main" id="{A436FB18-2D01-4AAB-AD10-2D1208310F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7" name="Freeform 9">
              <a:extLst>
                <a:ext uri="{FF2B5EF4-FFF2-40B4-BE49-F238E27FC236}">
                  <a16:creationId xmlns:a16="http://schemas.microsoft.com/office/drawing/2014/main" id="{9EFB8341-7A7B-46E4-AF94-689147AD05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8" name="Freeform 10">
              <a:extLst>
                <a:ext uri="{FF2B5EF4-FFF2-40B4-BE49-F238E27FC236}">
                  <a16:creationId xmlns:a16="http://schemas.microsoft.com/office/drawing/2014/main" id="{C4D84136-7804-4605-AC9F-238A3665EE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9" name="Freeform 11">
              <a:extLst>
                <a:ext uri="{FF2B5EF4-FFF2-40B4-BE49-F238E27FC236}">
                  <a16:creationId xmlns:a16="http://schemas.microsoft.com/office/drawing/2014/main" id="{4EC6F81C-51C2-4A6F-8B94-562DA67362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grpSp>
        <p:nvGrpSpPr>
          <p:cNvPr id="21" name="Group 20">
            <a:extLst>
              <a:ext uri="{FF2B5EF4-FFF2-40B4-BE49-F238E27FC236}">
                <a16:creationId xmlns:a16="http://schemas.microsoft.com/office/drawing/2014/main" id="{DD65B30C-427F-449E-B039-E288E85D8AF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0812" y="0"/>
            <a:ext cx="2436813" cy="6858001"/>
            <a:chOff x="1320800" y="0"/>
            <a:chExt cx="2436813" cy="6858001"/>
          </a:xfrm>
        </p:grpSpPr>
        <p:sp>
          <p:nvSpPr>
            <p:cNvPr id="22" name="Freeform 6">
              <a:extLst>
                <a:ext uri="{FF2B5EF4-FFF2-40B4-BE49-F238E27FC236}">
                  <a16:creationId xmlns:a16="http://schemas.microsoft.com/office/drawing/2014/main" id="{9F47D947-83F7-46E3-872B-0777122A0A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23" name="Freeform 7">
              <a:extLst>
                <a:ext uri="{FF2B5EF4-FFF2-40B4-BE49-F238E27FC236}">
                  <a16:creationId xmlns:a16="http://schemas.microsoft.com/office/drawing/2014/main" id="{60C7B45B-6634-46FA-862D-B86F1C3C50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24" name="Freeform 8">
              <a:extLst>
                <a:ext uri="{FF2B5EF4-FFF2-40B4-BE49-F238E27FC236}">
                  <a16:creationId xmlns:a16="http://schemas.microsoft.com/office/drawing/2014/main" id="{C7504CC0-DD94-4ED9-ADC9-6FE7AEA33F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25" name="Freeform 9">
              <a:extLst>
                <a:ext uri="{FF2B5EF4-FFF2-40B4-BE49-F238E27FC236}">
                  <a16:creationId xmlns:a16="http://schemas.microsoft.com/office/drawing/2014/main" id="{64268326-B6DD-4E00-9788-6C319279AC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26" name="Freeform 10">
              <a:extLst>
                <a:ext uri="{FF2B5EF4-FFF2-40B4-BE49-F238E27FC236}">
                  <a16:creationId xmlns:a16="http://schemas.microsoft.com/office/drawing/2014/main" id="{92C7B3DE-DB23-4AAC-B142-C803C0C0A1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27" name="Freeform 11">
              <a:extLst>
                <a:ext uri="{FF2B5EF4-FFF2-40B4-BE49-F238E27FC236}">
                  <a16:creationId xmlns:a16="http://schemas.microsoft.com/office/drawing/2014/main" id="{1EEF04DC-4E0D-4127-A98D-EA81C3B2DE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9" name="Freeform: Shape 28">
            <a:extLst>
              <a:ext uri="{FF2B5EF4-FFF2-40B4-BE49-F238E27FC236}">
                <a16:creationId xmlns:a16="http://schemas.microsoft.com/office/drawing/2014/main" id="{084966D2-3C9B-4F47-8231-1DEC33D3BD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6066" y="321734"/>
            <a:ext cx="11074201" cy="6214533"/>
          </a:xfrm>
          <a:custGeom>
            <a:avLst/>
            <a:gdLst>
              <a:gd name="connsiteX0" fmla="*/ 815396 w 11074201"/>
              <a:gd name="connsiteY0" fmla="*/ 0 h 6214533"/>
              <a:gd name="connsiteX1" fmla="*/ 11074201 w 11074201"/>
              <a:gd name="connsiteY1" fmla="*/ 0 h 6214533"/>
              <a:gd name="connsiteX2" fmla="*/ 11074201 w 11074201"/>
              <a:gd name="connsiteY2" fmla="*/ 6214533 h 6214533"/>
              <a:gd name="connsiteX3" fmla="*/ 1498193 w 11074201"/>
              <a:gd name="connsiteY3" fmla="*/ 6214533 h 6214533"/>
              <a:gd name="connsiteX4" fmla="*/ 0 w 11074201"/>
              <a:gd name="connsiteY4" fmla="*/ 4992543 h 6214533"/>
              <a:gd name="connsiteX5" fmla="*/ 433971 w 11074201"/>
              <a:gd name="connsiteY5" fmla="*/ 2335405 h 62145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074201" h="6214533">
                <a:moveTo>
                  <a:pt x="815396" y="0"/>
                </a:moveTo>
                <a:lnTo>
                  <a:pt x="11074201" y="0"/>
                </a:lnTo>
                <a:lnTo>
                  <a:pt x="11074201" y="6214533"/>
                </a:lnTo>
                <a:lnTo>
                  <a:pt x="1498193" y="6214533"/>
                </a:lnTo>
                <a:lnTo>
                  <a:pt x="0" y="4992543"/>
                </a:lnTo>
                <a:cubicBezTo>
                  <a:pt x="141071" y="4106831"/>
                  <a:pt x="287521" y="3221118"/>
                  <a:pt x="433971" y="2335405"/>
                </a:cubicBezTo>
                <a:close/>
              </a:path>
            </a:pathLst>
          </a:custGeom>
          <a:solidFill>
            <a:srgbClr val="FFFFFF"/>
          </a:solidFill>
          <a:ln w="38100">
            <a:gradFill flip="none" rotWithShape="1">
              <a:gsLst>
                <a:gs pos="0">
                  <a:schemeClr val="bg2"/>
                </a:gs>
                <a:gs pos="100000">
                  <a:schemeClr val="bg2">
                    <a:lumMod val="75000"/>
                  </a:schemeClr>
                </a:gs>
              </a:gsLst>
              <a:lin ang="5400000" scaled="1"/>
              <a:tileRect/>
            </a:gradFill>
          </a:ln>
          <a:effectLst>
            <a:innerShdw blurRad="57150" dist="38100" dir="1446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Thank you Images - Free Download on Magnific (formerly Freepik)">
            <a:extLst>
              <a:ext uri="{FF2B5EF4-FFF2-40B4-BE49-F238E27FC236}">
                <a16:creationId xmlns:a16="http://schemas.microsoft.com/office/drawing/2014/main" id="{7A1165AB-C0D8-D001-694B-9A6E6827696D}"/>
              </a:ext>
            </a:extLst>
          </p:cNvPr>
          <p:cNvPicPr>
            <a:picLocks noChangeAspect="1"/>
          </p:cNvPicPr>
          <p:nvPr/>
        </p:nvPicPr>
        <p:blipFill>
          <a:blip r:embed="rId3"/>
          <a:stretch>
            <a:fillRect/>
          </a:stretch>
        </p:blipFill>
        <p:spPr>
          <a:xfrm>
            <a:off x="4303851" y="974724"/>
            <a:ext cx="4899025" cy="4899025"/>
          </a:xfrm>
          <a:prstGeom prst="rect">
            <a:avLst/>
          </a:prstGeom>
        </p:spPr>
      </p:pic>
      <p:sp>
        <p:nvSpPr>
          <p:cNvPr id="4" name="Footer Placeholder 3">
            <a:extLst>
              <a:ext uri="{FF2B5EF4-FFF2-40B4-BE49-F238E27FC236}">
                <a16:creationId xmlns:a16="http://schemas.microsoft.com/office/drawing/2014/main" id="{469EF028-4A51-23A0-6E70-5FDEDDFB1246}"/>
              </a:ext>
            </a:extLst>
          </p:cNvPr>
          <p:cNvSpPr>
            <a:spLocks noGrp="1"/>
          </p:cNvSpPr>
          <p:nvPr>
            <p:ph type="ftr" sz="quarter" idx="11"/>
          </p:nvPr>
        </p:nvSpPr>
        <p:spPr>
          <a:xfrm>
            <a:off x="2572279" y="5883275"/>
            <a:ext cx="7084177" cy="365125"/>
          </a:xfrm>
        </p:spPr>
        <p:txBody>
          <a:bodyPr vert="horz" lIns="91440" tIns="45720" rIns="91440" bIns="45720" rtlCol="0" anchor="ctr">
            <a:normAutofit/>
          </a:bodyPr>
          <a:lstStyle/>
          <a:p>
            <a:pPr defTabSz="457200">
              <a:lnSpc>
                <a:spcPct val="90000"/>
              </a:lnSpc>
              <a:spcAft>
                <a:spcPts val="600"/>
              </a:spcAft>
            </a:pPr>
            <a:r>
              <a:rPr lang="en-US" sz="700" b="0" i="0" kern="1200">
                <a:solidFill>
                  <a:schemeClr val="tx1"/>
                </a:solidFill>
                <a:effectLst/>
                <a:latin typeface="+mn-lt"/>
                <a:ea typeface="+mn-ea"/>
                <a:cs typeface="+mn-cs"/>
              </a:rPr>
              <a:t>
              </a:t>
            </a:r>
          </a:p>
        </p:txBody>
      </p:sp>
      <p:sp>
        <p:nvSpPr>
          <p:cNvPr id="3" name="Date Placeholder 2" hidden="1">
            <a:extLst>
              <a:ext uri="{FF2B5EF4-FFF2-40B4-BE49-F238E27FC236}">
                <a16:creationId xmlns:a16="http://schemas.microsoft.com/office/drawing/2014/main" id="{C1999BE2-D160-8AF5-CF5E-169FE7A8AFDF}"/>
              </a:ext>
            </a:extLst>
          </p:cNvPr>
          <p:cNvSpPr>
            <a:spLocks noGrp="1"/>
          </p:cNvSpPr>
          <p:nvPr>
            <p:ph type="dt" sz="half" idx="10"/>
          </p:nvPr>
        </p:nvSpPr>
        <p:spPr/>
        <p:txBody>
          <a:bodyPr/>
          <a:lstStyle/>
          <a:p>
            <a:pPr>
              <a:spcAft>
                <a:spcPts val="600"/>
              </a:spcAft>
            </a:pPr>
            <a:fld id="{C747A254-7ADB-4945-8BDE-A385E768DFA2}" type="datetime1">
              <a:pPr>
                <a:spcAft>
                  <a:spcPts val="600"/>
                </a:spcAft>
              </a:pPr>
              <a:t>6/15/2026</a:t>
            </a:fld>
            <a:endParaRPr lang="en-US"/>
          </a:p>
        </p:txBody>
      </p:sp>
      <p:sp>
        <p:nvSpPr>
          <p:cNvPr id="5" name="Slide Number Placeholder 4" hidden="1">
            <a:extLst>
              <a:ext uri="{FF2B5EF4-FFF2-40B4-BE49-F238E27FC236}">
                <a16:creationId xmlns:a16="http://schemas.microsoft.com/office/drawing/2014/main" id="{2FE68B3F-F161-A23B-11CE-FEE6DA3E59E1}"/>
              </a:ext>
            </a:extLst>
          </p:cNvPr>
          <p:cNvSpPr>
            <a:spLocks noGrp="1"/>
          </p:cNvSpPr>
          <p:nvPr>
            <p:ph type="sldNum" sz="quarter" idx="12"/>
          </p:nvPr>
        </p:nvSpPr>
        <p:spPr/>
        <p:txBody>
          <a:bodyPr/>
          <a:lstStyle/>
          <a:p>
            <a:pPr>
              <a:spcAft>
                <a:spcPts val="600"/>
              </a:spcAft>
            </a:pPr>
            <a:fld id="{CC057153-B650-4DEB-B370-79DDCFDCE934}" type="slidenum">
              <a:rPr lang="en-US" dirty="0"/>
              <a:pPr>
                <a:spcAft>
                  <a:spcPts val="600"/>
                </a:spcAft>
              </a:pPr>
              <a:t>17</a:t>
            </a:fld>
            <a:endParaRPr lang="en-US"/>
          </a:p>
        </p:txBody>
      </p:sp>
    </p:spTree>
    <p:extLst>
      <p:ext uri="{BB962C8B-B14F-4D97-AF65-F5344CB8AC3E}">
        <p14:creationId xmlns:p14="http://schemas.microsoft.com/office/powerpoint/2010/main" val="90885245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17</Slides>
  <Notes>0</Notes>
  <HiddenSlides>0</HiddenSlide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Parallax</vt:lpstr>
      <vt:lpstr>Recruitment and selection During Organizational Transformation at ASDA     Student name :-     Amandeep Kaur Student number:-   2434005 Module code:-          LCLM5002 Assignment Title:-   component 1  individual presentation   Lecturer name :-     Samson Oladejo   Module Title :-         Developing &amp; Managing individuals and Teams Submission Date:-   15th june,2026 </vt:lpstr>
      <vt:lpstr>                                                 </vt:lpstr>
      <vt:lpstr>     Introduction to ASDA Asda is one of the uk's largest supermarket chains. The company sells groceries, clothing and household products through stores and online services.   current Transformation  Asda is improving its business by:       </vt:lpstr>
      <vt:lpstr>                                                                    Recruitment Process        To recruit right employee ASDA should follow these steps </vt:lpstr>
      <vt:lpstr>   Job Analysis          Job analysis helps the company understand what a role involves. </vt:lpstr>
      <vt:lpstr>                      Job Description and person Specification   </vt:lpstr>
      <vt:lpstr>                         Advertisement Platforms  ASDA can Advertisement vacancies using</vt:lpstr>
      <vt:lpstr> Structured interview   A structured interview uses the same questions for every candidate .    Example Question:- Describe a project you have successfully managed?</vt:lpstr>
      <vt:lpstr> Behavioural interview  Behaviour interview focus on previous work experiences.    Ques:- "Tell us about a time when you helped your team adapt to change."</vt:lpstr>
      <vt:lpstr>                                         Assessment centre        Assessment centers use different activities to assess candidates.   </vt:lpstr>
      <vt:lpstr>                                 Questioning Techniques  Behavioural Ques:-  "Describe a situation where you solved a difficulty problem."  Situational Ques:-  "What would you do if employees resisted a new system?"  Competency-Based Ques:-  "Give an example of your leadership skills."  Probing Ques:-  "Can you explain your answer in more details?"  using a mixture of questioning techniques helps interviewers understand a candidate's skills and experience.    </vt:lpstr>
      <vt:lpstr>             Face to Face vs virtual interviews</vt:lpstr>
      <vt:lpstr>                         Recommendations</vt:lpstr>
      <vt:lpstr>                                 conclusion</vt:lpstr>
      <vt:lpstr>                                 References</vt:lpstr>
      <vt:lpstr>Thornton, G .C . And  Rupp, D.E. (2006) Assessment Centers in Human |Resource Management . Mahwah, NJ: Lawrence Erlbaum Associates.  Desslser, G. (2020) Human Resource Management. 16th edn. Harlow: pearson.  Gatewood, R.D., Field , H.S. and Barrick, M.R. (2015) Human Resource Selection. 8th edn. Stamford, CT: Cengage Learning.  Hayes, J. (2022) The Theory and Practice of Change Management. 6th edn. London: Palgrave Macmillan.   Kotter, J.P. (2012) Leading Change. Boston, MA: Harvard Business Review press.   Levashina, J., Hartwell, C.J., Morgeson, F.P. and Campion, M.A. (2014)' The Structured employment  interview: Narrative and Quantitative review of the Research literature' , personnel Psychology , 67(1), pp. 241-293.  Torrington, D., Hall, L., Taylor, S. and Atkinson, C.(2020) Human Resource Management.11th edn. Harlow: Pearson.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817</cp:revision>
  <dcterms:created xsi:type="dcterms:W3CDTF">2026-06-10T21:57:31Z</dcterms:created>
  <dcterms:modified xsi:type="dcterms:W3CDTF">2026-06-15T13:19:57Z</dcterms:modified>
</cp:coreProperties>
</file>