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>
        <p:scale>
          <a:sx n="100" d="100"/>
          <a:sy n="100" d="100"/>
        </p:scale>
        <p:origin x="58" y="-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92290-CE66-4CBD-9010-FF5C800CBAF0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67D4B-C2B0-4BD6-8DE8-CFB86CB52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1881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92290-CE66-4CBD-9010-FF5C800CBAF0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67D4B-C2B0-4BD6-8DE8-CFB86CB52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4765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92290-CE66-4CBD-9010-FF5C800CBAF0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67D4B-C2B0-4BD6-8DE8-CFB86CB52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8869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92290-CE66-4CBD-9010-FF5C800CBAF0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67D4B-C2B0-4BD6-8DE8-CFB86CB52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1684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92290-CE66-4CBD-9010-FF5C800CBAF0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67D4B-C2B0-4BD6-8DE8-CFB86CB52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599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92290-CE66-4CBD-9010-FF5C800CBAF0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67D4B-C2B0-4BD6-8DE8-CFB86CB52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6534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92290-CE66-4CBD-9010-FF5C800CBAF0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67D4B-C2B0-4BD6-8DE8-CFB86CB52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8315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92290-CE66-4CBD-9010-FF5C800CBAF0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67D4B-C2B0-4BD6-8DE8-CFB86CB52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9514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92290-CE66-4CBD-9010-FF5C800CBAF0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67D4B-C2B0-4BD6-8DE8-CFB86CB52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80906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92290-CE66-4CBD-9010-FF5C800CBAF0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67D4B-C2B0-4BD6-8DE8-CFB86CB52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7883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92290-CE66-4CBD-9010-FF5C800CBAF0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67D4B-C2B0-4BD6-8DE8-CFB86CB52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521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92290-CE66-4CBD-9010-FF5C800CBAF0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67D4B-C2B0-4BD6-8DE8-CFB86CB5201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84411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92290-CE66-4CBD-9010-FF5C800CBAF0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67D4B-C2B0-4BD6-8DE8-CFB86CB52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1474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92290-CE66-4CBD-9010-FF5C800CBAF0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67D4B-C2B0-4BD6-8DE8-CFB86CB52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6500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92290-CE66-4CBD-9010-FF5C800CBAF0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67D4B-C2B0-4BD6-8DE8-CFB86CB52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1476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92290-CE66-4CBD-9010-FF5C800CBAF0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67D4B-C2B0-4BD6-8DE8-CFB86CB52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26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92290-CE66-4CBD-9010-FF5C800CBAF0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67D4B-C2B0-4BD6-8DE8-CFB86CB52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49065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0492290-CE66-4CBD-9010-FF5C800CBAF0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D67D4B-C2B0-4BD6-8DE8-CFB86CB52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71167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  <p:sldLayoutId id="2147483702" r:id="rId13"/>
    <p:sldLayoutId id="2147483703" r:id="rId14"/>
    <p:sldLayoutId id="2147483704" r:id="rId15"/>
    <p:sldLayoutId id="2147483705" r:id="rId16"/>
    <p:sldLayoutId id="214748370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90732-D115-38C9-7257-13EB521DB8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61186" y="167640"/>
            <a:ext cx="8953473" cy="1133590"/>
          </a:xfrm>
        </p:spPr>
        <p:txBody>
          <a:bodyPr/>
          <a:lstStyle/>
          <a:p>
            <a:pPr algn="ctr"/>
            <a:r>
              <a:rPr lang="en-GB" sz="3200" b="1" dirty="0"/>
              <a:t>The Shade Care Agency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A09A20-BDBB-8413-AFFF-46B82AD925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66900" y="167641"/>
            <a:ext cx="236220" cy="33528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 </a:t>
            </a:r>
            <a:endParaRPr lang="en-GB" sz="9600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B95873B-4960-9EA6-38C0-C1A771D9DA2A}"/>
              </a:ext>
            </a:extLst>
          </p:cNvPr>
          <p:cNvSpPr/>
          <p:nvPr/>
        </p:nvSpPr>
        <p:spPr>
          <a:xfrm>
            <a:off x="5203970" y="1496711"/>
            <a:ext cx="1828800" cy="71935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Owner</a:t>
            </a:r>
          </a:p>
          <a:p>
            <a:pPr algn="ctr"/>
            <a:r>
              <a:rPr lang="en-GB" dirty="0"/>
              <a:t>Ephraim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DB2C02B-55F7-754E-EEE8-5CA09A80C3F0}"/>
              </a:ext>
            </a:extLst>
          </p:cNvPr>
          <p:cNvSpPr/>
          <p:nvPr/>
        </p:nvSpPr>
        <p:spPr>
          <a:xfrm>
            <a:off x="5203970" y="2587224"/>
            <a:ext cx="1828800" cy="71935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Manager</a:t>
            </a:r>
          </a:p>
          <a:p>
            <a:pPr algn="ctr"/>
            <a:r>
              <a:rPr lang="en-GB" dirty="0"/>
              <a:t>David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74297630-F06F-9EAB-A049-07265220D2BB}"/>
              </a:ext>
            </a:extLst>
          </p:cNvPr>
          <p:cNvCxnSpPr/>
          <p:nvPr/>
        </p:nvCxnSpPr>
        <p:spPr>
          <a:xfrm>
            <a:off x="6096000" y="1768259"/>
            <a:ext cx="0" cy="23489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B9B2CD1-0D4A-6CE5-8CAC-CE70ED28F637}"/>
              </a:ext>
            </a:extLst>
          </p:cNvPr>
          <p:cNvSpPr/>
          <p:nvPr/>
        </p:nvSpPr>
        <p:spPr>
          <a:xfrm>
            <a:off x="5203970" y="3572373"/>
            <a:ext cx="1828800" cy="71935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Administartor</a:t>
            </a:r>
            <a:endParaRPr lang="en-GB" dirty="0"/>
          </a:p>
          <a:p>
            <a:pPr algn="ctr"/>
            <a:r>
              <a:rPr lang="en-GB" dirty="0"/>
              <a:t>Sarah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548B811A-81E5-5FB7-76D2-CA1842CC8B49}"/>
              </a:ext>
            </a:extLst>
          </p:cNvPr>
          <p:cNvSpPr/>
          <p:nvPr/>
        </p:nvSpPr>
        <p:spPr>
          <a:xfrm>
            <a:off x="8175351" y="4364107"/>
            <a:ext cx="1744910" cy="83437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Sales manager</a:t>
            </a:r>
          </a:p>
          <a:p>
            <a:pPr algn="ctr"/>
            <a:r>
              <a:rPr lang="en-GB" dirty="0"/>
              <a:t>Edian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E7D41111-DFFF-95C4-3DC7-DE2C1907C168}"/>
              </a:ext>
            </a:extLst>
          </p:cNvPr>
          <p:cNvSpPr/>
          <p:nvPr/>
        </p:nvSpPr>
        <p:spPr>
          <a:xfrm>
            <a:off x="2378278" y="4421615"/>
            <a:ext cx="1853967" cy="71935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Operations manager</a:t>
            </a:r>
          </a:p>
          <a:p>
            <a:pPr algn="ctr"/>
            <a:r>
              <a:rPr lang="en-GB" dirty="0"/>
              <a:t>Paul Young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8D97FC66-2DC5-25C7-3B09-24BE81863152}"/>
              </a:ext>
            </a:extLst>
          </p:cNvPr>
          <p:cNvSpPr/>
          <p:nvPr/>
        </p:nvSpPr>
        <p:spPr>
          <a:xfrm>
            <a:off x="2424418" y="5527724"/>
            <a:ext cx="1853967" cy="71935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Care assistants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BCFFEAF-8568-B1E1-2C10-049A2FEEAE3A}"/>
              </a:ext>
            </a:extLst>
          </p:cNvPr>
          <p:cNvCxnSpPr/>
          <p:nvPr/>
        </p:nvCxnSpPr>
        <p:spPr>
          <a:xfrm>
            <a:off x="6096000" y="2836038"/>
            <a:ext cx="0" cy="30408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909B7EBC-3933-455C-FF42-702257298E99}"/>
              </a:ext>
            </a:extLst>
          </p:cNvPr>
          <p:cNvCxnSpPr/>
          <p:nvPr/>
        </p:nvCxnSpPr>
        <p:spPr>
          <a:xfrm>
            <a:off x="7261720" y="3841980"/>
            <a:ext cx="1501630" cy="38589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6FBC8BEA-DCD7-8837-7A87-70DE0916EF37}"/>
              </a:ext>
            </a:extLst>
          </p:cNvPr>
          <p:cNvCxnSpPr>
            <a:cxnSpLocks/>
          </p:cNvCxnSpPr>
          <p:nvPr/>
        </p:nvCxnSpPr>
        <p:spPr>
          <a:xfrm flipH="1">
            <a:off x="3527570" y="3861972"/>
            <a:ext cx="1501630" cy="39312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67AF8A99-9ACA-5BF7-0B86-BBCB7AACE875}"/>
              </a:ext>
            </a:extLst>
          </p:cNvPr>
          <p:cNvCxnSpPr/>
          <p:nvPr/>
        </p:nvCxnSpPr>
        <p:spPr>
          <a:xfrm>
            <a:off x="3348603" y="5238711"/>
            <a:ext cx="0" cy="15612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456BCCEC-AEF1-3108-BC1D-29FFDD891C7D}"/>
              </a:ext>
            </a:extLst>
          </p:cNvPr>
          <p:cNvSpPr/>
          <p:nvPr/>
        </p:nvSpPr>
        <p:spPr>
          <a:xfrm>
            <a:off x="8175351" y="5556687"/>
            <a:ext cx="1744910" cy="71935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Drivers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2F64F4CB-D508-2937-8630-C44DB2B6CFAB}"/>
              </a:ext>
            </a:extLst>
          </p:cNvPr>
          <p:cNvCxnSpPr/>
          <p:nvPr/>
        </p:nvCxnSpPr>
        <p:spPr>
          <a:xfrm>
            <a:off x="4278385" y="4954339"/>
            <a:ext cx="3791824" cy="81373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A4D0EC99-14AF-B173-421D-26BDB6EE4C63}"/>
              </a:ext>
            </a:extLst>
          </p:cNvPr>
          <p:cNvSpPr txBox="1"/>
          <p:nvPr/>
        </p:nvSpPr>
        <p:spPr>
          <a:xfrm flipH="1">
            <a:off x="152400" y="4752409"/>
            <a:ext cx="12192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EPHRIAM</a:t>
            </a:r>
            <a:endParaRPr lang="en-GB" dirty="0"/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FBB31E17-1EE7-169B-F959-7C35FF1C82D4}"/>
              </a:ext>
            </a:extLst>
          </p:cNvPr>
          <p:cNvCxnSpPr>
            <a:cxnSpLocks/>
          </p:cNvCxnSpPr>
          <p:nvPr/>
        </p:nvCxnSpPr>
        <p:spPr>
          <a:xfrm>
            <a:off x="6137922" y="2316480"/>
            <a:ext cx="0" cy="19812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74CF5564-14FF-C482-C9B2-5FD5A4374098}"/>
              </a:ext>
            </a:extLst>
          </p:cNvPr>
          <p:cNvCxnSpPr>
            <a:cxnSpLocks/>
            <a:endCxn id="8" idx="0"/>
          </p:cNvCxnSpPr>
          <p:nvPr/>
        </p:nvCxnSpPr>
        <p:spPr>
          <a:xfrm>
            <a:off x="6118370" y="3357313"/>
            <a:ext cx="0" cy="21506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353097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15</TotalTime>
  <Words>22</Words>
  <Application>Microsoft Office PowerPoint</Application>
  <PresentationFormat>Widescreen</PresentationFormat>
  <Paragraphs>15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Ion</vt:lpstr>
      <vt:lpstr>The Shade Care Agency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Ephraim Namanya</dc:creator>
  <cp:lastModifiedBy>Ephraim Namanya</cp:lastModifiedBy>
  <cp:revision>2</cp:revision>
  <dcterms:created xsi:type="dcterms:W3CDTF">2026-06-29T17:36:52Z</dcterms:created>
  <dcterms:modified xsi:type="dcterms:W3CDTF">2026-06-29T17:52:36Z</dcterms:modified>
</cp:coreProperties>
</file>