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8" r:id="rId1"/>
  </p:sldMasterIdLst>
  <p:sldIdLst>
    <p:sldId id="256" r:id="rId2"/>
    <p:sldId id="260" r:id="rId3"/>
    <p:sldId id="261" r:id="rId4"/>
    <p:sldId id="257" r:id="rId5"/>
    <p:sldId id="258" r:id="rId6"/>
    <p:sldId id="259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459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07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134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558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902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3936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0688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474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060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742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477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0133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7" r:id="rId5"/>
    <p:sldLayoutId id="2147483721" r:id="rId6"/>
    <p:sldLayoutId id="2147483722" r:id="rId7"/>
    <p:sldLayoutId id="2147483723" r:id="rId8"/>
    <p:sldLayoutId id="2147483726" r:id="rId9"/>
    <p:sldLayoutId id="2147483724" r:id="rId10"/>
    <p:sldLayoutId id="214748372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lackdogsalvage.com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896C163-28D9-4C83-A0D5-06B55BD4CF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82" b="12019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705F0-53F9-49FA-BC48-B35C35D8CA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tx1"/>
                </a:solidFill>
              </a:rPr>
              <a:t>A Sacred Dream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6F263E-5AD8-4BDA-BE2F-FDEB84109C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Maggie lovitt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298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09536-0DEE-4815-9E83-49E263070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Dream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DA089D-C2B4-444F-B2EE-D1655214A6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070102"/>
            <a:ext cx="4639736" cy="3798994"/>
          </a:xfrm>
        </p:spPr>
        <p:txBody>
          <a:bodyPr/>
          <a:lstStyle/>
          <a:p>
            <a:r>
              <a:rPr lang="en-US" dirty="0"/>
              <a:t>I have never found a way to </a:t>
            </a:r>
            <a:r>
              <a:rPr lang="en-US" i="1" dirty="0"/>
              <a:t>leave</a:t>
            </a:r>
            <a:r>
              <a:rPr lang="en-US" dirty="0"/>
              <a:t> the location in the dream, but I have never been particularly compelled to leave it either. It’s vast, acres upon acres of shelving units. The sun is always bright, and the sky is always brilliantly blue. Never a cloud in the sky. </a:t>
            </a:r>
          </a:p>
          <a:p>
            <a:r>
              <a:rPr lang="en-US" dirty="0"/>
              <a:t>Every row contains a different architectural element. Each piece has come from some ancient estate. Grand in its own minute detail. 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EDC13FAB-E7E9-4714-8495-AC69344038C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9396" y="2070102"/>
            <a:ext cx="5065324" cy="3798994"/>
          </a:xfrm>
        </p:spPr>
      </p:pic>
    </p:spTree>
    <p:extLst>
      <p:ext uri="{BB962C8B-B14F-4D97-AF65-F5344CB8AC3E}">
        <p14:creationId xmlns:p14="http://schemas.microsoft.com/office/powerpoint/2010/main" val="3406266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09536-0DEE-4815-9E83-49E263070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The Dream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DA089D-C2B4-444F-B2EE-D1655214A6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070102"/>
            <a:ext cx="4639736" cy="379899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Everything is meticulously organized. No piece is ever out of place. Perfectly straight rows of shelves, clearly designed to hold each element </a:t>
            </a:r>
            <a:r>
              <a:rPr lang="en-US" i="1" dirty="0"/>
              <a:t>perfectly</a:t>
            </a:r>
            <a:r>
              <a:rPr lang="en-US" dirty="0"/>
              <a:t>. I have no idea who organizes it — I’m the only person there. </a:t>
            </a:r>
          </a:p>
          <a:p>
            <a:r>
              <a:rPr lang="en-US" dirty="0"/>
              <a:t>Everything smells like old wood, warm under the sun, and it’s comforting. The organized order of things. </a:t>
            </a:r>
          </a:p>
          <a:p>
            <a:r>
              <a:rPr lang="en-US" dirty="0"/>
              <a:t>Inside a large warehouse like building is more rows of material — always the more delicate interior elements from houses. 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EDC13FAB-E7E9-4714-8495-AC69344038C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9396" y="2070102"/>
            <a:ext cx="5065324" cy="3798994"/>
          </a:xfrm>
        </p:spPr>
      </p:pic>
    </p:spTree>
    <p:extLst>
      <p:ext uri="{BB962C8B-B14F-4D97-AF65-F5344CB8AC3E}">
        <p14:creationId xmlns:p14="http://schemas.microsoft.com/office/powerpoint/2010/main" val="4281126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71442-791F-44A2-BEEC-535A476E6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496317"/>
          </a:xfrm>
        </p:spPr>
        <p:txBody>
          <a:bodyPr>
            <a:normAutofit fontScale="90000"/>
          </a:bodyPr>
          <a:lstStyle/>
          <a:p>
            <a:r>
              <a:rPr lang="en-US" dirty="0"/>
              <a:t>The First Dream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A69E429-79D7-42DF-A506-6A05A8BCD1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913" y="1456498"/>
            <a:ext cx="5927725" cy="394500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02DACB-AC7C-4F71-8643-18091C0582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1282700"/>
            <a:ext cx="3517567" cy="4824855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first remember having the dream when I was around four years old. I have always been gifted with having extremely vivid dreams and have several which have been reoccurring throughout my life. But this one has always stood out.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 still recall the first time I slipped into the dream. I was walking through rows and rows of neatly organized architectural salvage pieces. It was peaceful.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473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F07A9-32ED-452F-86E9-EF52C6582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this Dream?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46A5A-FD0E-4C6D-80C5-E5BB5B2AF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To this day, I do not know </a:t>
            </a:r>
            <a:r>
              <a:rPr lang="en-US" i="1" dirty="0"/>
              <a:t>why</a:t>
            </a:r>
            <a:r>
              <a:rPr lang="en-US" dirty="0"/>
              <a:t> this place came to me at such an early age. While I grew up on a healthy dose of </a:t>
            </a:r>
            <a:r>
              <a:rPr lang="en-US" i="1" dirty="0"/>
              <a:t>This Old House</a:t>
            </a:r>
            <a:r>
              <a:rPr lang="en-US" dirty="0"/>
              <a:t> and other architecture themed programs, the concept of architectural salvage was not as widespread as it is today. This was before America’s </a:t>
            </a:r>
            <a:r>
              <a:rPr lang="en-US" i="1" dirty="0"/>
              <a:t>Black Dog Salvage </a:t>
            </a:r>
            <a:r>
              <a:rPr lang="en-US" dirty="0"/>
              <a:t>or Britain’s </a:t>
            </a:r>
            <a:r>
              <a:rPr lang="en-US" i="1" dirty="0"/>
              <a:t>Salvage Hunters</a:t>
            </a:r>
            <a:r>
              <a:rPr lang="en-US" dirty="0"/>
              <a:t>. </a:t>
            </a:r>
          </a:p>
          <a:p>
            <a:r>
              <a:rPr lang="en-US" dirty="0"/>
              <a:t>At the point in my life when I began having these dreams, I had no interest in architecture (outside of watching the programs with my family). I was a four-year-old with aspirations to be a veterinarian. But something about this dream comforted me. Whether it was the smell of old wood; the neatly organized rows of doors, windows, pillars, or various brackets and doorknobs; or the sense of safety — I don’t know. But later in life, I became fascinated with architecture and eventually earned a degree in Historic Preservation with a focus on Historic Architecture. I often wonder how self-fulfilling this dream space was for me.</a:t>
            </a:r>
          </a:p>
        </p:txBody>
      </p:sp>
    </p:spTree>
    <p:extLst>
      <p:ext uri="{BB962C8B-B14F-4D97-AF65-F5344CB8AC3E}">
        <p14:creationId xmlns:p14="http://schemas.microsoft.com/office/powerpoint/2010/main" val="907358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3F6DD-40AB-4A00-8CA9-B3CD33C5D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When It Appears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B4F8429-4F93-4F2E-8B4B-2E7FD52377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413" y="1484048"/>
            <a:ext cx="5927725" cy="395181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AA640D-8C03-472A-B8B7-7C279B60CDE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This particular dream is one of two dreams that tend to occur when I am extremely </a:t>
            </a:r>
            <a:r>
              <a:rPr lang="en-US" i="1" dirty="0"/>
              <a:t>stressed</a:t>
            </a:r>
            <a:r>
              <a:rPr lang="en-US" dirty="0"/>
              <a:t>. It always feels like coming home — walking through this massive place filled with the things I love. </a:t>
            </a:r>
          </a:p>
        </p:txBody>
      </p:sp>
    </p:spTree>
    <p:extLst>
      <p:ext uri="{BB962C8B-B14F-4D97-AF65-F5344CB8AC3E}">
        <p14:creationId xmlns:p14="http://schemas.microsoft.com/office/powerpoint/2010/main" val="2352731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52BDE96-9892-40B5-9BD5-A49114821E9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89" b="20289"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E9F383F-B4AE-40AC-9DC3-3C55E2B22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483838"/>
          </a:xfrm>
        </p:spPr>
        <p:txBody>
          <a:bodyPr/>
          <a:lstStyle/>
          <a:p>
            <a:pPr algn="ctr"/>
            <a:r>
              <a:rPr lang="en-US" dirty="0"/>
              <a:t>Black Dog Salvage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A8EBF4-C42D-4047-BBB8-1BD3A33097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7279" y="5283200"/>
            <a:ext cx="10113264" cy="104140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A few years ago I visited the warehouse from the American TV Show “Black Dog Salvage” and finally found a place that felt so much like my dream space that I actually teared up a bit while I was visiting. Everything was neatly organized, rows upon rows of perfectly sorted architectural pieces. Exactly like I had dreamed. </a:t>
            </a:r>
          </a:p>
          <a:p>
            <a:r>
              <a:rPr lang="en-US" dirty="0"/>
              <a:t>You can check out their website here:  </a:t>
            </a:r>
            <a:r>
              <a:rPr lang="en-US" dirty="0">
                <a:hlinkClick r:id="rId3"/>
              </a:rPr>
              <a:t>https://blackdogsalvage.com/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14846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F07A9-32ED-452F-86E9-EF52C6582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Lingering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46A5A-FD0E-4C6D-80C5-E5BB5B2AF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Are our reoccurring dreams our own self-made sacred spaces? Ones that are with us wherever we might wander. </a:t>
            </a:r>
          </a:p>
          <a:p>
            <a:r>
              <a:rPr lang="en-US" dirty="0"/>
              <a:t>What is the difference between reoccurring dreams and reoccurring nightmares? Why are some meant to comfort, and some meant to torment? </a:t>
            </a:r>
          </a:p>
          <a:p>
            <a:r>
              <a:rPr lang="en-US" dirty="0"/>
              <a:t>Can we recreate these dreams in waking, in order to bring comfort to our lives and something sacred? </a:t>
            </a:r>
          </a:p>
          <a:p>
            <a:r>
              <a:rPr lang="en-US" dirty="0"/>
              <a:t>Can these dreams eventually become reality? Similarly to how this dream came to me long before I was interested in architecture. Or did it shape my interests? </a:t>
            </a:r>
          </a:p>
        </p:txBody>
      </p:sp>
    </p:spTree>
    <p:extLst>
      <p:ext uri="{BB962C8B-B14F-4D97-AF65-F5344CB8AC3E}">
        <p14:creationId xmlns:p14="http://schemas.microsoft.com/office/powerpoint/2010/main" val="287337427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2A41"/>
      </a:dk2>
      <a:lt2>
        <a:srgbClr val="E2E8E5"/>
      </a:lt2>
      <a:accent1>
        <a:srgbClr val="C34D85"/>
      </a:accent1>
      <a:accent2>
        <a:srgbClr val="B13BA5"/>
      </a:accent2>
      <a:accent3>
        <a:srgbClr val="9E4DC3"/>
      </a:accent3>
      <a:accent4>
        <a:srgbClr val="6142B4"/>
      </a:accent4>
      <a:accent5>
        <a:srgbClr val="4D5EC3"/>
      </a:accent5>
      <a:accent6>
        <a:srgbClr val="3B7DB1"/>
      </a:accent6>
      <a:hlink>
        <a:srgbClr val="6A68CC"/>
      </a:hlink>
      <a:folHlink>
        <a:srgbClr val="7F7F7F"/>
      </a:folHlink>
    </a:clrScheme>
    <a:fontScheme name="Retrospect">
      <a:majorFont>
        <a:latin typeface="Arial Nova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654</Words>
  <Application>Microsoft Office PowerPoint</Application>
  <PresentationFormat>Widescreen</PresentationFormat>
  <Paragraphs>25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Nova</vt:lpstr>
      <vt:lpstr>Arial Nova Light</vt:lpstr>
      <vt:lpstr>Calibri</vt:lpstr>
      <vt:lpstr>RetrospectVTI</vt:lpstr>
      <vt:lpstr>A Sacred Dream</vt:lpstr>
      <vt:lpstr>The Dream</vt:lpstr>
      <vt:lpstr>The Dream</vt:lpstr>
      <vt:lpstr>The First Dream</vt:lpstr>
      <vt:lpstr>Why this Dream?</vt:lpstr>
      <vt:lpstr>When It Appears</vt:lpstr>
      <vt:lpstr>Black Dog Salvage</vt:lpstr>
      <vt:lpstr>Lingering Thoughts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Sacred Dream</dc:title>
  <dc:creator>Maggie lovitt</dc:creator>
  <cp:lastModifiedBy>Maggie lovitt</cp:lastModifiedBy>
  <cp:revision>6</cp:revision>
  <dcterms:created xsi:type="dcterms:W3CDTF">2019-10-25T21:08:47Z</dcterms:created>
  <dcterms:modified xsi:type="dcterms:W3CDTF">2019-11-20T17:01:12Z</dcterms:modified>
</cp:coreProperties>
</file>