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2"/>
    <p:sldMasterId id="2147483653" r:id="rId3"/>
    <p:sldMasterId id="2147483655" r:id="rId4"/>
    <p:sldMasterId id="2147483657" r:id="rId5"/>
    <p:sldMasterId id="2147483659" r:id="rId6"/>
    <p:sldMasterId id="2147483661" r:id="rId7"/>
    <p:sldMasterId id="2147483663" r:id="rId8"/>
    <p:sldMasterId id="2147483665" r:id="rId9"/>
  </p:sldMasterIdLst>
  <p:notesMasterIdLst>
    <p:notesMasterId r:id="rId63"/>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04" r:id="rId58"/>
    <p:sldId id="305" r:id="rId59"/>
    <p:sldId id="306" r:id="rId60"/>
    <p:sldId id="307" r:id="rId61"/>
    <p:sldId id="308"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176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theme" Target="theme/theme1.xml"/><Relationship Id="rId5" Type="http://schemas.openxmlformats.org/officeDocument/2006/relationships/slideMaster" Target="slideMasters/slideMaster5.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42.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7"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GB" sz="1800" b="0" u="none" strike="noStrike">
                <a:solidFill>
                  <a:srgbClr val="000000"/>
                </a:solidFill>
                <a:uFillTx/>
                <a:latin typeface="Myriad Pro"/>
              </a:rPr>
              <a:t>Click to move the slide</a:t>
            </a:r>
          </a:p>
        </p:txBody>
      </p:sp>
      <p:sp>
        <p:nvSpPr>
          <p:cNvPr id="48"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en-GB" sz="2000" b="0" u="none" strike="noStrike">
                <a:solidFill>
                  <a:srgbClr val="000000"/>
                </a:solidFill>
                <a:uFillTx/>
                <a:latin typeface="Arial"/>
              </a:rPr>
              <a:t>Click to edit the notes format</a:t>
            </a:r>
          </a:p>
        </p:txBody>
      </p:sp>
      <p:sp>
        <p:nvSpPr>
          <p:cNvPr id="49"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u="none" strike="noStrike">
                <a:solidFill>
                  <a:srgbClr val="000000"/>
                </a:solidFill>
                <a:uFillTx/>
                <a:latin typeface="Times New Roman"/>
              </a:rPr>
              <a:t> </a:t>
            </a:r>
          </a:p>
        </p:txBody>
      </p:sp>
      <p:sp>
        <p:nvSpPr>
          <p:cNvPr id="50" name="PlaceHolder 4"/>
          <p:cNvSpPr>
            <a:spLocks noGrp="1"/>
          </p:cNvSpPr>
          <p:nvPr>
            <p:ph type="dt" idx="10"/>
          </p:nvPr>
        </p:nvSpPr>
        <p:spPr>
          <a:xfrm>
            <a:off x="4278960" y="0"/>
            <a:ext cx="3280680" cy="534240"/>
          </a:xfrm>
          <a:prstGeom prst="rect">
            <a:avLst/>
          </a:prstGeom>
          <a:noFill/>
          <a:ln w="0">
            <a:noFill/>
          </a:ln>
        </p:spPr>
        <p:txBody>
          <a:bodyPr lIns="0" tIns="0" rIns="0" bIns="0" anchor="t">
            <a:noAutofit/>
          </a:bodyPr>
          <a:lstStyle>
            <a:lvl1pPr indent="0" algn="r">
              <a:buNone/>
              <a:defRPr lang="en-GB" sz="1400" b="0" u="none" strike="noStrike">
                <a:solidFill>
                  <a:srgbClr val="000000"/>
                </a:solidFill>
                <a:uFillTx/>
                <a:latin typeface="Times New Roman"/>
              </a:defRPr>
            </a:lvl1pPr>
          </a:lstStyle>
          <a:p>
            <a:pPr indent="0" algn="r">
              <a:buNone/>
            </a:pPr>
            <a:r>
              <a:rPr lang="en-GB" sz="1400" b="0" u="none" strike="noStrike">
                <a:solidFill>
                  <a:srgbClr val="000000"/>
                </a:solidFill>
                <a:uFillTx/>
                <a:latin typeface="Times New Roman"/>
              </a:rPr>
              <a:t> </a:t>
            </a:r>
          </a:p>
        </p:txBody>
      </p:sp>
      <p:sp>
        <p:nvSpPr>
          <p:cNvPr id="51" name="PlaceHolder 5"/>
          <p:cNvSpPr>
            <a:spLocks noGrp="1"/>
          </p:cNvSpPr>
          <p:nvPr>
            <p:ph type="ftr" idx="11"/>
          </p:nvPr>
        </p:nvSpPr>
        <p:spPr>
          <a:xfrm>
            <a:off x="0" y="10157400"/>
            <a:ext cx="3280680" cy="534240"/>
          </a:xfrm>
          <a:prstGeom prst="rect">
            <a:avLst/>
          </a:prstGeom>
          <a:noFill/>
          <a:ln w="0">
            <a:noFill/>
          </a:ln>
        </p:spPr>
        <p:txBody>
          <a:bodyPr lIns="0" tIns="0" rIns="0" bIns="0" anchor="b">
            <a:noAutofit/>
          </a:bodyPr>
          <a:lstStyle>
            <a:lvl1pPr indent="0">
              <a:buNone/>
              <a:defRPr lang="en-GB" sz="1400" b="0" u="none" strike="noStrike">
                <a:solidFill>
                  <a:srgbClr val="000000"/>
                </a:solidFill>
                <a:uFillTx/>
                <a:latin typeface="Times New Roman"/>
              </a:defRPr>
            </a:lvl1pPr>
          </a:lstStyle>
          <a:p>
            <a:pPr indent="0">
              <a:buNone/>
            </a:pPr>
            <a:r>
              <a:rPr lang="en-GB" sz="1400" b="0" u="none" strike="noStrike">
                <a:solidFill>
                  <a:srgbClr val="000000"/>
                </a:solidFill>
                <a:uFillTx/>
                <a:latin typeface="Times New Roman"/>
              </a:rPr>
              <a:t> </a:t>
            </a:r>
          </a:p>
        </p:txBody>
      </p:sp>
      <p:sp>
        <p:nvSpPr>
          <p:cNvPr id="52" name="PlaceHolder 6"/>
          <p:cNvSpPr>
            <a:spLocks noGrp="1"/>
          </p:cNvSpPr>
          <p:nvPr>
            <p:ph type="sldNum" idx="12"/>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u="none" strike="noStrike">
                <a:solidFill>
                  <a:srgbClr val="000000"/>
                </a:solidFill>
                <a:uFillTx/>
                <a:latin typeface="Times New Roman"/>
              </a:defRPr>
            </a:lvl1pPr>
          </a:lstStyle>
          <a:p>
            <a:pPr indent="0" algn="r">
              <a:buNone/>
            </a:pPr>
            <a:fld id="{EB5B8028-18F5-4421-AC05-B928FF6F6C70}" type="slidenum">
              <a:rPr lang="en-GB" sz="1400" b="0" u="none" strike="noStrike">
                <a:solidFill>
                  <a:srgbClr val="000000"/>
                </a:solidFill>
                <a:uFillTx/>
                <a:latin typeface="Times New Roman"/>
              </a:rPr>
              <a:t>‹#›</a:t>
            </a:fld>
            <a:endParaRPr lang="en-GB" sz="14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 name="PlaceHolder 1"/>
          <p:cNvSpPr>
            <a:spLocks noGrp="1" noRot="1" noChangeAspect="1"/>
          </p:cNvSpPr>
          <p:nvPr>
            <p:ph type="sldImg"/>
          </p:nvPr>
        </p:nvSpPr>
        <p:spPr>
          <a:xfrm>
            <a:off x="1143000" y="685800"/>
            <a:ext cx="4572000" cy="3429000"/>
          </a:xfrm>
          <a:prstGeom prst="rect">
            <a:avLst/>
          </a:prstGeom>
          <a:ln w="0">
            <a:noFill/>
          </a:ln>
        </p:spPr>
      </p:sp>
      <p:sp>
        <p:nvSpPr>
          <p:cNvPr id="217" name="PlaceHolder 2"/>
          <p:cNvSpPr>
            <a:spLocks noGrp="1"/>
          </p:cNvSpPr>
          <p:nvPr>
            <p:ph type="body"/>
          </p:nvPr>
        </p:nvSpPr>
        <p:spPr>
          <a:xfrm>
            <a:off x="914400" y="4343400"/>
            <a:ext cx="5028840" cy="4114440"/>
          </a:xfrm>
          <a:prstGeom prst="rect">
            <a:avLst/>
          </a:prstGeom>
          <a:noFill/>
          <a:ln w="0">
            <a:noFill/>
          </a:ln>
        </p:spPr>
        <p:txBody>
          <a:bodyPr lIns="90000" tIns="45000" rIns="90000" bIns="45000" anchor="t">
            <a:noAutofit/>
          </a:bodyPr>
          <a:lstStyle/>
          <a:p>
            <a:pPr marL="216000" indent="0">
              <a:lnSpc>
                <a:spcPct val="100000"/>
              </a:lnSpc>
              <a:buNone/>
            </a:pPr>
            <a:r>
              <a:rPr lang="en-GB" sz="2000" b="0" u="none" strike="noStrike">
                <a:solidFill>
                  <a:srgbClr val="000000"/>
                </a:solidFill>
                <a:uFillTx/>
                <a:latin typeface="Arial"/>
              </a:rPr>
              <a:t>Prepared by:</a:t>
            </a:r>
            <a:br>
              <a:rPr sz="2000"/>
            </a:br>
            <a:r>
              <a:rPr lang="en-GB" sz="2000" b="0" u="none" strike="noStrike">
                <a:solidFill>
                  <a:srgbClr val="000000"/>
                </a:solidFill>
                <a:uFillTx/>
                <a:latin typeface="Arial"/>
              </a:rPr>
              <a:t>Oluwaseun (Olu) Adegbite, PhD.</a:t>
            </a:r>
            <a:br>
              <a:rPr sz="2000"/>
            </a:br>
            <a:endParaRPr lang="en-GB" sz="2000" b="0" u="none" strike="noStrike">
              <a:solidFill>
                <a:srgbClr val="000000"/>
              </a:solidFill>
              <a:uFillTx/>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4" name="PlaceHolder 2"/>
          <p:cNvSpPr>
            <a:spLocks noGrp="1"/>
          </p:cNvSpPr>
          <p:nvPr>
            <p:ph type="subTitle"/>
          </p:nvPr>
        </p:nvSpPr>
        <p:spPr>
          <a:xfrm>
            <a:off x="457200" y="1600200"/>
            <a:ext cx="8229240" cy="3916800"/>
          </a:xfrm>
          <a:prstGeom prst="rect">
            <a:avLst/>
          </a:prstGeom>
          <a:noFill/>
          <a:ln w="0">
            <a:noFill/>
          </a:ln>
        </p:spPr>
        <p:txBody>
          <a:bodyPr lIns="0" tIns="0" rIns="0" bIns="0" anchor="ctr">
            <a:noAutofit/>
          </a:bodyPr>
          <a:lstStyle/>
          <a:p>
            <a:pPr indent="0" algn="ctr">
              <a:buNone/>
            </a:pPr>
            <a:endParaRPr lang="en-GB" sz="3200" b="0" u="none" strike="noStrike">
              <a:solidFill>
                <a:srgbClr val="FFFFFF"/>
              </a:solidFill>
              <a:uFillTx/>
              <a:latin typeface="Arial"/>
            </a:endParaRPr>
          </a:p>
        </p:txBody>
      </p:sp>
      <p:sp>
        <p:nvSpPr>
          <p:cNvPr id="2" name="PlaceHolder 3"/>
          <p:cNvSpPr>
            <a:spLocks noGrp="1"/>
          </p:cNvSpPr>
          <p:nvPr>
            <p:ph type="sldNum" idx="1"/>
          </p:nvPr>
        </p:nvSpPr>
        <p:spPr/>
        <p:txBody>
          <a:bodyPr/>
          <a:lstStyle/>
          <a:p>
            <a:fld id="{3B6A3C2A-73A2-462A-AE81-FC4E733467E4}"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and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9" name="PlaceHolder 2"/>
          <p:cNvSpPr>
            <a:spLocks noGrp="1"/>
          </p:cNvSpPr>
          <p:nvPr>
            <p:ph type="subTitle"/>
          </p:nvPr>
        </p:nvSpPr>
        <p:spPr>
          <a:xfrm>
            <a:off x="457200" y="1600200"/>
            <a:ext cx="8229240" cy="3916800"/>
          </a:xfrm>
          <a:prstGeom prst="rect">
            <a:avLst/>
          </a:prstGeom>
          <a:noFill/>
          <a:ln w="0">
            <a:noFill/>
          </a:ln>
        </p:spPr>
        <p:txBody>
          <a:bodyPr lIns="0" tIns="0" rIns="0" bIns="0" anchor="ctr">
            <a:noAutofit/>
          </a:bodyPr>
          <a:lstStyle/>
          <a:p>
            <a:pPr indent="0" algn="ctr">
              <a:buNone/>
            </a:pPr>
            <a:endParaRPr lang="en-GB" sz="3200" b="0" u="none" strike="noStrike">
              <a:solidFill>
                <a:srgbClr val="000000"/>
              </a:solidFill>
              <a:uFillTx/>
              <a:latin typeface="Arial"/>
            </a:endParaRPr>
          </a:p>
        </p:txBody>
      </p:sp>
      <p:sp>
        <p:nvSpPr>
          <p:cNvPr id="4" name="PlaceHolder 3"/>
          <p:cNvSpPr>
            <a:spLocks noGrp="1"/>
          </p:cNvSpPr>
          <p:nvPr>
            <p:ph type="sldNum" idx="2"/>
          </p:nvPr>
        </p:nvSpPr>
        <p:spPr/>
        <p:txBody>
          <a:bodyPr/>
          <a:lstStyle/>
          <a:p>
            <a:fld id="{82B85A3B-26EA-4C1D-866D-ADE0A7608643}"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reserve="1">
  <p:cSld name="Title and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11"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2"/>
          </p:nvPr>
        </p:nvSpPr>
        <p:spPr/>
        <p:txBody>
          <a:bodyPr/>
          <a:lstStyle/>
          <a:p>
            <a:fld id="{41484E3B-C631-4D7C-A8B3-B6C23C3BF2F4}"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x" preserve="1">
  <p:cSld name="Section Header">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16"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3"/>
          </p:nvPr>
        </p:nvSpPr>
        <p:spPr/>
        <p:txBody>
          <a:bodyPr/>
          <a:lstStyle/>
          <a:p>
            <a:fld id="{466C55B6-3393-4437-9733-096174E15829}"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 preserve="1">
  <p:cSld name="Two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21"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4"/>
          </p:nvPr>
        </p:nvSpPr>
        <p:spPr/>
        <p:txBody>
          <a:bodyPr/>
          <a:lstStyle/>
          <a:p>
            <a:fld id="{1C82EE58-8146-48DD-8847-2190F418A734}"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 preserve="1">
  <p:cSld name="Comparison">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27"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5"/>
          </p:nvPr>
        </p:nvSpPr>
        <p:spPr/>
        <p:txBody>
          <a:bodyPr/>
          <a:lstStyle/>
          <a:p>
            <a:fld id="{926ACCF2-03B1-4E12-8573-B348E05EE133}" type="slidenum">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x" preserve="1">
  <p:cSld name="Title Only">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31"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6"/>
          </p:nvPr>
        </p:nvSpPr>
        <p:spPr/>
        <p:txBody>
          <a:bodyPr/>
          <a:lstStyle/>
          <a:p>
            <a:fld id="{214B2E05-3CB1-42FE-AD3F-D1CDBE0EF20D}" type="slidenum">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 preserve="1">
  <p:cSld name="Blank">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34"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7"/>
          </p:nvPr>
        </p:nvSpPr>
        <p:spPr/>
        <p:txBody>
          <a:bodyPr/>
          <a:lstStyle/>
          <a:p>
            <a:fld id="{46127FC7-426A-48F9-9D70-A7A841DAD815}" type="slidenum">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x" preserve="1">
  <p:cSld name="Content with Caption">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40"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8"/>
          </p:nvPr>
        </p:nvSpPr>
        <p:spPr/>
        <p:txBody>
          <a:bodyPr/>
          <a:lstStyle/>
          <a:p>
            <a:fld id="{98E92418-BB2D-477A-9F77-F0FAF1B9FD22}" type="slidenum">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x" preserve="1">
  <p:cSld name="Picture with Caption">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4680"/>
            <a:ext cx="8229240" cy="1142640"/>
          </a:xfrm>
          <a:prstGeom prst="rect">
            <a:avLst/>
          </a:prstGeom>
          <a:noFill/>
          <a:ln w="0">
            <a:noFill/>
          </a:ln>
        </p:spPr>
        <p:txBody>
          <a:bodyPr lIns="0" tIns="0" rIns="0" bIns="0" anchor="ctr">
            <a:noAutofit/>
          </a:bodyPr>
          <a:lstStyle/>
          <a:p>
            <a:pPr indent="0">
              <a:buNone/>
            </a:pPr>
            <a:endParaRPr lang="en-GB" sz="1800" b="0" u="none" strike="noStrike">
              <a:solidFill>
                <a:srgbClr val="000000"/>
              </a:solidFill>
              <a:uFillTx/>
              <a:latin typeface="Myriad Pro"/>
            </a:endParaRPr>
          </a:p>
        </p:txBody>
      </p:sp>
      <p:sp>
        <p:nvSpPr>
          <p:cNvPr id="46" name="PlaceHolder 2"/>
          <p:cNvSpPr>
            <a:spLocks noGrp="1"/>
          </p:cNvSpPr>
          <p:nvPr>
            <p:ph/>
          </p:nvPr>
        </p:nvSpPr>
        <p:spPr>
          <a:xfrm>
            <a:off x="457200" y="1600200"/>
            <a:ext cx="8229240" cy="3916800"/>
          </a:xfrm>
          <a:prstGeom prst="rect">
            <a:avLst/>
          </a:prstGeom>
          <a:noFill/>
          <a:ln w="0">
            <a:noFill/>
          </a:ln>
        </p:spPr>
        <p:txBody>
          <a:bodyPr lIns="0" tIns="0" rIns="0" bIns="0" anchor="t">
            <a:normAutofit/>
          </a:bodyPr>
          <a:lstStyle/>
          <a:p>
            <a:pPr indent="0">
              <a:spcBef>
                <a:spcPts val="1417"/>
              </a:spcBef>
              <a:buNone/>
            </a:pPr>
            <a:endParaRPr lang="en-GB" sz="2400" b="0" u="none" strike="noStrike">
              <a:solidFill>
                <a:srgbClr val="000000"/>
              </a:solidFill>
              <a:uFillTx/>
              <a:latin typeface="Myriad Pro"/>
            </a:endParaRPr>
          </a:p>
        </p:txBody>
      </p:sp>
      <p:sp>
        <p:nvSpPr>
          <p:cNvPr id="4" name="PlaceHolder 3"/>
          <p:cNvSpPr>
            <a:spLocks noGrp="1"/>
          </p:cNvSpPr>
          <p:nvPr>
            <p:ph type="sldNum" idx="9"/>
          </p:nvPr>
        </p:nvSpPr>
        <p:spPr/>
        <p:txBody>
          <a:bodyPr/>
          <a:lstStyle/>
          <a:p>
            <a:fld id="{5B563ADB-1D08-4637-8829-C974B697755E}"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3" name="PlaceHolder 1"/>
          <p:cNvSpPr>
            <a:spLocks noGrp="1"/>
          </p:cNvSpPr>
          <p:nvPr>
            <p:ph type="title"/>
          </p:nvPr>
        </p:nvSpPr>
        <p:spPr>
          <a:xfrm>
            <a:off x="683640" y="1989000"/>
            <a:ext cx="7772040" cy="146952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4" name="PlaceHolder 2"/>
          <p:cNvSpPr>
            <a:spLocks noGrp="1"/>
          </p:cNvSpPr>
          <p:nvPr>
            <p:ph type="body"/>
          </p:nvPr>
        </p:nvSpPr>
        <p:spPr>
          <a:xfrm>
            <a:off x="1369440" y="3744720"/>
            <a:ext cx="6400440" cy="1752120"/>
          </a:xfrm>
          <a:prstGeom prst="rect">
            <a:avLst/>
          </a:prstGeom>
          <a:noFill/>
          <a:ln w="12600">
            <a:noFill/>
          </a:ln>
        </p:spPr>
        <p:txBody>
          <a:bodyPr lIns="45720" tIns="45000" rIns="45720" bIns="45000" anchor="t">
            <a:noAutofit/>
          </a:bodyPr>
          <a:lstStyle/>
          <a:p>
            <a:pPr indent="0" algn="ctr" defTabSz="685800">
              <a:lnSpc>
                <a:spcPct val="100000"/>
              </a:lnSpc>
              <a:spcBef>
                <a:spcPts val="499"/>
              </a:spcBef>
              <a:buNone/>
              <a:tabLst>
                <a:tab pos="0" algn="l"/>
              </a:tabLst>
            </a:pPr>
            <a:r>
              <a:rPr lang="en-GB" sz="2400" b="0" u="none" strike="noStrike">
                <a:solidFill>
                  <a:srgbClr val="888888"/>
                </a:solidFill>
                <a:uFillTx/>
                <a:latin typeface="Myriad Pro"/>
                <a:ea typeface="Myriad Pro"/>
              </a:rPr>
              <a:t>Body Level One</a:t>
            </a:r>
            <a:endParaRPr lang="en-GB" sz="2400" b="0" u="none" strike="noStrike">
              <a:solidFill>
                <a:srgbClr val="000000"/>
              </a:solidFill>
              <a:uFillTx/>
              <a:latin typeface="Myriad Pro"/>
            </a:endParaRPr>
          </a:p>
          <a:p>
            <a:pPr indent="0" algn="ctr" defTabSz="685800">
              <a:lnSpc>
                <a:spcPct val="100000"/>
              </a:lnSpc>
              <a:spcBef>
                <a:spcPts val="499"/>
              </a:spcBef>
              <a:buNone/>
              <a:tabLst>
                <a:tab pos="0" algn="l"/>
              </a:tabLst>
            </a:pPr>
            <a:r>
              <a:rPr lang="en-GB" sz="2400" b="0" u="none" strike="noStrike">
                <a:solidFill>
                  <a:srgbClr val="888888"/>
                </a:solidFill>
                <a:uFillTx/>
                <a:latin typeface="Myriad Pro"/>
                <a:ea typeface="Myriad Pro"/>
              </a:rPr>
              <a:t>Body Level Two</a:t>
            </a:r>
            <a:endParaRPr lang="en-GB" sz="2400" b="0" u="none" strike="noStrike">
              <a:solidFill>
                <a:srgbClr val="000000"/>
              </a:solidFill>
              <a:uFillTx/>
              <a:latin typeface="Myriad Pro"/>
            </a:endParaRPr>
          </a:p>
          <a:p>
            <a:pPr indent="0" algn="ctr" defTabSz="685800">
              <a:lnSpc>
                <a:spcPct val="100000"/>
              </a:lnSpc>
              <a:spcBef>
                <a:spcPts val="499"/>
              </a:spcBef>
              <a:buNone/>
              <a:tabLst>
                <a:tab pos="0" algn="l"/>
              </a:tabLst>
            </a:pPr>
            <a:r>
              <a:rPr lang="en-GB" sz="2400" b="0" u="none" strike="noStrike">
                <a:solidFill>
                  <a:srgbClr val="888888"/>
                </a:solidFill>
                <a:uFillTx/>
                <a:latin typeface="Myriad Pro"/>
                <a:ea typeface="Myriad Pro"/>
              </a:rPr>
              <a:t>Body Level Three</a:t>
            </a:r>
            <a:endParaRPr lang="en-GB" sz="2400" b="0" u="none" strike="noStrike">
              <a:solidFill>
                <a:srgbClr val="000000"/>
              </a:solidFill>
              <a:uFillTx/>
              <a:latin typeface="Myriad Pro"/>
            </a:endParaRPr>
          </a:p>
          <a:p>
            <a:pPr indent="0" algn="ctr" defTabSz="685800">
              <a:lnSpc>
                <a:spcPct val="100000"/>
              </a:lnSpc>
              <a:spcBef>
                <a:spcPts val="499"/>
              </a:spcBef>
              <a:buNone/>
              <a:tabLst>
                <a:tab pos="0" algn="l"/>
              </a:tabLst>
            </a:pPr>
            <a:r>
              <a:rPr lang="en-GB" sz="2400" b="0" u="none" strike="noStrike">
                <a:solidFill>
                  <a:srgbClr val="888888"/>
                </a:solidFill>
                <a:uFillTx/>
                <a:latin typeface="Myriad Pro"/>
                <a:ea typeface="Myriad Pro"/>
              </a:rPr>
              <a:t>Body Level Four</a:t>
            </a:r>
            <a:endParaRPr lang="en-GB" sz="2400" b="0" u="none" strike="noStrike">
              <a:solidFill>
                <a:srgbClr val="000000"/>
              </a:solidFill>
              <a:uFillTx/>
              <a:latin typeface="Myriad Pro"/>
            </a:endParaRPr>
          </a:p>
          <a:p>
            <a:pPr indent="0" algn="ctr" defTabSz="685800">
              <a:lnSpc>
                <a:spcPct val="100000"/>
              </a:lnSpc>
              <a:spcBef>
                <a:spcPts val="499"/>
              </a:spcBef>
              <a:buNone/>
              <a:tabLst>
                <a:tab pos="0" algn="l"/>
              </a:tabLst>
            </a:pPr>
            <a:r>
              <a:rPr lang="en-GB" sz="2400" b="0" u="none" strike="noStrike">
                <a:solidFill>
                  <a:srgbClr val="888888"/>
                </a:solidFill>
                <a:uFillTx/>
                <a:latin typeface="Myriad Pro"/>
                <a:ea typeface="Myriad Pro"/>
              </a:rPr>
              <a:t>Body Level Five</a:t>
            </a:r>
            <a:endParaRPr lang="en-GB" sz="2400" b="0" u="none" strike="noStrike">
              <a:solidFill>
                <a:srgbClr val="000000"/>
              </a:solidFill>
              <a:uFillTx/>
              <a:latin typeface="Myriad Pro"/>
            </a:endParaRPr>
          </a:p>
        </p:txBody>
      </p:sp>
      <p:sp>
        <p:nvSpPr>
          <p:cNvPr id="2" name="PlaceHolder 3"/>
          <p:cNvSpPr>
            <a:spLocks noGrp="1"/>
          </p:cNvSpPr>
          <p:nvPr>
            <p:ph type="sldNum" idx="1"/>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FFFFFF"/>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4"/>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6" name="PlaceHolder 2"/>
          <p:cNvSpPr>
            <a:spLocks noGrp="1"/>
          </p:cNvSpPr>
          <p:nvPr>
            <p:ph type="body"/>
          </p:nvPr>
        </p:nvSpPr>
        <p:spPr>
          <a:xfrm>
            <a:off x="457200" y="1600200"/>
            <a:ext cx="8229240" cy="3916800"/>
          </a:xfrm>
          <a:prstGeom prst="rect">
            <a:avLst/>
          </a:prstGeom>
          <a:noFill/>
          <a:ln w="12600">
            <a:noFill/>
          </a:ln>
        </p:spPr>
        <p:txBody>
          <a:bodyPr lIns="45720" tIns="45000" rIns="45720" bIns="45000" anchor="t">
            <a:noAutofit/>
          </a:bodyPr>
          <a:lstStyle/>
          <a:p>
            <a:pPr marL="257040" indent="-25704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One</a:t>
            </a:r>
            <a:endParaRPr lang="en-GB" sz="2400" b="0" u="none" strike="noStrike">
              <a:solidFill>
                <a:srgbClr val="000000"/>
              </a:solidFill>
              <a:uFillTx/>
              <a:latin typeface="Myriad Pro"/>
            </a:endParaRPr>
          </a:p>
          <a:p>
            <a:pPr marL="587880" lvl="1" indent="-24516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Two</a:t>
            </a:r>
            <a:endParaRPr lang="en-GB" sz="2400" b="0" u="none" strike="noStrike">
              <a:solidFill>
                <a:srgbClr val="000000"/>
              </a:solidFill>
              <a:uFillTx/>
              <a:latin typeface="Myriad Pro"/>
            </a:endParaRPr>
          </a:p>
          <a:p>
            <a:pPr marL="914400" lvl="2" indent="-22860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Three</a:t>
            </a:r>
            <a:endParaRPr lang="en-GB" sz="2400" b="0" u="none" strike="noStrike">
              <a:solidFill>
                <a:srgbClr val="000000"/>
              </a:solidFill>
              <a:uFillTx/>
              <a:latin typeface="Myriad Pro"/>
            </a:endParaRPr>
          </a:p>
          <a:p>
            <a:pPr marL="1303200" lvl="3" indent="-27432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Four</a:t>
            </a:r>
            <a:endParaRPr lang="en-GB" sz="2400" b="0" u="none" strike="noStrike">
              <a:solidFill>
                <a:srgbClr val="000000"/>
              </a:solidFill>
              <a:uFillTx/>
              <a:latin typeface="Myriad Pro"/>
            </a:endParaRPr>
          </a:p>
          <a:p>
            <a:pPr marL="1645920" lvl="4" indent="-27432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Five</a:t>
            </a:r>
            <a:endParaRPr lang="en-GB" sz="2400" b="0" u="none" strike="noStrike">
              <a:solidFill>
                <a:srgbClr val="000000"/>
              </a:solidFill>
              <a:uFillTx/>
              <a:latin typeface="Myriad Pro"/>
            </a:endParaRPr>
          </a:p>
        </p:txBody>
      </p:sp>
      <p:sp>
        <p:nvSpPr>
          <p:cNvPr id="7" name="PlaceHolder 3"/>
          <p:cNvSpPr>
            <a:spLocks noGrp="1"/>
          </p:cNvSpPr>
          <p:nvPr>
            <p:ph type="sldNum" idx="2"/>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2" name="PlaceHolder 1"/>
          <p:cNvSpPr>
            <a:spLocks noGrp="1"/>
          </p:cNvSpPr>
          <p:nvPr>
            <p:ph type="title"/>
          </p:nvPr>
        </p:nvSpPr>
        <p:spPr>
          <a:xfrm>
            <a:off x="683640" y="3993120"/>
            <a:ext cx="7772040" cy="1361880"/>
          </a:xfrm>
          <a:prstGeom prst="rect">
            <a:avLst/>
          </a:prstGeom>
          <a:noFill/>
          <a:ln w="12600">
            <a:noFill/>
          </a:ln>
        </p:spPr>
        <p:txBody>
          <a:bodyPr lIns="45720" tIns="45000" rIns="45720" bIns="45000" anchor="t">
            <a:noAutofit/>
          </a:bodyPr>
          <a:lstStyle/>
          <a:p>
            <a:pPr indent="0" defTabSz="685800">
              <a:lnSpc>
                <a:spcPct val="100000"/>
              </a:lnSpc>
              <a:buNone/>
              <a:tabLst>
                <a:tab pos="0" algn="l"/>
              </a:tabLst>
            </a:pPr>
            <a:r>
              <a:rPr lang="en-GB" sz="3000" b="1" u="none" strike="noStrike" cap="all">
                <a:solidFill>
                  <a:srgbClr val="000000"/>
                </a:solidFill>
                <a:uFillTx/>
                <a:latin typeface="Myriad Pro"/>
                <a:ea typeface="Myriad Pro"/>
              </a:rPr>
              <a:t>Title Text</a:t>
            </a:r>
            <a:endParaRPr lang="en-GB" sz="3000" b="0" u="none" strike="noStrike">
              <a:solidFill>
                <a:srgbClr val="000000"/>
              </a:solidFill>
              <a:uFillTx/>
              <a:latin typeface="Myriad Pro"/>
            </a:endParaRPr>
          </a:p>
        </p:txBody>
      </p:sp>
      <p:sp>
        <p:nvSpPr>
          <p:cNvPr id="13" name="PlaceHolder 2"/>
          <p:cNvSpPr>
            <a:spLocks noGrp="1"/>
          </p:cNvSpPr>
          <p:nvPr>
            <p:ph type="body"/>
          </p:nvPr>
        </p:nvSpPr>
        <p:spPr>
          <a:xfrm>
            <a:off x="683640" y="2493000"/>
            <a:ext cx="7772040" cy="1499760"/>
          </a:xfrm>
          <a:prstGeom prst="rect">
            <a:avLst/>
          </a:prstGeom>
          <a:noFill/>
          <a:ln w="12600">
            <a:noFill/>
          </a:ln>
        </p:spPr>
        <p:txBody>
          <a:bodyPr lIns="45720" tIns="45000" rIns="45720" bIns="45000" anchor="b">
            <a:noAutofit/>
          </a:bodyPr>
          <a:lstStyle/>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One</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Two</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Three</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Four</a:t>
            </a:r>
            <a:endParaRPr lang="en-GB" sz="1500" b="0" u="none" strike="noStrike">
              <a:solidFill>
                <a:srgbClr val="000000"/>
              </a:solidFill>
              <a:uFillTx/>
              <a:latin typeface="Myriad Pro"/>
            </a:endParaRPr>
          </a:p>
          <a:p>
            <a:pPr indent="0" defTabSz="685800">
              <a:lnSpc>
                <a:spcPct val="100000"/>
              </a:lnSpc>
              <a:spcBef>
                <a:spcPts val="300"/>
              </a:spcBef>
              <a:buNone/>
              <a:tabLst>
                <a:tab pos="0" algn="l"/>
              </a:tabLst>
            </a:pPr>
            <a:r>
              <a:rPr lang="en-GB" sz="1500" b="0" u="none" strike="noStrike">
                <a:solidFill>
                  <a:srgbClr val="888888"/>
                </a:solidFill>
                <a:uFillTx/>
                <a:latin typeface="Myriad Pro"/>
                <a:ea typeface="Myriad Pro"/>
              </a:rPr>
              <a:t>Body Level Five</a:t>
            </a:r>
            <a:endParaRPr lang="en-GB" sz="1500" b="0" u="none" strike="noStrike">
              <a:solidFill>
                <a:srgbClr val="000000"/>
              </a:solidFill>
              <a:uFillTx/>
              <a:latin typeface="Myriad Pro"/>
            </a:endParaRPr>
          </a:p>
        </p:txBody>
      </p:sp>
      <p:sp>
        <p:nvSpPr>
          <p:cNvPr id="14" name="PlaceHolder 3"/>
          <p:cNvSpPr>
            <a:spLocks noGrp="1"/>
          </p:cNvSpPr>
          <p:nvPr>
            <p:ph type="sldNum" idx="3"/>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18" name="PlaceHolder 2"/>
          <p:cNvSpPr>
            <a:spLocks noGrp="1"/>
          </p:cNvSpPr>
          <p:nvPr>
            <p:ph type="body"/>
          </p:nvPr>
        </p:nvSpPr>
        <p:spPr>
          <a:xfrm>
            <a:off x="457200" y="1600200"/>
            <a:ext cx="4038120" cy="3988800"/>
          </a:xfrm>
          <a:prstGeom prst="rect">
            <a:avLst/>
          </a:prstGeom>
          <a:noFill/>
          <a:ln w="12600">
            <a:noFill/>
          </a:ln>
        </p:spPr>
        <p:txBody>
          <a:bodyPr lIns="45720" tIns="45000" rIns="45720" bIns="45000" anchor="t">
            <a:noAutofit/>
          </a:bodyPr>
          <a:lstStyle/>
          <a:p>
            <a:pPr marL="257040" indent="-257040" defTabSz="685800">
              <a:lnSpc>
                <a:spcPct val="100000"/>
              </a:lnSpc>
              <a:spcBef>
                <a:spcPts val="499"/>
              </a:spcBef>
              <a:buClr>
                <a:srgbClr val="000000"/>
              </a:buClr>
              <a:buFont typeface="Arial"/>
              <a:buChar char="•"/>
            </a:pPr>
            <a:r>
              <a:rPr lang="en-GB" sz="2100" b="0" u="none" strike="noStrike">
                <a:solidFill>
                  <a:srgbClr val="000000"/>
                </a:solidFill>
                <a:uFillTx/>
                <a:latin typeface="Myriad Pro"/>
                <a:ea typeface="Myriad Pro"/>
              </a:rPr>
              <a:t>Body Level One</a:t>
            </a:r>
            <a:endParaRPr lang="en-GB" sz="2100" b="0" u="none" strike="noStrike">
              <a:solidFill>
                <a:srgbClr val="000000"/>
              </a:solidFill>
              <a:uFillTx/>
              <a:latin typeface="Myriad Pro"/>
            </a:endParaRPr>
          </a:p>
          <a:p>
            <a:pPr marL="592920" lvl="1" indent="-250200" defTabSz="685800">
              <a:lnSpc>
                <a:spcPct val="100000"/>
              </a:lnSpc>
              <a:spcBef>
                <a:spcPts val="499"/>
              </a:spcBef>
              <a:buClr>
                <a:srgbClr val="000000"/>
              </a:buClr>
              <a:buFont typeface="Arial"/>
              <a:buChar char="–"/>
            </a:pPr>
            <a:r>
              <a:rPr lang="en-GB" sz="2100" b="0" u="none" strike="noStrike">
                <a:solidFill>
                  <a:srgbClr val="000000"/>
                </a:solidFill>
                <a:uFillTx/>
                <a:latin typeface="Myriad Pro"/>
                <a:ea typeface="Myriad Pro"/>
              </a:rPr>
              <a:t>Body Level Two</a:t>
            </a:r>
            <a:endParaRPr lang="en-GB" sz="2100" b="0" u="none" strike="noStrike">
              <a:solidFill>
                <a:srgbClr val="000000"/>
              </a:solidFill>
              <a:uFillTx/>
              <a:latin typeface="Myriad Pro"/>
            </a:endParaRPr>
          </a:p>
          <a:p>
            <a:pPr marL="925920" lvl="2" indent="-240120" defTabSz="685800">
              <a:lnSpc>
                <a:spcPct val="100000"/>
              </a:lnSpc>
              <a:spcBef>
                <a:spcPts val="499"/>
              </a:spcBef>
              <a:buClr>
                <a:srgbClr val="000000"/>
              </a:buClr>
              <a:buFont typeface="Arial"/>
              <a:buChar char="•"/>
            </a:pPr>
            <a:r>
              <a:rPr lang="en-GB" sz="2100" b="0" u="none" strike="noStrike">
                <a:solidFill>
                  <a:srgbClr val="000000"/>
                </a:solidFill>
                <a:uFillTx/>
                <a:latin typeface="Myriad Pro"/>
                <a:ea typeface="Myriad Pro"/>
              </a:rPr>
              <a:t>Body Level Three</a:t>
            </a:r>
            <a:endParaRPr lang="en-GB" sz="2100" b="0" u="none" strike="noStrike">
              <a:solidFill>
                <a:srgbClr val="000000"/>
              </a:solidFill>
              <a:uFillTx/>
              <a:latin typeface="Myriad Pro"/>
            </a:endParaRPr>
          </a:p>
          <a:p>
            <a:pPr marL="1305720" lvl="3" indent="-276840" defTabSz="685800">
              <a:lnSpc>
                <a:spcPct val="100000"/>
              </a:lnSpc>
              <a:spcBef>
                <a:spcPts val="499"/>
              </a:spcBef>
              <a:buClr>
                <a:srgbClr val="000000"/>
              </a:buClr>
              <a:buFont typeface="Arial"/>
              <a:buChar char="–"/>
            </a:pPr>
            <a:r>
              <a:rPr lang="en-GB" sz="2100" b="0" u="none" strike="noStrike">
                <a:solidFill>
                  <a:srgbClr val="000000"/>
                </a:solidFill>
                <a:uFillTx/>
                <a:latin typeface="Myriad Pro"/>
                <a:ea typeface="Myriad Pro"/>
              </a:rPr>
              <a:t>Body Level Four</a:t>
            </a:r>
            <a:endParaRPr lang="en-GB" sz="2100" b="0" u="none" strike="noStrike">
              <a:solidFill>
                <a:srgbClr val="000000"/>
              </a:solidFill>
              <a:uFillTx/>
              <a:latin typeface="Myriad Pro"/>
            </a:endParaRPr>
          </a:p>
          <a:p>
            <a:pPr marL="1648440" lvl="4" indent="-276840" defTabSz="685800">
              <a:lnSpc>
                <a:spcPct val="100000"/>
              </a:lnSpc>
              <a:spcBef>
                <a:spcPts val="499"/>
              </a:spcBef>
              <a:buClr>
                <a:srgbClr val="000000"/>
              </a:buClr>
              <a:buFont typeface="Arial"/>
              <a:buChar char="»"/>
            </a:pPr>
            <a:r>
              <a:rPr lang="en-GB" sz="2100" b="0" u="none" strike="noStrike">
                <a:solidFill>
                  <a:srgbClr val="000000"/>
                </a:solidFill>
                <a:uFillTx/>
                <a:latin typeface="Myriad Pro"/>
                <a:ea typeface="Myriad Pro"/>
              </a:rPr>
              <a:t>Body Level Five</a:t>
            </a:r>
            <a:endParaRPr lang="en-GB" sz="2100" b="0" u="none" strike="noStrike">
              <a:solidFill>
                <a:srgbClr val="000000"/>
              </a:solidFill>
              <a:uFillTx/>
              <a:latin typeface="Myriad Pro"/>
            </a:endParaRPr>
          </a:p>
        </p:txBody>
      </p:sp>
      <p:sp>
        <p:nvSpPr>
          <p:cNvPr id="19" name="PlaceHolder 3"/>
          <p:cNvSpPr>
            <a:spLocks noGrp="1"/>
          </p:cNvSpPr>
          <p:nvPr>
            <p:ph type="sldNum" idx="4"/>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23" name="PlaceHolder 2"/>
          <p:cNvSpPr>
            <a:spLocks noGrp="1"/>
          </p:cNvSpPr>
          <p:nvPr>
            <p:ph type="body"/>
          </p:nvPr>
        </p:nvSpPr>
        <p:spPr>
          <a:xfrm>
            <a:off x="457200" y="1535040"/>
            <a:ext cx="4039920" cy="639360"/>
          </a:xfrm>
          <a:prstGeom prst="rect">
            <a:avLst/>
          </a:prstGeom>
          <a:noFill/>
          <a:ln w="12600">
            <a:noFill/>
          </a:ln>
        </p:spPr>
        <p:txBody>
          <a:bodyPr lIns="45720" tIns="45000" rIns="45720" bIns="45000" anchor="b">
            <a:noAutofit/>
          </a:bodyPr>
          <a:lstStyle/>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One</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Two</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Three</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Four</a:t>
            </a:r>
            <a:endParaRPr lang="en-GB" sz="1800" b="0" u="none" strike="noStrike">
              <a:solidFill>
                <a:srgbClr val="000000"/>
              </a:solidFill>
              <a:uFillTx/>
              <a:latin typeface="Myriad Pro"/>
            </a:endParaRPr>
          </a:p>
          <a:p>
            <a:pPr indent="0" defTabSz="685800">
              <a:lnSpc>
                <a:spcPct val="100000"/>
              </a:lnSpc>
              <a:spcBef>
                <a:spcPts val="400"/>
              </a:spcBef>
              <a:buNone/>
              <a:tabLst>
                <a:tab pos="0" algn="l"/>
              </a:tabLst>
            </a:pPr>
            <a:r>
              <a:rPr lang="en-GB" sz="1800" b="1" u="none" strike="noStrike">
                <a:solidFill>
                  <a:srgbClr val="000000"/>
                </a:solidFill>
                <a:uFillTx/>
                <a:latin typeface="Myriad Pro"/>
                <a:ea typeface="Myriad Pro"/>
              </a:rPr>
              <a:t>Body Level Five</a:t>
            </a:r>
            <a:endParaRPr lang="en-GB" sz="1800" b="0" u="none" strike="noStrike">
              <a:solidFill>
                <a:srgbClr val="000000"/>
              </a:solidFill>
              <a:uFillTx/>
              <a:latin typeface="Myriad Pro"/>
            </a:endParaRPr>
          </a:p>
        </p:txBody>
      </p:sp>
      <p:sp>
        <p:nvSpPr>
          <p:cNvPr id="24" name="PlaceHolder 3"/>
          <p:cNvSpPr>
            <a:spLocks noGrp="1"/>
          </p:cNvSpPr>
          <p:nvPr>
            <p:ph type="body"/>
          </p:nvPr>
        </p:nvSpPr>
        <p:spPr>
          <a:xfrm>
            <a:off x="4645080" y="1535040"/>
            <a:ext cx="4041360" cy="639360"/>
          </a:xfrm>
          <a:prstGeom prst="rect">
            <a:avLst/>
          </a:prstGeom>
          <a:noFill/>
          <a:ln w="12600">
            <a:noFill/>
          </a:ln>
        </p:spPr>
        <p:txBody>
          <a:bodyPr lIns="45720" tIns="45000" rIns="45720" bIns="45000" anchor="b">
            <a:noAutofit/>
          </a:bodyPr>
          <a:lstStyle/>
          <a:p>
            <a:pPr marL="432000" indent="-324000">
              <a:spcBef>
                <a:spcPts val="1417"/>
              </a:spcBef>
              <a:buClr>
                <a:srgbClr val="000000"/>
              </a:buClr>
              <a:buSzPct val="45000"/>
              <a:buFont typeface="Wingdings" charset="2"/>
              <a:buChar char=""/>
            </a:pPr>
            <a:r>
              <a:rPr lang="en-GB" sz="2400" b="0" u="none" strike="noStrike">
                <a:solidFill>
                  <a:srgbClr val="000000"/>
                </a:solidFill>
                <a:uFillTx/>
                <a:latin typeface="Myriad Pro"/>
              </a:rPr>
              <a:t>Click to edit the outline text format</a:t>
            </a:r>
          </a:p>
          <a:p>
            <a:pPr marL="864000" lvl="1" indent="-324000">
              <a:spcBef>
                <a:spcPts val="1134"/>
              </a:spcBef>
              <a:buClr>
                <a:srgbClr val="000000"/>
              </a:buClr>
              <a:buSzPct val="75000"/>
              <a:buFont typeface="Symbol" charset="2"/>
              <a:buChar char=""/>
            </a:pPr>
            <a:r>
              <a:rPr lang="en-GB" sz="2400" b="0" u="none" strike="noStrike">
                <a:solidFill>
                  <a:srgbClr val="000000"/>
                </a:solidFill>
                <a:uFillTx/>
                <a:latin typeface="Myriad Pro"/>
              </a:rPr>
              <a:t>Second Outline Level</a:t>
            </a:r>
          </a:p>
          <a:p>
            <a:pPr marL="1296000" lvl="2" indent="-288000">
              <a:spcBef>
                <a:spcPts val="850"/>
              </a:spcBef>
              <a:buClr>
                <a:srgbClr val="000000"/>
              </a:buClr>
              <a:buSzPct val="45000"/>
              <a:buFont typeface="Wingdings" charset="2"/>
              <a:buChar char=""/>
            </a:pPr>
            <a:r>
              <a:rPr lang="en-GB" sz="2400" b="0" u="none" strike="noStrike">
                <a:solidFill>
                  <a:srgbClr val="000000"/>
                </a:solidFill>
                <a:uFillTx/>
                <a:latin typeface="Myriad Pro"/>
              </a:rPr>
              <a:t>Third Outline Level</a:t>
            </a:r>
          </a:p>
          <a:p>
            <a:pPr marL="1728000" lvl="3" indent="-216000">
              <a:spcBef>
                <a:spcPts val="567"/>
              </a:spcBef>
              <a:buClr>
                <a:srgbClr val="000000"/>
              </a:buClr>
              <a:buSzPct val="75000"/>
              <a:buFont typeface="Symbol" charset="2"/>
              <a:buChar char=""/>
            </a:pPr>
            <a:r>
              <a:rPr lang="en-GB" sz="2400" b="0" u="none" strike="noStrike">
                <a:solidFill>
                  <a:srgbClr val="000000"/>
                </a:solidFill>
                <a:uFillTx/>
                <a:latin typeface="Myriad Pro"/>
              </a:rPr>
              <a:t>Fourth Outline Level</a:t>
            </a:r>
          </a:p>
          <a:p>
            <a:pPr marL="2160000" lvl="4" indent="-216000">
              <a:spcBef>
                <a:spcPts val="283"/>
              </a:spcBef>
              <a:buClr>
                <a:srgbClr val="000000"/>
              </a:buClr>
              <a:buSzPct val="45000"/>
              <a:buFont typeface="Wingdings" charset="2"/>
              <a:buChar char=""/>
            </a:pPr>
            <a:r>
              <a:rPr lang="en-GB" sz="2400" b="0" u="none" strike="noStrike">
                <a:solidFill>
                  <a:srgbClr val="000000"/>
                </a:solidFill>
                <a:uFillTx/>
                <a:latin typeface="Myriad Pro"/>
              </a:rPr>
              <a:t>Fifth Outline Level</a:t>
            </a:r>
          </a:p>
          <a:p>
            <a:pPr marL="2592000" lvl="5" indent="-216000">
              <a:spcBef>
                <a:spcPts val="283"/>
              </a:spcBef>
              <a:buClr>
                <a:srgbClr val="000000"/>
              </a:buClr>
              <a:buSzPct val="45000"/>
              <a:buFont typeface="Wingdings" charset="2"/>
              <a:buChar char=""/>
            </a:pPr>
            <a:r>
              <a:rPr lang="en-GB" sz="2400" b="0" u="none" strike="noStrike">
                <a:solidFill>
                  <a:srgbClr val="000000"/>
                </a:solidFill>
                <a:uFillTx/>
                <a:latin typeface="Myriad Pro"/>
              </a:rPr>
              <a:t>Sixth Outline Level</a:t>
            </a:r>
          </a:p>
          <a:p>
            <a:pPr marL="3024000" lvl="6" indent="-216000">
              <a:spcBef>
                <a:spcPts val="283"/>
              </a:spcBef>
              <a:buClr>
                <a:srgbClr val="000000"/>
              </a:buClr>
              <a:buSzPct val="45000"/>
              <a:buFont typeface="Wingdings" charset="2"/>
              <a:buChar char=""/>
            </a:pPr>
            <a:r>
              <a:rPr lang="en-GB" sz="2400" b="0" u="none" strike="noStrike">
                <a:solidFill>
                  <a:srgbClr val="000000"/>
                </a:solidFill>
                <a:uFillTx/>
                <a:latin typeface="Myriad Pro"/>
              </a:rPr>
              <a:t>Seventh Outline Level</a:t>
            </a:r>
          </a:p>
        </p:txBody>
      </p:sp>
      <p:sp>
        <p:nvSpPr>
          <p:cNvPr id="25" name="PlaceHolder 4"/>
          <p:cNvSpPr>
            <a:spLocks noGrp="1"/>
          </p:cNvSpPr>
          <p:nvPr>
            <p:ph type="sldNum" idx="5"/>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5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0" u="none" strike="noStrike">
                <a:solidFill>
                  <a:srgbClr val="000000"/>
                </a:solidFill>
                <a:uFillTx/>
                <a:latin typeface="Myriad Pro"/>
                <a:ea typeface="Myriad Pro"/>
              </a:rPr>
              <a:t>Title Text</a:t>
            </a:r>
            <a:endParaRPr lang="en-GB" sz="3300" b="0" u="none" strike="noStrike">
              <a:solidFill>
                <a:srgbClr val="000000"/>
              </a:solidFill>
              <a:uFillTx/>
              <a:latin typeface="Myriad Pro"/>
            </a:endParaRPr>
          </a:p>
        </p:txBody>
      </p:sp>
      <p:sp>
        <p:nvSpPr>
          <p:cNvPr id="29" name="PlaceHolder 2"/>
          <p:cNvSpPr>
            <a:spLocks noGrp="1"/>
          </p:cNvSpPr>
          <p:nvPr>
            <p:ph type="sldNum" idx="6"/>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32" name="PlaceHolder 1"/>
          <p:cNvSpPr>
            <a:spLocks noGrp="1"/>
          </p:cNvSpPr>
          <p:nvPr>
            <p:ph type="sldNum" idx="7"/>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35" name="PlaceHolder 1"/>
          <p:cNvSpPr>
            <a:spLocks noGrp="1"/>
          </p:cNvSpPr>
          <p:nvPr>
            <p:ph type="title"/>
          </p:nvPr>
        </p:nvSpPr>
        <p:spPr>
          <a:xfrm>
            <a:off x="457200" y="272880"/>
            <a:ext cx="3007800" cy="1161720"/>
          </a:xfrm>
          <a:prstGeom prst="rect">
            <a:avLst/>
          </a:prstGeom>
          <a:noFill/>
          <a:ln w="12600">
            <a:noFill/>
          </a:ln>
        </p:spPr>
        <p:txBody>
          <a:bodyPr lIns="45720" tIns="45000" rIns="45720" bIns="45000" anchor="b">
            <a:noAutofit/>
          </a:bodyPr>
          <a:lstStyle/>
          <a:p>
            <a:pPr indent="0" defTabSz="685800">
              <a:lnSpc>
                <a:spcPct val="100000"/>
              </a:lnSpc>
              <a:buNone/>
              <a:tabLst>
                <a:tab pos="0" algn="l"/>
              </a:tabLst>
            </a:pPr>
            <a:r>
              <a:rPr lang="en-GB" sz="1500" b="1" u="none" strike="noStrike">
                <a:solidFill>
                  <a:srgbClr val="000000"/>
                </a:solidFill>
                <a:uFillTx/>
                <a:latin typeface="Myriad Pro"/>
                <a:ea typeface="Myriad Pro"/>
              </a:rPr>
              <a:t>Title Text</a:t>
            </a:r>
            <a:endParaRPr lang="en-GB" sz="1500" b="0" u="none" strike="noStrike">
              <a:solidFill>
                <a:srgbClr val="000000"/>
              </a:solidFill>
              <a:uFillTx/>
              <a:latin typeface="Myriad Pro"/>
            </a:endParaRPr>
          </a:p>
        </p:txBody>
      </p:sp>
      <p:sp>
        <p:nvSpPr>
          <p:cNvPr id="36" name="PlaceHolder 2"/>
          <p:cNvSpPr>
            <a:spLocks noGrp="1"/>
          </p:cNvSpPr>
          <p:nvPr>
            <p:ph type="body"/>
          </p:nvPr>
        </p:nvSpPr>
        <p:spPr>
          <a:xfrm>
            <a:off x="3575160" y="272880"/>
            <a:ext cx="5111280" cy="5171760"/>
          </a:xfrm>
          <a:prstGeom prst="rect">
            <a:avLst/>
          </a:prstGeom>
          <a:noFill/>
          <a:ln w="12600">
            <a:noFill/>
          </a:ln>
        </p:spPr>
        <p:txBody>
          <a:bodyPr lIns="45720" tIns="45000" rIns="45720" bIns="45000" anchor="t">
            <a:noAutofit/>
          </a:bodyPr>
          <a:lstStyle/>
          <a:p>
            <a:pPr marL="257040" indent="-25704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One</a:t>
            </a:r>
            <a:endParaRPr lang="en-GB" sz="2400" b="0" u="none" strike="noStrike">
              <a:solidFill>
                <a:srgbClr val="000000"/>
              </a:solidFill>
              <a:uFillTx/>
              <a:latin typeface="Myriad Pro"/>
            </a:endParaRPr>
          </a:p>
          <a:p>
            <a:pPr marL="587880" lvl="1" indent="-24516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Two</a:t>
            </a:r>
            <a:endParaRPr lang="en-GB" sz="2400" b="0" u="none" strike="noStrike">
              <a:solidFill>
                <a:srgbClr val="000000"/>
              </a:solidFill>
              <a:uFillTx/>
              <a:latin typeface="Myriad Pro"/>
            </a:endParaRPr>
          </a:p>
          <a:p>
            <a:pPr marL="914400" lvl="2" indent="-22860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Three</a:t>
            </a:r>
            <a:endParaRPr lang="en-GB" sz="2400" b="0" u="none" strike="noStrike">
              <a:solidFill>
                <a:srgbClr val="000000"/>
              </a:solidFill>
              <a:uFillTx/>
              <a:latin typeface="Myriad Pro"/>
            </a:endParaRPr>
          </a:p>
          <a:p>
            <a:pPr marL="1303200" lvl="3" indent="-27432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Four</a:t>
            </a:r>
            <a:endParaRPr lang="en-GB" sz="2400" b="0" u="none" strike="noStrike">
              <a:solidFill>
                <a:srgbClr val="000000"/>
              </a:solidFill>
              <a:uFillTx/>
              <a:latin typeface="Myriad Pro"/>
            </a:endParaRPr>
          </a:p>
          <a:p>
            <a:pPr marL="1645920" lvl="4" indent="-274320" defTabSz="685800">
              <a:lnSpc>
                <a:spcPct val="100000"/>
              </a:lnSpc>
              <a:spcBef>
                <a:spcPts val="499"/>
              </a:spcBef>
              <a:buClr>
                <a:srgbClr val="000000"/>
              </a:buClr>
              <a:buFont typeface="Arial"/>
              <a:buChar char="»"/>
            </a:pPr>
            <a:r>
              <a:rPr lang="en-GB" sz="2400" b="0" u="none" strike="noStrike">
                <a:solidFill>
                  <a:srgbClr val="000000"/>
                </a:solidFill>
                <a:uFillTx/>
                <a:latin typeface="Myriad Pro"/>
                <a:ea typeface="Myriad Pro"/>
              </a:rPr>
              <a:t>Body Level Five</a:t>
            </a:r>
            <a:endParaRPr lang="en-GB" sz="2400" b="0" u="none" strike="noStrike">
              <a:solidFill>
                <a:srgbClr val="000000"/>
              </a:solidFill>
              <a:uFillTx/>
              <a:latin typeface="Myriad Pro"/>
            </a:endParaRPr>
          </a:p>
        </p:txBody>
      </p:sp>
      <p:sp>
        <p:nvSpPr>
          <p:cNvPr id="37" name="PlaceHolder 3"/>
          <p:cNvSpPr>
            <a:spLocks noGrp="1"/>
          </p:cNvSpPr>
          <p:nvPr>
            <p:ph type="body"/>
          </p:nvPr>
        </p:nvSpPr>
        <p:spPr>
          <a:xfrm>
            <a:off x="457200" y="1434960"/>
            <a:ext cx="3007800" cy="4029480"/>
          </a:xfrm>
          <a:prstGeom prst="rect">
            <a:avLst/>
          </a:prstGeom>
          <a:noFill/>
          <a:ln w="12600">
            <a:noFill/>
          </a:ln>
        </p:spPr>
        <p:txBody>
          <a:bodyPr lIns="45720" tIns="45000" rIns="45720" bIns="45000" anchor="t">
            <a:noAutofit/>
          </a:bodyPr>
          <a:lstStyle/>
          <a:p>
            <a:pPr marL="432000" indent="-324000">
              <a:spcBef>
                <a:spcPts val="1417"/>
              </a:spcBef>
              <a:buClr>
                <a:srgbClr val="000000"/>
              </a:buClr>
              <a:buSzPct val="45000"/>
              <a:buFont typeface="Wingdings" charset="2"/>
              <a:buChar char=""/>
            </a:pPr>
            <a:r>
              <a:rPr lang="en-GB" sz="2400" b="0" u="none" strike="noStrike">
                <a:solidFill>
                  <a:srgbClr val="000000"/>
                </a:solidFill>
                <a:uFillTx/>
                <a:latin typeface="Myriad Pro"/>
              </a:rPr>
              <a:t>Click to edit the outline text format</a:t>
            </a:r>
          </a:p>
          <a:p>
            <a:pPr marL="864000" lvl="1" indent="-324000">
              <a:spcBef>
                <a:spcPts val="1134"/>
              </a:spcBef>
              <a:buClr>
                <a:srgbClr val="000000"/>
              </a:buClr>
              <a:buSzPct val="75000"/>
              <a:buFont typeface="Symbol" charset="2"/>
              <a:buChar char=""/>
            </a:pPr>
            <a:r>
              <a:rPr lang="en-GB" sz="2400" b="0" u="none" strike="noStrike">
                <a:solidFill>
                  <a:srgbClr val="000000"/>
                </a:solidFill>
                <a:uFillTx/>
                <a:latin typeface="Myriad Pro"/>
              </a:rPr>
              <a:t>Second Outline Level</a:t>
            </a:r>
          </a:p>
          <a:p>
            <a:pPr marL="1296000" lvl="2" indent="-288000">
              <a:spcBef>
                <a:spcPts val="850"/>
              </a:spcBef>
              <a:buClr>
                <a:srgbClr val="000000"/>
              </a:buClr>
              <a:buSzPct val="45000"/>
              <a:buFont typeface="Wingdings" charset="2"/>
              <a:buChar char=""/>
            </a:pPr>
            <a:r>
              <a:rPr lang="en-GB" sz="2400" b="0" u="none" strike="noStrike">
                <a:solidFill>
                  <a:srgbClr val="000000"/>
                </a:solidFill>
                <a:uFillTx/>
                <a:latin typeface="Myriad Pro"/>
              </a:rPr>
              <a:t>Third Outline Level</a:t>
            </a:r>
          </a:p>
          <a:p>
            <a:pPr marL="1728000" lvl="3" indent="-216000">
              <a:spcBef>
                <a:spcPts val="567"/>
              </a:spcBef>
              <a:buClr>
                <a:srgbClr val="000000"/>
              </a:buClr>
              <a:buSzPct val="75000"/>
              <a:buFont typeface="Symbol" charset="2"/>
              <a:buChar char=""/>
            </a:pPr>
            <a:r>
              <a:rPr lang="en-GB" sz="2400" b="0" u="none" strike="noStrike">
                <a:solidFill>
                  <a:srgbClr val="000000"/>
                </a:solidFill>
                <a:uFillTx/>
                <a:latin typeface="Myriad Pro"/>
              </a:rPr>
              <a:t>Fourth Outline Level</a:t>
            </a:r>
          </a:p>
          <a:p>
            <a:pPr marL="2160000" lvl="4" indent="-216000">
              <a:spcBef>
                <a:spcPts val="283"/>
              </a:spcBef>
              <a:buClr>
                <a:srgbClr val="000000"/>
              </a:buClr>
              <a:buSzPct val="45000"/>
              <a:buFont typeface="Wingdings" charset="2"/>
              <a:buChar char=""/>
            </a:pPr>
            <a:r>
              <a:rPr lang="en-GB" sz="2400" b="0" u="none" strike="noStrike">
                <a:solidFill>
                  <a:srgbClr val="000000"/>
                </a:solidFill>
                <a:uFillTx/>
                <a:latin typeface="Myriad Pro"/>
              </a:rPr>
              <a:t>Fifth Outline Level</a:t>
            </a:r>
          </a:p>
          <a:p>
            <a:pPr marL="2592000" lvl="5" indent="-216000">
              <a:spcBef>
                <a:spcPts val="283"/>
              </a:spcBef>
              <a:buClr>
                <a:srgbClr val="000000"/>
              </a:buClr>
              <a:buSzPct val="45000"/>
              <a:buFont typeface="Wingdings" charset="2"/>
              <a:buChar char=""/>
            </a:pPr>
            <a:r>
              <a:rPr lang="en-GB" sz="2400" b="0" u="none" strike="noStrike">
                <a:solidFill>
                  <a:srgbClr val="000000"/>
                </a:solidFill>
                <a:uFillTx/>
                <a:latin typeface="Myriad Pro"/>
              </a:rPr>
              <a:t>Sixth Outline Level</a:t>
            </a:r>
          </a:p>
          <a:p>
            <a:pPr marL="3024000" lvl="6" indent="-216000">
              <a:spcBef>
                <a:spcPts val="283"/>
              </a:spcBef>
              <a:buClr>
                <a:srgbClr val="000000"/>
              </a:buClr>
              <a:buSzPct val="45000"/>
              <a:buFont typeface="Wingdings" charset="2"/>
              <a:buChar char=""/>
            </a:pPr>
            <a:r>
              <a:rPr lang="en-GB" sz="2400" b="0" u="none" strike="noStrike">
                <a:solidFill>
                  <a:srgbClr val="000000"/>
                </a:solidFill>
                <a:uFillTx/>
                <a:latin typeface="Myriad Pro"/>
              </a:rPr>
              <a:t>Seventh Outline Level</a:t>
            </a:r>
          </a:p>
        </p:txBody>
      </p:sp>
      <p:sp>
        <p:nvSpPr>
          <p:cNvPr id="38" name="PlaceHolder 4"/>
          <p:cNvSpPr>
            <a:spLocks noGrp="1"/>
          </p:cNvSpPr>
          <p:nvPr>
            <p:ph type="sldNum" idx="8"/>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rotWithShape="0">
          <a:blip r:embed="rId3"/>
          <a:stretch/>
        </a:blip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1792440" y="4509000"/>
            <a:ext cx="5486040" cy="566280"/>
          </a:xfrm>
          <a:prstGeom prst="rect">
            <a:avLst/>
          </a:prstGeom>
          <a:noFill/>
          <a:ln w="12600">
            <a:noFill/>
          </a:ln>
        </p:spPr>
        <p:txBody>
          <a:bodyPr lIns="45720" tIns="45000" rIns="45720" bIns="45000" anchor="b">
            <a:noAutofit/>
          </a:bodyPr>
          <a:lstStyle/>
          <a:p>
            <a:pPr indent="0" defTabSz="685800">
              <a:lnSpc>
                <a:spcPct val="100000"/>
              </a:lnSpc>
              <a:buNone/>
              <a:tabLst>
                <a:tab pos="0" algn="l"/>
              </a:tabLst>
            </a:pPr>
            <a:r>
              <a:rPr lang="en-GB" sz="1500" b="1" u="none" strike="noStrike">
                <a:solidFill>
                  <a:srgbClr val="000000"/>
                </a:solidFill>
                <a:uFillTx/>
                <a:latin typeface="Myriad Pro"/>
                <a:ea typeface="Myriad Pro"/>
              </a:rPr>
              <a:t>Title Text</a:t>
            </a:r>
            <a:endParaRPr lang="en-GB" sz="1500" b="0" u="none" strike="noStrike">
              <a:solidFill>
                <a:srgbClr val="000000"/>
              </a:solidFill>
              <a:uFillTx/>
              <a:latin typeface="Myriad Pro"/>
            </a:endParaRPr>
          </a:p>
        </p:txBody>
      </p:sp>
      <p:sp>
        <p:nvSpPr>
          <p:cNvPr id="42" name="PlaceHolder 2"/>
          <p:cNvSpPr>
            <a:spLocks noGrp="1"/>
          </p:cNvSpPr>
          <p:nvPr>
            <p:ph type="body"/>
          </p:nvPr>
        </p:nvSpPr>
        <p:spPr>
          <a:xfrm>
            <a:off x="1792440" y="612720"/>
            <a:ext cx="5486040" cy="3823920"/>
          </a:xfrm>
          <a:prstGeom prst="rect">
            <a:avLst/>
          </a:prstGeom>
          <a:noFill/>
          <a:ln w="0">
            <a:noFill/>
          </a:ln>
        </p:spPr>
        <p:txBody>
          <a:bodyPr lIns="91440" tIns="45000" rIns="91440" bIns="45000" anchor="t">
            <a:noAutofit/>
          </a:bodyPr>
          <a:lstStyle/>
          <a:p>
            <a:pPr marL="432000" indent="-324000">
              <a:spcBef>
                <a:spcPts val="1417"/>
              </a:spcBef>
              <a:buClr>
                <a:srgbClr val="000000"/>
              </a:buClr>
              <a:buSzPct val="45000"/>
              <a:buFont typeface="Wingdings" charset="2"/>
              <a:buChar char=""/>
            </a:pPr>
            <a:r>
              <a:rPr lang="en-GB" sz="1800" b="0" u="none" strike="noStrike">
                <a:solidFill>
                  <a:srgbClr val="000000"/>
                </a:solidFill>
                <a:uFillTx/>
                <a:latin typeface="Myriad Pro"/>
              </a:rPr>
              <a:t>Click to edit the outline text format</a:t>
            </a:r>
          </a:p>
          <a:p>
            <a:pPr marL="864000" lvl="1" indent="-324000">
              <a:spcBef>
                <a:spcPts val="1134"/>
              </a:spcBef>
              <a:buClr>
                <a:srgbClr val="000000"/>
              </a:buClr>
              <a:buSzPct val="75000"/>
              <a:buFont typeface="Symbol" charset="2"/>
              <a:buChar char=""/>
            </a:pPr>
            <a:r>
              <a:rPr lang="en-GB" sz="1800" b="0" u="none" strike="noStrike">
                <a:solidFill>
                  <a:srgbClr val="000000"/>
                </a:solidFill>
                <a:uFillTx/>
                <a:latin typeface="Myriad Pro"/>
              </a:rPr>
              <a:t>Second Outline Level</a:t>
            </a:r>
          </a:p>
          <a:p>
            <a:pPr marL="1296000" lvl="2" indent="-288000">
              <a:spcBef>
                <a:spcPts val="850"/>
              </a:spcBef>
              <a:buClr>
                <a:srgbClr val="000000"/>
              </a:buClr>
              <a:buSzPct val="45000"/>
              <a:buFont typeface="Wingdings" charset="2"/>
              <a:buChar char=""/>
            </a:pPr>
            <a:r>
              <a:rPr lang="en-GB" sz="1800" b="0" u="none" strike="noStrike">
                <a:solidFill>
                  <a:srgbClr val="000000"/>
                </a:solidFill>
                <a:uFillTx/>
                <a:latin typeface="Myriad Pro"/>
              </a:rPr>
              <a:t>Third Outline Level</a:t>
            </a:r>
          </a:p>
          <a:p>
            <a:pPr marL="1728000" lvl="3" indent="-216000">
              <a:spcBef>
                <a:spcPts val="567"/>
              </a:spcBef>
              <a:buClr>
                <a:srgbClr val="000000"/>
              </a:buClr>
              <a:buSzPct val="75000"/>
              <a:buFont typeface="Symbol" charset="2"/>
              <a:buChar char=""/>
            </a:pPr>
            <a:r>
              <a:rPr lang="en-GB" sz="1800" b="0" u="none" strike="noStrike">
                <a:solidFill>
                  <a:srgbClr val="000000"/>
                </a:solidFill>
                <a:uFillTx/>
                <a:latin typeface="Myriad Pro"/>
              </a:rPr>
              <a:t>Fourth Outline Level</a:t>
            </a:r>
          </a:p>
          <a:p>
            <a:pPr marL="2160000" lvl="4" indent="-216000">
              <a:spcBef>
                <a:spcPts val="283"/>
              </a:spcBef>
              <a:buClr>
                <a:srgbClr val="000000"/>
              </a:buClr>
              <a:buSzPct val="45000"/>
              <a:buFont typeface="Wingdings" charset="2"/>
              <a:buChar char=""/>
            </a:pPr>
            <a:r>
              <a:rPr lang="en-GB" sz="1800" b="0" u="none" strike="noStrike">
                <a:solidFill>
                  <a:srgbClr val="000000"/>
                </a:solidFill>
                <a:uFillTx/>
                <a:latin typeface="Myriad Pro"/>
              </a:rPr>
              <a:t>Fifth Outline Level</a:t>
            </a:r>
          </a:p>
          <a:p>
            <a:pPr marL="2592000" lvl="5" indent="-216000">
              <a:spcBef>
                <a:spcPts val="283"/>
              </a:spcBef>
              <a:buClr>
                <a:srgbClr val="000000"/>
              </a:buClr>
              <a:buSzPct val="45000"/>
              <a:buFont typeface="Wingdings" charset="2"/>
              <a:buChar char=""/>
            </a:pPr>
            <a:r>
              <a:rPr lang="en-GB" sz="1800" b="0" u="none" strike="noStrike">
                <a:solidFill>
                  <a:srgbClr val="000000"/>
                </a:solidFill>
                <a:uFillTx/>
                <a:latin typeface="Myriad Pro"/>
              </a:rPr>
              <a:t>Sixth Outline Level</a:t>
            </a:r>
          </a:p>
          <a:p>
            <a:pPr marL="3024000" lvl="6" indent="-216000">
              <a:spcBef>
                <a:spcPts val="283"/>
              </a:spcBef>
              <a:buClr>
                <a:srgbClr val="000000"/>
              </a:buClr>
              <a:buSzPct val="45000"/>
              <a:buFont typeface="Wingdings" charset="2"/>
              <a:buChar char=""/>
            </a:pPr>
            <a:r>
              <a:rPr lang="en-GB" sz="1800" b="0" u="none" strike="noStrike">
                <a:solidFill>
                  <a:srgbClr val="000000"/>
                </a:solidFill>
                <a:uFillTx/>
                <a:latin typeface="Myriad Pro"/>
              </a:rPr>
              <a:t>Seventh Outline Level</a:t>
            </a:r>
          </a:p>
        </p:txBody>
      </p:sp>
      <p:sp>
        <p:nvSpPr>
          <p:cNvPr id="43" name="PlaceHolder 3"/>
          <p:cNvSpPr>
            <a:spLocks noGrp="1"/>
          </p:cNvSpPr>
          <p:nvPr>
            <p:ph type="body"/>
          </p:nvPr>
        </p:nvSpPr>
        <p:spPr>
          <a:xfrm>
            <a:off x="1792440" y="5157360"/>
            <a:ext cx="5486040" cy="431640"/>
          </a:xfrm>
          <a:prstGeom prst="rect">
            <a:avLst/>
          </a:prstGeom>
          <a:noFill/>
          <a:ln w="12600">
            <a:noFill/>
          </a:ln>
        </p:spPr>
        <p:txBody>
          <a:bodyPr lIns="45720" tIns="45000" rIns="45720" bIns="45000" anchor="t">
            <a:noAutofit/>
          </a:bodyPr>
          <a:lstStyle/>
          <a:p>
            <a:pPr indent="0" defTabSz="685800">
              <a:lnSpc>
                <a:spcPct val="100000"/>
              </a:lnSpc>
              <a:spcBef>
                <a:spcPts val="201"/>
              </a:spcBef>
              <a:buNone/>
              <a:tabLst>
                <a:tab pos="0" algn="l"/>
              </a:tabLst>
            </a:pPr>
            <a:r>
              <a:rPr lang="en-GB" sz="1000" b="0" u="none" strike="noStrike">
                <a:solidFill>
                  <a:srgbClr val="000000"/>
                </a:solidFill>
                <a:uFillTx/>
                <a:latin typeface="Myriad Pro"/>
                <a:ea typeface="Myriad Pro"/>
              </a:rPr>
              <a:t>Body Level One</a:t>
            </a:r>
            <a:endParaRPr lang="en-GB" sz="1000" b="0" u="none" strike="noStrike">
              <a:solidFill>
                <a:srgbClr val="000000"/>
              </a:solidFill>
              <a:uFillTx/>
              <a:latin typeface="Myriad Pro"/>
            </a:endParaRPr>
          </a:p>
          <a:p>
            <a:pPr indent="0" defTabSz="685800">
              <a:lnSpc>
                <a:spcPct val="100000"/>
              </a:lnSpc>
              <a:spcBef>
                <a:spcPts val="201"/>
              </a:spcBef>
              <a:buNone/>
              <a:tabLst>
                <a:tab pos="0" algn="l"/>
              </a:tabLst>
            </a:pPr>
            <a:r>
              <a:rPr lang="en-GB" sz="1000" b="0" u="none" strike="noStrike">
                <a:solidFill>
                  <a:srgbClr val="000000"/>
                </a:solidFill>
                <a:uFillTx/>
                <a:latin typeface="Myriad Pro"/>
                <a:ea typeface="Myriad Pro"/>
              </a:rPr>
              <a:t>Body Level Two</a:t>
            </a:r>
            <a:endParaRPr lang="en-GB" sz="1000" b="0" u="none" strike="noStrike">
              <a:solidFill>
                <a:srgbClr val="000000"/>
              </a:solidFill>
              <a:uFillTx/>
              <a:latin typeface="Myriad Pro"/>
            </a:endParaRPr>
          </a:p>
          <a:p>
            <a:pPr indent="0" defTabSz="685800">
              <a:lnSpc>
                <a:spcPct val="100000"/>
              </a:lnSpc>
              <a:spcBef>
                <a:spcPts val="201"/>
              </a:spcBef>
              <a:buNone/>
              <a:tabLst>
                <a:tab pos="0" algn="l"/>
              </a:tabLst>
            </a:pPr>
            <a:r>
              <a:rPr lang="en-GB" sz="1000" b="0" u="none" strike="noStrike">
                <a:solidFill>
                  <a:srgbClr val="000000"/>
                </a:solidFill>
                <a:uFillTx/>
                <a:latin typeface="Myriad Pro"/>
                <a:ea typeface="Myriad Pro"/>
              </a:rPr>
              <a:t>Body Level Three</a:t>
            </a:r>
            <a:endParaRPr lang="en-GB" sz="1000" b="0" u="none" strike="noStrike">
              <a:solidFill>
                <a:srgbClr val="000000"/>
              </a:solidFill>
              <a:uFillTx/>
              <a:latin typeface="Myriad Pro"/>
            </a:endParaRPr>
          </a:p>
          <a:p>
            <a:pPr indent="0" defTabSz="685800">
              <a:lnSpc>
                <a:spcPct val="100000"/>
              </a:lnSpc>
              <a:spcBef>
                <a:spcPts val="201"/>
              </a:spcBef>
              <a:buNone/>
              <a:tabLst>
                <a:tab pos="0" algn="l"/>
              </a:tabLst>
            </a:pPr>
            <a:r>
              <a:rPr lang="en-GB" sz="1000" b="0" u="none" strike="noStrike">
                <a:solidFill>
                  <a:srgbClr val="000000"/>
                </a:solidFill>
                <a:uFillTx/>
                <a:latin typeface="Myriad Pro"/>
                <a:ea typeface="Myriad Pro"/>
              </a:rPr>
              <a:t>Body Level Four</a:t>
            </a:r>
            <a:endParaRPr lang="en-GB" sz="1000" b="0" u="none" strike="noStrike">
              <a:solidFill>
                <a:srgbClr val="000000"/>
              </a:solidFill>
              <a:uFillTx/>
              <a:latin typeface="Myriad Pro"/>
            </a:endParaRPr>
          </a:p>
          <a:p>
            <a:pPr indent="0" defTabSz="685800">
              <a:lnSpc>
                <a:spcPct val="100000"/>
              </a:lnSpc>
              <a:spcBef>
                <a:spcPts val="201"/>
              </a:spcBef>
              <a:buNone/>
              <a:tabLst>
                <a:tab pos="0" algn="l"/>
              </a:tabLst>
            </a:pPr>
            <a:r>
              <a:rPr lang="en-GB" sz="1000" b="0" u="none" strike="noStrike">
                <a:solidFill>
                  <a:srgbClr val="000000"/>
                </a:solidFill>
                <a:uFillTx/>
                <a:latin typeface="Myriad Pro"/>
                <a:ea typeface="Myriad Pro"/>
              </a:rPr>
              <a:t>Body Level Five</a:t>
            </a:r>
            <a:endParaRPr lang="en-GB" sz="1000" b="0" u="none" strike="noStrike">
              <a:solidFill>
                <a:srgbClr val="000000"/>
              </a:solidFill>
              <a:uFillTx/>
              <a:latin typeface="Myriad Pro"/>
            </a:endParaRPr>
          </a:p>
        </p:txBody>
      </p:sp>
      <p:sp>
        <p:nvSpPr>
          <p:cNvPr id="44" name="PlaceHolder 4"/>
          <p:cNvSpPr>
            <a:spLocks noGrp="1"/>
          </p:cNvSpPr>
          <p:nvPr>
            <p:ph type="sldNum" idx="9"/>
          </p:nvPr>
        </p:nvSpPr>
        <p:spPr>
          <a:xfrm>
            <a:off x="8455680" y="6435720"/>
            <a:ext cx="230760" cy="2307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000000"/>
              </a:solidFill>
              <a:uFillTx/>
              <a:latin typeface="Times New Roman"/>
            </a:endParaRPr>
          </a:p>
        </p:txBody>
      </p:sp>
    </p:spTree>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2" Type="http://schemas.openxmlformats.org/officeDocument/2006/relationships/hyperlink" Target="https://digitalcommons.biola.edu/open-textbooks/1"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PlaceHolder 1"/>
          <p:cNvSpPr>
            <a:spLocks noGrp="1"/>
          </p:cNvSpPr>
          <p:nvPr>
            <p:ph type="title"/>
          </p:nvPr>
        </p:nvSpPr>
        <p:spPr>
          <a:xfrm>
            <a:off x="1058400" y="2565000"/>
            <a:ext cx="7772040" cy="3453840"/>
          </a:xfrm>
          <a:prstGeom prst="rect">
            <a:avLst/>
          </a:prstGeom>
          <a:noFill/>
          <a:ln w="12600">
            <a:noFill/>
          </a:ln>
        </p:spPr>
        <p:txBody>
          <a:bodyPr lIns="45720" tIns="45000" rIns="45720" bIns="45000" anchor="ctr">
            <a:normAutofit fontScale="90000"/>
          </a:bodyPr>
          <a:lstStyle/>
          <a:p>
            <a:pPr indent="0" algn="ctr" defTabSz="562680">
              <a:lnSpc>
                <a:spcPct val="100000"/>
              </a:lnSpc>
              <a:buNone/>
              <a:tabLst>
                <a:tab pos="0" algn="l"/>
              </a:tabLst>
            </a:pPr>
            <a:br>
              <a:rPr sz="3040"/>
            </a:br>
            <a:br>
              <a:rPr sz="3040"/>
            </a:br>
            <a:br>
              <a:rPr sz="3040"/>
            </a:br>
            <a:r>
              <a:rPr lang="en-GB" sz="3040" b="1" u="none" strike="noStrike">
                <a:solidFill>
                  <a:schemeClr val="accent2"/>
                </a:solidFill>
                <a:uFillTx/>
                <a:latin typeface="Myriad Pro"/>
                <a:ea typeface="Myriad Pro"/>
              </a:rPr>
              <a:t>LCLM 5004</a:t>
            </a:r>
            <a:br>
              <a:rPr sz="3040"/>
            </a:br>
            <a:r>
              <a:rPr lang="en-GB" sz="3040" b="1" u="none" strike="noStrike">
                <a:solidFill>
                  <a:srgbClr val="000000"/>
                </a:solidFill>
                <a:uFillTx/>
                <a:latin typeface="Myriad Pro"/>
                <a:ea typeface="Myriad Pro"/>
              </a:rPr>
              <a:t> </a:t>
            </a:r>
            <a:r>
              <a:rPr lang="en-GB" sz="3040" b="1" u="none" strike="noStrike">
                <a:solidFill>
                  <a:schemeClr val="accent2"/>
                </a:solidFill>
                <a:uFillTx/>
                <a:latin typeface="Myriad Pro"/>
                <a:ea typeface="Myriad Pro"/>
              </a:rPr>
              <a:t>Managing Business Information</a:t>
            </a:r>
            <a:r>
              <a:rPr lang="en-GB" sz="1800" b="1" u="none" strike="noStrike">
                <a:solidFill>
                  <a:srgbClr val="000000"/>
                </a:solidFill>
                <a:uFillTx/>
                <a:latin typeface="Arial"/>
                <a:ea typeface="Arial"/>
              </a:rPr>
              <a:t> </a:t>
            </a:r>
            <a:endParaRPr lang="en-GB" sz="1800" b="0" u="none" strike="noStrike">
              <a:solidFill>
                <a:srgbClr val="000000"/>
              </a:solidFill>
              <a:uFillTx/>
              <a:latin typeface="Myriad Pro"/>
            </a:endParaRPr>
          </a:p>
          <a:p>
            <a:pPr indent="0" algn="ctr" defTabSz="562680">
              <a:lnSpc>
                <a:spcPct val="100000"/>
              </a:lnSpc>
              <a:buNone/>
              <a:tabLst>
                <a:tab pos="0" algn="l"/>
              </a:tabLst>
            </a:pPr>
            <a:r>
              <a:rPr lang="en-GB" sz="3100" b="1" u="none" strike="noStrike">
                <a:solidFill>
                  <a:schemeClr val="accent2"/>
                </a:solidFill>
                <a:uFillTx/>
                <a:latin typeface="Myriad Pro"/>
                <a:ea typeface="Calibri"/>
              </a:rPr>
              <a:t>Week 3: </a:t>
            </a:r>
            <a:br>
              <a:rPr sz="3100"/>
            </a:br>
            <a:r>
              <a:rPr lang="en-GB" sz="2700" b="1" u="none" strike="noStrike">
                <a:solidFill>
                  <a:schemeClr val="accent2"/>
                </a:solidFill>
                <a:uFillTx/>
                <a:latin typeface="Myriad Pro"/>
                <a:ea typeface="Calibri"/>
              </a:rPr>
              <a:t>Distinction between Data &amp; Information </a:t>
            </a:r>
            <a:r>
              <a:rPr lang="en-GB" sz="2700" b="1" u="none" strike="noStrike">
                <a:solidFill>
                  <a:schemeClr val="accent2"/>
                </a:solidFill>
                <a:uFillTx/>
                <a:latin typeface="Myriad Pro"/>
                <a:ea typeface="Myriad Pro"/>
              </a:rPr>
              <a:t>Database Design Principles and Normalization</a:t>
            </a:r>
            <a:br>
              <a:rPr sz="2700"/>
            </a:br>
            <a:r>
              <a:rPr lang="en-GB" sz="2700" b="1" u="none" strike="noStrike">
                <a:solidFill>
                  <a:schemeClr val="accent2"/>
                </a:solidFill>
                <a:uFillTx/>
                <a:latin typeface="Myriad Pro"/>
                <a:ea typeface="Myriad Pro"/>
              </a:rPr>
              <a:t>Structured Query Language (SQL) for Database Querying and Management</a:t>
            </a:r>
            <a:br>
              <a:rPr sz="3100"/>
            </a:br>
            <a:br>
              <a:rPr sz="3100"/>
            </a:br>
            <a:br>
              <a:rPr sz="3040"/>
            </a:br>
            <a:br>
              <a:rPr sz="2950"/>
            </a:br>
            <a:br>
              <a:rPr sz="2950"/>
            </a:br>
            <a:endParaRPr lang="en-GB" sz="2700" b="0" u="none" strike="noStrike">
              <a:solidFill>
                <a:srgbClr val="000000"/>
              </a:solidFill>
              <a:uFillTx/>
              <a:latin typeface="Myriad Pro"/>
            </a:endParaRPr>
          </a:p>
        </p:txBody>
      </p:sp>
      <p:sp>
        <p:nvSpPr>
          <p:cNvPr id="54" name="TextBox 1"/>
          <p:cNvSpPr/>
          <p:nvPr/>
        </p:nvSpPr>
        <p:spPr>
          <a:xfrm>
            <a:off x="313200" y="934920"/>
            <a:ext cx="8234640" cy="106524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algn="ctr" defTabSz="914400">
              <a:lnSpc>
                <a:spcPct val="100000"/>
              </a:lnSpc>
              <a:tabLst>
                <a:tab pos="0" algn="l"/>
              </a:tabLst>
            </a:pPr>
            <a:r>
              <a:rPr lang="en-US" sz="3200" b="1" u="none" strike="noStrike">
                <a:solidFill>
                  <a:srgbClr val="000000"/>
                </a:solidFill>
                <a:uFillTx/>
                <a:latin typeface="Arial"/>
                <a:ea typeface="Arial"/>
              </a:rPr>
              <a:t>BA</a:t>
            </a:r>
            <a:r>
              <a:rPr lang="en-US" sz="3200" b="1" u="none" strike="noStrike" spc="-34">
                <a:solidFill>
                  <a:srgbClr val="000000"/>
                </a:solidFill>
                <a:uFillTx/>
                <a:latin typeface="Arial"/>
                <a:ea typeface="Arial"/>
              </a:rPr>
              <a:t> </a:t>
            </a:r>
            <a:r>
              <a:rPr lang="en-US" sz="3200" b="1" u="none" strike="noStrike">
                <a:solidFill>
                  <a:srgbClr val="000000"/>
                </a:solidFill>
                <a:uFillTx/>
                <a:latin typeface="Arial"/>
                <a:ea typeface="Arial"/>
              </a:rPr>
              <a:t>(Hons)</a:t>
            </a:r>
            <a:r>
              <a:rPr lang="en-US" sz="3200" b="1" u="none" strike="noStrike" spc="-34">
                <a:solidFill>
                  <a:srgbClr val="000000"/>
                </a:solidFill>
                <a:uFillTx/>
                <a:latin typeface="Arial"/>
                <a:ea typeface="Arial"/>
              </a:rPr>
              <a:t> </a:t>
            </a:r>
            <a:r>
              <a:rPr lang="en-US" sz="3200" b="1" u="none" strike="noStrike">
                <a:solidFill>
                  <a:srgbClr val="000000"/>
                </a:solidFill>
                <a:uFillTx/>
                <a:latin typeface="Arial"/>
                <a:ea typeface="Arial"/>
              </a:rPr>
              <a:t>Leadership</a:t>
            </a:r>
            <a:r>
              <a:rPr lang="en-US" sz="3200" b="1" u="none" strike="noStrike" spc="-31">
                <a:solidFill>
                  <a:srgbClr val="000000"/>
                </a:solidFill>
                <a:uFillTx/>
                <a:latin typeface="Arial"/>
                <a:ea typeface="Arial"/>
              </a:rPr>
              <a:t> </a:t>
            </a:r>
            <a:r>
              <a:rPr lang="en-US" sz="3200" b="1" u="none" strike="noStrike">
                <a:solidFill>
                  <a:srgbClr val="000000"/>
                </a:solidFill>
                <a:uFillTx/>
                <a:latin typeface="Arial"/>
                <a:ea typeface="Arial"/>
              </a:rPr>
              <a:t>and</a:t>
            </a:r>
            <a:r>
              <a:rPr lang="en-US" sz="3200" b="1" u="none" strike="noStrike" spc="-26">
                <a:solidFill>
                  <a:srgbClr val="000000"/>
                </a:solidFill>
                <a:uFillTx/>
                <a:latin typeface="Arial"/>
                <a:ea typeface="Arial"/>
              </a:rPr>
              <a:t> </a:t>
            </a:r>
            <a:r>
              <a:rPr lang="en-US" sz="3200" b="1" u="none" strike="noStrike">
                <a:solidFill>
                  <a:srgbClr val="000000"/>
                </a:solidFill>
                <a:uFillTx/>
                <a:latin typeface="Arial"/>
                <a:ea typeface="Arial"/>
              </a:rPr>
              <a:t>Management</a:t>
            </a:r>
            <a:r>
              <a:rPr lang="en-US" sz="3200" b="1" u="none" strike="noStrike" spc="-34">
                <a:solidFill>
                  <a:srgbClr val="000000"/>
                </a:solidFill>
                <a:uFillTx/>
                <a:latin typeface="Arial"/>
                <a:ea typeface="Arial"/>
              </a:rPr>
              <a:t> </a:t>
            </a:r>
            <a:r>
              <a:rPr lang="en-US" sz="3200" b="1" u="none" strike="noStrike">
                <a:solidFill>
                  <a:srgbClr val="000000"/>
                </a:solidFill>
                <a:uFillTx/>
                <a:latin typeface="Arial"/>
                <a:ea typeface="Arial"/>
              </a:rPr>
              <a:t>Skills</a:t>
            </a:r>
            <a:r>
              <a:rPr lang="en-US" sz="3200" b="1" u="none" strike="noStrike" spc="-31">
                <a:solidFill>
                  <a:srgbClr val="000000"/>
                </a:solidFill>
                <a:uFillTx/>
                <a:latin typeface="Arial"/>
                <a:ea typeface="Arial"/>
              </a:rPr>
              <a:t> </a:t>
            </a:r>
            <a:r>
              <a:rPr lang="en-US" sz="3200" b="1" u="none" strike="noStrike">
                <a:solidFill>
                  <a:srgbClr val="000000"/>
                </a:solidFill>
                <a:uFillTx/>
                <a:latin typeface="Arial"/>
                <a:ea typeface="Arial"/>
              </a:rPr>
              <a:t>for</a:t>
            </a:r>
            <a:r>
              <a:rPr lang="en-US" sz="3200" b="1" u="none" strike="noStrike" spc="-31">
                <a:solidFill>
                  <a:srgbClr val="000000"/>
                </a:solidFill>
                <a:uFillTx/>
                <a:latin typeface="Arial"/>
                <a:ea typeface="Arial"/>
              </a:rPr>
              <a:t> </a:t>
            </a:r>
            <a:r>
              <a:rPr lang="en-US" sz="3200" b="1" u="none" strike="noStrike">
                <a:solidFill>
                  <a:srgbClr val="000000"/>
                </a:solidFill>
                <a:uFillTx/>
                <a:latin typeface="Arial"/>
                <a:ea typeface="Arial"/>
              </a:rPr>
              <a:t>the</a:t>
            </a:r>
            <a:r>
              <a:rPr lang="en-US" sz="3200" b="1" u="none" strike="noStrike" spc="-26">
                <a:solidFill>
                  <a:srgbClr val="000000"/>
                </a:solidFill>
                <a:uFillTx/>
                <a:latin typeface="Arial"/>
                <a:ea typeface="Arial"/>
              </a:rPr>
              <a:t> </a:t>
            </a:r>
            <a:r>
              <a:rPr lang="en-US" sz="3200" b="1" u="none" strike="noStrike" spc="-11">
                <a:solidFill>
                  <a:srgbClr val="000000"/>
                </a:solidFill>
                <a:uFillTx/>
                <a:latin typeface="Arial"/>
                <a:ea typeface="Arial"/>
              </a:rPr>
              <a:t>Workplace</a:t>
            </a:r>
            <a:endParaRPr lang="en-GB" sz="3200" b="0" u="none" strike="noStrike">
              <a:solidFill>
                <a:srgbClr val="FFFFFF"/>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wipe(down)">
                                      <p:cBhvr additive="repl">
                                        <p:cTn id="7" dur="500"/>
                                        <p:tgtEl>
                                          <p:spTgt spid="5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53"/>
                                        </p:tgtEl>
                                        <p:attrNameLst>
                                          <p:attrName>style.visibility</p:attrName>
                                        </p:attrNameLst>
                                      </p:cBhvr>
                                      <p:to>
                                        <p:strVal val="visible"/>
                                      </p:to>
                                    </p:set>
                                    <p:animEffect transition="in" filter="fade">
                                      <p:cBhvr additive="repl">
                                        <p:cTn id="12" dur="1000"/>
                                        <p:tgtEl>
                                          <p:spTgt spid="53"/>
                                        </p:tgtEl>
                                      </p:cBhvr>
                                    </p:animEffect>
                                    <p:anim calcmode="lin" valueType="num">
                                      <p:cBhvr additive="repl">
                                        <p:cTn id="13" dur="1000" fill="hold"/>
                                        <p:tgtEl>
                                          <p:spTgt spid="53"/>
                                        </p:tgtEl>
                                        <p:attrNameLst>
                                          <p:attrName>ppt_x</p:attrName>
                                        </p:attrNameLst>
                                      </p:cBhvr>
                                      <p:tavLst>
                                        <p:tav tm="0">
                                          <p:val>
                                            <p:strVal val="#ppt_x"/>
                                          </p:val>
                                        </p:tav>
                                        <p:tav tm="100000">
                                          <p:val>
                                            <p:strVal val="#ppt_x"/>
                                          </p:val>
                                        </p:tav>
                                      </p:tavLst>
                                    </p:anim>
                                    <p:anim calcmode="lin" valueType="num">
                                      <p:cBhvr additive="repl">
                                        <p:cTn id="14"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PlaceHolder 1"/>
          <p:cNvSpPr>
            <a:spLocks noGrp="1"/>
          </p:cNvSpPr>
          <p:nvPr>
            <p:ph/>
          </p:nvPr>
        </p:nvSpPr>
        <p:spPr>
          <a:xfrm>
            <a:off x="246600" y="1379520"/>
            <a:ext cx="8722440" cy="4281120"/>
          </a:xfrm>
          <a:prstGeom prst="rect">
            <a:avLst/>
          </a:prstGeom>
          <a:noFill/>
          <a:ln w="12600">
            <a:noFill/>
          </a:ln>
        </p:spPr>
        <p:txBody>
          <a:bodyPr lIns="45720" tIns="45000" rIns="45720" bIns="45000" anchor="t">
            <a:noAutofit/>
          </a:bodyPr>
          <a:lstStyle/>
          <a:p>
            <a:pPr marL="257040" indent="-257040" defTabSz="685800">
              <a:lnSpc>
                <a:spcPct val="107000"/>
              </a:lnSpc>
              <a:spcBef>
                <a:spcPts val="499"/>
              </a:spcBef>
              <a:spcAft>
                <a:spcPts val="799"/>
              </a:spcAft>
              <a:buClr>
                <a:srgbClr val="000000"/>
              </a:buClr>
              <a:buFont typeface="Arial"/>
              <a:buChar char="•"/>
            </a:pPr>
            <a:r>
              <a:rPr lang="en-GB" sz="2800" b="0" u="none" strike="noStrike">
                <a:solidFill>
                  <a:srgbClr val="000000"/>
                </a:solidFill>
                <a:uFillTx/>
                <a:latin typeface="Myriad Pro"/>
                <a:ea typeface="Calibri"/>
              </a:rPr>
              <a:t>Information Systems and Technologies.</a:t>
            </a:r>
            <a:endParaRPr lang="en-GB" sz="2800" b="0" u="none" strike="noStrike">
              <a:solidFill>
                <a:srgbClr val="000000"/>
              </a:solidFill>
              <a:uFillTx/>
              <a:latin typeface="Myriad Pro"/>
            </a:endParaRPr>
          </a:p>
          <a:p>
            <a:pPr marL="257040" indent="-257040" defTabSz="685800">
              <a:lnSpc>
                <a:spcPct val="107000"/>
              </a:lnSpc>
              <a:spcBef>
                <a:spcPts val="499"/>
              </a:spcBef>
              <a:spcAft>
                <a:spcPts val="799"/>
              </a:spcAft>
              <a:buClr>
                <a:srgbClr val="000000"/>
              </a:buClr>
              <a:buFont typeface="Arial"/>
              <a:buChar char="•"/>
            </a:pPr>
            <a:r>
              <a:rPr lang="en-GB" sz="2800" b="0" u="none" strike="noStrike">
                <a:solidFill>
                  <a:srgbClr val="000000"/>
                </a:solidFill>
                <a:uFillTx/>
                <a:latin typeface="Myriad Pro"/>
                <a:ea typeface="Calibri"/>
              </a:rPr>
              <a:t>Overview of Information Systems (IS) and their components. </a:t>
            </a:r>
            <a:endParaRPr lang="en-GB" sz="2800" b="0" u="none" strike="noStrike">
              <a:solidFill>
                <a:srgbClr val="000000"/>
              </a:solidFill>
              <a:uFillTx/>
              <a:latin typeface="Myriad Pro"/>
            </a:endParaRPr>
          </a:p>
          <a:p>
            <a:pPr marL="257040" indent="-257040" defTabSz="685800">
              <a:lnSpc>
                <a:spcPct val="107000"/>
              </a:lnSpc>
              <a:spcBef>
                <a:spcPts val="499"/>
              </a:spcBef>
              <a:spcAft>
                <a:spcPts val="799"/>
              </a:spcAft>
              <a:buClr>
                <a:srgbClr val="000000"/>
              </a:buClr>
              <a:buFont typeface="Arial"/>
              <a:buChar char="•"/>
            </a:pPr>
            <a:r>
              <a:rPr lang="en-GB" sz="2800" b="0" u="none" strike="noStrike">
                <a:solidFill>
                  <a:srgbClr val="000000"/>
                </a:solidFill>
                <a:uFillTx/>
                <a:latin typeface="Myriad Pro"/>
                <a:ea typeface="Calibri"/>
              </a:rPr>
              <a:t>Introduction to Enterprise Resource Planning (ERP) systems.</a:t>
            </a:r>
            <a:endParaRPr lang="en-GB" sz="2800" b="0" u="none" strike="noStrike">
              <a:solidFill>
                <a:srgbClr val="000000"/>
              </a:solidFill>
              <a:uFillTx/>
              <a:latin typeface="Myriad Pro"/>
            </a:endParaRPr>
          </a:p>
          <a:p>
            <a:pPr marL="257040" indent="-257040" defTabSz="685800">
              <a:lnSpc>
                <a:spcPct val="107000"/>
              </a:lnSpc>
              <a:spcBef>
                <a:spcPts val="499"/>
              </a:spcBef>
              <a:spcAft>
                <a:spcPts val="799"/>
              </a:spcAft>
              <a:buClr>
                <a:srgbClr val="000000"/>
              </a:buClr>
              <a:buFont typeface="Arial"/>
              <a:buChar char="•"/>
            </a:pPr>
            <a:r>
              <a:rPr lang="en-GB" sz="2800" b="0" u="none" strike="noStrike">
                <a:solidFill>
                  <a:srgbClr val="000000"/>
                </a:solidFill>
                <a:uFillTx/>
                <a:latin typeface="Myriad Pro"/>
                <a:ea typeface="Calibri"/>
              </a:rPr>
              <a:t>Integration of information technologies for efficient business operations.</a:t>
            </a:r>
            <a:endParaRPr lang="en-GB" sz="2800" b="0" u="none" strike="noStrike">
              <a:solidFill>
                <a:srgbClr val="000000"/>
              </a:solidFill>
              <a:uFillTx/>
              <a:latin typeface="Myriad Pro"/>
            </a:endParaRPr>
          </a:p>
          <a:p>
            <a:pPr marL="257040" indent="-257040" defTabSz="685800">
              <a:lnSpc>
                <a:spcPct val="107000"/>
              </a:lnSpc>
              <a:spcBef>
                <a:spcPts val="499"/>
              </a:spcBef>
              <a:spcAft>
                <a:spcPts val="799"/>
              </a:spcAft>
              <a:buClr>
                <a:srgbClr val="000000"/>
              </a:buClr>
              <a:buFont typeface="Arial"/>
              <a:buChar char="•"/>
            </a:pPr>
            <a:r>
              <a:rPr lang="en-GB" sz="2800" b="0" u="none" strike="noStrike">
                <a:solidFill>
                  <a:srgbClr val="000000"/>
                </a:solidFill>
                <a:uFillTx/>
                <a:latin typeface="Myriad Pro"/>
                <a:ea typeface="Calibri"/>
              </a:rPr>
              <a:t>Discussion on the assessment.</a:t>
            </a:r>
            <a:endParaRPr lang="en-GB" sz="2800" b="0" u="none" strike="noStrike">
              <a:solidFill>
                <a:srgbClr val="000000"/>
              </a:solidFill>
              <a:uFillTx/>
              <a:latin typeface="Myriad Pro"/>
            </a:endParaRPr>
          </a:p>
        </p:txBody>
      </p:sp>
      <p:sp>
        <p:nvSpPr>
          <p:cNvPr id="56" name="PlaceHolder 2"/>
          <p:cNvSpPr>
            <a:spLocks noGrp="1"/>
          </p:cNvSpPr>
          <p:nvPr>
            <p:ph type="sldNum" idx="13"/>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57" name="PlaceHolder 3"/>
          <p:cNvSpPr>
            <a:spLocks noGrp="1"/>
          </p:cNvSpPr>
          <p:nvPr>
            <p:ph type="title"/>
          </p:nvPr>
        </p:nvSpPr>
        <p:spPr>
          <a:xfrm>
            <a:off x="1456560" y="250200"/>
            <a:ext cx="6171840" cy="584280"/>
          </a:xfrm>
          <a:prstGeom prst="rect">
            <a:avLst/>
          </a:prstGeom>
          <a:noFill/>
          <a:ln w="12600">
            <a:noFill/>
          </a:ln>
        </p:spPr>
        <p:txBody>
          <a:bodyPr lIns="45720" tIns="45000" rIns="45720" bIns="45000" anchor="ctr">
            <a:normAutofit fontScale="90000"/>
          </a:bodyPr>
          <a:lstStyle/>
          <a:p>
            <a:pPr indent="0" algn="ctr" defTabSz="631080">
              <a:lnSpc>
                <a:spcPct val="100000"/>
              </a:lnSpc>
              <a:buNone/>
              <a:tabLst>
                <a:tab pos="0" algn="l"/>
              </a:tabLst>
            </a:pPr>
            <a:r>
              <a:rPr lang="en-GB" sz="3309" b="1" u="none" strike="noStrike">
                <a:solidFill>
                  <a:srgbClr val="0070C0"/>
                </a:solidFill>
                <a:uFillTx/>
                <a:latin typeface="Myriad Pro"/>
                <a:ea typeface="Myriad Pro"/>
              </a:rPr>
              <a:t>Last Week (i.e., Week 2)</a:t>
            </a:r>
            <a:endParaRPr lang="en-GB" sz="3309" b="0" u="none" strike="noStrike">
              <a:solidFill>
                <a:srgbClr val="000000"/>
              </a:solidFill>
              <a:uFillTx/>
              <a:latin typeface="Myriad Pro"/>
            </a:endParaRPr>
          </a:p>
        </p:txBody>
      </p:sp>
      <p:sp>
        <p:nvSpPr>
          <p:cNvPr id="58" name="TextBox 7"/>
          <p:cNvSpPr/>
          <p:nvPr/>
        </p:nvSpPr>
        <p:spPr>
          <a:xfrm>
            <a:off x="210600" y="794520"/>
            <a:ext cx="8722440" cy="57744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100000"/>
              </a:lnSpc>
              <a:tabLst>
                <a:tab pos="0" algn="l"/>
              </a:tabLst>
            </a:pPr>
            <a:r>
              <a:rPr lang="en-GB" sz="3200" b="1" u="none" strike="noStrike">
                <a:solidFill>
                  <a:srgbClr val="000000"/>
                </a:solidFill>
                <a:uFillTx/>
                <a:latin typeface="Myriad Pro"/>
                <a:ea typeface="Myriad Pro"/>
              </a:rPr>
              <a:t>We examined ……………</a:t>
            </a:r>
            <a:endParaRPr lang="en-GB" sz="32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42" presetClass="entr" fill="hold" nodeType="click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fade">
                                      <p:cBhvr additive="repl">
                                        <p:cTn id="7" dur="1000"/>
                                        <p:tgtEl>
                                          <p:spTgt spid="58"/>
                                        </p:tgtEl>
                                      </p:cBhvr>
                                    </p:animEffect>
                                    <p:anim calcmode="lin" valueType="num">
                                      <p:cBhvr additive="repl">
                                        <p:cTn id="8" dur="1000" fill="hold"/>
                                        <p:tgtEl>
                                          <p:spTgt spid="58"/>
                                        </p:tgtEl>
                                        <p:attrNameLst>
                                          <p:attrName>ppt_x</p:attrName>
                                        </p:attrNameLst>
                                      </p:cBhvr>
                                      <p:tavLst>
                                        <p:tav tm="0">
                                          <p:val>
                                            <p:strVal val="#ppt_x"/>
                                          </p:val>
                                        </p:tav>
                                        <p:tav tm="100000">
                                          <p:val>
                                            <p:strVal val="#ppt_x"/>
                                          </p:val>
                                        </p:tav>
                                      </p:tavLst>
                                    </p:anim>
                                    <p:anim calcmode="lin" valueType="num">
                                      <p:cBhvr additive="repl">
                                        <p:cTn id="9" dur="1000" fill="hold"/>
                                        <p:tgtEl>
                                          <p:spTgt spid="5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7"/>
                                        </p:tgtEl>
                                        <p:attrNameLst>
                                          <p:attrName>style.visibility</p:attrName>
                                        </p:attrNameLst>
                                      </p:cBhvr>
                                      <p:to>
                                        <p:strVal val="visible"/>
                                      </p:to>
                                    </p:set>
                                    <p:animEffect transition="in" filter="barn(inVertical)">
                                      <p:cBhvr additive="repl">
                                        <p:cTn id="14" dur="500"/>
                                        <p:tgtEl>
                                          <p:spTgt spid="5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fade">
                                      <p:cBhvr additive="repl">
                                        <p:cTn id="19" dur="1000"/>
                                        <p:tgtEl>
                                          <p:spTgt spid="55"/>
                                        </p:tgtEl>
                                      </p:cBhvr>
                                    </p:animEffect>
                                    <p:anim calcmode="lin" valueType="num">
                                      <p:cBhvr additive="repl">
                                        <p:cTn id="20" dur="1000" fill="hold"/>
                                        <p:tgtEl>
                                          <p:spTgt spid="55"/>
                                        </p:tgtEl>
                                        <p:attrNameLst>
                                          <p:attrName>ppt_x</p:attrName>
                                        </p:attrNameLst>
                                      </p:cBhvr>
                                      <p:tavLst>
                                        <p:tav tm="0">
                                          <p:val>
                                            <p:strVal val="#ppt_x"/>
                                          </p:val>
                                        </p:tav>
                                        <p:tav tm="100000">
                                          <p:val>
                                            <p:strVal val="#ppt_x"/>
                                          </p:val>
                                        </p:tav>
                                      </p:tavLst>
                                    </p:anim>
                                    <p:anim calcmode="lin" valueType="num">
                                      <p:cBhvr additive="repl">
                                        <p:cTn id="21" dur="1000" fill="hold"/>
                                        <p:tgtEl>
                                          <p:spTgt spid="5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55">
                                            <p:txEl>
                                              <p:pRg st="0" end="0"/>
                                            </p:txEl>
                                          </p:spTgt>
                                        </p:tgtEl>
                                        <p:attrNameLst>
                                          <p:attrName>style.visibility</p:attrName>
                                        </p:attrNameLst>
                                      </p:cBhvr>
                                      <p:to>
                                        <p:strVal val="visible"/>
                                      </p:to>
                                    </p:set>
                                    <p:animEffect transition="in" filter="fade">
                                      <p:cBhvr additive="repl">
                                        <p:cTn id="26" dur="1000"/>
                                        <p:tgtEl>
                                          <p:spTgt spid="55">
                                            <p:txEl>
                                              <p:pRg st="0" end="0"/>
                                            </p:txEl>
                                          </p:spTgt>
                                        </p:tgtEl>
                                      </p:cBhvr>
                                    </p:animEffect>
                                    <p:anim calcmode="lin" valueType="num">
                                      <p:cBhvr additive="repl">
                                        <p:cTn id="27" dur="1000" fill="hold"/>
                                        <p:tgtEl>
                                          <p:spTgt spid="55">
                                            <p:txEl>
                                              <p:pRg st="0" end="0"/>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5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55">
                                            <p:txEl>
                                              <p:pRg st="1" end="1"/>
                                            </p:txEl>
                                          </p:spTgt>
                                        </p:tgtEl>
                                        <p:attrNameLst>
                                          <p:attrName>style.visibility</p:attrName>
                                        </p:attrNameLst>
                                      </p:cBhvr>
                                      <p:to>
                                        <p:strVal val="visible"/>
                                      </p:to>
                                    </p:set>
                                    <p:animEffect transition="in" filter="fade">
                                      <p:cBhvr additive="repl">
                                        <p:cTn id="33" dur="1000"/>
                                        <p:tgtEl>
                                          <p:spTgt spid="55">
                                            <p:txEl>
                                              <p:pRg st="1" end="1"/>
                                            </p:txEl>
                                          </p:spTgt>
                                        </p:tgtEl>
                                      </p:cBhvr>
                                    </p:animEffect>
                                    <p:anim calcmode="lin" valueType="num">
                                      <p:cBhvr additive="repl">
                                        <p:cTn id="34" dur="1000" fill="hold"/>
                                        <p:tgtEl>
                                          <p:spTgt spid="55">
                                            <p:txEl>
                                              <p:pRg st="1" end="1"/>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5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55">
                                            <p:txEl>
                                              <p:pRg st="2" end="2"/>
                                            </p:txEl>
                                          </p:spTgt>
                                        </p:tgtEl>
                                        <p:attrNameLst>
                                          <p:attrName>style.visibility</p:attrName>
                                        </p:attrNameLst>
                                      </p:cBhvr>
                                      <p:to>
                                        <p:strVal val="visible"/>
                                      </p:to>
                                    </p:set>
                                    <p:animEffect transition="in" filter="fade">
                                      <p:cBhvr additive="repl">
                                        <p:cTn id="40" dur="1000"/>
                                        <p:tgtEl>
                                          <p:spTgt spid="55">
                                            <p:txEl>
                                              <p:pRg st="2" end="2"/>
                                            </p:txEl>
                                          </p:spTgt>
                                        </p:tgtEl>
                                      </p:cBhvr>
                                    </p:animEffect>
                                    <p:anim calcmode="lin" valueType="num">
                                      <p:cBhvr additive="repl">
                                        <p:cTn id="41" dur="1000" fill="hold"/>
                                        <p:tgtEl>
                                          <p:spTgt spid="55">
                                            <p:txEl>
                                              <p:pRg st="2" end="2"/>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5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55">
                                            <p:txEl>
                                              <p:pRg st="3" end="3"/>
                                            </p:txEl>
                                          </p:spTgt>
                                        </p:tgtEl>
                                        <p:attrNameLst>
                                          <p:attrName>style.visibility</p:attrName>
                                        </p:attrNameLst>
                                      </p:cBhvr>
                                      <p:to>
                                        <p:strVal val="visible"/>
                                      </p:to>
                                    </p:set>
                                    <p:animEffect transition="in" filter="fade">
                                      <p:cBhvr additive="repl">
                                        <p:cTn id="47" dur="1000"/>
                                        <p:tgtEl>
                                          <p:spTgt spid="55">
                                            <p:txEl>
                                              <p:pRg st="3" end="3"/>
                                            </p:txEl>
                                          </p:spTgt>
                                        </p:tgtEl>
                                      </p:cBhvr>
                                    </p:animEffect>
                                    <p:anim calcmode="lin" valueType="num">
                                      <p:cBhvr additive="repl">
                                        <p:cTn id="48" dur="1000" fill="hold"/>
                                        <p:tgtEl>
                                          <p:spTgt spid="55">
                                            <p:txEl>
                                              <p:pRg st="3" end="3"/>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5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fill="hold" nodeType="clickEffect">
                                  <p:stCondLst>
                                    <p:cond delay="0"/>
                                  </p:stCondLst>
                                  <p:childTnLst>
                                    <p:set>
                                      <p:cBhvr>
                                        <p:cTn id="53" dur="1" fill="hold">
                                          <p:stCondLst>
                                            <p:cond delay="0"/>
                                          </p:stCondLst>
                                        </p:cTn>
                                        <p:tgtEl>
                                          <p:spTgt spid="55">
                                            <p:txEl>
                                              <p:pRg st="4" end="4"/>
                                            </p:txEl>
                                          </p:spTgt>
                                        </p:tgtEl>
                                        <p:attrNameLst>
                                          <p:attrName>style.visibility</p:attrName>
                                        </p:attrNameLst>
                                      </p:cBhvr>
                                      <p:to>
                                        <p:strVal val="visible"/>
                                      </p:to>
                                    </p:set>
                                    <p:animEffect transition="in" filter="fade">
                                      <p:cBhvr additive="repl">
                                        <p:cTn id="54" dur="1000"/>
                                        <p:tgtEl>
                                          <p:spTgt spid="55">
                                            <p:txEl>
                                              <p:pRg st="4" end="4"/>
                                            </p:txEl>
                                          </p:spTgt>
                                        </p:tgtEl>
                                      </p:cBhvr>
                                    </p:animEffect>
                                    <p:anim calcmode="lin" valueType="num">
                                      <p:cBhvr additive="repl">
                                        <p:cTn id="55" dur="1000" fill="hold"/>
                                        <p:tgtEl>
                                          <p:spTgt spid="55">
                                            <p:txEl>
                                              <p:pRg st="4" end="4"/>
                                            </p:txEl>
                                          </p:spTgt>
                                        </p:tgtEl>
                                        <p:attrNameLst>
                                          <p:attrName>ppt_x</p:attrName>
                                        </p:attrNameLst>
                                      </p:cBhvr>
                                      <p:tavLst>
                                        <p:tav tm="0">
                                          <p:val>
                                            <p:strVal val="#ppt_x"/>
                                          </p:val>
                                        </p:tav>
                                        <p:tav tm="100000">
                                          <p:val>
                                            <p:strVal val="#ppt_x"/>
                                          </p:val>
                                        </p:tav>
                                      </p:tavLst>
                                    </p:anim>
                                    <p:anim calcmode="lin" valueType="num">
                                      <p:cBhvr additive="repl">
                                        <p:cTn id="56" dur="1000" fill="hold"/>
                                        <p:tgtEl>
                                          <p:spTgt spid="5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PlaceHolder 1"/>
          <p:cNvSpPr>
            <a:spLocks noGrp="1"/>
          </p:cNvSpPr>
          <p:nvPr>
            <p:ph/>
          </p:nvPr>
        </p:nvSpPr>
        <p:spPr>
          <a:xfrm>
            <a:off x="246600" y="1379520"/>
            <a:ext cx="8722440" cy="4281120"/>
          </a:xfrm>
          <a:prstGeom prst="rect">
            <a:avLst/>
          </a:prstGeom>
          <a:noFill/>
          <a:ln w="12600">
            <a:noFill/>
          </a:ln>
        </p:spPr>
        <p:txBody>
          <a:bodyPr lIns="45720" tIns="45000" rIns="45720" bIns="45000" anchor="t">
            <a:noAutofit/>
          </a:bodyPr>
          <a:lstStyle/>
          <a:p>
            <a:pPr marL="257040" indent="-257040" defTabSz="685800">
              <a:lnSpc>
                <a:spcPct val="100000"/>
              </a:lnSpc>
              <a:spcBef>
                <a:spcPts val="499"/>
              </a:spcBef>
              <a:buClr>
                <a:srgbClr val="000000"/>
              </a:buClr>
              <a:buFont typeface="Arial"/>
              <a:buChar char="•"/>
            </a:pPr>
            <a:r>
              <a:rPr lang="en-GB" sz="3300" b="0" u="none" strike="noStrike">
                <a:solidFill>
                  <a:srgbClr val="000000"/>
                </a:solidFill>
                <a:uFillTx/>
                <a:latin typeface="Myriad Pro"/>
                <a:ea typeface="Myriad Pro"/>
              </a:rPr>
              <a:t>The distinction between data and information.</a:t>
            </a:r>
            <a:endParaRPr lang="en-GB" sz="33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GB" sz="3300" b="0" u="none" strike="noStrike">
                <a:solidFill>
                  <a:srgbClr val="000000"/>
                </a:solidFill>
                <a:uFillTx/>
                <a:latin typeface="Myriad Pro"/>
                <a:ea typeface="Myriad Pro"/>
              </a:rPr>
              <a:t>Database design principles and normalization.</a:t>
            </a:r>
            <a:endParaRPr lang="en-GB" sz="33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GB" sz="3300" b="0" u="none" strike="noStrike">
                <a:solidFill>
                  <a:srgbClr val="000000"/>
                </a:solidFill>
                <a:uFillTx/>
                <a:latin typeface="Myriad Pro"/>
                <a:ea typeface="Myriad Pro"/>
              </a:rPr>
              <a:t>Structured Query Language (SQL) for database querying and management</a:t>
            </a:r>
            <a:endParaRPr lang="en-GB" sz="33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GB" sz="3300" b="0" u="none" strike="noStrike">
                <a:solidFill>
                  <a:srgbClr val="000000"/>
                </a:solidFill>
                <a:uFillTx/>
                <a:latin typeface="Myriad Pro"/>
                <a:ea typeface="Calibri"/>
              </a:rPr>
              <a:t>Discussion on the assessment.</a:t>
            </a:r>
            <a:endParaRPr lang="en-GB" sz="3300" b="0" u="none" strike="noStrike">
              <a:solidFill>
                <a:srgbClr val="000000"/>
              </a:solidFill>
              <a:uFillTx/>
              <a:latin typeface="Myriad Pro"/>
            </a:endParaRPr>
          </a:p>
        </p:txBody>
      </p:sp>
      <p:sp>
        <p:nvSpPr>
          <p:cNvPr id="60" name="PlaceHolder 2"/>
          <p:cNvSpPr>
            <a:spLocks noGrp="1"/>
          </p:cNvSpPr>
          <p:nvPr>
            <p:ph type="sldNum" idx="14"/>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61" name="PlaceHolder 3"/>
          <p:cNvSpPr>
            <a:spLocks noGrp="1"/>
          </p:cNvSpPr>
          <p:nvPr>
            <p:ph type="title"/>
          </p:nvPr>
        </p:nvSpPr>
        <p:spPr>
          <a:xfrm>
            <a:off x="1456560" y="250200"/>
            <a:ext cx="6171840" cy="584280"/>
          </a:xfrm>
          <a:prstGeom prst="rect">
            <a:avLst/>
          </a:prstGeom>
          <a:noFill/>
          <a:ln w="12600">
            <a:noFill/>
          </a:ln>
        </p:spPr>
        <p:txBody>
          <a:bodyPr lIns="45720" tIns="45000" rIns="45720" bIns="45000" anchor="ctr">
            <a:normAutofit fontScale="90000"/>
          </a:bodyPr>
          <a:lstStyle/>
          <a:p>
            <a:pPr indent="0" algn="ctr" defTabSz="631080">
              <a:lnSpc>
                <a:spcPct val="100000"/>
              </a:lnSpc>
              <a:buNone/>
              <a:tabLst>
                <a:tab pos="0" algn="l"/>
              </a:tabLst>
            </a:pPr>
            <a:r>
              <a:rPr lang="en-GB" sz="3309" b="1" u="none" strike="noStrike">
                <a:solidFill>
                  <a:srgbClr val="0070C0"/>
                </a:solidFill>
                <a:uFillTx/>
                <a:latin typeface="Myriad Pro"/>
                <a:ea typeface="Myriad Pro"/>
              </a:rPr>
              <a:t>This Week (i.e., Week 3)</a:t>
            </a:r>
            <a:endParaRPr lang="en-GB" sz="3309" b="0" u="none" strike="noStrike">
              <a:solidFill>
                <a:srgbClr val="000000"/>
              </a:solidFill>
              <a:uFillTx/>
              <a:latin typeface="Myriad Pro"/>
            </a:endParaRPr>
          </a:p>
        </p:txBody>
      </p:sp>
      <p:sp>
        <p:nvSpPr>
          <p:cNvPr id="62" name="TextBox 7"/>
          <p:cNvSpPr/>
          <p:nvPr/>
        </p:nvSpPr>
        <p:spPr>
          <a:xfrm>
            <a:off x="210600" y="794520"/>
            <a:ext cx="8722440" cy="57744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100000"/>
              </a:lnSpc>
              <a:tabLst>
                <a:tab pos="0" algn="l"/>
              </a:tabLst>
            </a:pPr>
            <a:r>
              <a:rPr lang="en-GB" sz="3200" b="1" u="none" strike="noStrike">
                <a:solidFill>
                  <a:srgbClr val="000000"/>
                </a:solidFill>
                <a:uFillTx/>
                <a:latin typeface="Myriad Pro"/>
                <a:ea typeface="Myriad Pro"/>
              </a:rPr>
              <a:t>We will examine ……………</a:t>
            </a:r>
            <a:endParaRPr lang="en-GB" sz="32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42" presetClass="entr" fill="hold" nodeType="clickEffect">
                                  <p:stCondLst>
                                    <p:cond delay="0"/>
                                  </p:stCondLst>
                                  <p:childTnLst>
                                    <p:set>
                                      <p:cBhvr>
                                        <p:cTn id="6" dur="1" fill="hold">
                                          <p:stCondLst>
                                            <p:cond delay="0"/>
                                          </p:stCondLst>
                                        </p:cTn>
                                        <p:tgtEl>
                                          <p:spTgt spid="62"/>
                                        </p:tgtEl>
                                        <p:attrNameLst>
                                          <p:attrName>style.visibility</p:attrName>
                                        </p:attrNameLst>
                                      </p:cBhvr>
                                      <p:to>
                                        <p:strVal val="visible"/>
                                      </p:to>
                                    </p:set>
                                    <p:animEffect transition="in" filter="fade">
                                      <p:cBhvr additive="repl">
                                        <p:cTn id="7" dur="1000"/>
                                        <p:tgtEl>
                                          <p:spTgt spid="62"/>
                                        </p:tgtEl>
                                      </p:cBhvr>
                                    </p:animEffect>
                                    <p:anim calcmode="lin" valueType="num">
                                      <p:cBhvr additive="repl">
                                        <p:cTn id="8" dur="1000" fill="hold"/>
                                        <p:tgtEl>
                                          <p:spTgt spid="62"/>
                                        </p:tgtEl>
                                        <p:attrNameLst>
                                          <p:attrName>ppt_x</p:attrName>
                                        </p:attrNameLst>
                                      </p:cBhvr>
                                      <p:tavLst>
                                        <p:tav tm="0">
                                          <p:val>
                                            <p:strVal val="#ppt_x"/>
                                          </p:val>
                                        </p:tav>
                                        <p:tav tm="100000">
                                          <p:val>
                                            <p:strVal val="#ppt_x"/>
                                          </p:val>
                                        </p:tav>
                                      </p:tavLst>
                                    </p:anim>
                                    <p:anim calcmode="lin" valueType="num">
                                      <p:cBhvr additive="repl">
                                        <p:cTn id="9" dur="1000" fill="hold"/>
                                        <p:tgtEl>
                                          <p:spTgt spid="6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61"/>
                                        </p:tgtEl>
                                        <p:attrNameLst>
                                          <p:attrName>style.visibility</p:attrName>
                                        </p:attrNameLst>
                                      </p:cBhvr>
                                      <p:to>
                                        <p:strVal val="visible"/>
                                      </p:to>
                                    </p:set>
                                    <p:animEffect transition="in" filter="barn(inVertical)">
                                      <p:cBhvr additive="repl">
                                        <p:cTn id="14" dur="500"/>
                                        <p:tgtEl>
                                          <p:spTgt spid="61"/>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59"/>
                                        </p:tgtEl>
                                        <p:attrNameLst>
                                          <p:attrName>style.visibility</p:attrName>
                                        </p:attrNameLst>
                                      </p:cBhvr>
                                      <p:to>
                                        <p:strVal val="visible"/>
                                      </p:to>
                                    </p:set>
                                    <p:animEffect transition="in" filter="fade">
                                      <p:cBhvr additive="repl">
                                        <p:cTn id="19" dur="1000"/>
                                        <p:tgtEl>
                                          <p:spTgt spid="59"/>
                                        </p:tgtEl>
                                      </p:cBhvr>
                                    </p:animEffect>
                                    <p:anim calcmode="lin" valueType="num">
                                      <p:cBhvr additive="repl">
                                        <p:cTn id="20" dur="1000" fill="hold"/>
                                        <p:tgtEl>
                                          <p:spTgt spid="59"/>
                                        </p:tgtEl>
                                        <p:attrNameLst>
                                          <p:attrName>ppt_x</p:attrName>
                                        </p:attrNameLst>
                                      </p:cBhvr>
                                      <p:tavLst>
                                        <p:tav tm="0">
                                          <p:val>
                                            <p:strVal val="#ppt_x"/>
                                          </p:val>
                                        </p:tav>
                                        <p:tav tm="100000">
                                          <p:val>
                                            <p:strVal val="#ppt_x"/>
                                          </p:val>
                                        </p:tav>
                                      </p:tavLst>
                                    </p:anim>
                                    <p:anim calcmode="lin" valueType="num">
                                      <p:cBhvr additive="repl">
                                        <p:cTn id="21" dur="1000" fill="hold"/>
                                        <p:tgtEl>
                                          <p:spTgt spid="5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59">
                                            <p:txEl>
                                              <p:pRg st="0" end="0"/>
                                            </p:txEl>
                                          </p:spTgt>
                                        </p:tgtEl>
                                        <p:attrNameLst>
                                          <p:attrName>style.visibility</p:attrName>
                                        </p:attrNameLst>
                                      </p:cBhvr>
                                      <p:to>
                                        <p:strVal val="visible"/>
                                      </p:to>
                                    </p:set>
                                    <p:animEffect transition="in" filter="fade">
                                      <p:cBhvr additive="repl">
                                        <p:cTn id="26" dur="1000"/>
                                        <p:tgtEl>
                                          <p:spTgt spid="59">
                                            <p:txEl>
                                              <p:pRg st="0" end="0"/>
                                            </p:txEl>
                                          </p:spTgt>
                                        </p:tgtEl>
                                      </p:cBhvr>
                                    </p:animEffect>
                                    <p:anim calcmode="lin" valueType="num">
                                      <p:cBhvr additive="repl">
                                        <p:cTn id="27" dur="1000" fill="hold"/>
                                        <p:tgtEl>
                                          <p:spTgt spid="59">
                                            <p:txEl>
                                              <p:pRg st="0" end="0"/>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59">
                                            <p:txEl>
                                              <p:pRg st="1" end="1"/>
                                            </p:txEl>
                                          </p:spTgt>
                                        </p:tgtEl>
                                        <p:attrNameLst>
                                          <p:attrName>style.visibility</p:attrName>
                                        </p:attrNameLst>
                                      </p:cBhvr>
                                      <p:to>
                                        <p:strVal val="visible"/>
                                      </p:to>
                                    </p:set>
                                    <p:animEffect transition="in" filter="fade">
                                      <p:cBhvr additive="repl">
                                        <p:cTn id="33" dur="1000"/>
                                        <p:tgtEl>
                                          <p:spTgt spid="59">
                                            <p:txEl>
                                              <p:pRg st="1" end="1"/>
                                            </p:txEl>
                                          </p:spTgt>
                                        </p:tgtEl>
                                      </p:cBhvr>
                                    </p:animEffect>
                                    <p:anim calcmode="lin" valueType="num">
                                      <p:cBhvr additive="repl">
                                        <p:cTn id="34" dur="1000" fill="hold"/>
                                        <p:tgtEl>
                                          <p:spTgt spid="59">
                                            <p:txEl>
                                              <p:pRg st="1" end="1"/>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5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59">
                                            <p:txEl>
                                              <p:pRg st="2" end="2"/>
                                            </p:txEl>
                                          </p:spTgt>
                                        </p:tgtEl>
                                        <p:attrNameLst>
                                          <p:attrName>style.visibility</p:attrName>
                                        </p:attrNameLst>
                                      </p:cBhvr>
                                      <p:to>
                                        <p:strVal val="visible"/>
                                      </p:to>
                                    </p:set>
                                    <p:animEffect transition="in" filter="fade">
                                      <p:cBhvr additive="repl">
                                        <p:cTn id="40" dur="1000"/>
                                        <p:tgtEl>
                                          <p:spTgt spid="59">
                                            <p:txEl>
                                              <p:pRg st="2" end="2"/>
                                            </p:txEl>
                                          </p:spTgt>
                                        </p:tgtEl>
                                      </p:cBhvr>
                                    </p:animEffect>
                                    <p:anim calcmode="lin" valueType="num">
                                      <p:cBhvr additive="repl">
                                        <p:cTn id="41" dur="1000" fill="hold"/>
                                        <p:tgtEl>
                                          <p:spTgt spid="59">
                                            <p:txEl>
                                              <p:pRg st="2" end="2"/>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5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59">
                                            <p:txEl>
                                              <p:pRg st="3" end="3"/>
                                            </p:txEl>
                                          </p:spTgt>
                                        </p:tgtEl>
                                        <p:attrNameLst>
                                          <p:attrName>style.visibility</p:attrName>
                                        </p:attrNameLst>
                                      </p:cBhvr>
                                      <p:to>
                                        <p:strVal val="visible"/>
                                      </p:to>
                                    </p:set>
                                    <p:animEffect transition="in" filter="fade">
                                      <p:cBhvr additive="repl">
                                        <p:cTn id="47" dur="1000"/>
                                        <p:tgtEl>
                                          <p:spTgt spid="59">
                                            <p:txEl>
                                              <p:pRg st="3" end="3"/>
                                            </p:txEl>
                                          </p:spTgt>
                                        </p:tgtEl>
                                      </p:cBhvr>
                                    </p:animEffect>
                                    <p:anim calcmode="lin" valueType="num">
                                      <p:cBhvr additive="repl">
                                        <p:cTn id="48" dur="1000" fill="hold"/>
                                        <p:tgtEl>
                                          <p:spTgt spid="59">
                                            <p:txEl>
                                              <p:pRg st="3" end="3"/>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5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PlaceHolder 1"/>
          <p:cNvSpPr>
            <a:spLocks noGrp="1"/>
          </p:cNvSpPr>
          <p:nvPr>
            <p:ph type="sldNum" idx="15"/>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64" name="Rectangle 7"/>
          <p:cNvSpPr/>
          <p:nvPr/>
        </p:nvSpPr>
        <p:spPr>
          <a:xfrm>
            <a:off x="431640" y="233640"/>
            <a:ext cx="8254800" cy="75204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lnSpcReduction="9999"/>
          </a:bodyPr>
          <a:lstStyle/>
          <a:p>
            <a:pPr algn="ctr" defTabSz="914400">
              <a:lnSpc>
                <a:spcPct val="100000"/>
              </a:lnSpc>
              <a:tabLst>
                <a:tab pos="0" algn="l"/>
              </a:tabLst>
            </a:pPr>
            <a:r>
              <a:rPr lang="en-GB" sz="3600" b="1" u="none" strike="noStrike">
                <a:solidFill>
                  <a:srgbClr val="0070C0"/>
                </a:solidFill>
                <a:uFillTx/>
                <a:latin typeface="Myriad Pro"/>
                <a:ea typeface="Myriad Pro"/>
              </a:rPr>
              <a:t> </a:t>
            </a:r>
            <a:r>
              <a:rPr lang="en-GB" sz="4800" b="1" u="none" strike="noStrike">
                <a:solidFill>
                  <a:srgbClr val="0070C0"/>
                </a:solidFill>
                <a:uFillTx/>
                <a:latin typeface="Myriad Pro"/>
                <a:ea typeface="Myriad Pro"/>
              </a:rPr>
              <a:t>Session 1</a:t>
            </a:r>
            <a:endParaRPr lang="en-GB" sz="4800" b="0" u="none" strike="noStrike">
              <a:solidFill>
                <a:srgbClr val="000000"/>
              </a:solidFill>
              <a:uFillTx/>
              <a:latin typeface="Arial"/>
            </a:endParaRPr>
          </a:p>
        </p:txBody>
      </p:sp>
      <p:sp>
        <p:nvSpPr>
          <p:cNvPr id="65" name="Content Placeholder 2"/>
          <p:cNvSpPr/>
          <p:nvPr/>
        </p:nvSpPr>
        <p:spPr>
          <a:xfrm>
            <a:off x="256680" y="1089000"/>
            <a:ext cx="8640360" cy="319788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algn="ctr" defTabSz="914400">
              <a:lnSpc>
                <a:spcPct val="100000"/>
              </a:lnSpc>
              <a:tabLst>
                <a:tab pos="0" algn="l"/>
              </a:tabLst>
            </a:pPr>
            <a:endParaRPr lang="en-GB" sz="4400" b="0" u="none" strike="noStrike">
              <a:solidFill>
                <a:srgbClr val="000000"/>
              </a:solidFill>
              <a:uFillTx/>
              <a:latin typeface="Arial"/>
            </a:endParaRPr>
          </a:p>
          <a:p>
            <a:pPr algn="ctr" defTabSz="914400">
              <a:lnSpc>
                <a:spcPct val="100000"/>
              </a:lnSpc>
              <a:tabLst>
                <a:tab pos="0" algn="l"/>
              </a:tabLst>
            </a:pPr>
            <a:r>
              <a:rPr lang="en-GB" sz="4400" b="1" u="none" strike="noStrike">
                <a:solidFill>
                  <a:srgbClr val="FF0000"/>
                </a:solidFill>
                <a:uFillTx/>
                <a:latin typeface="Myriad Pro"/>
                <a:ea typeface="Myriad Pro"/>
              </a:rPr>
              <a:t>The Distinction between Data and Information.</a:t>
            </a:r>
            <a:endParaRPr lang="en-GB" sz="44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pic>
        <p:nvPicPr>
          <p:cNvPr id="66" name="Picture 2" descr="What Is Data: Types of Data, and How to Analyze Data [Updated]"/>
          <p:cNvPicPr/>
          <p:nvPr/>
        </p:nvPicPr>
        <p:blipFill>
          <a:blip r:embed="rId2"/>
          <a:stretch/>
        </p:blipFill>
        <p:spPr>
          <a:xfrm>
            <a:off x="225360" y="3297960"/>
            <a:ext cx="4120200" cy="2242800"/>
          </a:xfrm>
          <a:prstGeom prst="rect">
            <a:avLst/>
          </a:prstGeom>
          <a:noFill/>
          <a:ln w="0">
            <a:noFill/>
          </a:ln>
        </p:spPr>
      </p:pic>
      <p:pic>
        <p:nvPicPr>
          <p:cNvPr id="67" name="Picture 2"/>
          <p:cNvPicPr/>
          <p:nvPr/>
        </p:nvPicPr>
        <p:blipFill>
          <a:blip r:embed="rId3"/>
          <a:stretch/>
        </p:blipFill>
        <p:spPr>
          <a:xfrm>
            <a:off x="4572000" y="3297960"/>
            <a:ext cx="4364640" cy="227160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4"/>
                                        </p:tgtEl>
                                        <p:attrNameLst>
                                          <p:attrName>style.visibility</p:attrName>
                                        </p:attrNameLst>
                                      </p:cBhvr>
                                      <p:to>
                                        <p:strVal val="visible"/>
                                      </p:to>
                                    </p:set>
                                    <p:animEffect transition="in" filter="barn(inVertical)">
                                      <p:cBhvr additive="repl">
                                        <p:cTn id="7" dur="500"/>
                                        <p:tgtEl>
                                          <p:spTgt spid="6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65"/>
                                        </p:tgtEl>
                                        <p:attrNameLst>
                                          <p:attrName>style.visibility</p:attrName>
                                        </p:attrNameLst>
                                      </p:cBhvr>
                                      <p:to>
                                        <p:strVal val="visible"/>
                                      </p:to>
                                    </p:set>
                                    <p:animEffect transition="in" filter="fade">
                                      <p:cBhvr additive="repl">
                                        <p:cTn id="12" dur="1000"/>
                                        <p:tgtEl>
                                          <p:spTgt spid="65"/>
                                        </p:tgtEl>
                                      </p:cBhvr>
                                    </p:animEffect>
                                    <p:anim calcmode="lin" valueType="num">
                                      <p:cBhvr additive="repl">
                                        <p:cTn id="13" dur="1000" fill="hold"/>
                                        <p:tgtEl>
                                          <p:spTgt spid="65"/>
                                        </p:tgtEl>
                                        <p:attrNameLst>
                                          <p:attrName>ppt_x</p:attrName>
                                        </p:attrNameLst>
                                      </p:cBhvr>
                                      <p:tavLst>
                                        <p:tav tm="0">
                                          <p:val>
                                            <p:strVal val="#ppt_x"/>
                                          </p:val>
                                        </p:tav>
                                        <p:tav tm="100000">
                                          <p:val>
                                            <p:strVal val="#ppt_x"/>
                                          </p:val>
                                        </p:tav>
                                      </p:tavLst>
                                    </p:anim>
                                    <p:anim calcmode="lin" valueType="num">
                                      <p:cBhvr additive="repl">
                                        <p:cTn id="14" dur="1000" fill="hold"/>
                                        <p:tgtEl>
                                          <p:spTgt spid="6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6"/>
                                        </p:tgtEl>
                                        <p:attrNameLst>
                                          <p:attrName>style.visibility</p:attrName>
                                        </p:attrNameLst>
                                      </p:cBhvr>
                                      <p:to>
                                        <p:strVal val="visible"/>
                                      </p:to>
                                    </p:set>
                                    <p:anim calcmode="lin" valueType="num">
                                      <p:cBhvr additive="repl">
                                        <p:cTn id="19" dur="500" fill="hold"/>
                                        <p:tgtEl>
                                          <p:spTgt spid="66"/>
                                        </p:tgtEl>
                                        <p:attrNameLst>
                                          <p:attrName>ppt_x</p:attrName>
                                        </p:attrNameLst>
                                      </p:cBhvr>
                                      <p:tavLst>
                                        <p:tav tm="0">
                                          <p:val>
                                            <p:strVal val="#ppt_x"/>
                                          </p:val>
                                        </p:tav>
                                        <p:tav tm="100000">
                                          <p:val>
                                            <p:strVal val="#ppt_x"/>
                                          </p:val>
                                        </p:tav>
                                      </p:tavLst>
                                    </p:anim>
                                    <p:anim calcmode="lin" valueType="num">
                                      <p:cBhvr additive="repl">
                                        <p:cTn id="20" dur="500" fill="hold"/>
                                        <p:tgtEl>
                                          <p:spTgt spid="6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fill="hold" nodeType="click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additive="repl">
                                        <p:cTn id="25" dur="1000"/>
                                        <p:tgtEl>
                                          <p:spTgt spid="67"/>
                                        </p:tgtEl>
                                      </p:cBhvr>
                                    </p:animEffect>
                                    <p:anim calcmode="lin" valueType="num">
                                      <p:cBhvr additive="repl">
                                        <p:cTn id="26" dur="1000" fill="hold"/>
                                        <p:tgtEl>
                                          <p:spTgt spid="67"/>
                                        </p:tgtEl>
                                        <p:attrNameLst>
                                          <p:attrName>ppt_x</p:attrName>
                                        </p:attrNameLst>
                                      </p:cBhvr>
                                      <p:tavLst>
                                        <p:tav tm="0">
                                          <p:val>
                                            <p:strVal val="#ppt_x"/>
                                          </p:val>
                                        </p:tav>
                                        <p:tav tm="100000">
                                          <p:val>
                                            <p:strVal val="#ppt_x"/>
                                          </p:val>
                                        </p:tav>
                                      </p:tavLst>
                                    </p:anim>
                                    <p:anim calcmode="lin" valueType="num">
                                      <p:cBhvr additive="repl">
                                        <p:cTn id="27" dur="1000" fill="hold"/>
                                        <p:tgtEl>
                                          <p:spTgt spid="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PlaceHolder 1"/>
          <p:cNvSpPr>
            <a:spLocks noGrp="1"/>
          </p:cNvSpPr>
          <p:nvPr>
            <p:ph type="title"/>
          </p:nvPr>
        </p:nvSpPr>
        <p:spPr>
          <a:xfrm>
            <a:off x="457200" y="274680"/>
            <a:ext cx="8229240" cy="75240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4800" b="1" u="none" strike="noStrike">
                <a:solidFill>
                  <a:srgbClr val="0070C0"/>
                </a:solidFill>
                <a:uFillTx/>
                <a:latin typeface="Myriad Pro"/>
                <a:ea typeface="Myriad Pro"/>
              </a:rPr>
              <a:t>Data</a:t>
            </a:r>
            <a:endParaRPr lang="en-GB" sz="4800" b="0" u="none" strike="noStrike">
              <a:solidFill>
                <a:srgbClr val="000000"/>
              </a:solidFill>
              <a:uFillTx/>
              <a:latin typeface="Myriad Pro"/>
            </a:endParaRPr>
          </a:p>
        </p:txBody>
      </p:sp>
      <p:sp>
        <p:nvSpPr>
          <p:cNvPr id="69" name="PlaceHolder 2"/>
          <p:cNvSpPr>
            <a:spLocks noGrp="1"/>
          </p:cNvSpPr>
          <p:nvPr>
            <p:ph/>
          </p:nvPr>
        </p:nvSpPr>
        <p:spPr>
          <a:xfrm>
            <a:off x="205560" y="1294560"/>
            <a:ext cx="4290120" cy="4294440"/>
          </a:xfrm>
          <a:prstGeom prst="rect">
            <a:avLst/>
          </a:prstGeom>
          <a:noFill/>
          <a:ln w="12600">
            <a:noFill/>
          </a:ln>
        </p:spPr>
        <p:txBody>
          <a:bodyPr lIns="45720" tIns="45000" rIns="45720" bIns="45000" anchor="t">
            <a:noAutofit/>
          </a:bodyPr>
          <a:lstStyle/>
          <a:p>
            <a:pPr marL="257040" indent="-257040"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Data are raw facts and figures that on their own have no meaning</a:t>
            </a:r>
            <a:br>
              <a:rPr sz="2800"/>
            </a:br>
            <a:r>
              <a:rPr lang="en-GB" sz="2800" b="0" u="none" strike="noStrike">
                <a:solidFill>
                  <a:srgbClr val="000000"/>
                </a:solidFill>
                <a:uFillTx/>
                <a:latin typeface="Myriad Pro"/>
              </a:rPr>
              <a:t> </a:t>
            </a:r>
          </a:p>
          <a:p>
            <a:pPr marL="257040" indent="-257040"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These can be any alphanumeric characters i.e. text, numbers, symbols</a:t>
            </a:r>
            <a:endParaRPr lang="en-GB" sz="28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100" b="0" u="none" strike="noStrike">
              <a:solidFill>
                <a:srgbClr val="000000"/>
              </a:solidFill>
              <a:uFillTx/>
              <a:latin typeface="Myriad Pro"/>
            </a:endParaRPr>
          </a:p>
        </p:txBody>
      </p:sp>
      <p:pic>
        <p:nvPicPr>
          <p:cNvPr id="70" name="Picture 7"/>
          <p:cNvPicPr/>
          <p:nvPr/>
        </p:nvPicPr>
        <p:blipFill>
          <a:blip r:embed="rId2"/>
          <a:stretch/>
        </p:blipFill>
        <p:spPr>
          <a:xfrm>
            <a:off x="4648320" y="1366560"/>
            <a:ext cx="4207680" cy="422244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8"/>
                                        </p:tgtEl>
                                        <p:attrNameLst>
                                          <p:attrName>style.visibility</p:attrName>
                                        </p:attrNameLst>
                                      </p:cBhvr>
                                      <p:to>
                                        <p:strVal val="visible"/>
                                      </p:to>
                                    </p:set>
                                    <p:animEffect transition="in" filter="barn(inVertical)">
                                      <p:cBhvr additive="repl">
                                        <p:cTn id="7" dur="500"/>
                                        <p:tgtEl>
                                          <p:spTgt spid="6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69"/>
                                        </p:tgtEl>
                                        <p:attrNameLst>
                                          <p:attrName>style.visibility</p:attrName>
                                        </p:attrNameLst>
                                      </p:cBhvr>
                                      <p:to>
                                        <p:strVal val="visible"/>
                                      </p:to>
                                    </p:set>
                                    <p:animEffect transition="in" filter="fade">
                                      <p:cBhvr additive="repl">
                                        <p:cTn id="12" dur="1000"/>
                                        <p:tgtEl>
                                          <p:spTgt spid="69"/>
                                        </p:tgtEl>
                                      </p:cBhvr>
                                    </p:animEffect>
                                    <p:anim calcmode="lin" valueType="num">
                                      <p:cBhvr additive="repl">
                                        <p:cTn id="13" dur="1000" fill="hold"/>
                                        <p:tgtEl>
                                          <p:spTgt spid="69"/>
                                        </p:tgtEl>
                                        <p:attrNameLst>
                                          <p:attrName>ppt_x</p:attrName>
                                        </p:attrNameLst>
                                      </p:cBhvr>
                                      <p:tavLst>
                                        <p:tav tm="0">
                                          <p:val>
                                            <p:strVal val="#ppt_x"/>
                                          </p:val>
                                        </p:tav>
                                        <p:tav tm="100000">
                                          <p:val>
                                            <p:strVal val="#ppt_x"/>
                                          </p:val>
                                        </p:tav>
                                      </p:tavLst>
                                    </p:anim>
                                    <p:anim calcmode="lin" valueType="num">
                                      <p:cBhvr additive="repl">
                                        <p:cTn id="14" dur="1000" fill="hold"/>
                                        <p:tgtEl>
                                          <p:spTgt spid="6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69">
                                            <p:txEl>
                                              <p:pRg st="0" end="0"/>
                                            </p:txEl>
                                          </p:spTgt>
                                        </p:tgtEl>
                                        <p:attrNameLst>
                                          <p:attrName>style.visibility</p:attrName>
                                        </p:attrNameLst>
                                      </p:cBhvr>
                                      <p:to>
                                        <p:strVal val="visible"/>
                                      </p:to>
                                    </p:set>
                                    <p:animEffect transition="in" filter="fade">
                                      <p:cBhvr additive="repl">
                                        <p:cTn id="19" dur="1000"/>
                                        <p:tgtEl>
                                          <p:spTgt spid="69">
                                            <p:txEl>
                                              <p:pRg st="0" end="0"/>
                                            </p:txEl>
                                          </p:spTgt>
                                        </p:tgtEl>
                                      </p:cBhvr>
                                    </p:animEffect>
                                    <p:anim calcmode="lin" valueType="num">
                                      <p:cBhvr additive="repl">
                                        <p:cTn id="20" dur="1000" fill="hold"/>
                                        <p:tgtEl>
                                          <p:spTgt spid="69">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6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69">
                                            <p:txEl>
                                              <p:pRg st="1" end="1"/>
                                            </p:txEl>
                                          </p:spTgt>
                                        </p:tgtEl>
                                        <p:attrNameLst>
                                          <p:attrName>style.visibility</p:attrName>
                                        </p:attrNameLst>
                                      </p:cBhvr>
                                      <p:to>
                                        <p:strVal val="visible"/>
                                      </p:to>
                                    </p:set>
                                    <p:animEffect transition="in" filter="fade">
                                      <p:cBhvr additive="repl">
                                        <p:cTn id="26" dur="1000"/>
                                        <p:tgtEl>
                                          <p:spTgt spid="69">
                                            <p:txEl>
                                              <p:pRg st="1" end="1"/>
                                            </p:txEl>
                                          </p:spTgt>
                                        </p:tgtEl>
                                      </p:cBhvr>
                                    </p:animEffect>
                                    <p:anim calcmode="lin" valueType="num">
                                      <p:cBhvr additive="repl">
                                        <p:cTn id="27" dur="1000" fill="hold"/>
                                        <p:tgtEl>
                                          <p:spTgt spid="69">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6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70"/>
                                        </p:tgtEl>
                                        <p:attrNameLst>
                                          <p:attrName>style.visibility</p:attrName>
                                        </p:attrNameLst>
                                      </p:cBhvr>
                                      <p:to>
                                        <p:strVal val="visible"/>
                                      </p:to>
                                    </p:set>
                                    <p:animEffect transition="in" filter="fade">
                                      <p:cBhvr additive="repl">
                                        <p:cTn id="33" dur="1000"/>
                                        <p:tgtEl>
                                          <p:spTgt spid="70"/>
                                        </p:tgtEl>
                                      </p:cBhvr>
                                    </p:animEffect>
                                    <p:anim calcmode="lin" valueType="num">
                                      <p:cBhvr additive="repl">
                                        <p:cTn id="34" dur="1000" fill="hold"/>
                                        <p:tgtEl>
                                          <p:spTgt spid="70"/>
                                        </p:tgtEl>
                                        <p:attrNameLst>
                                          <p:attrName>ppt_x</p:attrName>
                                        </p:attrNameLst>
                                      </p:cBhvr>
                                      <p:tavLst>
                                        <p:tav tm="0">
                                          <p:val>
                                            <p:strVal val="#ppt_x"/>
                                          </p:val>
                                        </p:tav>
                                        <p:tav tm="100000">
                                          <p:val>
                                            <p:strVal val="#ppt_x"/>
                                          </p:val>
                                        </p:tav>
                                      </p:tavLst>
                                    </p:anim>
                                    <p:anim calcmode="lin" valueType="num">
                                      <p:cBhvr additive="repl">
                                        <p:cTn id="35" dur="1000" fill="hold"/>
                                        <p:tgtEl>
                                          <p:spTgt spid="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PlaceHolder 1"/>
          <p:cNvSpPr>
            <a:spLocks noGrp="1"/>
          </p:cNvSpPr>
          <p:nvPr>
            <p:ph type="sldNum" idx="16"/>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72" name="Rectangle 7"/>
          <p:cNvSpPr/>
          <p:nvPr/>
        </p:nvSpPr>
        <p:spPr>
          <a:xfrm>
            <a:off x="431640" y="233640"/>
            <a:ext cx="8254800" cy="75204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lnSpcReduction="9999"/>
          </a:bodyPr>
          <a:lstStyle/>
          <a:p>
            <a:pPr algn="ctr" defTabSz="914400">
              <a:lnSpc>
                <a:spcPct val="100000"/>
              </a:lnSpc>
              <a:tabLst>
                <a:tab pos="0" algn="l"/>
              </a:tabLst>
            </a:pPr>
            <a:r>
              <a:rPr lang="en-GB" sz="3600" b="1" u="none" strike="noStrike">
                <a:solidFill>
                  <a:srgbClr val="0070C0"/>
                </a:solidFill>
                <a:uFillTx/>
                <a:latin typeface="Myriad Pro"/>
                <a:ea typeface="Myriad Pro"/>
              </a:rPr>
              <a:t> </a:t>
            </a:r>
            <a:r>
              <a:rPr lang="en-GB" sz="4800" b="1" u="none" strike="noStrike">
                <a:solidFill>
                  <a:srgbClr val="0070C0"/>
                </a:solidFill>
                <a:uFillTx/>
                <a:latin typeface="Myriad Pro"/>
                <a:ea typeface="Myriad Pro"/>
              </a:rPr>
              <a:t>Data Examples</a:t>
            </a:r>
            <a:endParaRPr lang="en-GB" sz="4800" b="0" u="none" strike="noStrike">
              <a:solidFill>
                <a:srgbClr val="000000"/>
              </a:solidFill>
              <a:uFillTx/>
              <a:latin typeface="Arial"/>
            </a:endParaRPr>
          </a:p>
        </p:txBody>
      </p:sp>
      <p:sp>
        <p:nvSpPr>
          <p:cNvPr id="73" name="Content Placeholder 2"/>
          <p:cNvSpPr/>
          <p:nvPr/>
        </p:nvSpPr>
        <p:spPr>
          <a:xfrm>
            <a:off x="256680" y="1089000"/>
            <a:ext cx="8640360" cy="484452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marL="571680" indent="-571680" defTabSz="914400">
              <a:lnSpc>
                <a:spcPct val="100000"/>
              </a:lnSpc>
              <a:buClr>
                <a:srgbClr val="000000"/>
              </a:buClr>
              <a:buFont typeface="Wingdings" charset="2"/>
              <a:buChar char=""/>
            </a:pPr>
            <a:r>
              <a:rPr lang="en-GB" sz="3600" b="0" u="none" strike="noStrike">
                <a:solidFill>
                  <a:schemeClr val="dk1"/>
                </a:solidFill>
                <a:uFillTx/>
                <a:latin typeface="Myriad Pro"/>
                <a:ea typeface="Myriad Pro"/>
              </a:rPr>
              <a:t>Yes, Yes, No, Yes, No, Yes, No, Yes</a:t>
            </a:r>
            <a:endParaRPr lang="en-GB" sz="3600" b="0" u="none" strike="noStrike">
              <a:solidFill>
                <a:srgbClr val="000000"/>
              </a:solidFill>
              <a:uFillTx/>
              <a:latin typeface="Arial"/>
            </a:endParaRPr>
          </a:p>
          <a:p>
            <a:pPr marL="571680" indent="-571680" defTabSz="914400">
              <a:lnSpc>
                <a:spcPct val="100000"/>
              </a:lnSpc>
              <a:buClr>
                <a:srgbClr val="000000"/>
              </a:buClr>
              <a:buFont typeface="Wingdings" charset="2"/>
              <a:buChar char=""/>
            </a:pPr>
            <a:r>
              <a:rPr lang="en-GB" sz="3600" b="0" u="none" strike="noStrike">
                <a:solidFill>
                  <a:schemeClr val="dk1"/>
                </a:solidFill>
                <a:uFillTx/>
                <a:latin typeface="Myriad Pro"/>
                <a:ea typeface="Myriad Pro"/>
              </a:rPr>
              <a:t>42, 63, 96, 74, 56, 86</a:t>
            </a:r>
            <a:endParaRPr lang="en-GB" sz="3600" b="0" u="none" strike="noStrike">
              <a:solidFill>
                <a:srgbClr val="000000"/>
              </a:solidFill>
              <a:uFillTx/>
              <a:latin typeface="Arial"/>
            </a:endParaRPr>
          </a:p>
          <a:p>
            <a:pPr marL="571680" indent="-571680" defTabSz="914400">
              <a:lnSpc>
                <a:spcPct val="100000"/>
              </a:lnSpc>
              <a:buClr>
                <a:srgbClr val="000000"/>
              </a:buClr>
              <a:buFont typeface="Wingdings" charset="2"/>
              <a:buChar char=""/>
            </a:pPr>
            <a:r>
              <a:rPr lang="en-GB" sz="3600" b="0" u="none" strike="noStrike">
                <a:solidFill>
                  <a:schemeClr val="dk1"/>
                </a:solidFill>
                <a:uFillTx/>
                <a:latin typeface="Myriad Pro"/>
                <a:ea typeface="Myriad Pro"/>
              </a:rPr>
              <a:t>111192, 111234</a:t>
            </a:r>
            <a:endParaRPr lang="en-GB" sz="3600" b="0" u="none" strike="noStrike">
              <a:solidFill>
                <a:srgbClr val="000000"/>
              </a:solidFill>
              <a:uFillTx/>
              <a:latin typeface="Arial"/>
            </a:endParaRPr>
          </a:p>
          <a:p>
            <a:pPr defTabSz="914400">
              <a:lnSpc>
                <a:spcPct val="100000"/>
              </a:lnSpc>
            </a:pPr>
            <a:endParaRPr lang="en-GB" sz="3600" b="0" u="none" strike="noStrike">
              <a:solidFill>
                <a:srgbClr val="000000"/>
              </a:solidFill>
              <a:uFillTx/>
              <a:latin typeface="Arial"/>
            </a:endParaRPr>
          </a:p>
          <a:p>
            <a:pPr marL="571680" indent="-571680" defTabSz="914400">
              <a:lnSpc>
                <a:spcPct val="100000"/>
              </a:lnSpc>
              <a:buClr>
                <a:srgbClr val="000000"/>
              </a:buClr>
              <a:buFont typeface="Wingdings" charset="2"/>
              <a:buChar char=""/>
            </a:pPr>
            <a:r>
              <a:rPr lang="en-GB" sz="3600" b="0" u="none" strike="noStrike">
                <a:solidFill>
                  <a:schemeClr val="dk1"/>
                </a:solidFill>
                <a:uFillTx/>
                <a:latin typeface="Myriad Pro"/>
                <a:ea typeface="Myriad Pro"/>
              </a:rPr>
              <a:t>None of the above data sets have any meaning until they are given a </a:t>
            </a:r>
            <a:r>
              <a:rPr lang="en-GB" sz="3600" b="1" u="none" strike="noStrike">
                <a:solidFill>
                  <a:srgbClr val="FF0000"/>
                </a:solidFill>
                <a:uFillTx/>
                <a:latin typeface="Myriad Pro"/>
                <a:ea typeface="Myriad Pro"/>
              </a:rPr>
              <a:t>CONTEXT</a:t>
            </a:r>
            <a:r>
              <a:rPr lang="en-GB" sz="3600" b="0" u="none" strike="noStrike">
                <a:solidFill>
                  <a:schemeClr val="dk1"/>
                </a:solidFill>
                <a:uFillTx/>
                <a:latin typeface="Myriad Pro"/>
                <a:ea typeface="Myriad Pro"/>
              </a:rPr>
              <a:t> and </a:t>
            </a:r>
            <a:r>
              <a:rPr lang="en-GB" sz="3600" b="1" u="none" strike="noStrike">
                <a:solidFill>
                  <a:srgbClr val="FF0000"/>
                </a:solidFill>
                <a:uFillTx/>
                <a:latin typeface="Myriad Pro"/>
                <a:ea typeface="Myriad Pro"/>
              </a:rPr>
              <a:t>PROCESSED</a:t>
            </a:r>
            <a:r>
              <a:rPr lang="en-GB" sz="3600" b="0" u="none" strike="noStrike">
                <a:solidFill>
                  <a:schemeClr val="dk1"/>
                </a:solidFill>
                <a:uFillTx/>
                <a:latin typeface="Myriad Pro"/>
                <a:ea typeface="Myriad Pro"/>
              </a:rPr>
              <a:t> into a </a:t>
            </a:r>
            <a:r>
              <a:rPr lang="en-GB" sz="3600" b="1" u="none" strike="noStrike">
                <a:solidFill>
                  <a:srgbClr val="FF0000"/>
                </a:solidFill>
                <a:uFillTx/>
                <a:latin typeface="Myriad Pro"/>
                <a:ea typeface="Myriad Pro"/>
              </a:rPr>
              <a:t>useable</a:t>
            </a:r>
            <a:r>
              <a:rPr lang="en-GB" sz="3600" b="0" u="none" strike="noStrike">
                <a:solidFill>
                  <a:schemeClr val="dk1"/>
                </a:solidFill>
                <a:uFillTx/>
                <a:latin typeface="Myriad Pro"/>
                <a:ea typeface="Myriad Pro"/>
              </a:rPr>
              <a:t> form(s).</a:t>
            </a:r>
            <a:endParaRPr lang="en-GB" sz="3600" b="0" u="none" strike="noStrike">
              <a:solidFill>
                <a:srgbClr val="000000"/>
              </a:solidFill>
              <a:uFillTx/>
              <a:latin typeface="Arial"/>
            </a:endParaRPr>
          </a:p>
          <a:p>
            <a:pPr defTabSz="685800">
              <a:lnSpc>
                <a:spcPct val="100000"/>
              </a:lnSpc>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barn(inVertical)">
                                      <p:cBhvr additive="repl">
                                        <p:cTn id="7" dur="500"/>
                                        <p:tgtEl>
                                          <p:spTgt spid="7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73"/>
                                        </p:tgtEl>
                                        <p:attrNameLst>
                                          <p:attrName>style.visibility</p:attrName>
                                        </p:attrNameLst>
                                      </p:cBhvr>
                                      <p:to>
                                        <p:strVal val="visible"/>
                                      </p:to>
                                    </p:set>
                                    <p:animEffect transition="in" filter="fade">
                                      <p:cBhvr additive="repl">
                                        <p:cTn id="12" dur="1000"/>
                                        <p:tgtEl>
                                          <p:spTgt spid="73"/>
                                        </p:tgtEl>
                                      </p:cBhvr>
                                    </p:animEffect>
                                    <p:anim calcmode="lin" valueType="num">
                                      <p:cBhvr additive="repl">
                                        <p:cTn id="13" dur="1000" fill="hold"/>
                                        <p:tgtEl>
                                          <p:spTgt spid="73"/>
                                        </p:tgtEl>
                                        <p:attrNameLst>
                                          <p:attrName>ppt_x</p:attrName>
                                        </p:attrNameLst>
                                      </p:cBhvr>
                                      <p:tavLst>
                                        <p:tav tm="0">
                                          <p:val>
                                            <p:strVal val="#ppt_x"/>
                                          </p:val>
                                        </p:tav>
                                        <p:tav tm="100000">
                                          <p:val>
                                            <p:strVal val="#ppt_x"/>
                                          </p:val>
                                        </p:tav>
                                      </p:tavLst>
                                    </p:anim>
                                    <p:anim calcmode="lin" valueType="num">
                                      <p:cBhvr additive="repl">
                                        <p:cTn id="14" dur="1000" fill="hold"/>
                                        <p:tgtEl>
                                          <p:spTgt spid="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PlaceHolder 1"/>
          <p:cNvSpPr>
            <a:spLocks noGrp="1"/>
          </p:cNvSpPr>
          <p:nvPr>
            <p:ph type="sldNum" idx="17"/>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75" name="Rectangle 7"/>
          <p:cNvSpPr/>
          <p:nvPr/>
        </p:nvSpPr>
        <p:spPr>
          <a:xfrm>
            <a:off x="431640" y="233640"/>
            <a:ext cx="8254800" cy="73152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lnSpcReduction="9999"/>
          </a:bodyPr>
          <a:lstStyle/>
          <a:p>
            <a:pPr algn="ctr" defTabSz="914400">
              <a:lnSpc>
                <a:spcPct val="100000"/>
              </a:lnSpc>
              <a:tabLst>
                <a:tab pos="0" algn="l"/>
              </a:tabLst>
            </a:pPr>
            <a:r>
              <a:rPr lang="en-GB" sz="3600" b="1" u="none" strike="noStrike">
                <a:solidFill>
                  <a:srgbClr val="0070C0"/>
                </a:solidFill>
                <a:uFillTx/>
                <a:latin typeface="Myriad Pro"/>
                <a:ea typeface="Myriad Pro"/>
              </a:rPr>
              <a:t> </a:t>
            </a:r>
            <a:r>
              <a:rPr lang="en-GB" sz="4800" b="1" u="none" strike="noStrike">
                <a:solidFill>
                  <a:srgbClr val="0070C0"/>
                </a:solidFill>
                <a:uFillTx/>
                <a:latin typeface="Myriad Pro"/>
                <a:ea typeface="Myriad Pro"/>
              </a:rPr>
              <a:t>Data Into Information</a:t>
            </a:r>
            <a:endParaRPr lang="en-GB" sz="4800" b="0" u="none" strike="noStrike">
              <a:solidFill>
                <a:srgbClr val="000000"/>
              </a:solidFill>
              <a:uFillTx/>
              <a:latin typeface="Arial"/>
            </a:endParaRPr>
          </a:p>
        </p:txBody>
      </p:sp>
      <p:sp>
        <p:nvSpPr>
          <p:cNvPr id="76" name="Content Placeholder 2"/>
          <p:cNvSpPr/>
          <p:nvPr/>
        </p:nvSpPr>
        <p:spPr>
          <a:xfrm>
            <a:off x="226080" y="832320"/>
            <a:ext cx="8670960" cy="539316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100000"/>
              </a:lnSpc>
              <a:tabLst>
                <a:tab pos="0" algn="l"/>
              </a:tabLst>
            </a:pPr>
            <a:r>
              <a:rPr lang="en-GB" sz="3600" b="0" u="none" strike="noStrike">
                <a:solidFill>
                  <a:srgbClr val="000000"/>
                </a:solidFill>
                <a:uFillTx/>
                <a:latin typeface="Myriad Pro"/>
                <a:ea typeface="Myriad Pro"/>
              </a:rPr>
              <a:t>To achieve its aims the organisation will need to </a:t>
            </a:r>
            <a:r>
              <a:rPr lang="en-GB" sz="3600" b="1" u="none" strike="noStrike">
                <a:solidFill>
                  <a:srgbClr val="FF0000"/>
                </a:solidFill>
                <a:uFillTx/>
                <a:latin typeface="Myriad Pro"/>
                <a:ea typeface="Myriad Pro"/>
              </a:rPr>
              <a:t>process</a:t>
            </a:r>
            <a:r>
              <a:rPr lang="en-GB" sz="3600" b="0" u="none" strike="noStrike">
                <a:solidFill>
                  <a:srgbClr val="000000"/>
                </a:solidFill>
                <a:uFillTx/>
                <a:latin typeface="Myriad Pro"/>
                <a:ea typeface="Myriad Pro"/>
              </a:rPr>
              <a:t> data into information.</a:t>
            </a:r>
            <a:endParaRPr lang="en-GB" sz="3600" b="0" u="none" strike="noStrike">
              <a:solidFill>
                <a:srgbClr val="000000"/>
              </a:solidFill>
              <a:uFillTx/>
              <a:latin typeface="Arial"/>
            </a:endParaRPr>
          </a:p>
          <a:p>
            <a:pPr defTabSz="914400">
              <a:lnSpc>
                <a:spcPct val="100000"/>
              </a:lnSpc>
              <a:tabLst>
                <a:tab pos="0" algn="l"/>
              </a:tabLst>
            </a:pPr>
            <a:endParaRPr lang="en-GB" sz="3600" b="0" u="none" strike="noStrike">
              <a:solidFill>
                <a:srgbClr val="000000"/>
              </a:solidFill>
              <a:uFillTx/>
              <a:latin typeface="Arial"/>
            </a:endParaRPr>
          </a:p>
          <a:p>
            <a:pPr defTabSz="914400">
              <a:lnSpc>
                <a:spcPct val="100000"/>
              </a:lnSpc>
              <a:tabLst>
                <a:tab pos="0" algn="l"/>
              </a:tabLst>
            </a:pPr>
            <a:r>
              <a:rPr lang="en-GB" sz="3600" b="0" u="none" strike="noStrike">
                <a:solidFill>
                  <a:srgbClr val="000000"/>
                </a:solidFill>
                <a:uFillTx/>
                <a:latin typeface="Myriad Pro"/>
                <a:ea typeface="Myriad Pro"/>
              </a:rPr>
              <a:t>Data needs to be turned into meaningful information and presented in its most useful format.</a:t>
            </a:r>
            <a:endParaRPr lang="en-GB" sz="3600" b="0" u="none" strike="noStrike">
              <a:solidFill>
                <a:srgbClr val="000000"/>
              </a:solidFill>
              <a:uFillTx/>
              <a:latin typeface="Arial"/>
            </a:endParaRPr>
          </a:p>
          <a:p>
            <a:pPr defTabSz="914400">
              <a:lnSpc>
                <a:spcPct val="100000"/>
              </a:lnSpc>
              <a:tabLst>
                <a:tab pos="0" algn="l"/>
              </a:tabLst>
            </a:pPr>
            <a:endParaRPr lang="en-GB" sz="3600" b="0" u="none" strike="noStrike">
              <a:solidFill>
                <a:srgbClr val="000000"/>
              </a:solidFill>
              <a:uFillTx/>
              <a:latin typeface="Arial"/>
            </a:endParaRPr>
          </a:p>
          <a:p>
            <a:pPr defTabSz="914400">
              <a:lnSpc>
                <a:spcPct val="100000"/>
              </a:lnSpc>
              <a:tabLst>
                <a:tab pos="0" algn="l"/>
              </a:tabLst>
            </a:pPr>
            <a:r>
              <a:rPr lang="en-GB" sz="3600" b="0" u="none" strike="noStrike">
                <a:solidFill>
                  <a:srgbClr val="000000"/>
                </a:solidFill>
                <a:uFillTx/>
                <a:latin typeface="Myriad Pro"/>
                <a:ea typeface="Myriad Pro"/>
              </a:rPr>
              <a:t>Data must be processed in a </a:t>
            </a:r>
            <a:r>
              <a:rPr lang="en-GB" sz="3600" b="1" u="none" strike="noStrike">
                <a:solidFill>
                  <a:srgbClr val="FF0000"/>
                </a:solidFill>
                <a:uFillTx/>
                <a:latin typeface="Myriad Pro"/>
                <a:ea typeface="Myriad Pro"/>
              </a:rPr>
              <a:t>context</a:t>
            </a:r>
            <a:r>
              <a:rPr lang="en-GB" sz="3600" b="0" u="none" strike="noStrike">
                <a:solidFill>
                  <a:srgbClr val="000000"/>
                </a:solidFill>
                <a:uFillTx/>
                <a:latin typeface="Myriad Pro"/>
                <a:ea typeface="Myriad Pro"/>
              </a:rPr>
              <a:t> in order to give it meaning.</a:t>
            </a:r>
            <a:endParaRPr lang="en-GB" sz="36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5"/>
                                        </p:tgtEl>
                                        <p:attrNameLst>
                                          <p:attrName>style.visibility</p:attrName>
                                        </p:attrNameLst>
                                      </p:cBhvr>
                                      <p:to>
                                        <p:strVal val="visible"/>
                                      </p:to>
                                    </p:set>
                                    <p:animEffect transition="in" filter="barn(inVertical)">
                                      <p:cBhvr additive="repl">
                                        <p:cTn id="7" dur="500"/>
                                        <p:tgtEl>
                                          <p:spTgt spid="7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76"/>
                                        </p:tgtEl>
                                        <p:attrNameLst>
                                          <p:attrName>style.visibility</p:attrName>
                                        </p:attrNameLst>
                                      </p:cBhvr>
                                      <p:to>
                                        <p:strVal val="visible"/>
                                      </p:to>
                                    </p:set>
                                    <p:animEffect transition="in" filter="fade">
                                      <p:cBhvr additive="repl">
                                        <p:cTn id="12" dur="1000"/>
                                        <p:tgtEl>
                                          <p:spTgt spid="76"/>
                                        </p:tgtEl>
                                      </p:cBhvr>
                                    </p:animEffect>
                                    <p:anim calcmode="lin" valueType="num">
                                      <p:cBhvr additive="repl">
                                        <p:cTn id="13" dur="1000" fill="hold"/>
                                        <p:tgtEl>
                                          <p:spTgt spid="76"/>
                                        </p:tgtEl>
                                        <p:attrNameLst>
                                          <p:attrName>ppt_x</p:attrName>
                                        </p:attrNameLst>
                                      </p:cBhvr>
                                      <p:tavLst>
                                        <p:tav tm="0">
                                          <p:val>
                                            <p:strVal val="#ppt_x"/>
                                          </p:val>
                                        </p:tav>
                                        <p:tav tm="100000">
                                          <p:val>
                                            <p:strVal val="#ppt_x"/>
                                          </p:val>
                                        </p:tav>
                                      </p:tavLst>
                                    </p:anim>
                                    <p:anim calcmode="lin" valueType="num">
                                      <p:cBhvr additive="repl">
                                        <p:cTn id="14" dur="1000" fill="hold"/>
                                        <p:tgtEl>
                                          <p:spTgt spid="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PlaceHolder 1"/>
          <p:cNvSpPr>
            <a:spLocks noGrp="1"/>
          </p:cNvSpPr>
          <p:nvPr>
            <p:ph type="sldNum" idx="18"/>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78" name="Rectangle 7"/>
          <p:cNvSpPr/>
          <p:nvPr/>
        </p:nvSpPr>
        <p:spPr>
          <a:xfrm>
            <a:off x="431640" y="233640"/>
            <a:ext cx="8254800" cy="66996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fontScale="92500" lnSpcReduction="19999"/>
          </a:bodyPr>
          <a:lstStyle/>
          <a:p>
            <a:pPr algn="ctr" defTabSz="914400">
              <a:lnSpc>
                <a:spcPct val="100000"/>
              </a:lnSpc>
              <a:tabLst>
                <a:tab pos="0" algn="l"/>
              </a:tabLst>
            </a:pPr>
            <a:r>
              <a:rPr lang="en-GB" sz="4800" b="1" u="none" strike="noStrike">
                <a:solidFill>
                  <a:srgbClr val="0070C0"/>
                </a:solidFill>
                <a:uFillTx/>
                <a:latin typeface="Myriad Pro"/>
                <a:ea typeface="Myriad Pro"/>
              </a:rPr>
              <a:t>Information</a:t>
            </a:r>
            <a:endParaRPr lang="en-GB" sz="4800" b="0" u="none" strike="noStrike">
              <a:solidFill>
                <a:srgbClr val="000000"/>
              </a:solidFill>
              <a:uFillTx/>
              <a:latin typeface="Arial"/>
            </a:endParaRPr>
          </a:p>
        </p:txBody>
      </p:sp>
      <p:sp>
        <p:nvSpPr>
          <p:cNvPr id="79" name="Content Placeholder 2"/>
          <p:cNvSpPr/>
          <p:nvPr/>
        </p:nvSpPr>
        <p:spPr>
          <a:xfrm>
            <a:off x="226080" y="832320"/>
            <a:ext cx="8670960" cy="429588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marL="571680" indent="-571680" defTabSz="914400">
              <a:lnSpc>
                <a:spcPct val="100000"/>
              </a:lnSpc>
              <a:buClr>
                <a:srgbClr val="000000"/>
              </a:buClr>
              <a:buFont typeface="Wingdings" charset="2"/>
              <a:buChar char=""/>
            </a:pPr>
            <a:r>
              <a:rPr lang="en-GB" sz="3600" b="0" u="none" strike="noStrike">
                <a:solidFill>
                  <a:srgbClr val="000000"/>
                </a:solidFill>
                <a:uFillTx/>
                <a:latin typeface="Myriad Pro"/>
                <a:ea typeface="Myriad Pro"/>
              </a:rPr>
              <a:t>Data that has been </a:t>
            </a:r>
            <a:r>
              <a:rPr lang="en-GB" sz="3600" b="1" u="none" strike="noStrike">
                <a:solidFill>
                  <a:srgbClr val="FF0000"/>
                </a:solidFill>
                <a:uFillTx/>
                <a:latin typeface="Myriad Pro"/>
                <a:ea typeface="Myriad Pro"/>
              </a:rPr>
              <a:t>processed </a:t>
            </a:r>
            <a:r>
              <a:rPr lang="en-GB" sz="3600" b="0" u="none" strike="noStrike">
                <a:solidFill>
                  <a:srgbClr val="000000"/>
                </a:solidFill>
                <a:uFillTx/>
                <a:latin typeface="Myriad Pro"/>
                <a:ea typeface="Myriad Pro"/>
              </a:rPr>
              <a:t>within  a </a:t>
            </a:r>
            <a:r>
              <a:rPr lang="en-GB" sz="3600" b="1" u="none" strike="noStrike">
                <a:solidFill>
                  <a:srgbClr val="FF0000"/>
                </a:solidFill>
                <a:uFillTx/>
                <a:latin typeface="Myriad Pro"/>
                <a:ea typeface="Myriad Pro"/>
              </a:rPr>
              <a:t>context</a:t>
            </a:r>
            <a:r>
              <a:rPr lang="en-GB" sz="3600" b="0" u="none" strike="noStrike">
                <a:solidFill>
                  <a:srgbClr val="000000"/>
                </a:solidFill>
                <a:uFillTx/>
                <a:latin typeface="Myriad Pro"/>
                <a:ea typeface="Myriad Pro"/>
              </a:rPr>
              <a:t> to give it </a:t>
            </a:r>
            <a:r>
              <a:rPr lang="en-GB" sz="3600" b="1" u="none" strike="noStrike">
                <a:solidFill>
                  <a:srgbClr val="FF0000"/>
                </a:solidFill>
                <a:uFillTx/>
                <a:latin typeface="Myriad Pro"/>
                <a:ea typeface="Myriad Pro"/>
              </a:rPr>
              <a:t>meaning.</a:t>
            </a:r>
            <a:endParaRPr lang="en-GB" sz="3600" b="0" u="none" strike="noStrike">
              <a:solidFill>
                <a:srgbClr val="000000"/>
              </a:solidFill>
              <a:uFillTx/>
              <a:latin typeface="Arial"/>
            </a:endParaRPr>
          </a:p>
          <a:p>
            <a:pPr defTabSz="914400">
              <a:lnSpc>
                <a:spcPct val="100000"/>
              </a:lnSpc>
              <a:tabLst>
                <a:tab pos="0" algn="l"/>
              </a:tabLst>
            </a:pPr>
            <a:endParaRPr lang="en-GB" sz="3600" b="0" u="none" strike="noStrike">
              <a:solidFill>
                <a:srgbClr val="000000"/>
              </a:solidFill>
              <a:uFillTx/>
              <a:latin typeface="Arial"/>
            </a:endParaRPr>
          </a:p>
          <a:p>
            <a:pPr defTabSz="914400">
              <a:lnSpc>
                <a:spcPct val="100000"/>
              </a:lnSpc>
              <a:tabLst>
                <a:tab pos="0" algn="l"/>
              </a:tabLst>
            </a:pPr>
            <a:r>
              <a:rPr lang="en-GB" sz="3600" b="0" u="none" strike="noStrike">
                <a:solidFill>
                  <a:srgbClr val="000000"/>
                </a:solidFill>
                <a:uFillTx/>
                <a:latin typeface="Myriad Pro"/>
                <a:ea typeface="Myriad Pro"/>
              </a:rPr>
              <a:t>OR</a:t>
            </a:r>
            <a:endParaRPr lang="en-GB" sz="3600" b="0" u="none" strike="noStrike">
              <a:solidFill>
                <a:srgbClr val="000000"/>
              </a:solidFill>
              <a:uFillTx/>
              <a:latin typeface="Arial"/>
            </a:endParaRPr>
          </a:p>
          <a:p>
            <a:pPr defTabSz="914400">
              <a:lnSpc>
                <a:spcPct val="100000"/>
              </a:lnSpc>
              <a:tabLst>
                <a:tab pos="0" algn="l"/>
              </a:tabLst>
            </a:pPr>
            <a:endParaRPr lang="en-GB" sz="3600" b="0" u="none" strike="noStrike">
              <a:solidFill>
                <a:srgbClr val="000000"/>
              </a:solidFill>
              <a:uFillTx/>
              <a:latin typeface="Arial"/>
            </a:endParaRPr>
          </a:p>
          <a:p>
            <a:pPr marL="571680" indent="-571680" defTabSz="914400">
              <a:lnSpc>
                <a:spcPct val="100000"/>
              </a:lnSpc>
              <a:buClr>
                <a:srgbClr val="000000"/>
              </a:buClr>
              <a:buFont typeface="Wingdings" charset="2"/>
              <a:buChar char=""/>
              <a:tabLst>
                <a:tab pos="0" algn="l"/>
              </a:tabLst>
            </a:pPr>
            <a:r>
              <a:rPr lang="en-GB" sz="3600" b="0" u="none" strike="noStrike">
                <a:solidFill>
                  <a:srgbClr val="000000"/>
                </a:solidFill>
                <a:uFillTx/>
                <a:latin typeface="Myriad Pro"/>
                <a:ea typeface="Myriad Pro"/>
              </a:rPr>
              <a:t>Data that has been </a:t>
            </a:r>
            <a:r>
              <a:rPr lang="en-GB" sz="3600" b="1" u="none" strike="noStrike">
                <a:solidFill>
                  <a:srgbClr val="FF0000"/>
                </a:solidFill>
                <a:uFillTx/>
                <a:latin typeface="Myriad Pro"/>
                <a:ea typeface="Myriad Pro"/>
              </a:rPr>
              <a:t>processed</a:t>
            </a:r>
            <a:r>
              <a:rPr lang="en-GB" sz="3600" b="0" u="none" strike="noStrike">
                <a:solidFill>
                  <a:srgbClr val="000000"/>
                </a:solidFill>
                <a:uFillTx/>
                <a:latin typeface="Myriad Pro"/>
                <a:ea typeface="Myriad Pro"/>
              </a:rPr>
              <a:t> into a </a:t>
            </a:r>
            <a:r>
              <a:rPr lang="en-GB" sz="3600" b="1" u="none" strike="noStrike">
                <a:solidFill>
                  <a:srgbClr val="FF0000"/>
                </a:solidFill>
                <a:uFillTx/>
                <a:latin typeface="Myriad Pro"/>
                <a:ea typeface="Myriad Pro"/>
              </a:rPr>
              <a:t>form</a:t>
            </a:r>
            <a:r>
              <a:rPr lang="en-GB" sz="3600" b="0" u="none" strike="noStrike">
                <a:solidFill>
                  <a:srgbClr val="000000"/>
                </a:solidFill>
                <a:uFillTx/>
                <a:latin typeface="Myriad Pro"/>
                <a:ea typeface="Myriad Pro"/>
              </a:rPr>
              <a:t> that gives it </a:t>
            </a:r>
            <a:r>
              <a:rPr lang="en-GB" sz="3600" b="1" u="none" strike="noStrike">
                <a:solidFill>
                  <a:srgbClr val="FF0000"/>
                </a:solidFill>
                <a:uFillTx/>
                <a:latin typeface="Myriad Pro"/>
                <a:ea typeface="Myriad Pro"/>
              </a:rPr>
              <a:t>meaning.</a:t>
            </a:r>
            <a:endParaRPr lang="en-GB" sz="36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barn(inVertical)">
                                      <p:cBhvr additive="repl">
                                        <p:cTn id="7" dur="500"/>
                                        <p:tgtEl>
                                          <p:spTgt spid="7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79"/>
                                        </p:tgtEl>
                                        <p:attrNameLst>
                                          <p:attrName>style.visibility</p:attrName>
                                        </p:attrNameLst>
                                      </p:cBhvr>
                                      <p:to>
                                        <p:strVal val="visible"/>
                                      </p:to>
                                    </p:set>
                                    <p:animEffect transition="in" filter="fade">
                                      <p:cBhvr additive="repl">
                                        <p:cTn id="12" dur="1000"/>
                                        <p:tgtEl>
                                          <p:spTgt spid="79"/>
                                        </p:tgtEl>
                                      </p:cBhvr>
                                    </p:animEffect>
                                    <p:anim calcmode="lin" valueType="num">
                                      <p:cBhvr additive="repl">
                                        <p:cTn id="13" dur="1000" fill="hold"/>
                                        <p:tgtEl>
                                          <p:spTgt spid="79"/>
                                        </p:tgtEl>
                                        <p:attrNameLst>
                                          <p:attrName>ppt_x</p:attrName>
                                        </p:attrNameLst>
                                      </p:cBhvr>
                                      <p:tavLst>
                                        <p:tav tm="0">
                                          <p:val>
                                            <p:strVal val="#ppt_x"/>
                                          </p:val>
                                        </p:tav>
                                        <p:tav tm="100000">
                                          <p:val>
                                            <p:strVal val="#ppt_x"/>
                                          </p:val>
                                        </p:tav>
                                      </p:tavLst>
                                    </p:anim>
                                    <p:anim calcmode="lin" valueType="num">
                                      <p:cBhvr additive="repl">
                                        <p:cTn id="14" dur="1000" fill="hold"/>
                                        <p:tgtEl>
                                          <p:spTgt spid="7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PlaceHolder 1"/>
          <p:cNvSpPr>
            <a:spLocks noGrp="1"/>
          </p:cNvSpPr>
          <p:nvPr>
            <p:ph type="sldNum" idx="19"/>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81" name="Rectangle 7"/>
          <p:cNvSpPr/>
          <p:nvPr/>
        </p:nvSpPr>
        <p:spPr>
          <a:xfrm>
            <a:off x="431640" y="233640"/>
            <a:ext cx="8254800" cy="66996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fontScale="92500" lnSpcReduction="19999"/>
          </a:bodyPr>
          <a:lstStyle/>
          <a:p>
            <a:pPr algn="ctr" defTabSz="914400">
              <a:lnSpc>
                <a:spcPct val="100000"/>
              </a:lnSpc>
              <a:tabLst>
                <a:tab pos="0" algn="l"/>
              </a:tabLst>
            </a:pPr>
            <a:r>
              <a:rPr lang="en-GB" sz="4800" b="1" u="none" strike="noStrike">
                <a:solidFill>
                  <a:srgbClr val="0070C0"/>
                </a:solidFill>
                <a:uFillTx/>
                <a:latin typeface="Myriad Pro"/>
                <a:ea typeface="Myriad Pro"/>
              </a:rPr>
              <a:t>Examples of Information</a:t>
            </a:r>
            <a:endParaRPr lang="en-GB" sz="4800" b="0" u="none" strike="noStrike">
              <a:solidFill>
                <a:srgbClr val="000000"/>
              </a:solidFill>
              <a:uFillTx/>
              <a:latin typeface="Arial"/>
            </a:endParaRPr>
          </a:p>
        </p:txBody>
      </p:sp>
      <p:sp>
        <p:nvSpPr>
          <p:cNvPr id="82" name="Content Placeholder 2"/>
          <p:cNvSpPr/>
          <p:nvPr/>
        </p:nvSpPr>
        <p:spPr>
          <a:xfrm>
            <a:off x="226080" y="832320"/>
            <a:ext cx="8670960" cy="484416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90000"/>
              </a:lnSpc>
              <a:tabLst>
                <a:tab pos="0" algn="l"/>
              </a:tabLst>
            </a:pPr>
            <a:r>
              <a:rPr lang="en-GB" sz="4000" b="0" u="none" strike="noStrike">
                <a:solidFill>
                  <a:srgbClr val="000000"/>
                </a:solidFill>
                <a:uFillTx/>
                <a:latin typeface="Myriad Pro"/>
                <a:ea typeface="Myriad Pro"/>
              </a:rPr>
              <a:t>In the following 3 examples (on next slides) explain how the data could be </a:t>
            </a:r>
            <a:r>
              <a:rPr lang="en-GB" sz="4000" b="0" u="none" strike="noStrike">
                <a:solidFill>
                  <a:srgbClr val="FF0000"/>
                </a:solidFill>
                <a:uFillTx/>
                <a:latin typeface="Myriad Pro"/>
                <a:ea typeface="Myriad Pro"/>
              </a:rPr>
              <a:t>processed</a:t>
            </a:r>
            <a:r>
              <a:rPr lang="en-GB" sz="4000" b="0" u="none" strike="noStrike">
                <a:solidFill>
                  <a:srgbClr val="000000"/>
                </a:solidFill>
                <a:uFillTx/>
                <a:latin typeface="Myriad Pro"/>
                <a:ea typeface="Myriad Pro"/>
              </a:rPr>
              <a:t> to give it meaning.</a:t>
            </a:r>
            <a:endParaRPr lang="en-GB" sz="4000" b="0" u="none" strike="noStrike">
              <a:solidFill>
                <a:srgbClr val="000000"/>
              </a:solidFill>
              <a:uFillTx/>
              <a:latin typeface="Arial"/>
            </a:endParaRPr>
          </a:p>
          <a:p>
            <a:pPr defTabSz="914400">
              <a:lnSpc>
                <a:spcPct val="90000"/>
              </a:lnSpc>
              <a:tabLst>
                <a:tab pos="0" algn="l"/>
              </a:tabLst>
            </a:pPr>
            <a:br>
              <a:rPr sz="4000"/>
            </a:b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What information can then be derived from the data?</a:t>
            </a:r>
            <a:endParaRPr lang="en-GB" sz="40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barn(inVertical)">
                                      <p:cBhvr additive="repl">
                                        <p:cTn id="7" dur="500"/>
                                        <p:tgtEl>
                                          <p:spTgt spid="8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82"/>
                                        </p:tgtEl>
                                        <p:attrNameLst>
                                          <p:attrName>style.visibility</p:attrName>
                                        </p:attrNameLst>
                                      </p:cBhvr>
                                      <p:to>
                                        <p:strVal val="visible"/>
                                      </p:to>
                                    </p:set>
                                    <p:animEffect transition="in" filter="fade">
                                      <p:cBhvr additive="repl">
                                        <p:cTn id="12" dur="1000"/>
                                        <p:tgtEl>
                                          <p:spTgt spid="82"/>
                                        </p:tgtEl>
                                      </p:cBhvr>
                                    </p:animEffect>
                                    <p:anim calcmode="lin" valueType="num">
                                      <p:cBhvr additive="repl">
                                        <p:cTn id="13" dur="1000" fill="hold"/>
                                        <p:tgtEl>
                                          <p:spTgt spid="82"/>
                                        </p:tgtEl>
                                        <p:attrNameLst>
                                          <p:attrName>ppt_x</p:attrName>
                                        </p:attrNameLst>
                                      </p:cBhvr>
                                      <p:tavLst>
                                        <p:tav tm="0">
                                          <p:val>
                                            <p:strVal val="#ppt_x"/>
                                          </p:val>
                                        </p:tav>
                                        <p:tav tm="100000">
                                          <p:val>
                                            <p:strVal val="#ppt_x"/>
                                          </p:val>
                                        </p:tav>
                                      </p:tavLst>
                                    </p:anim>
                                    <p:anim calcmode="lin" valueType="num">
                                      <p:cBhvr additive="repl">
                                        <p:cTn id="14" dur="1000" fill="hold"/>
                                        <p:tgtEl>
                                          <p:spTgt spid="8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 name="PlaceHolder 1"/>
          <p:cNvSpPr>
            <a:spLocks noGrp="1"/>
          </p:cNvSpPr>
          <p:nvPr>
            <p:ph type="sldNum" idx="20"/>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84" name="Rectangle 7"/>
          <p:cNvSpPr/>
          <p:nvPr/>
        </p:nvSpPr>
        <p:spPr>
          <a:xfrm>
            <a:off x="431640" y="233640"/>
            <a:ext cx="8254800" cy="66996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fontScale="92500" lnSpcReduction="19999"/>
          </a:bodyPr>
          <a:lstStyle/>
          <a:p>
            <a:pPr algn="ctr" defTabSz="914400">
              <a:lnSpc>
                <a:spcPct val="100000"/>
              </a:lnSpc>
              <a:tabLst>
                <a:tab pos="0" algn="l"/>
              </a:tabLst>
            </a:pPr>
            <a:r>
              <a:rPr lang="en-GB" sz="4800" b="1" u="none" strike="noStrike">
                <a:solidFill>
                  <a:srgbClr val="0070C0"/>
                </a:solidFill>
                <a:uFillTx/>
                <a:latin typeface="Myriad Pro"/>
                <a:ea typeface="Myriad Pro"/>
              </a:rPr>
              <a:t>Example 1 of Information</a:t>
            </a:r>
            <a:endParaRPr lang="en-GB" sz="4800" b="0" u="none" strike="noStrike">
              <a:solidFill>
                <a:srgbClr val="000000"/>
              </a:solidFill>
              <a:uFillTx/>
              <a:latin typeface="Arial"/>
            </a:endParaRPr>
          </a:p>
        </p:txBody>
      </p:sp>
      <p:sp>
        <p:nvSpPr>
          <p:cNvPr id="85" name="Content Placeholder 2"/>
          <p:cNvSpPr/>
          <p:nvPr/>
        </p:nvSpPr>
        <p:spPr>
          <a:xfrm>
            <a:off x="226080" y="832320"/>
            <a:ext cx="8670960" cy="484380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90000"/>
              </a:lnSpc>
              <a:tabLst>
                <a:tab pos="0" algn="l"/>
              </a:tabLst>
            </a:pPr>
            <a:br>
              <a:rPr sz="4000"/>
            </a:b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r>
              <a:rPr lang="en-GB" sz="2400" b="1" u="none" strike="noStrike">
                <a:solidFill>
                  <a:srgbClr val="FF0000"/>
                </a:solidFill>
                <a:uFillTx/>
                <a:latin typeface="Myriad Pro"/>
                <a:ea typeface="Myriad Pro"/>
              </a:rPr>
              <a:t>Processing</a:t>
            </a:r>
            <a:endParaRPr lang="en-GB" sz="2400" b="0" u="none" strike="noStrike">
              <a:solidFill>
                <a:srgbClr val="000000"/>
              </a:solidFill>
              <a:uFillTx/>
              <a:latin typeface="Arial"/>
            </a:endParaRPr>
          </a:p>
          <a:p>
            <a:pPr defTabSz="914400">
              <a:lnSpc>
                <a:spcPct val="90000"/>
              </a:lnSpc>
              <a:tabLst>
                <a:tab pos="0" algn="l"/>
              </a:tabLst>
            </a:pP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sp>
        <p:nvSpPr>
          <p:cNvPr id="86" name="Rectangle 1"/>
          <p:cNvSpPr/>
          <p:nvPr/>
        </p:nvSpPr>
        <p:spPr>
          <a:xfrm>
            <a:off x="246600" y="1153440"/>
            <a:ext cx="3410640" cy="57852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1800" b="0" u="none" strike="noStrike">
                <a:solidFill>
                  <a:srgbClr val="000000"/>
                </a:solidFill>
                <a:uFillTx/>
                <a:latin typeface="Myriad Pro"/>
                <a:ea typeface="Myriad Pro"/>
              </a:rPr>
              <a:t> </a:t>
            </a:r>
            <a:r>
              <a:rPr lang="en-GB" sz="3200" b="1" u="none" strike="noStrike">
                <a:solidFill>
                  <a:srgbClr val="000000"/>
                </a:solidFill>
                <a:uFillTx/>
                <a:latin typeface="Myriad Pro"/>
                <a:ea typeface="Myriad Pro"/>
              </a:rPr>
              <a:t>Raw Data</a:t>
            </a:r>
            <a:endParaRPr lang="en-GB" sz="3200" b="0" u="none" strike="noStrike">
              <a:solidFill>
                <a:srgbClr val="000000"/>
              </a:solidFill>
              <a:uFillTx/>
              <a:latin typeface="Arial"/>
            </a:endParaRPr>
          </a:p>
        </p:txBody>
      </p:sp>
      <p:sp>
        <p:nvSpPr>
          <p:cNvPr id="87" name="Rectangle 2"/>
          <p:cNvSpPr/>
          <p:nvPr/>
        </p:nvSpPr>
        <p:spPr>
          <a:xfrm>
            <a:off x="4767120" y="1009440"/>
            <a:ext cx="3919320" cy="91368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1800" b="1" u="none" strike="noStrike">
                <a:solidFill>
                  <a:srgbClr val="000000"/>
                </a:solidFill>
                <a:uFillTx/>
                <a:latin typeface="Myriad Pro"/>
                <a:ea typeface="Myriad Pro"/>
              </a:rPr>
              <a:t>Yes, Yes, No, Yes, No, Yes, No, Yes, No, Yes, Yes</a:t>
            </a:r>
            <a:endParaRPr lang="en-GB" sz="1800" b="0" u="none" strike="noStrike">
              <a:solidFill>
                <a:srgbClr val="000000"/>
              </a:solidFill>
              <a:uFillTx/>
              <a:latin typeface="Arial"/>
            </a:endParaRPr>
          </a:p>
          <a:p>
            <a:pPr defTabSz="914400">
              <a:lnSpc>
                <a:spcPct val="100000"/>
              </a:lnSpc>
              <a:tabLst>
                <a:tab pos="0" algn="l"/>
              </a:tabLst>
            </a:pPr>
            <a:endParaRPr lang="en-GB" sz="1800" b="0" u="none" strike="noStrike">
              <a:solidFill>
                <a:srgbClr val="000000"/>
              </a:solidFill>
              <a:uFillTx/>
              <a:latin typeface="Arial"/>
            </a:endParaRPr>
          </a:p>
        </p:txBody>
      </p:sp>
      <p:sp>
        <p:nvSpPr>
          <p:cNvPr id="88" name="Arrow: Right 3"/>
          <p:cNvSpPr/>
          <p:nvPr/>
        </p:nvSpPr>
        <p:spPr>
          <a:xfrm>
            <a:off x="3883680" y="1376640"/>
            <a:ext cx="687960" cy="256320"/>
          </a:xfrm>
          <a:prstGeom prst="right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89" name="Arrow: Down 4"/>
          <p:cNvSpPr/>
          <p:nvPr/>
        </p:nvSpPr>
        <p:spPr>
          <a:xfrm>
            <a:off x="1828800" y="2085480"/>
            <a:ext cx="461880" cy="584280"/>
          </a:xfrm>
          <a:prstGeom prst="down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90" name="Rectangle 5"/>
          <p:cNvSpPr/>
          <p:nvPr/>
        </p:nvSpPr>
        <p:spPr>
          <a:xfrm>
            <a:off x="246600" y="3024360"/>
            <a:ext cx="3410640" cy="39564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000" b="1" u="none" strike="noStrike">
                <a:solidFill>
                  <a:srgbClr val="000000"/>
                </a:solidFill>
                <a:uFillTx/>
                <a:latin typeface="Myriad Pro"/>
                <a:ea typeface="Myriad Pro"/>
              </a:rPr>
              <a:t>Context</a:t>
            </a:r>
            <a:endParaRPr lang="en-GB" sz="2000" b="0" u="none" strike="noStrike">
              <a:solidFill>
                <a:srgbClr val="000000"/>
              </a:solidFill>
              <a:uFillTx/>
              <a:latin typeface="Arial"/>
            </a:endParaRPr>
          </a:p>
        </p:txBody>
      </p:sp>
      <p:sp>
        <p:nvSpPr>
          <p:cNvPr id="91" name="Arrow: Right 6"/>
          <p:cNvSpPr/>
          <p:nvPr/>
        </p:nvSpPr>
        <p:spPr>
          <a:xfrm>
            <a:off x="3786120" y="2760480"/>
            <a:ext cx="883080" cy="923040"/>
          </a:xfrm>
          <a:prstGeom prst="rightArrow">
            <a:avLst>
              <a:gd name="adj1" fmla="val 50000"/>
              <a:gd name="adj2" fmla="val 47674"/>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92" name="Rectangle 7"/>
          <p:cNvSpPr/>
          <p:nvPr/>
        </p:nvSpPr>
        <p:spPr>
          <a:xfrm>
            <a:off x="4798080" y="2720160"/>
            <a:ext cx="3888360" cy="91368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r>
              <a:rPr lang="en-GB" sz="1800" b="1" u="none" strike="noStrike">
                <a:solidFill>
                  <a:srgbClr val="000000"/>
                </a:solidFill>
                <a:uFillTx/>
                <a:latin typeface="Myriad Pro"/>
                <a:ea typeface="Myriad Pro"/>
              </a:rPr>
              <a:t>Responses to the market research question – “Would you buy brand x at price y?”</a:t>
            </a:r>
            <a:endParaRPr lang="en-GB" sz="1800" b="0" u="none" strike="noStrike">
              <a:solidFill>
                <a:srgbClr val="000000"/>
              </a:solidFill>
              <a:uFillTx/>
              <a:latin typeface="Arial"/>
            </a:endParaRPr>
          </a:p>
        </p:txBody>
      </p:sp>
      <p:sp>
        <p:nvSpPr>
          <p:cNvPr id="93" name="Arrow: Down 8"/>
          <p:cNvSpPr/>
          <p:nvPr/>
        </p:nvSpPr>
        <p:spPr>
          <a:xfrm>
            <a:off x="1828800" y="3683880"/>
            <a:ext cx="461880" cy="671760"/>
          </a:xfrm>
          <a:prstGeom prst="down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94" name="Rectangle 9"/>
          <p:cNvSpPr/>
          <p:nvPr/>
        </p:nvSpPr>
        <p:spPr>
          <a:xfrm>
            <a:off x="246600" y="4656960"/>
            <a:ext cx="3410640" cy="45648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400" b="1" u="none" strike="noStrike">
                <a:solidFill>
                  <a:srgbClr val="000000"/>
                </a:solidFill>
                <a:uFillTx/>
                <a:latin typeface="Myriad Pro"/>
                <a:ea typeface="Myriad Pro"/>
              </a:rPr>
              <a:t>Information</a:t>
            </a:r>
            <a:endParaRPr lang="en-GB" sz="2400" b="0" u="none" strike="noStrike">
              <a:solidFill>
                <a:srgbClr val="000000"/>
              </a:solidFill>
              <a:uFillTx/>
              <a:latin typeface="Arial"/>
            </a:endParaRPr>
          </a:p>
        </p:txBody>
      </p:sp>
      <p:sp>
        <p:nvSpPr>
          <p:cNvPr id="95" name="Arrow: Right 10"/>
          <p:cNvSpPr/>
          <p:nvPr/>
        </p:nvSpPr>
        <p:spPr>
          <a:xfrm>
            <a:off x="3883680" y="4757040"/>
            <a:ext cx="687960" cy="246240"/>
          </a:xfrm>
          <a:prstGeom prst="right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96" name="Rectangle 12"/>
          <p:cNvSpPr/>
          <p:nvPr/>
        </p:nvSpPr>
        <p:spPr>
          <a:xfrm>
            <a:off x="4669560" y="4225320"/>
            <a:ext cx="4016880" cy="118800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endParaRPr lang="en-GB" sz="2400" b="0" u="none" strike="noStrike">
              <a:solidFill>
                <a:srgbClr val="000000"/>
              </a:solidFill>
              <a:uFillTx/>
              <a:latin typeface="Arial"/>
            </a:endParaRPr>
          </a:p>
          <a:p>
            <a:pPr algn="ctr" defTabSz="914400">
              <a:lnSpc>
                <a:spcPct val="100000"/>
              </a:lnSpc>
              <a:tabLst>
                <a:tab pos="0" algn="l"/>
              </a:tabLst>
            </a:pPr>
            <a:r>
              <a:rPr lang="en-GB" sz="2400" b="1" u="none" strike="noStrike">
                <a:solidFill>
                  <a:srgbClr val="000000"/>
                </a:solidFill>
                <a:uFillTx/>
                <a:latin typeface="Myriad Pro"/>
                <a:ea typeface="Myriad Pro"/>
              </a:rPr>
              <a:t>???????</a:t>
            </a:r>
            <a:endParaRPr lang="en-GB" sz="2400" b="0" u="none" strike="noStrike">
              <a:solidFill>
                <a:srgbClr val="000000"/>
              </a:solidFill>
              <a:uFillTx/>
              <a:latin typeface="Arial"/>
            </a:endParaRPr>
          </a:p>
          <a:p>
            <a:pPr algn="ctr" defTabSz="914400">
              <a:lnSpc>
                <a:spcPct val="100000"/>
              </a:lnSpc>
              <a:tabLst>
                <a:tab pos="0" algn="l"/>
              </a:tabLst>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barn(inVertical)">
                                      <p:cBhvr additive="repl">
                                        <p:cTn id="7" dur="500"/>
                                        <p:tgtEl>
                                          <p:spTgt spid="8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85"/>
                                        </p:tgtEl>
                                        <p:attrNameLst>
                                          <p:attrName>style.visibility</p:attrName>
                                        </p:attrNameLst>
                                      </p:cBhvr>
                                      <p:to>
                                        <p:strVal val="visible"/>
                                      </p:to>
                                    </p:set>
                                    <p:animEffect transition="in" filter="fade">
                                      <p:cBhvr additive="repl">
                                        <p:cTn id="12" dur="1000"/>
                                        <p:tgtEl>
                                          <p:spTgt spid="85"/>
                                        </p:tgtEl>
                                      </p:cBhvr>
                                    </p:animEffect>
                                    <p:anim calcmode="lin" valueType="num">
                                      <p:cBhvr additive="repl">
                                        <p:cTn id="13" dur="1000" fill="hold"/>
                                        <p:tgtEl>
                                          <p:spTgt spid="85"/>
                                        </p:tgtEl>
                                        <p:attrNameLst>
                                          <p:attrName>ppt_x</p:attrName>
                                        </p:attrNameLst>
                                      </p:cBhvr>
                                      <p:tavLst>
                                        <p:tav tm="0">
                                          <p:val>
                                            <p:strVal val="#ppt_x"/>
                                          </p:val>
                                        </p:tav>
                                        <p:tav tm="100000">
                                          <p:val>
                                            <p:strVal val="#ppt_x"/>
                                          </p:val>
                                        </p:tav>
                                      </p:tavLst>
                                    </p:anim>
                                    <p:anim calcmode="lin" valueType="num">
                                      <p:cBhvr additive="repl">
                                        <p:cTn id="14" dur="1000" fill="hold"/>
                                        <p:tgtEl>
                                          <p:spTgt spid="8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88"/>
                                        </p:tgtEl>
                                        <p:attrNameLst>
                                          <p:attrName>style.visibility</p:attrName>
                                        </p:attrNameLst>
                                      </p:cBhvr>
                                      <p:to>
                                        <p:strVal val="visible"/>
                                      </p:to>
                                    </p:set>
                                    <p:animEffect transition="in" filter="fade">
                                      <p:cBhvr additive="repl">
                                        <p:cTn id="19" dur="1000"/>
                                        <p:tgtEl>
                                          <p:spTgt spid="88"/>
                                        </p:tgtEl>
                                      </p:cBhvr>
                                    </p:animEffect>
                                    <p:anim calcmode="lin" valueType="num">
                                      <p:cBhvr additive="repl">
                                        <p:cTn id="20" dur="1000" fill="hold"/>
                                        <p:tgtEl>
                                          <p:spTgt spid="88"/>
                                        </p:tgtEl>
                                        <p:attrNameLst>
                                          <p:attrName>ppt_x</p:attrName>
                                        </p:attrNameLst>
                                      </p:cBhvr>
                                      <p:tavLst>
                                        <p:tav tm="0">
                                          <p:val>
                                            <p:strVal val="#ppt_x"/>
                                          </p:val>
                                        </p:tav>
                                        <p:tav tm="100000">
                                          <p:val>
                                            <p:strVal val="#ppt_x"/>
                                          </p:val>
                                        </p:tav>
                                      </p:tavLst>
                                    </p:anim>
                                    <p:anim calcmode="lin" valueType="num">
                                      <p:cBhvr additive="repl">
                                        <p:cTn id="21" dur="1000" fill="hold"/>
                                        <p:tgtEl>
                                          <p:spTgt spid="8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87"/>
                                        </p:tgtEl>
                                        <p:attrNameLst>
                                          <p:attrName>style.visibility</p:attrName>
                                        </p:attrNameLst>
                                      </p:cBhvr>
                                      <p:to>
                                        <p:strVal val="visible"/>
                                      </p:to>
                                    </p:set>
                                    <p:animEffect transition="in" filter="fade">
                                      <p:cBhvr additive="repl">
                                        <p:cTn id="26" dur="1000"/>
                                        <p:tgtEl>
                                          <p:spTgt spid="87"/>
                                        </p:tgtEl>
                                      </p:cBhvr>
                                    </p:animEffect>
                                    <p:anim calcmode="lin" valueType="num">
                                      <p:cBhvr additive="repl">
                                        <p:cTn id="27" dur="1000" fill="hold"/>
                                        <p:tgtEl>
                                          <p:spTgt spid="87"/>
                                        </p:tgtEl>
                                        <p:attrNameLst>
                                          <p:attrName>ppt_x</p:attrName>
                                        </p:attrNameLst>
                                      </p:cBhvr>
                                      <p:tavLst>
                                        <p:tav tm="0">
                                          <p:val>
                                            <p:strVal val="#ppt_x"/>
                                          </p:val>
                                        </p:tav>
                                        <p:tav tm="100000">
                                          <p:val>
                                            <p:strVal val="#ppt_x"/>
                                          </p:val>
                                        </p:tav>
                                      </p:tavLst>
                                    </p:anim>
                                    <p:anim calcmode="lin" valueType="num">
                                      <p:cBhvr additive="repl">
                                        <p:cTn id="28" dur="1000" fill="hold"/>
                                        <p:tgtEl>
                                          <p:spTgt spid="8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89"/>
                                        </p:tgtEl>
                                        <p:attrNameLst>
                                          <p:attrName>style.visibility</p:attrName>
                                        </p:attrNameLst>
                                      </p:cBhvr>
                                      <p:to>
                                        <p:strVal val="visible"/>
                                      </p:to>
                                    </p:set>
                                    <p:animEffect transition="in" filter="fade">
                                      <p:cBhvr additive="repl">
                                        <p:cTn id="33" dur="1000"/>
                                        <p:tgtEl>
                                          <p:spTgt spid="89"/>
                                        </p:tgtEl>
                                      </p:cBhvr>
                                    </p:animEffect>
                                    <p:anim calcmode="lin" valueType="num">
                                      <p:cBhvr additive="repl">
                                        <p:cTn id="34" dur="1000" fill="hold"/>
                                        <p:tgtEl>
                                          <p:spTgt spid="89"/>
                                        </p:tgtEl>
                                        <p:attrNameLst>
                                          <p:attrName>ppt_x</p:attrName>
                                        </p:attrNameLst>
                                      </p:cBhvr>
                                      <p:tavLst>
                                        <p:tav tm="0">
                                          <p:val>
                                            <p:strVal val="#ppt_x"/>
                                          </p:val>
                                        </p:tav>
                                        <p:tav tm="100000">
                                          <p:val>
                                            <p:strVal val="#ppt_x"/>
                                          </p:val>
                                        </p:tav>
                                      </p:tavLst>
                                    </p:anim>
                                    <p:anim calcmode="lin" valueType="num">
                                      <p:cBhvr additive="repl">
                                        <p:cTn id="35" dur="1000" fill="hold"/>
                                        <p:tgtEl>
                                          <p:spTgt spid="89"/>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90"/>
                                        </p:tgtEl>
                                        <p:attrNameLst>
                                          <p:attrName>style.visibility</p:attrName>
                                        </p:attrNameLst>
                                      </p:cBhvr>
                                      <p:to>
                                        <p:strVal val="visible"/>
                                      </p:to>
                                    </p:set>
                                    <p:animEffect transition="in" filter="fade">
                                      <p:cBhvr additive="repl">
                                        <p:cTn id="40" dur="1000"/>
                                        <p:tgtEl>
                                          <p:spTgt spid="90"/>
                                        </p:tgtEl>
                                      </p:cBhvr>
                                    </p:animEffect>
                                    <p:anim calcmode="lin" valueType="num">
                                      <p:cBhvr additive="repl">
                                        <p:cTn id="41" dur="1000" fill="hold"/>
                                        <p:tgtEl>
                                          <p:spTgt spid="90"/>
                                        </p:tgtEl>
                                        <p:attrNameLst>
                                          <p:attrName>ppt_x</p:attrName>
                                        </p:attrNameLst>
                                      </p:cBhvr>
                                      <p:tavLst>
                                        <p:tav tm="0">
                                          <p:val>
                                            <p:strVal val="#ppt_x"/>
                                          </p:val>
                                        </p:tav>
                                        <p:tav tm="100000">
                                          <p:val>
                                            <p:strVal val="#ppt_x"/>
                                          </p:val>
                                        </p:tav>
                                      </p:tavLst>
                                    </p:anim>
                                    <p:anim calcmode="lin" valueType="num">
                                      <p:cBhvr additive="repl">
                                        <p:cTn id="42" dur="1000" fill="hold"/>
                                        <p:tgtEl>
                                          <p:spTgt spid="90"/>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91"/>
                                        </p:tgtEl>
                                        <p:attrNameLst>
                                          <p:attrName>style.visibility</p:attrName>
                                        </p:attrNameLst>
                                      </p:cBhvr>
                                      <p:to>
                                        <p:strVal val="visible"/>
                                      </p:to>
                                    </p:set>
                                    <p:animEffect transition="in" filter="fade">
                                      <p:cBhvr additive="repl">
                                        <p:cTn id="47" dur="1000"/>
                                        <p:tgtEl>
                                          <p:spTgt spid="91"/>
                                        </p:tgtEl>
                                      </p:cBhvr>
                                    </p:animEffect>
                                    <p:anim calcmode="lin" valueType="num">
                                      <p:cBhvr additive="repl">
                                        <p:cTn id="48" dur="1000" fill="hold"/>
                                        <p:tgtEl>
                                          <p:spTgt spid="91"/>
                                        </p:tgtEl>
                                        <p:attrNameLst>
                                          <p:attrName>ppt_x</p:attrName>
                                        </p:attrNameLst>
                                      </p:cBhvr>
                                      <p:tavLst>
                                        <p:tav tm="0">
                                          <p:val>
                                            <p:strVal val="#ppt_x"/>
                                          </p:val>
                                        </p:tav>
                                        <p:tav tm="100000">
                                          <p:val>
                                            <p:strVal val="#ppt_x"/>
                                          </p:val>
                                        </p:tav>
                                      </p:tavLst>
                                    </p:anim>
                                    <p:anim calcmode="lin" valueType="num">
                                      <p:cBhvr additive="repl">
                                        <p:cTn id="49" dur="1000" fill="hold"/>
                                        <p:tgtEl>
                                          <p:spTgt spid="91"/>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fill="hold" nodeType="clickEffect">
                                  <p:stCondLst>
                                    <p:cond delay="0"/>
                                  </p:stCondLst>
                                  <p:childTnLst>
                                    <p:set>
                                      <p:cBhvr>
                                        <p:cTn id="53" dur="1" fill="hold">
                                          <p:stCondLst>
                                            <p:cond delay="0"/>
                                          </p:stCondLst>
                                        </p:cTn>
                                        <p:tgtEl>
                                          <p:spTgt spid="92"/>
                                        </p:tgtEl>
                                        <p:attrNameLst>
                                          <p:attrName>style.visibility</p:attrName>
                                        </p:attrNameLst>
                                      </p:cBhvr>
                                      <p:to>
                                        <p:strVal val="visible"/>
                                      </p:to>
                                    </p:set>
                                    <p:animEffect transition="in" filter="fade">
                                      <p:cBhvr additive="repl">
                                        <p:cTn id="54" dur="1000"/>
                                        <p:tgtEl>
                                          <p:spTgt spid="92"/>
                                        </p:tgtEl>
                                      </p:cBhvr>
                                    </p:animEffect>
                                    <p:anim calcmode="lin" valueType="num">
                                      <p:cBhvr additive="repl">
                                        <p:cTn id="55" dur="1000" fill="hold"/>
                                        <p:tgtEl>
                                          <p:spTgt spid="92"/>
                                        </p:tgtEl>
                                        <p:attrNameLst>
                                          <p:attrName>ppt_x</p:attrName>
                                        </p:attrNameLst>
                                      </p:cBhvr>
                                      <p:tavLst>
                                        <p:tav tm="0">
                                          <p:val>
                                            <p:strVal val="#ppt_x"/>
                                          </p:val>
                                        </p:tav>
                                        <p:tav tm="100000">
                                          <p:val>
                                            <p:strVal val="#ppt_x"/>
                                          </p:val>
                                        </p:tav>
                                      </p:tavLst>
                                    </p:anim>
                                    <p:anim calcmode="lin" valueType="num">
                                      <p:cBhvr additive="repl">
                                        <p:cTn id="56"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 name="PlaceHolder 1"/>
          <p:cNvSpPr>
            <a:spLocks noGrp="1"/>
          </p:cNvSpPr>
          <p:nvPr>
            <p:ph type="sldNum" idx="21"/>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98" name="Rectangle 7"/>
          <p:cNvSpPr/>
          <p:nvPr/>
        </p:nvSpPr>
        <p:spPr>
          <a:xfrm>
            <a:off x="431640" y="233640"/>
            <a:ext cx="8254800" cy="66996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fontScale="92500" lnSpcReduction="19999"/>
          </a:bodyPr>
          <a:lstStyle/>
          <a:p>
            <a:pPr algn="ctr" defTabSz="914400">
              <a:lnSpc>
                <a:spcPct val="100000"/>
              </a:lnSpc>
              <a:tabLst>
                <a:tab pos="0" algn="l"/>
              </a:tabLst>
            </a:pPr>
            <a:r>
              <a:rPr lang="en-GB" sz="4800" b="1" u="none" strike="noStrike">
                <a:solidFill>
                  <a:srgbClr val="0070C0"/>
                </a:solidFill>
                <a:uFillTx/>
                <a:latin typeface="Myriad Pro"/>
                <a:ea typeface="Myriad Pro"/>
              </a:rPr>
              <a:t>Example 2 of Information</a:t>
            </a:r>
            <a:endParaRPr lang="en-GB" sz="4800" b="0" u="none" strike="noStrike">
              <a:solidFill>
                <a:srgbClr val="000000"/>
              </a:solidFill>
              <a:uFillTx/>
              <a:latin typeface="Arial"/>
            </a:endParaRPr>
          </a:p>
        </p:txBody>
      </p:sp>
      <p:sp>
        <p:nvSpPr>
          <p:cNvPr id="99" name="Content Placeholder 2"/>
          <p:cNvSpPr/>
          <p:nvPr/>
        </p:nvSpPr>
        <p:spPr>
          <a:xfrm>
            <a:off x="226080" y="832320"/>
            <a:ext cx="8670960" cy="484380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90000"/>
              </a:lnSpc>
              <a:tabLst>
                <a:tab pos="0" algn="l"/>
              </a:tabLst>
            </a:pPr>
            <a:br>
              <a:rPr sz="4000"/>
            </a:b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r>
              <a:rPr lang="en-GB" sz="2400" b="1" u="none" strike="noStrike">
                <a:solidFill>
                  <a:srgbClr val="FF0000"/>
                </a:solidFill>
                <a:uFillTx/>
                <a:latin typeface="Myriad Pro"/>
                <a:ea typeface="Myriad Pro"/>
              </a:rPr>
              <a:t>Processing</a:t>
            </a:r>
            <a:endParaRPr lang="en-GB" sz="2400" b="0" u="none" strike="noStrike">
              <a:solidFill>
                <a:srgbClr val="000000"/>
              </a:solidFill>
              <a:uFillTx/>
              <a:latin typeface="Arial"/>
            </a:endParaRPr>
          </a:p>
          <a:p>
            <a:pPr defTabSz="914400">
              <a:lnSpc>
                <a:spcPct val="90000"/>
              </a:lnSpc>
              <a:tabLst>
                <a:tab pos="0" algn="l"/>
              </a:tabLst>
            </a:pP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sp>
        <p:nvSpPr>
          <p:cNvPr id="100" name="Rectangle 1"/>
          <p:cNvSpPr/>
          <p:nvPr/>
        </p:nvSpPr>
        <p:spPr>
          <a:xfrm>
            <a:off x="246600" y="1153440"/>
            <a:ext cx="3410640" cy="57852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1800" b="0" u="none" strike="noStrike">
                <a:solidFill>
                  <a:srgbClr val="000000"/>
                </a:solidFill>
                <a:uFillTx/>
                <a:latin typeface="Myriad Pro"/>
                <a:ea typeface="Myriad Pro"/>
              </a:rPr>
              <a:t> </a:t>
            </a:r>
            <a:r>
              <a:rPr lang="en-GB" sz="3200" b="1" u="none" strike="noStrike">
                <a:solidFill>
                  <a:srgbClr val="000000"/>
                </a:solidFill>
                <a:uFillTx/>
                <a:latin typeface="Myriad Pro"/>
                <a:ea typeface="Myriad Pro"/>
              </a:rPr>
              <a:t>Raw Data</a:t>
            </a:r>
            <a:endParaRPr lang="en-GB" sz="3200" b="0" u="none" strike="noStrike">
              <a:solidFill>
                <a:srgbClr val="000000"/>
              </a:solidFill>
              <a:uFillTx/>
              <a:latin typeface="Arial"/>
            </a:endParaRPr>
          </a:p>
        </p:txBody>
      </p:sp>
      <p:sp>
        <p:nvSpPr>
          <p:cNvPr id="101" name="Rectangle 2"/>
          <p:cNvSpPr/>
          <p:nvPr/>
        </p:nvSpPr>
        <p:spPr>
          <a:xfrm>
            <a:off x="4669560" y="1023480"/>
            <a:ext cx="4016880" cy="70056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000" b="1" u="none" strike="noStrike">
                <a:solidFill>
                  <a:srgbClr val="000000"/>
                </a:solidFill>
                <a:uFillTx/>
                <a:latin typeface="Myriad Pro"/>
                <a:ea typeface="Myriad Pro"/>
              </a:rPr>
              <a:t>42, 63, 96, 74, 56, 86</a:t>
            </a:r>
            <a:endParaRPr lang="en-GB" sz="2000" b="0" u="none" strike="noStrike">
              <a:solidFill>
                <a:srgbClr val="000000"/>
              </a:solidFill>
              <a:uFillTx/>
              <a:latin typeface="Arial"/>
            </a:endParaRPr>
          </a:p>
          <a:p>
            <a:pPr algn="ctr" defTabSz="914400">
              <a:lnSpc>
                <a:spcPct val="100000"/>
              </a:lnSpc>
              <a:tabLst>
                <a:tab pos="0" algn="l"/>
              </a:tabLst>
            </a:pPr>
            <a:endParaRPr lang="en-GB" sz="2000" b="0" u="none" strike="noStrike">
              <a:solidFill>
                <a:srgbClr val="000000"/>
              </a:solidFill>
              <a:uFillTx/>
              <a:latin typeface="Arial"/>
            </a:endParaRPr>
          </a:p>
        </p:txBody>
      </p:sp>
      <p:sp>
        <p:nvSpPr>
          <p:cNvPr id="102" name="Arrow: Right 3"/>
          <p:cNvSpPr/>
          <p:nvPr/>
        </p:nvSpPr>
        <p:spPr>
          <a:xfrm>
            <a:off x="3883680" y="1376640"/>
            <a:ext cx="687960" cy="256320"/>
          </a:xfrm>
          <a:prstGeom prst="right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03" name="Arrow: Down 4"/>
          <p:cNvSpPr/>
          <p:nvPr/>
        </p:nvSpPr>
        <p:spPr>
          <a:xfrm>
            <a:off x="1828800" y="2085480"/>
            <a:ext cx="461880" cy="584280"/>
          </a:xfrm>
          <a:prstGeom prst="down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04" name="Rectangle 5"/>
          <p:cNvSpPr/>
          <p:nvPr/>
        </p:nvSpPr>
        <p:spPr>
          <a:xfrm>
            <a:off x="246600" y="3024360"/>
            <a:ext cx="3410640" cy="39564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000" b="1" u="none" strike="noStrike">
                <a:solidFill>
                  <a:srgbClr val="000000"/>
                </a:solidFill>
                <a:uFillTx/>
                <a:latin typeface="Myriad Pro"/>
                <a:ea typeface="Myriad Pro"/>
              </a:rPr>
              <a:t>Context</a:t>
            </a:r>
            <a:endParaRPr lang="en-GB" sz="2000" b="0" u="none" strike="noStrike">
              <a:solidFill>
                <a:srgbClr val="000000"/>
              </a:solidFill>
              <a:uFillTx/>
              <a:latin typeface="Arial"/>
            </a:endParaRPr>
          </a:p>
        </p:txBody>
      </p:sp>
      <p:sp>
        <p:nvSpPr>
          <p:cNvPr id="105" name="Arrow: Right 6"/>
          <p:cNvSpPr/>
          <p:nvPr/>
        </p:nvSpPr>
        <p:spPr>
          <a:xfrm>
            <a:off x="3786120" y="2760480"/>
            <a:ext cx="883080" cy="923040"/>
          </a:xfrm>
          <a:prstGeom prst="rightArrow">
            <a:avLst>
              <a:gd name="adj1" fmla="val 50000"/>
              <a:gd name="adj2" fmla="val 47674"/>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06" name="Rectangle 7"/>
          <p:cNvSpPr/>
          <p:nvPr/>
        </p:nvSpPr>
        <p:spPr>
          <a:xfrm>
            <a:off x="4798080" y="2857320"/>
            <a:ext cx="3888360" cy="63936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90000"/>
              </a:lnSpc>
              <a:tabLst>
                <a:tab pos="0" algn="l"/>
              </a:tabLst>
            </a:pPr>
            <a:r>
              <a:rPr lang="en-GB" sz="2000" b="1" u="none" strike="noStrike">
                <a:solidFill>
                  <a:srgbClr val="000000"/>
                </a:solidFill>
                <a:uFillTx/>
                <a:latin typeface="Myriad Pro"/>
                <a:ea typeface="Myriad Pro"/>
              </a:rPr>
              <a:t>Jayne’s scores in the six AS/A2 ICT modules</a:t>
            </a:r>
            <a:endParaRPr lang="en-GB" sz="2000" b="0" u="none" strike="noStrike">
              <a:solidFill>
                <a:srgbClr val="000000"/>
              </a:solidFill>
              <a:uFillTx/>
              <a:latin typeface="Arial"/>
            </a:endParaRPr>
          </a:p>
        </p:txBody>
      </p:sp>
      <p:sp>
        <p:nvSpPr>
          <p:cNvPr id="107" name="Arrow: Down 8"/>
          <p:cNvSpPr/>
          <p:nvPr/>
        </p:nvSpPr>
        <p:spPr>
          <a:xfrm>
            <a:off x="1828800" y="3683880"/>
            <a:ext cx="461880" cy="671760"/>
          </a:xfrm>
          <a:prstGeom prst="down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08" name="Rectangle 9"/>
          <p:cNvSpPr/>
          <p:nvPr/>
        </p:nvSpPr>
        <p:spPr>
          <a:xfrm>
            <a:off x="246600" y="4656960"/>
            <a:ext cx="3410640" cy="45648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400" b="1" u="none" strike="noStrike">
                <a:solidFill>
                  <a:srgbClr val="000000"/>
                </a:solidFill>
                <a:uFillTx/>
                <a:latin typeface="Myriad Pro"/>
                <a:ea typeface="Myriad Pro"/>
              </a:rPr>
              <a:t>Information</a:t>
            </a:r>
            <a:endParaRPr lang="en-GB" sz="2400" b="0" u="none" strike="noStrike">
              <a:solidFill>
                <a:srgbClr val="000000"/>
              </a:solidFill>
              <a:uFillTx/>
              <a:latin typeface="Arial"/>
            </a:endParaRPr>
          </a:p>
        </p:txBody>
      </p:sp>
      <p:sp>
        <p:nvSpPr>
          <p:cNvPr id="109" name="Arrow: Right 10"/>
          <p:cNvSpPr/>
          <p:nvPr/>
        </p:nvSpPr>
        <p:spPr>
          <a:xfrm>
            <a:off x="3883680" y="4757040"/>
            <a:ext cx="687960" cy="246240"/>
          </a:xfrm>
          <a:prstGeom prst="right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10" name="Rectangle 12"/>
          <p:cNvSpPr/>
          <p:nvPr/>
        </p:nvSpPr>
        <p:spPr>
          <a:xfrm>
            <a:off x="4669560" y="4225320"/>
            <a:ext cx="4016880" cy="118800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endParaRPr lang="en-GB" sz="2400" b="0" u="none" strike="noStrike">
              <a:solidFill>
                <a:srgbClr val="000000"/>
              </a:solidFill>
              <a:uFillTx/>
              <a:latin typeface="Arial"/>
            </a:endParaRPr>
          </a:p>
          <a:p>
            <a:pPr algn="ctr" defTabSz="914400">
              <a:lnSpc>
                <a:spcPct val="100000"/>
              </a:lnSpc>
              <a:tabLst>
                <a:tab pos="0" algn="l"/>
              </a:tabLst>
            </a:pPr>
            <a:r>
              <a:rPr lang="en-GB" sz="2400" b="1" u="none" strike="noStrike">
                <a:solidFill>
                  <a:srgbClr val="000000"/>
                </a:solidFill>
                <a:uFillTx/>
                <a:latin typeface="Myriad Pro"/>
                <a:ea typeface="Myriad Pro"/>
              </a:rPr>
              <a:t>???????</a:t>
            </a:r>
            <a:endParaRPr lang="en-GB" sz="2400" b="0" u="none" strike="noStrike">
              <a:solidFill>
                <a:srgbClr val="000000"/>
              </a:solidFill>
              <a:uFillTx/>
              <a:latin typeface="Arial"/>
            </a:endParaRPr>
          </a:p>
          <a:p>
            <a:pPr algn="ctr" defTabSz="914400">
              <a:lnSpc>
                <a:spcPct val="100000"/>
              </a:lnSpc>
              <a:tabLst>
                <a:tab pos="0" algn="l"/>
              </a:tabLst>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8"/>
                                        </p:tgtEl>
                                        <p:attrNameLst>
                                          <p:attrName>style.visibility</p:attrName>
                                        </p:attrNameLst>
                                      </p:cBhvr>
                                      <p:to>
                                        <p:strVal val="visible"/>
                                      </p:to>
                                    </p:set>
                                    <p:animEffect transition="in" filter="barn(inVertical)">
                                      <p:cBhvr additive="repl">
                                        <p:cTn id="7" dur="500"/>
                                        <p:tgtEl>
                                          <p:spTgt spid="9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99"/>
                                        </p:tgtEl>
                                        <p:attrNameLst>
                                          <p:attrName>style.visibility</p:attrName>
                                        </p:attrNameLst>
                                      </p:cBhvr>
                                      <p:to>
                                        <p:strVal val="visible"/>
                                      </p:to>
                                    </p:set>
                                    <p:animEffect transition="in" filter="fade">
                                      <p:cBhvr additive="repl">
                                        <p:cTn id="12" dur="1000"/>
                                        <p:tgtEl>
                                          <p:spTgt spid="99"/>
                                        </p:tgtEl>
                                      </p:cBhvr>
                                    </p:animEffect>
                                    <p:anim calcmode="lin" valueType="num">
                                      <p:cBhvr additive="repl">
                                        <p:cTn id="13" dur="1000" fill="hold"/>
                                        <p:tgtEl>
                                          <p:spTgt spid="99"/>
                                        </p:tgtEl>
                                        <p:attrNameLst>
                                          <p:attrName>ppt_x</p:attrName>
                                        </p:attrNameLst>
                                      </p:cBhvr>
                                      <p:tavLst>
                                        <p:tav tm="0">
                                          <p:val>
                                            <p:strVal val="#ppt_x"/>
                                          </p:val>
                                        </p:tav>
                                        <p:tav tm="100000">
                                          <p:val>
                                            <p:strVal val="#ppt_x"/>
                                          </p:val>
                                        </p:tav>
                                      </p:tavLst>
                                    </p:anim>
                                    <p:anim calcmode="lin" valueType="num">
                                      <p:cBhvr additive="repl">
                                        <p:cTn id="14" dur="1000" fill="hold"/>
                                        <p:tgtEl>
                                          <p:spTgt spid="9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02"/>
                                        </p:tgtEl>
                                        <p:attrNameLst>
                                          <p:attrName>style.visibility</p:attrName>
                                        </p:attrNameLst>
                                      </p:cBhvr>
                                      <p:to>
                                        <p:strVal val="visible"/>
                                      </p:to>
                                    </p:set>
                                    <p:animEffect transition="in" filter="fade">
                                      <p:cBhvr additive="repl">
                                        <p:cTn id="19" dur="1000"/>
                                        <p:tgtEl>
                                          <p:spTgt spid="102"/>
                                        </p:tgtEl>
                                      </p:cBhvr>
                                    </p:animEffect>
                                    <p:anim calcmode="lin" valueType="num">
                                      <p:cBhvr additive="repl">
                                        <p:cTn id="20" dur="1000" fill="hold"/>
                                        <p:tgtEl>
                                          <p:spTgt spid="102"/>
                                        </p:tgtEl>
                                        <p:attrNameLst>
                                          <p:attrName>ppt_x</p:attrName>
                                        </p:attrNameLst>
                                      </p:cBhvr>
                                      <p:tavLst>
                                        <p:tav tm="0">
                                          <p:val>
                                            <p:strVal val="#ppt_x"/>
                                          </p:val>
                                        </p:tav>
                                        <p:tav tm="100000">
                                          <p:val>
                                            <p:strVal val="#ppt_x"/>
                                          </p:val>
                                        </p:tav>
                                      </p:tavLst>
                                    </p:anim>
                                    <p:anim calcmode="lin" valueType="num">
                                      <p:cBhvr additive="repl">
                                        <p:cTn id="21" dur="1000" fill="hold"/>
                                        <p:tgtEl>
                                          <p:spTgt spid="10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01"/>
                                        </p:tgtEl>
                                        <p:attrNameLst>
                                          <p:attrName>style.visibility</p:attrName>
                                        </p:attrNameLst>
                                      </p:cBhvr>
                                      <p:to>
                                        <p:strVal val="visible"/>
                                      </p:to>
                                    </p:set>
                                    <p:animEffect transition="in" filter="fade">
                                      <p:cBhvr additive="repl">
                                        <p:cTn id="26" dur="1000"/>
                                        <p:tgtEl>
                                          <p:spTgt spid="101"/>
                                        </p:tgtEl>
                                      </p:cBhvr>
                                    </p:animEffect>
                                    <p:anim calcmode="lin" valueType="num">
                                      <p:cBhvr additive="repl">
                                        <p:cTn id="27" dur="1000" fill="hold"/>
                                        <p:tgtEl>
                                          <p:spTgt spid="101"/>
                                        </p:tgtEl>
                                        <p:attrNameLst>
                                          <p:attrName>ppt_x</p:attrName>
                                        </p:attrNameLst>
                                      </p:cBhvr>
                                      <p:tavLst>
                                        <p:tav tm="0">
                                          <p:val>
                                            <p:strVal val="#ppt_x"/>
                                          </p:val>
                                        </p:tav>
                                        <p:tav tm="100000">
                                          <p:val>
                                            <p:strVal val="#ppt_x"/>
                                          </p:val>
                                        </p:tav>
                                      </p:tavLst>
                                    </p:anim>
                                    <p:anim calcmode="lin" valueType="num">
                                      <p:cBhvr additive="repl">
                                        <p:cTn id="28" dur="1000" fill="hold"/>
                                        <p:tgtEl>
                                          <p:spTgt spid="10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103"/>
                                        </p:tgtEl>
                                        <p:attrNameLst>
                                          <p:attrName>style.visibility</p:attrName>
                                        </p:attrNameLst>
                                      </p:cBhvr>
                                      <p:to>
                                        <p:strVal val="visible"/>
                                      </p:to>
                                    </p:set>
                                    <p:animEffect transition="in" filter="fade">
                                      <p:cBhvr additive="repl">
                                        <p:cTn id="33" dur="1000"/>
                                        <p:tgtEl>
                                          <p:spTgt spid="103"/>
                                        </p:tgtEl>
                                      </p:cBhvr>
                                    </p:animEffect>
                                    <p:anim calcmode="lin" valueType="num">
                                      <p:cBhvr additive="repl">
                                        <p:cTn id="34" dur="1000" fill="hold"/>
                                        <p:tgtEl>
                                          <p:spTgt spid="103"/>
                                        </p:tgtEl>
                                        <p:attrNameLst>
                                          <p:attrName>ppt_x</p:attrName>
                                        </p:attrNameLst>
                                      </p:cBhvr>
                                      <p:tavLst>
                                        <p:tav tm="0">
                                          <p:val>
                                            <p:strVal val="#ppt_x"/>
                                          </p:val>
                                        </p:tav>
                                        <p:tav tm="100000">
                                          <p:val>
                                            <p:strVal val="#ppt_x"/>
                                          </p:val>
                                        </p:tav>
                                      </p:tavLst>
                                    </p:anim>
                                    <p:anim calcmode="lin" valueType="num">
                                      <p:cBhvr additive="repl">
                                        <p:cTn id="35" dur="1000" fill="hold"/>
                                        <p:tgtEl>
                                          <p:spTgt spid="103"/>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104"/>
                                        </p:tgtEl>
                                        <p:attrNameLst>
                                          <p:attrName>style.visibility</p:attrName>
                                        </p:attrNameLst>
                                      </p:cBhvr>
                                      <p:to>
                                        <p:strVal val="visible"/>
                                      </p:to>
                                    </p:set>
                                    <p:animEffect transition="in" filter="fade">
                                      <p:cBhvr additive="repl">
                                        <p:cTn id="40" dur="1000"/>
                                        <p:tgtEl>
                                          <p:spTgt spid="104"/>
                                        </p:tgtEl>
                                      </p:cBhvr>
                                    </p:animEffect>
                                    <p:anim calcmode="lin" valueType="num">
                                      <p:cBhvr additive="repl">
                                        <p:cTn id="41" dur="1000" fill="hold"/>
                                        <p:tgtEl>
                                          <p:spTgt spid="104"/>
                                        </p:tgtEl>
                                        <p:attrNameLst>
                                          <p:attrName>ppt_x</p:attrName>
                                        </p:attrNameLst>
                                      </p:cBhvr>
                                      <p:tavLst>
                                        <p:tav tm="0">
                                          <p:val>
                                            <p:strVal val="#ppt_x"/>
                                          </p:val>
                                        </p:tav>
                                        <p:tav tm="100000">
                                          <p:val>
                                            <p:strVal val="#ppt_x"/>
                                          </p:val>
                                        </p:tav>
                                      </p:tavLst>
                                    </p:anim>
                                    <p:anim calcmode="lin" valueType="num">
                                      <p:cBhvr additive="repl">
                                        <p:cTn id="42" dur="1000" fill="hold"/>
                                        <p:tgtEl>
                                          <p:spTgt spid="104"/>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105"/>
                                        </p:tgtEl>
                                        <p:attrNameLst>
                                          <p:attrName>style.visibility</p:attrName>
                                        </p:attrNameLst>
                                      </p:cBhvr>
                                      <p:to>
                                        <p:strVal val="visible"/>
                                      </p:to>
                                    </p:set>
                                    <p:animEffect transition="in" filter="fade">
                                      <p:cBhvr additive="repl">
                                        <p:cTn id="47" dur="1000"/>
                                        <p:tgtEl>
                                          <p:spTgt spid="105"/>
                                        </p:tgtEl>
                                      </p:cBhvr>
                                    </p:animEffect>
                                    <p:anim calcmode="lin" valueType="num">
                                      <p:cBhvr additive="repl">
                                        <p:cTn id="48" dur="1000" fill="hold"/>
                                        <p:tgtEl>
                                          <p:spTgt spid="105"/>
                                        </p:tgtEl>
                                        <p:attrNameLst>
                                          <p:attrName>ppt_x</p:attrName>
                                        </p:attrNameLst>
                                      </p:cBhvr>
                                      <p:tavLst>
                                        <p:tav tm="0">
                                          <p:val>
                                            <p:strVal val="#ppt_x"/>
                                          </p:val>
                                        </p:tav>
                                        <p:tav tm="100000">
                                          <p:val>
                                            <p:strVal val="#ppt_x"/>
                                          </p:val>
                                        </p:tav>
                                      </p:tavLst>
                                    </p:anim>
                                    <p:anim calcmode="lin" valueType="num">
                                      <p:cBhvr additive="repl">
                                        <p:cTn id="49" dur="1000" fill="hold"/>
                                        <p:tgtEl>
                                          <p:spTgt spid="105"/>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fill="hold" nodeType="clickEffect">
                                  <p:stCondLst>
                                    <p:cond delay="0"/>
                                  </p:stCondLst>
                                  <p:childTnLst>
                                    <p:set>
                                      <p:cBhvr>
                                        <p:cTn id="53" dur="1" fill="hold">
                                          <p:stCondLst>
                                            <p:cond delay="0"/>
                                          </p:stCondLst>
                                        </p:cTn>
                                        <p:tgtEl>
                                          <p:spTgt spid="106"/>
                                        </p:tgtEl>
                                        <p:attrNameLst>
                                          <p:attrName>style.visibility</p:attrName>
                                        </p:attrNameLst>
                                      </p:cBhvr>
                                      <p:to>
                                        <p:strVal val="visible"/>
                                      </p:to>
                                    </p:set>
                                    <p:animEffect transition="in" filter="fade">
                                      <p:cBhvr additive="repl">
                                        <p:cTn id="54" dur="1000"/>
                                        <p:tgtEl>
                                          <p:spTgt spid="106"/>
                                        </p:tgtEl>
                                      </p:cBhvr>
                                    </p:animEffect>
                                    <p:anim calcmode="lin" valueType="num">
                                      <p:cBhvr additive="repl">
                                        <p:cTn id="55" dur="1000" fill="hold"/>
                                        <p:tgtEl>
                                          <p:spTgt spid="106"/>
                                        </p:tgtEl>
                                        <p:attrNameLst>
                                          <p:attrName>ppt_x</p:attrName>
                                        </p:attrNameLst>
                                      </p:cBhvr>
                                      <p:tavLst>
                                        <p:tav tm="0">
                                          <p:val>
                                            <p:strVal val="#ppt_x"/>
                                          </p:val>
                                        </p:tav>
                                        <p:tav tm="100000">
                                          <p:val>
                                            <p:strVal val="#ppt_x"/>
                                          </p:val>
                                        </p:tav>
                                      </p:tavLst>
                                    </p:anim>
                                    <p:anim calcmode="lin" valueType="num">
                                      <p:cBhvr additive="repl">
                                        <p:cTn id="56" dur="1000" fill="hold"/>
                                        <p:tgtEl>
                                          <p:spTgt spid="106"/>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fill="hold" nodeType="clickEffect">
                                  <p:stCondLst>
                                    <p:cond delay="0"/>
                                  </p:stCondLst>
                                  <p:childTnLst>
                                    <p:set>
                                      <p:cBhvr>
                                        <p:cTn id="60" dur="1" fill="hold">
                                          <p:stCondLst>
                                            <p:cond delay="0"/>
                                          </p:stCondLst>
                                        </p:cTn>
                                        <p:tgtEl>
                                          <p:spTgt spid="107"/>
                                        </p:tgtEl>
                                        <p:attrNameLst>
                                          <p:attrName>style.visibility</p:attrName>
                                        </p:attrNameLst>
                                      </p:cBhvr>
                                      <p:to>
                                        <p:strVal val="visible"/>
                                      </p:to>
                                    </p:set>
                                    <p:animEffect transition="in" filter="fade">
                                      <p:cBhvr additive="repl">
                                        <p:cTn id="61" dur="1000"/>
                                        <p:tgtEl>
                                          <p:spTgt spid="107"/>
                                        </p:tgtEl>
                                      </p:cBhvr>
                                    </p:animEffect>
                                    <p:anim calcmode="lin" valueType="num">
                                      <p:cBhvr additive="repl">
                                        <p:cTn id="62" dur="1000" fill="hold"/>
                                        <p:tgtEl>
                                          <p:spTgt spid="107"/>
                                        </p:tgtEl>
                                        <p:attrNameLst>
                                          <p:attrName>ppt_x</p:attrName>
                                        </p:attrNameLst>
                                      </p:cBhvr>
                                      <p:tavLst>
                                        <p:tav tm="0">
                                          <p:val>
                                            <p:strVal val="#ppt_x"/>
                                          </p:val>
                                        </p:tav>
                                        <p:tav tm="100000">
                                          <p:val>
                                            <p:strVal val="#ppt_x"/>
                                          </p:val>
                                        </p:tav>
                                      </p:tavLst>
                                    </p:anim>
                                    <p:anim calcmode="lin" valueType="num">
                                      <p:cBhvr additive="repl">
                                        <p:cTn id="63" dur="1000" fill="hold"/>
                                        <p:tgtEl>
                                          <p:spTgt spid="107"/>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fill="hold" nodeType="clickEffect">
                                  <p:stCondLst>
                                    <p:cond delay="0"/>
                                  </p:stCondLst>
                                  <p:childTnLst>
                                    <p:set>
                                      <p:cBhvr>
                                        <p:cTn id="67" dur="1" fill="hold">
                                          <p:stCondLst>
                                            <p:cond delay="0"/>
                                          </p:stCondLst>
                                        </p:cTn>
                                        <p:tgtEl>
                                          <p:spTgt spid="108"/>
                                        </p:tgtEl>
                                        <p:attrNameLst>
                                          <p:attrName>style.visibility</p:attrName>
                                        </p:attrNameLst>
                                      </p:cBhvr>
                                      <p:to>
                                        <p:strVal val="visible"/>
                                      </p:to>
                                    </p:set>
                                    <p:animEffect transition="in" filter="fade">
                                      <p:cBhvr additive="repl">
                                        <p:cTn id="68" dur="1000"/>
                                        <p:tgtEl>
                                          <p:spTgt spid="108"/>
                                        </p:tgtEl>
                                      </p:cBhvr>
                                    </p:animEffect>
                                    <p:anim calcmode="lin" valueType="num">
                                      <p:cBhvr additive="repl">
                                        <p:cTn id="69" dur="1000" fill="hold"/>
                                        <p:tgtEl>
                                          <p:spTgt spid="108"/>
                                        </p:tgtEl>
                                        <p:attrNameLst>
                                          <p:attrName>ppt_x</p:attrName>
                                        </p:attrNameLst>
                                      </p:cBhvr>
                                      <p:tavLst>
                                        <p:tav tm="0">
                                          <p:val>
                                            <p:strVal val="#ppt_x"/>
                                          </p:val>
                                        </p:tav>
                                        <p:tav tm="100000">
                                          <p:val>
                                            <p:strVal val="#ppt_x"/>
                                          </p:val>
                                        </p:tav>
                                      </p:tavLst>
                                    </p:anim>
                                    <p:anim calcmode="lin" valueType="num">
                                      <p:cBhvr additive="repl">
                                        <p:cTn id="70" dur="1000" fill="hold"/>
                                        <p:tgtEl>
                                          <p:spTgt spid="108"/>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fill="hold" nodeType="clickEffect">
                                  <p:stCondLst>
                                    <p:cond delay="0"/>
                                  </p:stCondLst>
                                  <p:childTnLst>
                                    <p:set>
                                      <p:cBhvr>
                                        <p:cTn id="74" dur="1" fill="hold">
                                          <p:stCondLst>
                                            <p:cond delay="0"/>
                                          </p:stCondLst>
                                        </p:cTn>
                                        <p:tgtEl>
                                          <p:spTgt spid="109"/>
                                        </p:tgtEl>
                                        <p:attrNameLst>
                                          <p:attrName>style.visibility</p:attrName>
                                        </p:attrNameLst>
                                      </p:cBhvr>
                                      <p:to>
                                        <p:strVal val="visible"/>
                                      </p:to>
                                    </p:set>
                                    <p:animEffect transition="in" filter="fade">
                                      <p:cBhvr additive="repl">
                                        <p:cTn id="75" dur="1000"/>
                                        <p:tgtEl>
                                          <p:spTgt spid="109"/>
                                        </p:tgtEl>
                                      </p:cBhvr>
                                    </p:animEffect>
                                    <p:anim calcmode="lin" valueType="num">
                                      <p:cBhvr additive="repl">
                                        <p:cTn id="76" dur="1000" fill="hold"/>
                                        <p:tgtEl>
                                          <p:spTgt spid="109"/>
                                        </p:tgtEl>
                                        <p:attrNameLst>
                                          <p:attrName>ppt_x</p:attrName>
                                        </p:attrNameLst>
                                      </p:cBhvr>
                                      <p:tavLst>
                                        <p:tav tm="0">
                                          <p:val>
                                            <p:strVal val="#ppt_x"/>
                                          </p:val>
                                        </p:tav>
                                        <p:tav tm="100000">
                                          <p:val>
                                            <p:strVal val="#ppt_x"/>
                                          </p:val>
                                        </p:tav>
                                      </p:tavLst>
                                    </p:anim>
                                    <p:anim calcmode="lin" valueType="num">
                                      <p:cBhvr additive="repl">
                                        <p:cTn id="77" dur="1000" fill="hold"/>
                                        <p:tgtEl>
                                          <p:spTgt spid="109"/>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fill="hold" nodeType="clickEffect">
                                  <p:stCondLst>
                                    <p:cond delay="0"/>
                                  </p:stCondLst>
                                  <p:childTnLst>
                                    <p:set>
                                      <p:cBhvr>
                                        <p:cTn id="81" dur="1" fill="hold">
                                          <p:stCondLst>
                                            <p:cond delay="0"/>
                                          </p:stCondLst>
                                        </p:cTn>
                                        <p:tgtEl>
                                          <p:spTgt spid="110"/>
                                        </p:tgtEl>
                                        <p:attrNameLst>
                                          <p:attrName>style.visibility</p:attrName>
                                        </p:attrNameLst>
                                      </p:cBhvr>
                                      <p:to>
                                        <p:strVal val="visible"/>
                                      </p:to>
                                    </p:set>
                                    <p:animEffect transition="in" filter="fade">
                                      <p:cBhvr additive="repl">
                                        <p:cTn id="82" dur="1000"/>
                                        <p:tgtEl>
                                          <p:spTgt spid="110"/>
                                        </p:tgtEl>
                                      </p:cBhvr>
                                    </p:animEffect>
                                    <p:anim calcmode="lin" valueType="num">
                                      <p:cBhvr additive="repl">
                                        <p:cTn id="83" dur="1000" fill="hold"/>
                                        <p:tgtEl>
                                          <p:spTgt spid="110"/>
                                        </p:tgtEl>
                                        <p:attrNameLst>
                                          <p:attrName>ppt_x</p:attrName>
                                        </p:attrNameLst>
                                      </p:cBhvr>
                                      <p:tavLst>
                                        <p:tav tm="0">
                                          <p:val>
                                            <p:strVal val="#ppt_x"/>
                                          </p:val>
                                        </p:tav>
                                        <p:tav tm="100000">
                                          <p:val>
                                            <p:strVal val="#ppt_x"/>
                                          </p:val>
                                        </p:tav>
                                      </p:tavLst>
                                    </p:anim>
                                    <p:anim calcmode="lin" valueType="num">
                                      <p:cBhvr additive="repl">
                                        <p:cTn id="84" dur="1000" fill="hold"/>
                                        <p:tgtEl>
                                          <p:spTgt spid="1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PlaceHolder 1"/>
          <p:cNvSpPr>
            <a:spLocks noGrp="1"/>
          </p:cNvSpPr>
          <p:nvPr>
            <p:ph type="sldNum" idx="22"/>
          </p:nvPr>
        </p:nvSpPr>
        <p:spPr>
          <a:xfrm>
            <a:off x="8524800" y="6448320"/>
            <a:ext cx="161640" cy="205560"/>
          </a:xfrm>
          <a:prstGeom prst="rect">
            <a:avLst/>
          </a:prstGeom>
          <a:noFill/>
          <a:ln w="12600">
            <a:noFill/>
          </a:ln>
        </p:spPr>
        <p:txBody>
          <a:bodyPr lIns="45720" tIns="45000" rIns="45720" bIns="45000" anchor="ctr">
            <a:noAutofit/>
          </a:bodyPr>
          <a:lstStyle/>
          <a:p>
            <a:pPr indent="0">
              <a:buNone/>
            </a:pPr>
            <a:endParaRPr lang="en-GB" sz="900" b="0" u="none" strike="noStrike">
              <a:solidFill>
                <a:srgbClr val="888888"/>
              </a:solidFill>
              <a:uFillTx/>
              <a:latin typeface="Calibri"/>
              <a:ea typeface="Calibri"/>
            </a:endParaRPr>
          </a:p>
        </p:txBody>
      </p:sp>
      <p:sp>
        <p:nvSpPr>
          <p:cNvPr id="112" name="Rectangle 7"/>
          <p:cNvSpPr/>
          <p:nvPr/>
        </p:nvSpPr>
        <p:spPr>
          <a:xfrm>
            <a:off x="431640" y="233640"/>
            <a:ext cx="8254800" cy="669960"/>
          </a:xfrm>
          <a:prstGeom prst="rect">
            <a:avLst/>
          </a:prstGeom>
          <a:noFill/>
          <a:ln w="12700">
            <a:noFill/>
          </a:ln>
        </p:spPr>
        <p:style>
          <a:lnRef idx="0">
            <a:scrgbClr r="0" g="0" b="0"/>
          </a:lnRef>
          <a:fillRef idx="0">
            <a:scrgbClr r="0" g="0" b="0"/>
          </a:fillRef>
          <a:effectRef idx="0">
            <a:scrgbClr r="0" g="0" b="0"/>
          </a:effectRef>
          <a:fontRef idx="minor"/>
        </p:style>
        <p:txBody>
          <a:bodyPr lIns="34200" tIns="34200" rIns="34200" bIns="34200" anchor="ctr">
            <a:normAutofit fontScale="92500" lnSpcReduction="19999"/>
          </a:bodyPr>
          <a:lstStyle/>
          <a:p>
            <a:pPr algn="ctr" defTabSz="914400">
              <a:lnSpc>
                <a:spcPct val="100000"/>
              </a:lnSpc>
              <a:tabLst>
                <a:tab pos="0" algn="l"/>
              </a:tabLst>
            </a:pPr>
            <a:r>
              <a:rPr lang="en-GB" sz="4800" b="1" u="none" strike="noStrike">
                <a:solidFill>
                  <a:srgbClr val="0070C0"/>
                </a:solidFill>
                <a:uFillTx/>
                <a:latin typeface="Myriad Pro"/>
                <a:ea typeface="Myriad Pro"/>
              </a:rPr>
              <a:t>Example 3 of Information</a:t>
            </a:r>
            <a:endParaRPr lang="en-GB" sz="4800" b="0" u="none" strike="noStrike">
              <a:solidFill>
                <a:srgbClr val="000000"/>
              </a:solidFill>
              <a:uFillTx/>
              <a:latin typeface="Arial"/>
            </a:endParaRPr>
          </a:p>
        </p:txBody>
      </p:sp>
      <p:sp>
        <p:nvSpPr>
          <p:cNvPr id="113" name="Content Placeholder 2"/>
          <p:cNvSpPr/>
          <p:nvPr/>
        </p:nvSpPr>
        <p:spPr>
          <a:xfrm>
            <a:off x="226080" y="832320"/>
            <a:ext cx="8670960" cy="4843800"/>
          </a:xfrm>
          <a:prstGeom prst="rect">
            <a:avLst/>
          </a:prstGeom>
          <a:noFill/>
          <a:ln w="12700">
            <a:noFill/>
          </a:ln>
        </p:spPr>
        <p:style>
          <a:lnRef idx="0">
            <a:scrgbClr r="0" g="0" b="0"/>
          </a:lnRef>
          <a:fillRef idx="0">
            <a:scrgbClr r="0" g="0" b="0"/>
          </a:fillRef>
          <a:effectRef idx="0">
            <a:scrgbClr r="0" g="0" b="0"/>
          </a:effectRef>
          <a:fontRef idx="minor"/>
        </p:style>
        <p:txBody>
          <a:bodyPr lIns="45720" tIns="45000" rIns="45720" bIns="45000" anchor="t">
            <a:spAutoFit/>
          </a:bodyPr>
          <a:lstStyle/>
          <a:p>
            <a:pPr defTabSz="914400">
              <a:lnSpc>
                <a:spcPct val="90000"/>
              </a:lnSpc>
              <a:tabLst>
                <a:tab pos="0" algn="l"/>
              </a:tabLst>
            </a:pPr>
            <a:br>
              <a:rPr sz="4000"/>
            </a:b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r>
              <a:rPr lang="en-GB" sz="2400" b="1" u="none" strike="noStrike">
                <a:solidFill>
                  <a:srgbClr val="FF0000"/>
                </a:solidFill>
                <a:uFillTx/>
                <a:latin typeface="Myriad Pro"/>
                <a:ea typeface="Myriad Pro"/>
              </a:rPr>
              <a:t>Processing</a:t>
            </a:r>
            <a:endParaRPr lang="en-GB" sz="2400" b="0" u="none" strike="noStrike">
              <a:solidFill>
                <a:srgbClr val="000000"/>
              </a:solidFill>
              <a:uFillTx/>
              <a:latin typeface="Arial"/>
            </a:endParaRPr>
          </a:p>
          <a:p>
            <a:pPr defTabSz="914400">
              <a:lnSpc>
                <a:spcPct val="90000"/>
              </a:lnSpc>
              <a:tabLst>
                <a:tab pos="0" algn="l"/>
              </a:tabLst>
            </a:pPr>
            <a:endParaRPr lang="en-GB" sz="4000" b="0" u="none" strike="noStrike">
              <a:solidFill>
                <a:srgbClr val="000000"/>
              </a:solidFill>
              <a:uFillTx/>
              <a:latin typeface="Arial"/>
            </a:endParaRPr>
          </a:p>
          <a:p>
            <a:pPr defTabSz="914400">
              <a:lnSpc>
                <a:spcPct val="90000"/>
              </a:lnSpc>
              <a:tabLst>
                <a:tab pos="0" algn="l"/>
              </a:tabLst>
            </a:pPr>
            <a:r>
              <a:rPr lang="en-GB" sz="4000" b="0" u="none" strike="noStrike">
                <a:solidFill>
                  <a:srgbClr val="000000"/>
                </a:solidFill>
                <a:uFillTx/>
                <a:latin typeface="Myriad Pro"/>
                <a:ea typeface="Myriad Pro"/>
              </a:rPr>
              <a:t>                                 </a:t>
            </a:r>
            <a:endParaRPr lang="en-GB" sz="4000" b="0" u="none" strike="noStrike">
              <a:solidFill>
                <a:srgbClr val="000000"/>
              </a:solidFill>
              <a:uFillTx/>
              <a:latin typeface="Arial"/>
            </a:endParaRPr>
          </a:p>
          <a:p>
            <a:pPr defTabSz="685800">
              <a:lnSpc>
                <a:spcPct val="100000"/>
              </a:lnSpc>
              <a:tabLst>
                <a:tab pos="0" algn="l"/>
              </a:tabLst>
            </a:pPr>
            <a:endParaRPr lang="en-GB" sz="2400" b="0" u="none" strike="noStrike">
              <a:solidFill>
                <a:srgbClr val="000000"/>
              </a:solidFill>
              <a:uFillTx/>
              <a:latin typeface="Arial"/>
            </a:endParaRPr>
          </a:p>
        </p:txBody>
      </p:sp>
      <p:sp>
        <p:nvSpPr>
          <p:cNvPr id="114" name="Rectangle 1"/>
          <p:cNvSpPr/>
          <p:nvPr/>
        </p:nvSpPr>
        <p:spPr>
          <a:xfrm>
            <a:off x="246600" y="1153440"/>
            <a:ext cx="3410640" cy="57852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1800" b="0" u="none" strike="noStrike">
                <a:solidFill>
                  <a:srgbClr val="000000"/>
                </a:solidFill>
                <a:uFillTx/>
                <a:latin typeface="Myriad Pro"/>
                <a:ea typeface="Myriad Pro"/>
              </a:rPr>
              <a:t> </a:t>
            </a:r>
            <a:r>
              <a:rPr lang="en-GB" sz="3200" b="1" u="none" strike="noStrike">
                <a:solidFill>
                  <a:srgbClr val="000000"/>
                </a:solidFill>
                <a:uFillTx/>
                <a:latin typeface="Myriad Pro"/>
                <a:ea typeface="Myriad Pro"/>
              </a:rPr>
              <a:t>Raw Data</a:t>
            </a:r>
            <a:endParaRPr lang="en-GB" sz="3200" b="0" u="none" strike="noStrike">
              <a:solidFill>
                <a:srgbClr val="000000"/>
              </a:solidFill>
              <a:uFillTx/>
              <a:latin typeface="Arial"/>
            </a:endParaRPr>
          </a:p>
        </p:txBody>
      </p:sp>
      <p:sp>
        <p:nvSpPr>
          <p:cNvPr id="115" name="Rectangle 2"/>
          <p:cNvSpPr/>
          <p:nvPr/>
        </p:nvSpPr>
        <p:spPr>
          <a:xfrm>
            <a:off x="4669560" y="840600"/>
            <a:ext cx="4016880" cy="106632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endParaRPr lang="en-GB" sz="2000" b="0" u="none" strike="noStrike">
              <a:solidFill>
                <a:srgbClr val="000000"/>
              </a:solidFill>
              <a:uFillTx/>
              <a:latin typeface="Arial"/>
            </a:endParaRPr>
          </a:p>
          <a:p>
            <a:pPr algn="ctr" defTabSz="914400">
              <a:lnSpc>
                <a:spcPct val="100000"/>
              </a:lnSpc>
              <a:tabLst>
                <a:tab pos="0" algn="l"/>
              </a:tabLst>
            </a:pPr>
            <a:r>
              <a:rPr lang="en-GB" sz="2400" b="1" u="none" strike="noStrike">
                <a:solidFill>
                  <a:srgbClr val="000000"/>
                </a:solidFill>
                <a:uFillTx/>
                <a:latin typeface="Myriad Pro"/>
                <a:ea typeface="Myriad Pro"/>
              </a:rPr>
              <a:t>111192, 111234</a:t>
            </a:r>
            <a:endParaRPr lang="en-GB" sz="2400" b="0" u="none" strike="noStrike">
              <a:solidFill>
                <a:srgbClr val="000000"/>
              </a:solidFill>
              <a:uFillTx/>
              <a:latin typeface="Arial"/>
            </a:endParaRPr>
          </a:p>
          <a:p>
            <a:pPr algn="ctr" defTabSz="914400">
              <a:lnSpc>
                <a:spcPct val="100000"/>
              </a:lnSpc>
              <a:tabLst>
                <a:tab pos="0" algn="l"/>
              </a:tabLst>
            </a:pPr>
            <a:endParaRPr lang="en-GB" sz="2000" b="0" u="none" strike="noStrike">
              <a:solidFill>
                <a:srgbClr val="000000"/>
              </a:solidFill>
              <a:uFillTx/>
              <a:latin typeface="Arial"/>
            </a:endParaRPr>
          </a:p>
        </p:txBody>
      </p:sp>
      <p:sp>
        <p:nvSpPr>
          <p:cNvPr id="116" name="Arrow: Right 3"/>
          <p:cNvSpPr/>
          <p:nvPr/>
        </p:nvSpPr>
        <p:spPr>
          <a:xfrm>
            <a:off x="3883680" y="1376640"/>
            <a:ext cx="687960" cy="256320"/>
          </a:xfrm>
          <a:prstGeom prst="right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17" name="Arrow: Down 4"/>
          <p:cNvSpPr/>
          <p:nvPr/>
        </p:nvSpPr>
        <p:spPr>
          <a:xfrm>
            <a:off x="1828800" y="2085480"/>
            <a:ext cx="461880" cy="584280"/>
          </a:xfrm>
          <a:prstGeom prst="down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18" name="Rectangle 5"/>
          <p:cNvSpPr/>
          <p:nvPr/>
        </p:nvSpPr>
        <p:spPr>
          <a:xfrm>
            <a:off x="246600" y="3024360"/>
            <a:ext cx="3410640" cy="39564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000" b="1" u="none" strike="noStrike">
                <a:solidFill>
                  <a:srgbClr val="000000"/>
                </a:solidFill>
                <a:uFillTx/>
                <a:latin typeface="Myriad Pro"/>
                <a:ea typeface="Myriad Pro"/>
              </a:rPr>
              <a:t>Context</a:t>
            </a:r>
            <a:endParaRPr lang="en-GB" sz="2000" b="0" u="none" strike="noStrike">
              <a:solidFill>
                <a:srgbClr val="000000"/>
              </a:solidFill>
              <a:uFillTx/>
              <a:latin typeface="Arial"/>
            </a:endParaRPr>
          </a:p>
        </p:txBody>
      </p:sp>
      <p:sp>
        <p:nvSpPr>
          <p:cNvPr id="119" name="Arrow: Right 6"/>
          <p:cNvSpPr/>
          <p:nvPr/>
        </p:nvSpPr>
        <p:spPr>
          <a:xfrm>
            <a:off x="3786120" y="2760480"/>
            <a:ext cx="883080" cy="923040"/>
          </a:xfrm>
          <a:prstGeom prst="rightArrow">
            <a:avLst>
              <a:gd name="adj1" fmla="val 50000"/>
              <a:gd name="adj2" fmla="val 47674"/>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20" name="Rectangle 7"/>
          <p:cNvSpPr/>
          <p:nvPr/>
        </p:nvSpPr>
        <p:spPr>
          <a:xfrm>
            <a:off x="4798080" y="2720160"/>
            <a:ext cx="3888360" cy="91368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90000"/>
              </a:lnSpc>
              <a:tabLst>
                <a:tab pos="0" algn="l"/>
              </a:tabLst>
            </a:pPr>
            <a:r>
              <a:rPr lang="en-GB" sz="2000" b="1" u="none" strike="noStrike">
                <a:solidFill>
                  <a:srgbClr val="000000"/>
                </a:solidFill>
                <a:uFillTx/>
                <a:latin typeface="Myriad Pro"/>
                <a:ea typeface="Myriad Pro"/>
              </a:rPr>
              <a:t>The previous and current readings of a customer’s gas meter</a:t>
            </a:r>
            <a:endParaRPr lang="en-GB" sz="2000" b="0" u="none" strike="noStrike">
              <a:solidFill>
                <a:srgbClr val="000000"/>
              </a:solidFill>
              <a:uFillTx/>
              <a:latin typeface="Arial"/>
            </a:endParaRPr>
          </a:p>
        </p:txBody>
      </p:sp>
      <p:sp>
        <p:nvSpPr>
          <p:cNvPr id="121" name="Arrow: Down 8"/>
          <p:cNvSpPr/>
          <p:nvPr/>
        </p:nvSpPr>
        <p:spPr>
          <a:xfrm>
            <a:off x="1828800" y="3683880"/>
            <a:ext cx="461880" cy="671760"/>
          </a:xfrm>
          <a:prstGeom prst="down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22" name="Rectangle 9"/>
          <p:cNvSpPr/>
          <p:nvPr/>
        </p:nvSpPr>
        <p:spPr>
          <a:xfrm>
            <a:off x="246600" y="4656960"/>
            <a:ext cx="3410640" cy="45648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r>
              <a:rPr lang="en-GB" sz="2400" b="1" u="none" strike="noStrike">
                <a:solidFill>
                  <a:srgbClr val="000000"/>
                </a:solidFill>
                <a:uFillTx/>
                <a:latin typeface="Myriad Pro"/>
                <a:ea typeface="Myriad Pro"/>
              </a:rPr>
              <a:t>Information</a:t>
            </a:r>
            <a:endParaRPr lang="en-GB" sz="2400" b="0" u="none" strike="noStrike">
              <a:solidFill>
                <a:srgbClr val="000000"/>
              </a:solidFill>
              <a:uFillTx/>
              <a:latin typeface="Arial"/>
            </a:endParaRPr>
          </a:p>
        </p:txBody>
      </p:sp>
      <p:sp>
        <p:nvSpPr>
          <p:cNvPr id="123" name="Arrow: Right 10"/>
          <p:cNvSpPr/>
          <p:nvPr/>
        </p:nvSpPr>
        <p:spPr>
          <a:xfrm>
            <a:off x="3883680" y="4757040"/>
            <a:ext cx="687960" cy="246240"/>
          </a:xfrm>
          <a:prstGeom prst="rightArrow">
            <a:avLst>
              <a:gd name="adj1" fmla="val 50000"/>
              <a:gd name="adj2" fmla="val 50000"/>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defTabSz="914400">
              <a:lnSpc>
                <a:spcPct val="100000"/>
              </a:lnSpc>
              <a:tabLst>
                <a:tab pos="0" algn="l"/>
              </a:tabLst>
            </a:pPr>
            <a:endParaRPr lang="en-GB" sz="1800" b="0" u="none" strike="noStrike">
              <a:solidFill>
                <a:srgbClr val="000000"/>
              </a:solidFill>
              <a:uFillTx/>
              <a:latin typeface="Myriad Pro"/>
              <a:ea typeface="Myriad Pro"/>
            </a:endParaRPr>
          </a:p>
        </p:txBody>
      </p:sp>
      <p:sp>
        <p:nvSpPr>
          <p:cNvPr id="124" name="Rectangle 12"/>
          <p:cNvSpPr/>
          <p:nvPr/>
        </p:nvSpPr>
        <p:spPr>
          <a:xfrm>
            <a:off x="4669560" y="4225320"/>
            <a:ext cx="4016880" cy="1188000"/>
          </a:xfrm>
          <a:prstGeom prst="rect">
            <a:avLst/>
          </a:prstGeom>
          <a:solidFill>
            <a:srgbClr val="FFFFFF"/>
          </a:solidFill>
          <a:ln w="25400">
            <a:solidFill>
              <a:srgbClr val="00B0F0"/>
            </a:solidFill>
            <a:round/>
          </a:ln>
          <a:effectLst>
            <a:outerShdw blurRad="38160" dist="23040" dir="5400000" rotWithShape="0">
              <a:srgbClr val="000000">
                <a:alpha val="35000"/>
              </a:srgbClr>
            </a:outerShdw>
          </a:effectLst>
        </p:spPr>
        <p:style>
          <a:lnRef idx="0">
            <a:scrgbClr r="0" g="0" b="0"/>
          </a:lnRef>
          <a:fillRef idx="0">
            <a:scrgbClr r="0" g="0" b="0"/>
          </a:fillRef>
          <a:effectRef idx="0">
            <a:scrgbClr r="0" g="0" b="0"/>
          </a:effectRef>
          <a:fontRef idx="minor"/>
        </p:style>
        <p:txBody>
          <a:bodyPr horzOverflow="overflow" lIns="45720" rIns="45720" numCol="1" spcCol="38160" anchor="ctr">
            <a:spAutoFit/>
          </a:bodyPr>
          <a:lstStyle/>
          <a:p>
            <a:pPr algn="ctr" defTabSz="914400">
              <a:lnSpc>
                <a:spcPct val="100000"/>
              </a:lnSpc>
              <a:tabLst>
                <a:tab pos="0" algn="l"/>
              </a:tabLst>
            </a:pPr>
            <a:endParaRPr lang="en-GB" sz="2400" b="0" u="none" strike="noStrike">
              <a:solidFill>
                <a:srgbClr val="000000"/>
              </a:solidFill>
              <a:uFillTx/>
              <a:latin typeface="Arial"/>
            </a:endParaRPr>
          </a:p>
          <a:p>
            <a:pPr algn="ctr" defTabSz="914400">
              <a:lnSpc>
                <a:spcPct val="100000"/>
              </a:lnSpc>
              <a:tabLst>
                <a:tab pos="0" algn="l"/>
              </a:tabLst>
            </a:pPr>
            <a:r>
              <a:rPr lang="en-GB" sz="2400" b="1" u="none" strike="noStrike">
                <a:solidFill>
                  <a:srgbClr val="000000"/>
                </a:solidFill>
                <a:uFillTx/>
                <a:latin typeface="Myriad Pro"/>
                <a:ea typeface="Myriad Pro"/>
              </a:rPr>
              <a:t>???????</a:t>
            </a:r>
            <a:endParaRPr lang="en-GB" sz="2400" b="0" u="none" strike="noStrike">
              <a:solidFill>
                <a:srgbClr val="000000"/>
              </a:solidFill>
              <a:uFillTx/>
              <a:latin typeface="Arial"/>
            </a:endParaRPr>
          </a:p>
          <a:p>
            <a:pPr algn="ctr" defTabSz="914400">
              <a:lnSpc>
                <a:spcPct val="100000"/>
              </a:lnSpc>
              <a:tabLst>
                <a:tab pos="0" algn="l"/>
              </a:tabLst>
            </a:pPr>
            <a:endParaRPr lang="en-GB" sz="2400" b="0" u="none" strike="noStrike">
              <a:solidFill>
                <a:srgbClr val="000000"/>
              </a:solidFill>
              <a:uFillTx/>
              <a:latin typeface="Arial"/>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2"/>
                                        </p:tgtEl>
                                        <p:attrNameLst>
                                          <p:attrName>style.visibility</p:attrName>
                                        </p:attrNameLst>
                                      </p:cBhvr>
                                      <p:to>
                                        <p:strVal val="visible"/>
                                      </p:to>
                                    </p:set>
                                    <p:animEffect transition="in" filter="barn(inVertical)">
                                      <p:cBhvr additive="repl">
                                        <p:cTn id="7" dur="500"/>
                                        <p:tgtEl>
                                          <p:spTgt spid="11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13"/>
                                        </p:tgtEl>
                                        <p:attrNameLst>
                                          <p:attrName>style.visibility</p:attrName>
                                        </p:attrNameLst>
                                      </p:cBhvr>
                                      <p:to>
                                        <p:strVal val="visible"/>
                                      </p:to>
                                    </p:set>
                                    <p:animEffect transition="in" filter="fade">
                                      <p:cBhvr additive="repl">
                                        <p:cTn id="12" dur="1000"/>
                                        <p:tgtEl>
                                          <p:spTgt spid="113"/>
                                        </p:tgtEl>
                                      </p:cBhvr>
                                    </p:animEffect>
                                    <p:anim calcmode="lin" valueType="num">
                                      <p:cBhvr additive="repl">
                                        <p:cTn id="13" dur="1000" fill="hold"/>
                                        <p:tgtEl>
                                          <p:spTgt spid="113"/>
                                        </p:tgtEl>
                                        <p:attrNameLst>
                                          <p:attrName>ppt_x</p:attrName>
                                        </p:attrNameLst>
                                      </p:cBhvr>
                                      <p:tavLst>
                                        <p:tav tm="0">
                                          <p:val>
                                            <p:strVal val="#ppt_x"/>
                                          </p:val>
                                        </p:tav>
                                        <p:tav tm="100000">
                                          <p:val>
                                            <p:strVal val="#ppt_x"/>
                                          </p:val>
                                        </p:tav>
                                      </p:tavLst>
                                    </p:anim>
                                    <p:anim calcmode="lin" valueType="num">
                                      <p:cBhvr additive="repl">
                                        <p:cTn id="14" dur="1000" fill="hold"/>
                                        <p:tgtEl>
                                          <p:spTgt spid="11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14"/>
                                        </p:tgtEl>
                                        <p:attrNameLst>
                                          <p:attrName>style.visibility</p:attrName>
                                        </p:attrNameLst>
                                      </p:cBhvr>
                                      <p:to>
                                        <p:strVal val="visible"/>
                                      </p:to>
                                    </p:set>
                                    <p:animEffect transition="in" filter="fade">
                                      <p:cBhvr additive="repl">
                                        <p:cTn id="19" dur="1000"/>
                                        <p:tgtEl>
                                          <p:spTgt spid="114"/>
                                        </p:tgtEl>
                                      </p:cBhvr>
                                    </p:animEffect>
                                    <p:anim calcmode="lin" valueType="num">
                                      <p:cBhvr additive="repl">
                                        <p:cTn id="20" dur="1000" fill="hold"/>
                                        <p:tgtEl>
                                          <p:spTgt spid="114"/>
                                        </p:tgtEl>
                                        <p:attrNameLst>
                                          <p:attrName>ppt_x</p:attrName>
                                        </p:attrNameLst>
                                      </p:cBhvr>
                                      <p:tavLst>
                                        <p:tav tm="0">
                                          <p:val>
                                            <p:strVal val="#ppt_x"/>
                                          </p:val>
                                        </p:tav>
                                        <p:tav tm="100000">
                                          <p:val>
                                            <p:strVal val="#ppt_x"/>
                                          </p:val>
                                        </p:tav>
                                      </p:tavLst>
                                    </p:anim>
                                    <p:anim calcmode="lin" valueType="num">
                                      <p:cBhvr additive="repl">
                                        <p:cTn id="21" dur="1000" fill="hold"/>
                                        <p:tgtEl>
                                          <p:spTgt spid="114"/>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16"/>
                                        </p:tgtEl>
                                        <p:attrNameLst>
                                          <p:attrName>style.visibility</p:attrName>
                                        </p:attrNameLst>
                                      </p:cBhvr>
                                      <p:to>
                                        <p:strVal val="visible"/>
                                      </p:to>
                                    </p:set>
                                    <p:animEffect transition="in" filter="fade">
                                      <p:cBhvr additive="repl">
                                        <p:cTn id="26" dur="1000"/>
                                        <p:tgtEl>
                                          <p:spTgt spid="116"/>
                                        </p:tgtEl>
                                      </p:cBhvr>
                                    </p:animEffect>
                                    <p:anim calcmode="lin" valueType="num">
                                      <p:cBhvr additive="repl">
                                        <p:cTn id="27" dur="1000" fill="hold"/>
                                        <p:tgtEl>
                                          <p:spTgt spid="116"/>
                                        </p:tgtEl>
                                        <p:attrNameLst>
                                          <p:attrName>ppt_x</p:attrName>
                                        </p:attrNameLst>
                                      </p:cBhvr>
                                      <p:tavLst>
                                        <p:tav tm="0">
                                          <p:val>
                                            <p:strVal val="#ppt_x"/>
                                          </p:val>
                                        </p:tav>
                                        <p:tav tm="100000">
                                          <p:val>
                                            <p:strVal val="#ppt_x"/>
                                          </p:val>
                                        </p:tav>
                                      </p:tavLst>
                                    </p:anim>
                                    <p:anim calcmode="lin" valueType="num">
                                      <p:cBhvr additive="repl">
                                        <p:cTn id="28" dur="1000" fill="hold"/>
                                        <p:tgtEl>
                                          <p:spTgt spid="11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115"/>
                                        </p:tgtEl>
                                        <p:attrNameLst>
                                          <p:attrName>style.visibility</p:attrName>
                                        </p:attrNameLst>
                                      </p:cBhvr>
                                      <p:to>
                                        <p:strVal val="visible"/>
                                      </p:to>
                                    </p:set>
                                    <p:animEffect transition="in" filter="fade">
                                      <p:cBhvr additive="repl">
                                        <p:cTn id="33" dur="1000"/>
                                        <p:tgtEl>
                                          <p:spTgt spid="115"/>
                                        </p:tgtEl>
                                      </p:cBhvr>
                                    </p:animEffect>
                                    <p:anim calcmode="lin" valueType="num">
                                      <p:cBhvr additive="repl">
                                        <p:cTn id="34" dur="1000" fill="hold"/>
                                        <p:tgtEl>
                                          <p:spTgt spid="115"/>
                                        </p:tgtEl>
                                        <p:attrNameLst>
                                          <p:attrName>ppt_x</p:attrName>
                                        </p:attrNameLst>
                                      </p:cBhvr>
                                      <p:tavLst>
                                        <p:tav tm="0">
                                          <p:val>
                                            <p:strVal val="#ppt_x"/>
                                          </p:val>
                                        </p:tav>
                                        <p:tav tm="100000">
                                          <p:val>
                                            <p:strVal val="#ppt_x"/>
                                          </p:val>
                                        </p:tav>
                                      </p:tavLst>
                                    </p:anim>
                                    <p:anim calcmode="lin" valueType="num">
                                      <p:cBhvr additive="repl">
                                        <p:cTn id="35" dur="1000" fill="hold"/>
                                        <p:tgtEl>
                                          <p:spTgt spid="115"/>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117"/>
                                        </p:tgtEl>
                                        <p:attrNameLst>
                                          <p:attrName>style.visibility</p:attrName>
                                        </p:attrNameLst>
                                      </p:cBhvr>
                                      <p:to>
                                        <p:strVal val="visible"/>
                                      </p:to>
                                    </p:set>
                                    <p:animEffect transition="in" filter="fade">
                                      <p:cBhvr additive="repl">
                                        <p:cTn id="40" dur="1000"/>
                                        <p:tgtEl>
                                          <p:spTgt spid="117"/>
                                        </p:tgtEl>
                                      </p:cBhvr>
                                    </p:animEffect>
                                    <p:anim calcmode="lin" valueType="num">
                                      <p:cBhvr additive="repl">
                                        <p:cTn id="41" dur="1000" fill="hold"/>
                                        <p:tgtEl>
                                          <p:spTgt spid="117"/>
                                        </p:tgtEl>
                                        <p:attrNameLst>
                                          <p:attrName>ppt_x</p:attrName>
                                        </p:attrNameLst>
                                      </p:cBhvr>
                                      <p:tavLst>
                                        <p:tav tm="0">
                                          <p:val>
                                            <p:strVal val="#ppt_x"/>
                                          </p:val>
                                        </p:tav>
                                        <p:tav tm="100000">
                                          <p:val>
                                            <p:strVal val="#ppt_x"/>
                                          </p:val>
                                        </p:tav>
                                      </p:tavLst>
                                    </p:anim>
                                    <p:anim calcmode="lin" valueType="num">
                                      <p:cBhvr additive="repl">
                                        <p:cTn id="42" dur="1000" fill="hold"/>
                                        <p:tgtEl>
                                          <p:spTgt spid="117"/>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118"/>
                                        </p:tgtEl>
                                        <p:attrNameLst>
                                          <p:attrName>style.visibility</p:attrName>
                                        </p:attrNameLst>
                                      </p:cBhvr>
                                      <p:to>
                                        <p:strVal val="visible"/>
                                      </p:to>
                                    </p:set>
                                    <p:animEffect transition="in" filter="fade">
                                      <p:cBhvr additive="repl">
                                        <p:cTn id="47" dur="1000"/>
                                        <p:tgtEl>
                                          <p:spTgt spid="118"/>
                                        </p:tgtEl>
                                      </p:cBhvr>
                                    </p:animEffect>
                                    <p:anim calcmode="lin" valueType="num">
                                      <p:cBhvr additive="repl">
                                        <p:cTn id="48" dur="1000" fill="hold"/>
                                        <p:tgtEl>
                                          <p:spTgt spid="118"/>
                                        </p:tgtEl>
                                        <p:attrNameLst>
                                          <p:attrName>ppt_x</p:attrName>
                                        </p:attrNameLst>
                                      </p:cBhvr>
                                      <p:tavLst>
                                        <p:tav tm="0">
                                          <p:val>
                                            <p:strVal val="#ppt_x"/>
                                          </p:val>
                                        </p:tav>
                                        <p:tav tm="100000">
                                          <p:val>
                                            <p:strVal val="#ppt_x"/>
                                          </p:val>
                                        </p:tav>
                                      </p:tavLst>
                                    </p:anim>
                                    <p:anim calcmode="lin" valueType="num">
                                      <p:cBhvr additive="repl">
                                        <p:cTn id="49" dur="1000" fill="hold"/>
                                        <p:tgtEl>
                                          <p:spTgt spid="118"/>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fill="hold" nodeType="clickEffect">
                                  <p:stCondLst>
                                    <p:cond delay="0"/>
                                  </p:stCondLst>
                                  <p:childTnLst>
                                    <p:set>
                                      <p:cBhvr>
                                        <p:cTn id="53" dur="1" fill="hold">
                                          <p:stCondLst>
                                            <p:cond delay="0"/>
                                          </p:stCondLst>
                                        </p:cTn>
                                        <p:tgtEl>
                                          <p:spTgt spid="119"/>
                                        </p:tgtEl>
                                        <p:attrNameLst>
                                          <p:attrName>style.visibility</p:attrName>
                                        </p:attrNameLst>
                                      </p:cBhvr>
                                      <p:to>
                                        <p:strVal val="visible"/>
                                      </p:to>
                                    </p:set>
                                    <p:animEffect transition="in" filter="fade">
                                      <p:cBhvr additive="repl">
                                        <p:cTn id="54" dur="1000"/>
                                        <p:tgtEl>
                                          <p:spTgt spid="119"/>
                                        </p:tgtEl>
                                      </p:cBhvr>
                                    </p:animEffect>
                                    <p:anim calcmode="lin" valueType="num">
                                      <p:cBhvr additive="repl">
                                        <p:cTn id="55" dur="1000" fill="hold"/>
                                        <p:tgtEl>
                                          <p:spTgt spid="119"/>
                                        </p:tgtEl>
                                        <p:attrNameLst>
                                          <p:attrName>ppt_x</p:attrName>
                                        </p:attrNameLst>
                                      </p:cBhvr>
                                      <p:tavLst>
                                        <p:tav tm="0">
                                          <p:val>
                                            <p:strVal val="#ppt_x"/>
                                          </p:val>
                                        </p:tav>
                                        <p:tav tm="100000">
                                          <p:val>
                                            <p:strVal val="#ppt_x"/>
                                          </p:val>
                                        </p:tav>
                                      </p:tavLst>
                                    </p:anim>
                                    <p:anim calcmode="lin" valueType="num">
                                      <p:cBhvr additive="repl">
                                        <p:cTn id="56" dur="1000" fill="hold"/>
                                        <p:tgtEl>
                                          <p:spTgt spid="119"/>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fill="hold" nodeType="clickEffect">
                                  <p:stCondLst>
                                    <p:cond delay="0"/>
                                  </p:stCondLst>
                                  <p:childTnLst>
                                    <p:set>
                                      <p:cBhvr>
                                        <p:cTn id="60" dur="1" fill="hold">
                                          <p:stCondLst>
                                            <p:cond delay="0"/>
                                          </p:stCondLst>
                                        </p:cTn>
                                        <p:tgtEl>
                                          <p:spTgt spid="120"/>
                                        </p:tgtEl>
                                        <p:attrNameLst>
                                          <p:attrName>style.visibility</p:attrName>
                                        </p:attrNameLst>
                                      </p:cBhvr>
                                      <p:to>
                                        <p:strVal val="visible"/>
                                      </p:to>
                                    </p:set>
                                    <p:animEffect transition="in" filter="fade">
                                      <p:cBhvr additive="repl">
                                        <p:cTn id="61" dur="1000"/>
                                        <p:tgtEl>
                                          <p:spTgt spid="120"/>
                                        </p:tgtEl>
                                      </p:cBhvr>
                                    </p:animEffect>
                                    <p:anim calcmode="lin" valueType="num">
                                      <p:cBhvr additive="repl">
                                        <p:cTn id="62" dur="1000" fill="hold"/>
                                        <p:tgtEl>
                                          <p:spTgt spid="120"/>
                                        </p:tgtEl>
                                        <p:attrNameLst>
                                          <p:attrName>ppt_x</p:attrName>
                                        </p:attrNameLst>
                                      </p:cBhvr>
                                      <p:tavLst>
                                        <p:tav tm="0">
                                          <p:val>
                                            <p:strVal val="#ppt_x"/>
                                          </p:val>
                                        </p:tav>
                                        <p:tav tm="100000">
                                          <p:val>
                                            <p:strVal val="#ppt_x"/>
                                          </p:val>
                                        </p:tav>
                                      </p:tavLst>
                                    </p:anim>
                                    <p:anim calcmode="lin" valueType="num">
                                      <p:cBhvr additive="repl">
                                        <p:cTn id="63" dur="1000" fill="hold"/>
                                        <p:tgtEl>
                                          <p:spTgt spid="120"/>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fill="hold" nodeType="clickEffect">
                                  <p:stCondLst>
                                    <p:cond delay="0"/>
                                  </p:stCondLst>
                                  <p:childTnLst>
                                    <p:set>
                                      <p:cBhvr>
                                        <p:cTn id="67" dur="1" fill="hold">
                                          <p:stCondLst>
                                            <p:cond delay="0"/>
                                          </p:stCondLst>
                                        </p:cTn>
                                        <p:tgtEl>
                                          <p:spTgt spid="121"/>
                                        </p:tgtEl>
                                        <p:attrNameLst>
                                          <p:attrName>style.visibility</p:attrName>
                                        </p:attrNameLst>
                                      </p:cBhvr>
                                      <p:to>
                                        <p:strVal val="visible"/>
                                      </p:to>
                                    </p:set>
                                    <p:animEffect transition="in" filter="fade">
                                      <p:cBhvr additive="repl">
                                        <p:cTn id="68" dur="1000"/>
                                        <p:tgtEl>
                                          <p:spTgt spid="121"/>
                                        </p:tgtEl>
                                      </p:cBhvr>
                                    </p:animEffect>
                                    <p:anim calcmode="lin" valueType="num">
                                      <p:cBhvr additive="repl">
                                        <p:cTn id="69" dur="1000" fill="hold"/>
                                        <p:tgtEl>
                                          <p:spTgt spid="121"/>
                                        </p:tgtEl>
                                        <p:attrNameLst>
                                          <p:attrName>ppt_x</p:attrName>
                                        </p:attrNameLst>
                                      </p:cBhvr>
                                      <p:tavLst>
                                        <p:tav tm="0">
                                          <p:val>
                                            <p:strVal val="#ppt_x"/>
                                          </p:val>
                                        </p:tav>
                                        <p:tav tm="100000">
                                          <p:val>
                                            <p:strVal val="#ppt_x"/>
                                          </p:val>
                                        </p:tav>
                                      </p:tavLst>
                                    </p:anim>
                                    <p:anim calcmode="lin" valueType="num">
                                      <p:cBhvr additive="repl">
                                        <p:cTn id="70" dur="1000" fill="hold"/>
                                        <p:tgtEl>
                                          <p:spTgt spid="121"/>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fill="hold" nodeType="clickEffect">
                                  <p:stCondLst>
                                    <p:cond delay="0"/>
                                  </p:stCondLst>
                                  <p:childTnLst>
                                    <p:set>
                                      <p:cBhvr>
                                        <p:cTn id="74" dur="1" fill="hold">
                                          <p:stCondLst>
                                            <p:cond delay="0"/>
                                          </p:stCondLst>
                                        </p:cTn>
                                        <p:tgtEl>
                                          <p:spTgt spid="122"/>
                                        </p:tgtEl>
                                        <p:attrNameLst>
                                          <p:attrName>style.visibility</p:attrName>
                                        </p:attrNameLst>
                                      </p:cBhvr>
                                      <p:to>
                                        <p:strVal val="visible"/>
                                      </p:to>
                                    </p:set>
                                    <p:animEffect transition="in" filter="fade">
                                      <p:cBhvr additive="repl">
                                        <p:cTn id="75" dur="1000"/>
                                        <p:tgtEl>
                                          <p:spTgt spid="122"/>
                                        </p:tgtEl>
                                      </p:cBhvr>
                                    </p:animEffect>
                                    <p:anim calcmode="lin" valueType="num">
                                      <p:cBhvr additive="repl">
                                        <p:cTn id="76" dur="1000" fill="hold"/>
                                        <p:tgtEl>
                                          <p:spTgt spid="122"/>
                                        </p:tgtEl>
                                        <p:attrNameLst>
                                          <p:attrName>ppt_x</p:attrName>
                                        </p:attrNameLst>
                                      </p:cBhvr>
                                      <p:tavLst>
                                        <p:tav tm="0">
                                          <p:val>
                                            <p:strVal val="#ppt_x"/>
                                          </p:val>
                                        </p:tav>
                                        <p:tav tm="100000">
                                          <p:val>
                                            <p:strVal val="#ppt_x"/>
                                          </p:val>
                                        </p:tav>
                                      </p:tavLst>
                                    </p:anim>
                                    <p:anim calcmode="lin" valueType="num">
                                      <p:cBhvr additive="repl">
                                        <p:cTn id="77"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fill="hold" nodeType="clickEffect">
                                  <p:stCondLst>
                                    <p:cond delay="0"/>
                                  </p:stCondLst>
                                  <p:childTnLst>
                                    <p:set>
                                      <p:cBhvr>
                                        <p:cTn id="81" dur="1" fill="hold">
                                          <p:stCondLst>
                                            <p:cond delay="0"/>
                                          </p:stCondLst>
                                        </p:cTn>
                                        <p:tgtEl>
                                          <p:spTgt spid="123"/>
                                        </p:tgtEl>
                                        <p:attrNameLst>
                                          <p:attrName>style.visibility</p:attrName>
                                        </p:attrNameLst>
                                      </p:cBhvr>
                                      <p:to>
                                        <p:strVal val="visible"/>
                                      </p:to>
                                    </p:set>
                                    <p:animEffect transition="in" filter="fade">
                                      <p:cBhvr additive="repl">
                                        <p:cTn id="82" dur="1000"/>
                                        <p:tgtEl>
                                          <p:spTgt spid="123"/>
                                        </p:tgtEl>
                                      </p:cBhvr>
                                    </p:animEffect>
                                    <p:anim calcmode="lin" valueType="num">
                                      <p:cBhvr additive="repl">
                                        <p:cTn id="83" dur="1000" fill="hold"/>
                                        <p:tgtEl>
                                          <p:spTgt spid="123"/>
                                        </p:tgtEl>
                                        <p:attrNameLst>
                                          <p:attrName>ppt_x</p:attrName>
                                        </p:attrNameLst>
                                      </p:cBhvr>
                                      <p:tavLst>
                                        <p:tav tm="0">
                                          <p:val>
                                            <p:strVal val="#ppt_x"/>
                                          </p:val>
                                        </p:tav>
                                        <p:tav tm="100000">
                                          <p:val>
                                            <p:strVal val="#ppt_x"/>
                                          </p:val>
                                        </p:tav>
                                      </p:tavLst>
                                    </p:anim>
                                    <p:anim calcmode="lin" valueType="num">
                                      <p:cBhvr additive="repl">
                                        <p:cTn id="84" dur="1000" fill="hold"/>
                                        <p:tgtEl>
                                          <p:spTgt spid="123"/>
                                        </p:tgtEl>
                                        <p:attrNameLst>
                                          <p:attrName>ppt_y</p:attrName>
                                        </p:attrNameLst>
                                      </p:cBhvr>
                                      <p:tavLst>
                                        <p:tav tm="0">
                                          <p:val>
                                            <p:strVal val="#ppt_y+.1"/>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42" presetClass="entr" fill="hold" nodeType="clickEffect">
                                  <p:stCondLst>
                                    <p:cond delay="0"/>
                                  </p:stCondLst>
                                  <p:childTnLst>
                                    <p:set>
                                      <p:cBhvr>
                                        <p:cTn id="88" dur="1" fill="hold">
                                          <p:stCondLst>
                                            <p:cond delay="0"/>
                                          </p:stCondLst>
                                        </p:cTn>
                                        <p:tgtEl>
                                          <p:spTgt spid="124"/>
                                        </p:tgtEl>
                                        <p:attrNameLst>
                                          <p:attrName>style.visibility</p:attrName>
                                        </p:attrNameLst>
                                      </p:cBhvr>
                                      <p:to>
                                        <p:strVal val="visible"/>
                                      </p:to>
                                    </p:set>
                                    <p:animEffect transition="in" filter="fade">
                                      <p:cBhvr additive="repl">
                                        <p:cTn id="89" dur="1000"/>
                                        <p:tgtEl>
                                          <p:spTgt spid="124"/>
                                        </p:tgtEl>
                                      </p:cBhvr>
                                    </p:animEffect>
                                    <p:anim calcmode="lin" valueType="num">
                                      <p:cBhvr additive="repl">
                                        <p:cTn id="90" dur="1000" fill="hold"/>
                                        <p:tgtEl>
                                          <p:spTgt spid="124"/>
                                        </p:tgtEl>
                                        <p:attrNameLst>
                                          <p:attrName>ppt_x</p:attrName>
                                        </p:attrNameLst>
                                      </p:cBhvr>
                                      <p:tavLst>
                                        <p:tav tm="0">
                                          <p:val>
                                            <p:strVal val="#ppt_x"/>
                                          </p:val>
                                        </p:tav>
                                        <p:tav tm="100000">
                                          <p:val>
                                            <p:strVal val="#ppt_x"/>
                                          </p:val>
                                        </p:tav>
                                      </p:tavLst>
                                    </p:anim>
                                    <p:anim calcmode="lin" valueType="num">
                                      <p:cBhvr additive="repl">
                                        <p:cTn id="91" dur="1000" fill="hold"/>
                                        <p:tgtEl>
                                          <p:spTgt spid="1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102600"/>
            <a:ext cx="8229240" cy="780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Class Exercise</a:t>
            </a:r>
            <a:endParaRPr lang="en-GB" sz="3300" b="0" u="none" strike="noStrike">
              <a:solidFill>
                <a:srgbClr val="000000"/>
              </a:solidFill>
              <a:uFillTx/>
              <a:latin typeface="Myriad Pro"/>
            </a:endParaRPr>
          </a:p>
        </p:txBody>
      </p:sp>
      <p:sp>
        <p:nvSpPr>
          <p:cNvPr id="126" name="PlaceHolder 2"/>
          <p:cNvSpPr>
            <a:spLocks noGrp="1"/>
          </p:cNvSpPr>
          <p:nvPr>
            <p:ph/>
          </p:nvPr>
        </p:nvSpPr>
        <p:spPr>
          <a:xfrm>
            <a:off x="195120" y="678240"/>
            <a:ext cx="8845560" cy="4838760"/>
          </a:xfrm>
          <a:prstGeom prst="rect">
            <a:avLst/>
          </a:prstGeom>
          <a:noFill/>
          <a:ln w="12600">
            <a:noFill/>
          </a:ln>
        </p:spPr>
        <p:txBody>
          <a:bodyPr lIns="45720" tIns="45000" rIns="45720" bIns="45000" anchor="t">
            <a:normAutofit fontScale="92500" lnSpcReduction="19999"/>
          </a:bodyPr>
          <a:lstStyle/>
          <a:p>
            <a:pPr indent="0" algn="just" defTabSz="685800">
              <a:lnSpc>
                <a:spcPct val="100000"/>
              </a:lnSpc>
              <a:spcBef>
                <a:spcPts val="499"/>
              </a:spcBef>
              <a:buNone/>
              <a:tabLst>
                <a:tab pos="0" algn="l"/>
              </a:tabLst>
            </a:pPr>
            <a:r>
              <a:rPr lang="en-GB" sz="3200" b="1" u="none" strike="noStrike">
                <a:solidFill>
                  <a:srgbClr val="000000"/>
                </a:solidFill>
                <a:uFillTx/>
                <a:latin typeface="Myriad Pro"/>
                <a:ea typeface="Myriad Pro"/>
              </a:rPr>
              <a:t>Task To do:</a:t>
            </a: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r>
              <a:rPr lang="en-GB" sz="3200" b="0" u="none" strike="noStrike">
                <a:solidFill>
                  <a:srgbClr val="000000"/>
                </a:solidFill>
                <a:uFillTx/>
                <a:latin typeface="Myriad Pro"/>
                <a:ea typeface="Myriad Pro"/>
              </a:rPr>
              <a:t>In group of 3 – 4 students, can you come up with 2 other examples (i.e., each group) of information.</a:t>
            </a: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r>
              <a:rPr lang="en-GB" sz="3200" b="1" u="none" strike="noStrike">
                <a:solidFill>
                  <a:srgbClr val="000000"/>
                </a:solidFill>
                <a:uFillTx/>
                <a:latin typeface="Myriad Pro"/>
                <a:ea typeface="Myriad Pro"/>
              </a:rPr>
              <a:t>Hint: Apply context to raw data (of your choice) process it to give it meaning.</a:t>
            </a: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r>
              <a:rPr lang="en-GB" sz="3200" b="0" u="none" strike="noStrike">
                <a:solidFill>
                  <a:srgbClr val="000000"/>
                </a:solidFill>
                <a:uFillTx/>
                <a:latin typeface="Myriad Pro"/>
                <a:ea typeface="Myriad Pro"/>
              </a:rPr>
              <a:t>Discuss your findings with the rest of the group?</a:t>
            </a: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r>
              <a:rPr lang="en-GB" sz="3200" b="1" u="none" strike="noStrike">
                <a:solidFill>
                  <a:srgbClr val="FF0000"/>
                </a:solidFill>
                <a:uFillTx/>
                <a:latin typeface="Myriad Pro"/>
                <a:ea typeface="Myriad Pro"/>
              </a:rPr>
              <a:t>Task duration = 20 minutes</a:t>
            </a: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5"/>
                                        </p:tgtEl>
                                        <p:attrNameLst>
                                          <p:attrName>style.visibility</p:attrName>
                                        </p:attrNameLst>
                                      </p:cBhvr>
                                      <p:to>
                                        <p:strVal val="visible"/>
                                      </p:to>
                                    </p:set>
                                    <p:animEffect transition="in" filter="barn(inVertical)">
                                      <p:cBhvr additive="repl">
                                        <p:cTn id="7" dur="500"/>
                                        <p:tgtEl>
                                          <p:spTgt spid="12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26"/>
                                        </p:tgtEl>
                                        <p:attrNameLst>
                                          <p:attrName>style.visibility</p:attrName>
                                        </p:attrNameLst>
                                      </p:cBhvr>
                                      <p:to>
                                        <p:strVal val="visible"/>
                                      </p:to>
                                    </p:set>
                                    <p:animEffect transition="in" filter="fade">
                                      <p:cBhvr additive="repl">
                                        <p:cTn id="12" dur="1000"/>
                                        <p:tgtEl>
                                          <p:spTgt spid="126"/>
                                        </p:tgtEl>
                                      </p:cBhvr>
                                    </p:animEffect>
                                    <p:anim calcmode="lin" valueType="num">
                                      <p:cBhvr additive="repl">
                                        <p:cTn id="13" dur="1000" fill="hold"/>
                                        <p:tgtEl>
                                          <p:spTgt spid="126"/>
                                        </p:tgtEl>
                                        <p:attrNameLst>
                                          <p:attrName>ppt_x</p:attrName>
                                        </p:attrNameLst>
                                      </p:cBhvr>
                                      <p:tavLst>
                                        <p:tav tm="0">
                                          <p:val>
                                            <p:strVal val="#ppt_x"/>
                                          </p:val>
                                        </p:tav>
                                        <p:tav tm="100000">
                                          <p:val>
                                            <p:strVal val="#ppt_x"/>
                                          </p:val>
                                        </p:tav>
                                      </p:tavLst>
                                    </p:anim>
                                    <p:anim calcmode="lin" valueType="num">
                                      <p:cBhvr additive="repl">
                                        <p:cTn id="14" dur="1000" fill="hold"/>
                                        <p:tgtEl>
                                          <p:spTgt spid="12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26">
                                            <p:txEl>
                                              <p:pRg st="0" end="0"/>
                                            </p:txEl>
                                          </p:spTgt>
                                        </p:tgtEl>
                                        <p:attrNameLst>
                                          <p:attrName>style.visibility</p:attrName>
                                        </p:attrNameLst>
                                      </p:cBhvr>
                                      <p:to>
                                        <p:strVal val="visible"/>
                                      </p:to>
                                    </p:set>
                                    <p:animEffect transition="in" filter="fade">
                                      <p:cBhvr additive="repl">
                                        <p:cTn id="19" dur="1000"/>
                                        <p:tgtEl>
                                          <p:spTgt spid="126">
                                            <p:txEl>
                                              <p:pRg st="0" end="0"/>
                                            </p:txEl>
                                          </p:spTgt>
                                        </p:tgtEl>
                                      </p:cBhvr>
                                    </p:animEffect>
                                    <p:anim calcmode="lin" valueType="num">
                                      <p:cBhvr additive="repl">
                                        <p:cTn id="20" dur="1000" fill="hold"/>
                                        <p:tgtEl>
                                          <p:spTgt spid="12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26">
                                            <p:txEl>
                                              <p:pRg st="1" end="1"/>
                                            </p:txEl>
                                          </p:spTgt>
                                        </p:tgtEl>
                                        <p:attrNameLst>
                                          <p:attrName>style.visibility</p:attrName>
                                        </p:attrNameLst>
                                      </p:cBhvr>
                                      <p:to>
                                        <p:strVal val="visible"/>
                                      </p:to>
                                    </p:set>
                                    <p:animEffect transition="in" filter="fade">
                                      <p:cBhvr additive="repl">
                                        <p:cTn id="26" dur="1000"/>
                                        <p:tgtEl>
                                          <p:spTgt spid="126">
                                            <p:txEl>
                                              <p:pRg st="1" end="1"/>
                                            </p:txEl>
                                          </p:spTgt>
                                        </p:tgtEl>
                                      </p:cBhvr>
                                    </p:animEffect>
                                    <p:anim calcmode="lin" valueType="num">
                                      <p:cBhvr additive="repl">
                                        <p:cTn id="27" dur="1000" fill="hold"/>
                                        <p:tgtEl>
                                          <p:spTgt spid="126">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126">
                                            <p:txEl>
                                              <p:pRg st="3" end="3"/>
                                            </p:txEl>
                                          </p:spTgt>
                                        </p:tgtEl>
                                        <p:attrNameLst>
                                          <p:attrName>style.visibility</p:attrName>
                                        </p:attrNameLst>
                                      </p:cBhvr>
                                      <p:to>
                                        <p:strVal val="visible"/>
                                      </p:to>
                                    </p:set>
                                    <p:animEffect transition="in" filter="fade">
                                      <p:cBhvr additive="repl">
                                        <p:cTn id="33" dur="1000"/>
                                        <p:tgtEl>
                                          <p:spTgt spid="126">
                                            <p:txEl>
                                              <p:pRg st="3" end="3"/>
                                            </p:txEl>
                                          </p:spTgt>
                                        </p:tgtEl>
                                      </p:cBhvr>
                                    </p:animEffect>
                                    <p:anim calcmode="lin" valueType="num">
                                      <p:cBhvr additive="repl">
                                        <p:cTn id="34" dur="1000" fill="hold"/>
                                        <p:tgtEl>
                                          <p:spTgt spid="126">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2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126">
                                            <p:txEl>
                                              <p:pRg st="5" end="5"/>
                                            </p:txEl>
                                          </p:spTgt>
                                        </p:tgtEl>
                                        <p:attrNameLst>
                                          <p:attrName>style.visibility</p:attrName>
                                        </p:attrNameLst>
                                      </p:cBhvr>
                                      <p:to>
                                        <p:strVal val="visible"/>
                                      </p:to>
                                    </p:set>
                                    <p:animEffect transition="in" filter="fade">
                                      <p:cBhvr additive="repl">
                                        <p:cTn id="40" dur="1000"/>
                                        <p:tgtEl>
                                          <p:spTgt spid="126">
                                            <p:txEl>
                                              <p:pRg st="5" end="5"/>
                                            </p:txEl>
                                          </p:spTgt>
                                        </p:tgtEl>
                                      </p:cBhvr>
                                    </p:animEffect>
                                    <p:anim calcmode="lin" valueType="num">
                                      <p:cBhvr additive="repl">
                                        <p:cTn id="41" dur="1000" fill="hold"/>
                                        <p:tgtEl>
                                          <p:spTgt spid="126">
                                            <p:txEl>
                                              <p:pRg st="5" end="5"/>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12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126">
                                            <p:txEl>
                                              <p:pRg st="7" end="7"/>
                                            </p:txEl>
                                          </p:spTgt>
                                        </p:tgtEl>
                                        <p:attrNameLst>
                                          <p:attrName>style.visibility</p:attrName>
                                        </p:attrNameLst>
                                      </p:cBhvr>
                                      <p:to>
                                        <p:strVal val="visible"/>
                                      </p:to>
                                    </p:set>
                                    <p:animEffect transition="in" filter="fade">
                                      <p:cBhvr additive="repl">
                                        <p:cTn id="47" dur="1000"/>
                                        <p:tgtEl>
                                          <p:spTgt spid="126">
                                            <p:txEl>
                                              <p:pRg st="7" end="7"/>
                                            </p:txEl>
                                          </p:spTgt>
                                        </p:tgtEl>
                                      </p:cBhvr>
                                    </p:animEffect>
                                    <p:anim calcmode="lin" valueType="num">
                                      <p:cBhvr additive="repl">
                                        <p:cTn id="48" dur="1000" fill="hold"/>
                                        <p:tgtEl>
                                          <p:spTgt spid="126">
                                            <p:txEl>
                                              <p:pRg st="7" end="7"/>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12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PlaceHolder 1"/>
          <p:cNvSpPr>
            <a:spLocks noGrp="1"/>
          </p:cNvSpPr>
          <p:nvPr>
            <p:ph type="title"/>
          </p:nvPr>
        </p:nvSpPr>
        <p:spPr>
          <a:xfrm>
            <a:off x="185040" y="102600"/>
            <a:ext cx="8773920" cy="103716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000" b="1" u="none" strike="noStrike">
                <a:solidFill>
                  <a:srgbClr val="000000"/>
                </a:solidFill>
                <a:uFillTx/>
                <a:latin typeface="Myriad Pro"/>
                <a:ea typeface="Calibri"/>
              </a:rPr>
              <a:t>Next, …..</a:t>
            </a:r>
            <a:endParaRPr lang="en-GB" sz="4000" b="0" u="none" strike="noStrike">
              <a:solidFill>
                <a:srgbClr val="000000"/>
              </a:solidFill>
              <a:uFillTx/>
              <a:latin typeface="Myriad Pro"/>
            </a:endParaRPr>
          </a:p>
        </p:txBody>
      </p:sp>
      <p:sp>
        <p:nvSpPr>
          <p:cNvPr id="128" name="PlaceHolder 2"/>
          <p:cNvSpPr>
            <a:spLocks noGrp="1"/>
          </p:cNvSpPr>
          <p:nvPr>
            <p:ph/>
          </p:nvPr>
        </p:nvSpPr>
        <p:spPr>
          <a:xfrm>
            <a:off x="185040" y="986400"/>
            <a:ext cx="8691480" cy="4530600"/>
          </a:xfrm>
          <a:prstGeom prst="rect">
            <a:avLst/>
          </a:prstGeom>
          <a:noFill/>
          <a:ln w="12600">
            <a:noFill/>
          </a:ln>
        </p:spPr>
        <p:txBody>
          <a:bodyPr lIns="45720" tIns="45000" rIns="45720" bIns="45000" anchor="t">
            <a:normAutofit/>
          </a:bodyPr>
          <a:lstStyle/>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a:p>
            <a:pPr indent="0" algn="ctr" defTabSz="685800">
              <a:lnSpc>
                <a:spcPct val="125000"/>
              </a:lnSpc>
              <a:spcBef>
                <a:spcPts val="499"/>
              </a:spcBef>
              <a:buNone/>
              <a:tabLst>
                <a:tab pos="0" algn="l"/>
              </a:tabLst>
            </a:pPr>
            <a:r>
              <a:rPr lang="en-GB" sz="4400" b="1" u="none" strike="noStrike">
                <a:solidFill>
                  <a:srgbClr val="FF0000"/>
                </a:solidFill>
                <a:uFillTx/>
                <a:latin typeface="Myriad Pro"/>
                <a:ea typeface="Calibri"/>
              </a:rPr>
              <a:t>Break Time!</a:t>
            </a:r>
            <a:endParaRPr lang="en-GB" sz="44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pic>
        <p:nvPicPr>
          <p:cNvPr id="129" name="Picture 2" descr="Break Time Images – Browse 199,151 Stock Photos, Vectors, and Video | Adobe  Stock"/>
          <p:cNvPicPr/>
          <p:nvPr/>
        </p:nvPicPr>
        <p:blipFill>
          <a:blip r:embed="rId2"/>
          <a:stretch/>
        </p:blipFill>
        <p:spPr>
          <a:xfrm>
            <a:off x="2332080" y="2876040"/>
            <a:ext cx="4725720" cy="240444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7"/>
                                        </p:tgtEl>
                                        <p:attrNameLst>
                                          <p:attrName>style.visibility</p:attrName>
                                        </p:attrNameLst>
                                      </p:cBhvr>
                                      <p:to>
                                        <p:strVal val="visible"/>
                                      </p:to>
                                    </p:set>
                                    <p:animEffect transition="in" filter="barn(inVertical)">
                                      <p:cBhvr additive="repl">
                                        <p:cTn id="7" dur="500"/>
                                        <p:tgtEl>
                                          <p:spTgt spid="12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28"/>
                                        </p:tgtEl>
                                        <p:attrNameLst>
                                          <p:attrName>style.visibility</p:attrName>
                                        </p:attrNameLst>
                                      </p:cBhvr>
                                      <p:to>
                                        <p:strVal val="visible"/>
                                      </p:to>
                                    </p:set>
                                    <p:animEffect transition="in" filter="fade">
                                      <p:cBhvr additive="repl">
                                        <p:cTn id="12" dur="1000"/>
                                        <p:tgtEl>
                                          <p:spTgt spid="128"/>
                                        </p:tgtEl>
                                      </p:cBhvr>
                                    </p:animEffect>
                                    <p:anim calcmode="lin" valueType="num">
                                      <p:cBhvr additive="repl">
                                        <p:cTn id="13" dur="1000" fill="hold"/>
                                        <p:tgtEl>
                                          <p:spTgt spid="128"/>
                                        </p:tgtEl>
                                        <p:attrNameLst>
                                          <p:attrName>ppt_x</p:attrName>
                                        </p:attrNameLst>
                                      </p:cBhvr>
                                      <p:tavLst>
                                        <p:tav tm="0">
                                          <p:val>
                                            <p:strVal val="#ppt_x"/>
                                          </p:val>
                                        </p:tav>
                                        <p:tav tm="100000">
                                          <p:val>
                                            <p:strVal val="#ppt_x"/>
                                          </p:val>
                                        </p:tav>
                                      </p:tavLst>
                                    </p:anim>
                                    <p:anim calcmode="lin" valueType="num">
                                      <p:cBhvr additive="repl">
                                        <p:cTn id="14" dur="1000" fill="hold"/>
                                        <p:tgtEl>
                                          <p:spTgt spid="12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28">
                                            <p:txEl>
                                              <p:pRg st="1" end="1"/>
                                            </p:txEl>
                                          </p:spTgt>
                                        </p:tgtEl>
                                        <p:attrNameLst>
                                          <p:attrName>style.visibility</p:attrName>
                                        </p:attrNameLst>
                                      </p:cBhvr>
                                      <p:to>
                                        <p:strVal val="visible"/>
                                      </p:to>
                                    </p:set>
                                    <p:animEffect transition="in" filter="fade">
                                      <p:cBhvr additive="repl">
                                        <p:cTn id="19" dur="1000"/>
                                        <p:tgtEl>
                                          <p:spTgt spid="128">
                                            <p:txEl>
                                              <p:pRg st="1" end="1"/>
                                            </p:txEl>
                                          </p:spTgt>
                                        </p:tgtEl>
                                      </p:cBhvr>
                                    </p:animEffect>
                                    <p:anim calcmode="lin" valueType="num">
                                      <p:cBhvr additive="repl">
                                        <p:cTn id="20" dur="1000" fill="hold"/>
                                        <p:tgtEl>
                                          <p:spTgt spid="128">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2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29"/>
                                        </p:tgtEl>
                                        <p:attrNameLst>
                                          <p:attrName>style.visibility</p:attrName>
                                        </p:attrNameLst>
                                      </p:cBhvr>
                                      <p:to>
                                        <p:strVal val="visible"/>
                                      </p:to>
                                    </p:set>
                                    <p:animEffect transition="in" filter="fade">
                                      <p:cBhvr additive="repl">
                                        <p:cTn id="26" dur="1000"/>
                                        <p:tgtEl>
                                          <p:spTgt spid="129"/>
                                        </p:tgtEl>
                                      </p:cBhvr>
                                    </p:animEffect>
                                    <p:anim calcmode="lin" valueType="num">
                                      <p:cBhvr additive="repl">
                                        <p:cTn id="27" dur="1000" fill="hold"/>
                                        <p:tgtEl>
                                          <p:spTgt spid="129"/>
                                        </p:tgtEl>
                                        <p:attrNameLst>
                                          <p:attrName>ppt_x</p:attrName>
                                        </p:attrNameLst>
                                      </p:cBhvr>
                                      <p:tavLst>
                                        <p:tav tm="0">
                                          <p:val>
                                            <p:strVal val="#ppt_x"/>
                                          </p:val>
                                        </p:tav>
                                        <p:tav tm="100000">
                                          <p:val>
                                            <p:strVal val="#ppt_x"/>
                                          </p:val>
                                        </p:tav>
                                      </p:tavLst>
                                    </p:anim>
                                    <p:anim calcmode="lin" valueType="num">
                                      <p:cBhvr additive="repl">
                                        <p:cTn id="28" dur="1000" fill="hold"/>
                                        <p:tgtEl>
                                          <p:spTgt spid="1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PlaceHolder 1"/>
          <p:cNvSpPr>
            <a:spLocks noGrp="1"/>
          </p:cNvSpPr>
          <p:nvPr>
            <p:ph type="title"/>
          </p:nvPr>
        </p:nvSpPr>
        <p:spPr>
          <a:xfrm>
            <a:off x="185040" y="102600"/>
            <a:ext cx="8773920" cy="103716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000" b="1" u="none" strike="noStrike">
                <a:solidFill>
                  <a:srgbClr val="000000"/>
                </a:solidFill>
                <a:uFillTx/>
                <a:latin typeface="Myriad Pro"/>
                <a:ea typeface="Calibri"/>
              </a:rPr>
              <a:t>Next, …..</a:t>
            </a:r>
            <a:endParaRPr lang="en-GB" sz="4000" b="0" u="none" strike="noStrike">
              <a:solidFill>
                <a:srgbClr val="000000"/>
              </a:solidFill>
              <a:uFillTx/>
              <a:latin typeface="Myriad Pro"/>
            </a:endParaRPr>
          </a:p>
        </p:txBody>
      </p:sp>
      <p:sp>
        <p:nvSpPr>
          <p:cNvPr id="131" name="PlaceHolder 2"/>
          <p:cNvSpPr>
            <a:spLocks noGrp="1"/>
          </p:cNvSpPr>
          <p:nvPr>
            <p:ph/>
          </p:nvPr>
        </p:nvSpPr>
        <p:spPr>
          <a:xfrm>
            <a:off x="635400" y="1119240"/>
            <a:ext cx="8177760" cy="4345560"/>
          </a:xfrm>
          <a:prstGeom prst="rect">
            <a:avLst/>
          </a:prstGeom>
          <a:noFill/>
          <a:ln w="12600">
            <a:noFill/>
          </a:ln>
        </p:spPr>
        <p:txBody>
          <a:bodyPr lIns="45720" tIns="45000" rIns="45720" bIns="45000" anchor="t">
            <a:normAutofit/>
          </a:bodyPr>
          <a:lstStyle/>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a:p>
            <a:pPr indent="0" algn="ctr" defTabSz="685800">
              <a:lnSpc>
                <a:spcPct val="125000"/>
              </a:lnSpc>
              <a:spcBef>
                <a:spcPts val="499"/>
              </a:spcBef>
              <a:buNone/>
              <a:tabLst>
                <a:tab pos="0" algn="l"/>
              </a:tabLst>
            </a:pPr>
            <a:r>
              <a:rPr lang="en-GB" sz="4400" b="1" u="none" strike="noStrike">
                <a:solidFill>
                  <a:srgbClr val="FF0000"/>
                </a:solidFill>
                <a:uFillTx/>
                <a:latin typeface="Myriad Pro"/>
                <a:ea typeface="Calibri"/>
              </a:rPr>
              <a:t>Welcome Back!</a:t>
            </a:r>
            <a:endParaRPr lang="en-GB" sz="44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pic>
        <p:nvPicPr>
          <p:cNvPr id="132" name="Picture 4" descr="Welcome Back Star - Logo Kit - WINDOW-KIT"/>
          <p:cNvPicPr/>
          <p:nvPr/>
        </p:nvPicPr>
        <p:blipFill>
          <a:blip r:embed="rId2"/>
          <a:stretch/>
        </p:blipFill>
        <p:spPr>
          <a:xfrm>
            <a:off x="2661120" y="2891520"/>
            <a:ext cx="4273560" cy="234792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0"/>
                                        </p:tgtEl>
                                        <p:attrNameLst>
                                          <p:attrName>style.visibility</p:attrName>
                                        </p:attrNameLst>
                                      </p:cBhvr>
                                      <p:to>
                                        <p:strVal val="visible"/>
                                      </p:to>
                                    </p:set>
                                    <p:animEffect transition="in" filter="barn(inVertical)">
                                      <p:cBhvr additive="repl">
                                        <p:cTn id="7" dur="500"/>
                                        <p:tgtEl>
                                          <p:spTgt spid="13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31"/>
                                        </p:tgtEl>
                                        <p:attrNameLst>
                                          <p:attrName>style.visibility</p:attrName>
                                        </p:attrNameLst>
                                      </p:cBhvr>
                                      <p:to>
                                        <p:strVal val="visible"/>
                                      </p:to>
                                    </p:set>
                                    <p:animEffect transition="in" filter="fade">
                                      <p:cBhvr additive="repl">
                                        <p:cTn id="12" dur="1000"/>
                                        <p:tgtEl>
                                          <p:spTgt spid="131"/>
                                        </p:tgtEl>
                                      </p:cBhvr>
                                    </p:animEffect>
                                    <p:anim calcmode="lin" valueType="num">
                                      <p:cBhvr additive="repl">
                                        <p:cTn id="13" dur="1000" fill="hold"/>
                                        <p:tgtEl>
                                          <p:spTgt spid="131"/>
                                        </p:tgtEl>
                                        <p:attrNameLst>
                                          <p:attrName>ppt_x</p:attrName>
                                        </p:attrNameLst>
                                      </p:cBhvr>
                                      <p:tavLst>
                                        <p:tav tm="0">
                                          <p:val>
                                            <p:strVal val="#ppt_x"/>
                                          </p:val>
                                        </p:tav>
                                        <p:tav tm="100000">
                                          <p:val>
                                            <p:strVal val="#ppt_x"/>
                                          </p:val>
                                        </p:tav>
                                      </p:tavLst>
                                    </p:anim>
                                    <p:anim calcmode="lin" valueType="num">
                                      <p:cBhvr additive="repl">
                                        <p:cTn id="14" dur="1000" fill="hold"/>
                                        <p:tgtEl>
                                          <p:spTgt spid="13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31">
                                            <p:txEl>
                                              <p:pRg st="1" end="1"/>
                                            </p:txEl>
                                          </p:spTgt>
                                        </p:tgtEl>
                                        <p:attrNameLst>
                                          <p:attrName>style.visibility</p:attrName>
                                        </p:attrNameLst>
                                      </p:cBhvr>
                                      <p:to>
                                        <p:strVal val="visible"/>
                                      </p:to>
                                    </p:set>
                                    <p:animEffect transition="in" filter="fade">
                                      <p:cBhvr additive="repl">
                                        <p:cTn id="19" dur="1000"/>
                                        <p:tgtEl>
                                          <p:spTgt spid="131">
                                            <p:txEl>
                                              <p:pRg st="1" end="1"/>
                                            </p:txEl>
                                          </p:spTgt>
                                        </p:tgtEl>
                                      </p:cBhvr>
                                    </p:animEffect>
                                    <p:anim calcmode="lin" valueType="num">
                                      <p:cBhvr additive="repl">
                                        <p:cTn id="20" dur="1000" fill="hold"/>
                                        <p:tgtEl>
                                          <p:spTgt spid="131">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32"/>
                                        </p:tgtEl>
                                        <p:attrNameLst>
                                          <p:attrName>style.visibility</p:attrName>
                                        </p:attrNameLst>
                                      </p:cBhvr>
                                      <p:to>
                                        <p:strVal val="visible"/>
                                      </p:to>
                                    </p:set>
                                    <p:animEffect transition="in" filter="fade">
                                      <p:cBhvr additive="repl">
                                        <p:cTn id="26" dur="1000"/>
                                        <p:tgtEl>
                                          <p:spTgt spid="132"/>
                                        </p:tgtEl>
                                      </p:cBhvr>
                                    </p:animEffect>
                                    <p:anim calcmode="lin" valueType="num">
                                      <p:cBhvr additive="repl">
                                        <p:cTn id="27" dur="1000" fill="hold"/>
                                        <p:tgtEl>
                                          <p:spTgt spid="132"/>
                                        </p:tgtEl>
                                        <p:attrNameLst>
                                          <p:attrName>ppt_x</p:attrName>
                                        </p:attrNameLst>
                                      </p:cBhvr>
                                      <p:tavLst>
                                        <p:tav tm="0">
                                          <p:val>
                                            <p:strVal val="#ppt_x"/>
                                          </p:val>
                                        </p:tav>
                                        <p:tav tm="100000">
                                          <p:val>
                                            <p:strVal val="#ppt_x"/>
                                          </p:val>
                                        </p:tav>
                                      </p:tavLst>
                                    </p:anim>
                                    <p:anim calcmode="lin" valueType="num">
                                      <p:cBhvr additive="repl">
                                        <p:cTn id="28" dur="1000" fill="hold"/>
                                        <p:tgtEl>
                                          <p:spTgt spid="1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PlaceHolder 1"/>
          <p:cNvSpPr>
            <a:spLocks noGrp="1"/>
          </p:cNvSpPr>
          <p:nvPr>
            <p:ph type="title"/>
          </p:nvPr>
        </p:nvSpPr>
        <p:spPr>
          <a:xfrm>
            <a:off x="185040" y="102600"/>
            <a:ext cx="8773920" cy="103716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4000" b="1" u="none" strike="noStrike">
                <a:solidFill>
                  <a:srgbClr val="0070C0"/>
                </a:solidFill>
                <a:uFillTx/>
                <a:latin typeface="Myriad Pro"/>
                <a:ea typeface="Myriad Pro"/>
              </a:rPr>
              <a:t>Session 2</a:t>
            </a:r>
            <a:endParaRPr lang="en-GB" sz="4000" b="0" u="none" strike="noStrike">
              <a:solidFill>
                <a:srgbClr val="000000"/>
              </a:solidFill>
              <a:uFillTx/>
              <a:latin typeface="Myriad Pro"/>
            </a:endParaRPr>
          </a:p>
        </p:txBody>
      </p:sp>
      <p:sp>
        <p:nvSpPr>
          <p:cNvPr id="134" name="PlaceHolder 2"/>
          <p:cNvSpPr>
            <a:spLocks noGrp="1"/>
          </p:cNvSpPr>
          <p:nvPr>
            <p:ph/>
          </p:nvPr>
        </p:nvSpPr>
        <p:spPr>
          <a:xfrm>
            <a:off x="185040" y="986400"/>
            <a:ext cx="8691480" cy="4530600"/>
          </a:xfrm>
          <a:prstGeom prst="rect">
            <a:avLst/>
          </a:prstGeom>
          <a:noFill/>
          <a:ln w="12600">
            <a:noFill/>
          </a:ln>
        </p:spPr>
        <p:txBody>
          <a:bodyPr lIns="45720" tIns="45000" rIns="45720" bIns="45000" anchor="t">
            <a:normAutofit/>
          </a:bodyPr>
          <a:lstStyle/>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a:p>
            <a:pPr marL="257040" indent="-257040" algn="ctr" defTabSz="685800">
              <a:lnSpc>
                <a:spcPct val="100000"/>
              </a:lnSpc>
              <a:spcBef>
                <a:spcPts val="499"/>
              </a:spcBef>
              <a:buClr>
                <a:srgbClr val="000000"/>
              </a:buClr>
              <a:buFont typeface="Arial"/>
              <a:buChar char="•"/>
              <a:tabLst>
                <a:tab pos="0" algn="l"/>
              </a:tabLst>
            </a:pPr>
            <a:r>
              <a:rPr lang="en-GB" sz="4000" b="1" u="none" strike="noStrike">
                <a:solidFill>
                  <a:srgbClr val="000000"/>
                </a:solidFill>
                <a:uFillTx/>
                <a:latin typeface="Myriad Pro"/>
                <a:ea typeface="Calibri"/>
              </a:rPr>
              <a:t>Next, We Consider…..</a:t>
            </a:r>
            <a:endParaRPr lang="en-GB" sz="4000" b="0" u="none" strike="noStrike">
              <a:solidFill>
                <a:srgbClr val="000000"/>
              </a:solidFill>
              <a:uFillTx/>
              <a:latin typeface="Myriad Pro"/>
            </a:endParaRPr>
          </a:p>
          <a:p>
            <a:pPr marL="257040" indent="-257040" algn="ctr" defTabSz="685800">
              <a:lnSpc>
                <a:spcPct val="100000"/>
              </a:lnSpc>
              <a:spcBef>
                <a:spcPts val="499"/>
              </a:spcBef>
              <a:buClr>
                <a:srgbClr val="FF0000"/>
              </a:buClr>
              <a:buFont typeface="Arial"/>
              <a:buChar char="•"/>
              <a:tabLst>
                <a:tab pos="0" algn="l"/>
              </a:tabLst>
            </a:pPr>
            <a:r>
              <a:rPr lang="en-GB" sz="4000" b="1" u="none" strike="noStrike">
                <a:solidFill>
                  <a:srgbClr val="FF0000"/>
                </a:solidFill>
                <a:uFillTx/>
                <a:latin typeface="Myriad Pro"/>
                <a:ea typeface="Myriad Pro"/>
              </a:rPr>
              <a:t>Database Design Principles and Normalization.</a:t>
            </a:r>
            <a:endParaRPr lang="en-GB" sz="40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barn(inVertical)">
                                      <p:cBhvr additive="repl">
                                        <p:cTn id="7" dur="500"/>
                                        <p:tgtEl>
                                          <p:spTgt spid="13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34"/>
                                        </p:tgtEl>
                                        <p:attrNameLst>
                                          <p:attrName>style.visibility</p:attrName>
                                        </p:attrNameLst>
                                      </p:cBhvr>
                                      <p:to>
                                        <p:strVal val="visible"/>
                                      </p:to>
                                    </p:set>
                                    <p:animEffect transition="in" filter="fade">
                                      <p:cBhvr additive="repl">
                                        <p:cTn id="12" dur="1000"/>
                                        <p:tgtEl>
                                          <p:spTgt spid="134"/>
                                        </p:tgtEl>
                                      </p:cBhvr>
                                    </p:animEffect>
                                    <p:anim calcmode="lin" valueType="num">
                                      <p:cBhvr additive="repl">
                                        <p:cTn id="13" dur="1000" fill="hold"/>
                                        <p:tgtEl>
                                          <p:spTgt spid="134"/>
                                        </p:tgtEl>
                                        <p:attrNameLst>
                                          <p:attrName>ppt_x</p:attrName>
                                        </p:attrNameLst>
                                      </p:cBhvr>
                                      <p:tavLst>
                                        <p:tav tm="0">
                                          <p:val>
                                            <p:strVal val="#ppt_x"/>
                                          </p:val>
                                        </p:tav>
                                        <p:tav tm="100000">
                                          <p:val>
                                            <p:strVal val="#ppt_x"/>
                                          </p:val>
                                        </p:tav>
                                      </p:tavLst>
                                    </p:anim>
                                    <p:anim calcmode="lin" valueType="num">
                                      <p:cBhvr additive="repl">
                                        <p:cTn id="14" dur="1000" fill="hold"/>
                                        <p:tgtEl>
                                          <p:spTgt spid="13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34">
                                            <p:txEl>
                                              <p:pRg st="1" end="1"/>
                                            </p:txEl>
                                          </p:spTgt>
                                        </p:tgtEl>
                                        <p:attrNameLst>
                                          <p:attrName>style.visibility</p:attrName>
                                        </p:attrNameLst>
                                      </p:cBhvr>
                                      <p:to>
                                        <p:strVal val="visible"/>
                                      </p:to>
                                    </p:set>
                                    <p:animEffect transition="in" filter="fade">
                                      <p:cBhvr additive="repl">
                                        <p:cTn id="19" dur="1000"/>
                                        <p:tgtEl>
                                          <p:spTgt spid="134">
                                            <p:txEl>
                                              <p:pRg st="1" end="1"/>
                                            </p:txEl>
                                          </p:spTgt>
                                        </p:tgtEl>
                                      </p:cBhvr>
                                    </p:animEffect>
                                    <p:anim calcmode="lin" valueType="num">
                                      <p:cBhvr additive="repl">
                                        <p:cTn id="20" dur="1000" fill="hold"/>
                                        <p:tgtEl>
                                          <p:spTgt spid="134">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34">
                                            <p:txEl>
                                              <p:pRg st="2" end="2"/>
                                            </p:txEl>
                                          </p:spTgt>
                                        </p:tgtEl>
                                        <p:attrNameLst>
                                          <p:attrName>style.visibility</p:attrName>
                                        </p:attrNameLst>
                                      </p:cBhvr>
                                      <p:to>
                                        <p:strVal val="visible"/>
                                      </p:to>
                                    </p:set>
                                    <p:animEffect transition="in" filter="fade">
                                      <p:cBhvr additive="repl">
                                        <p:cTn id="26" dur="1000"/>
                                        <p:tgtEl>
                                          <p:spTgt spid="134">
                                            <p:txEl>
                                              <p:pRg st="2" end="2"/>
                                            </p:txEl>
                                          </p:spTgt>
                                        </p:tgtEl>
                                      </p:cBhvr>
                                    </p:animEffect>
                                    <p:anim calcmode="lin" valueType="num">
                                      <p:cBhvr additive="repl">
                                        <p:cTn id="27" dur="1000" fill="hold"/>
                                        <p:tgtEl>
                                          <p:spTgt spid="134">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3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4000" b="1" u="none" strike="noStrike">
                <a:solidFill>
                  <a:srgbClr val="FF0000"/>
                </a:solidFill>
                <a:uFillTx/>
                <a:latin typeface="Myriad Pro"/>
                <a:ea typeface="Myriad Pro"/>
              </a:rPr>
              <a:t>Database Design Principles and Normalization</a:t>
            </a:r>
            <a:endParaRPr lang="en-GB" sz="4000" b="0" u="none" strike="noStrike">
              <a:solidFill>
                <a:srgbClr val="000000"/>
              </a:solidFill>
              <a:uFillTx/>
              <a:latin typeface="Myriad Pro"/>
            </a:endParaRPr>
          </a:p>
        </p:txBody>
      </p:sp>
      <p:sp>
        <p:nvSpPr>
          <p:cNvPr id="136" name="PlaceHolder 2"/>
          <p:cNvSpPr>
            <a:spLocks noGrp="1"/>
          </p:cNvSpPr>
          <p:nvPr>
            <p:ph/>
          </p:nvPr>
        </p:nvSpPr>
        <p:spPr>
          <a:xfrm>
            <a:off x="185040" y="1181520"/>
            <a:ext cx="8691480" cy="4335480"/>
          </a:xfrm>
          <a:prstGeom prst="rect">
            <a:avLst/>
          </a:prstGeom>
          <a:noFill/>
          <a:ln w="12600">
            <a:noFill/>
          </a:ln>
        </p:spPr>
        <p:txBody>
          <a:bodyPr lIns="45720" tIns="45000" rIns="45720" bIns="45000" anchor="t">
            <a:normAutofit/>
          </a:bodyPr>
          <a:lstStyle/>
          <a:p>
            <a:pPr marL="257040" indent="-257040" defTabSz="685800">
              <a:lnSpc>
                <a:spcPct val="150000"/>
              </a:lnSpc>
              <a:buClr>
                <a:srgbClr val="000000"/>
              </a:buClr>
              <a:buFont typeface="Arial"/>
              <a:buChar char="•"/>
            </a:pPr>
            <a:r>
              <a:rPr lang="en-GB" sz="3200" b="0" u="none" strike="noStrike">
                <a:solidFill>
                  <a:srgbClr val="000000"/>
                </a:solidFill>
                <a:uFillTx/>
                <a:latin typeface="Myriad Pro"/>
                <a:ea typeface="Myriad Pro"/>
              </a:rPr>
              <a:t>Businesses today depend on databases to provide reliable information about items in inventory, items that need restocking, and inventory costs.</a:t>
            </a:r>
            <a:endParaRPr lang="en-GB" sz="3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barn(inVertical)">
                                      <p:cBhvr additive="repl">
                                        <p:cTn id="7" dur="500"/>
                                        <p:tgtEl>
                                          <p:spTgt spid="13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36"/>
                                        </p:tgtEl>
                                        <p:attrNameLst>
                                          <p:attrName>style.visibility</p:attrName>
                                        </p:attrNameLst>
                                      </p:cBhvr>
                                      <p:to>
                                        <p:strVal val="visible"/>
                                      </p:to>
                                    </p:set>
                                    <p:animEffect transition="in" filter="fade">
                                      <p:cBhvr additive="repl">
                                        <p:cTn id="12" dur="1000"/>
                                        <p:tgtEl>
                                          <p:spTgt spid="136"/>
                                        </p:tgtEl>
                                      </p:cBhvr>
                                    </p:animEffect>
                                    <p:anim calcmode="lin" valueType="num">
                                      <p:cBhvr additive="repl">
                                        <p:cTn id="13" dur="1000" fill="hold"/>
                                        <p:tgtEl>
                                          <p:spTgt spid="136"/>
                                        </p:tgtEl>
                                        <p:attrNameLst>
                                          <p:attrName>ppt_x</p:attrName>
                                        </p:attrNameLst>
                                      </p:cBhvr>
                                      <p:tavLst>
                                        <p:tav tm="0">
                                          <p:val>
                                            <p:strVal val="#ppt_x"/>
                                          </p:val>
                                        </p:tav>
                                        <p:tav tm="100000">
                                          <p:val>
                                            <p:strVal val="#ppt_x"/>
                                          </p:val>
                                        </p:tav>
                                      </p:tavLst>
                                    </p:anim>
                                    <p:anim calcmode="lin" valueType="num">
                                      <p:cBhvr additive="repl">
                                        <p:cTn id="14" dur="1000" fill="hold"/>
                                        <p:tgtEl>
                                          <p:spTgt spid="13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36">
                                            <p:txEl>
                                              <p:pRg st="0" end="0"/>
                                            </p:txEl>
                                          </p:spTgt>
                                        </p:tgtEl>
                                        <p:attrNameLst>
                                          <p:attrName>style.visibility</p:attrName>
                                        </p:attrNameLst>
                                      </p:cBhvr>
                                      <p:to>
                                        <p:strVal val="visible"/>
                                      </p:to>
                                    </p:set>
                                    <p:animEffect transition="in" filter="fade">
                                      <p:cBhvr additive="repl">
                                        <p:cTn id="19" dur="1000"/>
                                        <p:tgtEl>
                                          <p:spTgt spid="136">
                                            <p:txEl>
                                              <p:pRg st="0" end="0"/>
                                            </p:txEl>
                                          </p:spTgt>
                                        </p:tgtEl>
                                      </p:cBhvr>
                                    </p:animEffect>
                                    <p:anim calcmode="lin" valueType="num">
                                      <p:cBhvr additive="repl">
                                        <p:cTn id="20" dur="1000" fill="hold"/>
                                        <p:tgtEl>
                                          <p:spTgt spid="13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4000" b="1" u="none" strike="noStrike">
                <a:solidFill>
                  <a:srgbClr val="FF0000"/>
                </a:solidFill>
                <a:uFillTx/>
                <a:latin typeface="Myriad Pro"/>
                <a:ea typeface="Myriad Pro"/>
              </a:rPr>
              <a:t>Database Design Principles and Normalization</a:t>
            </a:r>
            <a:endParaRPr lang="en-GB" sz="4000" b="0" u="none" strike="noStrike">
              <a:solidFill>
                <a:srgbClr val="000000"/>
              </a:solidFill>
              <a:uFillTx/>
              <a:latin typeface="Myriad Pro"/>
            </a:endParaRPr>
          </a:p>
        </p:txBody>
      </p:sp>
      <p:sp>
        <p:nvSpPr>
          <p:cNvPr id="138" name="PlaceHolder 2"/>
          <p:cNvSpPr>
            <a:spLocks noGrp="1"/>
          </p:cNvSpPr>
          <p:nvPr>
            <p:ph/>
          </p:nvPr>
        </p:nvSpPr>
        <p:spPr>
          <a:xfrm>
            <a:off x="185040" y="1181520"/>
            <a:ext cx="8691480" cy="4335480"/>
          </a:xfrm>
          <a:prstGeom prst="rect">
            <a:avLst/>
          </a:prstGeom>
          <a:noFill/>
          <a:ln w="12600">
            <a:noFill/>
          </a:ln>
        </p:spPr>
        <p:txBody>
          <a:bodyPr lIns="45720" tIns="45000" rIns="45720" bIns="45000" anchor="t">
            <a:normAutofit/>
          </a:bodyPr>
          <a:lstStyle/>
          <a:p>
            <a:pPr marL="257040" indent="-257040" algn="just" defTabSz="685800">
              <a:lnSpc>
                <a:spcPct val="160000"/>
              </a:lnSpc>
              <a:spcBef>
                <a:spcPts val="499"/>
              </a:spcBef>
              <a:buClr>
                <a:srgbClr val="000000"/>
              </a:buClr>
              <a:buFont typeface="Arial"/>
              <a:buChar char="•"/>
            </a:pPr>
            <a:r>
              <a:rPr lang="en-US" sz="2800" b="0" u="none" strike="noStrike">
                <a:solidFill>
                  <a:srgbClr val="000000"/>
                </a:solidFill>
                <a:uFillTx/>
                <a:latin typeface="Myriad Pro"/>
                <a:ea typeface="Myriad Pro"/>
              </a:rPr>
              <a:t>According to </a:t>
            </a:r>
            <a:r>
              <a:rPr lang="en-GB" sz="2800" b="0" u="none" strike="noStrike">
                <a:solidFill>
                  <a:srgbClr val="000000"/>
                </a:solidFill>
                <a:uFillTx/>
                <a:latin typeface="Myriad Pro"/>
                <a:ea typeface="Myriad Pro"/>
              </a:rPr>
              <a:t>Laudon, and Laudon, (2012</a:t>
            </a:r>
            <a:r>
              <a:rPr lang="en-US" sz="2800" b="0" u="none" strike="noStrike">
                <a:solidFill>
                  <a:srgbClr val="000000"/>
                </a:solidFill>
                <a:uFillTx/>
                <a:latin typeface="Myriad Pro"/>
                <a:ea typeface="Myriad Pro"/>
              </a:rPr>
              <a:t>), </a:t>
            </a:r>
            <a:r>
              <a:rPr lang="en-GB" sz="2800" b="0" u="none" strike="noStrike">
                <a:solidFill>
                  <a:srgbClr val="000000"/>
                </a:solidFill>
                <a:uFillTx/>
                <a:latin typeface="Myriad Pro"/>
                <a:ea typeface="Myriad Pro"/>
              </a:rPr>
              <a:t>design of a database is an abstract model of the database from a business perspective, while the physical design shows how the database is actually arranged on direct-access storage devices.</a:t>
            </a:r>
            <a:endParaRPr lang="en-GB" sz="28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7"/>
                                        </p:tgtEl>
                                        <p:attrNameLst>
                                          <p:attrName>style.visibility</p:attrName>
                                        </p:attrNameLst>
                                      </p:cBhvr>
                                      <p:to>
                                        <p:strVal val="visible"/>
                                      </p:to>
                                    </p:set>
                                    <p:animEffect transition="in" filter="barn(inVertical)">
                                      <p:cBhvr additive="repl">
                                        <p:cTn id="7" dur="500"/>
                                        <p:tgtEl>
                                          <p:spTgt spid="13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38"/>
                                        </p:tgtEl>
                                        <p:attrNameLst>
                                          <p:attrName>style.visibility</p:attrName>
                                        </p:attrNameLst>
                                      </p:cBhvr>
                                      <p:to>
                                        <p:strVal val="visible"/>
                                      </p:to>
                                    </p:set>
                                    <p:animEffect transition="in" filter="fade">
                                      <p:cBhvr additive="repl">
                                        <p:cTn id="12" dur="1000"/>
                                        <p:tgtEl>
                                          <p:spTgt spid="138"/>
                                        </p:tgtEl>
                                      </p:cBhvr>
                                    </p:animEffect>
                                    <p:anim calcmode="lin" valueType="num">
                                      <p:cBhvr additive="repl">
                                        <p:cTn id="13" dur="1000" fill="hold"/>
                                        <p:tgtEl>
                                          <p:spTgt spid="138"/>
                                        </p:tgtEl>
                                        <p:attrNameLst>
                                          <p:attrName>ppt_x</p:attrName>
                                        </p:attrNameLst>
                                      </p:cBhvr>
                                      <p:tavLst>
                                        <p:tav tm="0">
                                          <p:val>
                                            <p:strVal val="#ppt_x"/>
                                          </p:val>
                                        </p:tav>
                                        <p:tav tm="100000">
                                          <p:val>
                                            <p:strVal val="#ppt_x"/>
                                          </p:val>
                                        </p:tav>
                                      </p:tavLst>
                                    </p:anim>
                                    <p:anim calcmode="lin" valueType="num">
                                      <p:cBhvr additive="repl">
                                        <p:cTn id="14" dur="1000" fill="hold"/>
                                        <p:tgtEl>
                                          <p:spTgt spid="13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38">
                                            <p:txEl>
                                              <p:pRg st="0" end="0"/>
                                            </p:txEl>
                                          </p:spTgt>
                                        </p:tgtEl>
                                        <p:attrNameLst>
                                          <p:attrName>style.visibility</p:attrName>
                                        </p:attrNameLst>
                                      </p:cBhvr>
                                      <p:to>
                                        <p:strVal val="visible"/>
                                      </p:to>
                                    </p:set>
                                    <p:animEffect transition="in" filter="fade">
                                      <p:cBhvr additive="repl">
                                        <p:cTn id="19" dur="1000"/>
                                        <p:tgtEl>
                                          <p:spTgt spid="138">
                                            <p:txEl>
                                              <p:pRg st="0" end="0"/>
                                            </p:txEl>
                                          </p:spTgt>
                                        </p:tgtEl>
                                      </p:cBhvr>
                                    </p:animEffect>
                                    <p:anim calcmode="lin" valueType="num">
                                      <p:cBhvr additive="repl">
                                        <p:cTn id="20" dur="1000" fill="hold"/>
                                        <p:tgtEl>
                                          <p:spTgt spid="138">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3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GB" sz="4000" b="1" u="none" strike="noStrike">
                <a:solidFill>
                  <a:srgbClr val="FF0000"/>
                </a:solidFill>
                <a:uFillTx/>
                <a:latin typeface="Myriad Pro"/>
                <a:ea typeface="Myriad Pro"/>
              </a:rPr>
              <a:t>Database Design Principles and Normalization</a:t>
            </a:r>
            <a:endParaRPr lang="en-GB" sz="4000" b="0" u="none" strike="noStrike">
              <a:solidFill>
                <a:srgbClr val="000000"/>
              </a:solidFill>
              <a:uFillTx/>
              <a:latin typeface="Myriad Pro"/>
            </a:endParaRPr>
          </a:p>
        </p:txBody>
      </p:sp>
      <p:sp>
        <p:nvSpPr>
          <p:cNvPr id="140" name="PlaceHolder 2"/>
          <p:cNvSpPr>
            <a:spLocks noGrp="1"/>
          </p:cNvSpPr>
          <p:nvPr>
            <p:ph/>
          </p:nvPr>
        </p:nvSpPr>
        <p:spPr>
          <a:xfrm>
            <a:off x="185040" y="1181520"/>
            <a:ext cx="8691480" cy="4335480"/>
          </a:xfrm>
          <a:prstGeom prst="rect">
            <a:avLst/>
          </a:prstGeom>
          <a:noFill/>
          <a:ln w="12600">
            <a:noFill/>
          </a:ln>
        </p:spPr>
        <p:txBody>
          <a:bodyPr lIns="45720" tIns="45000" rIns="45720" bIns="45000" anchor="t">
            <a:normAutofit lnSpcReduction="9999"/>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The database requires both a conceptual (or logical) design and a physical design. </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To create a database, you </a:t>
            </a:r>
            <a:r>
              <a:rPr lang="en-GB" sz="2800" b="1" u="none" strike="noStrike">
                <a:solidFill>
                  <a:srgbClr val="FF0000"/>
                </a:solidFill>
                <a:uFillTx/>
                <a:latin typeface="Myriad Pro"/>
                <a:ea typeface="Myriad Pro"/>
              </a:rPr>
              <a:t>must understand the relationships among the data, the type of data that will be maintained in the database</a:t>
            </a:r>
            <a:r>
              <a:rPr lang="en-GB" sz="2800" b="0" u="none" strike="noStrike">
                <a:solidFill>
                  <a:srgbClr val="000000"/>
                </a:solidFill>
                <a:uFillTx/>
                <a:latin typeface="Myriad Pro"/>
                <a:ea typeface="Myriad Pro"/>
              </a:rPr>
              <a:t>; and</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How the data will be used, and how the organization will need to change to manage data from a company-wide perspective. </a:t>
            </a:r>
            <a:endParaRPr lang="en-GB" sz="2800" b="0" u="none" strike="noStrike">
              <a:solidFill>
                <a:srgbClr val="000000"/>
              </a:solidFill>
              <a:uFillTx/>
              <a:latin typeface="Myriad Pro"/>
            </a:endParaRPr>
          </a:p>
          <a:p>
            <a:pPr indent="0" defTabSz="685800">
              <a:lnSpc>
                <a:spcPct val="100000"/>
              </a:lnSpc>
              <a:spcBef>
                <a:spcPts val="499"/>
              </a:spcBef>
              <a:buNone/>
            </a:pPr>
            <a:endParaRPr lang="en-GB" sz="24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barn(inVertical)">
                                      <p:cBhvr additive="repl">
                                        <p:cTn id="7" dur="500"/>
                                        <p:tgtEl>
                                          <p:spTgt spid="13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40"/>
                                        </p:tgtEl>
                                        <p:attrNameLst>
                                          <p:attrName>style.visibility</p:attrName>
                                        </p:attrNameLst>
                                      </p:cBhvr>
                                      <p:to>
                                        <p:strVal val="visible"/>
                                      </p:to>
                                    </p:set>
                                    <p:animEffect transition="in" filter="fade">
                                      <p:cBhvr additive="repl">
                                        <p:cTn id="12" dur="1000"/>
                                        <p:tgtEl>
                                          <p:spTgt spid="140"/>
                                        </p:tgtEl>
                                      </p:cBhvr>
                                    </p:animEffect>
                                    <p:anim calcmode="lin" valueType="num">
                                      <p:cBhvr additive="repl">
                                        <p:cTn id="13" dur="1000" fill="hold"/>
                                        <p:tgtEl>
                                          <p:spTgt spid="140"/>
                                        </p:tgtEl>
                                        <p:attrNameLst>
                                          <p:attrName>ppt_x</p:attrName>
                                        </p:attrNameLst>
                                      </p:cBhvr>
                                      <p:tavLst>
                                        <p:tav tm="0">
                                          <p:val>
                                            <p:strVal val="#ppt_x"/>
                                          </p:val>
                                        </p:tav>
                                        <p:tav tm="100000">
                                          <p:val>
                                            <p:strVal val="#ppt_x"/>
                                          </p:val>
                                        </p:tav>
                                      </p:tavLst>
                                    </p:anim>
                                    <p:anim calcmode="lin" valueType="num">
                                      <p:cBhvr additive="repl">
                                        <p:cTn id="14" dur="1000" fill="hold"/>
                                        <p:tgtEl>
                                          <p:spTgt spid="14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40">
                                            <p:txEl>
                                              <p:pRg st="0" end="0"/>
                                            </p:txEl>
                                          </p:spTgt>
                                        </p:tgtEl>
                                        <p:attrNameLst>
                                          <p:attrName>style.visibility</p:attrName>
                                        </p:attrNameLst>
                                      </p:cBhvr>
                                      <p:to>
                                        <p:strVal val="visible"/>
                                      </p:to>
                                    </p:set>
                                    <p:animEffect transition="in" filter="fade">
                                      <p:cBhvr additive="repl">
                                        <p:cTn id="19" dur="1000"/>
                                        <p:tgtEl>
                                          <p:spTgt spid="140">
                                            <p:txEl>
                                              <p:pRg st="0" end="0"/>
                                            </p:txEl>
                                          </p:spTgt>
                                        </p:tgtEl>
                                      </p:cBhvr>
                                    </p:animEffect>
                                    <p:anim calcmode="lin" valueType="num">
                                      <p:cBhvr additive="repl">
                                        <p:cTn id="20" dur="1000" fill="hold"/>
                                        <p:tgtEl>
                                          <p:spTgt spid="140">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40">
                                            <p:txEl>
                                              <p:pRg st="2" end="2"/>
                                            </p:txEl>
                                          </p:spTgt>
                                        </p:tgtEl>
                                        <p:attrNameLst>
                                          <p:attrName>style.visibility</p:attrName>
                                        </p:attrNameLst>
                                      </p:cBhvr>
                                      <p:to>
                                        <p:strVal val="visible"/>
                                      </p:to>
                                    </p:set>
                                    <p:animEffect transition="in" filter="fade">
                                      <p:cBhvr additive="repl">
                                        <p:cTn id="26" dur="1000"/>
                                        <p:tgtEl>
                                          <p:spTgt spid="140">
                                            <p:txEl>
                                              <p:pRg st="2" end="2"/>
                                            </p:txEl>
                                          </p:spTgt>
                                        </p:tgtEl>
                                      </p:cBhvr>
                                    </p:animEffect>
                                    <p:anim calcmode="lin" valueType="num">
                                      <p:cBhvr additive="repl">
                                        <p:cTn id="27" dur="1000" fill="hold"/>
                                        <p:tgtEl>
                                          <p:spTgt spid="140">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140">
                                            <p:txEl>
                                              <p:pRg st="4" end="4"/>
                                            </p:txEl>
                                          </p:spTgt>
                                        </p:tgtEl>
                                        <p:attrNameLst>
                                          <p:attrName>style.visibility</p:attrName>
                                        </p:attrNameLst>
                                      </p:cBhvr>
                                      <p:to>
                                        <p:strVal val="visible"/>
                                      </p:to>
                                    </p:set>
                                    <p:animEffect transition="in" filter="fade">
                                      <p:cBhvr additive="repl">
                                        <p:cTn id="33" dur="1000"/>
                                        <p:tgtEl>
                                          <p:spTgt spid="140">
                                            <p:txEl>
                                              <p:pRg st="4" end="4"/>
                                            </p:txEl>
                                          </p:spTgt>
                                        </p:tgtEl>
                                      </p:cBhvr>
                                    </p:animEffect>
                                    <p:anim calcmode="lin" valueType="num">
                                      <p:cBhvr additive="repl">
                                        <p:cTn id="34" dur="1000" fill="hold"/>
                                        <p:tgtEl>
                                          <p:spTgt spid="140">
                                            <p:txEl>
                                              <p:pRg st="4" end="4"/>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4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Key Themes in Database Design Principles</a:t>
            </a:r>
            <a:endParaRPr lang="en-GB" sz="4000" b="0" u="none" strike="noStrike">
              <a:solidFill>
                <a:srgbClr val="000000"/>
              </a:solidFill>
              <a:uFillTx/>
              <a:latin typeface="Myriad Pro"/>
            </a:endParaRPr>
          </a:p>
        </p:txBody>
      </p:sp>
      <p:sp>
        <p:nvSpPr>
          <p:cNvPr id="142" name="PlaceHolder 2"/>
          <p:cNvSpPr>
            <a:spLocks noGrp="1"/>
          </p:cNvSpPr>
          <p:nvPr>
            <p:ph/>
          </p:nvPr>
        </p:nvSpPr>
        <p:spPr>
          <a:xfrm>
            <a:off x="185040" y="1181520"/>
            <a:ext cx="8691480" cy="4489560"/>
          </a:xfrm>
          <a:prstGeom prst="rect">
            <a:avLst/>
          </a:prstGeom>
          <a:noFill/>
          <a:ln w="12600">
            <a:noFill/>
          </a:ln>
        </p:spPr>
        <p:txBody>
          <a:bodyPr lIns="45720" tIns="45000" rIns="45720" bIns="45000" anchor="t">
            <a:normAutofit lnSpcReduction="9999"/>
          </a:bodyPr>
          <a:lstStyle/>
          <a:p>
            <a:pPr indent="0" defTabSz="685800">
              <a:lnSpc>
                <a:spcPct val="100000"/>
              </a:lnSpc>
              <a:spcBef>
                <a:spcPts val="499"/>
              </a:spcBef>
              <a:buNone/>
              <a:tabLst>
                <a:tab pos="0" algn="l"/>
              </a:tabLst>
            </a:pPr>
            <a:r>
              <a:rPr lang="en-US" sz="3200" b="1" u="none" strike="noStrike">
                <a:solidFill>
                  <a:srgbClr val="000000"/>
                </a:solidFill>
                <a:uFillTx/>
                <a:latin typeface="Myriad Pro"/>
                <a:ea typeface="Myriad Pro"/>
              </a:rPr>
              <a:t>Database Management Systems (DBMS).</a:t>
            </a:r>
            <a:endParaRPr lang="en-GB" sz="32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2800" b="0" u="none" strike="noStrike">
                <a:solidFill>
                  <a:srgbClr val="000000"/>
                </a:solidFill>
                <a:uFillTx/>
                <a:latin typeface="Myriad Pro"/>
                <a:ea typeface="Myriad Pro"/>
              </a:rPr>
              <a:t>DBMS have a </a:t>
            </a:r>
            <a:r>
              <a:rPr lang="en-GB" sz="2800" b="1" u="none" strike="noStrike">
                <a:solidFill>
                  <a:srgbClr val="000000"/>
                </a:solidFill>
                <a:uFillTx/>
                <a:latin typeface="Myriad Pro"/>
                <a:ea typeface="Myriad Pro"/>
              </a:rPr>
              <a:t>data definition </a:t>
            </a:r>
            <a:r>
              <a:rPr lang="en-GB" sz="2800" b="0" u="none" strike="noStrike">
                <a:solidFill>
                  <a:srgbClr val="000000"/>
                </a:solidFill>
                <a:uFillTx/>
                <a:latin typeface="Myriad Pro"/>
                <a:ea typeface="Myriad Pro"/>
              </a:rPr>
              <a:t>capability to specify the structure of the content of the database. </a:t>
            </a:r>
            <a:endParaRPr lang="en-GB" sz="28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8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2800" b="0" u="none" strike="noStrike">
                <a:solidFill>
                  <a:srgbClr val="000000"/>
                </a:solidFill>
                <a:uFillTx/>
                <a:latin typeface="Myriad Pro"/>
                <a:ea typeface="Myriad Pro"/>
              </a:rPr>
              <a:t>It would be used to create database tables and to define the characteristics of the fields in each table. </a:t>
            </a:r>
            <a:endParaRPr lang="en-GB" sz="28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8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2800" b="0" u="none" strike="noStrike">
                <a:solidFill>
                  <a:srgbClr val="000000"/>
                </a:solidFill>
                <a:uFillTx/>
                <a:latin typeface="Myriad Pro"/>
                <a:ea typeface="Myriad Pro"/>
              </a:rPr>
              <a:t>This information about the database would be documented in a data dictionary. </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barn(inVertical)">
                                      <p:cBhvr additive="repl">
                                        <p:cTn id="7" dur="500"/>
                                        <p:tgtEl>
                                          <p:spTgt spid="14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42"/>
                                        </p:tgtEl>
                                        <p:attrNameLst>
                                          <p:attrName>style.visibility</p:attrName>
                                        </p:attrNameLst>
                                      </p:cBhvr>
                                      <p:to>
                                        <p:strVal val="visible"/>
                                      </p:to>
                                    </p:set>
                                    <p:animEffect transition="in" filter="fade">
                                      <p:cBhvr additive="repl">
                                        <p:cTn id="12" dur="1000"/>
                                        <p:tgtEl>
                                          <p:spTgt spid="142"/>
                                        </p:tgtEl>
                                      </p:cBhvr>
                                    </p:animEffect>
                                    <p:anim calcmode="lin" valueType="num">
                                      <p:cBhvr additive="repl">
                                        <p:cTn id="13" dur="1000" fill="hold"/>
                                        <p:tgtEl>
                                          <p:spTgt spid="142"/>
                                        </p:tgtEl>
                                        <p:attrNameLst>
                                          <p:attrName>ppt_x</p:attrName>
                                        </p:attrNameLst>
                                      </p:cBhvr>
                                      <p:tavLst>
                                        <p:tav tm="0">
                                          <p:val>
                                            <p:strVal val="#ppt_x"/>
                                          </p:val>
                                        </p:tav>
                                        <p:tav tm="100000">
                                          <p:val>
                                            <p:strVal val="#ppt_x"/>
                                          </p:val>
                                        </p:tav>
                                      </p:tavLst>
                                    </p:anim>
                                    <p:anim calcmode="lin" valueType="num">
                                      <p:cBhvr additive="repl">
                                        <p:cTn id="14" dur="1000" fill="hold"/>
                                        <p:tgtEl>
                                          <p:spTgt spid="1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Key Themes in Database Design Principles</a:t>
            </a:r>
            <a:endParaRPr lang="en-GB" sz="4000" b="0" u="none" strike="noStrike">
              <a:solidFill>
                <a:srgbClr val="000000"/>
              </a:solidFill>
              <a:uFillTx/>
              <a:latin typeface="Myriad Pro"/>
            </a:endParaRPr>
          </a:p>
        </p:txBody>
      </p:sp>
      <p:sp>
        <p:nvSpPr>
          <p:cNvPr id="144" name="PlaceHolder 2"/>
          <p:cNvSpPr>
            <a:spLocks noGrp="1"/>
          </p:cNvSpPr>
          <p:nvPr>
            <p:ph/>
          </p:nvPr>
        </p:nvSpPr>
        <p:spPr>
          <a:xfrm>
            <a:off x="185040" y="1181520"/>
            <a:ext cx="8691480" cy="4489560"/>
          </a:xfrm>
          <a:prstGeom prst="rect">
            <a:avLst/>
          </a:prstGeom>
          <a:noFill/>
          <a:ln w="12600">
            <a:noFill/>
          </a:ln>
        </p:spPr>
        <p:txBody>
          <a:bodyPr lIns="45720" tIns="45000" rIns="45720" bIns="45000" anchor="t">
            <a:normAutofit/>
          </a:bodyPr>
          <a:lstStyle/>
          <a:p>
            <a:pPr indent="0" defTabSz="685800">
              <a:lnSpc>
                <a:spcPct val="100000"/>
              </a:lnSpc>
              <a:spcBef>
                <a:spcPts val="499"/>
              </a:spcBef>
              <a:buNone/>
              <a:tabLst>
                <a:tab pos="0" algn="l"/>
              </a:tabLst>
            </a:pPr>
            <a:r>
              <a:rPr lang="en-US" sz="3600" b="1" u="none" strike="noStrike">
                <a:solidFill>
                  <a:srgbClr val="000000"/>
                </a:solidFill>
                <a:uFillTx/>
                <a:latin typeface="Myriad Pro"/>
                <a:ea typeface="Myriad Pro"/>
              </a:rPr>
              <a:t>Database Management Systems (DBMS).</a:t>
            </a:r>
            <a:endParaRPr lang="en-GB" sz="36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pos="0" algn="l"/>
              </a:tabLst>
            </a:pPr>
            <a:r>
              <a:rPr lang="en-GB" sz="3200" b="0" u="none" strike="noStrike">
                <a:solidFill>
                  <a:srgbClr val="000000"/>
                </a:solidFill>
                <a:uFillTx/>
                <a:latin typeface="Myriad Pro"/>
                <a:ea typeface="Myriad Pro"/>
              </a:rPr>
              <a:t>A </a:t>
            </a:r>
            <a:r>
              <a:rPr lang="en-GB" sz="3200" b="1" u="none" strike="noStrike">
                <a:solidFill>
                  <a:srgbClr val="000000"/>
                </a:solidFill>
                <a:uFillTx/>
                <a:latin typeface="Myriad Pro"/>
                <a:ea typeface="Myriad Pro"/>
              </a:rPr>
              <a:t>data dictionary </a:t>
            </a:r>
            <a:r>
              <a:rPr lang="en-GB" sz="3200" b="0" u="none" strike="noStrike">
                <a:solidFill>
                  <a:srgbClr val="000000"/>
                </a:solidFill>
                <a:uFillTx/>
                <a:latin typeface="Myriad Pro"/>
                <a:ea typeface="Myriad Pro"/>
              </a:rPr>
              <a:t>is an automated or manual file that stores definitions of data elements and their characteristics.</a:t>
            </a: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3"/>
                                        </p:tgtEl>
                                        <p:attrNameLst>
                                          <p:attrName>style.visibility</p:attrName>
                                        </p:attrNameLst>
                                      </p:cBhvr>
                                      <p:to>
                                        <p:strVal val="visible"/>
                                      </p:to>
                                    </p:set>
                                    <p:animEffect transition="in" filter="barn(inVertical)">
                                      <p:cBhvr additive="repl">
                                        <p:cTn id="7" dur="500"/>
                                        <p:tgtEl>
                                          <p:spTgt spid="14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44"/>
                                        </p:tgtEl>
                                        <p:attrNameLst>
                                          <p:attrName>style.visibility</p:attrName>
                                        </p:attrNameLst>
                                      </p:cBhvr>
                                      <p:to>
                                        <p:strVal val="visible"/>
                                      </p:to>
                                    </p:set>
                                    <p:animEffect transition="in" filter="fade">
                                      <p:cBhvr additive="repl">
                                        <p:cTn id="12" dur="1000"/>
                                        <p:tgtEl>
                                          <p:spTgt spid="144"/>
                                        </p:tgtEl>
                                      </p:cBhvr>
                                    </p:animEffect>
                                    <p:anim calcmode="lin" valueType="num">
                                      <p:cBhvr additive="repl">
                                        <p:cTn id="13" dur="1000" fill="hold"/>
                                        <p:tgtEl>
                                          <p:spTgt spid="144"/>
                                        </p:tgtEl>
                                        <p:attrNameLst>
                                          <p:attrName>ppt_x</p:attrName>
                                        </p:attrNameLst>
                                      </p:cBhvr>
                                      <p:tavLst>
                                        <p:tav tm="0">
                                          <p:val>
                                            <p:strVal val="#ppt_x"/>
                                          </p:val>
                                        </p:tav>
                                        <p:tav tm="100000">
                                          <p:val>
                                            <p:strVal val="#ppt_x"/>
                                          </p:val>
                                        </p:tav>
                                      </p:tavLst>
                                    </p:anim>
                                    <p:anim calcmode="lin" valueType="num">
                                      <p:cBhvr additive="repl">
                                        <p:cTn id="14" dur="1000" fill="hold"/>
                                        <p:tgtEl>
                                          <p:spTgt spid="14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44">
                                            <p:txEl>
                                              <p:pRg st="0" end="0"/>
                                            </p:txEl>
                                          </p:spTgt>
                                        </p:tgtEl>
                                        <p:attrNameLst>
                                          <p:attrName>style.visibility</p:attrName>
                                        </p:attrNameLst>
                                      </p:cBhvr>
                                      <p:to>
                                        <p:strVal val="visible"/>
                                      </p:to>
                                    </p:set>
                                    <p:animEffect transition="in" filter="fade">
                                      <p:cBhvr additive="repl">
                                        <p:cTn id="19" dur="1000"/>
                                        <p:tgtEl>
                                          <p:spTgt spid="144">
                                            <p:txEl>
                                              <p:pRg st="0" end="0"/>
                                            </p:txEl>
                                          </p:spTgt>
                                        </p:tgtEl>
                                      </p:cBhvr>
                                    </p:animEffect>
                                    <p:anim calcmode="lin" valueType="num">
                                      <p:cBhvr additive="repl">
                                        <p:cTn id="20" dur="1000" fill="hold"/>
                                        <p:tgtEl>
                                          <p:spTgt spid="144">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44">
                                            <p:txEl>
                                              <p:pRg st="2" end="2"/>
                                            </p:txEl>
                                          </p:spTgt>
                                        </p:tgtEl>
                                        <p:attrNameLst>
                                          <p:attrName>style.visibility</p:attrName>
                                        </p:attrNameLst>
                                      </p:cBhvr>
                                      <p:to>
                                        <p:strVal val="visible"/>
                                      </p:to>
                                    </p:set>
                                    <p:animEffect transition="in" filter="fade">
                                      <p:cBhvr additive="repl">
                                        <p:cTn id="26" dur="1000"/>
                                        <p:tgtEl>
                                          <p:spTgt spid="144">
                                            <p:txEl>
                                              <p:pRg st="2" end="2"/>
                                            </p:txEl>
                                          </p:spTgt>
                                        </p:tgtEl>
                                      </p:cBhvr>
                                    </p:animEffect>
                                    <p:anim calcmode="lin" valueType="num">
                                      <p:cBhvr additive="repl">
                                        <p:cTn id="27" dur="1000" fill="hold"/>
                                        <p:tgtEl>
                                          <p:spTgt spid="144">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Key Themes in Database Design Principles</a:t>
            </a:r>
            <a:endParaRPr lang="en-GB" sz="4000" b="0" u="none" strike="noStrike">
              <a:solidFill>
                <a:srgbClr val="000000"/>
              </a:solidFill>
              <a:uFillTx/>
              <a:latin typeface="Myriad Pro"/>
            </a:endParaRPr>
          </a:p>
        </p:txBody>
      </p:sp>
      <p:sp>
        <p:nvSpPr>
          <p:cNvPr id="146" name="PlaceHolder 2"/>
          <p:cNvSpPr>
            <a:spLocks noGrp="1"/>
          </p:cNvSpPr>
          <p:nvPr>
            <p:ph/>
          </p:nvPr>
        </p:nvSpPr>
        <p:spPr>
          <a:xfrm>
            <a:off x="185040" y="1181520"/>
            <a:ext cx="8691480" cy="4489560"/>
          </a:xfrm>
          <a:prstGeom prst="rect">
            <a:avLst/>
          </a:prstGeom>
          <a:noFill/>
          <a:ln w="12600">
            <a:noFill/>
          </a:ln>
        </p:spPr>
        <p:txBody>
          <a:bodyPr lIns="45720" tIns="45000" rIns="45720" bIns="45000" anchor="t">
            <a:normAutofit fontScale="92500" lnSpcReduction="9999"/>
          </a:bodyPr>
          <a:lstStyle/>
          <a:p>
            <a:pPr indent="0" defTabSz="685800">
              <a:lnSpc>
                <a:spcPct val="100000"/>
              </a:lnSpc>
              <a:spcBef>
                <a:spcPts val="499"/>
              </a:spcBef>
              <a:buNone/>
              <a:tabLst>
                <a:tab pos="0" algn="l"/>
              </a:tabLst>
            </a:pPr>
            <a:r>
              <a:rPr lang="en-US" sz="3200" b="1" u="none" strike="noStrike">
                <a:solidFill>
                  <a:srgbClr val="000000"/>
                </a:solidFill>
                <a:uFillTx/>
                <a:latin typeface="Myriad Pro"/>
                <a:ea typeface="Myriad Pro"/>
              </a:rPr>
              <a:t>Database Management Systems (DBMS).</a:t>
            </a:r>
            <a:endParaRPr lang="en-GB" sz="32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2600" b="0" u="none" strike="noStrike">
                <a:solidFill>
                  <a:srgbClr val="000000"/>
                </a:solidFill>
                <a:uFillTx/>
                <a:latin typeface="Myriad Pro"/>
                <a:ea typeface="Myriad Pro"/>
              </a:rPr>
              <a:t>Microsoft Access has a rudimentary data dictionary capability that displays information about the name, description, size, type, format, and other properties of each field in a table (see the next slide). </a:t>
            </a:r>
            <a:endParaRPr lang="en-GB" sz="26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6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2600" b="0" u="none" strike="noStrike">
                <a:solidFill>
                  <a:srgbClr val="000000"/>
                </a:solidFill>
                <a:uFillTx/>
                <a:latin typeface="Myriad Pro"/>
                <a:ea typeface="Myriad Pro"/>
              </a:rPr>
              <a:t>Data dictionaries for large corporate databases may capture additional information, such as usage, ownership (who in the organization is responsible for maintaining the data), authorization; security, and the individuals, business functions, programs, and reports that use each data element.</a:t>
            </a:r>
            <a:endParaRPr lang="en-GB" sz="26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barn(inVertical)">
                                      <p:cBhvr additive="repl">
                                        <p:cTn id="7" dur="500"/>
                                        <p:tgtEl>
                                          <p:spTgt spid="14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46"/>
                                        </p:tgtEl>
                                        <p:attrNameLst>
                                          <p:attrName>style.visibility</p:attrName>
                                        </p:attrNameLst>
                                      </p:cBhvr>
                                      <p:to>
                                        <p:strVal val="visible"/>
                                      </p:to>
                                    </p:set>
                                    <p:animEffect transition="in" filter="fade">
                                      <p:cBhvr additive="repl">
                                        <p:cTn id="12" dur="1000"/>
                                        <p:tgtEl>
                                          <p:spTgt spid="146"/>
                                        </p:tgtEl>
                                      </p:cBhvr>
                                    </p:animEffect>
                                    <p:anim calcmode="lin" valueType="num">
                                      <p:cBhvr additive="repl">
                                        <p:cTn id="13" dur="1000" fill="hold"/>
                                        <p:tgtEl>
                                          <p:spTgt spid="146"/>
                                        </p:tgtEl>
                                        <p:attrNameLst>
                                          <p:attrName>ppt_x</p:attrName>
                                        </p:attrNameLst>
                                      </p:cBhvr>
                                      <p:tavLst>
                                        <p:tav tm="0">
                                          <p:val>
                                            <p:strVal val="#ppt_x"/>
                                          </p:val>
                                        </p:tav>
                                        <p:tav tm="100000">
                                          <p:val>
                                            <p:strVal val="#ppt_x"/>
                                          </p:val>
                                        </p:tav>
                                      </p:tavLst>
                                    </p:anim>
                                    <p:anim calcmode="lin" valueType="num">
                                      <p:cBhvr additive="repl">
                                        <p:cTn id="14" dur="1000" fill="hold"/>
                                        <p:tgtEl>
                                          <p:spTgt spid="14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146">
                                            <p:txEl>
                                              <p:pRg st="0" end="0"/>
                                            </p:txEl>
                                          </p:spTgt>
                                        </p:tgtEl>
                                        <p:attrNameLst>
                                          <p:attrName>style.visibility</p:attrName>
                                        </p:attrNameLst>
                                      </p:cBhvr>
                                      <p:to>
                                        <p:strVal val="visible"/>
                                      </p:to>
                                    </p:set>
                                    <p:animEffect transition="in" filter="fade">
                                      <p:cBhvr additive="repl">
                                        <p:cTn id="19" dur="1000"/>
                                        <p:tgtEl>
                                          <p:spTgt spid="146">
                                            <p:txEl>
                                              <p:pRg st="0" end="0"/>
                                            </p:txEl>
                                          </p:spTgt>
                                        </p:tgtEl>
                                      </p:cBhvr>
                                    </p:animEffect>
                                    <p:anim calcmode="lin" valueType="num">
                                      <p:cBhvr additive="repl">
                                        <p:cTn id="20" dur="1000" fill="hold"/>
                                        <p:tgtEl>
                                          <p:spTgt spid="146">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14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146">
                                            <p:txEl>
                                              <p:pRg st="1" end="1"/>
                                            </p:txEl>
                                          </p:spTgt>
                                        </p:tgtEl>
                                        <p:attrNameLst>
                                          <p:attrName>style.visibility</p:attrName>
                                        </p:attrNameLst>
                                      </p:cBhvr>
                                      <p:to>
                                        <p:strVal val="visible"/>
                                      </p:to>
                                    </p:set>
                                    <p:animEffect transition="in" filter="fade">
                                      <p:cBhvr additive="repl">
                                        <p:cTn id="26" dur="1000"/>
                                        <p:tgtEl>
                                          <p:spTgt spid="146">
                                            <p:txEl>
                                              <p:pRg st="1" end="1"/>
                                            </p:txEl>
                                          </p:spTgt>
                                        </p:tgtEl>
                                      </p:cBhvr>
                                    </p:animEffect>
                                    <p:anim calcmode="lin" valueType="num">
                                      <p:cBhvr additive="repl">
                                        <p:cTn id="27" dur="1000" fill="hold"/>
                                        <p:tgtEl>
                                          <p:spTgt spid="146">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14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146">
                                            <p:txEl>
                                              <p:pRg st="3" end="3"/>
                                            </p:txEl>
                                          </p:spTgt>
                                        </p:tgtEl>
                                        <p:attrNameLst>
                                          <p:attrName>style.visibility</p:attrName>
                                        </p:attrNameLst>
                                      </p:cBhvr>
                                      <p:to>
                                        <p:strVal val="visible"/>
                                      </p:to>
                                    </p:set>
                                    <p:animEffect transition="in" filter="fade">
                                      <p:cBhvr additive="repl">
                                        <p:cTn id="33" dur="1000"/>
                                        <p:tgtEl>
                                          <p:spTgt spid="146">
                                            <p:txEl>
                                              <p:pRg st="3" end="3"/>
                                            </p:txEl>
                                          </p:spTgt>
                                        </p:tgtEl>
                                      </p:cBhvr>
                                    </p:animEffect>
                                    <p:anim calcmode="lin" valueType="num">
                                      <p:cBhvr additive="repl">
                                        <p:cTn id="34" dur="1000" fill="hold"/>
                                        <p:tgtEl>
                                          <p:spTgt spid="146">
                                            <p:txEl>
                                              <p:pRg st="3" end="3"/>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14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Key Themes in Database Design Principles</a:t>
            </a:r>
            <a:endParaRPr lang="en-GB" sz="4000" b="0" u="none" strike="noStrike">
              <a:solidFill>
                <a:srgbClr val="000000"/>
              </a:solidFill>
              <a:uFillTx/>
              <a:latin typeface="Myriad Pro"/>
            </a:endParaRPr>
          </a:p>
        </p:txBody>
      </p:sp>
      <p:sp>
        <p:nvSpPr>
          <p:cNvPr id="148" name="PlaceHolder 2"/>
          <p:cNvSpPr>
            <a:spLocks noGrp="1"/>
          </p:cNvSpPr>
          <p:nvPr>
            <p:ph/>
          </p:nvPr>
        </p:nvSpPr>
        <p:spPr>
          <a:xfrm>
            <a:off x="185040" y="1181520"/>
            <a:ext cx="8691480" cy="4489560"/>
          </a:xfrm>
          <a:prstGeom prst="rect">
            <a:avLst/>
          </a:prstGeom>
          <a:noFill/>
          <a:ln w="12600">
            <a:noFill/>
          </a:ln>
        </p:spPr>
        <p:txBody>
          <a:bodyPr lIns="45720" tIns="45000" rIns="45720" bIns="45000" anchor="t">
            <a:normAutofit/>
          </a:bodyPr>
          <a:lstStyle/>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3200" b="0" u="none" strike="noStrike">
              <a:solidFill>
                <a:srgbClr val="000000"/>
              </a:solidFill>
              <a:uFillTx/>
              <a:latin typeface="Myriad Pro"/>
            </a:endParaRPr>
          </a:p>
        </p:txBody>
      </p:sp>
      <p:pic>
        <p:nvPicPr>
          <p:cNvPr id="149" name="Picture 1"/>
          <p:cNvPicPr/>
          <p:nvPr/>
        </p:nvPicPr>
        <p:blipFill>
          <a:blip r:embed="rId2"/>
          <a:stretch/>
        </p:blipFill>
        <p:spPr>
          <a:xfrm>
            <a:off x="185040" y="1181520"/>
            <a:ext cx="8773920" cy="417348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barn(inVertical)">
                                      <p:cBhvr additive="repl">
                                        <p:cTn id="7" dur="500"/>
                                        <p:tgtEl>
                                          <p:spTgt spid="14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48"/>
                                        </p:tgtEl>
                                        <p:attrNameLst>
                                          <p:attrName>style.visibility</p:attrName>
                                        </p:attrNameLst>
                                      </p:cBhvr>
                                      <p:to>
                                        <p:strVal val="visible"/>
                                      </p:to>
                                    </p:set>
                                    <p:animEffect transition="in" filter="fade">
                                      <p:cBhvr additive="repl">
                                        <p:cTn id="12" dur="1000"/>
                                        <p:tgtEl>
                                          <p:spTgt spid="148"/>
                                        </p:tgtEl>
                                      </p:cBhvr>
                                    </p:animEffect>
                                    <p:anim calcmode="lin" valueType="num">
                                      <p:cBhvr additive="repl">
                                        <p:cTn id="13" dur="1000" fill="hold"/>
                                        <p:tgtEl>
                                          <p:spTgt spid="148"/>
                                        </p:tgtEl>
                                        <p:attrNameLst>
                                          <p:attrName>ppt_x</p:attrName>
                                        </p:attrNameLst>
                                      </p:cBhvr>
                                      <p:tavLst>
                                        <p:tav tm="0">
                                          <p:val>
                                            <p:strVal val="#ppt_x"/>
                                          </p:val>
                                        </p:tav>
                                        <p:tav tm="100000">
                                          <p:val>
                                            <p:strVal val="#ppt_x"/>
                                          </p:val>
                                        </p:tav>
                                      </p:tavLst>
                                    </p:anim>
                                    <p:anim calcmode="lin" valueType="num">
                                      <p:cBhvr additive="repl">
                                        <p:cTn id="14" dur="1000" fill="hold"/>
                                        <p:tgtEl>
                                          <p:spTgt spid="14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Key Themes in Database Design Principles</a:t>
            </a:r>
            <a:endParaRPr lang="en-GB" sz="4000" b="0" u="none" strike="noStrike">
              <a:solidFill>
                <a:srgbClr val="000000"/>
              </a:solidFill>
              <a:uFillTx/>
              <a:latin typeface="Myriad Pro"/>
            </a:endParaRPr>
          </a:p>
        </p:txBody>
      </p:sp>
      <p:sp>
        <p:nvSpPr>
          <p:cNvPr id="151" name="PlaceHolder 2"/>
          <p:cNvSpPr>
            <a:spLocks noGrp="1"/>
          </p:cNvSpPr>
          <p:nvPr>
            <p:ph/>
          </p:nvPr>
        </p:nvSpPr>
        <p:spPr>
          <a:xfrm>
            <a:off x="185040" y="1181520"/>
            <a:ext cx="8691480" cy="3924360"/>
          </a:xfrm>
          <a:prstGeom prst="rect">
            <a:avLst/>
          </a:prstGeom>
          <a:noFill/>
          <a:ln w="12600">
            <a:noFill/>
          </a:ln>
        </p:spPr>
        <p:txBody>
          <a:bodyPr lIns="45720" tIns="45000" rIns="45720" bIns="45000" anchor="t">
            <a:normAutofit/>
          </a:bodyPr>
          <a:lstStyle/>
          <a:p>
            <a:pPr indent="0" defTabSz="685800">
              <a:lnSpc>
                <a:spcPct val="100000"/>
              </a:lnSpc>
              <a:spcBef>
                <a:spcPts val="499"/>
              </a:spcBef>
              <a:buNone/>
              <a:tabLst>
                <a:tab pos="0" algn="l"/>
              </a:tabLst>
            </a:pPr>
            <a:r>
              <a:rPr lang="en-US" sz="3200" b="1" u="none" strike="noStrike">
                <a:solidFill>
                  <a:srgbClr val="000000"/>
                </a:solidFill>
                <a:uFillTx/>
                <a:latin typeface="Myriad Pro"/>
                <a:ea typeface="Myriad Pro"/>
              </a:rPr>
              <a:t>Database Management Systems (DBMS).</a:t>
            </a:r>
            <a:endParaRPr lang="en-GB" sz="32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US" sz="2800" b="0" u="none" strike="noStrike">
                <a:solidFill>
                  <a:srgbClr val="000000"/>
                </a:solidFill>
                <a:uFillTx/>
                <a:latin typeface="Myriad Pro"/>
                <a:ea typeface="Myriad Pro"/>
              </a:rPr>
              <a:t>DBMS has </a:t>
            </a:r>
            <a:r>
              <a:rPr lang="en-GB" sz="2800" b="0" u="none" strike="noStrike">
                <a:solidFill>
                  <a:srgbClr val="000000"/>
                </a:solidFill>
                <a:uFillTx/>
                <a:latin typeface="Myriad Pro"/>
                <a:ea typeface="Myriad Pro"/>
              </a:rPr>
              <a:t>capabilities and tools for organizing, managing, and accessing the data in the database.</a:t>
            </a:r>
            <a:endParaRPr lang="en-GB" sz="28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8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2800" b="0" u="none" strike="noStrike">
                <a:solidFill>
                  <a:srgbClr val="000000"/>
                </a:solidFill>
                <a:uFillTx/>
                <a:latin typeface="Myriad Pro"/>
                <a:ea typeface="Myriad Pro"/>
              </a:rPr>
              <a:t>The most important are its data definition language,</a:t>
            </a:r>
            <a:endParaRPr lang="en-GB" sz="2800" b="0" u="none" strike="noStrike">
              <a:solidFill>
                <a:srgbClr val="000000"/>
              </a:solidFill>
              <a:uFillTx/>
              <a:latin typeface="Myriad Pro"/>
            </a:endParaRPr>
          </a:p>
          <a:p>
            <a:pPr indent="0" defTabSz="685800">
              <a:lnSpc>
                <a:spcPct val="100000"/>
              </a:lnSpc>
              <a:spcBef>
                <a:spcPts val="499"/>
              </a:spcBef>
              <a:buNone/>
              <a:tabLst>
                <a:tab pos="0" algn="l"/>
              </a:tabLst>
            </a:pPr>
            <a:r>
              <a:rPr lang="en-GB" sz="2800" b="0" u="none" strike="noStrike">
                <a:solidFill>
                  <a:srgbClr val="000000"/>
                </a:solidFill>
                <a:uFillTx/>
                <a:latin typeface="Myriad Pro"/>
                <a:ea typeface="Myriad Pro"/>
              </a:rPr>
              <a:t>   data dictionary, and data manipulation language.</a:t>
            </a:r>
            <a:endParaRPr lang="en-GB" sz="28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0"/>
                                        </p:tgtEl>
                                        <p:attrNameLst>
                                          <p:attrName>style.visibility</p:attrName>
                                        </p:attrNameLst>
                                      </p:cBhvr>
                                      <p:to>
                                        <p:strVal val="visible"/>
                                      </p:to>
                                    </p:set>
                                    <p:animEffect transition="in" filter="barn(inVertical)">
                                      <p:cBhvr additive="repl">
                                        <p:cTn id="7" dur="500"/>
                                        <p:tgtEl>
                                          <p:spTgt spid="15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51"/>
                                        </p:tgtEl>
                                        <p:attrNameLst>
                                          <p:attrName>style.visibility</p:attrName>
                                        </p:attrNameLst>
                                      </p:cBhvr>
                                      <p:to>
                                        <p:strVal val="visible"/>
                                      </p:to>
                                    </p:set>
                                    <p:animEffect transition="in" filter="fade">
                                      <p:cBhvr additive="repl">
                                        <p:cTn id="12" dur="1000"/>
                                        <p:tgtEl>
                                          <p:spTgt spid="151"/>
                                        </p:tgtEl>
                                      </p:cBhvr>
                                    </p:animEffect>
                                    <p:anim calcmode="lin" valueType="num">
                                      <p:cBhvr additive="repl">
                                        <p:cTn id="13" dur="1000" fill="hold"/>
                                        <p:tgtEl>
                                          <p:spTgt spid="151"/>
                                        </p:tgtEl>
                                        <p:attrNameLst>
                                          <p:attrName>ppt_x</p:attrName>
                                        </p:attrNameLst>
                                      </p:cBhvr>
                                      <p:tavLst>
                                        <p:tav tm="0">
                                          <p:val>
                                            <p:strVal val="#ppt_x"/>
                                          </p:val>
                                        </p:tav>
                                        <p:tav tm="100000">
                                          <p:val>
                                            <p:strVal val="#ppt_x"/>
                                          </p:val>
                                        </p:tav>
                                      </p:tavLst>
                                    </p:anim>
                                    <p:anim calcmode="lin" valueType="num">
                                      <p:cBhvr additive="repl">
                                        <p:cTn id="14" dur="1000" fill="hold"/>
                                        <p:tgtEl>
                                          <p:spTgt spid="1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Purpose of Database Design</a:t>
            </a:r>
            <a:endParaRPr lang="en-GB" sz="4000" b="0" u="none" strike="noStrike">
              <a:solidFill>
                <a:srgbClr val="000000"/>
              </a:solidFill>
              <a:uFillTx/>
              <a:latin typeface="Myriad Pro"/>
            </a:endParaRPr>
          </a:p>
        </p:txBody>
      </p:sp>
      <p:sp>
        <p:nvSpPr>
          <p:cNvPr id="153" name="PlaceHolder 2"/>
          <p:cNvSpPr>
            <a:spLocks noGrp="1"/>
          </p:cNvSpPr>
          <p:nvPr>
            <p:ph/>
          </p:nvPr>
        </p:nvSpPr>
        <p:spPr>
          <a:xfrm>
            <a:off x="185040" y="1181520"/>
            <a:ext cx="8691480" cy="4571640"/>
          </a:xfrm>
          <a:prstGeom prst="rect">
            <a:avLst/>
          </a:prstGeom>
          <a:noFill/>
          <a:ln w="12600">
            <a:noFill/>
          </a:ln>
        </p:spPr>
        <p:txBody>
          <a:bodyPr lIns="45720" tIns="45000" rIns="45720" bIns="45000" anchor="t">
            <a:normAutofit lnSpcReduction="9999"/>
          </a:bodyPr>
          <a:lstStyle/>
          <a:p>
            <a:pPr marL="257040" indent="-25704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Structure the data in stable structures, called normalized tables</a:t>
            </a:r>
            <a:endParaRPr lang="en-GB" sz="2400" b="0" u="none" strike="noStrike">
              <a:solidFill>
                <a:srgbClr val="000000"/>
              </a:solidFill>
              <a:uFillTx/>
              <a:latin typeface="Myriad Pro"/>
            </a:endParaRPr>
          </a:p>
          <a:p>
            <a:pPr marL="587880" lvl="1" indent="-24516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Not likely to change over time</a:t>
            </a:r>
            <a:endParaRPr lang="en-GB" sz="2400" b="0" u="none" strike="noStrike">
              <a:solidFill>
                <a:srgbClr val="000000"/>
              </a:solidFill>
              <a:uFillTx/>
              <a:latin typeface="Myriad Pro"/>
            </a:endParaRPr>
          </a:p>
          <a:p>
            <a:pPr marL="587880" lvl="1" indent="-24516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Minimal redundancy</a:t>
            </a:r>
            <a:endParaRPr lang="en-GB" sz="2400" b="0" u="none" strike="noStrike">
              <a:solidFill>
                <a:srgbClr val="000000"/>
              </a:solidFill>
              <a:uFillTx/>
              <a:latin typeface="Myriad Pro"/>
            </a:endParaRPr>
          </a:p>
          <a:p>
            <a:pPr marL="257040" indent="-25704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Develop a logical database design that reflects actual data requirements that exists in forms and reports</a:t>
            </a:r>
            <a:endParaRPr lang="en-GB" sz="2400" b="0" u="none" strike="noStrike">
              <a:solidFill>
                <a:srgbClr val="000000"/>
              </a:solidFill>
              <a:uFillTx/>
              <a:latin typeface="Myriad Pro"/>
            </a:endParaRPr>
          </a:p>
          <a:p>
            <a:pPr marL="257040" indent="-25704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Develop a logical database design from which a physical database design can be developed</a:t>
            </a:r>
            <a:endParaRPr lang="en-GB" sz="2400" b="0" u="none" strike="noStrike">
              <a:solidFill>
                <a:srgbClr val="000000"/>
              </a:solidFill>
              <a:uFillTx/>
              <a:latin typeface="Myriad Pro"/>
            </a:endParaRPr>
          </a:p>
          <a:p>
            <a:pPr marL="257040" indent="-25704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Translate a relational database model into a technical file and database design that balances several performance factors</a:t>
            </a:r>
            <a:endParaRPr lang="en-GB" sz="2400" b="0" u="none" strike="noStrike">
              <a:solidFill>
                <a:srgbClr val="000000"/>
              </a:solidFill>
              <a:uFillTx/>
              <a:latin typeface="Myriad Pro"/>
            </a:endParaRPr>
          </a:p>
          <a:p>
            <a:pPr marL="257040" indent="-257040" defTabSz="685800">
              <a:lnSpc>
                <a:spcPct val="90000"/>
              </a:lnSpc>
              <a:spcBef>
                <a:spcPts val="499"/>
              </a:spcBef>
              <a:buClr>
                <a:srgbClr val="000000"/>
              </a:buClr>
              <a:buFont typeface="Arial"/>
              <a:buChar char="•"/>
            </a:pPr>
            <a:r>
              <a:rPr lang="en-US" sz="2400" b="0" u="none" strike="noStrike">
                <a:solidFill>
                  <a:srgbClr val="000000"/>
                </a:solidFill>
                <a:uFillTx/>
                <a:latin typeface="Myriad Pro"/>
                <a:ea typeface="Myriad Pro"/>
              </a:rPr>
              <a:t>Choose data storage technologies that will efficiently, accurately and securely process database activities</a:t>
            </a:r>
            <a:endParaRPr lang="en-GB" sz="24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2"/>
                                        </p:tgtEl>
                                        <p:attrNameLst>
                                          <p:attrName>style.visibility</p:attrName>
                                        </p:attrNameLst>
                                      </p:cBhvr>
                                      <p:to>
                                        <p:strVal val="visible"/>
                                      </p:to>
                                    </p:set>
                                    <p:animEffect transition="in" filter="barn(inVertical)">
                                      <p:cBhvr additive="repl">
                                        <p:cTn id="7" dur="500"/>
                                        <p:tgtEl>
                                          <p:spTgt spid="15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53"/>
                                        </p:tgtEl>
                                        <p:attrNameLst>
                                          <p:attrName>style.visibility</p:attrName>
                                        </p:attrNameLst>
                                      </p:cBhvr>
                                      <p:to>
                                        <p:strVal val="visible"/>
                                      </p:to>
                                    </p:set>
                                    <p:animEffect transition="in" filter="fade">
                                      <p:cBhvr additive="repl">
                                        <p:cTn id="12" dur="1000"/>
                                        <p:tgtEl>
                                          <p:spTgt spid="153"/>
                                        </p:tgtEl>
                                      </p:cBhvr>
                                    </p:animEffect>
                                    <p:anim calcmode="lin" valueType="num">
                                      <p:cBhvr additive="repl">
                                        <p:cTn id="13" dur="1000" fill="hold"/>
                                        <p:tgtEl>
                                          <p:spTgt spid="153"/>
                                        </p:tgtEl>
                                        <p:attrNameLst>
                                          <p:attrName>ppt_x</p:attrName>
                                        </p:attrNameLst>
                                      </p:cBhvr>
                                      <p:tavLst>
                                        <p:tav tm="0">
                                          <p:val>
                                            <p:strVal val="#ppt_x"/>
                                          </p:val>
                                        </p:tav>
                                        <p:tav tm="100000">
                                          <p:val>
                                            <p:strVal val="#ppt_x"/>
                                          </p:val>
                                        </p:tav>
                                      </p:tavLst>
                                    </p:anim>
                                    <p:anim calcmode="lin" valueType="num">
                                      <p:cBhvr additive="repl">
                                        <p:cTn id="14" dur="1000" fill="hold"/>
                                        <p:tgtEl>
                                          <p:spTgt spid="1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Process of Database Design</a:t>
            </a:r>
            <a:endParaRPr lang="en-GB" sz="4000" b="0" u="none" strike="noStrike">
              <a:solidFill>
                <a:srgbClr val="000000"/>
              </a:solidFill>
              <a:uFillTx/>
              <a:latin typeface="Myriad Pro"/>
            </a:endParaRPr>
          </a:p>
        </p:txBody>
      </p:sp>
      <p:sp>
        <p:nvSpPr>
          <p:cNvPr id="155" name="PlaceHolder 2"/>
          <p:cNvSpPr>
            <a:spLocks noGrp="1"/>
          </p:cNvSpPr>
          <p:nvPr>
            <p:ph/>
          </p:nvPr>
        </p:nvSpPr>
        <p:spPr>
          <a:xfrm>
            <a:off x="185040" y="1181520"/>
            <a:ext cx="8691480" cy="4571640"/>
          </a:xfrm>
          <a:prstGeom prst="rect">
            <a:avLst/>
          </a:prstGeom>
          <a:noFill/>
          <a:ln w="12600">
            <a:noFill/>
          </a:ln>
        </p:spPr>
        <p:txBody>
          <a:bodyPr lIns="45720" tIns="45000" rIns="45720" bIns="45000" anchor="t">
            <a:normAutofit/>
          </a:bodyPr>
          <a:lstStyle/>
          <a:p>
            <a:pPr marL="609480" indent="-609480" defTabSz="685800">
              <a:lnSpc>
                <a:spcPct val="100000"/>
              </a:lnSpc>
              <a:spcBef>
                <a:spcPts val="499"/>
              </a:spcBef>
              <a:buClr>
                <a:srgbClr val="000000"/>
              </a:buClr>
              <a:buFont typeface="Arial"/>
              <a:buChar char="•"/>
            </a:pPr>
            <a:r>
              <a:rPr lang="en-US" sz="2400" b="1" u="none" strike="noStrike">
                <a:solidFill>
                  <a:srgbClr val="000000"/>
                </a:solidFill>
                <a:uFillTx/>
                <a:latin typeface="Myriad Pro"/>
                <a:ea typeface="Myriad Pro"/>
              </a:rPr>
              <a:t>Logical Design</a:t>
            </a:r>
            <a:endParaRPr lang="en-GB" sz="2400" b="0" u="none" strike="noStrike">
              <a:solidFill>
                <a:srgbClr val="000000"/>
              </a:solidFill>
              <a:uFillTx/>
              <a:latin typeface="Myriad Pro"/>
            </a:endParaRPr>
          </a:p>
          <a:p>
            <a:pPr marL="990720" lvl="1" indent="-533520" defTabSz="685800">
              <a:lnSpc>
                <a:spcPct val="100000"/>
              </a:lnSpc>
              <a:spcBef>
                <a:spcPts val="499"/>
              </a:spcBef>
              <a:buClr>
                <a:srgbClr val="000000"/>
              </a:buClr>
              <a:buFont typeface="Arial"/>
              <a:buChar char="–"/>
            </a:pPr>
            <a:r>
              <a:rPr lang="en-US" sz="2200" b="0" u="none" strike="noStrike">
                <a:solidFill>
                  <a:srgbClr val="000000"/>
                </a:solidFill>
                <a:uFillTx/>
                <a:latin typeface="Myriad Pro"/>
                <a:ea typeface="Myriad Pro"/>
              </a:rPr>
              <a:t>Based upon the </a:t>
            </a:r>
            <a:r>
              <a:rPr lang="en-US" sz="2200" b="1" i="1" u="none" strike="noStrike">
                <a:solidFill>
                  <a:srgbClr val="000000"/>
                </a:solidFill>
                <a:uFillTx/>
                <a:latin typeface="Myriad Pro"/>
                <a:ea typeface="Myriad Pro"/>
              </a:rPr>
              <a:t>conceptual data model</a:t>
            </a:r>
            <a:endParaRPr lang="en-GB" sz="2200" b="0" u="none" strike="noStrike">
              <a:solidFill>
                <a:srgbClr val="000000"/>
              </a:solidFill>
              <a:uFillTx/>
              <a:latin typeface="Myriad Pro"/>
            </a:endParaRPr>
          </a:p>
          <a:p>
            <a:pPr marL="990720" lvl="1" indent="-533520" defTabSz="685800">
              <a:lnSpc>
                <a:spcPct val="100000"/>
              </a:lnSpc>
              <a:spcBef>
                <a:spcPts val="499"/>
              </a:spcBef>
              <a:buClr>
                <a:srgbClr val="000000"/>
              </a:buClr>
              <a:buFont typeface="Arial"/>
              <a:buChar char="–"/>
            </a:pPr>
            <a:r>
              <a:rPr lang="en-US" sz="2200" b="0" u="none" strike="noStrike">
                <a:solidFill>
                  <a:srgbClr val="000000"/>
                </a:solidFill>
                <a:uFillTx/>
                <a:latin typeface="Myriad Pro"/>
                <a:ea typeface="Myriad Pro"/>
              </a:rPr>
              <a:t>Four key steps</a:t>
            </a:r>
            <a:endParaRPr lang="en-GB" sz="22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Develop a logical data model for each known user interface for the application using normalization principles</a:t>
            </a:r>
            <a:endParaRPr lang="en-GB" sz="20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Combine normalized data requirements from all user interfaces into one consolidated logical database model</a:t>
            </a:r>
            <a:endParaRPr lang="en-GB" sz="20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Translate the conceptual E-R data model for the application into normalized data requirements</a:t>
            </a:r>
            <a:endParaRPr lang="en-GB" sz="20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Compare the consolidated logical database design with the translated E-R model and produce one final logical database model for the application</a:t>
            </a:r>
            <a:endParaRPr lang="en-GB" sz="20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4"/>
                                        </p:tgtEl>
                                        <p:attrNameLst>
                                          <p:attrName>style.visibility</p:attrName>
                                        </p:attrNameLst>
                                      </p:cBhvr>
                                      <p:to>
                                        <p:strVal val="visible"/>
                                      </p:to>
                                    </p:set>
                                    <p:animEffect transition="in" filter="barn(inVertical)">
                                      <p:cBhvr additive="repl">
                                        <p:cTn id="7" dur="500"/>
                                        <p:tgtEl>
                                          <p:spTgt spid="15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55"/>
                                        </p:tgtEl>
                                        <p:attrNameLst>
                                          <p:attrName>style.visibility</p:attrName>
                                        </p:attrNameLst>
                                      </p:cBhvr>
                                      <p:to>
                                        <p:strVal val="visible"/>
                                      </p:to>
                                    </p:set>
                                    <p:animEffect transition="in" filter="fade">
                                      <p:cBhvr additive="repl">
                                        <p:cTn id="12" dur="1000"/>
                                        <p:tgtEl>
                                          <p:spTgt spid="155"/>
                                        </p:tgtEl>
                                      </p:cBhvr>
                                    </p:animEffect>
                                    <p:anim calcmode="lin" valueType="num">
                                      <p:cBhvr additive="repl">
                                        <p:cTn id="13" dur="1000" fill="hold"/>
                                        <p:tgtEl>
                                          <p:spTgt spid="155"/>
                                        </p:tgtEl>
                                        <p:attrNameLst>
                                          <p:attrName>ppt_x</p:attrName>
                                        </p:attrNameLst>
                                      </p:cBhvr>
                                      <p:tavLst>
                                        <p:tav tm="0">
                                          <p:val>
                                            <p:strVal val="#ppt_x"/>
                                          </p:val>
                                        </p:tav>
                                        <p:tav tm="100000">
                                          <p:val>
                                            <p:strVal val="#ppt_x"/>
                                          </p:val>
                                        </p:tav>
                                      </p:tavLst>
                                    </p:anim>
                                    <p:anim calcmode="lin" valueType="num">
                                      <p:cBhvr additive="repl">
                                        <p:cTn id="14" dur="1000" fill="hold"/>
                                        <p:tgtEl>
                                          <p:spTgt spid="15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PlaceHolder 1"/>
          <p:cNvSpPr>
            <a:spLocks noGrp="1"/>
          </p:cNvSpPr>
          <p:nvPr>
            <p:ph type="title"/>
          </p:nvPr>
        </p:nvSpPr>
        <p:spPr>
          <a:xfrm>
            <a:off x="185040" y="102600"/>
            <a:ext cx="8773920" cy="7909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Process of Database Design</a:t>
            </a:r>
            <a:endParaRPr lang="en-GB" sz="4000" b="0" u="none" strike="noStrike">
              <a:solidFill>
                <a:srgbClr val="000000"/>
              </a:solidFill>
              <a:uFillTx/>
              <a:latin typeface="Myriad Pro"/>
            </a:endParaRPr>
          </a:p>
        </p:txBody>
      </p:sp>
      <p:sp>
        <p:nvSpPr>
          <p:cNvPr id="157" name="PlaceHolder 2"/>
          <p:cNvSpPr>
            <a:spLocks noGrp="1"/>
          </p:cNvSpPr>
          <p:nvPr>
            <p:ph/>
          </p:nvPr>
        </p:nvSpPr>
        <p:spPr>
          <a:xfrm>
            <a:off x="185040" y="1181520"/>
            <a:ext cx="8691480" cy="4571640"/>
          </a:xfrm>
          <a:prstGeom prst="rect">
            <a:avLst/>
          </a:prstGeom>
          <a:noFill/>
          <a:ln w="12600">
            <a:noFill/>
          </a:ln>
        </p:spPr>
        <p:txBody>
          <a:bodyPr lIns="45720" tIns="45000" rIns="45720" bIns="45000" anchor="t">
            <a:normAutofit/>
          </a:bodyPr>
          <a:lstStyle/>
          <a:p>
            <a:pPr marL="609480" indent="-609480" defTabSz="685800">
              <a:lnSpc>
                <a:spcPct val="100000"/>
              </a:lnSpc>
              <a:spcBef>
                <a:spcPts val="499"/>
              </a:spcBef>
              <a:buClr>
                <a:srgbClr val="000000"/>
              </a:buClr>
              <a:buFont typeface="Arial"/>
              <a:buChar char="•"/>
            </a:pPr>
            <a:r>
              <a:rPr lang="en-US" sz="2400" b="1" u="none" strike="noStrike">
                <a:solidFill>
                  <a:srgbClr val="000000"/>
                </a:solidFill>
                <a:uFillTx/>
                <a:latin typeface="Myriad Pro"/>
                <a:ea typeface="Myriad Pro"/>
              </a:rPr>
              <a:t>Physical Design</a:t>
            </a:r>
            <a:endParaRPr lang="en-GB" sz="2400" b="0" u="none" strike="noStrike">
              <a:solidFill>
                <a:srgbClr val="000000"/>
              </a:solidFill>
              <a:uFillTx/>
              <a:latin typeface="Myriad Pro"/>
            </a:endParaRPr>
          </a:p>
          <a:p>
            <a:pPr marL="990720" lvl="1" indent="-533520" defTabSz="685800">
              <a:lnSpc>
                <a:spcPct val="100000"/>
              </a:lnSpc>
              <a:spcBef>
                <a:spcPts val="499"/>
              </a:spcBef>
              <a:buClr>
                <a:srgbClr val="000000"/>
              </a:buClr>
              <a:buFont typeface="Arial"/>
              <a:buChar char="–"/>
            </a:pPr>
            <a:r>
              <a:rPr lang="en-US" sz="2200" b="0" u="none" strike="noStrike">
                <a:solidFill>
                  <a:srgbClr val="000000"/>
                </a:solidFill>
                <a:uFillTx/>
                <a:latin typeface="Myriad Pro"/>
                <a:ea typeface="Myriad Pro"/>
              </a:rPr>
              <a:t>Based upon results of </a:t>
            </a:r>
            <a:r>
              <a:rPr lang="en-US" sz="2200" b="1" i="1" u="none" strike="noStrike">
                <a:solidFill>
                  <a:srgbClr val="000000"/>
                </a:solidFill>
                <a:uFillTx/>
                <a:latin typeface="Myriad Pro"/>
                <a:ea typeface="Myriad Pro"/>
              </a:rPr>
              <a:t>logical database design</a:t>
            </a:r>
            <a:endParaRPr lang="en-GB" sz="2200" b="0" u="none" strike="noStrike">
              <a:solidFill>
                <a:srgbClr val="000000"/>
              </a:solidFill>
              <a:uFillTx/>
              <a:latin typeface="Myriad Pro"/>
            </a:endParaRPr>
          </a:p>
          <a:p>
            <a:pPr marL="990720" lvl="1" indent="-533520" defTabSz="685800">
              <a:lnSpc>
                <a:spcPct val="100000"/>
              </a:lnSpc>
              <a:spcBef>
                <a:spcPts val="499"/>
              </a:spcBef>
              <a:buClr>
                <a:srgbClr val="000000"/>
              </a:buClr>
              <a:buFont typeface="Arial"/>
              <a:buChar char="–"/>
            </a:pPr>
            <a:r>
              <a:rPr lang="en-US" sz="2200" b="0" u="none" strike="noStrike">
                <a:solidFill>
                  <a:srgbClr val="000000"/>
                </a:solidFill>
                <a:uFillTx/>
                <a:latin typeface="Myriad Pro"/>
                <a:ea typeface="Myriad Pro"/>
              </a:rPr>
              <a:t>Key decisions</a:t>
            </a:r>
            <a:endParaRPr lang="en-GB" sz="22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Choosing storage format for each attribute from the logical database model</a:t>
            </a:r>
            <a:endParaRPr lang="en-GB" sz="20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Grouping attributes from the logical database model into physical records</a:t>
            </a:r>
            <a:endParaRPr lang="en-GB" sz="20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Arranging related records in secondary memory (hard disks and magnetic tapes) so that records can be stored, retrieved and updated rapidly</a:t>
            </a:r>
            <a:endParaRPr lang="en-GB" sz="2000" b="0" u="none" strike="noStrike">
              <a:solidFill>
                <a:srgbClr val="000000"/>
              </a:solidFill>
              <a:uFillTx/>
              <a:latin typeface="Myriad Pro"/>
            </a:endParaRPr>
          </a:p>
          <a:p>
            <a:pPr marL="1371600" lvl="2" indent="-457200" defTabSz="685800">
              <a:lnSpc>
                <a:spcPct val="100000"/>
              </a:lnSpc>
              <a:spcBef>
                <a:spcPts val="499"/>
              </a:spcBef>
              <a:buClr>
                <a:srgbClr val="000000"/>
              </a:buClr>
              <a:buFont typeface="Wingdings" charset="2"/>
              <a:buAutoNum type="arabicPeriod"/>
            </a:pPr>
            <a:r>
              <a:rPr lang="en-US" sz="2000" b="0" u="none" strike="noStrike">
                <a:solidFill>
                  <a:srgbClr val="000000"/>
                </a:solidFill>
                <a:uFillTx/>
                <a:latin typeface="Myriad Pro"/>
                <a:ea typeface="Myriad Pro"/>
              </a:rPr>
              <a:t>Selecting media and structures for storing data to make access more efficient</a:t>
            </a:r>
            <a:endParaRPr lang="en-GB" sz="20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6"/>
                                        </p:tgtEl>
                                        <p:attrNameLst>
                                          <p:attrName>style.visibility</p:attrName>
                                        </p:attrNameLst>
                                      </p:cBhvr>
                                      <p:to>
                                        <p:strVal val="visible"/>
                                      </p:to>
                                    </p:set>
                                    <p:animEffect transition="in" filter="barn(inVertical)">
                                      <p:cBhvr additive="repl">
                                        <p:cTn id="7" dur="500"/>
                                        <p:tgtEl>
                                          <p:spTgt spid="15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57"/>
                                        </p:tgtEl>
                                        <p:attrNameLst>
                                          <p:attrName>style.visibility</p:attrName>
                                        </p:attrNameLst>
                                      </p:cBhvr>
                                      <p:to>
                                        <p:strVal val="visible"/>
                                      </p:to>
                                    </p:set>
                                    <p:animEffect transition="in" filter="fade">
                                      <p:cBhvr additive="repl">
                                        <p:cTn id="12" dur="1000"/>
                                        <p:tgtEl>
                                          <p:spTgt spid="157"/>
                                        </p:tgtEl>
                                      </p:cBhvr>
                                    </p:animEffect>
                                    <p:anim calcmode="lin" valueType="num">
                                      <p:cBhvr additive="repl">
                                        <p:cTn id="13" dur="1000" fill="hold"/>
                                        <p:tgtEl>
                                          <p:spTgt spid="157"/>
                                        </p:tgtEl>
                                        <p:attrNameLst>
                                          <p:attrName>ppt_x</p:attrName>
                                        </p:attrNameLst>
                                      </p:cBhvr>
                                      <p:tavLst>
                                        <p:tav tm="0">
                                          <p:val>
                                            <p:strVal val="#ppt_x"/>
                                          </p:val>
                                        </p:tav>
                                        <p:tav tm="100000">
                                          <p:val>
                                            <p:strVal val="#ppt_x"/>
                                          </p:val>
                                        </p:tav>
                                      </p:tavLst>
                                    </p:anim>
                                    <p:anim calcmode="lin" valueType="num">
                                      <p:cBhvr additive="repl">
                                        <p:cTn id="14" dur="1000" fill="hold"/>
                                        <p:tgtEl>
                                          <p:spTgt spid="15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Uses of Database Management Systems</a:t>
            </a:r>
            <a:endParaRPr lang="en-GB" sz="4000" b="0" u="none" strike="noStrike">
              <a:solidFill>
                <a:srgbClr val="000000"/>
              </a:solidFill>
              <a:uFillTx/>
              <a:latin typeface="Myriad Pro"/>
            </a:endParaRPr>
          </a:p>
        </p:txBody>
      </p:sp>
      <p:sp>
        <p:nvSpPr>
          <p:cNvPr id="159" name="PlaceHolder 2"/>
          <p:cNvSpPr>
            <a:spLocks noGrp="1"/>
          </p:cNvSpPr>
          <p:nvPr>
            <p:ph/>
          </p:nvPr>
        </p:nvSpPr>
        <p:spPr>
          <a:xfrm>
            <a:off x="185040" y="1181520"/>
            <a:ext cx="8691480" cy="4571640"/>
          </a:xfrm>
          <a:prstGeom prst="rect">
            <a:avLst/>
          </a:prstGeom>
          <a:noFill/>
          <a:ln w="12600">
            <a:noFill/>
          </a:ln>
        </p:spPr>
        <p:txBody>
          <a:bodyPr lIns="45720" tIns="45000" rIns="45720" bIns="45000" anchor="t">
            <a:normAutofit/>
          </a:bodyPr>
          <a:lstStyle/>
          <a:p>
            <a:pPr marL="257040" indent="-257040" algn="just" defTabSz="685800">
              <a:lnSpc>
                <a:spcPct val="100000"/>
              </a:lnSpc>
              <a:spcBef>
                <a:spcPts val="499"/>
              </a:spcBef>
              <a:buClr>
                <a:srgbClr val="000000"/>
              </a:buClr>
              <a:buFont typeface="Arial"/>
              <a:buChar char="•"/>
            </a:pPr>
            <a:r>
              <a:rPr lang="en-US" sz="3200" b="0" u="none" strike="noStrike">
                <a:solidFill>
                  <a:srgbClr val="000000"/>
                </a:solidFill>
                <a:uFillTx/>
                <a:latin typeface="Myriad Pro"/>
                <a:ea typeface="Myriad Pro"/>
              </a:rPr>
              <a:t>DBMS is use for improving business performance and in decision making.</a:t>
            </a:r>
            <a:endParaRPr lang="en-GB" sz="3200" b="0" u="none" strike="noStrike">
              <a:solidFill>
                <a:srgbClr val="000000"/>
              </a:solidFill>
              <a:uFillTx/>
              <a:latin typeface="Myriad Pro"/>
            </a:endParaRPr>
          </a:p>
          <a:p>
            <a:pPr indent="0" algn="just" defTabSz="685800">
              <a:lnSpc>
                <a:spcPct val="100000"/>
              </a:lnSpc>
              <a:spcBef>
                <a:spcPts val="499"/>
              </a:spcBef>
              <a:buNone/>
            </a:pP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endParaRPr lang="en-GB" sz="32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pos="0" algn="l"/>
              </a:tabLst>
            </a:pPr>
            <a:r>
              <a:rPr lang="en-GB" sz="3200" b="0" u="none" strike="noStrike">
                <a:solidFill>
                  <a:srgbClr val="000000"/>
                </a:solidFill>
                <a:uFillTx/>
                <a:latin typeface="Myriad Pro"/>
                <a:ea typeface="Myriad Pro"/>
              </a:rPr>
              <a:t>Businesses use their databases to keep track of basic transactions, such as paying suppliers, processing orders, keeping track of customers, and paying employees.</a:t>
            </a:r>
            <a:endParaRPr lang="en-GB" sz="3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58"/>
                                        </p:tgtEl>
                                        <p:attrNameLst>
                                          <p:attrName>style.visibility</p:attrName>
                                        </p:attrNameLst>
                                      </p:cBhvr>
                                      <p:to>
                                        <p:strVal val="visible"/>
                                      </p:to>
                                    </p:set>
                                    <p:animEffect transition="in" filter="barn(inVertical)">
                                      <p:cBhvr additive="repl">
                                        <p:cTn id="7" dur="500"/>
                                        <p:tgtEl>
                                          <p:spTgt spid="15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59"/>
                                        </p:tgtEl>
                                        <p:attrNameLst>
                                          <p:attrName>style.visibility</p:attrName>
                                        </p:attrNameLst>
                                      </p:cBhvr>
                                      <p:to>
                                        <p:strVal val="visible"/>
                                      </p:to>
                                    </p:set>
                                    <p:animEffect transition="in" filter="fade">
                                      <p:cBhvr additive="repl">
                                        <p:cTn id="12" dur="1000"/>
                                        <p:tgtEl>
                                          <p:spTgt spid="159"/>
                                        </p:tgtEl>
                                      </p:cBhvr>
                                    </p:animEffect>
                                    <p:anim calcmode="lin" valueType="num">
                                      <p:cBhvr additive="repl">
                                        <p:cTn id="13" dur="1000" fill="hold"/>
                                        <p:tgtEl>
                                          <p:spTgt spid="159"/>
                                        </p:tgtEl>
                                        <p:attrNameLst>
                                          <p:attrName>ppt_x</p:attrName>
                                        </p:attrNameLst>
                                      </p:cBhvr>
                                      <p:tavLst>
                                        <p:tav tm="0">
                                          <p:val>
                                            <p:strVal val="#ppt_x"/>
                                          </p:val>
                                        </p:tav>
                                        <p:tav tm="100000">
                                          <p:val>
                                            <p:strVal val="#ppt_x"/>
                                          </p:val>
                                        </p:tav>
                                      </p:tavLst>
                                    </p:anim>
                                    <p:anim calcmode="lin" valueType="num">
                                      <p:cBhvr additive="repl">
                                        <p:cTn id="14" dur="1000" fill="hold"/>
                                        <p:tgtEl>
                                          <p:spTgt spid="15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Uses of Database Management Systems</a:t>
            </a:r>
            <a:endParaRPr lang="en-GB" sz="4000" b="0" u="none" strike="noStrike">
              <a:solidFill>
                <a:srgbClr val="000000"/>
              </a:solidFill>
              <a:uFillTx/>
              <a:latin typeface="Myriad Pro"/>
            </a:endParaRPr>
          </a:p>
        </p:txBody>
      </p:sp>
      <p:sp>
        <p:nvSpPr>
          <p:cNvPr id="161" name="PlaceHolder 2"/>
          <p:cNvSpPr>
            <a:spLocks noGrp="1"/>
          </p:cNvSpPr>
          <p:nvPr>
            <p:ph/>
          </p:nvPr>
        </p:nvSpPr>
        <p:spPr>
          <a:xfrm>
            <a:off x="185040" y="1181520"/>
            <a:ext cx="8691480" cy="4571640"/>
          </a:xfrm>
          <a:prstGeom prst="rect">
            <a:avLst/>
          </a:prstGeom>
          <a:noFill/>
          <a:ln w="12600">
            <a:noFill/>
          </a:ln>
        </p:spPr>
        <p:txBody>
          <a:bodyPr lIns="45720" tIns="45000" rIns="45720" bIns="45000" anchor="t">
            <a:normAutofit fontScale="92500" lnSpcReduction="9999"/>
          </a:bodyPr>
          <a:lstStyle/>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They also need databases to provide information that will help the company run the business more efficiently, and help managers and employees make better decisions. </a:t>
            </a:r>
            <a:endParaRPr lang="en-GB" sz="3200" b="0" u="none" strike="noStrike">
              <a:solidFill>
                <a:srgbClr val="000000"/>
              </a:solidFill>
              <a:uFillTx/>
              <a:latin typeface="Myriad Pro"/>
            </a:endParaRPr>
          </a:p>
          <a:p>
            <a:pPr indent="0" algn="just" defTabSz="685800">
              <a:lnSpc>
                <a:spcPct val="100000"/>
              </a:lnSpc>
              <a:spcBef>
                <a:spcPts val="499"/>
              </a:spcBef>
              <a:buNone/>
            </a:pPr>
            <a:endParaRPr lang="en-GB" sz="32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If a company wants to know which product is the most popular or who is its most profitable customer, the answer lies in the data.</a:t>
            </a:r>
            <a:endParaRPr lang="en-GB" sz="3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barn(inVertical)">
                                      <p:cBhvr additive="repl">
                                        <p:cTn id="7" dur="500"/>
                                        <p:tgtEl>
                                          <p:spTgt spid="16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61"/>
                                        </p:tgtEl>
                                        <p:attrNameLst>
                                          <p:attrName>style.visibility</p:attrName>
                                        </p:attrNameLst>
                                      </p:cBhvr>
                                      <p:to>
                                        <p:strVal val="visible"/>
                                      </p:to>
                                    </p:set>
                                    <p:animEffect transition="in" filter="fade">
                                      <p:cBhvr additive="repl">
                                        <p:cTn id="12" dur="1000"/>
                                        <p:tgtEl>
                                          <p:spTgt spid="161"/>
                                        </p:tgtEl>
                                      </p:cBhvr>
                                    </p:animEffect>
                                    <p:anim calcmode="lin" valueType="num">
                                      <p:cBhvr additive="repl">
                                        <p:cTn id="13" dur="1000" fill="hold"/>
                                        <p:tgtEl>
                                          <p:spTgt spid="161"/>
                                        </p:tgtEl>
                                        <p:attrNameLst>
                                          <p:attrName>ppt_x</p:attrName>
                                        </p:attrNameLst>
                                      </p:cBhvr>
                                      <p:tavLst>
                                        <p:tav tm="0">
                                          <p:val>
                                            <p:strVal val="#ppt_x"/>
                                          </p:val>
                                        </p:tav>
                                        <p:tav tm="100000">
                                          <p:val>
                                            <p:strVal val="#ppt_x"/>
                                          </p:val>
                                        </p:tav>
                                      </p:tavLst>
                                    </p:anim>
                                    <p:anim calcmode="lin" valueType="num">
                                      <p:cBhvr additive="repl">
                                        <p:cTn id="14" dur="1000" fill="hold"/>
                                        <p:tgtEl>
                                          <p:spTgt spid="16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Uses of Database Management Systems</a:t>
            </a:r>
            <a:endParaRPr lang="en-GB" sz="4000" b="0" u="none" strike="noStrike">
              <a:solidFill>
                <a:srgbClr val="000000"/>
              </a:solidFill>
              <a:uFillTx/>
              <a:latin typeface="Myriad Pro"/>
            </a:endParaRPr>
          </a:p>
        </p:txBody>
      </p:sp>
      <p:sp>
        <p:nvSpPr>
          <p:cNvPr id="163" name="PlaceHolder 2"/>
          <p:cNvSpPr>
            <a:spLocks noGrp="1"/>
          </p:cNvSpPr>
          <p:nvPr>
            <p:ph/>
          </p:nvPr>
        </p:nvSpPr>
        <p:spPr>
          <a:xfrm>
            <a:off x="185040" y="1181520"/>
            <a:ext cx="8691480" cy="4571640"/>
          </a:xfrm>
          <a:prstGeom prst="rect">
            <a:avLst/>
          </a:prstGeom>
          <a:noFill/>
          <a:ln w="12600">
            <a:noFill/>
          </a:ln>
        </p:spPr>
        <p:txBody>
          <a:bodyPr lIns="45720" tIns="45000" rIns="45720" bIns="45000" anchor="t">
            <a:normAutofit lnSpcReduction="9999"/>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For example, by analyzing data from customer credit card purchases, Louise’s Trattoria, a Los Angeles restaurant chain, learned that quality was more important than price for most of its customers, who were University educated and liked fine wine. </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Acting on this information, the chain introduced vegetarian dishes, more seafood selections, and more expensive wines, raising sales by more than 10 percent.</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2"/>
                                        </p:tgtEl>
                                        <p:attrNameLst>
                                          <p:attrName>style.visibility</p:attrName>
                                        </p:attrNameLst>
                                      </p:cBhvr>
                                      <p:to>
                                        <p:strVal val="visible"/>
                                      </p:to>
                                    </p:set>
                                    <p:animEffect transition="in" filter="barn(inVertical)">
                                      <p:cBhvr additive="repl">
                                        <p:cTn id="7" dur="500"/>
                                        <p:tgtEl>
                                          <p:spTgt spid="16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63"/>
                                        </p:tgtEl>
                                        <p:attrNameLst>
                                          <p:attrName>style.visibility</p:attrName>
                                        </p:attrNameLst>
                                      </p:cBhvr>
                                      <p:to>
                                        <p:strVal val="visible"/>
                                      </p:to>
                                    </p:set>
                                    <p:animEffect transition="in" filter="fade">
                                      <p:cBhvr additive="repl">
                                        <p:cTn id="12" dur="1000"/>
                                        <p:tgtEl>
                                          <p:spTgt spid="163"/>
                                        </p:tgtEl>
                                      </p:cBhvr>
                                    </p:animEffect>
                                    <p:anim calcmode="lin" valueType="num">
                                      <p:cBhvr additive="repl">
                                        <p:cTn id="13" dur="1000" fill="hold"/>
                                        <p:tgtEl>
                                          <p:spTgt spid="163"/>
                                        </p:tgtEl>
                                        <p:attrNameLst>
                                          <p:attrName>ppt_x</p:attrName>
                                        </p:attrNameLst>
                                      </p:cBhvr>
                                      <p:tavLst>
                                        <p:tav tm="0">
                                          <p:val>
                                            <p:strVal val="#ppt_x"/>
                                          </p:val>
                                        </p:tav>
                                        <p:tav tm="100000">
                                          <p:val>
                                            <p:strVal val="#ppt_x"/>
                                          </p:val>
                                        </p:tav>
                                      </p:tavLst>
                                    </p:anim>
                                    <p:anim calcmode="lin" valueType="num">
                                      <p:cBhvr additive="repl">
                                        <p:cTn id="14" dur="1000" fill="hold"/>
                                        <p:tgtEl>
                                          <p:spTgt spid="16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PlaceHolder 1"/>
          <p:cNvSpPr>
            <a:spLocks noGrp="1"/>
          </p:cNvSpPr>
          <p:nvPr>
            <p:ph type="title"/>
          </p:nvPr>
        </p:nvSpPr>
        <p:spPr>
          <a:xfrm>
            <a:off x="185040" y="102600"/>
            <a:ext cx="8773920" cy="99612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Calibri"/>
              </a:rPr>
              <a:t>Uses of Database Management Systems</a:t>
            </a:r>
            <a:endParaRPr lang="en-GB" sz="4000" b="0" u="none" strike="noStrike">
              <a:solidFill>
                <a:srgbClr val="000000"/>
              </a:solidFill>
              <a:uFillTx/>
              <a:latin typeface="Myriad Pro"/>
            </a:endParaRPr>
          </a:p>
        </p:txBody>
      </p:sp>
      <p:sp>
        <p:nvSpPr>
          <p:cNvPr id="165" name="PlaceHolder 2"/>
          <p:cNvSpPr>
            <a:spLocks noGrp="1"/>
          </p:cNvSpPr>
          <p:nvPr>
            <p:ph/>
          </p:nvPr>
        </p:nvSpPr>
        <p:spPr>
          <a:xfrm>
            <a:off x="113040" y="1181520"/>
            <a:ext cx="8958600" cy="4304520"/>
          </a:xfrm>
          <a:prstGeom prst="rect">
            <a:avLst/>
          </a:prstGeom>
          <a:noFill/>
          <a:ln w="12600">
            <a:noFill/>
          </a:ln>
        </p:spPr>
        <p:txBody>
          <a:bodyPr lIns="45720" tIns="45000" rIns="45720" bIns="45000" anchor="t">
            <a:noAutofit/>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In a large company, with large databases or large systems for separate functions, such as manufacturing, sales, and accounting, special capabilities and tools are required for analyzing vast quantities of data and for accessing data from multiple systems. </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These capabilities include data warehousing, data</a:t>
            </a:r>
            <a:endParaRPr lang="en-GB" sz="2800" b="0" u="none" strike="noStrike">
              <a:solidFill>
                <a:srgbClr val="000000"/>
              </a:solidFill>
              <a:uFillTx/>
              <a:latin typeface="Myriad Pro"/>
            </a:endParaRPr>
          </a:p>
          <a:p>
            <a:pPr indent="0" algn="just" defTabSz="685800">
              <a:lnSpc>
                <a:spcPct val="100000"/>
              </a:lnSpc>
              <a:spcBef>
                <a:spcPts val="499"/>
              </a:spcBef>
              <a:buNone/>
              <a:tabLst>
                <a:tab pos="0" algn="l"/>
              </a:tabLst>
            </a:pPr>
            <a:r>
              <a:rPr lang="en-GB" sz="2800" b="0" u="none" strike="noStrike">
                <a:solidFill>
                  <a:srgbClr val="000000"/>
                </a:solidFill>
                <a:uFillTx/>
                <a:latin typeface="Myriad Pro"/>
                <a:ea typeface="Myriad Pro"/>
              </a:rPr>
              <a:t>   mining, and tools for accessing internal databases</a:t>
            </a:r>
            <a:endParaRPr lang="en-GB" sz="2800" b="0" u="none" strike="noStrike">
              <a:solidFill>
                <a:srgbClr val="000000"/>
              </a:solidFill>
              <a:uFillTx/>
              <a:latin typeface="Myriad Pro"/>
            </a:endParaRPr>
          </a:p>
          <a:p>
            <a:pPr indent="0" algn="just" defTabSz="685800">
              <a:lnSpc>
                <a:spcPct val="100000"/>
              </a:lnSpc>
              <a:spcBef>
                <a:spcPts val="499"/>
              </a:spcBef>
              <a:buNone/>
              <a:tabLst>
                <a:tab pos="0" algn="l"/>
              </a:tabLst>
            </a:pPr>
            <a:r>
              <a:rPr lang="en-GB" sz="2800" b="0" u="none" strike="noStrike">
                <a:solidFill>
                  <a:srgbClr val="000000"/>
                </a:solidFill>
                <a:uFillTx/>
                <a:latin typeface="Myriad Pro"/>
                <a:ea typeface="Myriad Pro"/>
              </a:rPr>
              <a:t>   through the Web.</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4"/>
                                        </p:tgtEl>
                                        <p:attrNameLst>
                                          <p:attrName>style.visibility</p:attrName>
                                        </p:attrNameLst>
                                      </p:cBhvr>
                                      <p:to>
                                        <p:strVal val="visible"/>
                                      </p:to>
                                    </p:set>
                                    <p:animEffect transition="in" filter="barn(inVertical)">
                                      <p:cBhvr additive="repl">
                                        <p:cTn id="7" dur="500"/>
                                        <p:tgtEl>
                                          <p:spTgt spid="16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65"/>
                                        </p:tgtEl>
                                        <p:attrNameLst>
                                          <p:attrName>style.visibility</p:attrName>
                                        </p:attrNameLst>
                                      </p:cBhvr>
                                      <p:to>
                                        <p:strVal val="visible"/>
                                      </p:to>
                                    </p:set>
                                    <p:animEffect transition="in" filter="fade">
                                      <p:cBhvr additive="repl">
                                        <p:cTn id="12" dur="1000"/>
                                        <p:tgtEl>
                                          <p:spTgt spid="165"/>
                                        </p:tgtEl>
                                      </p:cBhvr>
                                    </p:animEffect>
                                    <p:anim calcmode="lin" valueType="num">
                                      <p:cBhvr additive="repl">
                                        <p:cTn id="13" dur="1000" fill="hold"/>
                                        <p:tgtEl>
                                          <p:spTgt spid="165"/>
                                        </p:tgtEl>
                                        <p:attrNameLst>
                                          <p:attrName>ppt_x</p:attrName>
                                        </p:attrNameLst>
                                      </p:cBhvr>
                                      <p:tavLst>
                                        <p:tav tm="0">
                                          <p:val>
                                            <p:strVal val="#ppt_x"/>
                                          </p:val>
                                        </p:tav>
                                        <p:tav tm="100000">
                                          <p:val>
                                            <p:strVal val="#ppt_x"/>
                                          </p:val>
                                        </p:tav>
                                      </p:tavLst>
                                    </p:anim>
                                    <p:anim calcmode="lin" valueType="num">
                                      <p:cBhvr additive="repl">
                                        <p:cTn id="14" dur="1000" fill="hold"/>
                                        <p:tgtEl>
                                          <p:spTgt spid="16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 name="PlaceHolder 1"/>
          <p:cNvSpPr>
            <a:spLocks noGrp="1"/>
          </p:cNvSpPr>
          <p:nvPr>
            <p:ph type="title"/>
          </p:nvPr>
        </p:nvSpPr>
        <p:spPr>
          <a:xfrm>
            <a:off x="185040" y="102600"/>
            <a:ext cx="8773920" cy="87300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Deliverables and Outcomes</a:t>
            </a:r>
            <a:endParaRPr lang="en-GB" sz="4000" b="0" u="none" strike="noStrike">
              <a:solidFill>
                <a:srgbClr val="000000"/>
              </a:solidFill>
              <a:uFillTx/>
              <a:latin typeface="Myriad Pro"/>
            </a:endParaRPr>
          </a:p>
        </p:txBody>
      </p:sp>
      <p:sp>
        <p:nvSpPr>
          <p:cNvPr id="167" name="PlaceHolder 2"/>
          <p:cNvSpPr>
            <a:spLocks noGrp="1"/>
          </p:cNvSpPr>
          <p:nvPr>
            <p:ph/>
          </p:nvPr>
        </p:nvSpPr>
        <p:spPr>
          <a:xfrm>
            <a:off x="185040" y="975960"/>
            <a:ext cx="8691480" cy="4777200"/>
          </a:xfrm>
          <a:prstGeom prst="rect">
            <a:avLst/>
          </a:prstGeom>
          <a:noFill/>
          <a:ln w="12600">
            <a:noFill/>
          </a:ln>
        </p:spPr>
        <p:txBody>
          <a:bodyPr lIns="45720" tIns="45000" rIns="45720" bIns="45000" anchor="t">
            <a:normAutofit/>
          </a:bodyPr>
          <a:lstStyle/>
          <a:p>
            <a:pPr marL="257040" indent="-257040" defTabSz="685800">
              <a:lnSpc>
                <a:spcPct val="100000"/>
              </a:lnSpc>
              <a:spcBef>
                <a:spcPts val="499"/>
              </a:spcBef>
              <a:buClr>
                <a:srgbClr val="000000"/>
              </a:buClr>
              <a:buFont typeface="Arial"/>
              <a:buChar char="•"/>
            </a:pPr>
            <a:r>
              <a:rPr lang="en-US" sz="3200" b="0" u="none" strike="noStrike">
                <a:solidFill>
                  <a:srgbClr val="000000"/>
                </a:solidFill>
                <a:uFillTx/>
                <a:latin typeface="Myriad Pro"/>
                <a:ea typeface="Myriad Pro"/>
              </a:rPr>
              <a:t>Logical database design must account for every data element on a system input or output.</a:t>
            </a:r>
            <a:endParaRPr lang="en-GB" sz="32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US" sz="3200" b="1" u="none" strike="noStrike">
                <a:solidFill>
                  <a:srgbClr val="000000"/>
                </a:solidFill>
                <a:uFillTx/>
                <a:latin typeface="Myriad Pro"/>
                <a:ea typeface="Myriad Pro"/>
              </a:rPr>
              <a:t>Normalized relations</a:t>
            </a:r>
            <a:r>
              <a:rPr lang="en-US" sz="3200" b="0" u="none" strike="noStrike">
                <a:solidFill>
                  <a:srgbClr val="000000"/>
                </a:solidFill>
                <a:uFillTx/>
                <a:latin typeface="Myriad Pro"/>
                <a:ea typeface="Myriad Pro"/>
              </a:rPr>
              <a:t> are the primary deliverable.</a:t>
            </a:r>
            <a:endParaRPr lang="en-GB" sz="32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US" sz="3200" b="0" u="none" strike="noStrike">
                <a:solidFill>
                  <a:srgbClr val="000000"/>
                </a:solidFill>
                <a:uFillTx/>
                <a:latin typeface="Myriad Pro"/>
                <a:ea typeface="Myriad Pro"/>
              </a:rPr>
              <a:t>Physical database design results in converting </a:t>
            </a:r>
            <a:r>
              <a:rPr lang="en-US" sz="3200" b="1" u="none" strike="noStrike">
                <a:solidFill>
                  <a:srgbClr val="000000"/>
                </a:solidFill>
                <a:uFillTx/>
                <a:latin typeface="Myriad Pro"/>
                <a:ea typeface="Myriad Pro"/>
              </a:rPr>
              <a:t>relations into files.</a:t>
            </a:r>
            <a:endParaRPr lang="en-GB" sz="3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6"/>
                                        </p:tgtEl>
                                        <p:attrNameLst>
                                          <p:attrName>style.visibility</p:attrName>
                                        </p:attrNameLst>
                                      </p:cBhvr>
                                      <p:to>
                                        <p:strVal val="visible"/>
                                      </p:to>
                                    </p:set>
                                    <p:animEffect transition="in" filter="barn(inVertical)">
                                      <p:cBhvr additive="repl">
                                        <p:cTn id="7" dur="500"/>
                                        <p:tgtEl>
                                          <p:spTgt spid="16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67"/>
                                        </p:tgtEl>
                                        <p:attrNameLst>
                                          <p:attrName>style.visibility</p:attrName>
                                        </p:attrNameLst>
                                      </p:cBhvr>
                                      <p:to>
                                        <p:strVal val="visible"/>
                                      </p:to>
                                    </p:set>
                                    <p:animEffect transition="in" filter="fade">
                                      <p:cBhvr additive="repl">
                                        <p:cTn id="12" dur="1000"/>
                                        <p:tgtEl>
                                          <p:spTgt spid="167"/>
                                        </p:tgtEl>
                                      </p:cBhvr>
                                    </p:animEffect>
                                    <p:anim calcmode="lin" valueType="num">
                                      <p:cBhvr additive="repl">
                                        <p:cTn id="13" dur="1000" fill="hold"/>
                                        <p:tgtEl>
                                          <p:spTgt spid="167"/>
                                        </p:tgtEl>
                                        <p:attrNameLst>
                                          <p:attrName>ppt_x</p:attrName>
                                        </p:attrNameLst>
                                      </p:cBhvr>
                                      <p:tavLst>
                                        <p:tav tm="0">
                                          <p:val>
                                            <p:strVal val="#ppt_x"/>
                                          </p:val>
                                        </p:tav>
                                        <p:tav tm="100000">
                                          <p:val>
                                            <p:strVal val="#ppt_x"/>
                                          </p:val>
                                        </p:tav>
                                      </p:tavLst>
                                    </p:anim>
                                    <p:anim calcmode="lin" valueType="num">
                                      <p:cBhvr additive="repl">
                                        <p:cTn id="14" dur="1000" fill="hold"/>
                                        <p:tgtEl>
                                          <p:spTgt spid="16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 name="PlaceHolder 1"/>
          <p:cNvSpPr>
            <a:spLocks noGrp="1"/>
          </p:cNvSpPr>
          <p:nvPr>
            <p:ph type="title"/>
          </p:nvPr>
        </p:nvSpPr>
        <p:spPr>
          <a:xfrm>
            <a:off x="185040" y="102600"/>
            <a:ext cx="8773920" cy="8524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Relational Database Model</a:t>
            </a:r>
            <a:endParaRPr lang="en-GB" sz="4000" b="0" u="none" strike="noStrike">
              <a:solidFill>
                <a:srgbClr val="000000"/>
              </a:solidFill>
              <a:uFillTx/>
              <a:latin typeface="Myriad Pro"/>
            </a:endParaRPr>
          </a:p>
        </p:txBody>
      </p:sp>
      <p:sp>
        <p:nvSpPr>
          <p:cNvPr id="169" name="PlaceHolder 2"/>
          <p:cNvSpPr>
            <a:spLocks noGrp="1"/>
          </p:cNvSpPr>
          <p:nvPr>
            <p:ph/>
          </p:nvPr>
        </p:nvSpPr>
        <p:spPr>
          <a:xfrm>
            <a:off x="318600" y="883440"/>
            <a:ext cx="8557920" cy="4869720"/>
          </a:xfrm>
          <a:prstGeom prst="rect">
            <a:avLst/>
          </a:prstGeom>
          <a:noFill/>
          <a:ln w="12600">
            <a:noFill/>
          </a:ln>
        </p:spPr>
        <p:txBody>
          <a:bodyPr lIns="45720" tIns="45000" rIns="45720" bIns="45000" anchor="t">
            <a:normAutofit lnSpcReduction="9999"/>
          </a:bodyPr>
          <a:lstStyle/>
          <a:p>
            <a:pPr marL="257040" indent="-257040" defTabSz="685800">
              <a:lnSpc>
                <a:spcPct val="90000"/>
              </a:lnSpc>
              <a:spcBef>
                <a:spcPts val="499"/>
              </a:spcBef>
              <a:buClr>
                <a:srgbClr val="000000"/>
              </a:buClr>
              <a:buFont typeface="Arial"/>
              <a:buChar char="•"/>
            </a:pPr>
            <a:r>
              <a:rPr lang="en-US" sz="2000" b="0" u="none" strike="noStrike">
                <a:solidFill>
                  <a:srgbClr val="000000"/>
                </a:solidFill>
                <a:uFillTx/>
                <a:latin typeface="Myriad Pro"/>
                <a:ea typeface="Myriad Pro"/>
              </a:rPr>
              <a:t>Data represented as a set of related </a:t>
            </a:r>
            <a:r>
              <a:rPr lang="en-US" sz="2000" b="1" u="none" strike="noStrike">
                <a:solidFill>
                  <a:srgbClr val="000000"/>
                </a:solidFill>
                <a:uFillTx/>
                <a:latin typeface="Myriad Pro"/>
                <a:ea typeface="Myriad Pro"/>
              </a:rPr>
              <a:t>tables</a:t>
            </a:r>
            <a:r>
              <a:rPr lang="en-US" sz="2000" b="0" u="none" strike="noStrike">
                <a:solidFill>
                  <a:srgbClr val="000000"/>
                </a:solidFill>
                <a:uFillTx/>
                <a:latin typeface="Myriad Pro"/>
                <a:ea typeface="Myriad Pro"/>
              </a:rPr>
              <a:t> or </a:t>
            </a:r>
            <a:r>
              <a:rPr lang="en-US" sz="2000" b="1" u="none" strike="noStrike">
                <a:solidFill>
                  <a:srgbClr val="000000"/>
                </a:solidFill>
                <a:uFillTx/>
                <a:latin typeface="Myriad Pro"/>
                <a:ea typeface="Myriad Pro"/>
              </a:rPr>
              <a:t>relations</a:t>
            </a:r>
            <a:endParaRPr lang="en-GB" sz="2000" b="0" u="none" strike="noStrike">
              <a:solidFill>
                <a:srgbClr val="000000"/>
              </a:solidFill>
              <a:uFillTx/>
              <a:latin typeface="Myriad Pro"/>
            </a:endParaRPr>
          </a:p>
          <a:p>
            <a:pPr marL="257040" indent="-257040" defTabSz="685800">
              <a:lnSpc>
                <a:spcPct val="90000"/>
              </a:lnSpc>
              <a:spcBef>
                <a:spcPts val="499"/>
              </a:spcBef>
              <a:buClr>
                <a:srgbClr val="000000"/>
              </a:buClr>
              <a:buFont typeface="Arial"/>
              <a:buChar char="•"/>
            </a:pPr>
            <a:r>
              <a:rPr lang="en-US" sz="2000" b="1" u="none" strike="noStrike">
                <a:solidFill>
                  <a:srgbClr val="000000"/>
                </a:solidFill>
                <a:uFillTx/>
                <a:latin typeface="Myriad Pro"/>
                <a:ea typeface="Myriad Pro"/>
              </a:rPr>
              <a:t>Relation</a:t>
            </a:r>
            <a:endParaRPr lang="en-GB" sz="2000" b="0" u="none" strike="noStrike">
              <a:solidFill>
                <a:srgbClr val="000000"/>
              </a:solidFill>
              <a:uFillTx/>
              <a:latin typeface="Myriad Pro"/>
            </a:endParaRPr>
          </a:p>
          <a:p>
            <a:pPr marL="587880" lvl="1" indent="-245160" defTabSz="685800">
              <a:lnSpc>
                <a:spcPct val="90000"/>
              </a:lnSpc>
              <a:spcBef>
                <a:spcPts val="499"/>
              </a:spcBef>
              <a:buClr>
                <a:srgbClr val="000000"/>
              </a:buClr>
              <a:buFont typeface="Arial"/>
              <a:buChar char="–"/>
            </a:pPr>
            <a:r>
              <a:rPr lang="en-US" sz="2000" b="0" u="none" strike="noStrike">
                <a:solidFill>
                  <a:srgbClr val="000000"/>
                </a:solidFill>
                <a:uFillTx/>
                <a:latin typeface="Myriad Pro"/>
                <a:ea typeface="Myriad Pro"/>
              </a:rPr>
              <a:t>A named, two-dimensional table of data.  Each relation consists of a set of </a:t>
            </a:r>
            <a:r>
              <a:rPr lang="en-US" sz="2000" b="1" i="1" u="none" strike="noStrike">
                <a:solidFill>
                  <a:srgbClr val="000000"/>
                </a:solidFill>
                <a:uFillTx/>
                <a:latin typeface="Myriad Pro"/>
                <a:ea typeface="Myriad Pro"/>
              </a:rPr>
              <a:t>named columns</a:t>
            </a:r>
            <a:r>
              <a:rPr lang="en-US" sz="2000" b="0" u="none" strike="noStrike">
                <a:solidFill>
                  <a:srgbClr val="000000"/>
                </a:solidFill>
                <a:uFillTx/>
                <a:latin typeface="Myriad Pro"/>
                <a:ea typeface="Myriad Pro"/>
              </a:rPr>
              <a:t> and an </a:t>
            </a:r>
            <a:r>
              <a:rPr lang="en-US" sz="2000" b="0" i="1" u="none" strike="noStrike">
                <a:solidFill>
                  <a:srgbClr val="000000"/>
                </a:solidFill>
                <a:uFillTx/>
                <a:latin typeface="Myriad Pro"/>
                <a:ea typeface="Myriad Pro"/>
              </a:rPr>
              <a:t>arbitrary number</a:t>
            </a:r>
            <a:r>
              <a:rPr lang="en-US" sz="2000" b="0" u="none" strike="noStrike">
                <a:solidFill>
                  <a:srgbClr val="000000"/>
                </a:solidFill>
                <a:uFillTx/>
                <a:latin typeface="Myriad Pro"/>
                <a:ea typeface="Myriad Pro"/>
              </a:rPr>
              <a:t> of </a:t>
            </a:r>
            <a:r>
              <a:rPr lang="en-US" sz="2000" b="1" i="1" u="none" strike="noStrike">
                <a:solidFill>
                  <a:srgbClr val="000000"/>
                </a:solidFill>
                <a:uFillTx/>
                <a:latin typeface="Myriad Pro"/>
                <a:ea typeface="Myriad Pro"/>
              </a:rPr>
              <a:t>unnamed rows;   </a:t>
            </a:r>
            <a:r>
              <a:rPr lang="en-US" sz="1800" b="1" u="none" strike="noStrike">
                <a:solidFill>
                  <a:srgbClr val="BA2212"/>
                </a:solidFill>
                <a:uFillTx/>
                <a:latin typeface="Myriad Pro"/>
                <a:ea typeface="Myriad Pro"/>
              </a:rPr>
              <a:t>column – attribute;</a:t>
            </a:r>
            <a:r>
              <a:rPr lang="en-US" sz="1800" b="1" u="none" strike="noStrike">
                <a:solidFill>
                  <a:srgbClr val="000000"/>
                </a:solidFill>
                <a:uFillTx/>
                <a:latin typeface="Myriad Pro"/>
                <a:ea typeface="Myriad Pro"/>
              </a:rPr>
              <a:t>   </a:t>
            </a:r>
            <a:r>
              <a:rPr lang="en-US" sz="1800" b="1" u="none" strike="noStrike">
                <a:solidFill>
                  <a:srgbClr val="009900"/>
                </a:solidFill>
                <a:uFillTx/>
                <a:latin typeface="Myriad Pro"/>
                <a:ea typeface="Myriad Pro"/>
              </a:rPr>
              <a:t>row – entity instance (record)</a:t>
            </a:r>
            <a:endParaRPr lang="en-GB" sz="1800" b="0" u="none" strike="noStrike">
              <a:solidFill>
                <a:srgbClr val="000000"/>
              </a:solidFill>
              <a:uFillTx/>
              <a:latin typeface="Myriad Pro"/>
            </a:endParaRPr>
          </a:p>
          <a:p>
            <a:pPr marL="587880" lvl="1" indent="-245160" defTabSz="685800">
              <a:lnSpc>
                <a:spcPct val="90000"/>
              </a:lnSpc>
              <a:spcBef>
                <a:spcPts val="499"/>
              </a:spcBef>
              <a:buClr>
                <a:srgbClr val="000000"/>
              </a:buClr>
              <a:buFont typeface="Arial"/>
              <a:buChar char="–"/>
            </a:pPr>
            <a:r>
              <a:rPr lang="en-US" sz="2000" b="0" u="none" strike="noStrike">
                <a:solidFill>
                  <a:srgbClr val="000000"/>
                </a:solidFill>
                <a:uFillTx/>
                <a:latin typeface="Myriad Pro"/>
                <a:ea typeface="Myriad Pro"/>
              </a:rPr>
              <a:t>Properties of relations</a:t>
            </a:r>
            <a:endParaRPr lang="en-GB" sz="2000" b="0" u="none" strike="noStrike">
              <a:solidFill>
                <a:srgbClr val="000000"/>
              </a:solidFill>
              <a:uFillTx/>
              <a:latin typeface="Myriad Pro"/>
            </a:endParaRPr>
          </a:p>
          <a:p>
            <a:pPr marL="914400" lvl="2" indent="-228600" defTabSz="685800">
              <a:lnSpc>
                <a:spcPct val="90000"/>
              </a:lnSpc>
              <a:spcBef>
                <a:spcPts val="499"/>
              </a:spcBef>
              <a:buClr>
                <a:srgbClr val="000000"/>
              </a:buClr>
              <a:buFont typeface="Arial"/>
              <a:buChar char="•"/>
            </a:pPr>
            <a:r>
              <a:rPr lang="en-US" sz="1800" b="0" u="none" strike="noStrike">
                <a:solidFill>
                  <a:srgbClr val="000000"/>
                </a:solidFill>
                <a:uFillTx/>
                <a:latin typeface="Myriad Pro"/>
                <a:ea typeface="Myriad Pro"/>
              </a:rPr>
              <a:t>Entries in cells are </a:t>
            </a:r>
            <a:r>
              <a:rPr lang="en-US" sz="1800" b="1" u="none" strike="noStrike">
                <a:solidFill>
                  <a:srgbClr val="000000"/>
                </a:solidFill>
                <a:uFillTx/>
                <a:latin typeface="Myriad Pro"/>
                <a:ea typeface="Myriad Pro"/>
              </a:rPr>
              <a:t>simple</a:t>
            </a:r>
            <a:endParaRPr lang="en-GB" sz="1800" b="0" u="none" strike="noStrike">
              <a:solidFill>
                <a:srgbClr val="000000"/>
              </a:solidFill>
              <a:uFillTx/>
              <a:latin typeface="Myriad Pro"/>
            </a:endParaRPr>
          </a:p>
          <a:p>
            <a:pPr marL="914400" lvl="2" indent="-228600" defTabSz="685800">
              <a:lnSpc>
                <a:spcPct val="90000"/>
              </a:lnSpc>
              <a:spcBef>
                <a:spcPts val="499"/>
              </a:spcBef>
              <a:buClr>
                <a:srgbClr val="000000"/>
              </a:buClr>
              <a:buFont typeface="Arial"/>
              <a:buChar char="•"/>
            </a:pPr>
            <a:r>
              <a:rPr lang="en-US" sz="1800" b="0" u="none" strike="noStrike">
                <a:solidFill>
                  <a:srgbClr val="000000"/>
                </a:solidFill>
                <a:uFillTx/>
                <a:latin typeface="Myriad Pro"/>
                <a:ea typeface="Myriad Pro"/>
              </a:rPr>
              <a:t>Entries in </a:t>
            </a:r>
            <a:r>
              <a:rPr lang="en-US" sz="1800" b="0" i="1" u="none" strike="noStrike">
                <a:solidFill>
                  <a:srgbClr val="000000"/>
                </a:solidFill>
                <a:uFillTx/>
                <a:latin typeface="Myriad Pro"/>
                <a:ea typeface="Myriad Pro"/>
              </a:rPr>
              <a:t>columns</a:t>
            </a:r>
            <a:r>
              <a:rPr lang="en-US" sz="1800" b="0" u="none" strike="noStrike">
                <a:solidFill>
                  <a:srgbClr val="000000"/>
                </a:solidFill>
                <a:uFillTx/>
                <a:latin typeface="Myriad Pro"/>
                <a:ea typeface="Myriad Pro"/>
              </a:rPr>
              <a:t> are from the same set of values</a:t>
            </a:r>
            <a:endParaRPr lang="en-GB" sz="1800" b="0" u="none" strike="noStrike">
              <a:solidFill>
                <a:srgbClr val="000000"/>
              </a:solidFill>
              <a:uFillTx/>
              <a:latin typeface="Myriad Pro"/>
            </a:endParaRPr>
          </a:p>
          <a:p>
            <a:pPr marL="914400" lvl="2" indent="-228600" defTabSz="685800">
              <a:lnSpc>
                <a:spcPct val="90000"/>
              </a:lnSpc>
              <a:spcBef>
                <a:spcPts val="499"/>
              </a:spcBef>
              <a:buClr>
                <a:srgbClr val="000000"/>
              </a:buClr>
              <a:buFont typeface="Arial"/>
              <a:buChar char="•"/>
            </a:pPr>
            <a:r>
              <a:rPr lang="en-US" sz="1800" b="0" u="none" strike="noStrike">
                <a:solidFill>
                  <a:srgbClr val="000000"/>
                </a:solidFill>
                <a:uFillTx/>
                <a:latin typeface="Myriad Pro"/>
                <a:ea typeface="Myriad Pro"/>
              </a:rPr>
              <a:t>Each </a:t>
            </a:r>
            <a:r>
              <a:rPr lang="en-US" sz="1800" b="0" i="1" u="none" strike="noStrike">
                <a:solidFill>
                  <a:srgbClr val="000000"/>
                </a:solidFill>
                <a:uFillTx/>
                <a:latin typeface="Myriad Pro"/>
                <a:ea typeface="Myriad Pro"/>
              </a:rPr>
              <a:t>row</a:t>
            </a:r>
            <a:r>
              <a:rPr lang="en-US" sz="1800" b="0" u="none" strike="noStrike">
                <a:solidFill>
                  <a:srgbClr val="000000"/>
                </a:solidFill>
                <a:uFillTx/>
                <a:latin typeface="Myriad Pro"/>
                <a:ea typeface="Myriad Pro"/>
              </a:rPr>
              <a:t> is </a:t>
            </a:r>
            <a:r>
              <a:rPr lang="en-US" sz="1800" b="1" u="none" strike="noStrike">
                <a:solidFill>
                  <a:srgbClr val="000000"/>
                </a:solidFill>
                <a:uFillTx/>
                <a:latin typeface="Myriad Pro"/>
                <a:ea typeface="Myriad Pro"/>
              </a:rPr>
              <a:t>unique</a:t>
            </a:r>
            <a:endParaRPr lang="en-GB" sz="1800" b="0" u="none" strike="noStrike">
              <a:solidFill>
                <a:srgbClr val="000000"/>
              </a:solidFill>
              <a:uFillTx/>
              <a:latin typeface="Myriad Pro"/>
            </a:endParaRPr>
          </a:p>
          <a:p>
            <a:pPr marL="914400" lvl="2" indent="-228600" defTabSz="685800">
              <a:lnSpc>
                <a:spcPct val="90000"/>
              </a:lnSpc>
              <a:spcBef>
                <a:spcPts val="499"/>
              </a:spcBef>
              <a:buClr>
                <a:srgbClr val="000000"/>
              </a:buClr>
              <a:buFont typeface="Arial"/>
              <a:buChar char="•"/>
            </a:pPr>
            <a:r>
              <a:rPr lang="en-US" sz="1800" b="0" u="none" strike="noStrike">
                <a:solidFill>
                  <a:srgbClr val="000000"/>
                </a:solidFill>
                <a:uFillTx/>
                <a:latin typeface="Myriad Pro"/>
                <a:ea typeface="Myriad Pro"/>
              </a:rPr>
              <a:t>The sequence of columns can be interchanged without changing the meaning or use of the relation</a:t>
            </a:r>
            <a:endParaRPr lang="en-GB" sz="1800" b="0" u="none" strike="noStrike">
              <a:solidFill>
                <a:srgbClr val="000000"/>
              </a:solidFill>
              <a:uFillTx/>
              <a:latin typeface="Myriad Pro"/>
            </a:endParaRPr>
          </a:p>
          <a:p>
            <a:pPr marL="914400" lvl="2" indent="-228600" defTabSz="685800">
              <a:lnSpc>
                <a:spcPct val="90000"/>
              </a:lnSpc>
              <a:spcBef>
                <a:spcPts val="499"/>
              </a:spcBef>
              <a:buClr>
                <a:srgbClr val="000000"/>
              </a:buClr>
              <a:buFont typeface="Arial"/>
              <a:buChar char="•"/>
            </a:pPr>
            <a:r>
              <a:rPr lang="en-US" sz="1800" b="0" u="none" strike="noStrike">
                <a:solidFill>
                  <a:srgbClr val="000000"/>
                </a:solidFill>
                <a:uFillTx/>
                <a:latin typeface="Myriad Pro"/>
                <a:ea typeface="Myriad Pro"/>
              </a:rPr>
              <a:t>The rows may be interchanged or stored in any sequence</a:t>
            </a:r>
            <a:endParaRPr lang="en-GB" sz="1800" b="0" u="none" strike="noStrike">
              <a:solidFill>
                <a:srgbClr val="000000"/>
              </a:solidFill>
              <a:uFillTx/>
              <a:latin typeface="Myriad Pro"/>
            </a:endParaRPr>
          </a:p>
          <a:p>
            <a:pPr marL="914400" indent="-228600" defTabSz="685800">
              <a:lnSpc>
                <a:spcPct val="90000"/>
              </a:lnSpc>
              <a:spcBef>
                <a:spcPts val="499"/>
              </a:spcBef>
              <a:buNone/>
              <a:tabLst>
                <a:tab pos="0" algn="l"/>
              </a:tabLst>
            </a:pPr>
            <a:endParaRPr lang="en-GB" sz="600" b="0" u="none" strike="noStrike">
              <a:solidFill>
                <a:srgbClr val="000000"/>
              </a:solidFill>
              <a:uFillTx/>
              <a:latin typeface="Myriad Pro"/>
            </a:endParaRPr>
          </a:p>
          <a:p>
            <a:pPr marL="257040" indent="-257040" defTabSz="685800">
              <a:lnSpc>
                <a:spcPct val="90000"/>
              </a:lnSpc>
              <a:spcBef>
                <a:spcPts val="499"/>
              </a:spcBef>
              <a:buClr>
                <a:srgbClr val="000000"/>
              </a:buClr>
              <a:buFont typeface="Arial"/>
              <a:buChar char="•"/>
              <a:tabLst>
                <a:tab pos="0" algn="l"/>
              </a:tabLst>
            </a:pPr>
            <a:r>
              <a:rPr lang="en-US" sz="2000" b="1" u="none" strike="noStrike">
                <a:solidFill>
                  <a:srgbClr val="000000"/>
                </a:solidFill>
                <a:uFillTx/>
                <a:latin typeface="Myriad Pro"/>
                <a:ea typeface="Myriad Pro"/>
              </a:rPr>
              <a:t>Well-Structured Relation</a:t>
            </a:r>
            <a:endParaRPr lang="en-GB" sz="2000" b="0" u="none" strike="noStrike">
              <a:solidFill>
                <a:srgbClr val="000000"/>
              </a:solidFill>
              <a:uFillTx/>
              <a:latin typeface="Myriad Pro"/>
            </a:endParaRPr>
          </a:p>
          <a:p>
            <a:pPr marL="587880" lvl="1" indent="-245160" defTabSz="685800">
              <a:lnSpc>
                <a:spcPct val="90000"/>
              </a:lnSpc>
              <a:spcBef>
                <a:spcPts val="499"/>
              </a:spcBef>
              <a:buClr>
                <a:srgbClr val="000000"/>
              </a:buClr>
              <a:buFont typeface="Arial"/>
              <a:buChar char="–"/>
              <a:tabLst>
                <a:tab pos="0" algn="l"/>
              </a:tabLst>
            </a:pPr>
            <a:r>
              <a:rPr lang="en-US" sz="2000" b="0" u="none" strike="noStrike">
                <a:solidFill>
                  <a:srgbClr val="000000"/>
                </a:solidFill>
                <a:uFillTx/>
                <a:latin typeface="Myriad Pro"/>
                <a:ea typeface="Myriad Pro"/>
              </a:rPr>
              <a:t>A relation that contains a </a:t>
            </a:r>
            <a:r>
              <a:rPr lang="en-US" sz="2000" b="0" i="1" u="none" strike="noStrike">
                <a:solidFill>
                  <a:srgbClr val="000000"/>
                </a:solidFill>
                <a:uFillTx/>
                <a:latin typeface="Myriad Pro"/>
                <a:ea typeface="Myriad Pro"/>
              </a:rPr>
              <a:t>minimum amount of redundancy</a:t>
            </a:r>
            <a:r>
              <a:rPr lang="en-US" sz="2000" b="0" u="none" strike="noStrike">
                <a:solidFill>
                  <a:srgbClr val="000000"/>
                </a:solidFill>
                <a:uFillTx/>
                <a:latin typeface="Myriad Pro"/>
                <a:ea typeface="Myriad Pro"/>
              </a:rPr>
              <a:t> and allows users to insert, modify and delete the rows                 without errors or inconsistencies</a:t>
            </a:r>
            <a:endParaRPr lang="en-GB" sz="20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68"/>
                                        </p:tgtEl>
                                        <p:attrNameLst>
                                          <p:attrName>style.visibility</p:attrName>
                                        </p:attrNameLst>
                                      </p:cBhvr>
                                      <p:to>
                                        <p:strVal val="visible"/>
                                      </p:to>
                                    </p:set>
                                    <p:animEffect transition="in" filter="barn(inVertical)">
                                      <p:cBhvr additive="repl">
                                        <p:cTn id="7" dur="500"/>
                                        <p:tgtEl>
                                          <p:spTgt spid="16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69"/>
                                        </p:tgtEl>
                                        <p:attrNameLst>
                                          <p:attrName>style.visibility</p:attrName>
                                        </p:attrNameLst>
                                      </p:cBhvr>
                                      <p:to>
                                        <p:strVal val="visible"/>
                                      </p:to>
                                    </p:set>
                                    <p:animEffect transition="in" filter="fade">
                                      <p:cBhvr additive="repl">
                                        <p:cTn id="12" dur="1000"/>
                                        <p:tgtEl>
                                          <p:spTgt spid="169"/>
                                        </p:tgtEl>
                                      </p:cBhvr>
                                    </p:animEffect>
                                    <p:anim calcmode="lin" valueType="num">
                                      <p:cBhvr additive="repl">
                                        <p:cTn id="13" dur="1000" fill="hold"/>
                                        <p:tgtEl>
                                          <p:spTgt spid="169"/>
                                        </p:tgtEl>
                                        <p:attrNameLst>
                                          <p:attrName>ppt_x</p:attrName>
                                        </p:attrNameLst>
                                      </p:cBhvr>
                                      <p:tavLst>
                                        <p:tav tm="0">
                                          <p:val>
                                            <p:strVal val="#ppt_x"/>
                                          </p:val>
                                        </p:tav>
                                        <p:tav tm="100000">
                                          <p:val>
                                            <p:strVal val="#ppt_x"/>
                                          </p:val>
                                        </p:tav>
                                      </p:tavLst>
                                    </p:anim>
                                    <p:anim calcmode="lin" valueType="num">
                                      <p:cBhvr additive="repl">
                                        <p:cTn id="14" dur="1000" fill="hold"/>
                                        <p:tgtEl>
                                          <p:spTgt spid="16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PlaceHolder 1"/>
          <p:cNvSpPr>
            <a:spLocks noGrp="1"/>
          </p:cNvSpPr>
          <p:nvPr>
            <p:ph type="title"/>
          </p:nvPr>
        </p:nvSpPr>
        <p:spPr>
          <a:xfrm>
            <a:off x="185040" y="102600"/>
            <a:ext cx="8773920" cy="615960"/>
          </a:xfrm>
          <a:prstGeom prst="rect">
            <a:avLst/>
          </a:prstGeom>
          <a:noFill/>
          <a:ln w="12600">
            <a:noFill/>
          </a:ln>
        </p:spPr>
        <p:txBody>
          <a:bodyPr lIns="45720" tIns="45000" rIns="45720" bIns="45000" anchor="ctr">
            <a:normAutofit fontScale="90000"/>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Example of Relational Database Model</a:t>
            </a:r>
            <a:endParaRPr lang="en-GB" sz="4000" b="0" u="none" strike="noStrike">
              <a:solidFill>
                <a:srgbClr val="000000"/>
              </a:solidFill>
              <a:uFillTx/>
              <a:latin typeface="Myriad Pro"/>
            </a:endParaRPr>
          </a:p>
        </p:txBody>
      </p:sp>
      <p:sp>
        <p:nvSpPr>
          <p:cNvPr id="171" name="PlaceHolder 2"/>
          <p:cNvSpPr>
            <a:spLocks noGrp="1"/>
          </p:cNvSpPr>
          <p:nvPr>
            <p:ph/>
          </p:nvPr>
        </p:nvSpPr>
        <p:spPr>
          <a:xfrm>
            <a:off x="318600" y="883440"/>
            <a:ext cx="8557920" cy="4869720"/>
          </a:xfrm>
          <a:prstGeom prst="rect">
            <a:avLst/>
          </a:prstGeom>
          <a:noFill/>
          <a:ln w="12600">
            <a:noFill/>
          </a:ln>
        </p:spPr>
        <p:txBody>
          <a:bodyPr lIns="45720" tIns="45000" rIns="45720" bIns="45000" anchor="t">
            <a:normAutofit/>
          </a:bodyPr>
          <a:lstStyle/>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defTabSz="685800">
              <a:lnSpc>
                <a:spcPct val="90000"/>
              </a:lnSpc>
              <a:spcBef>
                <a:spcPts val="499"/>
              </a:spcBef>
              <a:buNone/>
            </a:pPr>
            <a:endParaRPr lang="en-GB" sz="20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pic>
        <p:nvPicPr>
          <p:cNvPr id="172" name="Picture 1" descr="A diagram of a product&#10;&#10;Description automatically generated with medium confidence"/>
          <p:cNvPicPr/>
          <p:nvPr/>
        </p:nvPicPr>
        <p:blipFill>
          <a:blip r:embed="rId2"/>
          <a:stretch/>
        </p:blipFill>
        <p:spPr>
          <a:xfrm>
            <a:off x="185040" y="883440"/>
            <a:ext cx="8773920" cy="468468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barn(inVertical)">
                                      <p:cBhvr additive="repl">
                                        <p:cTn id="7" dur="500"/>
                                        <p:tgtEl>
                                          <p:spTgt spid="17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71"/>
                                        </p:tgtEl>
                                        <p:attrNameLst>
                                          <p:attrName>style.visibility</p:attrName>
                                        </p:attrNameLst>
                                      </p:cBhvr>
                                      <p:to>
                                        <p:strVal val="visible"/>
                                      </p:to>
                                    </p:set>
                                    <p:animEffect transition="in" filter="fade">
                                      <p:cBhvr additive="repl">
                                        <p:cTn id="12" dur="1000"/>
                                        <p:tgtEl>
                                          <p:spTgt spid="171"/>
                                        </p:tgtEl>
                                      </p:cBhvr>
                                    </p:animEffect>
                                    <p:anim calcmode="lin" valueType="num">
                                      <p:cBhvr additive="repl">
                                        <p:cTn id="13" dur="1000" fill="hold"/>
                                        <p:tgtEl>
                                          <p:spTgt spid="171"/>
                                        </p:tgtEl>
                                        <p:attrNameLst>
                                          <p:attrName>ppt_x</p:attrName>
                                        </p:attrNameLst>
                                      </p:cBhvr>
                                      <p:tavLst>
                                        <p:tav tm="0">
                                          <p:val>
                                            <p:strVal val="#ppt_x"/>
                                          </p:val>
                                        </p:tav>
                                        <p:tav tm="100000">
                                          <p:val>
                                            <p:strVal val="#ppt_x"/>
                                          </p:val>
                                        </p:tav>
                                      </p:tavLst>
                                    </p:anim>
                                    <p:anim calcmode="lin" valueType="num">
                                      <p:cBhvr additive="repl">
                                        <p:cTn id="14" dur="1000" fill="hold"/>
                                        <p:tgtEl>
                                          <p:spTgt spid="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 name="PlaceHolder 1"/>
          <p:cNvSpPr>
            <a:spLocks noGrp="1"/>
          </p:cNvSpPr>
          <p:nvPr>
            <p:ph type="title"/>
          </p:nvPr>
        </p:nvSpPr>
        <p:spPr>
          <a:xfrm>
            <a:off x="185040" y="102600"/>
            <a:ext cx="8773920" cy="7804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Normalization</a:t>
            </a:r>
            <a:endParaRPr lang="en-GB" sz="4000" b="0" u="none" strike="noStrike">
              <a:solidFill>
                <a:srgbClr val="000000"/>
              </a:solidFill>
              <a:uFillTx/>
              <a:latin typeface="Myriad Pro"/>
            </a:endParaRPr>
          </a:p>
        </p:txBody>
      </p:sp>
      <p:sp>
        <p:nvSpPr>
          <p:cNvPr id="174"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rmAutofit/>
          </a:bodyPr>
          <a:lstStyle/>
          <a:p>
            <a:pPr marL="609480" indent="-609480" defTabSz="685800">
              <a:lnSpc>
                <a:spcPct val="100000"/>
              </a:lnSpc>
              <a:spcBef>
                <a:spcPts val="499"/>
              </a:spcBef>
              <a:buClr>
                <a:srgbClr val="000000"/>
              </a:buClr>
              <a:buFont typeface="Arial"/>
              <a:buChar char="•"/>
            </a:pPr>
            <a:r>
              <a:rPr lang="en-US" sz="2200" b="1" u="none" strike="noStrike">
                <a:solidFill>
                  <a:srgbClr val="000000"/>
                </a:solidFill>
                <a:uFillTx/>
                <a:latin typeface="Myriad Pro"/>
                <a:ea typeface="Myriad Pro"/>
              </a:rPr>
              <a:t>The process of converting complex data structures into simple, stable data structures</a:t>
            </a:r>
            <a:endParaRPr lang="en-GB" sz="2200" b="0" u="none" strike="noStrike">
              <a:solidFill>
                <a:srgbClr val="000000"/>
              </a:solidFill>
              <a:uFillTx/>
              <a:latin typeface="Myriad Pro"/>
            </a:endParaRPr>
          </a:p>
          <a:p>
            <a:pPr marL="609480" indent="-609480" defTabSz="685800">
              <a:lnSpc>
                <a:spcPct val="100000"/>
              </a:lnSpc>
              <a:spcBef>
                <a:spcPts val="499"/>
              </a:spcBef>
              <a:buClr>
                <a:srgbClr val="000000"/>
              </a:buClr>
              <a:buFont typeface="Arial"/>
              <a:buChar char="•"/>
            </a:pPr>
            <a:r>
              <a:rPr lang="en-US" sz="2200" b="0" u="none" strike="noStrike">
                <a:solidFill>
                  <a:srgbClr val="000000"/>
                </a:solidFill>
                <a:uFillTx/>
                <a:latin typeface="Myriad Pro"/>
                <a:ea typeface="Myriad Pro"/>
              </a:rPr>
              <a:t>Normalization is based on well-accepted principles and rules</a:t>
            </a:r>
            <a:endParaRPr lang="en-GB" sz="2200" b="0" u="none" strike="noStrike">
              <a:solidFill>
                <a:srgbClr val="000000"/>
              </a:solidFill>
              <a:uFillTx/>
              <a:latin typeface="Myriad Pro"/>
            </a:endParaRPr>
          </a:p>
          <a:p>
            <a:pPr marL="609480" indent="-609480" defTabSz="685800">
              <a:lnSpc>
                <a:spcPct val="100000"/>
              </a:lnSpc>
              <a:spcBef>
                <a:spcPts val="499"/>
              </a:spcBef>
              <a:buNone/>
              <a:tabLst>
                <a:tab pos="0" algn="l"/>
              </a:tabLst>
            </a:pPr>
            <a:r>
              <a:rPr lang="en-US" sz="2200" b="0" u="none" strike="noStrike">
                <a:solidFill>
                  <a:srgbClr val="000000"/>
                </a:solidFill>
                <a:uFillTx/>
                <a:latin typeface="Myriad Pro"/>
                <a:ea typeface="Myriad Pro"/>
              </a:rPr>
              <a:t>There are many rules and two such rules are:</a:t>
            </a:r>
            <a:endParaRPr lang="en-GB" sz="2200" b="0" u="none" strike="noStrike">
              <a:solidFill>
                <a:srgbClr val="000000"/>
              </a:solidFill>
              <a:uFillTx/>
              <a:latin typeface="Myriad Pro"/>
            </a:endParaRPr>
          </a:p>
          <a:p>
            <a:pPr marL="609480" indent="-609480" defTabSz="685800">
              <a:lnSpc>
                <a:spcPct val="100000"/>
              </a:lnSpc>
              <a:spcBef>
                <a:spcPts val="499"/>
              </a:spcBef>
              <a:buClr>
                <a:srgbClr val="000000"/>
              </a:buClr>
              <a:buFont typeface="Arial"/>
              <a:buChar char="•"/>
              <a:tabLst>
                <a:tab pos="0" algn="l"/>
              </a:tabLst>
            </a:pPr>
            <a:r>
              <a:rPr lang="en-US" sz="2200" b="1" u="none" strike="noStrike">
                <a:solidFill>
                  <a:srgbClr val="000000"/>
                </a:solidFill>
                <a:uFillTx/>
                <a:latin typeface="Myriad Pro"/>
                <a:ea typeface="Myriad Pro"/>
              </a:rPr>
              <a:t>Second Normal Form (2NF)</a:t>
            </a:r>
            <a:endParaRPr lang="en-GB" sz="2200" b="0" u="none" strike="noStrike">
              <a:solidFill>
                <a:srgbClr val="000000"/>
              </a:solidFill>
              <a:uFillTx/>
              <a:latin typeface="Myriad Pro"/>
            </a:endParaRPr>
          </a:p>
          <a:p>
            <a:pPr marL="990720" lvl="1" indent="-533520" defTabSz="685800">
              <a:lnSpc>
                <a:spcPct val="100000"/>
              </a:lnSpc>
              <a:spcBef>
                <a:spcPts val="499"/>
              </a:spcBef>
              <a:buClr>
                <a:srgbClr val="000000"/>
              </a:buClr>
              <a:buFont typeface="Arial"/>
              <a:buChar char="–"/>
              <a:tabLst>
                <a:tab pos="0" algn="l"/>
              </a:tabLst>
            </a:pPr>
            <a:r>
              <a:rPr lang="en-US" sz="2200" b="0" u="none" strike="noStrike">
                <a:solidFill>
                  <a:srgbClr val="000000"/>
                </a:solidFill>
                <a:uFillTx/>
                <a:latin typeface="Myriad Pro"/>
                <a:ea typeface="Myriad Pro"/>
              </a:rPr>
              <a:t>Each nonprimary key attribute is identified by the </a:t>
            </a:r>
            <a:r>
              <a:rPr lang="en-US" sz="2200" b="1" i="1" u="none" strike="noStrike">
                <a:solidFill>
                  <a:srgbClr val="000000"/>
                </a:solidFill>
                <a:uFillTx/>
                <a:latin typeface="Myriad Pro"/>
                <a:ea typeface="Myriad Pro"/>
              </a:rPr>
              <a:t>whole key</a:t>
            </a:r>
            <a:r>
              <a:rPr lang="en-US" sz="2200" b="0" u="none" strike="noStrike">
                <a:solidFill>
                  <a:srgbClr val="000000"/>
                </a:solidFill>
                <a:uFillTx/>
                <a:latin typeface="Myriad Pro"/>
                <a:ea typeface="Myriad Pro"/>
              </a:rPr>
              <a:t> (called full </a:t>
            </a:r>
            <a:r>
              <a:rPr lang="en-US" sz="2200" b="1" i="1" u="none" strike="noStrike">
                <a:solidFill>
                  <a:srgbClr val="000000"/>
                </a:solidFill>
                <a:uFillTx/>
                <a:latin typeface="Myriad Pro"/>
                <a:ea typeface="Myriad Pro"/>
              </a:rPr>
              <a:t>functional dependency</a:t>
            </a:r>
            <a:r>
              <a:rPr lang="en-US" sz="2200" b="0" u="none" strike="noStrike">
                <a:solidFill>
                  <a:srgbClr val="000000"/>
                </a:solidFill>
                <a:uFillTx/>
                <a:latin typeface="Myriad Pro"/>
                <a:ea typeface="Myriad Pro"/>
              </a:rPr>
              <a:t>)</a:t>
            </a:r>
            <a:endParaRPr lang="en-GB" sz="2200" b="0" u="none" strike="noStrike">
              <a:solidFill>
                <a:srgbClr val="000000"/>
              </a:solidFill>
              <a:uFillTx/>
              <a:latin typeface="Myriad Pro"/>
            </a:endParaRPr>
          </a:p>
          <a:p>
            <a:pPr marL="609480" indent="-609480" defTabSz="685800">
              <a:lnSpc>
                <a:spcPct val="100000"/>
              </a:lnSpc>
              <a:spcBef>
                <a:spcPts val="499"/>
              </a:spcBef>
              <a:buClr>
                <a:srgbClr val="000000"/>
              </a:buClr>
              <a:buFont typeface="Arial"/>
              <a:buChar char="•"/>
              <a:tabLst>
                <a:tab pos="0" algn="l"/>
              </a:tabLst>
            </a:pPr>
            <a:r>
              <a:rPr lang="en-US" sz="2200" b="1" u="none" strike="noStrike">
                <a:solidFill>
                  <a:srgbClr val="000000"/>
                </a:solidFill>
                <a:uFillTx/>
                <a:latin typeface="Myriad Pro"/>
                <a:ea typeface="Myriad Pro"/>
              </a:rPr>
              <a:t>Third Normal Form (3NF)</a:t>
            </a:r>
            <a:endParaRPr lang="en-GB" sz="2200" b="0" u="none" strike="noStrike">
              <a:solidFill>
                <a:srgbClr val="000000"/>
              </a:solidFill>
              <a:uFillTx/>
              <a:latin typeface="Myriad Pro"/>
            </a:endParaRPr>
          </a:p>
          <a:p>
            <a:pPr marL="990720" lvl="1" indent="-533520" defTabSz="685800">
              <a:lnSpc>
                <a:spcPct val="100000"/>
              </a:lnSpc>
              <a:spcBef>
                <a:spcPts val="499"/>
              </a:spcBef>
              <a:buClr>
                <a:srgbClr val="000000"/>
              </a:buClr>
              <a:buFont typeface="Arial"/>
              <a:buChar char="–"/>
              <a:tabLst>
                <a:tab pos="0" algn="l"/>
              </a:tabLst>
            </a:pPr>
            <a:r>
              <a:rPr lang="en-US" sz="2200" b="0" u="none" strike="noStrike">
                <a:solidFill>
                  <a:srgbClr val="000000"/>
                </a:solidFill>
                <a:uFillTx/>
                <a:latin typeface="Myriad Pro"/>
                <a:ea typeface="Myriad Pro"/>
              </a:rPr>
              <a:t>Nonprimary key attributes </a:t>
            </a:r>
            <a:r>
              <a:rPr lang="en-US" sz="2200" b="0" i="1" u="none" strike="noStrike">
                <a:solidFill>
                  <a:srgbClr val="000000"/>
                </a:solidFill>
                <a:uFillTx/>
                <a:latin typeface="Myriad Pro"/>
                <a:ea typeface="Myriad Pro"/>
              </a:rPr>
              <a:t>do not depend</a:t>
            </a:r>
            <a:r>
              <a:rPr lang="en-US" sz="2200" b="0" u="none" strike="noStrike">
                <a:solidFill>
                  <a:srgbClr val="000000"/>
                </a:solidFill>
                <a:uFillTx/>
                <a:latin typeface="Myriad Pro"/>
                <a:ea typeface="Myriad Pro"/>
              </a:rPr>
              <a:t> on each other (called </a:t>
            </a:r>
            <a:r>
              <a:rPr lang="en-US" sz="2200" b="1" i="1" u="none" strike="noStrike">
                <a:solidFill>
                  <a:srgbClr val="000000"/>
                </a:solidFill>
                <a:uFillTx/>
                <a:latin typeface="Myriad Pro"/>
                <a:ea typeface="Myriad Pro"/>
              </a:rPr>
              <a:t>transitive dependencies</a:t>
            </a:r>
            <a:r>
              <a:rPr lang="en-US" sz="2200" b="0" u="none" strike="noStrike">
                <a:solidFill>
                  <a:srgbClr val="000000"/>
                </a:solidFill>
                <a:uFillTx/>
                <a:latin typeface="Myriad Pro"/>
                <a:ea typeface="Myriad Pro"/>
              </a:rPr>
              <a:t>)</a:t>
            </a:r>
            <a:endParaRPr lang="en-GB" sz="2200" b="0" u="none" strike="noStrike">
              <a:solidFill>
                <a:srgbClr val="000000"/>
              </a:solidFill>
              <a:uFillTx/>
              <a:latin typeface="Myriad Pro"/>
            </a:endParaRPr>
          </a:p>
          <a:p>
            <a:pPr marL="609480" indent="-609480" defTabSz="685800">
              <a:lnSpc>
                <a:spcPct val="100000"/>
              </a:lnSpc>
              <a:spcBef>
                <a:spcPts val="499"/>
              </a:spcBef>
              <a:buClr>
                <a:srgbClr val="000000"/>
              </a:buClr>
              <a:buFont typeface="Arial"/>
              <a:buChar char="•"/>
              <a:tabLst>
                <a:tab pos="0" algn="l"/>
              </a:tabLst>
            </a:pPr>
            <a:r>
              <a:rPr lang="en-US" sz="2200" b="0" u="none" strike="noStrike">
                <a:solidFill>
                  <a:srgbClr val="000000"/>
                </a:solidFill>
                <a:uFillTx/>
                <a:latin typeface="Myriad Pro"/>
                <a:ea typeface="Myriad Pro"/>
              </a:rPr>
              <a:t>The result of normalization is that every nonprimary key attribute depends upon the </a:t>
            </a:r>
            <a:r>
              <a:rPr lang="en-US" sz="2200" b="1" i="1" u="none" strike="noStrike">
                <a:solidFill>
                  <a:srgbClr val="000000"/>
                </a:solidFill>
                <a:uFillTx/>
                <a:latin typeface="Myriad Pro"/>
                <a:ea typeface="Myriad Pro"/>
              </a:rPr>
              <a:t>whole primary key</a:t>
            </a:r>
            <a:endParaRPr lang="en-GB" sz="2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73"/>
                                        </p:tgtEl>
                                        <p:attrNameLst>
                                          <p:attrName>style.visibility</p:attrName>
                                        </p:attrNameLst>
                                      </p:cBhvr>
                                      <p:to>
                                        <p:strVal val="visible"/>
                                      </p:to>
                                    </p:set>
                                    <p:animEffect transition="in" filter="barn(inVertical)">
                                      <p:cBhvr additive="repl">
                                        <p:cTn id="7" dur="500"/>
                                        <p:tgtEl>
                                          <p:spTgt spid="17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74"/>
                                        </p:tgtEl>
                                        <p:attrNameLst>
                                          <p:attrName>style.visibility</p:attrName>
                                        </p:attrNameLst>
                                      </p:cBhvr>
                                      <p:to>
                                        <p:strVal val="visible"/>
                                      </p:to>
                                    </p:set>
                                    <p:animEffect transition="in" filter="fade">
                                      <p:cBhvr additive="repl">
                                        <p:cTn id="12" dur="1000"/>
                                        <p:tgtEl>
                                          <p:spTgt spid="174"/>
                                        </p:tgtEl>
                                      </p:cBhvr>
                                    </p:animEffect>
                                    <p:anim calcmode="lin" valueType="num">
                                      <p:cBhvr additive="repl">
                                        <p:cTn id="13" dur="1000" fill="hold"/>
                                        <p:tgtEl>
                                          <p:spTgt spid="174"/>
                                        </p:tgtEl>
                                        <p:attrNameLst>
                                          <p:attrName>ppt_x</p:attrName>
                                        </p:attrNameLst>
                                      </p:cBhvr>
                                      <p:tavLst>
                                        <p:tav tm="0">
                                          <p:val>
                                            <p:strVal val="#ppt_x"/>
                                          </p:val>
                                        </p:tav>
                                        <p:tav tm="100000">
                                          <p:val>
                                            <p:strVal val="#ppt_x"/>
                                          </p:val>
                                        </p:tav>
                                      </p:tavLst>
                                    </p:anim>
                                    <p:anim calcmode="lin" valueType="num">
                                      <p:cBhvr additive="repl">
                                        <p:cTn id="14" dur="1000" fill="hold"/>
                                        <p:tgtEl>
                                          <p:spTgt spid="17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PlaceHolder 1"/>
          <p:cNvSpPr>
            <a:spLocks noGrp="1"/>
          </p:cNvSpPr>
          <p:nvPr>
            <p:ph type="title"/>
          </p:nvPr>
        </p:nvSpPr>
        <p:spPr>
          <a:xfrm>
            <a:off x="185040" y="102600"/>
            <a:ext cx="8773920" cy="7804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Example of Unnormalization</a:t>
            </a:r>
            <a:endParaRPr lang="en-GB" sz="4000" b="0" u="none" strike="noStrike">
              <a:solidFill>
                <a:srgbClr val="000000"/>
              </a:solidFill>
              <a:uFillTx/>
              <a:latin typeface="Myriad Pro"/>
            </a:endParaRPr>
          </a:p>
        </p:txBody>
      </p:sp>
      <p:sp>
        <p:nvSpPr>
          <p:cNvPr id="176"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rmAutofit/>
          </a:bodyPr>
          <a:lstStyle/>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pic>
        <p:nvPicPr>
          <p:cNvPr id="177" name="Picture 2"/>
          <p:cNvPicPr/>
          <p:nvPr/>
        </p:nvPicPr>
        <p:blipFill>
          <a:blip r:embed="rId2"/>
          <a:stretch/>
        </p:blipFill>
        <p:spPr>
          <a:xfrm>
            <a:off x="185040" y="1397160"/>
            <a:ext cx="8773920" cy="371880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75"/>
                                        </p:tgtEl>
                                        <p:attrNameLst>
                                          <p:attrName>style.visibility</p:attrName>
                                        </p:attrNameLst>
                                      </p:cBhvr>
                                      <p:to>
                                        <p:strVal val="visible"/>
                                      </p:to>
                                    </p:set>
                                    <p:animEffect transition="in" filter="barn(inVertical)">
                                      <p:cBhvr additive="repl">
                                        <p:cTn id="7" dur="500"/>
                                        <p:tgtEl>
                                          <p:spTgt spid="17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76"/>
                                        </p:tgtEl>
                                        <p:attrNameLst>
                                          <p:attrName>style.visibility</p:attrName>
                                        </p:attrNameLst>
                                      </p:cBhvr>
                                      <p:to>
                                        <p:strVal val="visible"/>
                                      </p:to>
                                    </p:set>
                                    <p:animEffect transition="in" filter="fade">
                                      <p:cBhvr additive="repl">
                                        <p:cTn id="12" dur="1000"/>
                                        <p:tgtEl>
                                          <p:spTgt spid="176"/>
                                        </p:tgtEl>
                                      </p:cBhvr>
                                    </p:animEffect>
                                    <p:anim calcmode="lin" valueType="num">
                                      <p:cBhvr additive="repl">
                                        <p:cTn id="13" dur="1000" fill="hold"/>
                                        <p:tgtEl>
                                          <p:spTgt spid="176"/>
                                        </p:tgtEl>
                                        <p:attrNameLst>
                                          <p:attrName>ppt_x</p:attrName>
                                        </p:attrNameLst>
                                      </p:cBhvr>
                                      <p:tavLst>
                                        <p:tav tm="0">
                                          <p:val>
                                            <p:strVal val="#ppt_x"/>
                                          </p:val>
                                        </p:tav>
                                        <p:tav tm="100000">
                                          <p:val>
                                            <p:strVal val="#ppt_x"/>
                                          </p:val>
                                        </p:tav>
                                      </p:tavLst>
                                    </p:anim>
                                    <p:anim calcmode="lin" valueType="num">
                                      <p:cBhvr additive="repl">
                                        <p:cTn id="14" dur="1000" fill="hold"/>
                                        <p:tgtEl>
                                          <p:spTgt spid="1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8" name="PlaceHolder 1"/>
          <p:cNvSpPr>
            <a:spLocks noGrp="1"/>
          </p:cNvSpPr>
          <p:nvPr>
            <p:ph type="title"/>
          </p:nvPr>
        </p:nvSpPr>
        <p:spPr>
          <a:xfrm>
            <a:off x="185040" y="102600"/>
            <a:ext cx="8773920" cy="78048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US" sz="4000" b="1" u="none" strike="noStrike">
                <a:solidFill>
                  <a:srgbClr val="000000"/>
                </a:solidFill>
                <a:uFillTx/>
                <a:latin typeface="Myriad Pro"/>
                <a:ea typeface="Myriad Pro"/>
              </a:rPr>
              <a:t>Example of Normalization</a:t>
            </a:r>
            <a:endParaRPr lang="en-GB" sz="4000" b="0" u="none" strike="noStrike">
              <a:solidFill>
                <a:srgbClr val="000000"/>
              </a:solidFill>
              <a:uFillTx/>
              <a:latin typeface="Myriad Pro"/>
            </a:endParaRPr>
          </a:p>
        </p:txBody>
      </p:sp>
      <p:sp>
        <p:nvSpPr>
          <p:cNvPr id="179"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rmAutofit/>
          </a:bodyPr>
          <a:lstStyle/>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defTabSz="685800">
              <a:lnSpc>
                <a:spcPct val="100000"/>
              </a:lnSpc>
              <a:spcBef>
                <a:spcPts val="499"/>
              </a:spcBef>
              <a:buNone/>
            </a:pPr>
            <a:endParaRPr lang="en-GB" sz="2200" b="0" u="none" strike="noStrike">
              <a:solidFill>
                <a:srgbClr val="000000"/>
              </a:solidFill>
              <a:uFillTx/>
              <a:latin typeface="Myriad Pro"/>
            </a:endParaRPr>
          </a:p>
          <a:p>
            <a:pPr indent="0" algn="ctr" defTabSz="685800">
              <a:lnSpc>
                <a:spcPct val="125000"/>
              </a:lnSpc>
              <a:spcBef>
                <a:spcPts val="499"/>
              </a:spcBef>
              <a:buNone/>
              <a:tabLst>
                <a:tab pos="0" algn="l"/>
              </a:tabLst>
            </a:pPr>
            <a:endParaRPr lang="en-GB" sz="4400" b="0" u="none" strike="noStrike">
              <a:solidFill>
                <a:srgbClr val="000000"/>
              </a:solidFill>
              <a:uFillTx/>
              <a:latin typeface="Myriad Pro"/>
            </a:endParaRPr>
          </a:p>
        </p:txBody>
      </p:sp>
      <p:pic>
        <p:nvPicPr>
          <p:cNvPr id="180" name="Picture 1"/>
          <p:cNvPicPr/>
          <p:nvPr/>
        </p:nvPicPr>
        <p:blipFill>
          <a:blip r:embed="rId2"/>
          <a:stretch/>
        </p:blipFill>
        <p:spPr>
          <a:xfrm>
            <a:off x="267120" y="811800"/>
            <a:ext cx="8485920" cy="467424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78"/>
                                        </p:tgtEl>
                                        <p:attrNameLst>
                                          <p:attrName>style.visibility</p:attrName>
                                        </p:attrNameLst>
                                      </p:cBhvr>
                                      <p:to>
                                        <p:strVal val="visible"/>
                                      </p:to>
                                    </p:set>
                                    <p:animEffect transition="in" filter="barn(inVertical)">
                                      <p:cBhvr additive="repl">
                                        <p:cTn id="7" dur="500"/>
                                        <p:tgtEl>
                                          <p:spTgt spid="17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79"/>
                                        </p:tgtEl>
                                        <p:attrNameLst>
                                          <p:attrName>style.visibility</p:attrName>
                                        </p:attrNameLst>
                                      </p:cBhvr>
                                      <p:to>
                                        <p:strVal val="visible"/>
                                      </p:to>
                                    </p:set>
                                    <p:animEffect transition="in" filter="fade">
                                      <p:cBhvr additive="repl">
                                        <p:cTn id="12" dur="1000"/>
                                        <p:tgtEl>
                                          <p:spTgt spid="179"/>
                                        </p:tgtEl>
                                      </p:cBhvr>
                                    </p:animEffect>
                                    <p:anim calcmode="lin" valueType="num">
                                      <p:cBhvr additive="repl">
                                        <p:cTn id="13" dur="1000" fill="hold"/>
                                        <p:tgtEl>
                                          <p:spTgt spid="179"/>
                                        </p:tgtEl>
                                        <p:attrNameLst>
                                          <p:attrName>ppt_x</p:attrName>
                                        </p:attrNameLst>
                                      </p:cBhvr>
                                      <p:tavLst>
                                        <p:tav tm="0">
                                          <p:val>
                                            <p:strVal val="#ppt_x"/>
                                          </p:val>
                                        </p:tav>
                                        <p:tav tm="100000">
                                          <p:val>
                                            <p:strVal val="#ppt_x"/>
                                          </p:val>
                                        </p:tav>
                                      </p:tavLst>
                                    </p:anim>
                                    <p:anim calcmode="lin" valueType="num">
                                      <p:cBhvr additive="repl">
                                        <p:cTn id="14" dur="1000" fill="hold"/>
                                        <p:tgtEl>
                                          <p:spTgt spid="17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82"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rmAutofit/>
          </a:bodyPr>
          <a:lstStyle/>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DBMS includes tools for accessing and manipulating information in databases.</a:t>
            </a:r>
            <a:endParaRPr lang="en-GB" sz="3200" b="0" u="none" strike="noStrike">
              <a:solidFill>
                <a:srgbClr val="000000"/>
              </a:solidFill>
              <a:uFillTx/>
              <a:latin typeface="Myriad Pro"/>
            </a:endParaRPr>
          </a:p>
          <a:p>
            <a:pPr indent="0" algn="just" defTabSz="685800">
              <a:lnSpc>
                <a:spcPct val="100000"/>
              </a:lnSpc>
              <a:spcBef>
                <a:spcPts val="499"/>
              </a:spcBef>
              <a:buNone/>
              <a:tabLst>
                <a:tab pos="0" algn="l"/>
              </a:tabLst>
            </a:pPr>
            <a:endParaRPr lang="en-GB" sz="32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tabLst>
                <a:tab pos="0" algn="l"/>
              </a:tabLst>
            </a:pPr>
            <a:r>
              <a:rPr lang="en-GB" sz="3200" b="0" u="none" strike="noStrike">
                <a:solidFill>
                  <a:srgbClr val="000000"/>
                </a:solidFill>
                <a:uFillTx/>
                <a:latin typeface="Myriad Pro"/>
                <a:ea typeface="Myriad Pro"/>
              </a:rPr>
              <a:t>Most DBMS have a specialized language called a </a:t>
            </a:r>
            <a:r>
              <a:rPr lang="en-GB" sz="3200" b="1" u="none" strike="noStrike">
                <a:solidFill>
                  <a:srgbClr val="000000"/>
                </a:solidFill>
                <a:uFillTx/>
                <a:latin typeface="Myriad Pro"/>
                <a:ea typeface="Myriad Pro"/>
              </a:rPr>
              <a:t>data manipulation language </a:t>
            </a:r>
            <a:r>
              <a:rPr lang="en-GB" sz="3200" b="0" u="none" strike="noStrike">
                <a:solidFill>
                  <a:srgbClr val="000000"/>
                </a:solidFill>
                <a:uFillTx/>
                <a:latin typeface="Myriad Pro"/>
                <a:ea typeface="Myriad Pro"/>
              </a:rPr>
              <a:t>that is used to add, change, delete, and retrieve the data in the database.</a:t>
            </a: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1"/>
                                        </p:tgtEl>
                                        <p:attrNameLst>
                                          <p:attrName>style.visibility</p:attrName>
                                        </p:attrNameLst>
                                      </p:cBhvr>
                                      <p:to>
                                        <p:strVal val="visible"/>
                                      </p:to>
                                    </p:set>
                                    <p:animEffect transition="in" filter="barn(inVertical)">
                                      <p:cBhvr additive="repl">
                                        <p:cTn id="7" dur="500"/>
                                        <p:tgtEl>
                                          <p:spTgt spid="181"/>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82"/>
                                        </p:tgtEl>
                                        <p:attrNameLst>
                                          <p:attrName>style.visibility</p:attrName>
                                        </p:attrNameLst>
                                      </p:cBhvr>
                                      <p:to>
                                        <p:strVal val="visible"/>
                                      </p:to>
                                    </p:set>
                                    <p:animEffect transition="in" filter="fade">
                                      <p:cBhvr additive="repl">
                                        <p:cTn id="12" dur="1000"/>
                                        <p:tgtEl>
                                          <p:spTgt spid="182"/>
                                        </p:tgtEl>
                                      </p:cBhvr>
                                    </p:animEffect>
                                    <p:anim calcmode="lin" valueType="num">
                                      <p:cBhvr additive="repl">
                                        <p:cTn id="13" dur="1000" fill="hold"/>
                                        <p:tgtEl>
                                          <p:spTgt spid="182"/>
                                        </p:tgtEl>
                                        <p:attrNameLst>
                                          <p:attrName>ppt_x</p:attrName>
                                        </p:attrNameLst>
                                      </p:cBhvr>
                                      <p:tavLst>
                                        <p:tav tm="0">
                                          <p:val>
                                            <p:strVal val="#ppt_x"/>
                                          </p:val>
                                        </p:tav>
                                        <p:tav tm="100000">
                                          <p:val>
                                            <p:strVal val="#ppt_x"/>
                                          </p:val>
                                        </p:tav>
                                      </p:tavLst>
                                    </p:anim>
                                    <p:anim calcmode="lin" valueType="num">
                                      <p:cBhvr additive="repl">
                                        <p:cTn id="14" dur="1000" fill="hold"/>
                                        <p:tgtEl>
                                          <p:spTgt spid="18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3"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84"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rmAutofit/>
          </a:bodyPr>
          <a:lstStyle/>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This language contains commands that permit end users and programming specialists to extract data from the database to satisfy information requests and develop applications. </a:t>
            </a:r>
            <a:endParaRPr lang="en-GB" sz="3200" b="0" u="none" strike="noStrike">
              <a:solidFill>
                <a:srgbClr val="000000"/>
              </a:solidFill>
              <a:uFillTx/>
              <a:latin typeface="Myriad Pro"/>
            </a:endParaRPr>
          </a:p>
          <a:p>
            <a:pPr indent="0" algn="just" defTabSz="685800">
              <a:lnSpc>
                <a:spcPct val="100000"/>
              </a:lnSpc>
              <a:spcBef>
                <a:spcPts val="499"/>
              </a:spcBef>
              <a:buNone/>
            </a:pPr>
            <a:endParaRPr lang="en-GB" sz="32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The most prominent data manipulation language today is </a:t>
            </a:r>
            <a:r>
              <a:rPr lang="en-GB" sz="3200" b="1" u="none" strike="noStrike">
                <a:solidFill>
                  <a:srgbClr val="000000"/>
                </a:solidFill>
                <a:uFillTx/>
                <a:latin typeface="Myriad Pro"/>
                <a:ea typeface="Myriad Pro"/>
              </a:rPr>
              <a:t>Structured Query Language</a:t>
            </a:r>
            <a:r>
              <a:rPr lang="en-GB" sz="3200" b="0" u="none" strike="noStrike">
                <a:solidFill>
                  <a:srgbClr val="000000"/>
                </a:solidFill>
                <a:uFillTx/>
                <a:latin typeface="Myriad Pro"/>
                <a:ea typeface="Myriad Pro"/>
              </a:rPr>
              <a:t>, or </a:t>
            </a:r>
            <a:r>
              <a:rPr lang="en-GB" sz="3200" b="1" u="none" strike="noStrike">
                <a:solidFill>
                  <a:srgbClr val="000000"/>
                </a:solidFill>
                <a:uFillTx/>
                <a:latin typeface="Myriad Pro"/>
                <a:ea typeface="Myriad Pro"/>
              </a:rPr>
              <a:t>SQL</a:t>
            </a:r>
            <a:r>
              <a:rPr lang="en-GB" sz="3200" b="0" u="none" strike="noStrike">
                <a:solidFill>
                  <a:srgbClr val="000000"/>
                </a:solidFill>
                <a:uFillTx/>
                <a:latin typeface="Myriad Pro"/>
                <a:ea typeface="Myriad Pro"/>
              </a:rPr>
              <a:t>. </a:t>
            </a: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3"/>
                                        </p:tgtEl>
                                        <p:attrNameLst>
                                          <p:attrName>style.visibility</p:attrName>
                                        </p:attrNameLst>
                                      </p:cBhvr>
                                      <p:to>
                                        <p:strVal val="visible"/>
                                      </p:to>
                                    </p:set>
                                    <p:animEffect transition="in" filter="barn(inVertical)">
                                      <p:cBhvr additive="repl">
                                        <p:cTn id="7" dur="500"/>
                                        <p:tgtEl>
                                          <p:spTgt spid="18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84"/>
                                        </p:tgtEl>
                                        <p:attrNameLst>
                                          <p:attrName>style.visibility</p:attrName>
                                        </p:attrNameLst>
                                      </p:cBhvr>
                                      <p:to>
                                        <p:strVal val="visible"/>
                                      </p:to>
                                    </p:set>
                                    <p:animEffect transition="in" filter="fade">
                                      <p:cBhvr additive="repl">
                                        <p:cTn id="12" dur="1000"/>
                                        <p:tgtEl>
                                          <p:spTgt spid="184"/>
                                        </p:tgtEl>
                                      </p:cBhvr>
                                    </p:animEffect>
                                    <p:anim calcmode="lin" valueType="num">
                                      <p:cBhvr additive="repl">
                                        <p:cTn id="13" dur="1000" fill="hold"/>
                                        <p:tgtEl>
                                          <p:spTgt spid="184"/>
                                        </p:tgtEl>
                                        <p:attrNameLst>
                                          <p:attrName>ppt_x</p:attrName>
                                        </p:attrNameLst>
                                      </p:cBhvr>
                                      <p:tavLst>
                                        <p:tav tm="0">
                                          <p:val>
                                            <p:strVal val="#ppt_x"/>
                                          </p:val>
                                        </p:tav>
                                        <p:tav tm="100000">
                                          <p:val>
                                            <p:strVal val="#ppt_x"/>
                                          </p:val>
                                        </p:tav>
                                      </p:tavLst>
                                    </p:anim>
                                    <p:anim calcmode="lin" valueType="num">
                                      <p:cBhvr additive="repl">
                                        <p:cTn id="14" dur="1000" fill="hold"/>
                                        <p:tgtEl>
                                          <p:spTgt spid="1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86"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rmAutofit/>
          </a:bodyPr>
          <a:lstStyle/>
          <a:p>
            <a:pPr indent="0">
              <a:spcBef>
                <a:spcPts val="1417"/>
              </a:spcBef>
              <a:buNone/>
            </a:pPr>
            <a:endParaRPr lang="en-GB" sz="2400" b="0" u="none" strike="noStrike">
              <a:solidFill>
                <a:srgbClr val="000000"/>
              </a:solidFill>
              <a:uFillTx/>
              <a:latin typeface="Myriad Pro"/>
              <a:ea typeface="Myriad Pro"/>
            </a:endParaRPr>
          </a:p>
        </p:txBody>
      </p:sp>
      <p:pic>
        <p:nvPicPr>
          <p:cNvPr id="187" name="Picture 1" descr="A screenshot of a computer&#10;&#10;Description automatically generated"/>
          <p:cNvPicPr/>
          <p:nvPr/>
        </p:nvPicPr>
        <p:blipFill>
          <a:blip r:embed="rId2"/>
          <a:stretch/>
        </p:blipFill>
        <p:spPr>
          <a:xfrm>
            <a:off x="618840" y="914400"/>
            <a:ext cx="8011080" cy="427356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5"/>
                                        </p:tgtEl>
                                        <p:attrNameLst>
                                          <p:attrName>style.visibility</p:attrName>
                                        </p:attrNameLst>
                                      </p:cBhvr>
                                      <p:to>
                                        <p:strVal val="visible"/>
                                      </p:to>
                                    </p:set>
                                    <p:animEffect transition="in" filter="barn(inVertical)">
                                      <p:cBhvr additive="repl">
                                        <p:cTn id="7" dur="500"/>
                                        <p:tgtEl>
                                          <p:spTgt spid="18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86"/>
                                        </p:tgtEl>
                                        <p:attrNameLst>
                                          <p:attrName>style.visibility</p:attrName>
                                        </p:attrNameLst>
                                      </p:cBhvr>
                                      <p:to>
                                        <p:strVal val="visible"/>
                                      </p:to>
                                    </p:set>
                                    <p:animEffect transition="in" filter="fade">
                                      <p:cBhvr additive="repl">
                                        <p:cTn id="12" dur="1000"/>
                                        <p:tgtEl>
                                          <p:spTgt spid="186"/>
                                        </p:tgtEl>
                                      </p:cBhvr>
                                    </p:animEffect>
                                    <p:anim calcmode="lin" valueType="num">
                                      <p:cBhvr additive="repl">
                                        <p:cTn id="13" dur="1000" fill="hold"/>
                                        <p:tgtEl>
                                          <p:spTgt spid="186"/>
                                        </p:tgtEl>
                                        <p:attrNameLst>
                                          <p:attrName>ppt_x</p:attrName>
                                        </p:attrNameLst>
                                      </p:cBhvr>
                                      <p:tavLst>
                                        <p:tav tm="0">
                                          <p:val>
                                            <p:strVal val="#ppt_x"/>
                                          </p:val>
                                        </p:tav>
                                        <p:tav tm="100000">
                                          <p:val>
                                            <p:strVal val="#ppt_x"/>
                                          </p:val>
                                        </p:tav>
                                      </p:tavLst>
                                    </p:anim>
                                    <p:anim calcmode="lin" valueType="num">
                                      <p:cBhvr additive="repl">
                                        <p:cTn id="14" dur="1000" fill="hold"/>
                                        <p:tgtEl>
                                          <p:spTgt spid="18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89"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indent="0" algn="just" defTabSz="685800">
              <a:lnSpc>
                <a:spcPct val="100000"/>
              </a:lnSpc>
              <a:spcBef>
                <a:spcPts val="499"/>
              </a:spcBef>
              <a:buNone/>
            </a:pPr>
            <a:endParaRPr lang="en-GB" sz="32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The above figure (i.e. figure 6-7) is an example of typical SQL.</a:t>
            </a:r>
            <a:endParaRPr lang="en-GB" sz="3200" b="0" u="none" strike="noStrike">
              <a:solidFill>
                <a:srgbClr val="000000"/>
              </a:solidFill>
              <a:uFillTx/>
              <a:latin typeface="Myriad Pro"/>
            </a:endParaRPr>
          </a:p>
          <a:p>
            <a:pPr indent="0" algn="just" defTabSz="685800">
              <a:lnSpc>
                <a:spcPct val="100000"/>
              </a:lnSpc>
              <a:spcBef>
                <a:spcPts val="499"/>
              </a:spcBef>
              <a:buNone/>
            </a:pPr>
            <a:endParaRPr lang="en-GB" sz="3200" b="0" u="none" strike="noStrike">
              <a:solidFill>
                <a:srgbClr val="000000"/>
              </a:solidFill>
              <a:uFillTx/>
              <a:latin typeface="Myriad Pro"/>
            </a:endParaRPr>
          </a:p>
          <a:p>
            <a:pPr indent="0" algn="just" defTabSz="685800">
              <a:lnSpc>
                <a:spcPct val="100000"/>
              </a:lnSpc>
              <a:spcBef>
                <a:spcPts val="499"/>
              </a:spcBef>
              <a:buNone/>
            </a:pPr>
            <a:endParaRPr lang="en-GB" sz="32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3200" b="0" u="none" strike="noStrike">
                <a:solidFill>
                  <a:srgbClr val="000000"/>
                </a:solidFill>
                <a:uFillTx/>
                <a:latin typeface="Myriad Pro"/>
                <a:ea typeface="Myriad Pro"/>
              </a:rPr>
              <a:t>It illustrates the SQL query that would produce the new resultant table as displayed in the next slide (i.e., Figure 6-5). </a:t>
            </a:r>
            <a:endParaRPr lang="en-GB" sz="3200" b="0" u="none" strike="noStrike">
              <a:solidFill>
                <a:srgbClr val="000000"/>
              </a:solidFill>
              <a:uFillTx/>
              <a:latin typeface="Myriad Pro"/>
            </a:endParaRPr>
          </a:p>
          <a:p>
            <a:pPr indent="0" algn="just" defTabSz="685800">
              <a:lnSpc>
                <a:spcPct val="100000"/>
              </a:lnSpc>
              <a:spcBef>
                <a:spcPts val="499"/>
              </a:spcBef>
              <a:buNone/>
            </a:pPr>
            <a:endParaRPr lang="en-GB" sz="24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barn(inVertical)">
                                      <p:cBhvr additive="repl">
                                        <p:cTn id="7" dur="500"/>
                                        <p:tgtEl>
                                          <p:spTgt spid="18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89"/>
                                        </p:tgtEl>
                                        <p:attrNameLst>
                                          <p:attrName>style.visibility</p:attrName>
                                        </p:attrNameLst>
                                      </p:cBhvr>
                                      <p:to>
                                        <p:strVal val="visible"/>
                                      </p:to>
                                    </p:set>
                                    <p:animEffect transition="in" filter="fade">
                                      <p:cBhvr additive="repl">
                                        <p:cTn id="12" dur="1000"/>
                                        <p:tgtEl>
                                          <p:spTgt spid="189"/>
                                        </p:tgtEl>
                                      </p:cBhvr>
                                    </p:animEffect>
                                    <p:anim calcmode="lin" valueType="num">
                                      <p:cBhvr additive="repl">
                                        <p:cTn id="13" dur="1000" fill="hold"/>
                                        <p:tgtEl>
                                          <p:spTgt spid="189"/>
                                        </p:tgtEl>
                                        <p:attrNameLst>
                                          <p:attrName>ppt_x</p:attrName>
                                        </p:attrNameLst>
                                      </p:cBhvr>
                                      <p:tavLst>
                                        <p:tav tm="0">
                                          <p:val>
                                            <p:strVal val="#ppt_x"/>
                                          </p:val>
                                        </p:tav>
                                        <p:tav tm="100000">
                                          <p:val>
                                            <p:strVal val="#ppt_x"/>
                                          </p:val>
                                        </p:tav>
                                      </p:tavLst>
                                    </p:anim>
                                    <p:anim calcmode="lin" valueType="num">
                                      <p:cBhvr additive="repl">
                                        <p:cTn id="14" dur="1000" fill="hold"/>
                                        <p:tgtEl>
                                          <p:spTgt spid="18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91"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indent="0">
              <a:spcBef>
                <a:spcPts val="1417"/>
              </a:spcBef>
              <a:buNone/>
            </a:pPr>
            <a:endParaRPr lang="en-GB" sz="2400" b="0" u="none" strike="noStrike">
              <a:solidFill>
                <a:srgbClr val="000000"/>
              </a:solidFill>
              <a:uFillTx/>
              <a:latin typeface="Myriad Pro"/>
              <a:ea typeface="Myriad Pro"/>
            </a:endParaRPr>
          </a:p>
        </p:txBody>
      </p:sp>
      <p:pic>
        <p:nvPicPr>
          <p:cNvPr id="192" name="Picture 1"/>
          <p:cNvPicPr/>
          <p:nvPr/>
        </p:nvPicPr>
        <p:blipFill>
          <a:blip r:embed="rId2"/>
          <a:stretch/>
        </p:blipFill>
        <p:spPr>
          <a:xfrm>
            <a:off x="412560" y="811800"/>
            <a:ext cx="8320320" cy="453060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animEffect transition="in" filter="barn(inVertical)">
                                      <p:cBhvr additive="repl">
                                        <p:cTn id="7" dur="500"/>
                                        <p:tgtEl>
                                          <p:spTgt spid="19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91"/>
                                        </p:tgtEl>
                                        <p:attrNameLst>
                                          <p:attrName>style.visibility</p:attrName>
                                        </p:attrNameLst>
                                      </p:cBhvr>
                                      <p:to>
                                        <p:strVal val="visible"/>
                                      </p:to>
                                    </p:set>
                                    <p:animEffect transition="in" filter="fade">
                                      <p:cBhvr additive="repl">
                                        <p:cTn id="12" dur="1000"/>
                                        <p:tgtEl>
                                          <p:spTgt spid="191"/>
                                        </p:tgtEl>
                                      </p:cBhvr>
                                    </p:animEffect>
                                    <p:anim calcmode="lin" valueType="num">
                                      <p:cBhvr additive="repl">
                                        <p:cTn id="13" dur="1000" fill="hold"/>
                                        <p:tgtEl>
                                          <p:spTgt spid="191"/>
                                        </p:tgtEl>
                                        <p:attrNameLst>
                                          <p:attrName>ppt_x</p:attrName>
                                        </p:attrNameLst>
                                      </p:cBhvr>
                                      <p:tavLst>
                                        <p:tav tm="0">
                                          <p:val>
                                            <p:strVal val="#ppt_x"/>
                                          </p:val>
                                        </p:tav>
                                        <p:tav tm="100000">
                                          <p:val>
                                            <p:strVal val="#ppt_x"/>
                                          </p:val>
                                        </p:tav>
                                      </p:tavLst>
                                    </p:anim>
                                    <p:anim calcmode="lin" valueType="num">
                                      <p:cBhvr additive="repl">
                                        <p:cTn id="14" dur="1000" fill="hold"/>
                                        <p:tgtEl>
                                          <p:spTgt spid="19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94"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Users of DBMS for large and midrange computers, such as DB2, Oracle, or SQL Server, would employ SQL to retrieve information they needed from the database. </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Microsoft Access also uses SQL, but it provides its own set of user-friendly tools for querying databases and for organizing data from databases into more polished reports.</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93"/>
                                        </p:tgtEl>
                                        <p:attrNameLst>
                                          <p:attrName>style.visibility</p:attrName>
                                        </p:attrNameLst>
                                      </p:cBhvr>
                                      <p:to>
                                        <p:strVal val="visible"/>
                                      </p:to>
                                    </p:set>
                                    <p:animEffect transition="in" filter="barn(inVertical)">
                                      <p:cBhvr additive="repl">
                                        <p:cTn id="7" dur="500"/>
                                        <p:tgtEl>
                                          <p:spTgt spid="19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94"/>
                                        </p:tgtEl>
                                        <p:attrNameLst>
                                          <p:attrName>style.visibility</p:attrName>
                                        </p:attrNameLst>
                                      </p:cBhvr>
                                      <p:to>
                                        <p:strVal val="visible"/>
                                      </p:to>
                                    </p:set>
                                    <p:animEffect transition="in" filter="fade">
                                      <p:cBhvr additive="repl">
                                        <p:cTn id="12" dur="1000"/>
                                        <p:tgtEl>
                                          <p:spTgt spid="194"/>
                                        </p:tgtEl>
                                      </p:cBhvr>
                                    </p:animEffect>
                                    <p:anim calcmode="lin" valueType="num">
                                      <p:cBhvr additive="repl">
                                        <p:cTn id="13" dur="1000" fill="hold"/>
                                        <p:tgtEl>
                                          <p:spTgt spid="194"/>
                                        </p:tgtEl>
                                        <p:attrNameLst>
                                          <p:attrName>ppt_x</p:attrName>
                                        </p:attrNameLst>
                                      </p:cBhvr>
                                      <p:tavLst>
                                        <p:tav tm="0">
                                          <p:val>
                                            <p:strVal val="#ppt_x"/>
                                          </p:val>
                                        </p:tav>
                                        <p:tav tm="100000">
                                          <p:val>
                                            <p:strVal val="#ppt_x"/>
                                          </p:val>
                                        </p:tav>
                                      </p:tavLst>
                                    </p:anim>
                                    <p:anim calcmode="lin" valueType="num">
                                      <p:cBhvr additive="repl">
                                        <p:cTn id="14" dur="1000" fill="hold"/>
                                        <p:tgtEl>
                                          <p:spTgt spid="19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96"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In Microsoft Access, you will find features that enable users to create queries by identifying the tables and fields they want and the results, and then selecting the rows from the database that meet particular criteria. </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These actions in turn are translated into SQL commands. This is illustrated in the next slide (i.e., figure 6-8).</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barn(inVertical)">
                                      <p:cBhvr additive="repl">
                                        <p:cTn id="7" dur="500"/>
                                        <p:tgtEl>
                                          <p:spTgt spid="19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96"/>
                                        </p:tgtEl>
                                        <p:attrNameLst>
                                          <p:attrName>style.visibility</p:attrName>
                                        </p:attrNameLst>
                                      </p:cBhvr>
                                      <p:to>
                                        <p:strVal val="visible"/>
                                      </p:to>
                                    </p:set>
                                    <p:animEffect transition="in" filter="fade">
                                      <p:cBhvr additive="repl">
                                        <p:cTn id="12" dur="1000"/>
                                        <p:tgtEl>
                                          <p:spTgt spid="196"/>
                                        </p:tgtEl>
                                      </p:cBhvr>
                                    </p:animEffect>
                                    <p:anim calcmode="lin" valueType="num">
                                      <p:cBhvr additive="repl">
                                        <p:cTn id="13" dur="1000" fill="hold"/>
                                        <p:tgtEl>
                                          <p:spTgt spid="196"/>
                                        </p:tgtEl>
                                        <p:attrNameLst>
                                          <p:attrName>ppt_x</p:attrName>
                                        </p:attrNameLst>
                                      </p:cBhvr>
                                      <p:tavLst>
                                        <p:tav tm="0">
                                          <p:val>
                                            <p:strVal val="#ppt_x"/>
                                          </p:val>
                                        </p:tav>
                                        <p:tav tm="100000">
                                          <p:val>
                                            <p:strVal val="#ppt_x"/>
                                          </p:val>
                                        </p:tav>
                                      </p:tavLst>
                                    </p:anim>
                                    <p:anim calcmode="lin" valueType="num">
                                      <p:cBhvr additive="repl">
                                        <p:cTn id="14" dur="1000" fill="hold"/>
                                        <p:tgtEl>
                                          <p:spTgt spid="19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198"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indent="0" defTabSz="685800">
              <a:lnSpc>
                <a:spcPct val="100000"/>
              </a:lnSpc>
              <a:spcBef>
                <a:spcPts val="499"/>
              </a:spcBef>
              <a:buNone/>
            </a:pP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p:txBody>
      </p:sp>
      <p:pic>
        <p:nvPicPr>
          <p:cNvPr id="199" name="Picture 1"/>
          <p:cNvPicPr/>
          <p:nvPr/>
        </p:nvPicPr>
        <p:blipFill>
          <a:blip r:embed="rId2"/>
          <a:stretch/>
        </p:blipFill>
        <p:spPr>
          <a:xfrm>
            <a:off x="185040" y="893880"/>
            <a:ext cx="8537400" cy="4430160"/>
          </a:xfrm>
          <a:prstGeom prst="rect">
            <a:avLst/>
          </a:prstGeom>
          <a:noFill/>
          <a:ln w="0">
            <a:noFill/>
          </a:ln>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animEffect transition="in" filter="barn(inVertical)">
                                      <p:cBhvr additive="repl">
                                        <p:cTn id="7" dur="500"/>
                                        <p:tgtEl>
                                          <p:spTgt spid="19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198"/>
                                        </p:tgtEl>
                                        <p:attrNameLst>
                                          <p:attrName>style.visibility</p:attrName>
                                        </p:attrNameLst>
                                      </p:cBhvr>
                                      <p:to>
                                        <p:strVal val="visible"/>
                                      </p:to>
                                    </p:set>
                                    <p:animEffect transition="in" filter="fade">
                                      <p:cBhvr additive="repl">
                                        <p:cTn id="12" dur="1000"/>
                                        <p:tgtEl>
                                          <p:spTgt spid="198"/>
                                        </p:tgtEl>
                                      </p:cBhvr>
                                    </p:animEffect>
                                    <p:anim calcmode="lin" valueType="num">
                                      <p:cBhvr additive="repl">
                                        <p:cTn id="13" dur="1000" fill="hold"/>
                                        <p:tgtEl>
                                          <p:spTgt spid="198"/>
                                        </p:tgtEl>
                                        <p:attrNameLst>
                                          <p:attrName>ppt_x</p:attrName>
                                        </p:attrNameLst>
                                      </p:cBhvr>
                                      <p:tavLst>
                                        <p:tav tm="0">
                                          <p:val>
                                            <p:strVal val="#ppt_x"/>
                                          </p:val>
                                        </p:tav>
                                        <p:tav tm="100000">
                                          <p:val>
                                            <p:strVal val="#ppt_x"/>
                                          </p:val>
                                        </p:tav>
                                      </p:tavLst>
                                    </p:anim>
                                    <p:anim calcmode="lin" valueType="num">
                                      <p:cBhvr additive="repl">
                                        <p:cTn id="14" dur="1000" fill="hold"/>
                                        <p:tgtEl>
                                          <p:spTgt spid="1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201"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The above slide (figure 6-8) illustrates how the same query as the SQL query to select parts and suppliers would be constructed using the Microsoft query-building tools.</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Microsoft Access and other DBMS include capabilities for report generation so that the data of interest can be displayed in a more structured and polished format than would be possible just by querying. </a:t>
            </a: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0"/>
                                        </p:tgtEl>
                                        <p:attrNameLst>
                                          <p:attrName>style.visibility</p:attrName>
                                        </p:attrNameLst>
                                      </p:cBhvr>
                                      <p:to>
                                        <p:strVal val="visible"/>
                                      </p:to>
                                    </p:set>
                                    <p:animEffect transition="in" filter="barn(inVertical)">
                                      <p:cBhvr additive="repl">
                                        <p:cTn id="7" dur="500"/>
                                        <p:tgtEl>
                                          <p:spTgt spid="20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01"/>
                                        </p:tgtEl>
                                        <p:attrNameLst>
                                          <p:attrName>style.visibility</p:attrName>
                                        </p:attrNameLst>
                                      </p:cBhvr>
                                      <p:to>
                                        <p:strVal val="visible"/>
                                      </p:to>
                                    </p:set>
                                    <p:animEffect transition="in" filter="fade">
                                      <p:cBhvr additive="repl">
                                        <p:cTn id="12" dur="1000"/>
                                        <p:tgtEl>
                                          <p:spTgt spid="201"/>
                                        </p:tgtEl>
                                      </p:cBhvr>
                                    </p:animEffect>
                                    <p:anim calcmode="lin" valueType="num">
                                      <p:cBhvr additive="repl">
                                        <p:cTn id="13" dur="1000" fill="hold"/>
                                        <p:tgtEl>
                                          <p:spTgt spid="201"/>
                                        </p:tgtEl>
                                        <p:attrNameLst>
                                          <p:attrName>ppt_x</p:attrName>
                                        </p:attrNameLst>
                                      </p:cBhvr>
                                      <p:tavLst>
                                        <p:tav tm="0">
                                          <p:val>
                                            <p:strVal val="#ppt_x"/>
                                          </p:val>
                                        </p:tav>
                                        <p:tav tm="100000">
                                          <p:val>
                                            <p:strVal val="#ppt_x"/>
                                          </p:val>
                                        </p:tav>
                                      </p:tavLst>
                                    </p:anim>
                                    <p:anim calcmode="lin" valueType="num">
                                      <p:cBhvr additive="repl">
                                        <p:cTn id="14" dur="1000" fill="hold"/>
                                        <p:tgtEl>
                                          <p:spTgt spid="20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PlaceHolder 1"/>
          <p:cNvSpPr>
            <a:spLocks noGrp="1"/>
          </p:cNvSpPr>
          <p:nvPr>
            <p:ph type="title"/>
          </p:nvPr>
        </p:nvSpPr>
        <p:spPr>
          <a:xfrm>
            <a:off x="185040" y="102600"/>
            <a:ext cx="8773920" cy="70848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200" b="1" u="none" strike="noStrike">
                <a:solidFill>
                  <a:srgbClr val="000000"/>
                </a:solidFill>
                <a:uFillTx/>
                <a:latin typeface="Myriad Pro"/>
                <a:ea typeface="Myriad Pro"/>
              </a:rPr>
              <a:t>Structured Query Language (SQL) &amp; DBMS</a:t>
            </a:r>
            <a:endParaRPr lang="en-GB" sz="3200" b="0" u="none" strike="noStrike">
              <a:solidFill>
                <a:srgbClr val="000000"/>
              </a:solidFill>
              <a:uFillTx/>
              <a:latin typeface="Myriad Pro"/>
            </a:endParaRPr>
          </a:p>
        </p:txBody>
      </p:sp>
      <p:sp>
        <p:nvSpPr>
          <p:cNvPr id="203" name="PlaceHolder 2"/>
          <p:cNvSpPr>
            <a:spLocks noGrp="1"/>
          </p:cNvSpPr>
          <p:nvPr>
            <p:ph/>
          </p:nvPr>
        </p:nvSpPr>
        <p:spPr>
          <a:xfrm>
            <a:off x="185040" y="811800"/>
            <a:ext cx="8691480" cy="4797720"/>
          </a:xfrm>
          <a:prstGeom prst="rect">
            <a:avLst/>
          </a:prstGeom>
          <a:noFill/>
          <a:ln w="12600">
            <a:noFill/>
          </a:ln>
        </p:spPr>
        <p:txBody>
          <a:bodyPr lIns="45720" tIns="45000" rIns="45720" bIns="45000" anchor="t">
            <a:noAutofit/>
          </a:bodyPr>
          <a:lstStyle/>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Crystal Reports is a popular report generator for large corporate DBMS, although it can also be used with Access.</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 Access also has capabilities for developing desktop system applications.</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2800" b="0" u="none" strike="noStrike">
                <a:solidFill>
                  <a:srgbClr val="000000"/>
                </a:solidFill>
                <a:uFillTx/>
                <a:latin typeface="Myriad Pro"/>
                <a:ea typeface="Myriad Pro"/>
              </a:rPr>
              <a:t>These include tools for creating data entry screens, reports, and developing the logic for processing transactions.</a:t>
            </a:r>
            <a:endParaRPr lang="en-GB" sz="2800" b="0" u="none" strike="noStrike">
              <a:solidFill>
                <a:srgbClr val="000000"/>
              </a:solidFill>
              <a:uFillTx/>
              <a:latin typeface="Myriad Pro"/>
            </a:endParaRPr>
          </a:p>
          <a:p>
            <a:pPr indent="0" algn="just" defTabSz="685800">
              <a:lnSpc>
                <a:spcPct val="100000"/>
              </a:lnSpc>
              <a:spcBef>
                <a:spcPts val="499"/>
              </a:spcBef>
              <a:buNone/>
            </a:pPr>
            <a:endParaRPr lang="en-GB" sz="28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barn(inVertical)">
                                      <p:cBhvr additive="repl">
                                        <p:cTn id="7" dur="500"/>
                                        <p:tgtEl>
                                          <p:spTgt spid="20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03"/>
                                        </p:tgtEl>
                                        <p:attrNameLst>
                                          <p:attrName>style.visibility</p:attrName>
                                        </p:attrNameLst>
                                      </p:cBhvr>
                                      <p:to>
                                        <p:strVal val="visible"/>
                                      </p:to>
                                    </p:set>
                                    <p:animEffect transition="in" filter="fade">
                                      <p:cBhvr additive="repl">
                                        <p:cTn id="12" dur="1000"/>
                                        <p:tgtEl>
                                          <p:spTgt spid="203"/>
                                        </p:tgtEl>
                                      </p:cBhvr>
                                    </p:animEffect>
                                    <p:anim calcmode="lin" valueType="num">
                                      <p:cBhvr additive="repl">
                                        <p:cTn id="13" dur="1000" fill="hold"/>
                                        <p:tgtEl>
                                          <p:spTgt spid="203"/>
                                        </p:tgtEl>
                                        <p:attrNameLst>
                                          <p:attrName>ppt_x</p:attrName>
                                        </p:attrNameLst>
                                      </p:cBhvr>
                                      <p:tavLst>
                                        <p:tav tm="0">
                                          <p:val>
                                            <p:strVal val="#ppt_x"/>
                                          </p:val>
                                        </p:tav>
                                        <p:tav tm="100000">
                                          <p:val>
                                            <p:strVal val="#ppt_x"/>
                                          </p:val>
                                        </p:tav>
                                      </p:tavLst>
                                    </p:anim>
                                    <p:anim calcmode="lin" valueType="num">
                                      <p:cBhvr additive="repl">
                                        <p:cTn id="14" dur="1000" fill="hold"/>
                                        <p:tgtEl>
                                          <p:spTgt spid="20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PlaceHolder 1"/>
          <p:cNvSpPr>
            <a:spLocks noGrp="1"/>
          </p:cNvSpPr>
          <p:nvPr>
            <p:ph type="title"/>
          </p:nvPr>
        </p:nvSpPr>
        <p:spPr>
          <a:xfrm>
            <a:off x="308160" y="144000"/>
            <a:ext cx="8650440" cy="110916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Session 3</a:t>
            </a:r>
            <a:endParaRPr lang="en-GB" sz="3300" b="0" u="none" strike="noStrike">
              <a:solidFill>
                <a:srgbClr val="000000"/>
              </a:solidFill>
              <a:uFillTx/>
              <a:latin typeface="Myriad Pro"/>
            </a:endParaRPr>
          </a:p>
        </p:txBody>
      </p:sp>
      <p:sp>
        <p:nvSpPr>
          <p:cNvPr id="205" name="PlaceHolder 2"/>
          <p:cNvSpPr>
            <a:spLocks noGrp="1"/>
          </p:cNvSpPr>
          <p:nvPr>
            <p:ph/>
          </p:nvPr>
        </p:nvSpPr>
        <p:spPr>
          <a:xfrm>
            <a:off x="174600" y="1181520"/>
            <a:ext cx="8784000" cy="4499640"/>
          </a:xfrm>
          <a:prstGeom prst="rect">
            <a:avLst/>
          </a:prstGeom>
          <a:noFill/>
          <a:ln w="12600">
            <a:noFill/>
          </a:ln>
        </p:spPr>
        <p:txBody>
          <a:bodyPr lIns="45720" tIns="45000" rIns="45720" bIns="45000" anchor="t">
            <a:normAutofit/>
          </a:bodyPr>
          <a:lstStyle/>
          <a:p>
            <a:pPr indent="0" algn="ctr" defTabSz="685800">
              <a:lnSpc>
                <a:spcPct val="107000"/>
              </a:lnSpc>
              <a:spcBef>
                <a:spcPts val="499"/>
              </a:spcBef>
              <a:spcAft>
                <a:spcPts val="799"/>
              </a:spcAft>
              <a:buNone/>
              <a:tabLst>
                <a:tab pos="0" algn="l"/>
              </a:tabLst>
            </a:pPr>
            <a:endParaRPr lang="en-GB" sz="3200" b="0" u="none" strike="noStrike">
              <a:solidFill>
                <a:srgbClr val="000000"/>
              </a:solidFill>
              <a:uFillTx/>
              <a:latin typeface="Myriad Pro"/>
            </a:endParaRPr>
          </a:p>
          <a:p>
            <a:pPr indent="0" algn="ctr" defTabSz="685800">
              <a:lnSpc>
                <a:spcPct val="107000"/>
              </a:lnSpc>
              <a:spcBef>
                <a:spcPts val="499"/>
              </a:spcBef>
              <a:spcAft>
                <a:spcPts val="799"/>
              </a:spcAft>
              <a:buNone/>
              <a:tabLst>
                <a:tab pos="0" algn="l"/>
              </a:tabLst>
            </a:pPr>
            <a:endParaRPr lang="en-GB" sz="3200" b="0" u="none" strike="noStrike">
              <a:solidFill>
                <a:srgbClr val="000000"/>
              </a:solidFill>
              <a:uFillTx/>
              <a:latin typeface="Myriad Pro"/>
            </a:endParaRPr>
          </a:p>
          <a:p>
            <a:pPr indent="0" algn="ctr" defTabSz="685800">
              <a:lnSpc>
                <a:spcPct val="107000"/>
              </a:lnSpc>
              <a:spcBef>
                <a:spcPts val="499"/>
              </a:spcBef>
              <a:spcAft>
                <a:spcPts val="799"/>
              </a:spcAft>
              <a:buNone/>
              <a:tabLst>
                <a:tab pos="0" algn="l"/>
              </a:tabLst>
            </a:pPr>
            <a:r>
              <a:rPr lang="en-GB" sz="4600" b="1" u="none" strike="noStrike">
                <a:solidFill>
                  <a:srgbClr val="FF0000"/>
                </a:solidFill>
                <a:uFillTx/>
                <a:latin typeface="Myriad Pro"/>
                <a:ea typeface="Myriad Pro"/>
              </a:rPr>
              <a:t>Discussion on the Assessment 1</a:t>
            </a:r>
            <a:r>
              <a:rPr lang="en-US" sz="4600" b="1" u="none" strike="noStrike">
                <a:solidFill>
                  <a:srgbClr val="FF0000"/>
                </a:solidFill>
                <a:uFillTx/>
                <a:latin typeface="Myriad Pro"/>
                <a:ea typeface="Myriad Pro"/>
              </a:rPr>
              <a:t> </a:t>
            </a:r>
            <a:endParaRPr lang="en-GB" sz="4600" b="0" u="none" strike="noStrike">
              <a:solidFill>
                <a:srgbClr val="000000"/>
              </a:solidFill>
              <a:uFillTx/>
              <a:latin typeface="Myriad Pro"/>
            </a:endParaRPr>
          </a:p>
          <a:p>
            <a:pPr indent="0" defTabSz="685800">
              <a:lnSpc>
                <a:spcPct val="107000"/>
              </a:lnSpc>
              <a:spcBef>
                <a:spcPts val="499"/>
              </a:spcBef>
              <a:spcAft>
                <a:spcPts val="799"/>
              </a:spcAft>
              <a:buNone/>
              <a:tabLst>
                <a:tab pos="0" algn="l"/>
              </a:tabLst>
            </a:pPr>
            <a:endParaRPr lang="en-GB" sz="2400" b="0" u="none" strike="noStrike">
              <a:solidFill>
                <a:srgbClr val="000000"/>
              </a:solidFill>
              <a:uFillTx/>
              <a:latin typeface="Myriad Pro"/>
            </a:endParaRPr>
          </a:p>
          <a:p>
            <a:pPr indent="0" defTabSz="685800">
              <a:lnSpc>
                <a:spcPct val="107000"/>
              </a:lnSpc>
              <a:spcBef>
                <a:spcPts val="499"/>
              </a:spcBef>
              <a:spcAft>
                <a:spcPts val="799"/>
              </a:spcAft>
              <a:buNone/>
              <a:tabLst>
                <a:tab pos="0" algn="l"/>
              </a:tabLst>
            </a:pP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4"/>
                                        </p:tgtEl>
                                        <p:attrNameLst>
                                          <p:attrName>style.visibility</p:attrName>
                                        </p:attrNameLst>
                                      </p:cBhvr>
                                      <p:to>
                                        <p:strVal val="visible"/>
                                      </p:to>
                                    </p:set>
                                    <p:animEffect transition="in" filter="barn(inVertical)">
                                      <p:cBhvr additive="repl">
                                        <p:cTn id="7" dur="500"/>
                                        <p:tgtEl>
                                          <p:spTgt spid="20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05"/>
                                        </p:tgtEl>
                                        <p:attrNameLst>
                                          <p:attrName>style.visibility</p:attrName>
                                        </p:attrNameLst>
                                      </p:cBhvr>
                                      <p:to>
                                        <p:strVal val="visible"/>
                                      </p:to>
                                    </p:set>
                                    <p:animEffect transition="in" filter="fade">
                                      <p:cBhvr additive="repl">
                                        <p:cTn id="12" dur="1000"/>
                                        <p:tgtEl>
                                          <p:spTgt spid="205"/>
                                        </p:tgtEl>
                                      </p:cBhvr>
                                    </p:animEffect>
                                    <p:anim calcmode="lin" valueType="num">
                                      <p:cBhvr additive="repl">
                                        <p:cTn id="13" dur="1000" fill="hold"/>
                                        <p:tgtEl>
                                          <p:spTgt spid="205"/>
                                        </p:tgtEl>
                                        <p:attrNameLst>
                                          <p:attrName>ppt_x</p:attrName>
                                        </p:attrNameLst>
                                      </p:cBhvr>
                                      <p:tavLst>
                                        <p:tav tm="0">
                                          <p:val>
                                            <p:strVal val="#ppt_x"/>
                                          </p:val>
                                        </p:tav>
                                        <p:tav tm="100000">
                                          <p:val>
                                            <p:strVal val="#ppt_x"/>
                                          </p:val>
                                        </p:tav>
                                      </p:tavLst>
                                    </p:anim>
                                    <p:anim calcmode="lin" valueType="num">
                                      <p:cBhvr additive="repl">
                                        <p:cTn id="14" dur="1000" fill="hold"/>
                                        <p:tgtEl>
                                          <p:spTgt spid="20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205">
                                            <p:txEl>
                                              <p:pRg st="2" end="2"/>
                                            </p:txEl>
                                          </p:spTgt>
                                        </p:tgtEl>
                                        <p:attrNameLst>
                                          <p:attrName>style.visibility</p:attrName>
                                        </p:attrNameLst>
                                      </p:cBhvr>
                                      <p:to>
                                        <p:strVal val="visible"/>
                                      </p:to>
                                    </p:set>
                                    <p:animEffect transition="in" filter="fade">
                                      <p:cBhvr additive="repl">
                                        <p:cTn id="19" dur="1000"/>
                                        <p:tgtEl>
                                          <p:spTgt spid="205">
                                            <p:txEl>
                                              <p:pRg st="2" end="2"/>
                                            </p:txEl>
                                          </p:spTgt>
                                        </p:tgtEl>
                                      </p:cBhvr>
                                    </p:animEffect>
                                    <p:anim calcmode="lin" valueType="num">
                                      <p:cBhvr additive="repl">
                                        <p:cTn id="20" dur="1000" fill="hold"/>
                                        <p:tgtEl>
                                          <p:spTgt spid="205">
                                            <p:txEl>
                                              <p:pRg st="2" end="2"/>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20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PlaceHolder 1"/>
          <p:cNvSpPr>
            <a:spLocks noGrp="1"/>
          </p:cNvSpPr>
          <p:nvPr>
            <p:ph type="title"/>
          </p:nvPr>
        </p:nvSpPr>
        <p:spPr>
          <a:xfrm>
            <a:off x="457200" y="144000"/>
            <a:ext cx="8229240" cy="7189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Discussion on the Assessment 1</a:t>
            </a:r>
            <a:endParaRPr lang="en-GB" sz="3300" b="0" u="none" strike="noStrike">
              <a:solidFill>
                <a:srgbClr val="000000"/>
              </a:solidFill>
              <a:uFillTx/>
              <a:latin typeface="Myriad Pro"/>
            </a:endParaRPr>
          </a:p>
        </p:txBody>
      </p:sp>
      <p:sp>
        <p:nvSpPr>
          <p:cNvPr id="207" name="PlaceHolder 2"/>
          <p:cNvSpPr>
            <a:spLocks noGrp="1"/>
          </p:cNvSpPr>
          <p:nvPr>
            <p:ph/>
          </p:nvPr>
        </p:nvSpPr>
        <p:spPr>
          <a:xfrm>
            <a:off x="174600" y="862920"/>
            <a:ext cx="8784000" cy="4818240"/>
          </a:xfrm>
          <a:prstGeom prst="rect">
            <a:avLst/>
          </a:prstGeom>
          <a:noFill/>
          <a:ln w="12600">
            <a:noFill/>
          </a:ln>
        </p:spPr>
        <p:txBody>
          <a:bodyPr lIns="45720" tIns="45000" rIns="45720" bIns="45000" anchor="t">
            <a:normAutofit lnSpcReduction="9999"/>
          </a:bodyPr>
          <a:lstStyle/>
          <a:p>
            <a:pPr indent="0" algn="ctr" defTabSz="685800">
              <a:lnSpc>
                <a:spcPct val="107000"/>
              </a:lnSpc>
              <a:spcBef>
                <a:spcPts val="499"/>
              </a:spcBef>
              <a:spcAft>
                <a:spcPts val="799"/>
              </a:spcAft>
              <a:buNone/>
              <a:tabLst>
                <a:tab pos="0" algn="l"/>
              </a:tabLst>
            </a:pPr>
            <a:r>
              <a:rPr lang="en-US" sz="3200" b="1" u="none" strike="noStrike" dirty="0">
                <a:solidFill>
                  <a:srgbClr val="000000"/>
                </a:solidFill>
                <a:uFillTx/>
                <a:latin typeface="Myriad Pro"/>
                <a:ea typeface="Myriad Pro"/>
              </a:rPr>
              <a:t>The first assessment is Group Presentation explaining the features of different information systems, comparison/evaluation of different information systems, etc., (50% weightings).</a:t>
            </a:r>
            <a:endParaRPr lang="en-GB" sz="3200" b="0" u="none" strike="noStrike" dirty="0">
              <a:solidFill>
                <a:srgbClr val="000000"/>
              </a:solidFill>
              <a:uFillTx/>
              <a:latin typeface="Myriad Pro"/>
            </a:endParaRPr>
          </a:p>
          <a:p>
            <a:pPr indent="0" algn="ctr" defTabSz="685800">
              <a:lnSpc>
                <a:spcPct val="107000"/>
              </a:lnSpc>
              <a:spcBef>
                <a:spcPts val="499"/>
              </a:spcBef>
              <a:spcAft>
                <a:spcPts val="799"/>
              </a:spcAft>
              <a:buNone/>
              <a:tabLst>
                <a:tab pos="0" algn="l"/>
              </a:tabLst>
            </a:pPr>
            <a:r>
              <a:rPr lang="en-US" sz="3200" b="1" u="none" strike="noStrike" dirty="0">
                <a:solidFill>
                  <a:srgbClr val="FF0000"/>
                </a:solidFill>
                <a:uFillTx/>
                <a:latin typeface="Myriad Pro"/>
                <a:ea typeface="Myriad Pro"/>
              </a:rPr>
              <a:t>     Class presentation starts in week commencing </a:t>
            </a:r>
            <a:endParaRPr lang="en-GB" sz="3200" b="0" u="none" strike="noStrike" dirty="0">
              <a:solidFill>
                <a:srgbClr val="000000"/>
              </a:solidFill>
              <a:uFillTx/>
              <a:latin typeface="Myriad Pro"/>
            </a:endParaRPr>
          </a:p>
          <a:p>
            <a:pPr indent="0" algn="ctr" defTabSz="685800">
              <a:lnSpc>
                <a:spcPct val="107000"/>
              </a:lnSpc>
              <a:spcBef>
                <a:spcPts val="499"/>
              </a:spcBef>
              <a:spcAft>
                <a:spcPts val="799"/>
              </a:spcAft>
              <a:buNone/>
              <a:tabLst>
                <a:tab pos="0" algn="l"/>
              </a:tabLst>
            </a:pPr>
            <a:r>
              <a:rPr lang="en-GB" sz="3200" b="1" u="none" strike="noStrike">
                <a:solidFill>
                  <a:srgbClr val="FF0000"/>
                </a:solidFill>
                <a:uFillTx/>
                <a:latin typeface="Myriad Pro"/>
                <a:ea typeface="Myriad Pro"/>
              </a:rPr>
              <a:t>13</a:t>
            </a:r>
            <a:r>
              <a:rPr lang="en-GB" sz="3200" b="1" u="none" strike="noStrike" baseline="30000">
                <a:solidFill>
                  <a:srgbClr val="FF0000"/>
                </a:solidFill>
                <a:uFillTx/>
                <a:latin typeface="Myriad Pro"/>
                <a:ea typeface="Myriad Pro"/>
              </a:rPr>
              <a:t>th</a:t>
            </a:r>
            <a:r>
              <a:rPr lang="en-GB" sz="3200" b="1" u="none" strike="noStrike">
                <a:solidFill>
                  <a:srgbClr val="FF0000"/>
                </a:solidFill>
                <a:uFillTx/>
                <a:latin typeface="Myriad Pro"/>
                <a:ea typeface="Myriad Pro"/>
              </a:rPr>
              <a:t> October </a:t>
            </a:r>
            <a:r>
              <a:rPr lang="en-GB" sz="3200" b="1" u="none" strike="noStrike" dirty="0">
                <a:solidFill>
                  <a:srgbClr val="FF0000"/>
                </a:solidFill>
                <a:uFillTx/>
                <a:latin typeface="Myriad Pro"/>
                <a:ea typeface="Myriad Pro"/>
              </a:rPr>
              <a:t>2025</a:t>
            </a:r>
            <a:endParaRPr lang="en-GB" sz="3200" b="0" u="none" strike="noStrike" dirty="0">
              <a:solidFill>
                <a:srgbClr val="000000"/>
              </a:solidFill>
              <a:uFillTx/>
              <a:latin typeface="Myriad Pro"/>
            </a:endParaRPr>
          </a:p>
          <a:p>
            <a:pPr indent="0" defTabSz="685800">
              <a:lnSpc>
                <a:spcPct val="107000"/>
              </a:lnSpc>
              <a:spcBef>
                <a:spcPts val="499"/>
              </a:spcBef>
              <a:spcAft>
                <a:spcPts val="799"/>
              </a:spcAft>
              <a:buNone/>
              <a:tabLst>
                <a:tab pos="0" algn="l"/>
              </a:tabLst>
            </a:pPr>
            <a:endParaRPr lang="en-GB" sz="3200" b="0" u="none" strike="noStrike" dirty="0">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barn(inVertical)">
                                      <p:cBhvr additive="repl">
                                        <p:cTn id="7" dur="500"/>
                                        <p:tgtEl>
                                          <p:spTgt spid="20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07"/>
                                        </p:tgtEl>
                                        <p:attrNameLst>
                                          <p:attrName>style.visibility</p:attrName>
                                        </p:attrNameLst>
                                      </p:cBhvr>
                                      <p:to>
                                        <p:strVal val="visible"/>
                                      </p:to>
                                    </p:set>
                                    <p:animEffect transition="in" filter="fade">
                                      <p:cBhvr additive="repl">
                                        <p:cTn id="12" dur="1000"/>
                                        <p:tgtEl>
                                          <p:spTgt spid="207"/>
                                        </p:tgtEl>
                                      </p:cBhvr>
                                    </p:animEffect>
                                    <p:anim calcmode="lin" valueType="num">
                                      <p:cBhvr additive="repl">
                                        <p:cTn id="13" dur="1000" fill="hold"/>
                                        <p:tgtEl>
                                          <p:spTgt spid="207"/>
                                        </p:tgtEl>
                                        <p:attrNameLst>
                                          <p:attrName>ppt_x</p:attrName>
                                        </p:attrNameLst>
                                      </p:cBhvr>
                                      <p:tavLst>
                                        <p:tav tm="0">
                                          <p:val>
                                            <p:strVal val="#ppt_x"/>
                                          </p:val>
                                        </p:tav>
                                        <p:tav tm="100000">
                                          <p:val>
                                            <p:strVal val="#ppt_x"/>
                                          </p:val>
                                        </p:tav>
                                      </p:tavLst>
                                    </p:anim>
                                    <p:anim calcmode="lin" valueType="num">
                                      <p:cBhvr additive="repl">
                                        <p:cTn id="14" dur="1000" fill="hold"/>
                                        <p:tgtEl>
                                          <p:spTgt spid="20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207">
                                            <p:txEl>
                                              <p:pRg st="0" end="0"/>
                                            </p:txEl>
                                          </p:spTgt>
                                        </p:tgtEl>
                                        <p:attrNameLst>
                                          <p:attrName>style.visibility</p:attrName>
                                        </p:attrNameLst>
                                      </p:cBhvr>
                                      <p:to>
                                        <p:strVal val="visible"/>
                                      </p:to>
                                    </p:set>
                                    <p:animEffect transition="in" filter="fade">
                                      <p:cBhvr additive="repl">
                                        <p:cTn id="19" dur="1000"/>
                                        <p:tgtEl>
                                          <p:spTgt spid="207">
                                            <p:txEl>
                                              <p:pRg st="0" end="0"/>
                                            </p:txEl>
                                          </p:spTgt>
                                        </p:tgtEl>
                                      </p:cBhvr>
                                    </p:animEffect>
                                    <p:anim calcmode="lin" valueType="num">
                                      <p:cBhvr additive="repl">
                                        <p:cTn id="20" dur="1000" fill="hold"/>
                                        <p:tgtEl>
                                          <p:spTgt spid="207">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2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207">
                                            <p:txEl>
                                              <p:pRg st="1" end="1"/>
                                            </p:txEl>
                                          </p:spTgt>
                                        </p:tgtEl>
                                        <p:attrNameLst>
                                          <p:attrName>style.visibility</p:attrName>
                                        </p:attrNameLst>
                                      </p:cBhvr>
                                      <p:to>
                                        <p:strVal val="visible"/>
                                      </p:to>
                                    </p:set>
                                    <p:animEffect transition="in" filter="fade">
                                      <p:cBhvr additive="repl">
                                        <p:cTn id="26" dur="1000"/>
                                        <p:tgtEl>
                                          <p:spTgt spid="207">
                                            <p:txEl>
                                              <p:pRg st="1" end="1"/>
                                            </p:txEl>
                                          </p:spTgt>
                                        </p:tgtEl>
                                      </p:cBhvr>
                                    </p:animEffect>
                                    <p:anim calcmode="lin" valueType="num">
                                      <p:cBhvr additive="repl">
                                        <p:cTn id="27" dur="1000" fill="hold"/>
                                        <p:tgtEl>
                                          <p:spTgt spid="207">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207">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 name="PlaceHolder 1"/>
          <p:cNvSpPr>
            <a:spLocks noGrp="1"/>
          </p:cNvSpPr>
          <p:nvPr>
            <p:ph type="title"/>
          </p:nvPr>
        </p:nvSpPr>
        <p:spPr>
          <a:xfrm>
            <a:off x="457200" y="144000"/>
            <a:ext cx="8229240" cy="7189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3600" b="1" u="none" strike="noStrike">
                <a:solidFill>
                  <a:srgbClr val="000000"/>
                </a:solidFill>
                <a:uFillTx/>
                <a:latin typeface="Myriad Pro"/>
                <a:ea typeface="Myriad Pro"/>
              </a:rPr>
              <a:t>Discussion on the Assessment</a:t>
            </a:r>
            <a:endParaRPr lang="en-GB" sz="3600" b="0" u="none" strike="noStrike">
              <a:solidFill>
                <a:srgbClr val="000000"/>
              </a:solidFill>
              <a:uFillTx/>
              <a:latin typeface="Myriad Pro"/>
            </a:endParaRPr>
          </a:p>
        </p:txBody>
      </p:sp>
      <p:sp>
        <p:nvSpPr>
          <p:cNvPr id="209" name="PlaceHolder 2"/>
          <p:cNvSpPr>
            <a:spLocks noGrp="1"/>
          </p:cNvSpPr>
          <p:nvPr>
            <p:ph/>
          </p:nvPr>
        </p:nvSpPr>
        <p:spPr>
          <a:xfrm>
            <a:off x="174600" y="1058400"/>
            <a:ext cx="8784000" cy="4623120"/>
          </a:xfrm>
          <a:prstGeom prst="rect">
            <a:avLst/>
          </a:prstGeom>
          <a:noFill/>
          <a:ln w="12600">
            <a:noFill/>
          </a:ln>
        </p:spPr>
        <p:txBody>
          <a:bodyPr lIns="45720" tIns="45000" rIns="45720" bIns="45000" anchor="t">
            <a:normAutofit/>
          </a:bodyPr>
          <a:lstStyle/>
          <a:p>
            <a:pPr indent="0" algn="ctr" defTabSz="685800">
              <a:lnSpc>
                <a:spcPct val="107000"/>
              </a:lnSpc>
              <a:spcBef>
                <a:spcPts val="499"/>
              </a:spcBef>
              <a:spcAft>
                <a:spcPts val="799"/>
              </a:spcAft>
              <a:buNone/>
              <a:tabLst>
                <a:tab pos="0" algn="l"/>
              </a:tabLst>
            </a:pPr>
            <a:endParaRPr lang="en-GB" sz="4000" b="0" u="none" strike="noStrike">
              <a:solidFill>
                <a:srgbClr val="000000"/>
              </a:solidFill>
              <a:uFillTx/>
              <a:latin typeface="Myriad Pro"/>
            </a:endParaRPr>
          </a:p>
          <a:p>
            <a:pPr indent="0" algn="ctr" defTabSz="685800">
              <a:lnSpc>
                <a:spcPct val="100000"/>
              </a:lnSpc>
              <a:spcBef>
                <a:spcPts val="499"/>
              </a:spcBef>
              <a:buNone/>
              <a:tabLst>
                <a:tab pos="0" algn="l"/>
              </a:tabLst>
            </a:pPr>
            <a:r>
              <a:rPr lang="en-US" sz="4000" b="1" u="none" strike="noStrike">
                <a:solidFill>
                  <a:srgbClr val="FF0000"/>
                </a:solidFill>
                <a:uFillTx/>
                <a:latin typeface="Myriad Pro"/>
                <a:ea typeface="Myriad Pro"/>
              </a:rPr>
              <a:t>Maximum of 3 students per group is required for this assignment.</a:t>
            </a:r>
            <a:endParaRPr lang="en-GB" sz="4000" b="0" u="none" strike="noStrike">
              <a:solidFill>
                <a:srgbClr val="000000"/>
              </a:solidFill>
              <a:uFillTx/>
              <a:latin typeface="Myriad Pro"/>
            </a:endParaRPr>
          </a:p>
          <a:p>
            <a:pPr indent="0" defTabSz="685800">
              <a:lnSpc>
                <a:spcPct val="107000"/>
              </a:lnSpc>
              <a:spcBef>
                <a:spcPts val="499"/>
              </a:spcBef>
              <a:spcAft>
                <a:spcPts val="799"/>
              </a:spcAft>
              <a:buNone/>
              <a:tabLst>
                <a:tab pos="0" algn="l"/>
              </a:tabLst>
            </a:pP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barn(inVertical)">
                                      <p:cBhvr additive="repl">
                                        <p:cTn id="7" dur="500"/>
                                        <p:tgtEl>
                                          <p:spTgt spid="20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09"/>
                                        </p:tgtEl>
                                        <p:attrNameLst>
                                          <p:attrName>style.visibility</p:attrName>
                                        </p:attrNameLst>
                                      </p:cBhvr>
                                      <p:to>
                                        <p:strVal val="visible"/>
                                      </p:to>
                                    </p:set>
                                    <p:animEffect transition="in" filter="fade">
                                      <p:cBhvr additive="repl">
                                        <p:cTn id="12" dur="1000"/>
                                        <p:tgtEl>
                                          <p:spTgt spid="209"/>
                                        </p:tgtEl>
                                      </p:cBhvr>
                                    </p:animEffect>
                                    <p:anim calcmode="lin" valueType="num">
                                      <p:cBhvr additive="repl">
                                        <p:cTn id="13" dur="1000" fill="hold"/>
                                        <p:tgtEl>
                                          <p:spTgt spid="209"/>
                                        </p:tgtEl>
                                        <p:attrNameLst>
                                          <p:attrName>ppt_x</p:attrName>
                                        </p:attrNameLst>
                                      </p:cBhvr>
                                      <p:tavLst>
                                        <p:tav tm="0">
                                          <p:val>
                                            <p:strVal val="#ppt_x"/>
                                          </p:val>
                                        </p:tav>
                                        <p:tav tm="100000">
                                          <p:val>
                                            <p:strVal val="#ppt_x"/>
                                          </p:val>
                                        </p:tav>
                                      </p:tavLst>
                                    </p:anim>
                                    <p:anim calcmode="lin" valueType="num">
                                      <p:cBhvr additive="repl">
                                        <p:cTn id="14" dur="1000" fill="hold"/>
                                        <p:tgtEl>
                                          <p:spTgt spid="209"/>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209">
                                            <p:txEl>
                                              <p:pRg st="0" end="0"/>
                                            </p:txEl>
                                          </p:spTgt>
                                        </p:tgtEl>
                                        <p:attrNameLst>
                                          <p:attrName>style.visibility</p:attrName>
                                        </p:attrNameLst>
                                      </p:cBhvr>
                                      <p:to>
                                        <p:strVal val="visible"/>
                                      </p:to>
                                    </p:set>
                                    <p:animEffect transition="in" filter="fade">
                                      <p:cBhvr additive="repl">
                                        <p:cTn id="19" dur="1000"/>
                                        <p:tgtEl>
                                          <p:spTgt spid="209">
                                            <p:txEl>
                                              <p:pRg st="0" end="0"/>
                                            </p:txEl>
                                          </p:spTgt>
                                        </p:tgtEl>
                                      </p:cBhvr>
                                    </p:animEffect>
                                    <p:anim calcmode="lin" valueType="num">
                                      <p:cBhvr additive="repl">
                                        <p:cTn id="20" dur="1000" fill="hold"/>
                                        <p:tgtEl>
                                          <p:spTgt spid="209">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20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209">
                                            <p:txEl>
                                              <p:pRg st="1" end="1"/>
                                            </p:txEl>
                                          </p:spTgt>
                                        </p:tgtEl>
                                        <p:attrNameLst>
                                          <p:attrName>style.visibility</p:attrName>
                                        </p:attrNameLst>
                                      </p:cBhvr>
                                      <p:to>
                                        <p:strVal val="visible"/>
                                      </p:to>
                                    </p:set>
                                    <p:animEffect transition="in" filter="fade">
                                      <p:cBhvr additive="repl">
                                        <p:cTn id="26" dur="1000"/>
                                        <p:tgtEl>
                                          <p:spTgt spid="209">
                                            <p:txEl>
                                              <p:pRg st="1" end="1"/>
                                            </p:txEl>
                                          </p:spTgt>
                                        </p:tgtEl>
                                      </p:cBhvr>
                                    </p:animEffect>
                                    <p:anim calcmode="lin" valueType="num">
                                      <p:cBhvr additive="repl">
                                        <p:cTn id="27" dur="1000" fill="hold"/>
                                        <p:tgtEl>
                                          <p:spTgt spid="209">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20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PlaceHolder 1"/>
          <p:cNvSpPr>
            <a:spLocks noGrp="1"/>
          </p:cNvSpPr>
          <p:nvPr>
            <p:ph type="title"/>
          </p:nvPr>
        </p:nvSpPr>
        <p:spPr>
          <a:xfrm>
            <a:off x="457200" y="144000"/>
            <a:ext cx="8229240" cy="718920"/>
          </a:xfrm>
          <a:prstGeom prst="rect">
            <a:avLst/>
          </a:prstGeom>
          <a:noFill/>
          <a:ln w="12600">
            <a:noFill/>
          </a:ln>
        </p:spPr>
        <p:txBody>
          <a:bodyPr lIns="45720" tIns="45000" rIns="45720" bIns="45000" anchor="ctr">
            <a:normAutofit/>
          </a:bodyPr>
          <a:lstStyle/>
          <a:p>
            <a:pPr indent="0" algn="ctr" defTabSz="685800">
              <a:lnSpc>
                <a:spcPct val="100000"/>
              </a:lnSpc>
              <a:buNone/>
              <a:tabLst>
                <a:tab pos="0" algn="l"/>
              </a:tabLst>
            </a:pPr>
            <a:r>
              <a:rPr lang="en-GB" sz="3600" b="1" u="none" strike="noStrike">
                <a:solidFill>
                  <a:srgbClr val="000000"/>
                </a:solidFill>
                <a:uFillTx/>
                <a:latin typeface="Myriad Pro"/>
                <a:ea typeface="Myriad Pro"/>
              </a:rPr>
              <a:t>Discussion on the Assessment</a:t>
            </a:r>
            <a:endParaRPr lang="en-GB" sz="3600" b="0" u="none" strike="noStrike">
              <a:solidFill>
                <a:srgbClr val="000000"/>
              </a:solidFill>
              <a:uFillTx/>
              <a:latin typeface="Myriad Pro"/>
            </a:endParaRPr>
          </a:p>
        </p:txBody>
      </p:sp>
      <p:sp>
        <p:nvSpPr>
          <p:cNvPr id="211" name="PlaceHolder 2"/>
          <p:cNvSpPr>
            <a:spLocks noGrp="1"/>
          </p:cNvSpPr>
          <p:nvPr>
            <p:ph/>
          </p:nvPr>
        </p:nvSpPr>
        <p:spPr>
          <a:xfrm>
            <a:off x="174600" y="1058400"/>
            <a:ext cx="8784000" cy="4623120"/>
          </a:xfrm>
          <a:prstGeom prst="rect">
            <a:avLst/>
          </a:prstGeom>
          <a:noFill/>
          <a:ln w="12600">
            <a:noFill/>
          </a:ln>
        </p:spPr>
        <p:txBody>
          <a:bodyPr lIns="45720" tIns="45000" rIns="45720" bIns="45000" anchor="t">
            <a:normAutofit/>
          </a:bodyPr>
          <a:lstStyle/>
          <a:p>
            <a:pPr indent="0" algn="ctr" defTabSz="685800">
              <a:lnSpc>
                <a:spcPct val="107000"/>
              </a:lnSpc>
              <a:spcBef>
                <a:spcPts val="499"/>
              </a:spcBef>
              <a:spcAft>
                <a:spcPts val="799"/>
              </a:spcAft>
              <a:buNone/>
              <a:tabLst>
                <a:tab pos="0" algn="l"/>
              </a:tabLst>
            </a:pPr>
            <a:endParaRPr lang="en-GB" sz="4400" b="0" u="none" strike="noStrike">
              <a:solidFill>
                <a:srgbClr val="000000"/>
              </a:solidFill>
              <a:uFillTx/>
              <a:latin typeface="Myriad Pro"/>
            </a:endParaRPr>
          </a:p>
          <a:p>
            <a:pPr indent="0" algn="ctr" defTabSz="685800">
              <a:lnSpc>
                <a:spcPct val="107000"/>
              </a:lnSpc>
              <a:spcBef>
                <a:spcPts val="499"/>
              </a:spcBef>
              <a:spcAft>
                <a:spcPts val="799"/>
              </a:spcAft>
              <a:buNone/>
              <a:tabLst>
                <a:tab pos="0" algn="l"/>
              </a:tabLst>
            </a:pPr>
            <a:r>
              <a:rPr lang="en-US" sz="4400" b="1" u="none" strike="noStrike">
                <a:solidFill>
                  <a:srgbClr val="FF0000"/>
                </a:solidFill>
                <a:uFillTx/>
                <a:latin typeface="Myriad Pro"/>
                <a:ea typeface="Myriad Pro"/>
              </a:rPr>
              <a:t>In your group, you can use the remainder of the session to start working on assessment 1.</a:t>
            </a:r>
            <a:endParaRPr lang="en-GB" sz="4400" b="0" u="none" strike="noStrike">
              <a:solidFill>
                <a:srgbClr val="000000"/>
              </a:solidFill>
              <a:uFillTx/>
              <a:latin typeface="Myriad Pro"/>
            </a:endParaRPr>
          </a:p>
          <a:p>
            <a:pPr indent="0" algn="just" defTabSz="685800">
              <a:lnSpc>
                <a:spcPct val="107000"/>
              </a:lnSpc>
              <a:spcBef>
                <a:spcPts val="499"/>
              </a:spcBef>
              <a:spcAft>
                <a:spcPts val="799"/>
              </a:spcAft>
              <a:buNone/>
              <a:tabLst>
                <a:tab pos="0" algn="l"/>
              </a:tabLst>
            </a:pPr>
            <a:endParaRPr lang="en-GB" sz="3600" b="0" u="none" strike="noStrike">
              <a:solidFill>
                <a:srgbClr val="000000"/>
              </a:solidFill>
              <a:uFillTx/>
              <a:latin typeface="Myriad Pro"/>
            </a:endParaRPr>
          </a:p>
          <a:p>
            <a:pPr indent="0" defTabSz="685800">
              <a:lnSpc>
                <a:spcPct val="107000"/>
              </a:lnSpc>
              <a:spcBef>
                <a:spcPts val="499"/>
              </a:spcBef>
              <a:spcAft>
                <a:spcPts val="799"/>
              </a:spcAft>
              <a:buNone/>
              <a:tabLst>
                <a:tab pos="0" algn="l"/>
              </a:tabLst>
            </a:pPr>
            <a:endParaRPr lang="en-GB" sz="32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10"/>
                                        </p:tgtEl>
                                        <p:attrNameLst>
                                          <p:attrName>style.visibility</p:attrName>
                                        </p:attrNameLst>
                                      </p:cBhvr>
                                      <p:to>
                                        <p:strVal val="visible"/>
                                      </p:to>
                                    </p:set>
                                    <p:animEffect transition="in" filter="barn(inVertical)">
                                      <p:cBhvr additive="repl">
                                        <p:cTn id="7" dur="500"/>
                                        <p:tgtEl>
                                          <p:spTgt spid="21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11"/>
                                        </p:tgtEl>
                                        <p:attrNameLst>
                                          <p:attrName>style.visibility</p:attrName>
                                        </p:attrNameLst>
                                      </p:cBhvr>
                                      <p:to>
                                        <p:strVal val="visible"/>
                                      </p:to>
                                    </p:set>
                                    <p:animEffect transition="in" filter="fade">
                                      <p:cBhvr additive="repl">
                                        <p:cTn id="12" dur="1000"/>
                                        <p:tgtEl>
                                          <p:spTgt spid="211"/>
                                        </p:tgtEl>
                                      </p:cBhvr>
                                    </p:animEffect>
                                    <p:anim calcmode="lin" valueType="num">
                                      <p:cBhvr additive="repl">
                                        <p:cTn id="13" dur="1000" fill="hold"/>
                                        <p:tgtEl>
                                          <p:spTgt spid="211"/>
                                        </p:tgtEl>
                                        <p:attrNameLst>
                                          <p:attrName>ppt_x</p:attrName>
                                        </p:attrNameLst>
                                      </p:cBhvr>
                                      <p:tavLst>
                                        <p:tav tm="0">
                                          <p:val>
                                            <p:strVal val="#ppt_x"/>
                                          </p:val>
                                        </p:tav>
                                        <p:tav tm="100000">
                                          <p:val>
                                            <p:strVal val="#ppt_x"/>
                                          </p:val>
                                        </p:tav>
                                      </p:tavLst>
                                    </p:anim>
                                    <p:anim calcmode="lin" valueType="num">
                                      <p:cBhvr additive="repl">
                                        <p:cTn id="14" dur="1000" fill="hold"/>
                                        <p:tgtEl>
                                          <p:spTgt spid="2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211">
                                            <p:txEl>
                                              <p:pRg st="1" end="1"/>
                                            </p:txEl>
                                          </p:spTgt>
                                        </p:tgtEl>
                                        <p:attrNameLst>
                                          <p:attrName>style.visibility</p:attrName>
                                        </p:attrNameLst>
                                      </p:cBhvr>
                                      <p:to>
                                        <p:strVal val="visible"/>
                                      </p:to>
                                    </p:set>
                                    <p:animEffect transition="in" filter="fade">
                                      <p:cBhvr additive="repl">
                                        <p:cTn id="19" dur="1000"/>
                                        <p:tgtEl>
                                          <p:spTgt spid="211">
                                            <p:txEl>
                                              <p:pRg st="1" end="1"/>
                                            </p:txEl>
                                          </p:spTgt>
                                        </p:tgtEl>
                                      </p:cBhvr>
                                    </p:animEffect>
                                    <p:anim calcmode="lin" valueType="num">
                                      <p:cBhvr additive="repl">
                                        <p:cTn id="20" dur="1000" fill="hold"/>
                                        <p:tgtEl>
                                          <p:spTgt spid="211">
                                            <p:txEl>
                                              <p:pRg st="1" end="1"/>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211">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PlaceHolder 1"/>
          <p:cNvSpPr>
            <a:spLocks noGrp="1"/>
          </p:cNvSpPr>
          <p:nvPr>
            <p:ph type="title"/>
          </p:nvPr>
        </p:nvSpPr>
        <p:spPr>
          <a:xfrm>
            <a:off x="457200" y="154080"/>
            <a:ext cx="8229240" cy="82152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Summary…Today we have looked at…</a:t>
            </a:r>
            <a:endParaRPr lang="en-GB" sz="3300" b="0" u="none" strike="noStrike">
              <a:solidFill>
                <a:srgbClr val="000000"/>
              </a:solidFill>
              <a:uFillTx/>
              <a:latin typeface="Myriad Pro"/>
            </a:endParaRPr>
          </a:p>
        </p:txBody>
      </p:sp>
      <p:sp>
        <p:nvSpPr>
          <p:cNvPr id="213" name="PlaceHolder 2"/>
          <p:cNvSpPr>
            <a:spLocks noGrp="1"/>
          </p:cNvSpPr>
          <p:nvPr>
            <p:ph/>
          </p:nvPr>
        </p:nvSpPr>
        <p:spPr>
          <a:xfrm>
            <a:off x="287640" y="975960"/>
            <a:ext cx="8670960" cy="4540680"/>
          </a:xfrm>
          <a:prstGeom prst="rect">
            <a:avLst/>
          </a:prstGeom>
          <a:noFill/>
          <a:ln w="12600">
            <a:noFill/>
          </a:ln>
        </p:spPr>
        <p:txBody>
          <a:bodyPr lIns="45720" tIns="45000" rIns="45720" bIns="45000" anchor="t">
            <a:noAutofit/>
          </a:bodyPr>
          <a:lstStyle/>
          <a:p>
            <a:pPr marL="257040" indent="-257040" defTabSz="685800">
              <a:lnSpc>
                <a:spcPct val="100000"/>
              </a:lnSpc>
              <a:spcBef>
                <a:spcPts val="499"/>
              </a:spcBef>
              <a:buClr>
                <a:srgbClr val="000000"/>
              </a:buClr>
              <a:buFont typeface="Arial"/>
              <a:buChar char="•"/>
            </a:pPr>
            <a:r>
              <a:rPr lang="en-GB" sz="3600" b="0" u="none" strike="noStrike">
                <a:solidFill>
                  <a:srgbClr val="000000"/>
                </a:solidFill>
                <a:uFillTx/>
                <a:latin typeface="Myriad Pro"/>
                <a:ea typeface="Myriad Pro"/>
              </a:rPr>
              <a:t>The distinction between data and information.</a:t>
            </a:r>
            <a:endParaRPr lang="en-GB" sz="36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GB" sz="3600" b="0" u="none" strike="noStrike">
                <a:solidFill>
                  <a:srgbClr val="000000"/>
                </a:solidFill>
                <a:uFillTx/>
                <a:latin typeface="Myriad Pro"/>
                <a:ea typeface="Myriad Pro"/>
              </a:rPr>
              <a:t>Database design principles and normalization.</a:t>
            </a:r>
            <a:endParaRPr lang="en-GB" sz="36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GB" sz="3600" b="0" u="none" strike="noStrike">
                <a:solidFill>
                  <a:srgbClr val="000000"/>
                </a:solidFill>
                <a:uFillTx/>
                <a:latin typeface="Myriad Pro"/>
                <a:ea typeface="Myriad Pro"/>
              </a:rPr>
              <a:t>Structured Query Language (SQL) for database querying and management</a:t>
            </a:r>
            <a:endParaRPr lang="en-GB" sz="36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pPr>
            <a:r>
              <a:rPr lang="en-GB" sz="3600" b="0" u="none" strike="noStrike">
                <a:solidFill>
                  <a:srgbClr val="000000"/>
                </a:solidFill>
                <a:uFillTx/>
                <a:latin typeface="Myriad Pro"/>
                <a:ea typeface="Calibri"/>
              </a:rPr>
              <a:t>Discussion on the assessment.</a:t>
            </a:r>
            <a:endParaRPr lang="en-GB" sz="360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12"/>
                                        </p:tgtEl>
                                        <p:attrNameLst>
                                          <p:attrName>style.visibility</p:attrName>
                                        </p:attrNameLst>
                                      </p:cBhvr>
                                      <p:to>
                                        <p:strVal val="visible"/>
                                      </p:to>
                                    </p:set>
                                    <p:animEffect transition="in" filter="barn(inVertical)">
                                      <p:cBhvr additive="repl">
                                        <p:cTn id="7" dur="500"/>
                                        <p:tgtEl>
                                          <p:spTgt spid="21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13"/>
                                        </p:tgtEl>
                                        <p:attrNameLst>
                                          <p:attrName>style.visibility</p:attrName>
                                        </p:attrNameLst>
                                      </p:cBhvr>
                                      <p:to>
                                        <p:strVal val="visible"/>
                                      </p:to>
                                    </p:set>
                                    <p:animEffect transition="in" filter="fade">
                                      <p:cBhvr additive="repl">
                                        <p:cTn id="12" dur="1000"/>
                                        <p:tgtEl>
                                          <p:spTgt spid="213"/>
                                        </p:tgtEl>
                                      </p:cBhvr>
                                    </p:animEffect>
                                    <p:anim calcmode="lin" valueType="num">
                                      <p:cBhvr additive="repl">
                                        <p:cTn id="13" dur="1000" fill="hold"/>
                                        <p:tgtEl>
                                          <p:spTgt spid="213"/>
                                        </p:tgtEl>
                                        <p:attrNameLst>
                                          <p:attrName>ppt_x</p:attrName>
                                        </p:attrNameLst>
                                      </p:cBhvr>
                                      <p:tavLst>
                                        <p:tav tm="0">
                                          <p:val>
                                            <p:strVal val="#ppt_x"/>
                                          </p:val>
                                        </p:tav>
                                        <p:tav tm="100000">
                                          <p:val>
                                            <p:strVal val="#ppt_x"/>
                                          </p:val>
                                        </p:tav>
                                      </p:tavLst>
                                    </p:anim>
                                    <p:anim calcmode="lin" valueType="num">
                                      <p:cBhvr additive="repl">
                                        <p:cTn id="14" dur="1000" fill="hold"/>
                                        <p:tgtEl>
                                          <p:spTgt spid="21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213">
                                            <p:txEl>
                                              <p:pRg st="0" end="0"/>
                                            </p:txEl>
                                          </p:spTgt>
                                        </p:tgtEl>
                                        <p:attrNameLst>
                                          <p:attrName>style.visibility</p:attrName>
                                        </p:attrNameLst>
                                      </p:cBhvr>
                                      <p:to>
                                        <p:strVal val="visible"/>
                                      </p:to>
                                    </p:set>
                                    <p:animEffect transition="in" filter="fade">
                                      <p:cBhvr additive="repl">
                                        <p:cTn id="19" dur="1000"/>
                                        <p:tgtEl>
                                          <p:spTgt spid="213">
                                            <p:txEl>
                                              <p:pRg st="0" end="0"/>
                                            </p:txEl>
                                          </p:spTgt>
                                        </p:tgtEl>
                                      </p:cBhvr>
                                    </p:animEffect>
                                    <p:anim calcmode="lin" valueType="num">
                                      <p:cBhvr additive="repl">
                                        <p:cTn id="20" dur="1000" fill="hold"/>
                                        <p:tgtEl>
                                          <p:spTgt spid="213">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21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213">
                                            <p:txEl>
                                              <p:pRg st="1" end="1"/>
                                            </p:txEl>
                                          </p:spTgt>
                                        </p:tgtEl>
                                        <p:attrNameLst>
                                          <p:attrName>style.visibility</p:attrName>
                                        </p:attrNameLst>
                                      </p:cBhvr>
                                      <p:to>
                                        <p:strVal val="visible"/>
                                      </p:to>
                                    </p:set>
                                    <p:animEffect transition="in" filter="fade">
                                      <p:cBhvr additive="repl">
                                        <p:cTn id="26" dur="1000"/>
                                        <p:tgtEl>
                                          <p:spTgt spid="213">
                                            <p:txEl>
                                              <p:pRg st="1" end="1"/>
                                            </p:txEl>
                                          </p:spTgt>
                                        </p:tgtEl>
                                      </p:cBhvr>
                                    </p:animEffect>
                                    <p:anim calcmode="lin" valueType="num">
                                      <p:cBhvr additive="repl">
                                        <p:cTn id="27" dur="1000" fill="hold"/>
                                        <p:tgtEl>
                                          <p:spTgt spid="213">
                                            <p:txEl>
                                              <p:pRg st="1" end="1"/>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21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213">
                                            <p:txEl>
                                              <p:pRg st="2" end="2"/>
                                            </p:txEl>
                                          </p:spTgt>
                                        </p:tgtEl>
                                        <p:attrNameLst>
                                          <p:attrName>style.visibility</p:attrName>
                                        </p:attrNameLst>
                                      </p:cBhvr>
                                      <p:to>
                                        <p:strVal val="visible"/>
                                      </p:to>
                                    </p:set>
                                    <p:animEffect transition="in" filter="fade">
                                      <p:cBhvr additive="repl">
                                        <p:cTn id="33" dur="1000"/>
                                        <p:tgtEl>
                                          <p:spTgt spid="213">
                                            <p:txEl>
                                              <p:pRg st="2" end="2"/>
                                            </p:txEl>
                                          </p:spTgt>
                                        </p:tgtEl>
                                      </p:cBhvr>
                                    </p:animEffect>
                                    <p:anim calcmode="lin" valueType="num">
                                      <p:cBhvr additive="repl">
                                        <p:cTn id="34" dur="1000" fill="hold"/>
                                        <p:tgtEl>
                                          <p:spTgt spid="213">
                                            <p:txEl>
                                              <p:pRg st="2" end="2"/>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21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213">
                                            <p:txEl>
                                              <p:pRg st="3" end="3"/>
                                            </p:txEl>
                                          </p:spTgt>
                                        </p:tgtEl>
                                        <p:attrNameLst>
                                          <p:attrName>style.visibility</p:attrName>
                                        </p:attrNameLst>
                                      </p:cBhvr>
                                      <p:to>
                                        <p:strVal val="visible"/>
                                      </p:to>
                                    </p:set>
                                    <p:animEffect transition="in" filter="fade">
                                      <p:cBhvr additive="repl">
                                        <p:cTn id="40" dur="1000"/>
                                        <p:tgtEl>
                                          <p:spTgt spid="213">
                                            <p:txEl>
                                              <p:pRg st="3" end="3"/>
                                            </p:txEl>
                                          </p:spTgt>
                                        </p:tgtEl>
                                      </p:cBhvr>
                                    </p:animEffect>
                                    <p:anim calcmode="lin" valueType="num">
                                      <p:cBhvr additive="repl">
                                        <p:cTn id="41" dur="1000" fill="hold"/>
                                        <p:tgtEl>
                                          <p:spTgt spid="213">
                                            <p:txEl>
                                              <p:pRg st="3" end="3"/>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21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 name="PlaceHolder 1"/>
          <p:cNvSpPr>
            <a:spLocks noGrp="1"/>
          </p:cNvSpPr>
          <p:nvPr>
            <p:ph type="title"/>
          </p:nvPr>
        </p:nvSpPr>
        <p:spPr>
          <a:xfrm>
            <a:off x="457200" y="274680"/>
            <a:ext cx="8229240" cy="1142640"/>
          </a:xfrm>
          <a:prstGeom prst="rect">
            <a:avLst/>
          </a:prstGeom>
          <a:noFill/>
          <a:ln w="12600">
            <a:noFill/>
          </a:ln>
        </p:spPr>
        <p:txBody>
          <a:bodyPr lIns="45720" tIns="45000" rIns="45720" bIns="45000" anchor="ctr">
            <a:noAutofit/>
          </a:bodyPr>
          <a:lstStyle/>
          <a:p>
            <a:pPr indent="0" algn="ctr" defTabSz="685800">
              <a:lnSpc>
                <a:spcPct val="100000"/>
              </a:lnSpc>
              <a:buNone/>
              <a:tabLst>
                <a:tab pos="0" algn="l"/>
              </a:tabLst>
            </a:pPr>
            <a:r>
              <a:rPr lang="en-GB" sz="3300" b="1" u="none" strike="noStrike">
                <a:solidFill>
                  <a:srgbClr val="000000"/>
                </a:solidFill>
                <a:uFillTx/>
                <a:latin typeface="Myriad Pro"/>
                <a:ea typeface="Myriad Pro"/>
              </a:rPr>
              <a:t>References</a:t>
            </a:r>
            <a:endParaRPr lang="en-GB" sz="3300" b="0" u="none" strike="noStrike">
              <a:solidFill>
                <a:srgbClr val="000000"/>
              </a:solidFill>
              <a:uFillTx/>
              <a:latin typeface="Myriad Pro"/>
            </a:endParaRPr>
          </a:p>
        </p:txBody>
      </p:sp>
      <p:sp>
        <p:nvSpPr>
          <p:cNvPr id="215" name="PlaceHolder 2"/>
          <p:cNvSpPr>
            <a:spLocks noGrp="1"/>
          </p:cNvSpPr>
          <p:nvPr>
            <p:ph/>
          </p:nvPr>
        </p:nvSpPr>
        <p:spPr>
          <a:xfrm>
            <a:off x="164520" y="1202040"/>
            <a:ext cx="8804520" cy="4314960"/>
          </a:xfrm>
          <a:prstGeom prst="rect">
            <a:avLst/>
          </a:prstGeom>
          <a:noFill/>
          <a:ln w="12600">
            <a:noFill/>
          </a:ln>
        </p:spPr>
        <p:txBody>
          <a:bodyPr lIns="45720" tIns="45000" rIns="45720" bIns="45000" anchor="t">
            <a:normAutofit fontScale="55000" lnSpcReduction="20000"/>
          </a:bodyPr>
          <a:lstStyle/>
          <a:p>
            <a:pPr marL="257040" indent="-257040" algn="just" defTabSz="685800">
              <a:lnSpc>
                <a:spcPct val="100000"/>
              </a:lnSpc>
              <a:spcBef>
                <a:spcPts val="499"/>
              </a:spcBef>
              <a:buClr>
                <a:srgbClr val="000000"/>
              </a:buClr>
              <a:buFont typeface="Arial"/>
              <a:buChar char="•"/>
            </a:pPr>
            <a:r>
              <a:rPr lang="en-GB" sz="4000" b="0" u="none" strike="noStrike">
                <a:solidFill>
                  <a:srgbClr val="000000"/>
                </a:solidFill>
                <a:uFillTx/>
                <a:latin typeface="Myriad Pro"/>
                <a:ea typeface="Myriad Pro"/>
              </a:rPr>
              <a:t>Bourgeois, D., T., Smith, J., L., Wang, S., and Mortati, J., (2019). "Information Systems for Business and Beyond“, Open Textbooks. 1, available @: </a:t>
            </a:r>
            <a:r>
              <a:rPr lang="en-GB" sz="4000" b="0" u="none" strike="noStrike">
                <a:solidFill>
                  <a:srgbClr val="0000FF"/>
                </a:solidFill>
                <a:uFillTx/>
                <a:latin typeface="Myriad Pro"/>
                <a:ea typeface="Myriad Pro"/>
                <a:hlinkClick r:id="rId2"/>
              </a:rPr>
              <a:t>https://digitalcommons.biola.edu/open-textbooks/1</a:t>
            </a:r>
            <a:r>
              <a:rPr lang="en-GB" sz="4000" b="0" u="none" strike="noStrike">
                <a:solidFill>
                  <a:srgbClr val="000000"/>
                </a:solidFill>
                <a:uFillTx/>
                <a:latin typeface="Myriad Pro"/>
                <a:ea typeface="Myriad Pro"/>
              </a:rPr>
              <a:t> , (Accessed on 22/11/2023).</a:t>
            </a:r>
            <a:endParaRPr lang="en-GB" sz="4000" b="0" u="none" strike="noStrike">
              <a:solidFill>
                <a:srgbClr val="000000"/>
              </a:solidFill>
              <a:uFillTx/>
              <a:latin typeface="Myriad Pro"/>
            </a:endParaRPr>
          </a:p>
          <a:p>
            <a:pPr indent="0" algn="just" defTabSz="685800">
              <a:lnSpc>
                <a:spcPct val="100000"/>
              </a:lnSpc>
              <a:spcBef>
                <a:spcPts val="499"/>
              </a:spcBef>
              <a:buNone/>
            </a:pPr>
            <a:endParaRPr lang="en-GB" sz="4000" b="0" u="none" strike="noStrike">
              <a:solidFill>
                <a:srgbClr val="000000"/>
              </a:solidFill>
              <a:uFillTx/>
              <a:latin typeface="Myriad Pro"/>
            </a:endParaRPr>
          </a:p>
          <a:p>
            <a:pPr marL="257040" indent="-257040" algn="just" defTabSz="685800">
              <a:lnSpc>
                <a:spcPct val="100000"/>
              </a:lnSpc>
              <a:spcBef>
                <a:spcPts val="499"/>
              </a:spcBef>
              <a:buClr>
                <a:srgbClr val="000000"/>
              </a:buClr>
              <a:buFont typeface="Arial"/>
              <a:buChar char="•"/>
            </a:pPr>
            <a:r>
              <a:rPr lang="en-GB" sz="4000" b="0" u="none" strike="noStrike">
                <a:solidFill>
                  <a:srgbClr val="000000"/>
                </a:solidFill>
                <a:uFillTx/>
                <a:latin typeface="Myriad Pro"/>
                <a:ea typeface="Calibri"/>
              </a:rPr>
              <a:t>Coughlan, J., Lycett, M., and Macredie, R., D., (2005).  Understanding the Business–IT Relationship, International Journal of Information Management, Vol. 25, pp.303–319.</a:t>
            </a:r>
            <a:endParaRPr lang="en-GB" sz="4000" b="0" u="none" strike="noStrike">
              <a:solidFill>
                <a:srgbClr val="000000"/>
              </a:solidFill>
              <a:uFillTx/>
              <a:latin typeface="Myriad Pro"/>
            </a:endParaRPr>
          </a:p>
          <a:p>
            <a:pPr indent="0" algn="just" defTabSz="685800">
              <a:lnSpc>
                <a:spcPct val="100000"/>
              </a:lnSpc>
              <a:spcBef>
                <a:spcPts val="499"/>
              </a:spcBef>
              <a:buNone/>
              <a:tabLst>
                <a:tab pos="0" algn="l"/>
              </a:tabLst>
            </a:pPr>
            <a:endParaRPr lang="en-GB" sz="40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4000" b="0" u="none" strike="noStrike">
                <a:solidFill>
                  <a:srgbClr val="000000"/>
                </a:solidFill>
                <a:uFillTx/>
                <a:latin typeface="Myriad Pro"/>
                <a:ea typeface="Myriad Pro"/>
              </a:rPr>
              <a:t>Laudon, K.C. and Laudon, J. P. (2012). </a:t>
            </a:r>
            <a:r>
              <a:rPr lang="en-GB" sz="4000" b="0" i="1" u="none" strike="noStrike">
                <a:solidFill>
                  <a:srgbClr val="000000"/>
                </a:solidFill>
                <a:uFillTx/>
                <a:latin typeface="Myriad Pro"/>
                <a:ea typeface="Myriad Pro"/>
              </a:rPr>
              <a:t>Management Information Systems</a:t>
            </a:r>
            <a:r>
              <a:rPr lang="en-GB" sz="4000" b="0" u="none" strike="noStrike">
                <a:solidFill>
                  <a:srgbClr val="000000"/>
                </a:solidFill>
                <a:uFillTx/>
                <a:latin typeface="Myriad Pro"/>
                <a:ea typeface="Myriad Pro"/>
              </a:rPr>
              <a:t>, twelfth edition. Upper Saddle River, New Jersey: Prentice-Hall. </a:t>
            </a:r>
            <a:endParaRPr lang="en-GB" sz="40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4000" b="0" u="none" strike="noStrike">
              <a:solidFill>
                <a:srgbClr val="000000"/>
              </a:solidFill>
              <a:uFillTx/>
              <a:latin typeface="Myriad Pro"/>
            </a:endParaRPr>
          </a:p>
          <a:p>
            <a:pPr marL="257040" indent="-257040" defTabSz="685800">
              <a:lnSpc>
                <a:spcPct val="100000"/>
              </a:lnSpc>
              <a:spcBef>
                <a:spcPts val="499"/>
              </a:spcBef>
              <a:buClr>
                <a:srgbClr val="000000"/>
              </a:buClr>
              <a:buFont typeface="Arial"/>
              <a:buChar char="•"/>
              <a:tabLst>
                <a:tab pos="0" algn="l"/>
              </a:tabLst>
            </a:pPr>
            <a:r>
              <a:rPr lang="en-GB" sz="4000" b="0" u="none" strike="noStrike">
                <a:solidFill>
                  <a:srgbClr val="000000"/>
                </a:solidFill>
                <a:uFillTx/>
                <a:latin typeface="Myriad Pro"/>
                <a:ea typeface="Calibri"/>
              </a:rPr>
              <a:t>Sengupta, S., (2015). Value Additive Activities in ERP Projects: A Consultant’s View, International Journal of Computer Applications, Vol. 121 (19), </a:t>
            </a:r>
            <a:endParaRPr lang="en-GB" sz="4000" b="0" u="none" strike="noStrike">
              <a:solidFill>
                <a:srgbClr val="000000"/>
              </a:solidFill>
              <a:uFillTx/>
              <a:latin typeface="Myriad Pro"/>
            </a:endParaRPr>
          </a:p>
          <a:p>
            <a:pPr indent="0" defTabSz="685800">
              <a:lnSpc>
                <a:spcPct val="100000"/>
              </a:lnSpc>
              <a:spcBef>
                <a:spcPts val="499"/>
              </a:spcBef>
              <a:buNone/>
              <a:tabLst>
                <a:tab pos="0" algn="l"/>
              </a:tabLst>
            </a:pPr>
            <a:endParaRPr lang="en-GB" sz="2000" b="0" u="none" strike="noStrike">
              <a:solidFill>
                <a:srgbClr val="000000"/>
              </a:solidFill>
              <a:uFillTx/>
              <a:latin typeface="Myriad Pro"/>
            </a:endParaRPr>
          </a:p>
          <a:p>
            <a:pPr indent="0" algn="just" defTabSz="685800">
              <a:lnSpc>
                <a:spcPct val="107000"/>
              </a:lnSpc>
              <a:spcBef>
                <a:spcPts val="499"/>
              </a:spcBef>
              <a:spcAft>
                <a:spcPts val="799"/>
              </a:spcAft>
              <a:buNone/>
              <a:tabLst>
                <a:tab pos="0" algn="l"/>
              </a:tabLst>
            </a:pPr>
            <a:r>
              <a:rPr lang="en-GB" sz="1800" b="1" u="none" strike="noStrike">
                <a:solidFill>
                  <a:srgbClr val="000000"/>
                </a:solidFill>
                <a:uFillTx/>
                <a:latin typeface="GillSansMTPro-Bold"/>
                <a:ea typeface="Calibri"/>
              </a:rPr>
              <a:t> </a:t>
            </a:r>
            <a:endParaRPr lang="en-GB" sz="1800" b="0" u="none" strike="noStrike">
              <a:solidFill>
                <a:srgbClr val="000000"/>
              </a:solidFill>
              <a:uFillTx/>
              <a:latin typeface="Myriad Pro"/>
            </a:endParaRPr>
          </a:p>
          <a:p>
            <a:pPr indent="0" defTabSz="610200">
              <a:lnSpc>
                <a:spcPct val="100000"/>
              </a:lnSpc>
              <a:spcBef>
                <a:spcPts val="499"/>
              </a:spcBef>
              <a:buNone/>
              <a:tabLst>
                <a:tab pos="0" algn="l"/>
              </a:tabLst>
            </a:pPr>
            <a:endParaRPr lang="en-GB" sz="2130" b="0" u="none" strike="noStrike">
              <a:solidFill>
                <a:srgbClr val="000000"/>
              </a:solidFill>
              <a:uFillTx/>
              <a:latin typeface="Myriad Pro"/>
            </a:endParaRPr>
          </a:p>
        </p:txBody>
      </p:sp>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14"/>
                                        </p:tgtEl>
                                        <p:attrNameLst>
                                          <p:attrName>style.visibility</p:attrName>
                                        </p:attrNameLst>
                                      </p:cBhvr>
                                      <p:to>
                                        <p:strVal val="visible"/>
                                      </p:to>
                                    </p:set>
                                    <p:animEffect transition="in" filter="barn(inVertical)">
                                      <p:cBhvr additive="repl">
                                        <p:cTn id="7" dur="500"/>
                                        <p:tgtEl>
                                          <p:spTgt spid="21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fill="hold" nodeType="clickEffect">
                                  <p:stCondLst>
                                    <p:cond delay="0"/>
                                  </p:stCondLst>
                                  <p:childTnLst>
                                    <p:set>
                                      <p:cBhvr>
                                        <p:cTn id="11" dur="1" fill="hold">
                                          <p:stCondLst>
                                            <p:cond delay="0"/>
                                          </p:stCondLst>
                                        </p:cTn>
                                        <p:tgtEl>
                                          <p:spTgt spid="215"/>
                                        </p:tgtEl>
                                        <p:attrNameLst>
                                          <p:attrName>style.visibility</p:attrName>
                                        </p:attrNameLst>
                                      </p:cBhvr>
                                      <p:to>
                                        <p:strVal val="visible"/>
                                      </p:to>
                                    </p:set>
                                    <p:animEffect transition="in" filter="fade">
                                      <p:cBhvr additive="repl">
                                        <p:cTn id="12" dur="1000"/>
                                        <p:tgtEl>
                                          <p:spTgt spid="215"/>
                                        </p:tgtEl>
                                      </p:cBhvr>
                                    </p:animEffect>
                                    <p:anim calcmode="lin" valueType="num">
                                      <p:cBhvr additive="repl">
                                        <p:cTn id="13" dur="1000" fill="hold"/>
                                        <p:tgtEl>
                                          <p:spTgt spid="215"/>
                                        </p:tgtEl>
                                        <p:attrNameLst>
                                          <p:attrName>ppt_x</p:attrName>
                                        </p:attrNameLst>
                                      </p:cBhvr>
                                      <p:tavLst>
                                        <p:tav tm="0">
                                          <p:val>
                                            <p:strVal val="#ppt_x"/>
                                          </p:val>
                                        </p:tav>
                                        <p:tav tm="100000">
                                          <p:val>
                                            <p:strVal val="#ppt_x"/>
                                          </p:val>
                                        </p:tav>
                                      </p:tavLst>
                                    </p:anim>
                                    <p:anim calcmode="lin" valueType="num">
                                      <p:cBhvr additive="repl">
                                        <p:cTn id="14" dur="1000" fill="hold"/>
                                        <p:tgtEl>
                                          <p:spTgt spid="21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fill="hold" nodeType="clickEffect">
                                  <p:stCondLst>
                                    <p:cond delay="0"/>
                                  </p:stCondLst>
                                  <p:childTnLst>
                                    <p:set>
                                      <p:cBhvr>
                                        <p:cTn id="18" dur="1" fill="hold">
                                          <p:stCondLst>
                                            <p:cond delay="0"/>
                                          </p:stCondLst>
                                        </p:cTn>
                                        <p:tgtEl>
                                          <p:spTgt spid="215">
                                            <p:txEl>
                                              <p:pRg st="0" end="0"/>
                                            </p:txEl>
                                          </p:spTgt>
                                        </p:tgtEl>
                                        <p:attrNameLst>
                                          <p:attrName>style.visibility</p:attrName>
                                        </p:attrNameLst>
                                      </p:cBhvr>
                                      <p:to>
                                        <p:strVal val="visible"/>
                                      </p:to>
                                    </p:set>
                                    <p:animEffect transition="in" filter="fade">
                                      <p:cBhvr additive="repl">
                                        <p:cTn id="19" dur="1000"/>
                                        <p:tgtEl>
                                          <p:spTgt spid="215">
                                            <p:txEl>
                                              <p:pRg st="0" end="0"/>
                                            </p:txEl>
                                          </p:spTgt>
                                        </p:tgtEl>
                                      </p:cBhvr>
                                    </p:animEffect>
                                    <p:anim calcmode="lin" valueType="num">
                                      <p:cBhvr additive="repl">
                                        <p:cTn id="20" dur="1000" fill="hold"/>
                                        <p:tgtEl>
                                          <p:spTgt spid="215">
                                            <p:txEl>
                                              <p:pRg st="0" end="0"/>
                                            </p:txEl>
                                          </p:spTgt>
                                        </p:tgtEl>
                                        <p:attrNameLst>
                                          <p:attrName>ppt_x</p:attrName>
                                        </p:attrNameLst>
                                      </p:cBhvr>
                                      <p:tavLst>
                                        <p:tav tm="0">
                                          <p:val>
                                            <p:strVal val="#ppt_x"/>
                                          </p:val>
                                        </p:tav>
                                        <p:tav tm="100000">
                                          <p:val>
                                            <p:strVal val="#ppt_x"/>
                                          </p:val>
                                        </p:tav>
                                      </p:tavLst>
                                    </p:anim>
                                    <p:anim calcmode="lin" valueType="num">
                                      <p:cBhvr additive="repl">
                                        <p:cTn id="21" dur="1000" fill="hold"/>
                                        <p:tgtEl>
                                          <p:spTgt spid="2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fill="hold" nodeType="clickEffect">
                                  <p:stCondLst>
                                    <p:cond delay="0"/>
                                  </p:stCondLst>
                                  <p:childTnLst>
                                    <p:set>
                                      <p:cBhvr>
                                        <p:cTn id="25" dur="1" fill="hold">
                                          <p:stCondLst>
                                            <p:cond delay="0"/>
                                          </p:stCondLst>
                                        </p:cTn>
                                        <p:tgtEl>
                                          <p:spTgt spid="215">
                                            <p:txEl>
                                              <p:pRg st="2" end="2"/>
                                            </p:txEl>
                                          </p:spTgt>
                                        </p:tgtEl>
                                        <p:attrNameLst>
                                          <p:attrName>style.visibility</p:attrName>
                                        </p:attrNameLst>
                                      </p:cBhvr>
                                      <p:to>
                                        <p:strVal val="visible"/>
                                      </p:to>
                                    </p:set>
                                    <p:animEffect transition="in" filter="fade">
                                      <p:cBhvr additive="repl">
                                        <p:cTn id="26" dur="1000"/>
                                        <p:tgtEl>
                                          <p:spTgt spid="215">
                                            <p:txEl>
                                              <p:pRg st="2" end="2"/>
                                            </p:txEl>
                                          </p:spTgt>
                                        </p:tgtEl>
                                      </p:cBhvr>
                                    </p:animEffect>
                                    <p:anim calcmode="lin" valueType="num">
                                      <p:cBhvr additive="repl">
                                        <p:cTn id="27" dur="1000" fill="hold"/>
                                        <p:tgtEl>
                                          <p:spTgt spid="215">
                                            <p:txEl>
                                              <p:pRg st="2" end="2"/>
                                            </p:txEl>
                                          </p:spTgt>
                                        </p:tgtEl>
                                        <p:attrNameLst>
                                          <p:attrName>ppt_x</p:attrName>
                                        </p:attrNameLst>
                                      </p:cBhvr>
                                      <p:tavLst>
                                        <p:tav tm="0">
                                          <p:val>
                                            <p:strVal val="#ppt_x"/>
                                          </p:val>
                                        </p:tav>
                                        <p:tav tm="100000">
                                          <p:val>
                                            <p:strVal val="#ppt_x"/>
                                          </p:val>
                                        </p:tav>
                                      </p:tavLst>
                                    </p:anim>
                                    <p:anim calcmode="lin" valueType="num">
                                      <p:cBhvr additive="repl">
                                        <p:cTn id="28" dur="1000" fill="hold"/>
                                        <p:tgtEl>
                                          <p:spTgt spid="2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fill="hold" nodeType="clickEffect">
                                  <p:stCondLst>
                                    <p:cond delay="0"/>
                                  </p:stCondLst>
                                  <p:childTnLst>
                                    <p:set>
                                      <p:cBhvr>
                                        <p:cTn id="32" dur="1" fill="hold">
                                          <p:stCondLst>
                                            <p:cond delay="0"/>
                                          </p:stCondLst>
                                        </p:cTn>
                                        <p:tgtEl>
                                          <p:spTgt spid="215">
                                            <p:txEl>
                                              <p:pRg st="4" end="4"/>
                                            </p:txEl>
                                          </p:spTgt>
                                        </p:tgtEl>
                                        <p:attrNameLst>
                                          <p:attrName>style.visibility</p:attrName>
                                        </p:attrNameLst>
                                      </p:cBhvr>
                                      <p:to>
                                        <p:strVal val="visible"/>
                                      </p:to>
                                    </p:set>
                                    <p:animEffect transition="in" filter="fade">
                                      <p:cBhvr additive="repl">
                                        <p:cTn id="33" dur="1000"/>
                                        <p:tgtEl>
                                          <p:spTgt spid="215">
                                            <p:txEl>
                                              <p:pRg st="4" end="4"/>
                                            </p:txEl>
                                          </p:spTgt>
                                        </p:tgtEl>
                                      </p:cBhvr>
                                    </p:animEffect>
                                    <p:anim calcmode="lin" valueType="num">
                                      <p:cBhvr additive="repl">
                                        <p:cTn id="34" dur="1000" fill="hold"/>
                                        <p:tgtEl>
                                          <p:spTgt spid="215">
                                            <p:txEl>
                                              <p:pRg st="4" end="4"/>
                                            </p:txEl>
                                          </p:spTgt>
                                        </p:tgtEl>
                                        <p:attrNameLst>
                                          <p:attrName>ppt_x</p:attrName>
                                        </p:attrNameLst>
                                      </p:cBhvr>
                                      <p:tavLst>
                                        <p:tav tm="0">
                                          <p:val>
                                            <p:strVal val="#ppt_x"/>
                                          </p:val>
                                        </p:tav>
                                        <p:tav tm="100000">
                                          <p:val>
                                            <p:strVal val="#ppt_x"/>
                                          </p:val>
                                        </p:tav>
                                      </p:tavLst>
                                    </p:anim>
                                    <p:anim calcmode="lin" valueType="num">
                                      <p:cBhvr additive="repl">
                                        <p:cTn id="35" dur="1000" fill="hold"/>
                                        <p:tgtEl>
                                          <p:spTgt spid="21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fill="hold" nodeType="clickEffect">
                                  <p:stCondLst>
                                    <p:cond delay="0"/>
                                  </p:stCondLst>
                                  <p:childTnLst>
                                    <p:set>
                                      <p:cBhvr>
                                        <p:cTn id="39" dur="1" fill="hold">
                                          <p:stCondLst>
                                            <p:cond delay="0"/>
                                          </p:stCondLst>
                                        </p:cTn>
                                        <p:tgtEl>
                                          <p:spTgt spid="215">
                                            <p:txEl>
                                              <p:pRg st="6" end="6"/>
                                            </p:txEl>
                                          </p:spTgt>
                                        </p:tgtEl>
                                        <p:attrNameLst>
                                          <p:attrName>style.visibility</p:attrName>
                                        </p:attrNameLst>
                                      </p:cBhvr>
                                      <p:to>
                                        <p:strVal val="visible"/>
                                      </p:to>
                                    </p:set>
                                    <p:animEffect transition="in" filter="fade">
                                      <p:cBhvr additive="repl">
                                        <p:cTn id="40" dur="1000"/>
                                        <p:tgtEl>
                                          <p:spTgt spid="215">
                                            <p:txEl>
                                              <p:pRg st="6" end="6"/>
                                            </p:txEl>
                                          </p:spTgt>
                                        </p:tgtEl>
                                      </p:cBhvr>
                                    </p:animEffect>
                                    <p:anim calcmode="lin" valueType="num">
                                      <p:cBhvr additive="repl">
                                        <p:cTn id="41" dur="1000" fill="hold"/>
                                        <p:tgtEl>
                                          <p:spTgt spid="215">
                                            <p:txEl>
                                              <p:pRg st="6" end="6"/>
                                            </p:txEl>
                                          </p:spTgt>
                                        </p:tgtEl>
                                        <p:attrNameLst>
                                          <p:attrName>ppt_x</p:attrName>
                                        </p:attrNameLst>
                                      </p:cBhvr>
                                      <p:tavLst>
                                        <p:tav tm="0">
                                          <p:val>
                                            <p:strVal val="#ppt_x"/>
                                          </p:val>
                                        </p:tav>
                                        <p:tav tm="100000">
                                          <p:val>
                                            <p:strVal val="#ppt_x"/>
                                          </p:val>
                                        </p:tav>
                                      </p:tavLst>
                                    </p:anim>
                                    <p:anim calcmode="lin" valueType="num">
                                      <p:cBhvr additive="repl">
                                        <p:cTn id="42" dur="1000" fill="hold"/>
                                        <p:tgtEl>
                                          <p:spTgt spid="21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fill="hold" nodeType="clickEffect">
                                  <p:stCondLst>
                                    <p:cond delay="0"/>
                                  </p:stCondLst>
                                  <p:childTnLst>
                                    <p:set>
                                      <p:cBhvr>
                                        <p:cTn id="46" dur="1" fill="hold">
                                          <p:stCondLst>
                                            <p:cond delay="0"/>
                                          </p:stCondLst>
                                        </p:cTn>
                                        <p:tgtEl>
                                          <p:spTgt spid="215">
                                            <p:txEl>
                                              <p:pRg st="8" end="8"/>
                                            </p:txEl>
                                          </p:spTgt>
                                        </p:tgtEl>
                                        <p:attrNameLst>
                                          <p:attrName>style.visibility</p:attrName>
                                        </p:attrNameLst>
                                      </p:cBhvr>
                                      <p:to>
                                        <p:strVal val="visible"/>
                                      </p:to>
                                    </p:set>
                                    <p:animEffect transition="in" filter="fade">
                                      <p:cBhvr additive="repl">
                                        <p:cTn id="47" dur="1000"/>
                                        <p:tgtEl>
                                          <p:spTgt spid="215">
                                            <p:txEl>
                                              <p:pRg st="8" end="8"/>
                                            </p:txEl>
                                          </p:spTgt>
                                        </p:tgtEl>
                                      </p:cBhvr>
                                    </p:animEffect>
                                    <p:anim calcmode="lin" valueType="num">
                                      <p:cBhvr additive="repl">
                                        <p:cTn id="48" dur="1000" fill="hold"/>
                                        <p:tgtEl>
                                          <p:spTgt spid="215">
                                            <p:txEl>
                                              <p:pRg st="8" end="8"/>
                                            </p:txEl>
                                          </p:spTgt>
                                        </p:tgtEl>
                                        <p:attrNameLst>
                                          <p:attrName>ppt_x</p:attrName>
                                        </p:attrNameLst>
                                      </p:cBhvr>
                                      <p:tavLst>
                                        <p:tav tm="0">
                                          <p:val>
                                            <p:strVal val="#ppt_x"/>
                                          </p:val>
                                        </p:tav>
                                        <p:tav tm="100000">
                                          <p:val>
                                            <p:strVal val="#ppt_x"/>
                                          </p:val>
                                        </p:tav>
                                      </p:tavLst>
                                    </p:anim>
                                    <p:anim calcmode="lin" valueType="num">
                                      <p:cBhvr additive="repl">
                                        <p:cTn id="49" dur="1000" fill="hold"/>
                                        <p:tgtEl>
                                          <p:spTgt spid="21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6.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7.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8.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9.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0.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TotalTime>
  <Words>2452</Words>
  <Application>Microsoft Office PowerPoint</Application>
  <PresentationFormat>On-screen Show (4:3)</PresentationFormat>
  <Paragraphs>319</Paragraphs>
  <Slides>53</Slides>
  <Notes>1</Notes>
  <HiddenSlides>0</HiddenSlides>
  <MMClips>0</MMClips>
  <ScaleCrop>false</ScaleCrop>
  <HeadingPairs>
    <vt:vector size="6" baseType="variant">
      <vt:variant>
        <vt:lpstr>Fonts Used</vt:lpstr>
      </vt:variant>
      <vt:variant>
        <vt:i4>7</vt:i4>
      </vt:variant>
      <vt:variant>
        <vt:lpstr>Theme</vt:lpstr>
      </vt:variant>
      <vt:variant>
        <vt:i4>9</vt:i4>
      </vt:variant>
      <vt:variant>
        <vt:lpstr>Slide Titles</vt:lpstr>
      </vt:variant>
      <vt:variant>
        <vt:i4>53</vt:i4>
      </vt:variant>
    </vt:vector>
  </HeadingPairs>
  <TitlesOfParts>
    <vt:vector size="69" baseType="lpstr">
      <vt:lpstr>Arial</vt:lpstr>
      <vt:lpstr>Calibri</vt:lpstr>
      <vt:lpstr>GillSansMTPro-Bold</vt:lpstr>
      <vt:lpstr>Myriad Pro</vt:lpstr>
      <vt:lpstr>Symbol</vt:lpstr>
      <vt:lpstr>Times New Roman</vt:lpstr>
      <vt:lpstr>Wingdings</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20140311PresentationUWTSDTemplate</vt:lpstr>
      <vt:lpstr>   LCLM 5004  Managing Business Information  Week 3:  Distinction between Data &amp; Information Database Design Principles and Normalization Structured Query Language (SQL) for Database Querying and Management     </vt:lpstr>
      <vt:lpstr>Last Week (i.e., Week 2)</vt:lpstr>
      <vt:lpstr>This Week (i.e., Week 3)</vt:lpstr>
      <vt:lpstr>PowerPoint Presentation</vt:lpstr>
      <vt:lpstr>Data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Class Exercise</vt:lpstr>
      <vt:lpstr>Next, …..</vt:lpstr>
      <vt:lpstr>Next, …..</vt:lpstr>
      <vt:lpstr>Session 2</vt:lpstr>
      <vt:lpstr>Database Design Principles and Normalization</vt:lpstr>
      <vt:lpstr>Database Design Principles and Normalization</vt:lpstr>
      <vt:lpstr>Database Design Principles and Normalization</vt:lpstr>
      <vt:lpstr>Key Themes in Database Design Principles</vt:lpstr>
      <vt:lpstr>Key Themes in Database Design Principles</vt:lpstr>
      <vt:lpstr>Key Themes in Database Design Principles</vt:lpstr>
      <vt:lpstr>Key Themes in Database Design Principles</vt:lpstr>
      <vt:lpstr>Key Themes in Database Design Principles</vt:lpstr>
      <vt:lpstr>Purpose of Database Design</vt:lpstr>
      <vt:lpstr>Process of Database Design</vt:lpstr>
      <vt:lpstr>Process of Database Design</vt:lpstr>
      <vt:lpstr>Uses of Database Management Systems</vt:lpstr>
      <vt:lpstr>Uses of Database Management Systems</vt:lpstr>
      <vt:lpstr>Uses of Database Management Systems</vt:lpstr>
      <vt:lpstr>Uses of Database Management Systems</vt:lpstr>
      <vt:lpstr>Deliverables and Outcomes</vt:lpstr>
      <vt:lpstr>Relational Database Model</vt:lpstr>
      <vt:lpstr>Example of Relational Database Model</vt:lpstr>
      <vt:lpstr>Normalization</vt:lpstr>
      <vt:lpstr>Example of Unnormalization</vt:lpstr>
      <vt:lpstr>Example of Normalization</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Structured Query Language (SQL) &amp; DBMS</vt:lpstr>
      <vt:lpstr>Session 3</vt:lpstr>
      <vt:lpstr>Discussion on the Assessment 1</vt:lpstr>
      <vt:lpstr>Discussion on the Assessment</vt:lpstr>
      <vt:lpstr>Discussion on the Assessment</vt:lpstr>
      <vt:lpstr>Summary…Today we have looked at…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subject/>
  <dc:creator>Adegbite, Oluwaseun</dc:creator>
  <dc:description/>
  <cp:lastModifiedBy>Olu Adegbite</cp:lastModifiedBy>
  <cp:revision>274</cp:revision>
  <dcterms:created xsi:type="dcterms:W3CDTF">2025-01-28T10:35:51Z</dcterms:created>
  <dcterms:modified xsi:type="dcterms:W3CDTF">2025-09-25T13:09:47Z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y fmtid="{D5CDD505-2E9C-101B-9397-08002B2CF9AE}" pid="4" name="PresentationFormat">
    <vt:lpwstr>On-screen Show (4:3)</vt:lpwstr>
  </property>
  <property fmtid="{D5CDD505-2E9C-101B-9397-08002B2CF9AE}" pid="5" name="Slides">
    <vt:i4>54</vt:i4>
  </property>
</Properties>
</file>