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3" r:id="rId1"/>
  </p:sldMasterIdLst>
  <p:notesMasterIdLst>
    <p:notesMasterId r:id="rId21"/>
  </p:notesMasterIdLst>
  <p:handoutMasterIdLst>
    <p:handoutMasterId r:id="rId22"/>
  </p:handoutMasterIdLst>
  <p:sldIdLst>
    <p:sldId id="452" r:id="rId2"/>
    <p:sldId id="453" r:id="rId3"/>
    <p:sldId id="454" r:id="rId4"/>
    <p:sldId id="455" r:id="rId5"/>
    <p:sldId id="456" r:id="rId6"/>
    <p:sldId id="457" r:id="rId7"/>
    <p:sldId id="458" r:id="rId8"/>
    <p:sldId id="459" r:id="rId9"/>
    <p:sldId id="460" r:id="rId10"/>
    <p:sldId id="461" r:id="rId11"/>
    <p:sldId id="462" r:id="rId12"/>
    <p:sldId id="463" r:id="rId13"/>
    <p:sldId id="464" r:id="rId14"/>
    <p:sldId id="465" r:id="rId15"/>
    <p:sldId id="466" r:id="rId16"/>
    <p:sldId id="467" r:id="rId17"/>
    <p:sldId id="468" r:id="rId18"/>
    <p:sldId id="469" r:id="rId19"/>
    <p:sldId id="470" r:id="rId20"/>
  </p:sldIdLst>
  <p:sldSz cx="9144000" cy="6858000" type="screen4x3"/>
  <p:notesSz cx="6858000" cy="9199563"/>
  <p:custDataLst>
    <p:tags r:id="rId23"/>
  </p:custDataLst>
  <p:defaultTextStyle>
    <a:defPPr>
      <a:defRPr lang="en-US"/>
    </a:defPPr>
    <a:lvl1pPr algn="ctr" rtl="0" fontAlgn="base">
      <a:spcBef>
        <a:spcPct val="0"/>
      </a:spcBef>
      <a:spcAft>
        <a:spcPct val="0"/>
      </a:spcAft>
      <a:defRPr sz="2400" kern="1200">
        <a:solidFill>
          <a:schemeClr val="tx1"/>
        </a:solidFill>
        <a:latin typeface="Arial" charset="0"/>
        <a:ea typeface="+mn-ea"/>
        <a:cs typeface="+mn-cs"/>
      </a:defRPr>
    </a:lvl1pPr>
    <a:lvl2pPr marL="457200" algn="ctr" rtl="0" fontAlgn="base">
      <a:spcBef>
        <a:spcPct val="0"/>
      </a:spcBef>
      <a:spcAft>
        <a:spcPct val="0"/>
      </a:spcAft>
      <a:defRPr sz="2400" kern="1200">
        <a:solidFill>
          <a:schemeClr val="tx1"/>
        </a:solidFill>
        <a:latin typeface="Arial" charset="0"/>
        <a:ea typeface="+mn-ea"/>
        <a:cs typeface="+mn-cs"/>
      </a:defRPr>
    </a:lvl2pPr>
    <a:lvl3pPr marL="914400" algn="ctr" rtl="0" fontAlgn="base">
      <a:spcBef>
        <a:spcPct val="0"/>
      </a:spcBef>
      <a:spcAft>
        <a:spcPct val="0"/>
      </a:spcAft>
      <a:defRPr sz="2400" kern="1200">
        <a:solidFill>
          <a:schemeClr val="tx1"/>
        </a:solidFill>
        <a:latin typeface="Arial" charset="0"/>
        <a:ea typeface="+mn-ea"/>
        <a:cs typeface="+mn-cs"/>
      </a:defRPr>
    </a:lvl3pPr>
    <a:lvl4pPr marL="1371600" algn="ctr" rtl="0" fontAlgn="base">
      <a:spcBef>
        <a:spcPct val="0"/>
      </a:spcBef>
      <a:spcAft>
        <a:spcPct val="0"/>
      </a:spcAft>
      <a:defRPr sz="2400" kern="1200">
        <a:solidFill>
          <a:schemeClr val="tx1"/>
        </a:solidFill>
        <a:latin typeface="Arial" charset="0"/>
        <a:ea typeface="+mn-ea"/>
        <a:cs typeface="+mn-cs"/>
      </a:defRPr>
    </a:lvl4pPr>
    <a:lvl5pPr marL="1828800" algn="ctr" rtl="0" fontAlgn="base">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403">
          <p15:clr>
            <a:srgbClr val="A4A3A4"/>
          </p15:clr>
        </p15:guide>
        <p15:guide id="2" pos="2880">
          <p15:clr>
            <a:srgbClr val="A4A3A4"/>
          </p15:clr>
        </p15:guide>
        <p15:guide id="3" pos="273">
          <p15:clr>
            <a:srgbClr val="A4A3A4"/>
          </p15:clr>
        </p15:guide>
      </p15:sldGuideLst>
    </p:ext>
    <p:ext uri="{2D200454-40CA-4A62-9FC3-DE9A4176ACB9}">
      <p15:notesGuideLst xmlns:p15="http://schemas.microsoft.com/office/powerpoint/2012/main">
        <p15:guide id="1" orient="horz" pos="2897">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74CF"/>
    <a:srgbClr val="1B7EE1"/>
    <a:srgbClr val="1973CD"/>
    <a:srgbClr val="1666B6"/>
    <a:srgbClr val="0C66C0"/>
    <a:srgbClr val="0066CC"/>
    <a:srgbClr val="0099FF"/>
    <a:srgbClr val="186E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14" autoAdjust="0"/>
    <p:restoredTop sz="95574" autoAdjust="0"/>
  </p:normalViewPr>
  <p:slideViewPr>
    <p:cSldViewPr snapToGrid="0">
      <p:cViewPr varScale="1">
        <p:scale>
          <a:sx n="100" d="100"/>
          <a:sy n="100" d="100"/>
        </p:scale>
        <p:origin x="1384" y="168"/>
      </p:cViewPr>
      <p:guideLst>
        <p:guide orient="horz" pos="2403"/>
        <p:guide pos="2880"/>
        <p:guide pos="273"/>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6" d="100"/>
          <a:sy n="56" d="100"/>
        </p:scale>
        <p:origin x="-1152" y="-90"/>
      </p:cViewPr>
      <p:guideLst>
        <p:guide orient="horz" pos="2897"/>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gs" Target="tags/tag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0213"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3075" name="Rectangle 3"/>
          <p:cNvSpPr>
            <a:spLocks noGrp="1" noChangeArrowheads="1"/>
          </p:cNvSpPr>
          <p:nvPr>
            <p:ph type="dt" sz="quarter" idx="1"/>
          </p:nvPr>
        </p:nvSpPr>
        <p:spPr bwMode="auto">
          <a:xfrm>
            <a:off x="3887788" y="0"/>
            <a:ext cx="2970212"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r" defTabSz="931863" eaLnBrk="0" hangingPunct="0">
              <a:defRPr sz="1200">
                <a:latin typeface="Times New Roman" pitchFamily="18" charset="0"/>
              </a:defRPr>
            </a:lvl1pPr>
          </a:lstStyle>
          <a:p>
            <a:pPr>
              <a:defRPr/>
            </a:pPr>
            <a:endParaRPr lang="en-US" dirty="0"/>
          </a:p>
        </p:txBody>
      </p:sp>
      <p:sp>
        <p:nvSpPr>
          <p:cNvPr id="3076" name="Rectangle 4"/>
          <p:cNvSpPr>
            <a:spLocks noGrp="1" noChangeArrowheads="1"/>
          </p:cNvSpPr>
          <p:nvPr>
            <p:ph type="ftr" sz="quarter" idx="2"/>
          </p:nvPr>
        </p:nvSpPr>
        <p:spPr bwMode="auto">
          <a:xfrm>
            <a:off x="0" y="8739188"/>
            <a:ext cx="2970213"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3077" name="Rectangle 5"/>
          <p:cNvSpPr>
            <a:spLocks noGrp="1" noChangeArrowheads="1"/>
          </p:cNvSpPr>
          <p:nvPr>
            <p:ph type="sldNum" sz="quarter" idx="3"/>
          </p:nvPr>
        </p:nvSpPr>
        <p:spPr bwMode="auto">
          <a:xfrm>
            <a:off x="3887788" y="8739188"/>
            <a:ext cx="2970212"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r" defTabSz="931863" eaLnBrk="0" hangingPunct="0">
              <a:defRPr sz="1200">
                <a:latin typeface="Times New Roman" pitchFamily="18" charset="0"/>
              </a:defRPr>
            </a:lvl1pPr>
          </a:lstStyle>
          <a:p>
            <a:pPr>
              <a:defRPr/>
            </a:pPr>
            <a:fld id="{ECB6B93B-D7ED-4DDB-86A2-6B1502EFA3FD}" type="slidenum">
              <a:rPr lang="en-US"/>
              <a:pPr>
                <a:defRPr/>
              </a:pPr>
              <a:t>‹#›</a:t>
            </a:fld>
            <a:endParaRPr lang="en-US" dirty="0"/>
          </a:p>
        </p:txBody>
      </p:sp>
    </p:spTree>
    <p:extLst>
      <p:ext uri="{BB962C8B-B14F-4D97-AF65-F5344CB8AC3E}">
        <p14:creationId xmlns:p14="http://schemas.microsoft.com/office/powerpoint/2010/main" val="23708653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0"/>
            <a:ext cx="2970213"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2051" name="Rectangle 3"/>
          <p:cNvSpPr>
            <a:spLocks noGrp="1" noChangeArrowheads="1"/>
          </p:cNvSpPr>
          <p:nvPr>
            <p:ph type="dt" idx="1"/>
          </p:nvPr>
        </p:nvSpPr>
        <p:spPr bwMode="auto">
          <a:xfrm>
            <a:off x="3887788" y="0"/>
            <a:ext cx="2970212"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r" defTabSz="931863" eaLnBrk="0" hangingPunct="0">
              <a:defRPr sz="1200">
                <a:latin typeface="Times New Roman" pitchFamily="18" charset="0"/>
              </a:defRPr>
            </a:lvl1pPr>
          </a:lstStyle>
          <a:p>
            <a:pPr>
              <a:defRPr/>
            </a:pPr>
            <a:endParaRPr lang="en-US" dirty="0"/>
          </a:p>
        </p:txBody>
      </p:sp>
      <p:sp>
        <p:nvSpPr>
          <p:cNvPr id="25604" name="Rectangle 4"/>
          <p:cNvSpPr>
            <a:spLocks noGrp="1" noRot="1" noChangeAspect="1" noChangeArrowheads="1" noTextEdit="1"/>
          </p:cNvSpPr>
          <p:nvPr>
            <p:ph type="sldImg" idx="2"/>
          </p:nvPr>
        </p:nvSpPr>
        <p:spPr bwMode="auto">
          <a:xfrm>
            <a:off x="1135063" y="688975"/>
            <a:ext cx="4595812" cy="3446463"/>
          </a:xfrm>
          <a:prstGeom prst="rect">
            <a:avLst/>
          </a:prstGeom>
          <a:noFill/>
          <a:ln w="12700">
            <a:solidFill>
              <a:srgbClr val="000000"/>
            </a:solidFill>
            <a:miter lim="800000"/>
            <a:headEnd/>
            <a:tailEnd/>
          </a:ln>
        </p:spPr>
      </p:sp>
      <p:sp>
        <p:nvSpPr>
          <p:cNvPr id="2053" name="Rectangle 5"/>
          <p:cNvSpPr>
            <a:spLocks noGrp="1" noChangeArrowheads="1"/>
          </p:cNvSpPr>
          <p:nvPr>
            <p:ph type="body" sz="quarter" idx="3"/>
          </p:nvPr>
        </p:nvSpPr>
        <p:spPr bwMode="auto">
          <a:xfrm>
            <a:off x="838200" y="4343400"/>
            <a:ext cx="5029200" cy="4144963"/>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054" name="Rectangle 6"/>
          <p:cNvSpPr>
            <a:spLocks noGrp="1" noChangeArrowheads="1"/>
          </p:cNvSpPr>
          <p:nvPr>
            <p:ph type="ftr" sz="quarter" idx="4"/>
          </p:nvPr>
        </p:nvSpPr>
        <p:spPr bwMode="auto">
          <a:xfrm>
            <a:off x="0" y="8739188"/>
            <a:ext cx="2970213"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2055" name="Rectangle 7"/>
          <p:cNvSpPr>
            <a:spLocks noGrp="1" noChangeArrowheads="1"/>
          </p:cNvSpPr>
          <p:nvPr>
            <p:ph type="sldNum" sz="quarter" idx="5"/>
          </p:nvPr>
        </p:nvSpPr>
        <p:spPr bwMode="auto">
          <a:xfrm>
            <a:off x="3887788" y="8739188"/>
            <a:ext cx="2970212"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r" defTabSz="931863" eaLnBrk="0" hangingPunct="0">
              <a:defRPr sz="1200">
                <a:latin typeface="Times New Roman" pitchFamily="18" charset="0"/>
              </a:defRPr>
            </a:lvl1pPr>
          </a:lstStyle>
          <a:p>
            <a:pPr>
              <a:defRPr/>
            </a:pPr>
            <a:fld id="{982E0CA9-9149-4FA7-BF58-7839DCDE537E}" type="slidenum">
              <a:rPr lang="en-US"/>
              <a:pPr>
                <a:defRPr/>
              </a:pPr>
              <a:t>‹#›</a:t>
            </a:fld>
            <a:endParaRPr lang="en-US" dirty="0"/>
          </a:p>
        </p:txBody>
      </p:sp>
    </p:spTree>
    <p:extLst>
      <p:ext uri="{BB962C8B-B14F-4D97-AF65-F5344CB8AC3E}">
        <p14:creationId xmlns:p14="http://schemas.microsoft.com/office/powerpoint/2010/main" val="246584169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kern="1200">
        <a:solidFill>
          <a:schemeClr val="tx1"/>
        </a:solidFill>
        <a:latin typeface="Arial" charset="0"/>
        <a:ea typeface="+mn-ea"/>
        <a:cs typeface="+mn-cs"/>
      </a:defRPr>
    </a:lvl1pPr>
    <a:lvl2pPr marL="457200" algn="l" rtl="0" eaLnBrk="0" fontAlgn="base" hangingPunct="0">
      <a:spcBef>
        <a:spcPct val="30000"/>
      </a:spcBef>
      <a:spcAft>
        <a:spcPct val="0"/>
      </a:spcAft>
      <a:defRPr sz="1400" kern="1200">
        <a:solidFill>
          <a:schemeClr val="tx1"/>
        </a:solidFill>
        <a:latin typeface="Arial" charset="0"/>
        <a:ea typeface="+mn-ea"/>
        <a:cs typeface="+mn-cs"/>
      </a:defRPr>
    </a:lvl2pPr>
    <a:lvl3pPr marL="914400" algn="l" rtl="0" eaLnBrk="0" fontAlgn="base" hangingPunct="0">
      <a:spcBef>
        <a:spcPct val="30000"/>
      </a:spcBef>
      <a:spcAft>
        <a:spcPct val="0"/>
      </a:spcAft>
      <a:defRPr sz="1400" kern="1200">
        <a:solidFill>
          <a:schemeClr val="tx1"/>
        </a:solidFill>
        <a:latin typeface="Arial" charset="0"/>
        <a:ea typeface="+mn-ea"/>
        <a:cs typeface="+mn-cs"/>
      </a:defRPr>
    </a:lvl3pPr>
    <a:lvl4pPr marL="1371600" algn="l" rtl="0" eaLnBrk="0" fontAlgn="base" hangingPunct="0">
      <a:spcBef>
        <a:spcPct val="30000"/>
      </a:spcBef>
      <a:spcAft>
        <a:spcPct val="0"/>
      </a:spcAft>
      <a:defRPr sz="1400" kern="1200">
        <a:solidFill>
          <a:schemeClr val="tx1"/>
        </a:solidFill>
        <a:latin typeface="Arial" charset="0"/>
        <a:ea typeface="+mn-ea"/>
        <a:cs typeface="+mn-cs"/>
      </a:defRPr>
    </a:lvl4pPr>
    <a:lvl5pPr marL="1828800" algn="l" rtl="0" eaLnBrk="0" fontAlgn="base" hangingPunct="0">
      <a:spcBef>
        <a:spcPct val="3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305EF53D-9E92-4ACE-B4CF-C1C54BCC1D84}" type="slidenum">
              <a:rPr lang="en-US" altLang="en-US" smtClean="0"/>
              <a:pPr/>
              <a:t>1</a:t>
            </a:fld>
            <a:endParaRPr lang="en-US" altLang="en-US" dirty="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endParaRPr lang="en-US" altLang="en-US" dirty="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7"/>
          <p:cNvSpPr>
            <a:spLocks noGrp="1" noChangeArrowheads="1"/>
          </p:cNvSpPr>
          <p:nvPr>
            <p:ph type="sldNum" sz="quarter" idx="5"/>
          </p:nvPr>
        </p:nvSpPr>
        <p:spPr>
          <a:noFill/>
          <a:ln>
            <a:miter lim="800000"/>
            <a:headEnd/>
            <a:tailEnd/>
          </a:ln>
        </p:spPr>
        <p:txBody>
          <a:bodyPr/>
          <a:lstStyle/>
          <a:p>
            <a:fld id="{5A638033-CB20-43E0-B756-1AC5D8671716}" type="slidenum">
              <a:rPr lang="en-US"/>
              <a:pPr/>
              <a:t>2</a:t>
            </a:fld>
            <a:endParaRPr lang="en-US" dirty="0"/>
          </a:p>
        </p:txBody>
      </p:sp>
      <p:sp>
        <p:nvSpPr>
          <p:cNvPr id="8194" name="Rectangle 2"/>
          <p:cNvSpPr>
            <a:spLocks noGrp="1" noRot="1" noChangeAspect="1" noChangeArrowheads="1" noTextEdit="1"/>
          </p:cNvSpPr>
          <p:nvPr>
            <p:ph type="sldImg"/>
          </p:nvPr>
        </p:nvSpPr>
        <p:spPr>
          <a:xfrm>
            <a:off x="1130300" y="690563"/>
            <a:ext cx="4598988" cy="3449637"/>
          </a:xfrm>
          <a:ln/>
        </p:spPr>
      </p:sp>
      <p:sp>
        <p:nvSpPr>
          <p:cNvPr id="8195"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7"/>
          <p:cNvSpPr>
            <a:spLocks noGrp="1" noChangeArrowheads="1"/>
          </p:cNvSpPr>
          <p:nvPr>
            <p:ph type="sldNum" sz="quarter" idx="5"/>
          </p:nvPr>
        </p:nvSpPr>
        <p:spPr>
          <a:noFill/>
          <a:ln>
            <a:miter lim="800000"/>
            <a:headEnd/>
            <a:tailEnd/>
          </a:ln>
        </p:spPr>
        <p:txBody>
          <a:bodyPr/>
          <a:lstStyle/>
          <a:p>
            <a:fld id="{39AA6598-CA17-46BF-88BE-A06C147AE0E7}" type="slidenum">
              <a:rPr lang="en-US"/>
              <a:pPr/>
              <a:t>3</a:t>
            </a:fld>
            <a:endParaRPr lang="en-US" dirty="0"/>
          </a:p>
        </p:txBody>
      </p:sp>
      <p:sp>
        <p:nvSpPr>
          <p:cNvPr id="10242" name="Rectangle 2"/>
          <p:cNvSpPr>
            <a:spLocks noGrp="1" noRot="1" noChangeAspect="1" noChangeArrowheads="1" noTextEdit="1"/>
          </p:cNvSpPr>
          <p:nvPr>
            <p:ph type="sldImg"/>
          </p:nvPr>
        </p:nvSpPr>
        <p:spPr>
          <a:xfrm>
            <a:off x="1130300" y="690563"/>
            <a:ext cx="4598988" cy="3449637"/>
          </a:xfrm>
          <a:ln/>
        </p:spPr>
      </p:sp>
      <p:sp>
        <p:nvSpPr>
          <p:cNvPr id="10243"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7"/>
          <p:cNvSpPr>
            <a:spLocks noGrp="1" noChangeArrowheads="1"/>
          </p:cNvSpPr>
          <p:nvPr>
            <p:ph type="sldNum" sz="quarter" idx="5"/>
          </p:nvPr>
        </p:nvSpPr>
        <p:spPr>
          <a:noFill/>
          <a:ln>
            <a:miter lim="800000"/>
            <a:headEnd/>
            <a:tailEnd/>
          </a:ln>
        </p:spPr>
        <p:txBody>
          <a:bodyPr/>
          <a:lstStyle/>
          <a:p>
            <a:fld id="{66B1E18B-1C60-446F-935B-A75493B71E5D}" type="slidenum">
              <a:rPr lang="en-US"/>
              <a:pPr/>
              <a:t>4</a:t>
            </a:fld>
            <a:endParaRPr lang="en-US" dirty="0"/>
          </a:p>
        </p:txBody>
      </p:sp>
      <p:sp>
        <p:nvSpPr>
          <p:cNvPr id="12290" name="Rectangle 2"/>
          <p:cNvSpPr>
            <a:spLocks noGrp="1" noRot="1" noChangeAspect="1" noChangeArrowheads="1" noTextEdit="1"/>
          </p:cNvSpPr>
          <p:nvPr>
            <p:ph type="sldImg"/>
          </p:nvPr>
        </p:nvSpPr>
        <p:spPr>
          <a:xfrm>
            <a:off x="1130300" y="690563"/>
            <a:ext cx="4598988" cy="3449637"/>
          </a:xfrm>
          <a:ln/>
        </p:spPr>
      </p:sp>
      <p:sp>
        <p:nvSpPr>
          <p:cNvPr id="12291"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7"/>
          <p:cNvSpPr>
            <a:spLocks noGrp="1" noChangeArrowheads="1"/>
          </p:cNvSpPr>
          <p:nvPr>
            <p:ph type="sldNum" sz="quarter" idx="5"/>
          </p:nvPr>
        </p:nvSpPr>
        <p:spPr>
          <a:noFill/>
          <a:ln>
            <a:miter lim="800000"/>
            <a:headEnd/>
            <a:tailEnd/>
          </a:ln>
        </p:spPr>
        <p:txBody>
          <a:bodyPr/>
          <a:lstStyle/>
          <a:p>
            <a:fld id="{FEC30B0F-2D11-48D9-AEFD-DF4626773C29}" type="slidenum">
              <a:rPr lang="en-US"/>
              <a:pPr/>
              <a:t>5</a:t>
            </a:fld>
            <a:endParaRPr lang="en-US" dirty="0"/>
          </a:p>
        </p:txBody>
      </p:sp>
      <p:sp>
        <p:nvSpPr>
          <p:cNvPr id="14338" name="Rectangle 2"/>
          <p:cNvSpPr>
            <a:spLocks noGrp="1" noRot="1" noChangeAspect="1" noChangeArrowheads="1" noTextEdit="1"/>
          </p:cNvSpPr>
          <p:nvPr>
            <p:ph type="sldImg"/>
          </p:nvPr>
        </p:nvSpPr>
        <p:spPr>
          <a:xfrm>
            <a:off x="1130300" y="690563"/>
            <a:ext cx="4598988" cy="3449637"/>
          </a:xfrm>
          <a:ln/>
        </p:spPr>
      </p:sp>
      <p:sp>
        <p:nvSpPr>
          <p:cNvPr id="14339"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7"/>
          <p:cNvSpPr>
            <a:spLocks noGrp="1" noChangeArrowheads="1"/>
          </p:cNvSpPr>
          <p:nvPr>
            <p:ph type="sldNum" sz="quarter" idx="5"/>
          </p:nvPr>
        </p:nvSpPr>
        <p:spPr>
          <a:noFill/>
          <a:ln>
            <a:miter lim="800000"/>
            <a:headEnd/>
            <a:tailEnd/>
          </a:ln>
        </p:spPr>
        <p:txBody>
          <a:bodyPr/>
          <a:lstStyle/>
          <a:p>
            <a:fld id="{DD9D71E9-D90B-4EA8-A95C-84F92810BCBA}" type="slidenum">
              <a:rPr lang="en-US"/>
              <a:pPr/>
              <a:t>6</a:t>
            </a:fld>
            <a:endParaRPr lang="en-US" dirty="0"/>
          </a:p>
        </p:txBody>
      </p:sp>
      <p:sp>
        <p:nvSpPr>
          <p:cNvPr id="16386" name="Rectangle 2"/>
          <p:cNvSpPr>
            <a:spLocks noGrp="1" noRot="1" noChangeAspect="1" noChangeArrowheads="1" noTextEdit="1"/>
          </p:cNvSpPr>
          <p:nvPr>
            <p:ph type="sldImg"/>
          </p:nvPr>
        </p:nvSpPr>
        <p:spPr>
          <a:xfrm>
            <a:off x="1130300" y="690563"/>
            <a:ext cx="4598988" cy="3449637"/>
          </a:xfrm>
          <a:ln/>
        </p:spPr>
      </p:sp>
      <p:sp>
        <p:nvSpPr>
          <p:cNvPr id="16387"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7"/>
          <p:cNvSpPr>
            <a:spLocks noGrp="1" noChangeArrowheads="1"/>
          </p:cNvSpPr>
          <p:nvPr>
            <p:ph type="sldNum" sz="quarter" idx="5"/>
          </p:nvPr>
        </p:nvSpPr>
        <p:spPr>
          <a:noFill/>
          <a:ln>
            <a:miter lim="800000"/>
            <a:headEnd/>
            <a:tailEnd/>
          </a:ln>
        </p:spPr>
        <p:txBody>
          <a:bodyPr/>
          <a:lstStyle/>
          <a:p>
            <a:fld id="{3F7232EE-8C89-4253-A90A-198E2BB53D53}" type="slidenum">
              <a:rPr lang="en-US"/>
              <a:pPr/>
              <a:t>8</a:t>
            </a:fld>
            <a:endParaRPr lang="en-US" dirty="0"/>
          </a:p>
        </p:txBody>
      </p:sp>
      <p:sp>
        <p:nvSpPr>
          <p:cNvPr id="19458" name="Rectangle 2"/>
          <p:cNvSpPr>
            <a:spLocks noGrp="1" noRot="1" noChangeAspect="1" noChangeArrowheads="1" noTextEdit="1"/>
          </p:cNvSpPr>
          <p:nvPr>
            <p:ph type="sldImg"/>
          </p:nvPr>
        </p:nvSpPr>
        <p:spPr>
          <a:xfrm>
            <a:off x="1130300" y="690563"/>
            <a:ext cx="4598988" cy="3449637"/>
          </a:xfrm>
          <a:ln/>
        </p:spPr>
      </p:sp>
      <p:sp>
        <p:nvSpPr>
          <p:cNvPr id="19459"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p:cNvSpPr>
            <a:spLocks noGrp="1" noChangeArrowheads="1"/>
          </p:cNvSpPr>
          <p:nvPr>
            <p:ph type="sldNum" sz="quarter" idx="5"/>
          </p:nvPr>
        </p:nvSpPr>
        <p:spPr>
          <a:noFill/>
          <a:ln>
            <a:miter lim="800000"/>
            <a:headEnd/>
            <a:tailEnd/>
          </a:ln>
        </p:spPr>
        <p:txBody>
          <a:bodyPr/>
          <a:lstStyle/>
          <a:p>
            <a:fld id="{6F19ED37-5ED5-4913-A6F5-D60ADA72B9E9}" type="slidenum">
              <a:rPr lang="en-US"/>
              <a:pPr/>
              <a:t>9</a:t>
            </a:fld>
            <a:endParaRPr lang="en-US" dirty="0"/>
          </a:p>
        </p:txBody>
      </p:sp>
      <p:sp>
        <p:nvSpPr>
          <p:cNvPr id="21506" name="Rectangle 2"/>
          <p:cNvSpPr>
            <a:spLocks noGrp="1" noRot="1" noChangeAspect="1" noChangeArrowheads="1" noTextEdit="1"/>
          </p:cNvSpPr>
          <p:nvPr>
            <p:ph type="sldImg"/>
          </p:nvPr>
        </p:nvSpPr>
        <p:spPr>
          <a:xfrm>
            <a:off x="1130300" y="690563"/>
            <a:ext cx="4598988" cy="3449637"/>
          </a:xfrm>
          <a:ln/>
        </p:spPr>
      </p:sp>
      <p:sp>
        <p:nvSpPr>
          <p:cNvPr id="21507"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7"/>
          <p:cNvSpPr>
            <a:spLocks noGrp="1" noChangeArrowheads="1"/>
          </p:cNvSpPr>
          <p:nvPr>
            <p:ph type="sldNum" sz="quarter" idx="5"/>
          </p:nvPr>
        </p:nvSpPr>
        <p:spPr>
          <a:noFill/>
          <a:ln>
            <a:miter lim="800000"/>
            <a:headEnd/>
            <a:tailEnd/>
          </a:ln>
        </p:spPr>
        <p:txBody>
          <a:bodyPr/>
          <a:lstStyle/>
          <a:p>
            <a:fld id="{71151D03-23FD-4A17-BD83-B3AA42919DF1}" type="slidenum">
              <a:rPr lang="en-US"/>
              <a:pPr/>
              <a:t>10</a:t>
            </a:fld>
            <a:endParaRPr lang="en-US" dirty="0"/>
          </a:p>
        </p:txBody>
      </p:sp>
      <p:sp>
        <p:nvSpPr>
          <p:cNvPr id="23554" name="Rectangle 2"/>
          <p:cNvSpPr>
            <a:spLocks noGrp="1" noRot="1" noChangeAspect="1" noChangeArrowheads="1" noTextEdit="1"/>
          </p:cNvSpPr>
          <p:nvPr>
            <p:ph type="sldImg"/>
          </p:nvPr>
        </p:nvSpPr>
        <p:spPr>
          <a:xfrm>
            <a:off x="1130300" y="690563"/>
            <a:ext cx="4598988" cy="3449637"/>
          </a:xfrm>
          <a:ln/>
        </p:spPr>
      </p:sp>
      <p:sp>
        <p:nvSpPr>
          <p:cNvPr id="23555"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a:ln>
            <a:miter lim="800000"/>
            <a:headEnd/>
            <a:tailEnd/>
          </a:ln>
        </p:spPr>
        <p:txBody>
          <a:bodyPr/>
          <a:lstStyle/>
          <a:p>
            <a:fld id="{48B7233F-ABDD-4251-BE9E-2129D123F7EE}" type="slidenum">
              <a:rPr lang="en-US"/>
              <a:pPr/>
              <a:t>11</a:t>
            </a:fld>
            <a:endParaRPr lang="en-US" dirty="0"/>
          </a:p>
        </p:txBody>
      </p:sp>
      <p:sp>
        <p:nvSpPr>
          <p:cNvPr id="25602" name="Rectangle 2"/>
          <p:cNvSpPr>
            <a:spLocks noGrp="1" noRot="1" noChangeAspect="1" noChangeArrowheads="1" noTextEdit="1"/>
          </p:cNvSpPr>
          <p:nvPr>
            <p:ph type="sldImg"/>
          </p:nvPr>
        </p:nvSpPr>
        <p:spPr>
          <a:xfrm>
            <a:off x="1130300" y="690563"/>
            <a:ext cx="4598988" cy="3449637"/>
          </a:xfrm>
          <a:ln/>
        </p:spPr>
      </p:sp>
      <p:sp>
        <p:nvSpPr>
          <p:cNvPr id="25603"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p:cNvSpPr>
            <a:spLocks noGrp="1" noChangeArrowheads="1"/>
          </p:cNvSpPr>
          <p:nvPr>
            <p:ph type="sldNum" sz="quarter" idx="5"/>
          </p:nvPr>
        </p:nvSpPr>
        <p:spPr>
          <a:noFill/>
          <a:ln>
            <a:miter lim="800000"/>
            <a:headEnd/>
            <a:tailEnd/>
          </a:ln>
        </p:spPr>
        <p:txBody>
          <a:bodyPr/>
          <a:lstStyle/>
          <a:p>
            <a:fld id="{F21780F7-E7A2-44B5-AEE4-F79B33D6D2B9}" type="slidenum">
              <a:rPr lang="en-US"/>
              <a:pPr/>
              <a:t>12</a:t>
            </a:fld>
            <a:endParaRPr lang="en-US" dirty="0"/>
          </a:p>
        </p:txBody>
      </p:sp>
      <p:sp>
        <p:nvSpPr>
          <p:cNvPr id="27650" name="Rectangle 2"/>
          <p:cNvSpPr>
            <a:spLocks noGrp="1" noRot="1" noChangeAspect="1" noChangeArrowheads="1" noTextEdit="1"/>
          </p:cNvSpPr>
          <p:nvPr>
            <p:ph type="sldImg"/>
          </p:nvPr>
        </p:nvSpPr>
        <p:spPr>
          <a:xfrm>
            <a:off x="1130300" y="690563"/>
            <a:ext cx="4598988" cy="3449637"/>
          </a:xfrm>
          <a:ln/>
        </p:spPr>
      </p:sp>
      <p:sp>
        <p:nvSpPr>
          <p:cNvPr id="27651"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p:cNvSpPr>
            <a:spLocks noGrp="1" noChangeArrowheads="1"/>
          </p:cNvSpPr>
          <p:nvPr>
            <p:ph type="sldNum" sz="quarter" idx="5"/>
          </p:nvPr>
        </p:nvSpPr>
        <p:spPr>
          <a:noFill/>
          <a:ln>
            <a:miter lim="800000"/>
            <a:headEnd/>
            <a:tailEnd/>
          </a:ln>
        </p:spPr>
        <p:txBody>
          <a:bodyPr/>
          <a:lstStyle/>
          <a:p>
            <a:fld id="{1877EFF0-2887-4BF5-8193-3C505C4BE034}" type="slidenum">
              <a:rPr lang="en-US"/>
              <a:pPr/>
              <a:t>13</a:t>
            </a:fld>
            <a:endParaRPr lang="en-US" dirty="0"/>
          </a:p>
        </p:txBody>
      </p:sp>
      <p:sp>
        <p:nvSpPr>
          <p:cNvPr id="29698" name="Rectangle 2"/>
          <p:cNvSpPr>
            <a:spLocks noGrp="1" noRot="1" noChangeAspect="1" noChangeArrowheads="1" noTextEdit="1"/>
          </p:cNvSpPr>
          <p:nvPr>
            <p:ph type="sldImg"/>
          </p:nvPr>
        </p:nvSpPr>
        <p:spPr>
          <a:xfrm>
            <a:off x="1130300" y="690563"/>
            <a:ext cx="4598988" cy="3449637"/>
          </a:xfrm>
          <a:ln/>
        </p:spPr>
      </p:sp>
      <p:sp>
        <p:nvSpPr>
          <p:cNvPr id="29699"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7"/>
          <p:cNvSpPr>
            <a:spLocks noGrp="1" noChangeArrowheads="1"/>
          </p:cNvSpPr>
          <p:nvPr>
            <p:ph type="sldNum" sz="quarter" idx="5"/>
          </p:nvPr>
        </p:nvSpPr>
        <p:spPr>
          <a:noFill/>
          <a:ln>
            <a:miter lim="800000"/>
            <a:headEnd/>
            <a:tailEnd/>
          </a:ln>
        </p:spPr>
        <p:txBody>
          <a:bodyPr/>
          <a:lstStyle/>
          <a:p>
            <a:fld id="{AAEF34EE-6203-4136-A7CE-88909E613D60}" type="slidenum">
              <a:rPr lang="en-US"/>
              <a:pPr/>
              <a:t>14</a:t>
            </a:fld>
            <a:endParaRPr lang="en-US" dirty="0"/>
          </a:p>
        </p:txBody>
      </p:sp>
      <p:sp>
        <p:nvSpPr>
          <p:cNvPr id="31746" name="Rectangle 2"/>
          <p:cNvSpPr>
            <a:spLocks noGrp="1" noRot="1" noChangeAspect="1" noChangeArrowheads="1" noTextEdit="1"/>
          </p:cNvSpPr>
          <p:nvPr>
            <p:ph type="sldImg"/>
          </p:nvPr>
        </p:nvSpPr>
        <p:spPr>
          <a:xfrm>
            <a:off x="1130300" y="690563"/>
            <a:ext cx="4598988" cy="3449637"/>
          </a:xfrm>
          <a:ln/>
        </p:spPr>
      </p:sp>
      <p:sp>
        <p:nvSpPr>
          <p:cNvPr id="31747"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7"/>
          <p:cNvSpPr>
            <a:spLocks noGrp="1" noChangeArrowheads="1"/>
          </p:cNvSpPr>
          <p:nvPr>
            <p:ph type="sldNum" sz="quarter" idx="5"/>
          </p:nvPr>
        </p:nvSpPr>
        <p:spPr>
          <a:noFill/>
          <a:ln>
            <a:miter lim="800000"/>
            <a:headEnd/>
            <a:tailEnd/>
          </a:ln>
        </p:spPr>
        <p:txBody>
          <a:bodyPr/>
          <a:lstStyle/>
          <a:p>
            <a:fld id="{F1F9F206-D2E2-4058-AB3E-336197A17220}" type="slidenum">
              <a:rPr lang="en-US"/>
              <a:pPr/>
              <a:t>15</a:t>
            </a:fld>
            <a:endParaRPr lang="en-US" dirty="0"/>
          </a:p>
        </p:txBody>
      </p:sp>
      <p:sp>
        <p:nvSpPr>
          <p:cNvPr id="33794" name="Rectangle 2"/>
          <p:cNvSpPr>
            <a:spLocks noGrp="1" noRot="1" noChangeAspect="1" noChangeArrowheads="1" noTextEdit="1"/>
          </p:cNvSpPr>
          <p:nvPr>
            <p:ph type="sldImg"/>
          </p:nvPr>
        </p:nvSpPr>
        <p:spPr>
          <a:xfrm>
            <a:off x="1130300" y="690563"/>
            <a:ext cx="4598988" cy="3449637"/>
          </a:xfrm>
          <a:ln/>
        </p:spPr>
      </p:sp>
      <p:sp>
        <p:nvSpPr>
          <p:cNvPr id="33795"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7"/>
          <p:cNvSpPr>
            <a:spLocks noGrp="1" noChangeArrowheads="1"/>
          </p:cNvSpPr>
          <p:nvPr>
            <p:ph type="sldNum" sz="quarter" idx="5"/>
          </p:nvPr>
        </p:nvSpPr>
        <p:spPr>
          <a:noFill/>
          <a:ln>
            <a:miter lim="800000"/>
            <a:headEnd/>
            <a:tailEnd/>
          </a:ln>
        </p:spPr>
        <p:txBody>
          <a:bodyPr/>
          <a:lstStyle/>
          <a:p>
            <a:fld id="{4F5804F4-0B74-4A76-95C8-660D57818D87}" type="slidenum">
              <a:rPr lang="en-US"/>
              <a:pPr/>
              <a:t>19</a:t>
            </a:fld>
            <a:endParaRPr lang="en-US" dirty="0"/>
          </a:p>
        </p:txBody>
      </p:sp>
      <p:sp>
        <p:nvSpPr>
          <p:cNvPr id="37890" name="Rectangle 2"/>
          <p:cNvSpPr>
            <a:spLocks noGrp="1" noRot="1" noChangeAspect="1" noChangeArrowheads="1" noTextEdit="1"/>
          </p:cNvSpPr>
          <p:nvPr>
            <p:ph type="sldImg"/>
          </p:nvPr>
        </p:nvSpPr>
        <p:spPr>
          <a:xfrm>
            <a:off x="1130300" y="690563"/>
            <a:ext cx="4598988" cy="3449637"/>
          </a:xfrm>
          <a:ln/>
        </p:spPr>
      </p:sp>
      <p:sp>
        <p:nvSpPr>
          <p:cNvPr id="37891"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19"/>
          <p:cNvSpPr>
            <a:spLocks noChangeArrowheads="1"/>
          </p:cNvSpPr>
          <p:nvPr userDrawn="1"/>
        </p:nvSpPr>
        <p:spPr bwMode="auto">
          <a:xfrm>
            <a:off x="1219200" y="2667000"/>
            <a:ext cx="6705600" cy="3505200"/>
          </a:xfrm>
          <a:prstGeom prst="rect">
            <a:avLst/>
          </a:prstGeom>
          <a:noFill/>
          <a:ln w="19050">
            <a:solidFill>
              <a:srgbClr val="1974CF"/>
            </a:solidFill>
            <a:miter lim="800000"/>
            <a:headEnd/>
            <a:tailEnd/>
          </a:ln>
        </p:spPr>
        <p:txBody>
          <a:bodyPr wrap="none" anchor="ct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algn="ctr" eaLnBrk="0" fontAlgn="base" hangingPunct="0">
              <a:spcBef>
                <a:spcPct val="0"/>
              </a:spcBef>
              <a:spcAft>
                <a:spcPct val="0"/>
              </a:spcAft>
              <a:defRPr sz="2400">
                <a:solidFill>
                  <a:schemeClr val="tx1"/>
                </a:solidFill>
                <a:latin typeface="Arial" charset="0"/>
              </a:defRPr>
            </a:lvl6pPr>
            <a:lvl7pPr marL="2971800" indent="-228600" algn="ctr" eaLnBrk="0" fontAlgn="base" hangingPunct="0">
              <a:spcBef>
                <a:spcPct val="0"/>
              </a:spcBef>
              <a:spcAft>
                <a:spcPct val="0"/>
              </a:spcAft>
              <a:defRPr sz="2400">
                <a:solidFill>
                  <a:schemeClr val="tx1"/>
                </a:solidFill>
                <a:latin typeface="Arial" charset="0"/>
              </a:defRPr>
            </a:lvl7pPr>
            <a:lvl8pPr marL="3429000" indent="-228600" algn="ctr" eaLnBrk="0" fontAlgn="base" hangingPunct="0">
              <a:spcBef>
                <a:spcPct val="0"/>
              </a:spcBef>
              <a:spcAft>
                <a:spcPct val="0"/>
              </a:spcAft>
              <a:defRPr sz="2400">
                <a:solidFill>
                  <a:schemeClr val="tx1"/>
                </a:solidFill>
                <a:latin typeface="Arial" charset="0"/>
              </a:defRPr>
            </a:lvl8pPr>
            <a:lvl9pPr marL="3886200" indent="-228600" algn="ctr" eaLnBrk="0" fontAlgn="base" hangingPunct="0">
              <a:spcBef>
                <a:spcPct val="0"/>
              </a:spcBef>
              <a:spcAft>
                <a:spcPct val="0"/>
              </a:spcAft>
              <a:defRPr sz="2400">
                <a:solidFill>
                  <a:schemeClr val="tx1"/>
                </a:solidFill>
                <a:latin typeface="Arial" charset="0"/>
              </a:defRPr>
            </a:lvl9pPr>
          </a:lstStyle>
          <a:p>
            <a:pPr eaLnBrk="1" hangingPunct="1">
              <a:defRPr/>
            </a:pPr>
            <a:endParaRPr lang="en-US" altLang="en-US" dirty="0"/>
          </a:p>
        </p:txBody>
      </p:sp>
      <p:sp>
        <p:nvSpPr>
          <p:cNvPr id="6" name="Text Box 23"/>
          <p:cNvSpPr txBox="1">
            <a:spLocks noChangeArrowheads="1"/>
          </p:cNvSpPr>
          <p:nvPr userDrawn="1"/>
        </p:nvSpPr>
        <p:spPr bwMode="auto">
          <a:xfrm>
            <a:off x="0" y="6588125"/>
            <a:ext cx="9144000"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eaLnBrk="1" hangingPunct="1">
              <a:spcBef>
                <a:spcPct val="50000"/>
              </a:spcBef>
              <a:defRPr/>
            </a:pPr>
            <a:r>
              <a:rPr lang="en-US" altLang="en-US" sz="1000" dirty="0"/>
              <a:t>Copyright © 2018 Wolters Kluwer Health | Lippincott Williams &amp; Wilkins</a:t>
            </a:r>
          </a:p>
        </p:txBody>
      </p:sp>
      <p:sp>
        <p:nvSpPr>
          <p:cNvPr id="181265" name="Rectangle 17"/>
          <p:cNvSpPr>
            <a:spLocks noGrp="1" noChangeArrowheads="1"/>
          </p:cNvSpPr>
          <p:nvPr>
            <p:ph type="ctrTitle"/>
          </p:nvPr>
        </p:nvSpPr>
        <p:spPr>
          <a:xfrm>
            <a:off x="1223963" y="3724275"/>
            <a:ext cx="6692900" cy="838200"/>
          </a:xfrm>
          <a:effectLst/>
        </p:spPr>
        <p:txBody>
          <a:bodyPr anchorCtr="1"/>
          <a:lstStyle>
            <a:lvl1pPr algn="ctr">
              <a:defRPr/>
            </a:lvl1pPr>
          </a:lstStyle>
          <a:p>
            <a:r>
              <a:rPr lang="en-US"/>
              <a:t>Click to edit Master title style</a:t>
            </a:r>
          </a:p>
        </p:txBody>
      </p:sp>
      <p:sp>
        <p:nvSpPr>
          <p:cNvPr id="181266" name="Rectangle 18"/>
          <p:cNvSpPr>
            <a:spLocks noGrp="1" noChangeArrowheads="1"/>
          </p:cNvSpPr>
          <p:nvPr>
            <p:ph type="subTitle" idx="1"/>
          </p:nvPr>
        </p:nvSpPr>
        <p:spPr>
          <a:xfrm>
            <a:off x="1371600" y="5307013"/>
            <a:ext cx="6400800" cy="533400"/>
          </a:xfrm>
        </p:spPr>
        <p:txBody>
          <a:bodyPr lIns="91440" tIns="45720" rIns="91440" bIns="45720"/>
          <a:lstStyle>
            <a:lvl1pPr marL="0" indent="0" algn="ctr">
              <a:buFontTx/>
              <a:buNone/>
              <a:defRPr sz="1800"/>
            </a:lvl1pPr>
          </a:lstStyle>
          <a:p>
            <a:r>
              <a:rPr lang="en-US"/>
              <a:t>Click to edit Master subtitle style</a:t>
            </a:r>
          </a:p>
        </p:txBody>
      </p:sp>
      <p:pic>
        <p:nvPicPr>
          <p:cNvPr id="7" name="Picture 10" descr="ppt_opener.jpg"/>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407988"/>
            <a:ext cx="9144000" cy="647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30200" y="2346325"/>
            <a:ext cx="4230688" cy="3686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13288" y="2346325"/>
            <a:ext cx="4230687" cy="3686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99263" y="1611313"/>
            <a:ext cx="2155825" cy="442118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30200" y="1611313"/>
            <a:ext cx="6316663" cy="44211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0213" y="1611313"/>
            <a:ext cx="8524875" cy="388937"/>
          </a:xfrm>
        </p:spPr>
        <p:txBody>
          <a:bodyPr/>
          <a:lstStyle/>
          <a:p>
            <a:r>
              <a:rPr lang="en-US"/>
              <a:t>Click to edit Master title style</a:t>
            </a:r>
          </a:p>
        </p:txBody>
      </p:sp>
      <p:sp>
        <p:nvSpPr>
          <p:cNvPr id="3" name="Text Placeholder 2"/>
          <p:cNvSpPr>
            <a:spLocks noGrp="1"/>
          </p:cNvSpPr>
          <p:nvPr>
            <p:ph type="body" sz="half" idx="1"/>
          </p:nvPr>
        </p:nvSpPr>
        <p:spPr>
          <a:xfrm>
            <a:off x="330200" y="2346325"/>
            <a:ext cx="4230688" cy="3686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13288" y="2346325"/>
            <a:ext cx="4230687" cy="3686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3"/>
          <p:cNvSpPr>
            <a:spLocks noGrp="1" noChangeArrowheads="1"/>
          </p:cNvSpPr>
          <p:nvPr>
            <p:ph type="title"/>
          </p:nvPr>
        </p:nvSpPr>
        <p:spPr bwMode="auto">
          <a:xfrm>
            <a:off x="309562" y="519113"/>
            <a:ext cx="8524875" cy="388937"/>
          </a:xfrm>
          <a:prstGeom prst="rect">
            <a:avLst/>
          </a:prstGeom>
          <a:noFill/>
          <a:ln w="9525">
            <a:noFill/>
            <a:miter lim="800000"/>
            <a:headEnd/>
            <a:tailEnd/>
          </a:ln>
          <a:effectLst>
            <a:outerShdw dist="17961" dir="2700000" algn="ctr" rotWithShape="0">
              <a:schemeClr val="bg2"/>
            </a:outerShdw>
          </a:effectLst>
        </p:spPr>
        <p:txBody>
          <a:bodyPr vert="horz" wrap="square" lIns="0" tIns="0" rIns="0" bIns="0" numCol="1" anchor="b" anchorCtr="0" compatLnSpc="1">
            <a:prstTxWarp prst="textNoShape">
              <a:avLst/>
            </a:prstTxWarp>
            <a:spAutoFit/>
          </a:bodyPr>
          <a:lstStyle/>
          <a:p>
            <a:pPr lvl="0"/>
            <a:r>
              <a:rPr lang="en-US" altLang="en-US"/>
              <a:t>Click to edit Master title style</a:t>
            </a:r>
          </a:p>
        </p:txBody>
      </p:sp>
      <p:sp>
        <p:nvSpPr>
          <p:cNvPr id="1027" name="Rectangle 4"/>
          <p:cNvSpPr>
            <a:spLocks noGrp="1" noChangeArrowheads="1"/>
          </p:cNvSpPr>
          <p:nvPr>
            <p:ph type="body" idx="1"/>
          </p:nvPr>
        </p:nvSpPr>
        <p:spPr bwMode="auto">
          <a:xfrm>
            <a:off x="416718" y="1457325"/>
            <a:ext cx="8613775" cy="3686175"/>
          </a:xfrm>
          <a:prstGeom prst="rect">
            <a:avLst/>
          </a:prstGeom>
          <a:noFill/>
          <a:ln w="9525">
            <a:noFill/>
            <a:miter lim="800000"/>
            <a:headEnd/>
            <a:tailEnd/>
          </a:ln>
        </p:spPr>
        <p:txBody>
          <a:bodyPr vert="horz" wrap="square" lIns="92075" tIns="46038" rIns="92075" bIns="46038"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Text Box 8"/>
          <p:cNvSpPr txBox="1">
            <a:spLocks noChangeArrowheads="1"/>
          </p:cNvSpPr>
          <p:nvPr userDrawn="1"/>
        </p:nvSpPr>
        <p:spPr bwMode="auto">
          <a:xfrm>
            <a:off x="6003925" y="6089650"/>
            <a:ext cx="2820988" cy="457200"/>
          </a:xfrm>
          <a:prstGeom prst="rect">
            <a:avLst/>
          </a:prstGeom>
          <a:noFill/>
          <a:ln>
            <a:noFill/>
          </a:ln>
        </p:spPr>
        <p:txBody>
          <a:bodyPr>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algn="ctr" eaLnBrk="0" fontAlgn="base" hangingPunct="0">
              <a:spcBef>
                <a:spcPct val="0"/>
              </a:spcBef>
              <a:spcAft>
                <a:spcPct val="0"/>
              </a:spcAft>
              <a:defRPr sz="2400">
                <a:solidFill>
                  <a:schemeClr val="tx1"/>
                </a:solidFill>
                <a:latin typeface="Arial" charset="0"/>
              </a:defRPr>
            </a:lvl6pPr>
            <a:lvl7pPr marL="2971800" indent="-228600" algn="ctr" eaLnBrk="0" fontAlgn="base" hangingPunct="0">
              <a:spcBef>
                <a:spcPct val="0"/>
              </a:spcBef>
              <a:spcAft>
                <a:spcPct val="0"/>
              </a:spcAft>
              <a:defRPr sz="2400">
                <a:solidFill>
                  <a:schemeClr val="tx1"/>
                </a:solidFill>
                <a:latin typeface="Arial" charset="0"/>
              </a:defRPr>
            </a:lvl7pPr>
            <a:lvl8pPr marL="3429000" indent="-228600" algn="ctr" eaLnBrk="0" fontAlgn="base" hangingPunct="0">
              <a:spcBef>
                <a:spcPct val="0"/>
              </a:spcBef>
              <a:spcAft>
                <a:spcPct val="0"/>
              </a:spcAft>
              <a:defRPr sz="2400">
                <a:solidFill>
                  <a:schemeClr val="tx1"/>
                </a:solidFill>
                <a:latin typeface="Arial" charset="0"/>
              </a:defRPr>
            </a:lvl8pPr>
            <a:lvl9pPr marL="3886200" indent="-228600" algn="ctr" eaLnBrk="0" fontAlgn="base" hangingPunct="0">
              <a:spcBef>
                <a:spcPct val="0"/>
              </a:spcBef>
              <a:spcAft>
                <a:spcPct val="0"/>
              </a:spcAft>
              <a:defRPr sz="2400">
                <a:solidFill>
                  <a:schemeClr val="tx1"/>
                </a:solidFill>
                <a:latin typeface="Arial" charset="0"/>
              </a:defRPr>
            </a:lvl9pPr>
          </a:lstStyle>
          <a:p>
            <a:pPr algn="l" eaLnBrk="1" hangingPunct="1">
              <a:defRPr/>
            </a:pPr>
            <a:endParaRPr lang="en-US" altLang="en-US" dirty="0"/>
          </a:p>
        </p:txBody>
      </p:sp>
      <p:sp>
        <p:nvSpPr>
          <p:cNvPr id="8" name="Text Box 11"/>
          <p:cNvSpPr txBox="1">
            <a:spLocks noChangeArrowheads="1"/>
          </p:cNvSpPr>
          <p:nvPr userDrawn="1"/>
        </p:nvSpPr>
        <p:spPr bwMode="auto">
          <a:xfrm>
            <a:off x="303213" y="6581775"/>
            <a:ext cx="8840787"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algn="r" eaLnBrk="1" hangingPunct="1">
              <a:spcBef>
                <a:spcPct val="50000"/>
              </a:spcBef>
              <a:defRPr/>
            </a:pPr>
            <a:endParaRPr lang="en-US" altLang="en-US" sz="1000" dirty="0"/>
          </a:p>
        </p:txBody>
      </p:sp>
      <p:sp>
        <p:nvSpPr>
          <p:cNvPr id="9" name="Text Box 23"/>
          <p:cNvSpPr txBox="1">
            <a:spLocks noChangeArrowheads="1"/>
          </p:cNvSpPr>
          <p:nvPr userDrawn="1"/>
        </p:nvSpPr>
        <p:spPr bwMode="auto">
          <a:xfrm>
            <a:off x="0" y="6588125"/>
            <a:ext cx="9144000"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eaLnBrk="1" hangingPunct="1">
              <a:spcBef>
                <a:spcPct val="50000"/>
              </a:spcBef>
              <a:defRPr/>
            </a:pPr>
            <a:r>
              <a:rPr lang="en-US" altLang="en-US" sz="1000" dirty="0"/>
              <a:t>Copyright © 2018 Wolters Kluwer • All Rights Reserved</a:t>
            </a:r>
          </a:p>
        </p:txBody>
      </p:sp>
      <p:cxnSp>
        <p:nvCxnSpPr>
          <p:cNvPr id="10" name="Straight Connector 9"/>
          <p:cNvCxnSpPr/>
          <p:nvPr userDrawn="1"/>
        </p:nvCxnSpPr>
        <p:spPr>
          <a:xfrm>
            <a:off x="0" y="1120775"/>
            <a:ext cx="9144000" cy="0"/>
          </a:xfrm>
          <a:prstGeom prst="line">
            <a:avLst/>
          </a:prstGeom>
          <a:ln>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4" descr="WK_CMYK.jpg"/>
          <p:cNvPicPr>
            <a:picLocks noChangeAspect="1"/>
          </p:cNvPicPr>
          <p:nvPr userDrawn="1"/>
        </p:nvPicPr>
        <p:blipFill>
          <a:blip r:embed="rId14" cstate="print">
            <a:extLst>
              <a:ext uri="{28A0092B-C50C-407E-A947-70E740481C1C}">
                <a14:useLocalDpi xmlns:a14="http://schemas.microsoft.com/office/drawing/2010/main" val="0"/>
              </a:ext>
            </a:extLst>
          </a:blip>
          <a:srcRect/>
          <a:stretch>
            <a:fillRect/>
          </a:stretch>
        </p:blipFill>
        <p:spPr bwMode="auto">
          <a:xfrm>
            <a:off x="457200" y="6600825"/>
            <a:ext cx="13176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886" r:id="rId1"/>
    <p:sldLayoutId id="2147483875" r:id="rId2"/>
    <p:sldLayoutId id="2147483876" r:id="rId3"/>
    <p:sldLayoutId id="2147483877" r:id="rId4"/>
    <p:sldLayoutId id="2147483878" r:id="rId5"/>
    <p:sldLayoutId id="2147483879" r:id="rId6"/>
    <p:sldLayoutId id="2147483880" r:id="rId7"/>
    <p:sldLayoutId id="2147483881" r:id="rId8"/>
    <p:sldLayoutId id="2147483882" r:id="rId9"/>
    <p:sldLayoutId id="2147483883" r:id="rId10"/>
    <p:sldLayoutId id="2147483884" r:id="rId11"/>
    <p:sldLayoutId id="2147483885" r:id="rId12"/>
  </p:sldLayoutIdLst>
  <p:txStyles>
    <p:titleStyle>
      <a:lvl1pPr algn="l" rtl="0" eaLnBrk="0" fontAlgn="base" hangingPunct="0">
        <a:lnSpc>
          <a:spcPct val="90000"/>
        </a:lnSpc>
        <a:spcBef>
          <a:spcPct val="0"/>
        </a:spcBef>
        <a:spcAft>
          <a:spcPct val="0"/>
        </a:spcAft>
        <a:defRPr sz="2800" b="1">
          <a:solidFill>
            <a:srgbClr val="186EC4"/>
          </a:solidFill>
          <a:latin typeface="+mj-lt"/>
          <a:ea typeface="+mj-ea"/>
          <a:cs typeface="+mj-cs"/>
        </a:defRPr>
      </a:lvl1pPr>
      <a:lvl2pPr algn="l" rtl="0" eaLnBrk="0" fontAlgn="base" hangingPunct="0">
        <a:lnSpc>
          <a:spcPct val="90000"/>
        </a:lnSpc>
        <a:spcBef>
          <a:spcPct val="0"/>
        </a:spcBef>
        <a:spcAft>
          <a:spcPct val="0"/>
        </a:spcAft>
        <a:defRPr sz="2800" b="1">
          <a:solidFill>
            <a:srgbClr val="186EC4"/>
          </a:solidFill>
          <a:latin typeface="Verdana" pitchFamily="34" charset="0"/>
        </a:defRPr>
      </a:lvl2pPr>
      <a:lvl3pPr algn="l" rtl="0" eaLnBrk="0" fontAlgn="base" hangingPunct="0">
        <a:lnSpc>
          <a:spcPct val="90000"/>
        </a:lnSpc>
        <a:spcBef>
          <a:spcPct val="0"/>
        </a:spcBef>
        <a:spcAft>
          <a:spcPct val="0"/>
        </a:spcAft>
        <a:defRPr sz="2800" b="1">
          <a:solidFill>
            <a:srgbClr val="186EC4"/>
          </a:solidFill>
          <a:latin typeface="Verdana" pitchFamily="34" charset="0"/>
        </a:defRPr>
      </a:lvl3pPr>
      <a:lvl4pPr algn="l" rtl="0" eaLnBrk="0" fontAlgn="base" hangingPunct="0">
        <a:lnSpc>
          <a:spcPct val="90000"/>
        </a:lnSpc>
        <a:spcBef>
          <a:spcPct val="0"/>
        </a:spcBef>
        <a:spcAft>
          <a:spcPct val="0"/>
        </a:spcAft>
        <a:defRPr sz="2800" b="1">
          <a:solidFill>
            <a:srgbClr val="186EC4"/>
          </a:solidFill>
          <a:latin typeface="Verdana" pitchFamily="34" charset="0"/>
        </a:defRPr>
      </a:lvl4pPr>
      <a:lvl5pPr algn="l" rtl="0" eaLnBrk="0" fontAlgn="base" hangingPunct="0">
        <a:lnSpc>
          <a:spcPct val="90000"/>
        </a:lnSpc>
        <a:spcBef>
          <a:spcPct val="0"/>
        </a:spcBef>
        <a:spcAft>
          <a:spcPct val="0"/>
        </a:spcAft>
        <a:defRPr sz="2800" b="1">
          <a:solidFill>
            <a:srgbClr val="186EC4"/>
          </a:solidFill>
          <a:latin typeface="Verdana" pitchFamily="34" charset="0"/>
        </a:defRPr>
      </a:lvl5pPr>
      <a:lvl6pPr marL="457200" algn="l" rtl="0" fontAlgn="base">
        <a:lnSpc>
          <a:spcPct val="90000"/>
        </a:lnSpc>
        <a:spcBef>
          <a:spcPct val="0"/>
        </a:spcBef>
        <a:spcAft>
          <a:spcPct val="0"/>
        </a:spcAft>
        <a:defRPr sz="2800" b="1">
          <a:solidFill>
            <a:srgbClr val="186EC4"/>
          </a:solidFill>
          <a:latin typeface="Verdana" pitchFamily="34" charset="0"/>
        </a:defRPr>
      </a:lvl6pPr>
      <a:lvl7pPr marL="914400" algn="l" rtl="0" fontAlgn="base">
        <a:lnSpc>
          <a:spcPct val="90000"/>
        </a:lnSpc>
        <a:spcBef>
          <a:spcPct val="0"/>
        </a:spcBef>
        <a:spcAft>
          <a:spcPct val="0"/>
        </a:spcAft>
        <a:defRPr sz="2800" b="1">
          <a:solidFill>
            <a:srgbClr val="186EC4"/>
          </a:solidFill>
          <a:latin typeface="Verdana" pitchFamily="34" charset="0"/>
        </a:defRPr>
      </a:lvl7pPr>
      <a:lvl8pPr marL="1371600" algn="l" rtl="0" fontAlgn="base">
        <a:lnSpc>
          <a:spcPct val="90000"/>
        </a:lnSpc>
        <a:spcBef>
          <a:spcPct val="0"/>
        </a:spcBef>
        <a:spcAft>
          <a:spcPct val="0"/>
        </a:spcAft>
        <a:defRPr sz="2800" b="1">
          <a:solidFill>
            <a:srgbClr val="186EC4"/>
          </a:solidFill>
          <a:latin typeface="Verdana" pitchFamily="34" charset="0"/>
        </a:defRPr>
      </a:lvl8pPr>
      <a:lvl9pPr marL="1828800" algn="l" rtl="0" fontAlgn="base">
        <a:lnSpc>
          <a:spcPct val="90000"/>
        </a:lnSpc>
        <a:spcBef>
          <a:spcPct val="0"/>
        </a:spcBef>
        <a:spcAft>
          <a:spcPct val="0"/>
        </a:spcAft>
        <a:defRPr sz="2800" b="1">
          <a:solidFill>
            <a:srgbClr val="186EC4"/>
          </a:solidFill>
          <a:latin typeface="Verdana" pitchFamily="34" charset="0"/>
        </a:defRPr>
      </a:lvl9pPr>
    </p:titleStyle>
    <p:bodyStyle>
      <a:lvl1pPr marL="280988" indent="-280988" algn="l" rtl="0" eaLnBrk="0" fontAlgn="base" hangingPunct="0">
        <a:lnSpc>
          <a:spcPct val="90000"/>
        </a:lnSpc>
        <a:spcBef>
          <a:spcPct val="60000"/>
        </a:spcBef>
        <a:spcAft>
          <a:spcPct val="0"/>
        </a:spcAft>
        <a:buClr>
          <a:srgbClr val="CC9900"/>
        </a:buClr>
        <a:buChar char="•"/>
        <a:defRPr sz="2200">
          <a:solidFill>
            <a:schemeClr val="tx1"/>
          </a:solidFill>
          <a:latin typeface="+mn-lt"/>
          <a:ea typeface="+mn-ea"/>
          <a:cs typeface="+mn-cs"/>
        </a:defRPr>
      </a:lvl1pPr>
      <a:lvl2pPr marL="862013" indent="-404813" algn="l" rtl="0" eaLnBrk="0" fontAlgn="base" hangingPunct="0">
        <a:lnSpc>
          <a:spcPct val="90000"/>
        </a:lnSpc>
        <a:spcBef>
          <a:spcPct val="60000"/>
        </a:spcBef>
        <a:spcAft>
          <a:spcPct val="0"/>
        </a:spcAft>
        <a:buClr>
          <a:srgbClr val="CC9900"/>
        </a:buClr>
        <a:buChar char="–"/>
        <a:defRPr sz="2200">
          <a:solidFill>
            <a:schemeClr val="tx1"/>
          </a:solidFill>
          <a:latin typeface="+mn-lt"/>
        </a:defRPr>
      </a:lvl2pPr>
      <a:lvl3pPr marL="1204913"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3pPr>
      <a:lvl4pPr marL="1600200"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4pPr>
      <a:lvl5pPr marL="2057400"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5pPr>
      <a:lvl6pPr marL="2514600" indent="-228600" algn="l" rtl="0" fontAlgn="base">
        <a:lnSpc>
          <a:spcPct val="90000"/>
        </a:lnSpc>
        <a:spcBef>
          <a:spcPct val="60000"/>
        </a:spcBef>
        <a:spcAft>
          <a:spcPct val="0"/>
        </a:spcAft>
        <a:buClr>
          <a:srgbClr val="CC9900"/>
        </a:buClr>
        <a:buChar char="•"/>
        <a:defRPr sz="2200">
          <a:solidFill>
            <a:schemeClr val="tx1"/>
          </a:solidFill>
          <a:latin typeface="+mn-lt"/>
        </a:defRPr>
      </a:lvl6pPr>
      <a:lvl7pPr marL="2971800" indent="-228600" algn="l" rtl="0" fontAlgn="base">
        <a:lnSpc>
          <a:spcPct val="90000"/>
        </a:lnSpc>
        <a:spcBef>
          <a:spcPct val="60000"/>
        </a:spcBef>
        <a:spcAft>
          <a:spcPct val="0"/>
        </a:spcAft>
        <a:buClr>
          <a:srgbClr val="CC9900"/>
        </a:buClr>
        <a:buChar char="•"/>
        <a:defRPr sz="2200">
          <a:solidFill>
            <a:schemeClr val="tx1"/>
          </a:solidFill>
          <a:latin typeface="+mn-lt"/>
        </a:defRPr>
      </a:lvl7pPr>
      <a:lvl8pPr marL="3429000" indent="-228600" algn="l" rtl="0" fontAlgn="base">
        <a:lnSpc>
          <a:spcPct val="90000"/>
        </a:lnSpc>
        <a:spcBef>
          <a:spcPct val="60000"/>
        </a:spcBef>
        <a:spcAft>
          <a:spcPct val="0"/>
        </a:spcAft>
        <a:buClr>
          <a:srgbClr val="CC9900"/>
        </a:buClr>
        <a:buChar char="•"/>
        <a:defRPr sz="2200">
          <a:solidFill>
            <a:schemeClr val="tx1"/>
          </a:solidFill>
          <a:latin typeface="+mn-lt"/>
        </a:defRPr>
      </a:lvl8pPr>
      <a:lvl9pPr marL="3886200" indent="-228600" algn="l" rtl="0" fontAlgn="base">
        <a:lnSpc>
          <a:spcPct val="90000"/>
        </a:lnSpc>
        <a:spcBef>
          <a:spcPct val="60000"/>
        </a:spcBef>
        <a:spcAft>
          <a:spcPct val="0"/>
        </a:spcAft>
        <a:buClr>
          <a:srgbClr val="CC9900"/>
        </a:buClr>
        <a:buChar char="•"/>
        <a:defRPr sz="22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065213" y="2538480"/>
            <a:ext cx="7099300" cy="2947919"/>
          </a:xfrm>
          <a:prstGeom prst="rect">
            <a:avLst/>
          </a:prstGeom>
          <a:ln w="25400" cap="flat" cmpd="sng" algn="ctr">
            <a:noFill/>
            <a:prstDash val="solid"/>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a:lstStyle>
            <a:lvl1pPr algn="l" rtl="0" eaLnBrk="0" fontAlgn="base" hangingPunct="0">
              <a:lnSpc>
                <a:spcPct val="90000"/>
              </a:lnSpc>
              <a:spcBef>
                <a:spcPct val="0"/>
              </a:spcBef>
              <a:spcAft>
                <a:spcPct val="0"/>
              </a:spcAft>
              <a:defRPr sz="2800" b="1">
                <a:solidFill>
                  <a:schemeClr val="dk1"/>
                </a:solidFill>
                <a:latin typeface="+mn-lt"/>
                <a:ea typeface="+mn-ea"/>
                <a:cs typeface="+mn-cs"/>
              </a:defRPr>
            </a:lvl1pPr>
            <a:lvl2pPr algn="l" rtl="0" eaLnBrk="0" fontAlgn="base" hangingPunct="0">
              <a:lnSpc>
                <a:spcPct val="90000"/>
              </a:lnSpc>
              <a:spcBef>
                <a:spcPct val="0"/>
              </a:spcBef>
              <a:spcAft>
                <a:spcPct val="0"/>
              </a:spcAft>
              <a:defRPr sz="2800" b="1">
                <a:solidFill>
                  <a:schemeClr val="dk1"/>
                </a:solidFill>
                <a:latin typeface="+mn-lt"/>
                <a:ea typeface="+mn-ea"/>
                <a:cs typeface="+mn-cs"/>
              </a:defRPr>
            </a:lvl2pPr>
            <a:lvl3pPr algn="l" rtl="0" eaLnBrk="0" fontAlgn="base" hangingPunct="0">
              <a:lnSpc>
                <a:spcPct val="90000"/>
              </a:lnSpc>
              <a:spcBef>
                <a:spcPct val="0"/>
              </a:spcBef>
              <a:spcAft>
                <a:spcPct val="0"/>
              </a:spcAft>
              <a:defRPr sz="2800" b="1">
                <a:solidFill>
                  <a:schemeClr val="dk1"/>
                </a:solidFill>
                <a:latin typeface="+mn-lt"/>
                <a:ea typeface="+mn-ea"/>
                <a:cs typeface="+mn-cs"/>
              </a:defRPr>
            </a:lvl3pPr>
            <a:lvl4pPr algn="l" rtl="0" eaLnBrk="0" fontAlgn="base" hangingPunct="0">
              <a:lnSpc>
                <a:spcPct val="90000"/>
              </a:lnSpc>
              <a:spcBef>
                <a:spcPct val="0"/>
              </a:spcBef>
              <a:spcAft>
                <a:spcPct val="0"/>
              </a:spcAft>
              <a:defRPr sz="2800" b="1">
                <a:solidFill>
                  <a:schemeClr val="dk1"/>
                </a:solidFill>
                <a:latin typeface="+mn-lt"/>
                <a:ea typeface="+mn-ea"/>
                <a:cs typeface="+mn-cs"/>
              </a:defRPr>
            </a:lvl4pPr>
            <a:lvl5pPr algn="l" rtl="0" eaLnBrk="0" fontAlgn="base" hangingPunct="0">
              <a:lnSpc>
                <a:spcPct val="90000"/>
              </a:lnSpc>
              <a:spcBef>
                <a:spcPct val="0"/>
              </a:spcBef>
              <a:spcAft>
                <a:spcPct val="0"/>
              </a:spcAft>
              <a:defRPr sz="2800" b="1">
                <a:solidFill>
                  <a:schemeClr val="dk1"/>
                </a:solidFill>
                <a:latin typeface="+mn-lt"/>
                <a:ea typeface="+mn-ea"/>
                <a:cs typeface="+mn-cs"/>
              </a:defRPr>
            </a:lvl5pPr>
            <a:lvl6pPr marL="457200" algn="l" rtl="0" fontAlgn="base">
              <a:lnSpc>
                <a:spcPct val="90000"/>
              </a:lnSpc>
              <a:spcBef>
                <a:spcPct val="0"/>
              </a:spcBef>
              <a:spcAft>
                <a:spcPct val="0"/>
              </a:spcAft>
              <a:defRPr sz="2800" b="1">
                <a:solidFill>
                  <a:schemeClr val="dk1"/>
                </a:solidFill>
                <a:latin typeface="+mn-lt"/>
                <a:ea typeface="+mn-ea"/>
                <a:cs typeface="+mn-cs"/>
              </a:defRPr>
            </a:lvl6pPr>
            <a:lvl7pPr marL="914400" algn="l" rtl="0" fontAlgn="base">
              <a:lnSpc>
                <a:spcPct val="90000"/>
              </a:lnSpc>
              <a:spcBef>
                <a:spcPct val="0"/>
              </a:spcBef>
              <a:spcAft>
                <a:spcPct val="0"/>
              </a:spcAft>
              <a:defRPr sz="2800" b="1">
                <a:solidFill>
                  <a:schemeClr val="dk1"/>
                </a:solidFill>
                <a:latin typeface="+mn-lt"/>
                <a:ea typeface="+mn-ea"/>
                <a:cs typeface="+mn-cs"/>
              </a:defRPr>
            </a:lvl7pPr>
            <a:lvl8pPr marL="1371600" algn="l" rtl="0" fontAlgn="base">
              <a:lnSpc>
                <a:spcPct val="90000"/>
              </a:lnSpc>
              <a:spcBef>
                <a:spcPct val="0"/>
              </a:spcBef>
              <a:spcAft>
                <a:spcPct val="0"/>
              </a:spcAft>
              <a:defRPr sz="2800" b="1">
                <a:solidFill>
                  <a:schemeClr val="dk1"/>
                </a:solidFill>
                <a:latin typeface="+mn-lt"/>
                <a:ea typeface="+mn-ea"/>
                <a:cs typeface="+mn-cs"/>
              </a:defRPr>
            </a:lvl8pPr>
            <a:lvl9pPr marL="1828800" algn="l" rtl="0" fontAlgn="base">
              <a:lnSpc>
                <a:spcPct val="90000"/>
              </a:lnSpc>
              <a:spcBef>
                <a:spcPct val="0"/>
              </a:spcBef>
              <a:spcAft>
                <a:spcPct val="0"/>
              </a:spcAft>
              <a:defRPr sz="2800" b="1">
                <a:solidFill>
                  <a:schemeClr val="dk1"/>
                </a:solidFill>
                <a:latin typeface="+mn-lt"/>
                <a:ea typeface="+mn-ea"/>
                <a:cs typeface="+mn-cs"/>
              </a:defRPr>
            </a:lvl9pPr>
          </a:lstStyle>
          <a:p>
            <a:pPr algn="ctr">
              <a:defRPr/>
            </a:pPr>
            <a:r>
              <a:rPr lang="en-US" sz="1800" dirty="0">
                <a:solidFill>
                  <a:schemeClr val="accent1"/>
                </a:solidFill>
                <a:latin typeface="+mj-lt"/>
              </a:rPr>
              <a:t>Exercise Physiology</a:t>
            </a:r>
          </a:p>
          <a:p>
            <a:pPr algn="ctr">
              <a:defRPr/>
            </a:pPr>
            <a:r>
              <a:rPr lang="en-US" sz="1800" dirty="0">
                <a:solidFill>
                  <a:schemeClr val="accent1"/>
                </a:solidFill>
                <a:latin typeface="+mj-lt"/>
              </a:rPr>
              <a:t> for Health, Fitness, and Performance </a:t>
            </a:r>
          </a:p>
          <a:p>
            <a:pPr algn="ctr">
              <a:defRPr/>
            </a:pPr>
            <a:r>
              <a:rPr lang="en-US" sz="1800" dirty="0">
                <a:solidFill>
                  <a:schemeClr val="accent1"/>
                </a:solidFill>
                <a:latin typeface="+mj-lt"/>
              </a:rPr>
              <a:t>Fifth Edition</a:t>
            </a:r>
          </a:p>
          <a:p>
            <a:pPr algn="ctr">
              <a:defRPr/>
            </a:pPr>
            <a:endParaRPr lang="en-US" sz="1800" dirty="0">
              <a:latin typeface="+mj-lt"/>
            </a:endParaRPr>
          </a:p>
          <a:p>
            <a:pPr algn="ctr" eaLnBrk="1" hangingPunct="1">
              <a:defRPr/>
            </a:pPr>
            <a:r>
              <a:rPr lang="en-US" sz="2400" dirty="0">
                <a:solidFill>
                  <a:srgbClr val="0C66C0"/>
                </a:solidFill>
              </a:rPr>
              <a:t>Chapter 19:</a:t>
            </a:r>
            <a:br>
              <a:rPr lang="en-US" sz="2400" dirty="0">
                <a:solidFill>
                  <a:srgbClr val="0C66C0"/>
                </a:solidFill>
              </a:rPr>
            </a:br>
            <a:br>
              <a:rPr lang="en-US" sz="2400" dirty="0">
                <a:solidFill>
                  <a:srgbClr val="0C66C0"/>
                </a:solidFill>
              </a:rPr>
            </a:br>
            <a:r>
              <a:rPr lang="en-US" sz="2400" dirty="0">
                <a:solidFill>
                  <a:srgbClr val="0C66C0"/>
                </a:solidFill>
              </a:rPr>
              <a:t>Muscular Training Principles and Adaptations</a:t>
            </a:r>
          </a:p>
          <a:p>
            <a:pPr algn="ctr" eaLnBrk="1" hangingPunct="1">
              <a:defRPr/>
            </a:pPr>
            <a:endParaRPr lang="en-US" sz="2400" dirty="0">
              <a:solidFill>
                <a:srgbClr val="0C66C0"/>
              </a:solidFill>
            </a:endParaRPr>
          </a:p>
          <a:p>
            <a:pPr lvl="0" algn="ctr" eaLnBrk="1" hangingPunct="1">
              <a:defRPr/>
            </a:pPr>
            <a:r>
              <a:rPr lang="en-US" sz="1800" dirty="0">
                <a:solidFill>
                  <a:schemeClr val="accent1"/>
                </a:solidFill>
              </a:rPr>
              <a:t>Denise L. Smith • Sharon A. Plowman</a:t>
            </a:r>
            <a:endParaRPr lang="en-US" altLang="en-US" sz="1800" kern="0" dirty="0">
              <a:solidFill>
                <a:srgbClr val="186EC4"/>
              </a:solidFill>
              <a:latin typeface="+mj-lt"/>
            </a:endParaRPr>
          </a:p>
          <a:p>
            <a:pPr algn="ctr" eaLnBrk="1" hangingPunct="1">
              <a:defRPr/>
            </a:pPr>
            <a:endParaRPr lang="en-US" sz="2400" dirty="0">
              <a:solidFill>
                <a:srgbClr val="0C66C0"/>
              </a:solidFill>
            </a:endParaRPr>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26434" name="Rectangle 2"/>
          <p:cNvSpPr>
            <a:spLocks noGrp="1" noChangeArrowheads="1"/>
          </p:cNvSpPr>
          <p:nvPr>
            <p:ph type="body" idx="1"/>
          </p:nvPr>
        </p:nvSpPr>
        <p:spPr>
          <a:xfrm>
            <a:off x="225578" y="1557378"/>
            <a:ext cx="8629869" cy="1785746"/>
          </a:xfrm>
        </p:spPr>
        <p:txBody>
          <a:bodyPr wrap="square">
            <a:spAutoFit/>
          </a:bodyPr>
          <a:lstStyle/>
          <a:p>
            <a:pPr marL="576263" indent="-576263" eaLnBrk="1" hangingPunct="1">
              <a:spcBef>
                <a:spcPct val="0"/>
              </a:spcBef>
              <a:spcAft>
                <a:spcPct val="50000"/>
              </a:spcAft>
              <a:buClr>
                <a:srgbClr val="FF0000"/>
              </a:buClr>
              <a:buFontTx/>
              <a:buNone/>
            </a:pPr>
            <a:r>
              <a:rPr lang="en-US" b="1" dirty="0">
                <a:ea typeface="ＭＳ Ｐゴシック" charset="-128"/>
              </a:rPr>
              <a:t>A.  Overview of Resistance Training</a:t>
            </a:r>
          </a:p>
          <a:p>
            <a:pPr marL="576263" indent="-576263" eaLnBrk="1" hangingPunct="1">
              <a:spcBef>
                <a:spcPct val="0"/>
              </a:spcBef>
              <a:spcAft>
                <a:spcPct val="50000"/>
              </a:spcAft>
              <a:buClr>
                <a:srgbClr val="FF0000"/>
              </a:buClr>
              <a:buFontTx/>
              <a:buNone/>
            </a:pPr>
            <a:r>
              <a:rPr lang="en-US" b="1" dirty="0">
                <a:ea typeface="ＭＳ Ｐゴシック" charset="-128"/>
              </a:rPr>
              <a:t>     Resistance Training</a:t>
            </a:r>
            <a:r>
              <a:rPr lang="en-US" dirty="0">
                <a:ea typeface="ＭＳ Ｐゴシック" charset="-128"/>
              </a:rPr>
              <a:t>—A systematic program of exercises involving the exertion of force against a load used to develop strength, endurance, and/or hypertrophy of the muscular system</a:t>
            </a:r>
          </a:p>
        </p:txBody>
      </p:sp>
      <p:sp>
        <p:nvSpPr>
          <p:cNvPr id="7170" name="Rectangle 10"/>
          <p:cNvSpPr>
            <a:spLocks noChangeArrowheads="1"/>
          </p:cNvSpPr>
          <p:nvPr/>
        </p:nvSpPr>
        <p:spPr bwMode="auto">
          <a:xfrm>
            <a:off x="328589" y="413168"/>
            <a:ext cx="3183885" cy="523220"/>
          </a:xfrm>
          <a:prstGeom prst="rect">
            <a:avLst/>
          </a:prstGeom>
          <a:noFill/>
          <a:ln w="9525">
            <a:noFill/>
            <a:miter lim="800000"/>
            <a:headEnd/>
            <a:tailEnd/>
          </a:ln>
        </p:spPr>
        <p:txBody>
          <a:bodyPr wrap="none">
            <a:spAutoFit/>
          </a:bodyPr>
          <a:lstStyle/>
          <a:p>
            <a:pPr algn="l" eaLnBrk="1" hangingPunct="1"/>
            <a:r>
              <a:rPr lang="en-US" sz="2800" b="1" dirty="0">
                <a:solidFill>
                  <a:srgbClr val="0066CC"/>
                </a:solidFill>
                <a:latin typeface="+mj-lt"/>
              </a:rPr>
              <a:t>I. Introduction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26434">
                                            <p:txEl>
                                              <p:pRg st="0" end="0"/>
                                            </p:txEl>
                                          </p:spTgt>
                                        </p:tgtEl>
                                        <p:attrNameLst>
                                          <p:attrName>style.visibility</p:attrName>
                                        </p:attrNameLst>
                                      </p:cBhvr>
                                      <p:to>
                                        <p:strVal val="visible"/>
                                      </p:to>
                                    </p:set>
                                    <p:anim calcmode="lin" valueType="num">
                                      <p:cBhvr additive="base">
                                        <p:cTn id="7" dur="500" fill="hold"/>
                                        <p:tgtEl>
                                          <p:spTgt spid="142643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26434">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426434">
                                            <p:txEl>
                                              <p:pRg st="1" end="1"/>
                                            </p:txEl>
                                          </p:spTgt>
                                        </p:tgtEl>
                                        <p:attrNameLst>
                                          <p:attrName>style.visibility</p:attrName>
                                        </p:attrNameLst>
                                      </p:cBhvr>
                                      <p:to>
                                        <p:strVal val="visible"/>
                                      </p:to>
                                    </p:set>
                                    <p:anim calcmode="lin" valueType="num">
                                      <p:cBhvr additive="base">
                                        <p:cTn id="12" dur="500" fill="hold"/>
                                        <p:tgtEl>
                                          <p:spTgt spid="1426434">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426434">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26434" grpId="0" build="p" autoUpdateAnimBg="0" advAuto="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28482" name="Rectangle 2"/>
          <p:cNvSpPr>
            <a:spLocks noGrp="1" noChangeArrowheads="1"/>
          </p:cNvSpPr>
          <p:nvPr>
            <p:ph type="body" idx="4294967295"/>
          </p:nvPr>
        </p:nvSpPr>
        <p:spPr>
          <a:xfrm>
            <a:off x="251930" y="1487653"/>
            <a:ext cx="3172566" cy="397674"/>
          </a:xfrm>
        </p:spPr>
        <p:txBody>
          <a:bodyPr wrap="square">
            <a:spAutoFit/>
          </a:bodyPr>
          <a:lstStyle/>
          <a:p>
            <a:pPr marL="609600" indent="-609600">
              <a:spcBef>
                <a:spcPct val="0"/>
              </a:spcBef>
              <a:spcAft>
                <a:spcPct val="50000"/>
              </a:spcAft>
              <a:buFontTx/>
              <a:buNone/>
            </a:pPr>
            <a:endParaRPr lang="en-US" b="1" dirty="0">
              <a:ea typeface="ＭＳ Ｐゴシック" charset="-128"/>
            </a:endParaRPr>
          </a:p>
        </p:txBody>
      </p:sp>
      <p:pic>
        <p:nvPicPr>
          <p:cNvPr id="1026" name="Picture 2" descr="\\172.24.161.56\lww\01_Logistics\Plowman5e_9781496323187\13_Ancillaries\1_Input\PPTs\JPEG updated arts\Plowman-PPT-03\Ch19\Table 19.1.jpg"/>
          <p:cNvPicPr>
            <a:picLocks noChangeAspect="1" noChangeArrowheads="1"/>
          </p:cNvPicPr>
          <p:nvPr/>
        </p:nvPicPr>
        <p:blipFill>
          <a:blip r:embed="rId3" cstate="print"/>
          <a:srcRect/>
          <a:stretch>
            <a:fillRect/>
          </a:stretch>
        </p:blipFill>
        <p:spPr bwMode="auto">
          <a:xfrm>
            <a:off x="251930" y="96771"/>
            <a:ext cx="7495070" cy="658691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nodePh="1">
                                  <p:stCondLst>
                                    <p:cond delay="0"/>
                                  </p:stCondLst>
                                  <p:endCondLst>
                                    <p:cond evt="begin" delay="0">
                                      <p:tn val="5"/>
                                    </p:cond>
                                  </p:endCondLst>
                                  <p:childTnLst>
                                    <p:set>
                                      <p:cBhvr>
                                        <p:cTn id="6" dur="1" fill="hold">
                                          <p:stCondLst>
                                            <p:cond delay="0"/>
                                          </p:stCondLst>
                                        </p:cTn>
                                        <p:tgtEl>
                                          <p:spTgt spid="1428482">
                                            <p:txEl>
                                              <p:pRg st="0" end="0"/>
                                            </p:txEl>
                                          </p:spTgt>
                                        </p:tgtEl>
                                        <p:attrNameLst>
                                          <p:attrName>style.visibility</p:attrName>
                                        </p:attrNameLst>
                                      </p:cBhvr>
                                      <p:to>
                                        <p:strVal val="visible"/>
                                      </p:to>
                                    </p:set>
                                    <p:anim calcmode="lin" valueType="num">
                                      <p:cBhvr additive="base">
                                        <p:cTn id="7" dur="500" fill="hold"/>
                                        <p:tgtEl>
                                          <p:spTgt spid="142848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28482">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28482" grpId="0" build="p" autoUpdateAnimBg="0" advAuto="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432578" name="Rectangle 2"/>
          <p:cNvSpPr>
            <a:spLocks noGrp="1" noChangeArrowheads="1"/>
          </p:cNvSpPr>
          <p:nvPr>
            <p:ph type="body" idx="4294967295"/>
          </p:nvPr>
        </p:nvSpPr>
        <p:spPr>
          <a:xfrm>
            <a:off x="584531" y="1535807"/>
            <a:ext cx="6689725" cy="2293578"/>
          </a:xfrm>
        </p:spPr>
        <p:txBody>
          <a:bodyPr>
            <a:spAutoFit/>
          </a:bodyPr>
          <a:lstStyle/>
          <a:p>
            <a:pPr marL="609600" indent="-609600">
              <a:spcBef>
                <a:spcPct val="0"/>
              </a:spcBef>
              <a:spcAft>
                <a:spcPct val="50000"/>
              </a:spcAft>
              <a:buFontTx/>
              <a:buNone/>
            </a:pPr>
            <a:r>
              <a:rPr lang="en-US" b="1" dirty="0">
                <a:ea typeface="ＭＳ Ｐゴシック" charset="-128"/>
              </a:rPr>
              <a:t>C.  Rest/Recovery/Adaptation</a:t>
            </a:r>
          </a:p>
          <a:p>
            <a:pPr marL="609600" indent="-609600">
              <a:spcBef>
                <a:spcPct val="0"/>
              </a:spcBef>
              <a:spcAft>
                <a:spcPct val="50000"/>
              </a:spcAft>
              <a:buFontTx/>
              <a:buNone/>
            </a:pPr>
            <a:endParaRPr lang="en-US" b="1" dirty="0">
              <a:ea typeface="ＭＳ Ｐゴシック" charset="-128"/>
            </a:endParaRPr>
          </a:p>
          <a:p>
            <a:pPr marL="609600" indent="-609600">
              <a:spcBef>
                <a:spcPct val="0"/>
              </a:spcBef>
              <a:spcAft>
                <a:spcPct val="50000"/>
              </a:spcAft>
              <a:buFontTx/>
              <a:buNone/>
            </a:pPr>
            <a:r>
              <a:rPr lang="en-US" b="1" dirty="0">
                <a:ea typeface="ＭＳ Ｐゴシック" charset="-128"/>
              </a:rPr>
              <a:t>D.  Progression</a:t>
            </a:r>
          </a:p>
          <a:p>
            <a:pPr marL="609600" indent="-609600">
              <a:spcBef>
                <a:spcPct val="0"/>
              </a:spcBef>
              <a:spcAft>
                <a:spcPct val="50000"/>
              </a:spcAft>
              <a:buFontTx/>
              <a:buNone/>
            </a:pPr>
            <a:endParaRPr lang="en-US" b="1" dirty="0">
              <a:ea typeface="ＭＳ Ｐゴシック" charset="-128"/>
            </a:endParaRPr>
          </a:p>
          <a:p>
            <a:pPr marL="609600" indent="-609600">
              <a:spcBef>
                <a:spcPct val="0"/>
              </a:spcBef>
              <a:spcAft>
                <a:spcPct val="50000"/>
              </a:spcAft>
              <a:buFontTx/>
              <a:buNone/>
            </a:pPr>
            <a:r>
              <a:rPr lang="en-US" b="1" dirty="0">
                <a:ea typeface="ＭＳ Ｐゴシック" charset="-128"/>
              </a:rPr>
              <a:t>E. 	Individualization</a:t>
            </a:r>
          </a:p>
        </p:txBody>
      </p:sp>
      <p:sp>
        <p:nvSpPr>
          <p:cNvPr id="4" name="Rectangle 9"/>
          <p:cNvSpPr>
            <a:spLocks noChangeArrowheads="1"/>
          </p:cNvSpPr>
          <p:nvPr/>
        </p:nvSpPr>
        <p:spPr bwMode="auto">
          <a:xfrm>
            <a:off x="108527" y="98496"/>
            <a:ext cx="8994529" cy="954107"/>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II. Application of the Training Principles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32578">
                                            <p:txEl>
                                              <p:pRg st="0" end="0"/>
                                            </p:txEl>
                                          </p:spTgt>
                                        </p:tgtEl>
                                        <p:attrNameLst>
                                          <p:attrName>style.visibility</p:attrName>
                                        </p:attrNameLst>
                                      </p:cBhvr>
                                      <p:to>
                                        <p:strVal val="visible"/>
                                      </p:to>
                                    </p:set>
                                    <p:anim calcmode="lin" valueType="num">
                                      <p:cBhvr additive="base">
                                        <p:cTn id="7" dur="500" fill="hold"/>
                                        <p:tgtEl>
                                          <p:spTgt spid="143257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32578">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432578">
                                            <p:txEl>
                                              <p:pRg st="2" end="2"/>
                                            </p:txEl>
                                          </p:spTgt>
                                        </p:tgtEl>
                                        <p:attrNameLst>
                                          <p:attrName>style.visibility</p:attrName>
                                        </p:attrNameLst>
                                      </p:cBhvr>
                                      <p:to>
                                        <p:strVal val="visible"/>
                                      </p:to>
                                    </p:set>
                                    <p:anim calcmode="lin" valueType="num">
                                      <p:cBhvr additive="base">
                                        <p:cTn id="12" dur="500" fill="hold"/>
                                        <p:tgtEl>
                                          <p:spTgt spid="1432578">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432578">
                                            <p:txEl>
                                              <p:pRg st="2" end="2"/>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432578">
                                            <p:txEl>
                                              <p:pRg st="4" end="4"/>
                                            </p:txEl>
                                          </p:spTgt>
                                        </p:tgtEl>
                                        <p:attrNameLst>
                                          <p:attrName>style.visibility</p:attrName>
                                        </p:attrNameLst>
                                      </p:cBhvr>
                                      <p:to>
                                        <p:strVal val="visible"/>
                                      </p:to>
                                    </p:set>
                                    <p:anim calcmode="lin" valueType="num">
                                      <p:cBhvr additive="base">
                                        <p:cTn id="17" dur="500" fill="hold"/>
                                        <p:tgtEl>
                                          <p:spTgt spid="1432578">
                                            <p:txEl>
                                              <p:pRg st="4" end="4"/>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432578">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2578" grpId="0" build="p" autoUpdateAnimBg="0" advAuto="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172.24.161.56\lww\01_Logistics\Plowman5e_9781496323187\13_Ancillaries\1_Input\PPTs\JPEG updated arts\Plowman-PPT-03\Ch19\Table 19.2.jpg"/>
          <p:cNvPicPr>
            <a:picLocks noChangeAspect="1" noChangeArrowheads="1"/>
          </p:cNvPicPr>
          <p:nvPr/>
        </p:nvPicPr>
        <p:blipFill>
          <a:blip r:embed="rId3" cstate="print"/>
          <a:srcRect/>
          <a:stretch>
            <a:fillRect/>
          </a:stretch>
        </p:blipFill>
        <p:spPr bwMode="auto">
          <a:xfrm>
            <a:off x="820888" y="136924"/>
            <a:ext cx="6741060" cy="6352775"/>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436674" name="Rectangle 2"/>
          <p:cNvSpPr>
            <a:spLocks noGrp="1" noChangeArrowheads="1"/>
          </p:cNvSpPr>
          <p:nvPr>
            <p:ph type="body" idx="4294967295"/>
          </p:nvPr>
        </p:nvSpPr>
        <p:spPr>
          <a:xfrm>
            <a:off x="339789" y="1596247"/>
            <a:ext cx="8243379" cy="3546228"/>
          </a:xfrm>
        </p:spPr>
        <p:txBody>
          <a:bodyPr wrap="square">
            <a:spAutoFit/>
          </a:bodyPr>
          <a:lstStyle/>
          <a:p>
            <a:pPr marL="571500" indent="-571500">
              <a:spcBef>
                <a:spcPct val="0"/>
              </a:spcBef>
              <a:spcAft>
                <a:spcPct val="50000"/>
              </a:spcAft>
              <a:buFontTx/>
              <a:buNone/>
            </a:pPr>
            <a:r>
              <a:rPr lang="en-US" b="1" dirty="0">
                <a:ea typeface="ＭＳ Ｐゴシック" charset="-128"/>
              </a:rPr>
              <a:t>F.	Maintenance</a:t>
            </a:r>
          </a:p>
          <a:p>
            <a:pPr marL="571500" indent="-571500">
              <a:spcBef>
                <a:spcPct val="0"/>
              </a:spcBef>
              <a:spcAft>
                <a:spcPct val="50000"/>
              </a:spcAft>
              <a:buFontTx/>
              <a:buNone/>
            </a:pPr>
            <a:endParaRPr lang="en-US" b="1" dirty="0">
              <a:ea typeface="ＭＳ Ｐゴシック" charset="-128"/>
            </a:endParaRPr>
          </a:p>
          <a:p>
            <a:pPr marL="571500" indent="-571500">
              <a:spcBef>
                <a:spcPct val="0"/>
              </a:spcBef>
              <a:spcAft>
                <a:spcPct val="50000"/>
              </a:spcAft>
              <a:buFontTx/>
              <a:buNone/>
            </a:pPr>
            <a:r>
              <a:rPr lang="en-US" b="1" dirty="0">
                <a:ea typeface="ＭＳ Ｐゴシック" charset="-128"/>
              </a:rPr>
              <a:t>G.	Retrogression/Plateau/Reversibility</a:t>
            </a:r>
          </a:p>
          <a:p>
            <a:pPr marL="571500" indent="-571500">
              <a:spcBef>
                <a:spcPct val="0"/>
              </a:spcBef>
              <a:spcAft>
                <a:spcPct val="50000"/>
              </a:spcAft>
              <a:buFontTx/>
              <a:buNone/>
            </a:pPr>
            <a:endParaRPr lang="en-US" b="1" dirty="0">
              <a:ea typeface="ＭＳ Ｐゴシック" charset="-128"/>
            </a:endParaRPr>
          </a:p>
          <a:p>
            <a:pPr marL="571500" indent="-571500">
              <a:spcBef>
                <a:spcPct val="0"/>
              </a:spcBef>
              <a:spcAft>
                <a:spcPct val="50000"/>
              </a:spcAft>
              <a:buFontTx/>
              <a:buNone/>
            </a:pPr>
            <a:r>
              <a:rPr lang="en-US" b="1" dirty="0">
                <a:ea typeface="ＭＳ Ｐゴシック" charset="-128"/>
              </a:rPr>
              <a:t>H.	Warm-up and Cooldown</a:t>
            </a:r>
          </a:p>
          <a:p>
            <a:pPr marL="571500" indent="-571500">
              <a:spcBef>
                <a:spcPct val="0"/>
              </a:spcBef>
              <a:spcAft>
                <a:spcPct val="50000"/>
              </a:spcAft>
              <a:buFontTx/>
              <a:buNone/>
            </a:pPr>
            <a:endParaRPr lang="en-US" b="1" dirty="0">
              <a:ea typeface="ＭＳ Ｐゴシック" charset="-128"/>
            </a:endParaRPr>
          </a:p>
          <a:p>
            <a:pPr marL="571500" indent="-571500">
              <a:spcBef>
                <a:spcPct val="0"/>
              </a:spcBef>
              <a:spcAft>
                <a:spcPct val="50000"/>
              </a:spcAft>
              <a:buFontTx/>
              <a:buNone/>
            </a:pPr>
            <a:r>
              <a:rPr lang="en-US" b="1" dirty="0">
                <a:ea typeface="ＭＳ Ｐゴシック" charset="-128"/>
              </a:rPr>
              <a:t>I.	The Applications of Training Principles to Bodybuilding</a:t>
            </a:r>
          </a:p>
        </p:txBody>
      </p:sp>
      <p:sp>
        <p:nvSpPr>
          <p:cNvPr id="4" name="Rectangle 9"/>
          <p:cNvSpPr>
            <a:spLocks noChangeArrowheads="1"/>
          </p:cNvSpPr>
          <p:nvPr/>
        </p:nvSpPr>
        <p:spPr bwMode="auto">
          <a:xfrm>
            <a:off x="149470" y="61748"/>
            <a:ext cx="8994529" cy="954107"/>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II. Application of the Training Principles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36674">
                                            <p:txEl>
                                              <p:pRg st="0" end="0"/>
                                            </p:txEl>
                                          </p:spTgt>
                                        </p:tgtEl>
                                        <p:attrNameLst>
                                          <p:attrName>style.visibility</p:attrName>
                                        </p:attrNameLst>
                                      </p:cBhvr>
                                      <p:to>
                                        <p:strVal val="visible"/>
                                      </p:to>
                                    </p:set>
                                    <p:anim calcmode="lin" valueType="num">
                                      <p:cBhvr additive="base">
                                        <p:cTn id="7" dur="500" fill="hold"/>
                                        <p:tgtEl>
                                          <p:spTgt spid="143667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36674">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436674">
                                            <p:txEl>
                                              <p:pRg st="2" end="2"/>
                                            </p:txEl>
                                          </p:spTgt>
                                        </p:tgtEl>
                                        <p:attrNameLst>
                                          <p:attrName>style.visibility</p:attrName>
                                        </p:attrNameLst>
                                      </p:cBhvr>
                                      <p:to>
                                        <p:strVal val="visible"/>
                                      </p:to>
                                    </p:set>
                                    <p:anim calcmode="lin" valueType="num">
                                      <p:cBhvr additive="base">
                                        <p:cTn id="12" dur="500" fill="hold"/>
                                        <p:tgtEl>
                                          <p:spTgt spid="1436674">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436674">
                                            <p:txEl>
                                              <p:pRg st="2" end="2"/>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436674">
                                            <p:txEl>
                                              <p:pRg st="4" end="4"/>
                                            </p:txEl>
                                          </p:spTgt>
                                        </p:tgtEl>
                                        <p:attrNameLst>
                                          <p:attrName>style.visibility</p:attrName>
                                        </p:attrNameLst>
                                      </p:cBhvr>
                                      <p:to>
                                        <p:strVal val="visible"/>
                                      </p:to>
                                    </p:set>
                                    <p:anim calcmode="lin" valueType="num">
                                      <p:cBhvr additive="base">
                                        <p:cTn id="17" dur="500" fill="hold"/>
                                        <p:tgtEl>
                                          <p:spTgt spid="1436674">
                                            <p:txEl>
                                              <p:pRg st="4" end="4"/>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436674">
                                            <p:txEl>
                                              <p:pRg st="4" end="4"/>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436674">
                                            <p:txEl>
                                              <p:pRg st="6" end="6"/>
                                            </p:txEl>
                                          </p:spTgt>
                                        </p:tgtEl>
                                        <p:attrNameLst>
                                          <p:attrName>style.visibility</p:attrName>
                                        </p:attrNameLst>
                                      </p:cBhvr>
                                      <p:to>
                                        <p:strVal val="visible"/>
                                      </p:to>
                                    </p:set>
                                    <p:anim calcmode="lin" valueType="num">
                                      <p:cBhvr additive="base">
                                        <p:cTn id="22" dur="500" fill="hold"/>
                                        <p:tgtEl>
                                          <p:spTgt spid="1436674">
                                            <p:txEl>
                                              <p:pRg st="6" end="6"/>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436674">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6674" grpId="0" build="p" autoUpdateAnimBg="0" advAuto="0"/>
    </p:bld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9"/>
          <p:cNvSpPr>
            <a:spLocks noChangeArrowheads="1"/>
          </p:cNvSpPr>
          <p:nvPr/>
        </p:nvSpPr>
        <p:spPr bwMode="auto">
          <a:xfrm>
            <a:off x="125087" y="382717"/>
            <a:ext cx="8994529" cy="523220"/>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Check Your Comprehension</a:t>
            </a:r>
          </a:p>
        </p:txBody>
      </p:sp>
      <p:pic>
        <p:nvPicPr>
          <p:cNvPr id="3074" name="Picture 2" descr="\\172.24.161.56\lww\01_Logistics\Plowman5e_9781496323187\13_Ancillaries\1_Input\PPTs\JPEG updated arts\Plowman-PPT-03\Ch19\Check Your Comprehension 3 - Case Study 1.jpg"/>
          <p:cNvPicPr>
            <a:picLocks noChangeAspect="1" noChangeArrowheads="1"/>
          </p:cNvPicPr>
          <p:nvPr/>
        </p:nvPicPr>
        <p:blipFill>
          <a:blip r:embed="rId2" cstate="print"/>
          <a:srcRect/>
          <a:stretch>
            <a:fillRect/>
          </a:stretch>
        </p:blipFill>
        <p:spPr bwMode="auto">
          <a:xfrm>
            <a:off x="1692066" y="1523030"/>
            <a:ext cx="5623134" cy="4543562"/>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8722" name="Rectangle 2"/>
          <p:cNvSpPr>
            <a:spLocks noGrp="1" noChangeArrowheads="1"/>
          </p:cNvSpPr>
          <p:nvPr>
            <p:ph type="body" idx="4294967295"/>
          </p:nvPr>
        </p:nvSpPr>
        <p:spPr>
          <a:xfrm>
            <a:off x="440309" y="1518733"/>
            <a:ext cx="7964488" cy="397674"/>
          </a:xfrm>
        </p:spPr>
        <p:txBody>
          <a:bodyPr>
            <a:spAutoFit/>
          </a:bodyPr>
          <a:lstStyle/>
          <a:p>
            <a:pPr marL="609600" indent="-609600">
              <a:spcBef>
                <a:spcPct val="0"/>
              </a:spcBef>
              <a:spcAft>
                <a:spcPct val="50000"/>
              </a:spcAft>
              <a:buClr>
                <a:schemeClr val="tx1"/>
              </a:buClr>
              <a:buFontTx/>
              <a:buAutoNum type="alphaUcPeriod"/>
            </a:pPr>
            <a:r>
              <a:rPr lang="en-US" b="1" dirty="0">
                <a:ea typeface="ＭＳ Ｐゴシック" charset="-128"/>
              </a:rPr>
              <a:t>Muscle Function</a:t>
            </a:r>
          </a:p>
        </p:txBody>
      </p:sp>
      <p:sp>
        <p:nvSpPr>
          <p:cNvPr id="18434" name="Rectangle 8"/>
          <p:cNvSpPr>
            <a:spLocks noChangeArrowheads="1"/>
          </p:cNvSpPr>
          <p:nvPr/>
        </p:nvSpPr>
        <p:spPr bwMode="auto">
          <a:xfrm>
            <a:off x="214313" y="73054"/>
            <a:ext cx="8722423" cy="954107"/>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III. Neuromuscular Adaptations to Resistance Training </a:t>
            </a:r>
          </a:p>
        </p:txBody>
      </p:sp>
      <p:pic>
        <p:nvPicPr>
          <p:cNvPr id="4098" name="Picture 2" descr="\\172.24.161.56\lww\01_Logistics\Plowman5e_9781496323187\13_Ancillaries\1_Input\PPTs\JPEG updated arts\Plowman-PPT-03\Ch19\Plowman5e-ch019-image004.jpg"/>
          <p:cNvPicPr>
            <a:picLocks noChangeAspect="1" noChangeArrowheads="1"/>
          </p:cNvPicPr>
          <p:nvPr/>
        </p:nvPicPr>
        <p:blipFill>
          <a:blip r:embed="rId3" cstate="print"/>
          <a:srcRect/>
          <a:stretch>
            <a:fillRect/>
          </a:stretch>
        </p:blipFill>
        <p:spPr bwMode="auto">
          <a:xfrm>
            <a:off x="1106935" y="2401334"/>
            <a:ext cx="6975115" cy="321046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38722">
                                            <p:txEl>
                                              <p:pRg st="0" end="0"/>
                                            </p:txEl>
                                          </p:spTgt>
                                        </p:tgtEl>
                                        <p:attrNameLst>
                                          <p:attrName>style.visibility</p:attrName>
                                        </p:attrNameLst>
                                      </p:cBhvr>
                                      <p:to>
                                        <p:strVal val="visible"/>
                                      </p:to>
                                    </p:set>
                                    <p:anim calcmode="lin" valueType="num">
                                      <p:cBhvr additive="base">
                                        <p:cTn id="7" dur="500" fill="hold"/>
                                        <p:tgtEl>
                                          <p:spTgt spid="143872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38722">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8722" grpId="0" build="p" autoUpdateAnimBg="0" advAuto="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69442" name="Rectangle 2"/>
          <p:cNvSpPr>
            <a:spLocks noGrp="1" noChangeArrowheads="1"/>
          </p:cNvSpPr>
          <p:nvPr>
            <p:ph type="body" idx="4294967295"/>
          </p:nvPr>
        </p:nvSpPr>
        <p:spPr>
          <a:xfrm>
            <a:off x="205685" y="1524854"/>
            <a:ext cx="7964488" cy="397674"/>
          </a:xfrm>
        </p:spPr>
        <p:txBody>
          <a:bodyPr>
            <a:spAutoFit/>
          </a:bodyPr>
          <a:lstStyle/>
          <a:p>
            <a:pPr marL="609600" indent="-609600">
              <a:spcBef>
                <a:spcPct val="0"/>
              </a:spcBef>
              <a:spcAft>
                <a:spcPct val="50000"/>
              </a:spcAft>
              <a:buClr>
                <a:schemeClr val="tx1"/>
              </a:buClr>
              <a:buFontTx/>
              <a:buNone/>
            </a:pPr>
            <a:r>
              <a:rPr lang="en-US" b="1" dirty="0">
                <a:ea typeface="ＭＳ Ｐゴシック" charset="-128"/>
              </a:rPr>
              <a:t>B.  Muscle Size and Structure</a:t>
            </a:r>
          </a:p>
        </p:txBody>
      </p:sp>
      <p:sp>
        <p:nvSpPr>
          <p:cNvPr id="6" name="Rectangle 8"/>
          <p:cNvSpPr>
            <a:spLocks noChangeArrowheads="1"/>
          </p:cNvSpPr>
          <p:nvPr/>
        </p:nvSpPr>
        <p:spPr bwMode="auto">
          <a:xfrm>
            <a:off x="205685" y="222302"/>
            <a:ext cx="8722423" cy="954107"/>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III. Neuromuscular Adaptations to Resistance Training (cont.)</a:t>
            </a:r>
          </a:p>
        </p:txBody>
      </p:sp>
      <p:pic>
        <p:nvPicPr>
          <p:cNvPr id="5122" name="Picture 2" descr="\\172.24.161.56\lww\01_Logistics\Plowman5e_9781496323187\13_Ancillaries\1_Input\PPTs\JPEG updated arts\Plowman-PPT-03\Ch19\Plowman5e-ch019-image005.jpg"/>
          <p:cNvPicPr>
            <a:picLocks noChangeAspect="1" noChangeArrowheads="1"/>
          </p:cNvPicPr>
          <p:nvPr/>
        </p:nvPicPr>
        <p:blipFill>
          <a:blip r:embed="rId3" cstate="print"/>
          <a:srcRect/>
          <a:stretch>
            <a:fillRect/>
          </a:stretch>
        </p:blipFill>
        <p:spPr bwMode="auto">
          <a:xfrm>
            <a:off x="2105804" y="2247525"/>
            <a:ext cx="3984445" cy="402993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69442">
                                            <p:txEl>
                                              <p:pRg st="0" end="0"/>
                                            </p:txEl>
                                          </p:spTgt>
                                        </p:tgtEl>
                                        <p:attrNameLst>
                                          <p:attrName>style.visibility</p:attrName>
                                        </p:attrNameLst>
                                      </p:cBhvr>
                                      <p:to>
                                        <p:strVal val="visible"/>
                                      </p:to>
                                    </p:set>
                                    <p:anim calcmode="lin" valueType="num">
                                      <p:cBhvr additive="base">
                                        <p:cTn id="7" dur="500" fill="hold"/>
                                        <p:tgtEl>
                                          <p:spTgt spid="146944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69442">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9442" grpId="0" build="p" autoUpdateAnimBg="0" advAuto="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59202" name="Rectangle 2"/>
          <p:cNvSpPr>
            <a:spLocks noGrp="1" noChangeArrowheads="1"/>
          </p:cNvSpPr>
          <p:nvPr>
            <p:ph type="body" idx="4294967295"/>
          </p:nvPr>
        </p:nvSpPr>
        <p:spPr>
          <a:xfrm>
            <a:off x="337857" y="1494319"/>
            <a:ext cx="7964488" cy="397674"/>
          </a:xfrm>
        </p:spPr>
        <p:txBody>
          <a:bodyPr>
            <a:spAutoFit/>
          </a:bodyPr>
          <a:lstStyle/>
          <a:p>
            <a:pPr marL="609600" indent="-609600">
              <a:spcBef>
                <a:spcPct val="0"/>
              </a:spcBef>
              <a:spcAft>
                <a:spcPct val="50000"/>
              </a:spcAft>
              <a:buFontTx/>
              <a:buNone/>
            </a:pPr>
            <a:r>
              <a:rPr lang="en-US" b="1" dirty="0">
                <a:ea typeface="ＭＳ Ｐゴシック" charset="-128"/>
              </a:rPr>
              <a:t>C.  Neural Adaptations</a:t>
            </a:r>
          </a:p>
        </p:txBody>
      </p:sp>
      <p:sp>
        <p:nvSpPr>
          <p:cNvPr id="5" name="Rectangle 8"/>
          <p:cNvSpPr>
            <a:spLocks noChangeArrowheads="1"/>
          </p:cNvSpPr>
          <p:nvPr/>
        </p:nvSpPr>
        <p:spPr bwMode="auto">
          <a:xfrm>
            <a:off x="95769" y="41432"/>
            <a:ext cx="8722423" cy="954107"/>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III. Neuromuscular Adaptations to Resistance Training (cont.)</a:t>
            </a:r>
          </a:p>
        </p:txBody>
      </p:sp>
      <p:pic>
        <p:nvPicPr>
          <p:cNvPr id="6146" name="Picture 2" descr="\\172.24.161.56\lww\01_Logistics\Plowman5e_9781496323187\13_Ancillaries\1_Input\PPTs\JPEG updated arts\Plowman-PPT-03\Ch19\Plowman5e-ch019-image006.jpg"/>
          <p:cNvPicPr>
            <a:picLocks noChangeAspect="1" noChangeArrowheads="1"/>
          </p:cNvPicPr>
          <p:nvPr/>
        </p:nvPicPr>
        <p:blipFill>
          <a:blip r:embed="rId3" cstate="print"/>
          <a:srcRect/>
          <a:stretch>
            <a:fillRect/>
          </a:stretch>
        </p:blipFill>
        <p:spPr bwMode="auto">
          <a:xfrm>
            <a:off x="2193985" y="2192094"/>
            <a:ext cx="4525992" cy="382823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59202">
                                            <p:txEl>
                                              <p:pRg st="0" end="0"/>
                                            </p:txEl>
                                          </p:spTgt>
                                        </p:tgtEl>
                                        <p:attrNameLst>
                                          <p:attrName>style.visibility</p:attrName>
                                        </p:attrNameLst>
                                      </p:cBhvr>
                                      <p:to>
                                        <p:strVal val="visible"/>
                                      </p:to>
                                    </p:set>
                                    <p:anim calcmode="lin" valueType="num">
                                      <p:cBhvr additive="base">
                                        <p:cTn id="7" dur="500" fill="hold"/>
                                        <p:tgtEl>
                                          <p:spTgt spid="145920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59202">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59202" grpId="0" build="p" autoUpdateAnimBg="0" advAuto="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61250" name="Rectangle 2"/>
          <p:cNvSpPr>
            <a:spLocks noGrp="1" noChangeArrowheads="1"/>
          </p:cNvSpPr>
          <p:nvPr>
            <p:ph type="body" idx="4294967295"/>
          </p:nvPr>
        </p:nvSpPr>
        <p:spPr>
          <a:xfrm>
            <a:off x="360563" y="1629725"/>
            <a:ext cx="4720590" cy="397674"/>
          </a:xfrm>
        </p:spPr>
        <p:txBody>
          <a:bodyPr wrap="square">
            <a:spAutoFit/>
          </a:bodyPr>
          <a:lstStyle/>
          <a:p>
            <a:pPr marL="609600" indent="-609600">
              <a:spcBef>
                <a:spcPct val="0"/>
              </a:spcBef>
              <a:spcAft>
                <a:spcPct val="50000"/>
              </a:spcAft>
              <a:buFontTx/>
              <a:buNone/>
            </a:pPr>
            <a:endParaRPr lang="en-US" b="1" dirty="0">
              <a:ea typeface="ＭＳ Ｐゴシック" charset="-128"/>
            </a:endParaRPr>
          </a:p>
        </p:txBody>
      </p:sp>
      <p:sp>
        <p:nvSpPr>
          <p:cNvPr id="5" name="Rectangle 8"/>
          <p:cNvSpPr>
            <a:spLocks noChangeArrowheads="1"/>
          </p:cNvSpPr>
          <p:nvPr/>
        </p:nvSpPr>
        <p:spPr bwMode="auto">
          <a:xfrm>
            <a:off x="360563" y="2001999"/>
            <a:ext cx="3932037" cy="1815882"/>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Neuromuscular Adaptations to Resistance Training </a:t>
            </a:r>
          </a:p>
        </p:txBody>
      </p:sp>
      <p:pic>
        <p:nvPicPr>
          <p:cNvPr id="7170" name="Picture 2" descr="\\172.24.161.56\lww\01_Logistics\Plowman5e_9781496323187\13_Ancillaries\1_Input\PPTs\JPEG updated arts\Plowman-PPT-03\Ch19\Table 19.3.jpg"/>
          <p:cNvPicPr>
            <a:picLocks noChangeAspect="1" noChangeArrowheads="1"/>
          </p:cNvPicPr>
          <p:nvPr/>
        </p:nvPicPr>
        <p:blipFill>
          <a:blip r:embed="rId3" cstate="print"/>
          <a:srcRect/>
          <a:stretch>
            <a:fillRect/>
          </a:stretch>
        </p:blipFill>
        <p:spPr bwMode="auto">
          <a:xfrm>
            <a:off x="4571999" y="56291"/>
            <a:ext cx="4416041" cy="6649309"/>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nodePh="1">
                                  <p:stCondLst>
                                    <p:cond delay="0"/>
                                  </p:stCondLst>
                                  <p:endCondLst>
                                    <p:cond evt="begin" delay="0">
                                      <p:tn val="5"/>
                                    </p:cond>
                                  </p:endCondLst>
                                  <p:childTnLst>
                                    <p:set>
                                      <p:cBhvr>
                                        <p:cTn id="6" dur="1" fill="hold">
                                          <p:stCondLst>
                                            <p:cond delay="0"/>
                                          </p:stCondLst>
                                        </p:cTn>
                                        <p:tgtEl>
                                          <p:spTgt spid="1461250">
                                            <p:txEl>
                                              <p:pRg st="0" end="0"/>
                                            </p:txEl>
                                          </p:spTgt>
                                        </p:tgtEl>
                                        <p:attrNameLst>
                                          <p:attrName>style.visibility</p:attrName>
                                        </p:attrNameLst>
                                      </p:cBhvr>
                                      <p:to>
                                        <p:strVal val="visible"/>
                                      </p:to>
                                    </p:set>
                                    <p:anim calcmode="lin" valueType="num">
                                      <p:cBhvr additive="base">
                                        <p:cTn id="7" dur="500" fill="hold"/>
                                        <p:tgtEl>
                                          <p:spTgt spid="146125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61250">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1250" grpId="0" build="p" autoUpdateAnimBg="0" advAuto="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5" name="Rectangle 10"/>
          <p:cNvSpPr>
            <a:spLocks noChangeArrowheads="1"/>
          </p:cNvSpPr>
          <p:nvPr/>
        </p:nvSpPr>
        <p:spPr bwMode="auto">
          <a:xfrm>
            <a:off x="99366" y="125792"/>
            <a:ext cx="8731250" cy="954107"/>
          </a:xfrm>
          <a:prstGeom prst="rect">
            <a:avLst/>
          </a:prstGeom>
          <a:noFill/>
          <a:ln w="9525">
            <a:noFill/>
            <a:miter lim="800000"/>
            <a:headEnd/>
            <a:tailEnd/>
          </a:ln>
        </p:spPr>
        <p:txBody>
          <a:bodyPr>
            <a:spAutoFit/>
          </a:bodyPr>
          <a:lstStyle/>
          <a:p>
            <a:pPr algn="l"/>
            <a:r>
              <a:rPr lang="en-US" sz="2800" b="1" dirty="0">
                <a:solidFill>
                  <a:srgbClr val="0066CC"/>
                </a:solidFill>
                <a:latin typeface="+mj-lt"/>
              </a:rPr>
              <a:t>IV. Male-Female Resistance Training Adaptation Comparison</a:t>
            </a:r>
          </a:p>
        </p:txBody>
      </p:sp>
      <p:pic>
        <p:nvPicPr>
          <p:cNvPr id="8194" name="Picture 2" descr="\\172.24.161.56\lww\01_Logistics\Plowman5e_9781496323187\13_Ancillaries\1_Input\PPTs\JPEG updated arts\Plowman-PPT-03\Ch19\Plowman5e-ch019-image007.jpg"/>
          <p:cNvPicPr>
            <a:picLocks noChangeAspect="1" noChangeArrowheads="1"/>
          </p:cNvPicPr>
          <p:nvPr/>
        </p:nvPicPr>
        <p:blipFill>
          <a:blip r:embed="rId3" cstate="print"/>
          <a:srcRect/>
          <a:stretch>
            <a:fillRect/>
          </a:stretch>
        </p:blipFill>
        <p:spPr bwMode="auto">
          <a:xfrm>
            <a:off x="1685026" y="1624670"/>
            <a:ext cx="5559931" cy="3964346"/>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28673" name="Rectangle 8"/>
          <p:cNvSpPr>
            <a:spLocks noChangeArrowheads="1"/>
          </p:cNvSpPr>
          <p:nvPr/>
        </p:nvSpPr>
        <p:spPr bwMode="auto">
          <a:xfrm>
            <a:off x="227828" y="106580"/>
            <a:ext cx="8717280" cy="954107"/>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V. Resistance Training Adaptations in Children and Adolescents</a:t>
            </a:r>
          </a:p>
        </p:txBody>
      </p:sp>
      <p:sp>
        <p:nvSpPr>
          <p:cNvPr id="3" name="Rectangle 2"/>
          <p:cNvSpPr txBox="1">
            <a:spLocks noChangeArrowheads="1"/>
          </p:cNvSpPr>
          <p:nvPr/>
        </p:nvSpPr>
        <p:spPr bwMode="auto">
          <a:xfrm>
            <a:off x="347593" y="1561874"/>
            <a:ext cx="8477751" cy="2801409"/>
          </a:xfrm>
          <a:prstGeom prst="rect">
            <a:avLst/>
          </a:prstGeom>
          <a:noFill/>
          <a:ln w="9525">
            <a:noFill/>
            <a:miter lim="800000"/>
            <a:headEnd/>
            <a:tailEnd/>
          </a:ln>
        </p:spPr>
        <p:txBody>
          <a:bodyPr vert="horz" wrap="square" lIns="92075" tIns="46038" rIns="92075" bIns="46038" numCol="1" anchor="t" anchorCtr="0" compatLnSpc="1">
            <a:prstTxWarp prst="textNoShape">
              <a:avLst/>
            </a:prstTxWarp>
            <a:spAutoFit/>
          </a:bodyPr>
          <a:lstStyle/>
          <a:p>
            <a:pPr algn="l">
              <a:buClr>
                <a:schemeClr val="accent2"/>
              </a:buClr>
              <a:buFont typeface="Arial" pitchFamily="34" charset="0"/>
              <a:buChar char="•"/>
            </a:pPr>
            <a:r>
              <a:rPr lang="en-US" sz="2200" dirty="0">
                <a:latin typeface="+mn-lt"/>
              </a:rPr>
              <a:t>Research suggests that strength gains of approximately 30% (range 13–40%) are typical following short-term resistance training programs (up to 20 weeks) in children. Increases in strength seem fairly consistent between prepubescents and adolescents. There is no apparent difference in the relative strength (percentage) increases between boys and girls (Faigenbaum et al., 2009) nor between children/adolescents and adults (Rowland, 2005).</a:t>
            </a:r>
            <a:endParaRPr kumimoji="0" lang="en-US" sz="2200" b="0" i="0" u="none" strike="noStrike" kern="0" cap="none" spc="0" normalizeH="0" baseline="0" noProof="0" dirty="0">
              <a:ln>
                <a:noFill/>
              </a:ln>
              <a:solidFill>
                <a:schemeClr val="tx1"/>
              </a:solidFill>
              <a:effectLst/>
              <a:uLnTx/>
              <a:uFillTx/>
              <a:latin typeface="+mn-lt"/>
              <a:ea typeface="ＭＳ Ｐゴシック" charset="-128"/>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advAuto="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0721" name="Rectangle 10"/>
          <p:cNvSpPr>
            <a:spLocks noChangeArrowheads="1"/>
          </p:cNvSpPr>
          <p:nvPr/>
        </p:nvSpPr>
        <p:spPr bwMode="auto">
          <a:xfrm>
            <a:off x="227013" y="170933"/>
            <a:ext cx="8514651" cy="954107"/>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VI. Resistance Training Adaptations in Older Adults</a:t>
            </a:r>
          </a:p>
        </p:txBody>
      </p:sp>
      <p:pic>
        <p:nvPicPr>
          <p:cNvPr id="9218" name="Picture 2" descr="\\172.24.161.56\lww\01_Logistics\Plowman5e_9781496323187\13_Ancillaries\1_Input\PPTs\JPEG updated arts\Plowman-PPT-03\Ch19\Plowman5e-ch019-image009.jpg"/>
          <p:cNvPicPr>
            <a:picLocks noChangeAspect="1" noChangeArrowheads="1"/>
          </p:cNvPicPr>
          <p:nvPr/>
        </p:nvPicPr>
        <p:blipFill>
          <a:blip r:embed="rId3" cstate="print"/>
          <a:srcRect/>
          <a:stretch>
            <a:fillRect/>
          </a:stretch>
        </p:blipFill>
        <p:spPr bwMode="auto">
          <a:xfrm>
            <a:off x="4676115" y="1529275"/>
            <a:ext cx="3777772" cy="4390217"/>
          </a:xfrm>
          <a:prstGeom prst="rect">
            <a:avLst/>
          </a:prstGeom>
          <a:noFill/>
        </p:spPr>
      </p:pic>
      <p:pic>
        <p:nvPicPr>
          <p:cNvPr id="9219" name="Picture 3" descr="\\172.24.161.56\lww\01_Logistics\Plowman5e_9781496323187\13_Ancillaries\1_Input\PPTs\JPEG updated arts\Plowman-PPT-03\Ch19\Plowman5e-ch019-image008.jpg"/>
          <p:cNvPicPr>
            <a:picLocks noChangeAspect="1" noChangeArrowheads="1"/>
          </p:cNvPicPr>
          <p:nvPr/>
        </p:nvPicPr>
        <p:blipFill>
          <a:blip r:embed="rId4" cstate="print"/>
          <a:srcRect/>
          <a:stretch>
            <a:fillRect/>
          </a:stretch>
        </p:blipFill>
        <p:spPr bwMode="auto">
          <a:xfrm>
            <a:off x="356557" y="1556474"/>
            <a:ext cx="4077419" cy="3160000"/>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448962" name="Rectangle 2"/>
          <p:cNvSpPr>
            <a:spLocks noGrp="1" noChangeArrowheads="1"/>
          </p:cNvSpPr>
          <p:nvPr>
            <p:ph type="body" idx="4294967295"/>
          </p:nvPr>
        </p:nvSpPr>
        <p:spPr>
          <a:xfrm>
            <a:off x="527295" y="1674387"/>
            <a:ext cx="7010400" cy="1650325"/>
          </a:xfrm>
        </p:spPr>
        <p:txBody>
          <a:bodyPr>
            <a:spAutoFit/>
          </a:bodyPr>
          <a:lstStyle/>
          <a:p>
            <a:pPr marL="574675" indent="-574675">
              <a:spcBef>
                <a:spcPct val="0"/>
              </a:spcBef>
              <a:spcAft>
                <a:spcPct val="50000"/>
              </a:spcAft>
              <a:buFont typeface="+mj-lt"/>
              <a:buAutoNum type="arabicPeriod"/>
            </a:pPr>
            <a:r>
              <a:rPr lang="en-US" dirty="0">
                <a:ea typeface="ＭＳ Ｐゴシック" charset="-128"/>
              </a:rPr>
              <a:t>Increase in SO fiber size</a:t>
            </a:r>
          </a:p>
          <a:p>
            <a:pPr marL="574675" indent="-574675">
              <a:spcBef>
                <a:spcPct val="0"/>
              </a:spcBef>
              <a:spcAft>
                <a:spcPct val="50000"/>
              </a:spcAft>
              <a:buFont typeface="+mj-lt"/>
              <a:buAutoNum type="arabicPeriod"/>
            </a:pPr>
            <a:endParaRPr lang="en-US" dirty="0">
              <a:ea typeface="ＭＳ Ｐゴシック" charset="-128"/>
            </a:endParaRPr>
          </a:p>
          <a:p>
            <a:pPr marL="574675" indent="-574675">
              <a:spcBef>
                <a:spcPct val="0"/>
              </a:spcBef>
              <a:spcAft>
                <a:spcPct val="50000"/>
              </a:spcAft>
              <a:buFont typeface="+mj-lt"/>
              <a:buAutoNum type="arabicPeriod"/>
            </a:pPr>
            <a:r>
              <a:rPr lang="en-US" dirty="0">
                <a:ea typeface="ＭＳ Ｐゴシック" charset="-128"/>
              </a:rPr>
              <a:t>Possible transition in FOG fibers to FG (metabolic change)</a:t>
            </a:r>
          </a:p>
        </p:txBody>
      </p:sp>
      <p:sp>
        <p:nvSpPr>
          <p:cNvPr id="32770" name="Rectangle 10"/>
          <p:cNvSpPr>
            <a:spLocks noChangeArrowheads="1"/>
          </p:cNvSpPr>
          <p:nvPr/>
        </p:nvSpPr>
        <p:spPr bwMode="auto">
          <a:xfrm>
            <a:off x="227011" y="99730"/>
            <a:ext cx="8063547" cy="954107"/>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VII. Muscular Adaptations to Aerobic </a:t>
            </a:r>
          </a:p>
          <a:p>
            <a:pPr algn="l"/>
            <a:r>
              <a:rPr lang="en-US" sz="2800" b="1" dirty="0">
                <a:solidFill>
                  <a:srgbClr val="0066CC"/>
                </a:solidFill>
                <a:latin typeface="+mj-lt"/>
              </a:rPr>
              <a:t>        Endurance Training Programs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48962">
                                            <p:txEl>
                                              <p:pRg st="0" end="0"/>
                                            </p:txEl>
                                          </p:spTgt>
                                        </p:tgtEl>
                                        <p:attrNameLst>
                                          <p:attrName>style.visibility</p:attrName>
                                        </p:attrNameLst>
                                      </p:cBhvr>
                                      <p:to>
                                        <p:strVal val="visible"/>
                                      </p:to>
                                    </p:set>
                                    <p:anim calcmode="lin" valueType="num">
                                      <p:cBhvr additive="base">
                                        <p:cTn id="7" dur="500" fill="hold"/>
                                        <p:tgtEl>
                                          <p:spTgt spid="144896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48962">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448962">
                                            <p:txEl>
                                              <p:pRg st="2" end="2"/>
                                            </p:txEl>
                                          </p:spTgt>
                                        </p:tgtEl>
                                        <p:attrNameLst>
                                          <p:attrName>style.visibility</p:attrName>
                                        </p:attrNameLst>
                                      </p:cBhvr>
                                      <p:to>
                                        <p:strVal val="visible"/>
                                      </p:to>
                                    </p:set>
                                    <p:anim calcmode="lin" valueType="num">
                                      <p:cBhvr additive="base">
                                        <p:cTn id="12" dur="500" fill="hold"/>
                                        <p:tgtEl>
                                          <p:spTgt spid="1448962">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448962">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48962" grpId="0" build="p" autoUpdateAnimBg="0" advAuto="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extBox 1"/>
          <p:cNvSpPr txBox="1">
            <a:spLocks noChangeArrowheads="1"/>
          </p:cNvSpPr>
          <p:nvPr/>
        </p:nvSpPr>
        <p:spPr bwMode="auto">
          <a:xfrm>
            <a:off x="291934" y="125064"/>
            <a:ext cx="8055410" cy="954107"/>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Comparison of Aerobic and Resistance </a:t>
            </a:r>
          </a:p>
          <a:p>
            <a:pPr algn="l"/>
            <a:r>
              <a:rPr lang="en-US" sz="2800" b="1" dirty="0">
                <a:solidFill>
                  <a:srgbClr val="0066CC"/>
                </a:solidFill>
                <a:latin typeface="+mj-lt"/>
              </a:rPr>
              <a:t>Training Adaptations</a:t>
            </a:r>
          </a:p>
        </p:txBody>
      </p:sp>
      <p:pic>
        <p:nvPicPr>
          <p:cNvPr id="10242" name="Picture 2" descr="\\172.24.161.56\lww\01_Logistics\Plowman5e_9781496323187\13_Ancillaries\1_Input\PPTs\JPEG updated arts\Plowman-PPT-03\Ch19\Table 19.4.jpg"/>
          <p:cNvPicPr>
            <a:picLocks noChangeAspect="1" noChangeArrowheads="1"/>
          </p:cNvPicPr>
          <p:nvPr/>
        </p:nvPicPr>
        <p:blipFill>
          <a:blip r:embed="rId2" cstate="print"/>
          <a:srcRect/>
          <a:stretch>
            <a:fillRect/>
          </a:stretch>
        </p:blipFill>
        <p:spPr bwMode="auto">
          <a:xfrm>
            <a:off x="670425" y="1079171"/>
            <a:ext cx="6231698" cy="5512129"/>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ChangeArrowheads="1"/>
          </p:cNvSpPr>
          <p:nvPr/>
        </p:nvSpPr>
        <p:spPr bwMode="auto">
          <a:xfrm>
            <a:off x="227013" y="166735"/>
            <a:ext cx="8698215" cy="954107"/>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VIII. Muscular Adaptations to Concurrent </a:t>
            </a:r>
          </a:p>
          <a:p>
            <a:pPr algn="l"/>
            <a:r>
              <a:rPr lang="en-US" sz="2800" b="1" dirty="0">
                <a:solidFill>
                  <a:srgbClr val="0066CC"/>
                </a:solidFill>
                <a:latin typeface="+mj-lt"/>
              </a:rPr>
              <a:t>Training</a:t>
            </a:r>
          </a:p>
        </p:txBody>
      </p:sp>
      <p:sp>
        <p:nvSpPr>
          <p:cNvPr id="34819" name="Rectangle 7"/>
          <p:cNvSpPr>
            <a:spLocks noGrp="1" noChangeArrowheads="1"/>
          </p:cNvSpPr>
          <p:nvPr>
            <p:ph type="body" idx="1"/>
          </p:nvPr>
        </p:nvSpPr>
        <p:spPr/>
        <p:txBody>
          <a:bodyPr/>
          <a:lstStyle/>
          <a:p>
            <a:pPr eaLnBrk="1" hangingPunct="1"/>
            <a:r>
              <a:rPr lang="en-US" dirty="0">
                <a:ea typeface="ＭＳ Ｐゴシック" charset="-128"/>
              </a:rPr>
              <a:t>Strength gains appear to be attenuated when aerobic training is combined with strength training.</a:t>
            </a:r>
          </a:p>
          <a:p>
            <a:pPr eaLnBrk="1" hangingPunct="1"/>
            <a:r>
              <a:rPr lang="en-US" dirty="0">
                <a:ea typeface="ＭＳ Ｐゴシック" charset="-128"/>
              </a:rPr>
              <a:t>Possible mechanisms?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4"/>
          <p:cNvSpPr>
            <a:spLocks noChangeArrowheads="1"/>
          </p:cNvSpPr>
          <p:nvPr/>
        </p:nvSpPr>
        <p:spPr bwMode="auto">
          <a:xfrm>
            <a:off x="153942" y="57553"/>
            <a:ext cx="8990058" cy="954107"/>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IX. Neuromuscular Adaptations to Detraining</a:t>
            </a:r>
          </a:p>
        </p:txBody>
      </p:sp>
      <p:sp>
        <p:nvSpPr>
          <p:cNvPr id="35843" name="Text Box 6"/>
          <p:cNvSpPr txBox="1">
            <a:spLocks noChangeArrowheads="1"/>
          </p:cNvSpPr>
          <p:nvPr/>
        </p:nvSpPr>
        <p:spPr bwMode="auto">
          <a:xfrm>
            <a:off x="264160" y="1593092"/>
            <a:ext cx="8611616" cy="1785104"/>
          </a:xfrm>
          <a:prstGeom prst="rect">
            <a:avLst/>
          </a:prstGeom>
          <a:noFill/>
          <a:ln w="9525">
            <a:noFill/>
            <a:miter lim="800000"/>
            <a:headEnd/>
            <a:tailEnd/>
          </a:ln>
        </p:spPr>
        <p:txBody>
          <a:bodyPr wrap="square">
            <a:spAutoFit/>
          </a:bodyPr>
          <a:lstStyle/>
          <a:p>
            <a:pPr marL="231775" indent="-231775" algn="l" eaLnBrk="1" hangingPunct="1">
              <a:buClr>
                <a:schemeClr val="accent2"/>
              </a:buClr>
              <a:buFont typeface="Verdana" pitchFamily="34" charset="0"/>
              <a:buChar char="●"/>
            </a:pPr>
            <a:r>
              <a:rPr lang="en-US" sz="2200" b="0" dirty="0">
                <a:latin typeface="+mn-lt"/>
              </a:rPr>
              <a:t>Strength is maintained longer than many other training adaptations</a:t>
            </a:r>
          </a:p>
          <a:p>
            <a:pPr algn="l" eaLnBrk="1" hangingPunct="1">
              <a:buClr>
                <a:schemeClr val="accent2"/>
              </a:buClr>
              <a:buFont typeface="Verdana" pitchFamily="34" charset="0"/>
              <a:buChar char="●"/>
            </a:pPr>
            <a:endParaRPr lang="en-US" sz="2200" b="0" dirty="0">
              <a:latin typeface="+mn-lt"/>
            </a:endParaRPr>
          </a:p>
          <a:p>
            <a:pPr marL="231775" indent="-231775" algn="l" eaLnBrk="1" hangingPunct="1">
              <a:buClr>
                <a:schemeClr val="accent2"/>
              </a:buClr>
              <a:buFont typeface="Verdana" pitchFamily="34" charset="0"/>
              <a:buChar char="●"/>
            </a:pPr>
            <a:r>
              <a:rPr lang="en-US" sz="2200" b="0" dirty="0">
                <a:latin typeface="+mn-lt"/>
              </a:rPr>
              <a:t>5−30% decrease in strength reported with 30−32 weeks of detraining</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36865" name="Rectangle 9"/>
          <p:cNvSpPr>
            <a:spLocks noChangeArrowheads="1"/>
          </p:cNvSpPr>
          <p:nvPr/>
        </p:nvSpPr>
        <p:spPr bwMode="auto">
          <a:xfrm>
            <a:off x="116614" y="153088"/>
            <a:ext cx="8881082" cy="954107"/>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Special Applications: Muscular Strength and Endurance and Low-Back Pain</a:t>
            </a:r>
          </a:p>
        </p:txBody>
      </p:sp>
      <p:pic>
        <p:nvPicPr>
          <p:cNvPr id="11266" name="Picture 2" descr="\\172.24.161.56\lww\01_Logistics\Plowman5e_9781496323187\13_Ancillaries\1_Input\PPTs\JPEG updated arts\Plowman-PPT-03\Ch19\Table 19.5.jpg"/>
          <p:cNvPicPr>
            <a:picLocks noChangeAspect="1" noChangeArrowheads="1"/>
          </p:cNvPicPr>
          <p:nvPr/>
        </p:nvPicPr>
        <p:blipFill>
          <a:blip r:embed="rId3" cstate="print"/>
          <a:srcRect/>
          <a:stretch>
            <a:fillRect/>
          </a:stretch>
        </p:blipFill>
        <p:spPr bwMode="auto">
          <a:xfrm>
            <a:off x="613947" y="1538255"/>
            <a:ext cx="7886416" cy="4042135"/>
          </a:xfrm>
          <a:prstGeom prst="rect">
            <a:avLst/>
          </a:prstGeom>
          <a:noFill/>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EXPANDSHOWBAR" val="True"/>
  <p:tag name="BULLETTYPE" val="3"/>
  <p:tag name="RESPCOUNTERSTYLE" val="3"/>
  <p:tag name="INPUTSOURCE" val="1"/>
  <p:tag name="BACKUPMAINTENANCE" val="7"/>
  <p:tag name="ROTATIONINTERVAL" val="2"/>
  <p:tag name="RACERSMAXDISPLAYED" val="5"/>
  <p:tag name="TEAMSINLEADERBOARD" val="5"/>
  <p:tag name="BUBBLEVALUEFORMAT" val="0.0"/>
  <p:tag name="CUSTOMCELLFORECOLOR" val="-16777216"/>
  <p:tag name="CUSTOMCELLBACKCOLOR4" val="-8355712"/>
  <p:tag name="DISPLAYDEVICEID" val="True"/>
  <p:tag name="GRIDSIZE" val="{Width=800, Height=600}"/>
  <p:tag name="CHARTLABELS" val="1"/>
  <p:tag name="PARTLISTDEFAULT" val="1"/>
  <p:tag name="INCORRECTPOINTVALUE" val="0"/>
  <p:tag name="AUTOADJUSTPARTRANGE" val="True"/>
  <p:tag name="FIBNUMRESULTS" val="5"/>
  <p:tag name="PRRESPONSE2" val="9"/>
  <p:tag name="PRRESPONSE6" val="5"/>
  <p:tag name="PRRESPONSE10" val="1"/>
  <p:tag name="POWERPOINTVERSION" val="10.0"/>
  <p:tag name="CSVFORMAT" val="0"/>
  <p:tag name="RESPCOUNTERFORMAT" val="0"/>
  <p:tag name="ALLOWDUPLICATES" val="False"/>
  <p:tag name="REVIEWONLY" val="False"/>
  <p:tag name="RACEANIMATIONSPEED" val="3"/>
  <p:tag name="BUBBLENAMEVISIBLE" val="True"/>
  <p:tag name="CUSTOMGRIDBACKCOLOR" val="-2830136"/>
  <p:tag name="USESCHEMECOLORS" val="True"/>
  <p:tag name="GRIDROTATIONINTERVAL" val="2"/>
  <p:tag name="CHARTCOLORS" val="0"/>
  <p:tag name="INCLUDEPPT" val="True"/>
  <p:tag name="REALTIMEBACKUPPATH" val="(None)"/>
  <p:tag name="FIBDISPLAYRESULTS" val="True"/>
  <p:tag name="PRRESPONSE3" val="8"/>
  <p:tag name="PRRESPONSE8" val="3"/>
  <p:tag name="TPVERSION" val="2008"/>
  <p:tag name="ANSWERNOWSTYLE" val="6"/>
  <p:tag name="COUNTDOWNSECONDS" val="10"/>
  <p:tag name="AUTOADVANCE" val="True"/>
  <p:tag name="SKIPREMAININGRACESLIDES" val="True"/>
  <p:tag name="BUBBLEGROUPING" val="3"/>
  <p:tag name="CUSTOMCELLBACKCOLOR3" val="-268652"/>
  <p:tag name="AUTOSIZEGRID" val="True"/>
  <p:tag name="INCLUDENONRESPONDERS" val="True"/>
  <p:tag name="REALTIMEBACKUP" val="False"/>
  <p:tag name="FIBINCLUDEOTHER" val="True"/>
  <p:tag name="PRRESPONSE5" val="6"/>
  <p:tag name="ALWAYSOPENPOLL" val="False"/>
  <p:tag name="ANSWERNOWTEXT" val="Answer Now"/>
  <p:tag name="BACKUPSESSIONS" val="True"/>
  <p:tag name="RACEENDPOINTS" val="100"/>
  <p:tag name="DEFAULTNUMTEAMS" val="5"/>
  <p:tag name="DISPLAYDEVICENUMBER" val="True"/>
  <p:tag name="RESETCHARTS" val="True"/>
  <p:tag name="ZEROBASED" val="False"/>
  <p:tag name="PRRESPONSE1" val="10"/>
  <p:tag name="SHOWFLASHWARNING" val="True"/>
  <p:tag name="COUNTDOWNSTYLE" val="4"/>
  <p:tag name="AUTOUPDATEALIASES" val="True"/>
  <p:tag name="BUBBLESIZEVISIBLE" val="True"/>
  <p:tag name="GRIDOPACITY" val="90"/>
  <p:tag name="ALLOWUSERFEEDBACK" val="True"/>
  <p:tag name="FIBDISPLAYKEYWORDS" val="True"/>
  <p:tag name="SHOWBARVISIBLE" val="True"/>
  <p:tag name="NUMRESPONSES" val="1"/>
  <p:tag name="MAXRESPONDERS" val="5"/>
  <p:tag name="GRIDPOSITION" val="1"/>
  <p:tag name="CHARTSCALE" val="True"/>
  <p:tag name="PRRESPONSE9" val="2"/>
  <p:tag name="CHARTVALUEFORMAT" val="0%"/>
  <p:tag name="CUSTOMCELLBACKCOLOR2" val="-13395457"/>
  <p:tag name="CORRECTPOINTVALUE" val="1"/>
  <p:tag name="USESECONDARYMONITOR" val="True"/>
  <p:tag name="PARTICIPANTSINLEADERBOARD" val="5"/>
  <p:tag name="MULTIRESPDIVISOR" val="1"/>
  <p:tag name="SAVECSVWITHSESSION" val="True"/>
  <p:tag name="DISPLAYNAME" val="True"/>
  <p:tag name="PRRESPONSE7" val="4"/>
  <p:tag name="POLLINGCYCLE" val="2"/>
  <p:tag name="STDCHART" val="1"/>
  <p:tag name="RESPTABLESTYLE" val="-1"/>
  <p:tag name="CUSTOMCELLBACKCOLOR1" val="-657956"/>
  <p:tag name="PRRESPONSE4" val="7"/>
  <p:tag name="ADVANCEDSETTINGSVIEW" val="False"/>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LWW TEMPLATE">
  <a:themeElements>
    <a:clrScheme name="">
      <a:dk1>
        <a:srgbClr val="000000"/>
      </a:dk1>
      <a:lt1>
        <a:srgbClr val="FFFFFF"/>
      </a:lt1>
      <a:dk2>
        <a:srgbClr val="006B76"/>
      </a:dk2>
      <a:lt2>
        <a:srgbClr val="000000"/>
      </a:lt2>
      <a:accent1>
        <a:srgbClr val="186EC4"/>
      </a:accent1>
      <a:accent2>
        <a:srgbClr val="CC9900"/>
      </a:accent2>
      <a:accent3>
        <a:srgbClr val="FFFFFF"/>
      </a:accent3>
      <a:accent4>
        <a:srgbClr val="000000"/>
      </a:accent4>
      <a:accent5>
        <a:srgbClr val="ABBADE"/>
      </a:accent5>
      <a:accent6>
        <a:srgbClr val="B98A00"/>
      </a:accent6>
      <a:hlink>
        <a:srgbClr val="FF0000"/>
      </a:hlink>
      <a:folHlink>
        <a:srgbClr val="009900"/>
      </a:folHlink>
    </a:clrScheme>
    <a:fontScheme name="LWW TEMPLATE">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LWW TEMPLATE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LWW 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LWW TEMPLATE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LWW TEMPLATE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LWW TEMPLATE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LWW TEMPLATE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LWW TEMPLATE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G:\Q299xx.LWW\LWW TEMPLATE.ppt</Template>
  <TotalTime>2912</TotalTime>
  <Words>394</Words>
  <Application>Microsoft Macintosh PowerPoint</Application>
  <PresentationFormat>On-screen Show (4:3)</PresentationFormat>
  <Paragraphs>67</Paragraphs>
  <Slides>19</Slides>
  <Notes>15</Notes>
  <HiddenSlides>7</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Times New Roman</vt:lpstr>
      <vt:lpstr>Verdana</vt:lpstr>
      <vt:lpstr>LWW 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Wolters Kluwer Health - Lippincott Williams &amp; Wilkins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LWW PPT Slide Template Master</dc:title>
  <dc:creator>Dale Gray</dc:creator>
  <cp:lastModifiedBy>Geraint Forster</cp:lastModifiedBy>
  <cp:revision>324</cp:revision>
  <cp:lastPrinted>2001-01-03T19:47:24Z</cp:lastPrinted>
  <dcterms:created xsi:type="dcterms:W3CDTF">2001-02-15T19:07:27Z</dcterms:created>
  <dcterms:modified xsi:type="dcterms:W3CDTF">2022-03-21T18:05:53Z</dcterms:modified>
</cp:coreProperties>
</file>