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2" r:id="rId5"/>
    <p:sldMasterId id="2147483685" r:id="rId6"/>
  </p:sldMasterIdLst>
  <p:notesMasterIdLst>
    <p:notesMasterId r:id="rId22"/>
  </p:notesMasterIdLst>
  <p:sldIdLst>
    <p:sldId id="333" r:id="rId7"/>
    <p:sldId id="375" r:id="rId8"/>
    <p:sldId id="376" r:id="rId9"/>
    <p:sldId id="377" r:id="rId10"/>
    <p:sldId id="378" r:id="rId11"/>
    <p:sldId id="379" r:id="rId12"/>
    <p:sldId id="380" r:id="rId13"/>
    <p:sldId id="334" r:id="rId14"/>
    <p:sldId id="367" r:id="rId15"/>
    <p:sldId id="369" r:id="rId16"/>
    <p:sldId id="368" r:id="rId17"/>
    <p:sldId id="315" r:id="rId18"/>
    <p:sldId id="370" r:id="rId19"/>
    <p:sldId id="371" r:id="rId20"/>
    <p:sldId id="37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675FD1-DFF6-43EE-A663-2CF2D291E5C6}" v="21" dt="2024-11-06T17:44:28.2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87"/>
    <p:restoredTop sz="94674"/>
  </p:normalViewPr>
  <p:slideViewPr>
    <p:cSldViewPr snapToGrid="0" snapToObjects="1">
      <p:cViewPr varScale="1">
        <p:scale>
          <a:sx n="106" d="100"/>
          <a:sy n="106" d="100"/>
        </p:scale>
        <p:origin x="684" y="96"/>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snapToObjects="1">
      <p:cViewPr varScale="1">
        <p:scale>
          <a:sx n="85" d="100"/>
          <a:sy n="85" d="100"/>
        </p:scale>
        <p:origin x="388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i Phelps" userId="44e5b747-28bd-454d-8b1f-8b8d7db49187" providerId="ADAL" clId="{F3675FD1-DFF6-43EE-A663-2CF2D291E5C6}"/>
    <pc:docChg chg="undo redo custSel addSld delSld modSld sldOrd">
      <pc:chgData name="Ceri Phelps" userId="44e5b747-28bd-454d-8b1f-8b8d7db49187" providerId="ADAL" clId="{F3675FD1-DFF6-43EE-A663-2CF2D291E5C6}" dt="2024-11-06T17:55:39.137" v="594" actId="27636"/>
      <pc:docMkLst>
        <pc:docMk/>
      </pc:docMkLst>
      <pc:sldChg chg="del">
        <pc:chgData name="Ceri Phelps" userId="44e5b747-28bd-454d-8b1f-8b8d7db49187" providerId="ADAL" clId="{F3675FD1-DFF6-43EE-A663-2CF2D291E5C6}" dt="2024-11-06T17:37:07.904" v="51" actId="47"/>
        <pc:sldMkLst>
          <pc:docMk/>
          <pc:sldMk cId="2626238359" sldId="260"/>
        </pc:sldMkLst>
      </pc:sldChg>
      <pc:sldChg chg="del">
        <pc:chgData name="Ceri Phelps" userId="44e5b747-28bd-454d-8b1f-8b8d7db49187" providerId="ADAL" clId="{F3675FD1-DFF6-43EE-A663-2CF2D291E5C6}" dt="2024-11-06T17:34:57.588" v="4" actId="47"/>
        <pc:sldMkLst>
          <pc:docMk/>
          <pc:sldMk cId="240587222" sldId="263"/>
        </pc:sldMkLst>
      </pc:sldChg>
      <pc:sldChg chg="del">
        <pc:chgData name="Ceri Phelps" userId="44e5b747-28bd-454d-8b1f-8b8d7db49187" providerId="ADAL" clId="{F3675FD1-DFF6-43EE-A663-2CF2D291E5C6}" dt="2024-11-06T17:37:07.904" v="51" actId="47"/>
        <pc:sldMkLst>
          <pc:docMk/>
          <pc:sldMk cId="435200404" sldId="265"/>
        </pc:sldMkLst>
      </pc:sldChg>
      <pc:sldChg chg="del">
        <pc:chgData name="Ceri Phelps" userId="44e5b747-28bd-454d-8b1f-8b8d7db49187" providerId="ADAL" clId="{F3675FD1-DFF6-43EE-A663-2CF2D291E5C6}" dt="2024-11-06T17:37:07.904" v="51" actId="47"/>
        <pc:sldMkLst>
          <pc:docMk/>
          <pc:sldMk cId="2977301214" sldId="266"/>
        </pc:sldMkLst>
      </pc:sldChg>
      <pc:sldChg chg="del">
        <pc:chgData name="Ceri Phelps" userId="44e5b747-28bd-454d-8b1f-8b8d7db49187" providerId="ADAL" clId="{F3675FD1-DFF6-43EE-A663-2CF2D291E5C6}" dt="2024-11-06T17:37:07.904" v="51" actId="47"/>
        <pc:sldMkLst>
          <pc:docMk/>
          <pc:sldMk cId="1646966177" sldId="281"/>
        </pc:sldMkLst>
      </pc:sldChg>
      <pc:sldChg chg="del">
        <pc:chgData name="Ceri Phelps" userId="44e5b747-28bd-454d-8b1f-8b8d7db49187" providerId="ADAL" clId="{F3675FD1-DFF6-43EE-A663-2CF2D291E5C6}" dt="2024-11-06T17:34:57.588" v="4" actId="47"/>
        <pc:sldMkLst>
          <pc:docMk/>
          <pc:sldMk cId="1651038023" sldId="294"/>
        </pc:sldMkLst>
      </pc:sldChg>
      <pc:sldChg chg="del">
        <pc:chgData name="Ceri Phelps" userId="44e5b747-28bd-454d-8b1f-8b8d7db49187" providerId="ADAL" clId="{F3675FD1-DFF6-43EE-A663-2CF2D291E5C6}" dt="2024-11-06T17:34:57.588" v="4" actId="47"/>
        <pc:sldMkLst>
          <pc:docMk/>
          <pc:sldMk cId="2547354195" sldId="296"/>
        </pc:sldMkLst>
      </pc:sldChg>
      <pc:sldChg chg="del">
        <pc:chgData name="Ceri Phelps" userId="44e5b747-28bd-454d-8b1f-8b8d7db49187" providerId="ADAL" clId="{F3675FD1-DFF6-43EE-A663-2CF2D291E5C6}" dt="2024-11-06T17:34:57.588" v="4" actId="47"/>
        <pc:sldMkLst>
          <pc:docMk/>
          <pc:sldMk cId="4148540962" sldId="308"/>
        </pc:sldMkLst>
      </pc:sldChg>
      <pc:sldChg chg="del">
        <pc:chgData name="Ceri Phelps" userId="44e5b747-28bd-454d-8b1f-8b8d7db49187" providerId="ADAL" clId="{F3675FD1-DFF6-43EE-A663-2CF2D291E5C6}" dt="2024-11-06T17:37:07.904" v="51" actId="47"/>
        <pc:sldMkLst>
          <pc:docMk/>
          <pc:sldMk cId="3222340931" sldId="309"/>
        </pc:sldMkLst>
      </pc:sldChg>
      <pc:sldChg chg="del">
        <pc:chgData name="Ceri Phelps" userId="44e5b747-28bd-454d-8b1f-8b8d7db49187" providerId="ADAL" clId="{F3675FD1-DFF6-43EE-A663-2CF2D291E5C6}" dt="2024-11-06T17:37:07.904" v="51" actId="47"/>
        <pc:sldMkLst>
          <pc:docMk/>
          <pc:sldMk cId="2702386113" sldId="311"/>
        </pc:sldMkLst>
      </pc:sldChg>
      <pc:sldChg chg="del">
        <pc:chgData name="Ceri Phelps" userId="44e5b747-28bd-454d-8b1f-8b8d7db49187" providerId="ADAL" clId="{F3675FD1-DFF6-43EE-A663-2CF2D291E5C6}" dt="2024-11-06T17:37:07.904" v="51" actId="47"/>
        <pc:sldMkLst>
          <pc:docMk/>
          <pc:sldMk cId="378479157" sldId="313"/>
        </pc:sldMkLst>
      </pc:sldChg>
      <pc:sldChg chg="del">
        <pc:chgData name="Ceri Phelps" userId="44e5b747-28bd-454d-8b1f-8b8d7db49187" providerId="ADAL" clId="{F3675FD1-DFF6-43EE-A663-2CF2D291E5C6}" dt="2024-11-06T17:34:57.588" v="4" actId="47"/>
        <pc:sldMkLst>
          <pc:docMk/>
          <pc:sldMk cId="2847962311" sldId="318"/>
        </pc:sldMkLst>
      </pc:sldChg>
      <pc:sldChg chg="del">
        <pc:chgData name="Ceri Phelps" userId="44e5b747-28bd-454d-8b1f-8b8d7db49187" providerId="ADAL" clId="{F3675FD1-DFF6-43EE-A663-2CF2D291E5C6}" dt="2024-11-06T17:34:33.988" v="0" actId="47"/>
        <pc:sldMkLst>
          <pc:docMk/>
          <pc:sldMk cId="1658327930" sldId="319"/>
        </pc:sldMkLst>
      </pc:sldChg>
      <pc:sldChg chg="del">
        <pc:chgData name="Ceri Phelps" userId="44e5b747-28bd-454d-8b1f-8b8d7db49187" providerId="ADAL" clId="{F3675FD1-DFF6-43EE-A663-2CF2D291E5C6}" dt="2024-11-06T17:35:14.843" v="5" actId="47"/>
        <pc:sldMkLst>
          <pc:docMk/>
          <pc:sldMk cId="902192640" sldId="322"/>
        </pc:sldMkLst>
      </pc:sldChg>
      <pc:sldChg chg="del">
        <pc:chgData name="Ceri Phelps" userId="44e5b747-28bd-454d-8b1f-8b8d7db49187" providerId="ADAL" clId="{F3675FD1-DFF6-43EE-A663-2CF2D291E5C6}" dt="2024-11-06T17:35:14.843" v="5" actId="47"/>
        <pc:sldMkLst>
          <pc:docMk/>
          <pc:sldMk cId="1724270145" sldId="323"/>
        </pc:sldMkLst>
      </pc:sldChg>
      <pc:sldChg chg="del">
        <pc:chgData name="Ceri Phelps" userId="44e5b747-28bd-454d-8b1f-8b8d7db49187" providerId="ADAL" clId="{F3675FD1-DFF6-43EE-A663-2CF2D291E5C6}" dt="2024-11-06T17:35:14.843" v="5" actId="47"/>
        <pc:sldMkLst>
          <pc:docMk/>
          <pc:sldMk cId="3407853411" sldId="324"/>
        </pc:sldMkLst>
      </pc:sldChg>
      <pc:sldChg chg="del">
        <pc:chgData name="Ceri Phelps" userId="44e5b747-28bd-454d-8b1f-8b8d7db49187" providerId="ADAL" clId="{F3675FD1-DFF6-43EE-A663-2CF2D291E5C6}" dt="2024-11-06T17:35:14.843" v="5" actId="47"/>
        <pc:sldMkLst>
          <pc:docMk/>
          <pc:sldMk cId="2520437512" sldId="325"/>
        </pc:sldMkLst>
      </pc:sldChg>
      <pc:sldChg chg="del">
        <pc:chgData name="Ceri Phelps" userId="44e5b747-28bd-454d-8b1f-8b8d7db49187" providerId="ADAL" clId="{F3675FD1-DFF6-43EE-A663-2CF2D291E5C6}" dt="2024-11-06T17:35:14.843" v="5" actId="47"/>
        <pc:sldMkLst>
          <pc:docMk/>
          <pc:sldMk cId="2069209504" sldId="326"/>
        </pc:sldMkLst>
      </pc:sldChg>
      <pc:sldChg chg="del">
        <pc:chgData name="Ceri Phelps" userId="44e5b747-28bd-454d-8b1f-8b8d7db49187" providerId="ADAL" clId="{F3675FD1-DFF6-43EE-A663-2CF2D291E5C6}" dt="2024-11-06T17:35:14.843" v="5" actId="47"/>
        <pc:sldMkLst>
          <pc:docMk/>
          <pc:sldMk cId="2842961539" sldId="327"/>
        </pc:sldMkLst>
      </pc:sldChg>
      <pc:sldChg chg="del">
        <pc:chgData name="Ceri Phelps" userId="44e5b747-28bd-454d-8b1f-8b8d7db49187" providerId="ADAL" clId="{F3675FD1-DFF6-43EE-A663-2CF2D291E5C6}" dt="2024-11-06T17:34:33.988" v="0" actId="47"/>
        <pc:sldMkLst>
          <pc:docMk/>
          <pc:sldMk cId="2036544336" sldId="330"/>
        </pc:sldMkLst>
      </pc:sldChg>
      <pc:sldChg chg="modSp mod">
        <pc:chgData name="Ceri Phelps" userId="44e5b747-28bd-454d-8b1f-8b8d7db49187" providerId="ADAL" clId="{F3675FD1-DFF6-43EE-A663-2CF2D291E5C6}" dt="2024-11-06T17:36:29.181" v="50" actId="20577"/>
        <pc:sldMkLst>
          <pc:docMk/>
          <pc:sldMk cId="4081716308" sldId="333"/>
        </pc:sldMkLst>
        <pc:spChg chg="mod">
          <ac:chgData name="Ceri Phelps" userId="44e5b747-28bd-454d-8b1f-8b8d7db49187" providerId="ADAL" clId="{F3675FD1-DFF6-43EE-A663-2CF2D291E5C6}" dt="2024-11-06T17:36:29.181" v="50" actId="20577"/>
          <ac:spMkLst>
            <pc:docMk/>
            <pc:sldMk cId="4081716308" sldId="333"/>
            <ac:spMk id="2" creationId="{2590C1B1-AD9E-98DC-1D16-9D5DF4FF7482}"/>
          </ac:spMkLst>
        </pc:spChg>
      </pc:sldChg>
      <pc:sldChg chg="modSp mod">
        <pc:chgData name="Ceri Phelps" userId="44e5b747-28bd-454d-8b1f-8b8d7db49187" providerId="ADAL" clId="{F3675FD1-DFF6-43EE-A663-2CF2D291E5C6}" dt="2024-11-06T17:41:34.483" v="172" actId="20577"/>
        <pc:sldMkLst>
          <pc:docMk/>
          <pc:sldMk cId="2164999071" sldId="334"/>
        </pc:sldMkLst>
        <pc:spChg chg="mod">
          <ac:chgData name="Ceri Phelps" userId="44e5b747-28bd-454d-8b1f-8b8d7db49187" providerId="ADAL" clId="{F3675FD1-DFF6-43EE-A663-2CF2D291E5C6}" dt="2024-11-06T17:41:34.483" v="172" actId="20577"/>
          <ac:spMkLst>
            <pc:docMk/>
            <pc:sldMk cId="2164999071" sldId="334"/>
            <ac:spMk id="2" creationId="{00000000-0000-0000-0000-000000000000}"/>
          </ac:spMkLst>
        </pc:spChg>
      </pc:sldChg>
      <pc:sldChg chg="del">
        <pc:chgData name="Ceri Phelps" userId="44e5b747-28bd-454d-8b1f-8b8d7db49187" providerId="ADAL" clId="{F3675FD1-DFF6-43EE-A663-2CF2D291E5C6}" dt="2024-11-06T17:36:02.987" v="9" actId="2696"/>
        <pc:sldMkLst>
          <pc:docMk/>
          <pc:sldMk cId="1976369446" sldId="335"/>
        </pc:sldMkLst>
      </pc:sldChg>
      <pc:sldChg chg="add del">
        <pc:chgData name="Ceri Phelps" userId="44e5b747-28bd-454d-8b1f-8b8d7db49187" providerId="ADAL" clId="{F3675FD1-DFF6-43EE-A663-2CF2D291E5C6}" dt="2024-11-06T17:42:20.282" v="177" actId="47"/>
        <pc:sldMkLst>
          <pc:docMk/>
          <pc:sldMk cId="3607281727" sldId="335"/>
        </pc:sldMkLst>
      </pc:sldChg>
      <pc:sldChg chg="del">
        <pc:chgData name="Ceri Phelps" userId="44e5b747-28bd-454d-8b1f-8b8d7db49187" providerId="ADAL" clId="{F3675FD1-DFF6-43EE-A663-2CF2D291E5C6}" dt="2024-11-06T17:34:57.588" v="4" actId="47"/>
        <pc:sldMkLst>
          <pc:docMk/>
          <pc:sldMk cId="3249461899" sldId="341"/>
        </pc:sldMkLst>
      </pc:sldChg>
      <pc:sldChg chg="del">
        <pc:chgData name="Ceri Phelps" userId="44e5b747-28bd-454d-8b1f-8b8d7db49187" providerId="ADAL" clId="{F3675FD1-DFF6-43EE-A663-2CF2D291E5C6}" dt="2024-11-06T17:34:57.588" v="4" actId="47"/>
        <pc:sldMkLst>
          <pc:docMk/>
          <pc:sldMk cId="2404302689" sldId="352"/>
        </pc:sldMkLst>
      </pc:sldChg>
      <pc:sldChg chg="del">
        <pc:chgData name="Ceri Phelps" userId="44e5b747-28bd-454d-8b1f-8b8d7db49187" providerId="ADAL" clId="{F3675FD1-DFF6-43EE-A663-2CF2D291E5C6}" dt="2024-11-06T17:34:57.588" v="4" actId="47"/>
        <pc:sldMkLst>
          <pc:docMk/>
          <pc:sldMk cId="4120665184" sldId="353"/>
        </pc:sldMkLst>
      </pc:sldChg>
      <pc:sldChg chg="del">
        <pc:chgData name="Ceri Phelps" userId="44e5b747-28bd-454d-8b1f-8b8d7db49187" providerId="ADAL" clId="{F3675FD1-DFF6-43EE-A663-2CF2D291E5C6}" dt="2024-11-06T17:34:57.588" v="4" actId="47"/>
        <pc:sldMkLst>
          <pc:docMk/>
          <pc:sldMk cId="2533151736" sldId="358"/>
        </pc:sldMkLst>
      </pc:sldChg>
      <pc:sldChg chg="del ord">
        <pc:chgData name="Ceri Phelps" userId="44e5b747-28bd-454d-8b1f-8b8d7db49187" providerId="ADAL" clId="{F3675FD1-DFF6-43EE-A663-2CF2D291E5C6}" dt="2024-11-06T17:37:07.904" v="51" actId="47"/>
        <pc:sldMkLst>
          <pc:docMk/>
          <pc:sldMk cId="3461688999" sldId="359"/>
        </pc:sldMkLst>
      </pc:sldChg>
      <pc:sldChg chg="del">
        <pc:chgData name="Ceri Phelps" userId="44e5b747-28bd-454d-8b1f-8b8d7db49187" providerId="ADAL" clId="{F3675FD1-DFF6-43EE-A663-2CF2D291E5C6}" dt="2024-11-06T17:35:21.832" v="6" actId="47"/>
        <pc:sldMkLst>
          <pc:docMk/>
          <pc:sldMk cId="1283340491" sldId="360"/>
        </pc:sldMkLst>
      </pc:sldChg>
      <pc:sldChg chg="del">
        <pc:chgData name="Ceri Phelps" userId="44e5b747-28bd-454d-8b1f-8b8d7db49187" providerId="ADAL" clId="{F3675FD1-DFF6-43EE-A663-2CF2D291E5C6}" dt="2024-11-06T17:35:22.542" v="7" actId="47"/>
        <pc:sldMkLst>
          <pc:docMk/>
          <pc:sldMk cId="1555638683" sldId="361"/>
        </pc:sldMkLst>
      </pc:sldChg>
      <pc:sldChg chg="delSp add del setBg delDesignElem">
        <pc:chgData name="Ceri Phelps" userId="44e5b747-28bd-454d-8b1f-8b8d7db49187" providerId="ADAL" clId="{F3675FD1-DFF6-43EE-A663-2CF2D291E5C6}" dt="2024-11-06T17:42:17.399" v="174" actId="47"/>
        <pc:sldMkLst>
          <pc:docMk/>
          <pc:sldMk cId="1170533675" sldId="362"/>
        </pc:sldMkLst>
        <pc:spChg chg="del">
          <ac:chgData name="Ceri Phelps" userId="44e5b747-28bd-454d-8b1f-8b8d7db49187" providerId="ADAL" clId="{F3675FD1-DFF6-43EE-A663-2CF2D291E5C6}" dt="2024-11-06T17:36:05.262" v="11"/>
          <ac:spMkLst>
            <pc:docMk/>
            <pc:sldMk cId="1170533675" sldId="362"/>
            <ac:spMk id="15" creationId="{89ED9B58-85C3-470F-B856-89F94D5BF312}"/>
          </ac:spMkLst>
        </pc:spChg>
        <pc:picChg chg="del">
          <ac:chgData name="Ceri Phelps" userId="44e5b747-28bd-454d-8b1f-8b8d7db49187" providerId="ADAL" clId="{F3675FD1-DFF6-43EE-A663-2CF2D291E5C6}" dt="2024-11-06T17:36:05.262" v="11"/>
          <ac:picMkLst>
            <pc:docMk/>
            <pc:sldMk cId="1170533675" sldId="362"/>
            <ac:picMk id="9" creationId="{612E5215-2D30-4674-B035-42B84CF4E782}"/>
          </ac:picMkLst>
        </pc:picChg>
        <pc:picChg chg="del">
          <ac:chgData name="Ceri Phelps" userId="44e5b747-28bd-454d-8b1f-8b8d7db49187" providerId="ADAL" clId="{F3675FD1-DFF6-43EE-A663-2CF2D291E5C6}" dt="2024-11-06T17:36:05.262" v="11"/>
          <ac:picMkLst>
            <pc:docMk/>
            <pc:sldMk cId="1170533675" sldId="362"/>
            <ac:picMk id="13" creationId="{E8BC76F0-0E80-4443-B35E-DF38023975E9}"/>
          </ac:picMkLst>
        </pc:picChg>
        <pc:cxnChg chg="del">
          <ac:chgData name="Ceri Phelps" userId="44e5b747-28bd-454d-8b1f-8b8d7db49187" providerId="ADAL" clId="{F3675FD1-DFF6-43EE-A663-2CF2D291E5C6}" dt="2024-11-06T17:36:05.262" v="11"/>
          <ac:cxnSpMkLst>
            <pc:docMk/>
            <pc:sldMk cId="1170533675" sldId="362"/>
            <ac:cxnSpMk id="11" creationId="{B38567EC-BA84-4C6C-AC2C-E07382B106FC}"/>
          </ac:cxnSpMkLst>
        </pc:cxnChg>
        <pc:cxnChg chg="del">
          <ac:chgData name="Ceri Phelps" userId="44e5b747-28bd-454d-8b1f-8b8d7db49187" providerId="ADAL" clId="{F3675FD1-DFF6-43EE-A663-2CF2D291E5C6}" dt="2024-11-06T17:36:05.262" v="11"/>
          <ac:cxnSpMkLst>
            <pc:docMk/>
            <pc:sldMk cId="1170533675" sldId="362"/>
            <ac:cxnSpMk id="17" creationId="{906654BF-00E5-4DD8-9543-3C20C7810521}"/>
          </ac:cxnSpMkLst>
        </pc:cxnChg>
      </pc:sldChg>
      <pc:sldChg chg="del">
        <pc:chgData name="Ceri Phelps" userId="44e5b747-28bd-454d-8b1f-8b8d7db49187" providerId="ADAL" clId="{F3675FD1-DFF6-43EE-A663-2CF2D291E5C6}" dt="2024-11-06T17:36:02.987" v="9" actId="2696"/>
        <pc:sldMkLst>
          <pc:docMk/>
          <pc:sldMk cId="3261019723" sldId="362"/>
        </pc:sldMkLst>
      </pc:sldChg>
      <pc:sldChg chg="add del">
        <pc:chgData name="Ceri Phelps" userId="44e5b747-28bd-454d-8b1f-8b8d7db49187" providerId="ADAL" clId="{F3675FD1-DFF6-43EE-A663-2CF2D291E5C6}" dt="2024-11-06T17:42:18.500" v="175" actId="47"/>
        <pc:sldMkLst>
          <pc:docMk/>
          <pc:sldMk cId="449380503" sldId="363"/>
        </pc:sldMkLst>
      </pc:sldChg>
      <pc:sldChg chg="del">
        <pc:chgData name="Ceri Phelps" userId="44e5b747-28bd-454d-8b1f-8b8d7db49187" providerId="ADAL" clId="{F3675FD1-DFF6-43EE-A663-2CF2D291E5C6}" dt="2024-11-06T17:36:02.987" v="9" actId="2696"/>
        <pc:sldMkLst>
          <pc:docMk/>
          <pc:sldMk cId="3234485872" sldId="363"/>
        </pc:sldMkLst>
      </pc:sldChg>
      <pc:sldChg chg="add del">
        <pc:chgData name="Ceri Phelps" userId="44e5b747-28bd-454d-8b1f-8b8d7db49187" providerId="ADAL" clId="{F3675FD1-DFF6-43EE-A663-2CF2D291E5C6}" dt="2024-11-06T17:42:21.061" v="178" actId="47"/>
        <pc:sldMkLst>
          <pc:docMk/>
          <pc:sldMk cId="853945428" sldId="364"/>
        </pc:sldMkLst>
      </pc:sldChg>
      <pc:sldChg chg="del">
        <pc:chgData name="Ceri Phelps" userId="44e5b747-28bd-454d-8b1f-8b8d7db49187" providerId="ADAL" clId="{F3675FD1-DFF6-43EE-A663-2CF2D291E5C6}" dt="2024-11-06T17:36:02.987" v="9" actId="2696"/>
        <pc:sldMkLst>
          <pc:docMk/>
          <pc:sldMk cId="1221039207" sldId="364"/>
        </pc:sldMkLst>
      </pc:sldChg>
      <pc:sldChg chg="del">
        <pc:chgData name="Ceri Phelps" userId="44e5b747-28bd-454d-8b1f-8b8d7db49187" providerId="ADAL" clId="{F3675FD1-DFF6-43EE-A663-2CF2D291E5C6}" dt="2024-11-06T17:36:02.987" v="9" actId="2696"/>
        <pc:sldMkLst>
          <pc:docMk/>
          <pc:sldMk cId="1777402631" sldId="365"/>
        </pc:sldMkLst>
      </pc:sldChg>
      <pc:sldChg chg="add del">
        <pc:chgData name="Ceri Phelps" userId="44e5b747-28bd-454d-8b1f-8b8d7db49187" providerId="ADAL" clId="{F3675FD1-DFF6-43EE-A663-2CF2D291E5C6}" dt="2024-11-06T17:42:22.497" v="180" actId="47"/>
        <pc:sldMkLst>
          <pc:docMk/>
          <pc:sldMk cId="2591927927" sldId="365"/>
        </pc:sldMkLst>
      </pc:sldChg>
      <pc:sldChg chg="del">
        <pc:chgData name="Ceri Phelps" userId="44e5b747-28bd-454d-8b1f-8b8d7db49187" providerId="ADAL" clId="{F3675FD1-DFF6-43EE-A663-2CF2D291E5C6}" dt="2024-11-06T17:42:16.237" v="173" actId="47"/>
        <pc:sldMkLst>
          <pc:docMk/>
          <pc:sldMk cId="2841099292" sldId="366"/>
        </pc:sldMkLst>
      </pc:sldChg>
      <pc:sldChg chg="add del">
        <pc:chgData name="Ceri Phelps" userId="44e5b747-28bd-454d-8b1f-8b8d7db49187" providerId="ADAL" clId="{F3675FD1-DFF6-43EE-A663-2CF2D291E5C6}" dt="2024-11-06T17:42:27.255" v="182" actId="47"/>
        <pc:sldMkLst>
          <pc:docMk/>
          <pc:sldMk cId="1764182303" sldId="372"/>
        </pc:sldMkLst>
      </pc:sldChg>
      <pc:sldChg chg="del">
        <pc:chgData name="Ceri Phelps" userId="44e5b747-28bd-454d-8b1f-8b8d7db49187" providerId="ADAL" clId="{F3675FD1-DFF6-43EE-A663-2CF2D291E5C6}" dt="2024-11-06T17:36:02.987" v="9" actId="2696"/>
        <pc:sldMkLst>
          <pc:docMk/>
          <pc:sldMk cId="1359194778" sldId="373"/>
        </pc:sldMkLst>
      </pc:sldChg>
      <pc:sldChg chg="add del">
        <pc:chgData name="Ceri Phelps" userId="44e5b747-28bd-454d-8b1f-8b8d7db49187" providerId="ADAL" clId="{F3675FD1-DFF6-43EE-A663-2CF2D291E5C6}" dt="2024-11-06T17:42:19.350" v="176" actId="47"/>
        <pc:sldMkLst>
          <pc:docMk/>
          <pc:sldMk cId="2106056700" sldId="373"/>
        </pc:sldMkLst>
      </pc:sldChg>
      <pc:sldChg chg="del">
        <pc:chgData name="Ceri Phelps" userId="44e5b747-28bd-454d-8b1f-8b8d7db49187" providerId="ADAL" clId="{F3675FD1-DFF6-43EE-A663-2CF2D291E5C6}" dt="2024-11-06T17:36:02.987" v="9" actId="2696"/>
        <pc:sldMkLst>
          <pc:docMk/>
          <pc:sldMk cId="219833521" sldId="374"/>
        </pc:sldMkLst>
      </pc:sldChg>
      <pc:sldChg chg="add del">
        <pc:chgData name="Ceri Phelps" userId="44e5b747-28bd-454d-8b1f-8b8d7db49187" providerId="ADAL" clId="{F3675FD1-DFF6-43EE-A663-2CF2D291E5C6}" dt="2024-11-06T17:42:21.773" v="179" actId="47"/>
        <pc:sldMkLst>
          <pc:docMk/>
          <pc:sldMk cId="999162414" sldId="374"/>
        </pc:sldMkLst>
      </pc:sldChg>
      <pc:sldChg chg="del">
        <pc:chgData name="Ceri Phelps" userId="44e5b747-28bd-454d-8b1f-8b8d7db49187" providerId="ADAL" clId="{F3675FD1-DFF6-43EE-A663-2CF2D291E5C6}" dt="2024-11-06T17:34:41.104" v="3" actId="47"/>
        <pc:sldMkLst>
          <pc:docMk/>
          <pc:sldMk cId="1123706991" sldId="375"/>
        </pc:sldMkLst>
      </pc:sldChg>
      <pc:sldChg chg="addSp delSp modSp add mod">
        <pc:chgData name="Ceri Phelps" userId="44e5b747-28bd-454d-8b1f-8b8d7db49187" providerId="ADAL" clId="{F3675FD1-DFF6-43EE-A663-2CF2D291E5C6}" dt="2024-11-06T17:41:03.649" v="152" actId="27636"/>
        <pc:sldMkLst>
          <pc:docMk/>
          <pc:sldMk cId="3709602375" sldId="375"/>
        </pc:sldMkLst>
        <pc:spChg chg="mod">
          <ac:chgData name="Ceri Phelps" userId="44e5b747-28bd-454d-8b1f-8b8d7db49187" providerId="ADAL" clId="{F3675FD1-DFF6-43EE-A663-2CF2D291E5C6}" dt="2024-11-06T17:40:35.531" v="143" actId="20577"/>
          <ac:spMkLst>
            <pc:docMk/>
            <pc:sldMk cId="3709602375" sldId="375"/>
            <ac:spMk id="2" creationId="{2590C1B1-AD9E-98DC-1D16-9D5DF4FF7482}"/>
          </ac:spMkLst>
        </pc:spChg>
        <pc:spChg chg="add mod">
          <ac:chgData name="Ceri Phelps" userId="44e5b747-28bd-454d-8b1f-8b8d7db49187" providerId="ADAL" clId="{F3675FD1-DFF6-43EE-A663-2CF2D291E5C6}" dt="2024-11-06T17:41:03.649" v="152" actId="27636"/>
          <ac:spMkLst>
            <pc:docMk/>
            <pc:sldMk cId="3709602375" sldId="375"/>
            <ac:spMk id="4" creationId="{07FE3148-1171-052A-BEE3-DF24B3326AA2}"/>
          </ac:spMkLst>
        </pc:spChg>
        <pc:graphicFrameChg chg="del">
          <ac:chgData name="Ceri Phelps" userId="44e5b747-28bd-454d-8b1f-8b8d7db49187" providerId="ADAL" clId="{F3675FD1-DFF6-43EE-A663-2CF2D291E5C6}" dt="2024-11-06T17:37:30.501" v="108" actId="478"/>
          <ac:graphicFrameMkLst>
            <pc:docMk/>
            <pc:sldMk cId="3709602375" sldId="375"/>
            <ac:graphicFrameMk id="5" creationId="{91C99FF3-C36E-B8F2-53B2-8D18A2B09BA0}"/>
          </ac:graphicFrameMkLst>
        </pc:graphicFrameChg>
      </pc:sldChg>
      <pc:sldChg chg="modSp add mod">
        <pc:chgData name="Ceri Phelps" userId="44e5b747-28bd-454d-8b1f-8b8d7db49187" providerId="ADAL" clId="{F3675FD1-DFF6-43EE-A663-2CF2D291E5C6}" dt="2024-11-06T17:43:50.751" v="262" actId="20577"/>
        <pc:sldMkLst>
          <pc:docMk/>
          <pc:sldMk cId="128582068" sldId="376"/>
        </pc:sldMkLst>
        <pc:spChg chg="mod">
          <ac:chgData name="Ceri Phelps" userId="44e5b747-28bd-454d-8b1f-8b8d7db49187" providerId="ADAL" clId="{F3675FD1-DFF6-43EE-A663-2CF2D291E5C6}" dt="2024-11-06T17:43:50.751" v="262" actId="20577"/>
          <ac:spMkLst>
            <pc:docMk/>
            <pc:sldMk cId="128582068" sldId="376"/>
            <ac:spMk id="4" creationId="{07FE3148-1171-052A-BEE3-DF24B3326AA2}"/>
          </ac:spMkLst>
        </pc:spChg>
      </pc:sldChg>
      <pc:sldChg chg="del">
        <pc:chgData name="Ceri Phelps" userId="44e5b747-28bd-454d-8b1f-8b8d7db49187" providerId="ADAL" clId="{F3675FD1-DFF6-43EE-A663-2CF2D291E5C6}" dt="2024-11-06T17:35:34.289" v="8" actId="47"/>
        <pc:sldMkLst>
          <pc:docMk/>
          <pc:sldMk cId="2269134853" sldId="376"/>
        </pc:sldMkLst>
      </pc:sldChg>
      <pc:sldChg chg="addSp delSp modSp new mod modClrScheme chgLayout">
        <pc:chgData name="Ceri Phelps" userId="44e5b747-28bd-454d-8b1f-8b8d7db49187" providerId="ADAL" clId="{F3675FD1-DFF6-43EE-A663-2CF2D291E5C6}" dt="2024-11-06T17:46:48.286" v="321" actId="27636"/>
        <pc:sldMkLst>
          <pc:docMk/>
          <pc:sldMk cId="3337512224" sldId="377"/>
        </pc:sldMkLst>
        <pc:spChg chg="del">
          <ac:chgData name="Ceri Phelps" userId="44e5b747-28bd-454d-8b1f-8b8d7db49187" providerId="ADAL" clId="{F3675FD1-DFF6-43EE-A663-2CF2D291E5C6}" dt="2024-11-06T17:44:28.271" v="264"/>
          <ac:spMkLst>
            <pc:docMk/>
            <pc:sldMk cId="3337512224" sldId="377"/>
            <ac:spMk id="2" creationId="{D6315033-7031-DEB4-68C5-0D859F8EBA51}"/>
          </ac:spMkLst>
        </pc:spChg>
        <pc:spChg chg="mod ord">
          <ac:chgData name="Ceri Phelps" userId="44e5b747-28bd-454d-8b1f-8b8d7db49187" providerId="ADAL" clId="{F3675FD1-DFF6-43EE-A663-2CF2D291E5C6}" dt="2024-11-06T17:46:48.274" v="320" actId="27636"/>
          <ac:spMkLst>
            <pc:docMk/>
            <pc:sldMk cId="3337512224" sldId="377"/>
            <ac:spMk id="3" creationId="{C988F976-ED80-331D-9762-25F708E34BE5}"/>
          </ac:spMkLst>
        </pc:spChg>
        <pc:spChg chg="add mod ord">
          <ac:chgData name="Ceri Phelps" userId="44e5b747-28bd-454d-8b1f-8b8d7db49187" providerId="ADAL" clId="{F3675FD1-DFF6-43EE-A663-2CF2D291E5C6}" dt="2024-11-06T17:45:24.377" v="269" actId="700"/>
          <ac:spMkLst>
            <pc:docMk/>
            <pc:sldMk cId="3337512224" sldId="377"/>
            <ac:spMk id="4" creationId="{9BA04579-81F5-0427-C990-13483E4CD830}"/>
          </ac:spMkLst>
        </pc:spChg>
        <pc:spChg chg="add mod ord">
          <ac:chgData name="Ceri Phelps" userId="44e5b747-28bd-454d-8b1f-8b8d7db49187" providerId="ADAL" clId="{F3675FD1-DFF6-43EE-A663-2CF2D291E5C6}" dt="2024-11-06T17:46:48.286" v="321" actId="27636"/>
          <ac:spMkLst>
            <pc:docMk/>
            <pc:sldMk cId="3337512224" sldId="377"/>
            <ac:spMk id="5" creationId="{A66B4D07-B232-3E37-A713-D35E93CBFC79}"/>
          </ac:spMkLst>
        </pc:spChg>
      </pc:sldChg>
      <pc:sldChg chg="addSp delSp modSp add mod">
        <pc:chgData name="Ceri Phelps" userId="44e5b747-28bd-454d-8b1f-8b8d7db49187" providerId="ADAL" clId="{F3675FD1-DFF6-43EE-A663-2CF2D291E5C6}" dt="2024-11-06T17:48:28.676" v="367" actId="5793"/>
        <pc:sldMkLst>
          <pc:docMk/>
          <pc:sldMk cId="3086209674" sldId="378"/>
        </pc:sldMkLst>
        <pc:spChg chg="del">
          <ac:chgData name="Ceri Phelps" userId="44e5b747-28bd-454d-8b1f-8b8d7db49187" providerId="ADAL" clId="{F3675FD1-DFF6-43EE-A663-2CF2D291E5C6}" dt="2024-11-06T17:47:37.837" v="325" actId="478"/>
          <ac:spMkLst>
            <pc:docMk/>
            <pc:sldMk cId="3086209674" sldId="378"/>
            <ac:spMk id="3" creationId="{C988F976-ED80-331D-9762-25F708E34BE5}"/>
          </ac:spMkLst>
        </pc:spChg>
        <pc:spChg chg="mod">
          <ac:chgData name="Ceri Phelps" userId="44e5b747-28bd-454d-8b1f-8b8d7db49187" providerId="ADAL" clId="{F3675FD1-DFF6-43EE-A663-2CF2D291E5C6}" dt="2024-11-06T17:48:05.291" v="361" actId="20577"/>
          <ac:spMkLst>
            <pc:docMk/>
            <pc:sldMk cId="3086209674" sldId="378"/>
            <ac:spMk id="4" creationId="{9BA04579-81F5-0427-C990-13483E4CD830}"/>
          </ac:spMkLst>
        </pc:spChg>
        <pc:spChg chg="del">
          <ac:chgData name="Ceri Phelps" userId="44e5b747-28bd-454d-8b1f-8b8d7db49187" providerId="ADAL" clId="{F3675FD1-DFF6-43EE-A663-2CF2D291E5C6}" dt="2024-11-06T17:47:32.641" v="323" actId="478"/>
          <ac:spMkLst>
            <pc:docMk/>
            <pc:sldMk cId="3086209674" sldId="378"/>
            <ac:spMk id="5" creationId="{A66B4D07-B232-3E37-A713-D35E93CBFC79}"/>
          </ac:spMkLst>
        </pc:spChg>
        <pc:spChg chg="add del mod">
          <ac:chgData name="Ceri Phelps" userId="44e5b747-28bd-454d-8b1f-8b8d7db49187" providerId="ADAL" clId="{F3675FD1-DFF6-43EE-A663-2CF2D291E5C6}" dt="2024-11-06T17:47:35.093" v="324" actId="478"/>
          <ac:spMkLst>
            <pc:docMk/>
            <pc:sldMk cId="3086209674" sldId="378"/>
            <ac:spMk id="6" creationId="{F9B195BD-C2CD-5263-28BE-EDB62002D986}"/>
          </ac:spMkLst>
        </pc:spChg>
        <pc:spChg chg="add mod">
          <ac:chgData name="Ceri Phelps" userId="44e5b747-28bd-454d-8b1f-8b8d7db49187" providerId="ADAL" clId="{F3675FD1-DFF6-43EE-A663-2CF2D291E5C6}" dt="2024-11-06T17:48:28.676" v="367" actId="5793"/>
          <ac:spMkLst>
            <pc:docMk/>
            <pc:sldMk cId="3086209674" sldId="378"/>
            <ac:spMk id="8" creationId="{0BDC847D-5008-1DE1-54E0-A47F02F625D4}"/>
          </ac:spMkLst>
        </pc:spChg>
      </pc:sldChg>
      <pc:sldChg chg="modSp new mod">
        <pc:chgData name="Ceri Phelps" userId="44e5b747-28bd-454d-8b1f-8b8d7db49187" providerId="ADAL" clId="{F3675FD1-DFF6-43EE-A663-2CF2D291E5C6}" dt="2024-11-06T17:53:46.122" v="539" actId="1076"/>
        <pc:sldMkLst>
          <pc:docMk/>
          <pc:sldMk cId="1630106652" sldId="379"/>
        </pc:sldMkLst>
        <pc:spChg chg="mod">
          <ac:chgData name="Ceri Phelps" userId="44e5b747-28bd-454d-8b1f-8b8d7db49187" providerId="ADAL" clId="{F3675FD1-DFF6-43EE-A663-2CF2D291E5C6}" dt="2024-11-06T17:53:40.231" v="538" actId="20577"/>
          <ac:spMkLst>
            <pc:docMk/>
            <pc:sldMk cId="1630106652" sldId="379"/>
            <ac:spMk id="2" creationId="{B6710F42-C813-6C4D-DE28-2CDF5368F31C}"/>
          </ac:spMkLst>
        </pc:spChg>
        <pc:spChg chg="mod">
          <ac:chgData name="Ceri Phelps" userId="44e5b747-28bd-454d-8b1f-8b8d7db49187" providerId="ADAL" clId="{F3675FD1-DFF6-43EE-A663-2CF2D291E5C6}" dt="2024-11-06T17:52:17.413" v="498" actId="20577"/>
          <ac:spMkLst>
            <pc:docMk/>
            <pc:sldMk cId="1630106652" sldId="379"/>
            <ac:spMk id="3" creationId="{EF046605-E897-BC9C-AD03-C6947DB6A662}"/>
          </ac:spMkLst>
        </pc:spChg>
        <pc:spChg chg="mod">
          <ac:chgData name="Ceri Phelps" userId="44e5b747-28bd-454d-8b1f-8b8d7db49187" providerId="ADAL" clId="{F3675FD1-DFF6-43EE-A663-2CF2D291E5C6}" dt="2024-11-06T17:53:46.122" v="539" actId="1076"/>
          <ac:spMkLst>
            <pc:docMk/>
            <pc:sldMk cId="1630106652" sldId="379"/>
            <ac:spMk id="4" creationId="{2F5F2B9A-316F-0EFE-AC49-6DF4A62D458E}"/>
          </ac:spMkLst>
        </pc:spChg>
      </pc:sldChg>
      <pc:sldChg chg="addSp delSp modSp new mod">
        <pc:chgData name="Ceri Phelps" userId="44e5b747-28bd-454d-8b1f-8b8d7db49187" providerId="ADAL" clId="{F3675FD1-DFF6-43EE-A663-2CF2D291E5C6}" dt="2024-11-06T17:55:39.137" v="594" actId="27636"/>
        <pc:sldMkLst>
          <pc:docMk/>
          <pc:sldMk cId="4193127402" sldId="380"/>
        </pc:sldMkLst>
        <pc:spChg chg="mod">
          <ac:chgData name="Ceri Phelps" userId="44e5b747-28bd-454d-8b1f-8b8d7db49187" providerId="ADAL" clId="{F3675FD1-DFF6-43EE-A663-2CF2D291E5C6}" dt="2024-11-06T17:54:24.858" v="566" actId="20577"/>
          <ac:spMkLst>
            <pc:docMk/>
            <pc:sldMk cId="4193127402" sldId="380"/>
            <ac:spMk id="2" creationId="{BA94857D-CA5F-7FF6-093F-C252CB9B321C}"/>
          </ac:spMkLst>
        </pc:spChg>
        <pc:spChg chg="mod">
          <ac:chgData name="Ceri Phelps" userId="44e5b747-28bd-454d-8b1f-8b8d7db49187" providerId="ADAL" clId="{F3675FD1-DFF6-43EE-A663-2CF2D291E5C6}" dt="2024-11-06T17:55:39.137" v="594" actId="27636"/>
          <ac:spMkLst>
            <pc:docMk/>
            <pc:sldMk cId="4193127402" sldId="380"/>
            <ac:spMk id="3" creationId="{1A78941E-3BC0-A9A9-174A-C6A940095B2E}"/>
          </ac:spMkLst>
        </pc:spChg>
        <pc:spChg chg="del mod">
          <ac:chgData name="Ceri Phelps" userId="44e5b747-28bd-454d-8b1f-8b8d7db49187" providerId="ADAL" clId="{F3675FD1-DFF6-43EE-A663-2CF2D291E5C6}" dt="2024-11-06T17:54:59.110" v="571" actId="478"/>
          <ac:spMkLst>
            <pc:docMk/>
            <pc:sldMk cId="4193127402" sldId="380"/>
            <ac:spMk id="4" creationId="{F25FF159-0D79-967A-BACA-A5A013640016}"/>
          </ac:spMkLst>
        </pc:spChg>
        <pc:spChg chg="add del mod">
          <ac:chgData name="Ceri Phelps" userId="44e5b747-28bd-454d-8b1f-8b8d7db49187" providerId="ADAL" clId="{F3675FD1-DFF6-43EE-A663-2CF2D291E5C6}" dt="2024-11-06T17:55:02.884" v="572" actId="478"/>
          <ac:spMkLst>
            <pc:docMk/>
            <pc:sldMk cId="4193127402" sldId="380"/>
            <ac:spMk id="6" creationId="{93884302-B04A-1320-5294-AE87C5C85171}"/>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5296CC-503A-4311-8BA3-A9E123D8B9C6}"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7A407A8-DA1F-4C24-B069-2AD7424F7208}">
      <dgm:prSet/>
      <dgm:spPr/>
      <dgm:t>
        <a:bodyPr/>
        <a:lstStyle/>
        <a:p>
          <a:r>
            <a:rPr lang="en-GB"/>
            <a:t>Primary level interventions  - focused around prevention </a:t>
          </a:r>
          <a:endParaRPr lang="en-US"/>
        </a:p>
      </dgm:t>
    </dgm:pt>
    <dgm:pt modelId="{F18020CE-B3B0-409A-AFDE-DE76D3CECBF1}" type="parTrans" cxnId="{53C29265-A751-4FDD-BCAE-BB47A83085ED}">
      <dgm:prSet/>
      <dgm:spPr/>
      <dgm:t>
        <a:bodyPr/>
        <a:lstStyle/>
        <a:p>
          <a:endParaRPr lang="en-US"/>
        </a:p>
      </dgm:t>
    </dgm:pt>
    <dgm:pt modelId="{DE7A7310-3E85-4BEE-B10B-2F7C9022B6C9}" type="sibTrans" cxnId="{53C29265-A751-4FDD-BCAE-BB47A83085ED}">
      <dgm:prSet/>
      <dgm:spPr/>
      <dgm:t>
        <a:bodyPr/>
        <a:lstStyle/>
        <a:p>
          <a:endParaRPr lang="en-US"/>
        </a:p>
      </dgm:t>
    </dgm:pt>
    <dgm:pt modelId="{063E8F23-EE0B-411F-B471-E6AE0FF0F4A7}">
      <dgm:prSet/>
      <dgm:spPr/>
      <dgm:t>
        <a:bodyPr/>
        <a:lstStyle/>
        <a:p>
          <a:r>
            <a:rPr lang="en-GB" dirty="0"/>
            <a:t>Secondary level interventions – focused around early intervention and coping </a:t>
          </a:r>
          <a:endParaRPr lang="en-US" dirty="0"/>
        </a:p>
      </dgm:t>
    </dgm:pt>
    <dgm:pt modelId="{47C491EB-11C5-45B6-A9C4-75EC9EB31932}" type="parTrans" cxnId="{9120FA8A-9DA3-469E-BF07-C398D2B72FEA}">
      <dgm:prSet/>
      <dgm:spPr/>
      <dgm:t>
        <a:bodyPr/>
        <a:lstStyle/>
        <a:p>
          <a:endParaRPr lang="en-US"/>
        </a:p>
      </dgm:t>
    </dgm:pt>
    <dgm:pt modelId="{B4404140-0C36-4722-9355-E8C3863A733C}" type="sibTrans" cxnId="{9120FA8A-9DA3-469E-BF07-C398D2B72FEA}">
      <dgm:prSet/>
      <dgm:spPr/>
      <dgm:t>
        <a:bodyPr/>
        <a:lstStyle/>
        <a:p>
          <a:endParaRPr lang="en-US"/>
        </a:p>
      </dgm:t>
    </dgm:pt>
    <dgm:pt modelId="{A3AD8C25-D2C4-4C90-A4DE-05CD825598A1}">
      <dgm:prSet/>
      <dgm:spPr/>
      <dgm:t>
        <a:bodyPr/>
        <a:lstStyle/>
        <a:p>
          <a:r>
            <a:rPr lang="en-GB"/>
            <a:t>Tertiary level interventions -  treatment, counselling, job redesign etc </a:t>
          </a:r>
          <a:endParaRPr lang="en-US"/>
        </a:p>
      </dgm:t>
    </dgm:pt>
    <dgm:pt modelId="{0475F562-E038-4F25-B134-CC1BF55ADAC5}" type="parTrans" cxnId="{06707B9B-363D-4F3E-8B59-59573D47D3C3}">
      <dgm:prSet/>
      <dgm:spPr/>
      <dgm:t>
        <a:bodyPr/>
        <a:lstStyle/>
        <a:p>
          <a:endParaRPr lang="en-US"/>
        </a:p>
      </dgm:t>
    </dgm:pt>
    <dgm:pt modelId="{CF8F10F4-0FE7-40D7-9BDF-50D0A3B72B46}" type="sibTrans" cxnId="{06707B9B-363D-4F3E-8B59-59573D47D3C3}">
      <dgm:prSet/>
      <dgm:spPr/>
      <dgm:t>
        <a:bodyPr/>
        <a:lstStyle/>
        <a:p>
          <a:endParaRPr lang="en-US"/>
        </a:p>
      </dgm:t>
    </dgm:pt>
    <dgm:pt modelId="{9BCD6F6C-6259-4DDA-AB5C-12DE403CE1DC}" type="pres">
      <dgm:prSet presAssocID="{145296CC-503A-4311-8BA3-A9E123D8B9C6}" presName="root" presStyleCnt="0">
        <dgm:presLayoutVars>
          <dgm:dir/>
          <dgm:resizeHandles val="exact"/>
        </dgm:presLayoutVars>
      </dgm:prSet>
      <dgm:spPr/>
    </dgm:pt>
    <dgm:pt modelId="{CD611FD3-4F65-44CF-AC27-953449DD266B}" type="pres">
      <dgm:prSet presAssocID="{D7A407A8-DA1F-4C24-B069-2AD7424F7208}" presName="compNode" presStyleCnt="0"/>
      <dgm:spPr/>
    </dgm:pt>
    <dgm:pt modelId="{D6790837-E52B-406A-9F07-2C08A5C3ADFF}" type="pres">
      <dgm:prSet presAssocID="{D7A407A8-DA1F-4C24-B069-2AD7424F720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71D7A088-06C3-46B9-928F-537995F5A9D7}" type="pres">
      <dgm:prSet presAssocID="{D7A407A8-DA1F-4C24-B069-2AD7424F7208}" presName="spaceRect" presStyleCnt="0"/>
      <dgm:spPr/>
    </dgm:pt>
    <dgm:pt modelId="{F8A37660-FEA1-4699-AF13-88F1EA6F7858}" type="pres">
      <dgm:prSet presAssocID="{D7A407A8-DA1F-4C24-B069-2AD7424F7208}" presName="textRect" presStyleLbl="revTx" presStyleIdx="0" presStyleCnt="3">
        <dgm:presLayoutVars>
          <dgm:chMax val="1"/>
          <dgm:chPref val="1"/>
        </dgm:presLayoutVars>
      </dgm:prSet>
      <dgm:spPr/>
    </dgm:pt>
    <dgm:pt modelId="{ACEEAED5-46E8-4BE7-A1AE-E14873CD16FF}" type="pres">
      <dgm:prSet presAssocID="{DE7A7310-3E85-4BEE-B10B-2F7C9022B6C9}" presName="sibTrans" presStyleCnt="0"/>
      <dgm:spPr/>
    </dgm:pt>
    <dgm:pt modelId="{843229E0-5809-49BC-AAFF-49B04B690454}" type="pres">
      <dgm:prSet presAssocID="{063E8F23-EE0B-411F-B471-E6AE0FF0F4A7}" presName="compNode" presStyleCnt="0"/>
      <dgm:spPr/>
    </dgm:pt>
    <dgm:pt modelId="{FE06095F-7645-415C-BFDF-4F981EF75CE0}" type="pres">
      <dgm:prSet presAssocID="{063E8F23-EE0B-411F-B471-E6AE0FF0F4A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55520413-3E8D-499B-951A-E2A6E3F1A9E2}" type="pres">
      <dgm:prSet presAssocID="{063E8F23-EE0B-411F-B471-E6AE0FF0F4A7}" presName="spaceRect" presStyleCnt="0"/>
      <dgm:spPr/>
    </dgm:pt>
    <dgm:pt modelId="{229B2B1C-A41C-4151-A876-822F8E05B76C}" type="pres">
      <dgm:prSet presAssocID="{063E8F23-EE0B-411F-B471-E6AE0FF0F4A7}" presName="textRect" presStyleLbl="revTx" presStyleIdx="1" presStyleCnt="3">
        <dgm:presLayoutVars>
          <dgm:chMax val="1"/>
          <dgm:chPref val="1"/>
        </dgm:presLayoutVars>
      </dgm:prSet>
      <dgm:spPr/>
    </dgm:pt>
    <dgm:pt modelId="{6C8679D5-3301-4B09-8AF8-C954437A088E}" type="pres">
      <dgm:prSet presAssocID="{B4404140-0C36-4722-9355-E8C3863A733C}" presName="sibTrans" presStyleCnt="0"/>
      <dgm:spPr/>
    </dgm:pt>
    <dgm:pt modelId="{EEEC1869-A500-4410-9B27-209F2FCC5C77}" type="pres">
      <dgm:prSet presAssocID="{A3AD8C25-D2C4-4C90-A4DE-05CD825598A1}" presName="compNode" presStyleCnt="0"/>
      <dgm:spPr/>
    </dgm:pt>
    <dgm:pt modelId="{649B7001-825D-411B-82F6-83454AF53928}" type="pres">
      <dgm:prSet presAssocID="{A3AD8C25-D2C4-4C90-A4DE-05CD825598A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ospital"/>
        </a:ext>
      </dgm:extLst>
    </dgm:pt>
    <dgm:pt modelId="{54D04DA6-7740-488A-B47C-7285F1DA4905}" type="pres">
      <dgm:prSet presAssocID="{A3AD8C25-D2C4-4C90-A4DE-05CD825598A1}" presName="spaceRect" presStyleCnt="0"/>
      <dgm:spPr/>
    </dgm:pt>
    <dgm:pt modelId="{8C83683E-5245-408D-9EAE-B3D5C8872150}" type="pres">
      <dgm:prSet presAssocID="{A3AD8C25-D2C4-4C90-A4DE-05CD825598A1}" presName="textRect" presStyleLbl="revTx" presStyleIdx="2" presStyleCnt="3">
        <dgm:presLayoutVars>
          <dgm:chMax val="1"/>
          <dgm:chPref val="1"/>
        </dgm:presLayoutVars>
      </dgm:prSet>
      <dgm:spPr/>
    </dgm:pt>
  </dgm:ptLst>
  <dgm:cxnLst>
    <dgm:cxn modelId="{EBBF1631-75C7-44BB-BD99-EDD6AED14AF1}" type="presOf" srcId="{D7A407A8-DA1F-4C24-B069-2AD7424F7208}" destId="{F8A37660-FEA1-4699-AF13-88F1EA6F7858}" srcOrd="0" destOrd="0" presId="urn:microsoft.com/office/officeart/2018/2/layout/IconLabelList"/>
    <dgm:cxn modelId="{A6C1CF33-ABB6-4300-BC02-6115CC466CA6}" type="presOf" srcId="{063E8F23-EE0B-411F-B471-E6AE0FF0F4A7}" destId="{229B2B1C-A41C-4151-A876-822F8E05B76C}" srcOrd="0" destOrd="0" presId="urn:microsoft.com/office/officeart/2018/2/layout/IconLabelList"/>
    <dgm:cxn modelId="{53C29265-A751-4FDD-BCAE-BB47A83085ED}" srcId="{145296CC-503A-4311-8BA3-A9E123D8B9C6}" destId="{D7A407A8-DA1F-4C24-B069-2AD7424F7208}" srcOrd="0" destOrd="0" parTransId="{F18020CE-B3B0-409A-AFDE-DE76D3CECBF1}" sibTransId="{DE7A7310-3E85-4BEE-B10B-2F7C9022B6C9}"/>
    <dgm:cxn modelId="{9120FA8A-9DA3-469E-BF07-C398D2B72FEA}" srcId="{145296CC-503A-4311-8BA3-A9E123D8B9C6}" destId="{063E8F23-EE0B-411F-B471-E6AE0FF0F4A7}" srcOrd="1" destOrd="0" parTransId="{47C491EB-11C5-45B6-A9C4-75EC9EB31932}" sibTransId="{B4404140-0C36-4722-9355-E8C3863A733C}"/>
    <dgm:cxn modelId="{06707B9B-363D-4F3E-8B59-59573D47D3C3}" srcId="{145296CC-503A-4311-8BA3-A9E123D8B9C6}" destId="{A3AD8C25-D2C4-4C90-A4DE-05CD825598A1}" srcOrd="2" destOrd="0" parTransId="{0475F562-E038-4F25-B134-CC1BF55ADAC5}" sibTransId="{CF8F10F4-0FE7-40D7-9BDF-50D0A3B72B46}"/>
    <dgm:cxn modelId="{1EB3A2A0-3753-4747-BFB5-93259CE3730B}" type="presOf" srcId="{145296CC-503A-4311-8BA3-A9E123D8B9C6}" destId="{9BCD6F6C-6259-4DDA-AB5C-12DE403CE1DC}" srcOrd="0" destOrd="0" presId="urn:microsoft.com/office/officeart/2018/2/layout/IconLabelList"/>
    <dgm:cxn modelId="{5704ADF3-6FD5-4D96-B776-949414CD9447}" type="presOf" srcId="{A3AD8C25-D2C4-4C90-A4DE-05CD825598A1}" destId="{8C83683E-5245-408D-9EAE-B3D5C8872150}" srcOrd="0" destOrd="0" presId="urn:microsoft.com/office/officeart/2018/2/layout/IconLabelList"/>
    <dgm:cxn modelId="{C2363E3E-B9CD-4710-AD45-8CFA9FE8B9B5}" type="presParOf" srcId="{9BCD6F6C-6259-4DDA-AB5C-12DE403CE1DC}" destId="{CD611FD3-4F65-44CF-AC27-953449DD266B}" srcOrd="0" destOrd="0" presId="urn:microsoft.com/office/officeart/2018/2/layout/IconLabelList"/>
    <dgm:cxn modelId="{2DFEABC6-438C-4BAF-BD5B-EB4E9BF00FBC}" type="presParOf" srcId="{CD611FD3-4F65-44CF-AC27-953449DD266B}" destId="{D6790837-E52B-406A-9F07-2C08A5C3ADFF}" srcOrd="0" destOrd="0" presId="urn:microsoft.com/office/officeart/2018/2/layout/IconLabelList"/>
    <dgm:cxn modelId="{F7242622-581D-4691-91C1-5ED5AFA3C887}" type="presParOf" srcId="{CD611FD3-4F65-44CF-AC27-953449DD266B}" destId="{71D7A088-06C3-46B9-928F-537995F5A9D7}" srcOrd="1" destOrd="0" presId="urn:microsoft.com/office/officeart/2018/2/layout/IconLabelList"/>
    <dgm:cxn modelId="{72DB8894-50F4-4E4E-A1A6-7AE1640D4124}" type="presParOf" srcId="{CD611FD3-4F65-44CF-AC27-953449DD266B}" destId="{F8A37660-FEA1-4699-AF13-88F1EA6F7858}" srcOrd="2" destOrd="0" presId="urn:microsoft.com/office/officeart/2018/2/layout/IconLabelList"/>
    <dgm:cxn modelId="{C0EF4D92-C41E-42CC-B6DA-C6C0B1046068}" type="presParOf" srcId="{9BCD6F6C-6259-4DDA-AB5C-12DE403CE1DC}" destId="{ACEEAED5-46E8-4BE7-A1AE-E14873CD16FF}" srcOrd="1" destOrd="0" presId="urn:microsoft.com/office/officeart/2018/2/layout/IconLabelList"/>
    <dgm:cxn modelId="{04E051BD-396A-42A6-AB9F-10DE0C755101}" type="presParOf" srcId="{9BCD6F6C-6259-4DDA-AB5C-12DE403CE1DC}" destId="{843229E0-5809-49BC-AAFF-49B04B690454}" srcOrd="2" destOrd="0" presId="urn:microsoft.com/office/officeart/2018/2/layout/IconLabelList"/>
    <dgm:cxn modelId="{CA77558C-74EC-4765-889B-CD438E4EB6D6}" type="presParOf" srcId="{843229E0-5809-49BC-AAFF-49B04B690454}" destId="{FE06095F-7645-415C-BFDF-4F981EF75CE0}" srcOrd="0" destOrd="0" presId="urn:microsoft.com/office/officeart/2018/2/layout/IconLabelList"/>
    <dgm:cxn modelId="{D56BEB5F-2BB5-47D8-839D-7A059033D877}" type="presParOf" srcId="{843229E0-5809-49BC-AAFF-49B04B690454}" destId="{55520413-3E8D-499B-951A-E2A6E3F1A9E2}" srcOrd="1" destOrd="0" presId="urn:microsoft.com/office/officeart/2018/2/layout/IconLabelList"/>
    <dgm:cxn modelId="{09B302F0-8A7F-468D-9442-96CF042C6819}" type="presParOf" srcId="{843229E0-5809-49BC-AAFF-49B04B690454}" destId="{229B2B1C-A41C-4151-A876-822F8E05B76C}" srcOrd="2" destOrd="0" presId="urn:microsoft.com/office/officeart/2018/2/layout/IconLabelList"/>
    <dgm:cxn modelId="{8C1114A6-C7C0-4932-AC1D-3D5FD40B26FC}" type="presParOf" srcId="{9BCD6F6C-6259-4DDA-AB5C-12DE403CE1DC}" destId="{6C8679D5-3301-4B09-8AF8-C954437A088E}" srcOrd="3" destOrd="0" presId="urn:microsoft.com/office/officeart/2018/2/layout/IconLabelList"/>
    <dgm:cxn modelId="{FAA2ED24-7DFA-464D-9560-D83D5089E8F5}" type="presParOf" srcId="{9BCD6F6C-6259-4DDA-AB5C-12DE403CE1DC}" destId="{EEEC1869-A500-4410-9B27-209F2FCC5C77}" srcOrd="4" destOrd="0" presId="urn:microsoft.com/office/officeart/2018/2/layout/IconLabelList"/>
    <dgm:cxn modelId="{C15DA030-34EC-46ED-BC53-3DD72CC12F58}" type="presParOf" srcId="{EEEC1869-A500-4410-9B27-209F2FCC5C77}" destId="{649B7001-825D-411B-82F6-83454AF53928}" srcOrd="0" destOrd="0" presId="urn:microsoft.com/office/officeart/2018/2/layout/IconLabelList"/>
    <dgm:cxn modelId="{0208355B-6129-4D0F-B9CC-860AF3D88C6E}" type="presParOf" srcId="{EEEC1869-A500-4410-9B27-209F2FCC5C77}" destId="{54D04DA6-7740-488A-B47C-7285F1DA4905}" srcOrd="1" destOrd="0" presId="urn:microsoft.com/office/officeart/2018/2/layout/IconLabelList"/>
    <dgm:cxn modelId="{1D91F53E-3434-4927-9F16-227FD1582346}" type="presParOf" srcId="{EEEC1869-A500-4410-9B27-209F2FCC5C77}" destId="{8C83683E-5245-408D-9EAE-B3D5C8872150}"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4E89BC-3985-442C-9D7A-484B72749BBA}"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380F85B9-9502-4D31-BB8A-8C4AE57B0AF3}">
      <dgm:prSet/>
      <dgm:spPr/>
      <dgm:t>
        <a:bodyPr/>
        <a:lstStyle/>
        <a:p>
          <a:r>
            <a:rPr lang="en-GB" dirty="0"/>
            <a:t>Problem focused coping</a:t>
          </a:r>
          <a:endParaRPr lang="en-US" dirty="0"/>
        </a:p>
      </dgm:t>
    </dgm:pt>
    <dgm:pt modelId="{4810F4FC-EDA1-427A-9D25-00696F7B2F6E}" type="parTrans" cxnId="{A5869EB0-A55C-42D4-93E8-DA150CE8687A}">
      <dgm:prSet/>
      <dgm:spPr/>
      <dgm:t>
        <a:bodyPr/>
        <a:lstStyle/>
        <a:p>
          <a:endParaRPr lang="en-US"/>
        </a:p>
      </dgm:t>
    </dgm:pt>
    <dgm:pt modelId="{B3C86150-7BF8-4EF7-8B39-59ADDF350C72}" type="sibTrans" cxnId="{A5869EB0-A55C-42D4-93E8-DA150CE8687A}">
      <dgm:prSet/>
      <dgm:spPr/>
      <dgm:t>
        <a:bodyPr/>
        <a:lstStyle/>
        <a:p>
          <a:endParaRPr lang="en-US"/>
        </a:p>
      </dgm:t>
    </dgm:pt>
    <dgm:pt modelId="{304B7805-69ED-47C9-A5C8-61EFAAFA066C}">
      <dgm:prSet/>
      <dgm:spPr/>
      <dgm:t>
        <a:bodyPr/>
        <a:lstStyle/>
        <a:p>
          <a:r>
            <a:rPr lang="en-GB"/>
            <a:t>Emotion focused coping</a:t>
          </a:r>
          <a:endParaRPr lang="en-US"/>
        </a:p>
      </dgm:t>
    </dgm:pt>
    <dgm:pt modelId="{36ADE42C-88F2-42F0-AA60-CA290C629F28}" type="parTrans" cxnId="{FA254CC7-2FC3-48FA-B628-29A49B5ACD3B}">
      <dgm:prSet/>
      <dgm:spPr/>
      <dgm:t>
        <a:bodyPr/>
        <a:lstStyle/>
        <a:p>
          <a:endParaRPr lang="en-US"/>
        </a:p>
      </dgm:t>
    </dgm:pt>
    <dgm:pt modelId="{3409C7A2-284C-4AE4-8298-A77C71A6FCCF}" type="sibTrans" cxnId="{FA254CC7-2FC3-48FA-B628-29A49B5ACD3B}">
      <dgm:prSet/>
      <dgm:spPr/>
      <dgm:t>
        <a:bodyPr/>
        <a:lstStyle/>
        <a:p>
          <a:endParaRPr lang="en-US"/>
        </a:p>
      </dgm:t>
    </dgm:pt>
    <dgm:pt modelId="{8075F834-61F2-4467-8F05-E83DE94A0447}">
      <dgm:prSet/>
      <dgm:spPr/>
      <dgm:t>
        <a:bodyPr/>
        <a:lstStyle/>
        <a:p>
          <a:r>
            <a:rPr lang="en-GB" dirty="0"/>
            <a:t>Avoidant coping</a:t>
          </a:r>
          <a:endParaRPr lang="en-US" dirty="0"/>
        </a:p>
      </dgm:t>
    </dgm:pt>
    <dgm:pt modelId="{0EC3F72D-AA0E-4625-ABDC-781BBADE2AD0}" type="parTrans" cxnId="{F570E449-16D9-4F8A-BA29-F101764AA390}">
      <dgm:prSet/>
      <dgm:spPr/>
      <dgm:t>
        <a:bodyPr/>
        <a:lstStyle/>
        <a:p>
          <a:endParaRPr lang="en-US"/>
        </a:p>
      </dgm:t>
    </dgm:pt>
    <dgm:pt modelId="{BC4C49B1-ADD9-4B78-BF13-5EA9BDEBDEEA}" type="sibTrans" cxnId="{F570E449-16D9-4F8A-BA29-F101764AA390}">
      <dgm:prSet/>
      <dgm:spPr/>
      <dgm:t>
        <a:bodyPr/>
        <a:lstStyle/>
        <a:p>
          <a:endParaRPr lang="en-US"/>
        </a:p>
      </dgm:t>
    </dgm:pt>
    <dgm:pt modelId="{5DBCE46C-A97D-4911-88FC-F12127D023EA}" type="pres">
      <dgm:prSet presAssocID="{094E89BC-3985-442C-9D7A-484B72749BBA}" presName="cycle" presStyleCnt="0">
        <dgm:presLayoutVars>
          <dgm:dir/>
          <dgm:resizeHandles val="exact"/>
        </dgm:presLayoutVars>
      </dgm:prSet>
      <dgm:spPr/>
    </dgm:pt>
    <dgm:pt modelId="{59622965-568B-4369-AF87-7D704652E0BC}" type="pres">
      <dgm:prSet presAssocID="{380F85B9-9502-4D31-BB8A-8C4AE57B0AF3}" presName="dummy" presStyleCnt="0"/>
      <dgm:spPr/>
    </dgm:pt>
    <dgm:pt modelId="{D994C1E1-7ABF-478D-9EDC-E8664C1CC293}" type="pres">
      <dgm:prSet presAssocID="{380F85B9-9502-4D31-BB8A-8C4AE57B0AF3}" presName="node" presStyleLbl="revTx" presStyleIdx="0" presStyleCnt="3">
        <dgm:presLayoutVars>
          <dgm:bulletEnabled val="1"/>
        </dgm:presLayoutVars>
      </dgm:prSet>
      <dgm:spPr/>
    </dgm:pt>
    <dgm:pt modelId="{C8B9ED5C-CE2E-4C9B-8194-7FCCB60BD453}" type="pres">
      <dgm:prSet presAssocID="{B3C86150-7BF8-4EF7-8B39-59ADDF350C72}" presName="sibTrans" presStyleLbl="node1" presStyleIdx="0" presStyleCnt="3"/>
      <dgm:spPr/>
    </dgm:pt>
    <dgm:pt modelId="{0E266AFB-4EA3-469F-8E29-9D33162BC74D}" type="pres">
      <dgm:prSet presAssocID="{304B7805-69ED-47C9-A5C8-61EFAAFA066C}" presName="dummy" presStyleCnt="0"/>
      <dgm:spPr/>
    </dgm:pt>
    <dgm:pt modelId="{8FD23C7A-A950-4CFB-BA00-FB127BD3B467}" type="pres">
      <dgm:prSet presAssocID="{304B7805-69ED-47C9-A5C8-61EFAAFA066C}" presName="node" presStyleLbl="revTx" presStyleIdx="1" presStyleCnt="3">
        <dgm:presLayoutVars>
          <dgm:bulletEnabled val="1"/>
        </dgm:presLayoutVars>
      </dgm:prSet>
      <dgm:spPr/>
    </dgm:pt>
    <dgm:pt modelId="{D489B4AA-4F53-4783-85BB-F36B9DD38150}" type="pres">
      <dgm:prSet presAssocID="{3409C7A2-284C-4AE4-8298-A77C71A6FCCF}" presName="sibTrans" presStyleLbl="node1" presStyleIdx="1" presStyleCnt="3"/>
      <dgm:spPr/>
    </dgm:pt>
    <dgm:pt modelId="{C90AE220-E906-47C4-A029-786364F604F4}" type="pres">
      <dgm:prSet presAssocID="{8075F834-61F2-4467-8F05-E83DE94A0447}" presName="dummy" presStyleCnt="0"/>
      <dgm:spPr/>
    </dgm:pt>
    <dgm:pt modelId="{A79A432C-0C6D-4044-AFFA-824E7E1F6E61}" type="pres">
      <dgm:prSet presAssocID="{8075F834-61F2-4467-8F05-E83DE94A0447}" presName="node" presStyleLbl="revTx" presStyleIdx="2" presStyleCnt="3">
        <dgm:presLayoutVars>
          <dgm:bulletEnabled val="1"/>
        </dgm:presLayoutVars>
      </dgm:prSet>
      <dgm:spPr/>
    </dgm:pt>
    <dgm:pt modelId="{907C3FD2-584B-4906-88A1-07F822A47507}" type="pres">
      <dgm:prSet presAssocID="{BC4C49B1-ADD9-4B78-BF13-5EA9BDEBDEEA}" presName="sibTrans" presStyleLbl="node1" presStyleIdx="2" presStyleCnt="3"/>
      <dgm:spPr/>
    </dgm:pt>
  </dgm:ptLst>
  <dgm:cxnLst>
    <dgm:cxn modelId="{AAA6CD29-B6E6-4869-8A53-DE8FE9957A2A}" type="presOf" srcId="{380F85B9-9502-4D31-BB8A-8C4AE57B0AF3}" destId="{D994C1E1-7ABF-478D-9EDC-E8664C1CC293}" srcOrd="0" destOrd="0" presId="urn:microsoft.com/office/officeart/2005/8/layout/cycle1"/>
    <dgm:cxn modelId="{5177DB30-36A0-494D-AB33-2F36D8FBE878}" type="presOf" srcId="{8075F834-61F2-4467-8F05-E83DE94A0447}" destId="{A79A432C-0C6D-4044-AFFA-824E7E1F6E61}" srcOrd="0" destOrd="0" presId="urn:microsoft.com/office/officeart/2005/8/layout/cycle1"/>
    <dgm:cxn modelId="{F570E449-16D9-4F8A-BA29-F101764AA390}" srcId="{094E89BC-3985-442C-9D7A-484B72749BBA}" destId="{8075F834-61F2-4467-8F05-E83DE94A0447}" srcOrd="2" destOrd="0" parTransId="{0EC3F72D-AA0E-4625-ABDC-781BBADE2AD0}" sibTransId="{BC4C49B1-ADD9-4B78-BF13-5EA9BDEBDEEA}"/>
    <dgm:cxn modelId="{ABCCBB4D-18BD-4355-A95B-5B36F0EFF67A}" type="presOf" srcId="{3409C7A2-284C-4AE4-8298-A77C71A6FCCF}" destId="{D489B4AA-4F53-4783-85BB-F36B9DD38150}" srcOrd="0" destOrd="0" presId="urn:microsoft.com/office/officeart/2005/8/layout/cycle1"/>
    <dgm:cxn modelId="{0AE73A70-54D3-4F2A-923A-F166FA94CDFF}" type="presOf" srcId="{B3C86150-7BF8-4EF7-8B39-59ADDF350C72}" destId="{C8B9ED5C-CE2E-4C9B-8194-7FCCB60BD453}" srcOrd="0" destOrd="0" presId="urn:microsoft.com/office/officeart/2005/8/layout/cycle1"/>
    <dgm:cxn modelId="{CA23BE8B-B83A-45B4-BF0B-372256E9B873}" type="presOf" srcId="{304B7805-69ED-47C9-A5C8-61EFAAFA066C}" destId="{8FD23C7A-A950-4CFB-BA00-FB127BD3B467}" srcOrd="0" destOrd="0" presId="urn:microsoft.com/office/officeart/2005/8/layout/cycle1"/>
    <dgm:cxn modelId="{07C412A7-C0D2-4391-8965-815BD5B2ED12}" type="presOf" srcId="{094E89BC-3985-442C-9D7A-484B72749BBA}" destId="{5DBCE46C-A97D-4911-88FC-F12127D023EA}" srcOrd="0" destOrd="0" presId="urn:microsoft.com/office/officeart/2005/8/layout/cycle1"/>
    <dgm:cxn modelId="{A5869EB0-A55C-42D4-93E8-DA150CE8687A}" srcId="{094E89BC-3985-442C-9D7A-484B72749BBA}" destId="{380F85B9-9502-4D31-BB8A-8C4AE57B0AF3}" srcOrd="0" destOrd="0" parTransId="{4810F4FC-EDA1-427A-9D25-00696F7B2F6E}" sibTransId="{B3C86150-7BF8-4EF7-8B39-59ADDF350C72}"/>
    <dgm:cxn modelId="{FA254CC7-2FC3-48FA-B628-29A49B5ACD3B}" srcId="{094E89BC-3985-442C-9D7A-484B72749BBA}" destId="{304B7805-69ED-47C9-A5C8-61EFAAFA066C}" srcOrd="1" destOrd="0" parTransId="{36ADE42C-88F2-42F0-AA60-CA290C629F28}" sibTransId="{3409C7A2-284C-4AE4-8298-A77C71A6FCCF}"/>
    <dgm:cxn modelId="{CC0C2DCD-F6B5-4ACE-BB22-266E27D81031}" type="presOf" srcId="{BC4C49B1-ADD9-4B78-BF13-5EA9BDEBDEEA}" destId="{907C3FD2-584B-4906-88A1-07F822A47507}" srcOrd="0" destOrd="0" presId="urn:microsoft.com/office/officeart/2005/8/layout/cycle1"/>
    <dgm:cxn modelId="{678D21EC-6E0D-4EF8-90B5-8A4196CC37AA}" type="presParOf" srcId="{5DBCE46C-A97D-4911-88FC-F12127D023EA}" destId="{59622965-568B-4369-AF87-7D704652E0BC}" srcOrd="0" destOrd="0" presId="urn:microsoft.com/office/officeart/2005/8/layout/cycle1"/>
    <dgm:cxn modelId="{4A6864E5-F396-4715-AABF-DCD00D299CD4}" type="presParOf" srcId="{5DBCE46C-A97D-4911-88FC-F12127D023EA}" destId="{D994C1E1-7ABF-478D-9EDC-E8664C1CC293}" srcOrd="1" destOrd="0" presId="urn:microsoft.com/office/officeart/2005/8/layout/cycle1"/>
    <dgm:cxn modelId="{AB323126-8FE2-4E76-B6B3-FC882CC4D8BA}" type="presParOf" srcId="{5DBCE46C-A97D-4911-88FC-F12127D023EA}" destId="{C8B9ED5C-CE2E-4C9B-8194-7FCCB60BD453}" srcOrd="2" destOrd="0" presId="urn:microsoft.com/office/officeart/2005/8/layout/cycle1"/>
    <dgm:cxn modelId="{FBB64582-F233-422E-93FD-703819FDA563}" type="presParOf" srcId="{5DBCE46C-A97D-4911-88FC-F12127D023EA}" destId="{0E266AFB-4EA3-469F-8E29-9D33162BC74D}" srcOrd="3" destOrd="0" presId="urn:microsoft.com/office/officeart/2005/8/layout/cycle1"/>
    <dgm:cxn modelId="{4DA3B20C-05A7-48A3-8F3E-980A37406486}" type="presParOf" srcId="{5DBCE46C-A97D-4911-88FC-F12127D023EA}" destId="{8FD23C7A-A950-4CFB-BA00-FB127BD3B467}" srcOrd="4" destOrd="0" presId="urn:microsoft.com/office/officeart/2005/8/layout/cycle1"/>
    <dgm:cxn modelId="{71DACEF9-342C-42EA-B4A7-725A3C29C9B1}" type="presParOf" srcId="{5DBCE46C-A97D-4911-88FC-F12127D023EA}" destId="{D489B4AA-4F53-4783-85BB-F36B9DD38150}" srcOrd="5" destOrd="0" presId="urn:microsoft.com/office/officeart/2005/8/layout/cycle1"/>
    <dgm:cxn modelId="{B47E3965-E9E1-4B64-8843-DB44CD62005B}" type="presParOf" srcId="{5DBCE46C-A97D-4911-88FC-F12127D023EA}" destId="{C90AE220-E906-47C4-A029-786364F604F4}" srcOrd="6" destOrd="0" presId="urn:microsoft.com/office/officeart/2005/8/layout/cycle1"/>
    <dgm:cxn modelId="{44E1E155-C3F3-48FF-8FF3-095D74063E58}" type="presParOf" srcId="{5DBCE46C-A97D-4911-88FC-F12127D023EA}" destId="{A79A432C-0C6D-4044-AFFA-824E7E1F6E61}" srcOrd="7" destOrd="0" presId="urn:microsoft.com/office/officeart/2005/8/layout/cycle1"/>
    <dgm:cxn modelId="{18CC84BB-0136-4C2A-A400-F31C91DEC915}" type="presParOf" srcId="{5DBCE46C-A97D-4911-88FC-F12127D023EA}" destId="{907C3FD2-584B-4906-88A1-07F822A47507}"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90837-E52B-406A-9F07-2C08A5C3ADFF}">
      <dsp:nvSpPr>
        <dsp:cNvPr id="0" name=""/>
        <dsp:cNvSpPr/>
      </dsp:nvSpPr>
      <dsp:spPr>
        <a:xfrm>
          <a:off x="947201" y="818755"/>
          <a:ext cx="1451800" cy="14518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8A37660-FEA1-4699-AF13-88F1EA6F7858}">
      <dsp:nvSpPr>
        <dsp:cNvPr id="0" name=""/>
        <dsp:cNvSpPr/>
      </dsp:nvSpPr>
      <dsp:spPr>
        <a:xfrm>
          <a:off x="59990" y="2654049"/>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kern="1200"/>
            <a:t>Primary level interventions  - focused around prevention </a:t>
          </a:r>
          <a:endParaRPr lang="en-US" sz="1800" kern="1200"/>
        </a:p>
      </dsp:txBody>
      <dsp:txXfrm>
        <a:off x="59990" y="2654049"/>
        <a:ext cx="3226223" cy="720000"/>
      </dsp:txXfrm>
    </dsp:sp>
    <dsp:sp modelId="{FE06095F-7645-415C-BFDF-4F981EF75CE0}">
      <dsp:nvSpPr>
        <dsp:cNvPr id="0" name=""/>
        <dsp:cNvSpPr/>
      </dsp:nvSpPr>
      <dsp:spPr>
        <a:xfrm>
          <a:off x="4738014" y="818755"/>
          <a:ext cx="1451800" cy="14518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29B2B1C-A41C-4151-A876-822F8E05B76C}">
      <dsp:nvSpPr>
        <dsp:cNvPr id="0" name=""/>
        <dsp:cNvSpPr/>
      </dsp:nvSpPr>
      <dsp:spPr>
        <a:xfrm>
          <a:off x="3850802" y="2654049"/>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kern="1200" dirty="0"/>
            <a:t>Secondary level interventions – focused around early intervention and coping </a:t>
          </a:r>
          <a:endParaRPr lang="en-US" sz="1800" kern="1200" dirty="0"/>
        </a:p>
      </dsp:txBody>
      <dsp:txXfrm>
        <a:off x="3850802" y="2654049"/>
        <a:ext cx="3226223" cy="720000"/>
      </dsp:txXfrm>
    </dsp:sp>
    <dsp:sp modelId="{649B7001-825D-411B-82F6-83454AF53928}">
      <dsp:nvSpPr>
        <dsp:cNvPr id="0" name=""/>
        <dsp:cNvSpPr/>
      </dsp:nvSpPr>
      <dsp:spPr>
        <a:xfrm>
          <a:off x="8528826" y="818755"/>
          <a:ext cx="1451800" cy="14518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C83683E-5245-408D-9EAE-B3D5C8872150}">
      <dsp:nvSpPr>
        <dsp:cNvPr id="0" name=""/>
        <dsp:cNvSpPr/>
      </dsp:nvSpPr>
      <dsp:spPr>
        <a:xfrm>
          <a:off x="7641615" y="2654049"/>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kern="1200"/>
            <a:t>Tertiary level interventions -  treatment, counselling, job redesign etc </a:t>
          </a:r>
          <a:endParaRPr lang="en-US" sz="1800" kern="1200"/>
        </a:p>
      </dsp:txBody>
      <dsp:txXfrm>
        <a:off x="7641615" y="2654049"/>
        <a:ext cx="3226223"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94C1E1-7ABF-478D-9EDC-E8664C1CC293}">
      <dsp:nvSpPr>
        <dsp:cNvPr id="0" name=""/>
        <dsp:cNvSpPr/>
      </dsp:nvSpPr>
      <dsp:spPr>
        <a:xfrm>
          <a:off x="2417393" y="253274"/>
          <a:ext cx="1293176" cy="12931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GB" sz="2700" kern="1200" dirty="0"/>
            <a:t>Problem focused coping</a:t>
          </a:r>
          <a:endParaRPr lang="en-US" sz="2700" kern="1200" dirty="0"/>
        </a:p>
      </dsp:txBody>
      <dsp:txXfrm>
        <a:off x="2417393" y="253274"/>
        <a:ext cx="1293176" cy="1293176"/>
      </dsp:txXfrm>
    </dsp:sp>
    <dsp:sp modelId="{C8B9ED5C-CE2E-4C9B-8194-7FCCB60BD453}">
      <dsp:nvSpPr>
        <dsp:cNvPr id="0" name=""/>
        <dsp:cNvSpPr/>
      </dsp:nvSpPr>
      <dsp:spPr>
        <a:xfrm>
          <a:off x="447464" y="-1214"/>
          <a:ext cx="3057944" cy="3057944"/>
        </a:xfrm>
        <a:prstGeom prst="circularArrow">
          <a:avLst>
            <a:gd name="adj1" fmla="val 8246"/>
            <a:gd name="adj2" fmla="val 575939"/>
            <a:gd name="adj3" fmla="val 2964670"/>
            <a:gd name="adj4" fmla="val 51177"/>
            <a:gd name="adj5" fmla="val 9621"/>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D23C7A-A950-4CFB-BA00-FB127BD3B467}">
      <dsp:nvSpPr>
        <dsp:cNvPr id="0" name=""/>
        <dsp:cNvSpPr/>
      </dsp:nvSpPr>
      <dsp:spPr>
        <a:xfrm>
          <a:off x="1329848" y="2136957"/>
          <a:ext cx="1293176" cy="12931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GB" sz="2700" kern="1200"/>
            <a:t>Emotion focused coping</a:t>
          </a:r>
          <a:endParaRPr lang="en-US" sz="2700" kern="1200"/>
        </a:p>
      </dsp:txBody>
      <dsp:txXfrm>
        <a:off x="1329848" y="2136957"/>
        <a:ext cx="1293176" cy="1293176"/>
      </dsp:txXfrm>
    </dsp:sp>
    <dsp:sp modelId="{D489B4AA-4F53-4783-85BB-F36B9DD38150}">
      <dsp:nvSpPr>
        <dsp:cNvPr id="0" name=""/>
        <dsp:cNvSpPr/>
      </dsp:nvSpPr>
      <dsp:spPr>
        <a:xfrm>
          <a:off x="447464" y="-1214"/>
          <a:ext cx="3057944" cy="3057944"/>
        </a:xfrm>
        <a:prstGeom prst="circularArrow">
          <a:avLst>
            <a:gd name="adj1" fmla="val 8246"/>
            <a:gd name="adj2" fmla="val 575939"/>
            <a:gd name="adj3" fmla="val 10172884"/>
            <a:gd name="adj4" fmla="val 7259391"/>
            <a:gd name="adj5" fmla="val 9621"/>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9A432C-0C6D-4044-AFFA-824E7E1F6E61}">
      <dsp:nvSpPr>
        <dsp:cNvPr id="0" name=""/>
        <dsp:cNvSpPr/>
      </dsp:nvSpPr>
      <dsp:spPr>
        <a:xfrm>
          <a:off x="242303" y="253274"/>
          <a:ext cx="1293176" cy="12931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GB" sz="2700" kern="1200" dirty="0"/>
            <a:t>Avoidant coping</a:t>
          </a:r>
          <a:endParaRPr lang="en-US" sz="2700" kern="1200" dirty="0"/>
        </a:p>
      </dsp:txBody>
      <dsp:txXfrm>
        <a:off x="242303" y="253274"/>
        <a:ext cx="1293176" cy="1293176"/>
      </dsp:txXfrm>
    </dsp:sp>
    <dsp:sp modelId="{907C3FD2-584B-4906-88A1-07F822A47507}">
      <dsp:nvSpPr>
        <dsp:cNvPr id="0" name=""/>
        <dsp:cNvSpPr/>
      </dsp:nvSpPr>
      <dsp:spPr>
        <a:xfrm>
          <a:off x="447464" y="-1214"/>
          <a:ext cx="3057944" cy="3057944"/>
        </a:xfrm>
        <a:prstGeom prst="circularArrow">
          <a:avLst>
            <a:gd name="adj1" fmla="val 8246"/>
            <a:gd name="adj2" fmla="val 575939"/>
            <a:gd name="adj3" fmla="val 16857482"/>
            <a:gd name="adj4" fmla="val 14966579"/>
            <a:gd name="adj5" fmla="val 9621"/>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751718-B623-4D35-BD23-F41ABE86E352}" type="datetimeFigureOut">
              <a:rPr lang="en-GB" smtClean="0"/>
              <a:t>06/11/2024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3419A-E931-4F7B-A21E-435B94E300C0}" type="slidenum">
              <a:rPr lang="en-GB" smtClean="0"/>
              <a:t>‹#›</a:t>
            </a:fld>
            <a:endParaRPr lang="en-GB"/>
          </a:p>
        </p:txBody>
      </p:sp>
    </p:spTree>
    <p:extLst>
      <p:ext uri="{BB962C8B-B14F-4D97-AF65-F5344CB8AC3E}">
        <p14:creationId xmlns:p14="http://schemas.microsoft.com/office/powerpoint/2010/main" val="3817589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70634-EAB3-F14B-811C-0326FCB1D1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411A9A-E0B6-9E42-B50E-413BCC4C4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AC884-4DB1-294A-94B0-DB3C9516472A}"/>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5" name="Footer Placeholder 4">
            <a:extLst>
              <a:ext uri="{FF2B5EF4-FFF2-40B4-BE49-F238E27FC236}">
                <a16:creationId xmlns:a16="http://schemas.microsoft.com/office/drawing/2014/main" id="{AB439269-9E56-D94E-8AB5-3BF24A7F6E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FABC-1EB8-6641-BCEC-59125FB0E318}"/>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26961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2463-32E7-9F4D-BB4E-0858F4322CEA}"/>
              </a:ext>
            </a:extLst>
          </p:cNvPr>
          <p:cNvSpPr>
            <a:spLocks noGrp="1"/>
          </p:cNvSpPr>
          <p:nvPr>
            <p:ph type="title"/>
          </p:nvPr>
        </p:nvSpPr>
        <p:spPr>
          <a:xfrm>
            <a:off x="838200" y="1"/>
            <a:ext cx="10515600" cy="947056"/>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0A9FD94-B582-1940-AD95-758C220E3A0A}"/>
              </a:ext>
            </a:extLst>
          </p:cNvPr>
          <p:cNvSpPr>
            <a:spLocks noGrp="1"/>
          </p:cNvSpPr>
          <p:nvPr>
            <p:ph idx="1"/>
          </p:nvPr>
        </p:nvSpPr>
        <p:spPr>
          <a:xfrm>
            <a:off x="838200" y="1219200"/>
            <a:ext cx="10515600" cy="4615543"/>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0BED26E-DC5C-2049-8F0B-509170BB21BD}"/>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5" name="Footer Placeholder 4">
            <a:extLst>
              <a:ext uri="{FF2B5EF4-FFF2-40B4-BE49-F238E27FC236}">
                <a16:creationId xmlns:a16="http://schemas.microsoft.com/office/drawing/2014/main" id="{C28A340C-2088-3E4A-81E5-A1B8F7CB0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63973-0B85-E940-9BD2-9ECBBE126725}"/>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559846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AF91-663C-5A43-9A1B-CE6D583CF4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5C8DED-5BBD-BE4B-BF0F-BD2A544515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00B-BD32-B841-A7E4-B94F74E73D52}"/>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5" name="Footer Placeholder 4">
            <a:extLst>
              <a:ext uri="{FF2B5EF4-FFF2-40B4-BE49-F238E27FC236}">
                <a16:creationId xmlns:a16="http://schemas.microsoft.com/office/drawing/2014/main" id="{87758581-F86D-2A47-92C0-5C8ED25A8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96395-617D-2D4B-B4A9-0A28D554329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397922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5892-7097-5443-A389-2DD7F6A49805}"/>
              </a:ext>
            </a:extLst>
          </p:cNvPr>
          <p:cNvSpPr>
            <a:spLocks noGrp="1"/>
          </p:cNvSpPr>
          <p:nvPr>
            <p:ph type="title"/>
          </p:nvPr>
        </p:nvSpPr>
        <p:spPr>
          <a:xfrm>
            <a:off x="838200" y="1"/>
            <a:ext cx="10515600" cy="947056"/>
          </a:xfrm>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0994896-C901-804C-8AFC-E8135B42C7E1}"/>
              </a:ext>
            </a:extLst>
          </p:cNvPr>
          <p:cNvSpPr>
            <a:spLocks noGrp="1"/>
          </p:cNvSpPr>
          <p:nvPr>
            <p:ph sz="half" idx="1"/>
          </p:nvPr>
        </p:nvSpPr>
        <p:spPr>
          <a:xfrm>
            <a:off x="838200" y="1230086"/>
            <a:ext cx="5181600" cy="45066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CF24C-F53E-C84C-9FDB-6DF2709B9DFC}"/>
              </a:ext>
            </a:extLst>
          </p:cNvPr>
          <p:cNvSpPr>
            <a:spLocks noGrp="1"/>
          </p:cNvSpPr>
          <p:nvPr>
            <p:ph sz="half" idx="2"/>
          </p:nvPr>
        </p:nvSpPr>
        <p:spPr>
          <a:xfrm>
            <a:off x="6172200" y="1230086"/>
            <a:ext cx="5181600" cy="45066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2B53F9-3B43-214D-9F2D-99A04B547E31}"/>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6" name="Footer Placeholder 5">
            <a:extLst>
              <a:ext uri="{FF2B5EF4-FFF2-40B4-BE49-F238E27FC236}">
                <a16:creationId xmlns:a16="http://schemas.microsoft.com/office/drawing/2014/main" id="{E194A176-4607-1240-8CD8-7239EAEE0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7DB4B1-C194-F64B-B45E-0436D072D1CD}"/>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015047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5E4D-732F-3F4E-A267-A23D853DB5E1}"/>
              </a:ext>
            </a:extLst>
          </p:cNvPr>
          <p:cNvSpPr>
            <a:spLocks noGrp="1"/>
          </p:cNvSpPr>
          <p:nvPr>
            <p:ph type="title"/>
          </p:nvPr>
        </p:nvSpPr>
        <p:spPr>
          <a:xfrm>
            <a:off x="839788" y="1"/>
            <a:ext cx="10515600" cy="957942"/>
          </a:xfrm>
        </p:spPr>
        <p:txBody>
          <a:bodyPr/>
          <a:lstStyle>
            <a:lvl1pPr>
              <a:defRPr>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F317F8C5-05FB-4A4C-993F-DB0C4BC07131}"/>
              </a:ext>
            </a:extLst>
          </p:cNvPr>
          <p:cNvSpPr>
            <a:spLocks noGrp="1"/>
          </p:cNvSpPr>
          <p:nvPr>
            <p:ph type="body" idx="1"/>
          </p:nvPr>
        </p:nvSpPr>
        <p:spPr>
          <a:xfrm>
            <a:off x="839788" y="119130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583CAD-CA95-4942-B350-2BA284A9290D}"/>
              </a:ext>
            </a:extLst>
          </p:cNvPr>
          <p:cNvSpPr>
            <a:spLocks noGrp="1"/>
          </p:cNvSpPr>
          <p:nvPr>
            <p:ph sz="half" idx="2"/>
          </p:nvPr>
        </p:nvSpPr>
        <p:spPr>
          <a:xfrm>
            <a:off x="839788" y="2188029"/>
            <a:ext cx="5157787" cy="3679371"/>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01F9FF1-F8B7-0245-B1A8-F3C0AA3695D7}"/>
              </a:ext>
            </a:extLst>
          </p:cNvPr>
          <p:cNvSpPr>
            <a:spLocks noGrp="1"/>
          </p:cNvSpPr>
          <p:nvPr>
            <p:ph type="body" sz="quarter" idx="3"/>
          </p:nvPr>
        </p:nvSpPr>
        <p:spPr>
          <a:xfrm>
            <a:off x="6172200" y="119130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510F58C-1386-9246-947D-85FDBB6E85D5}"/>
              </a:ext>
            </a:extLst>
          </p:cNvPr>
          <p:cNvSpPr>
            <a:spLocks noGrp="1"/>
          </p:cNvSpPr>
          <p:nvPr>
            <p:ph sz="quarter" idx="4"/>
          </p:nvPr>
        </p:nvSpPr>
        <p:spPr>
          <a:xfrm>
            <a:off x="6172200" y="2188029"/>
            <a:ext cx="5183188" cy="3679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EDC79-443C-1843-9A41-F3EB7A9FA593}"/>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8" name="Footer Placeholder 7">
            <a:extLst>
              <a:ext uri="{FF2B5EF4-FFF2-40B4-BE49-F238E27FC236}">
                <a16:creationId xmlns:a16="http://schemas.microsoft.com/office/drawing/2014/main" id="{F5A03C39-D4BA-4143-AE7A-54A7818E1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ADEB7C-FD73-0443-951E-10141418A68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54424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933B-4EDC-4544-8030-0B337A20191E}"/>
              </a:ext>
            </a:extLst>
          </p:cNvPr>
          <p:cNvSpPr>
            <a:spLocks noGrp="1"/>
          </p:cNvSpPr>
          <p:nvPr>
            <p:ph type="title"/>
          </p:nvPr>
        </p:nvSpPr>
        <p:spPr>
          <a:xfrm>
            <a:off x="838200" y="1"/>
            <a:ext cx="10515600" cy="947056"/>
          </a:xfrm>
        </p:spPr>
        <p:txBody>
          <a:bodyPr/>
          <a:lstStyle>
            <a:lvl1pPr>
              <a:defRPr>
                <a:solidFill>
                  <a:schemeClr val="bg1"/>
                </a:solidFill>
              </a:defRPr>
            </a:lvl1pPr>
          </a:lstStyle>
          <a:p>
            <a:r>
              <a:rPr lang="en-US"/>
              <a:t>Click to edit Master title style</a:t>
            </a:r>
          </a:p>
        </p:txBody>
      </p:sp>
      <p:sp>
        <p:nvSpPr>
          <p:cNvPr id="3" name="Date Placeholder 2">
            <a:extLst>
              <a:ext uri="{FF2B5EF4-FFF2-40B4-BE49-F238E27FC236}">
                <a16:creationId xmlns:a16="http://schemas.microsoft.com/office/drawing/2014/main" id="{79A3D763-C1FF-6047-9701-E1CA9B79D113}"/>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4" name="Footer Placeholder 3">
            <a:extLst>
              <a:ext uri="{FF2B5EF4-FFF2-40B4-BE49-F238E27FC236}">
                <a16:creationId xmlns:a16="http://schemas.microsoft.com/office/drawing/2014/main" id="{7E1675C4-F328-DF45-9FE2-1994925A6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348862-EBB4-6F47-88CA-B2A05557327F}"/>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909243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85A43-1554-4140-8D8E-F297FFFF0C6F}"/>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3" name="Footer Placeholder 2">
            <a:extLst>
              <a:ext uri="{FF2B5EF4-FFF2-40B4-BE49-F238E27FC236}">
                <a16:creationId xmlns:a16="http://schemas.microsoft.com/office/drawing/2014/main" id="{8C6750F5-1A01-1C4B-B26B-B32CF653D0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50DF8B-640A-7143-86E1-963B0C903B72}"/>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858342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3724-88A1-3348-BCA7-4779D6672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FBC60D-CB5F-2240-A538-63995D9A4D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66EBFCC-89A3-BC4E-8381-176DDBF3C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426C395-C503-3D4E-B041-9E7B3E3D53DE}"/>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6" name="Footer Placeholder 5">
            <a:extLst>
              <a:ext uri="{FF2B5EF4-FFF2-40B4-BE49-F238E27FC236}">
                <a16:creationId xmlns:a16="http://schemas.microsoft.com/office/drawing/2014/main" id="{BE16B009-3423-B54E-87FC-93E496E787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B708E-17A4-4245-B24D-D53EF0D232E3}"/>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4149895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99353-4102-A34D-A8D5-072775761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3F516B-9F20-1C4F-B616-EC30E1A83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650B85-405D-9344-BC9E-94EFB5194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56524F-4F09-044F-BB78-6FF7D73A8382}"/>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6" name="Footer Placeholder 5">
            <a:extLst>
              <a:ext uri="{FF2B5EF4-FFF2-40B4-BE49-F238E27FC236}">
                <a16:creationId xmlns:a16="http://schemas.microsoft.com/office/drawing/2014/main" id="{9206E5D5-FA8F-3F4C-BBCF-30E9DC1D00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9FDD-89BD-1E46-BCD0-83A5285837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767811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9D9C-0B80-C042-B8A7-3956E39A82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A0EC253-D5E4-9048-85CB-C275178651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7E8905-A6B3-9843-BE23-DCF3AA602372}"/>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5" name="Footer Placeholder 4">
            <a:extLst>
              <a:ext uri="{FF2B5EF4-FFF2-40B4-BE49-F238E27FC236}">
                <a16:creationId xmlns:a16="http://schemas.microsoft.com/office/drawing/2014/main" id="{5D8EA17B-F0A2-1B40-89EE-AF738A30A6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A30ED3-A3D1-5B44-A7D8-CFF5F30D63A9}"/>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449762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81CB5-2BCE-A146-BFFD-17FB2FBAA5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7003A7-09DD-C04E-812C-F86A93D15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47812-AE94-E94C-97EF-B71330388889}"/>
              </a:ext>
            </a:extLst>
          </p:cNvPr>
          <p:cNvSpPr>
            <a:spLocks noGrp="1"/>
          </p:cNvSpPr>
          <p:nvPr>
            <p:ph type="dt" sz="half" idx="10"/>
          </p:nvPr>
        </p:nvSpPr>
        <p:spPr/>
        <p:txBody>
          <a:bodyPr/>
          <a:lstStyle/>
          <a:p>
            <a:fld id="{2DCAEF9C-4E02-A346-B422-50263A4C2AAA}" type="datetimeFigureOut">
              <a:rPr lang="en-US" smtClean="0"/>
              <a:t>11/6/2024</a:t>
            </a:fld>
            <a:endParaRPr lang="en-US"/>
          </a:p>
        </p:txBody>
      </p:sp>
      <p:sp>
        <p:nvSpPr>
          <p:cNvPr id="5" name="Footer Placeholder 4">
            <a:extLst>
              <a:ext uri="{FF2B5EF4-FFF2-40B4-BE49-F238E27FC236}">
                <a16:creationId xmlns:a16="http://schemas.microsoft.com/office/drawing/2014/main" id="{1CA19F82-4CE8-6141-9B2E-697DE379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912ECF-9431-E44B-B007-50EA3719AF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218564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F886-C82A-5D44-9EDA-C9C596D5C1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876708-51F4-7B4C-9DB5-CEE9543FF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1F1467-DA09-EA4F-9F5C-8F2E42F9386B}"/>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5" name="Footer Placeholder 4">
            <a:extLst>
              <a:ext uri="{FF2B5EF4-FFF2-40B4-BE49-F238E27FC236}">
                <a16:creationId xmlns:a16="http://schemas.microsoft.com/office/drawing/2014/main" id="{07361EAA-A1C4-7D4C-A566-5990A4364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0D047-97D0-BA45-8281-13D0DFD6354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27944116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C22-1057-2A48-AF07-BC0F7BBA783D}"/>
              </a:ext>
            </a:extLst>
          </p:cNvPr>
          <p:cNvSpPr>
            <a:spLocks noGrp="1"/>
          </p:cNvSpPr>
          <p:nvPr>
            <p:ph type="title"/>
          </p:nvPr>
        </p:nvSpPr>
        <p:spPr>
          <a:xfrm>
            <a:off x="838200" y="1"/>
            <a:ext cx="10515600" cy="947056"/>
          </a:xfrm>
        </p:spPr>
        <p:txBody>
          <a:bodyPr/>
          <a:lstStyle>
            <a:lvl1pPr>
              <a:defRPr>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720DF2BF-6EF8-1449-9C84-F63AE79BB65D}"/>
              </a:ext>
            </a:extLst>
          </p:cNvPr>
          <p:cNvSpPr>
            <a:spLocks noGrp="1"/>
          </p:cNvSpPr>
          <p:nvPr>
            <p:ph idx="1"/>
          </p:nvPr>
        </p:nvSpPr>
        <p:spPr>
          <a:xfrm>
            <a:off x="838200" y="1284514"/>
            <a:ext cx="10515600" cy="489244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E884-691A-994A-9A07-4F15F8D0C22E}"/>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5" name="Footer Placeholder 4">
            <a:extLst>
              <a:ext uri="{FF2B5EF4-FFF2-40B4-BE49-F238E27FC236}">
                <a16:creationId xmlns:a16="http://schemas.microsoft.com/office/drawing/2014/main" id="{E7F2F748-ABD1-4948-B569-2215340200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FA3-3EC7-204C-9EEF-250C5DBFBC2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958866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1D0-70A5-D54D-A344-438CA7E23DB2}"/>
              </a:ext>
            </a:extLst>
          </p:cNvPr>
          <p:cNvSpPr>
            <a:spLocks noGrp="1"/>
          </p:cNvSpPr>
          <p:nvPr>
            <p:ph type="title"/>
          </p:nvPr>
        </p:nvSpPr>
        <p:spPr>
          <a:xfrm>
            <a:off x="831850" y="1709738"/>
            <a:ext cx="10515600" cy="2852737"/>
          </a:xfrm>
        </p:spPr>
        <p:txBody>
          <a:bodyPr anchor="b"/>
          <a:lstStyle>
            <a:lvl1pPr>
              <a:defRPr sz="6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DE1E9A7-1850-F74B-97DA-D1A5319DB7CA}"/>
              </a:ext>
            </a:extLst>
          </p:cNvPr>
          <p:cNvSpPr>
            <a:spLocks noGrp="1"/>
          </p:cNvSpPr>
          <p:nvPr>
            <p:ph type="body" idx="1"/>
          </p:nvPr>
        </p:nvSpPr>
        <p:spPr>
          <a:xfrm>
            <a:off x="831850" y="4589463"/>
            <a:ext cx="10515600" cy="1500187"/>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996AD91-FA8E-6C46-A144-E875058D0A02}"/>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5" name="Footer Placeholder 4">
            <a:extLst>
              <a:ext uri="{FF2B5EF4-FFF2-40B4-BE49-F238E27FC236}">
                <a16:creationId xmlns:a16="http://schemas.microsoft.com/office/drawing/2014/main" id="{52A4A4A4-92C0-4D42-8039-952EE32F2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457D6-7528-6747-ADBF-75CBD3F48A3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666408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BD002-63F7-1A4B-9EF2-657ED81110C6}"/>
              </a:ext>
            </a:extLst>
          </p:cNvPr>
          <p:cNvSpPr>
            <a:spLocks noGrp="1"/>
          </p:cNvSpPr>
          <p:nvPr>
            <p:ph type="title"/>
          </p:nvPr>
        </p:nvSpPr>
        <p:spPr>
          <a:xfrm>
            <a:off x="838200" y="1"/>
            <a:ext cx="10515600" cy="947056"/>
          </a:xfrm>
        </p:spPr>
        <p:txBody>
          <a:bodyPr/>
          <a:lstStyle>
            <a:lvl1pPr>
              <a:defRPr>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0BF825F-E60B-3F42-B950-C919B0F534F2}"/>
              </a:ext>
            </a:extLst>
          </p:cNvPr>
          <p:cNvSpPr>
            <a:spLocks noGrp="1"/>
          </p:cNvSpPr>
          <p:nvPr>
            <p:ph sz="half" idx="1"/>
          </p:nvPr>
        </p:nvSpPr>
        <p:spPr>
          <a:xfrm>
            <a:off x="838200" y="1230086"/>
            <a:ext cx="5181600" cy="450668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2E82A6-CDDE-D741-B1CD-D33B0A714394}"/>
              </a:ext>
            </a:extLst>
          </p:cNvPr>
          <p:cNvSpPr>
            <a:spLocks noGrp="1"/>
          </p:cNvSpPr>
          <p:nvPr>
            <p:ph sz="half" idx="2"/>
          </p:nvPr>
        </p:nvSpPr>
        <p:spPr>
          <a:xfrm>
            <a:off x="6172200" y="1230086"/>
            <a:ext cx="5181600" cy="450668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DFD825D-A46F-DD4F-AE82-D84B1EBBD12D}"/>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6" name="Footer Placeholder 5">
            <a:extLst>
              <a:ext uri="{FF2B5EF4-FFF2-40B4-BE49-F238E27FC236}">
                <a16:creationId xmlns:a16="http://schemas.microsoft.com/office/drawing/2014/main" id="{BBF15142-E9CE-044C-8DAE-47CAFC10DA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FA6385-C9CF-BC40-B53A-B4AEADC75B7D}"/>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884895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C804-53A8-E548-A122-77BD69A895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52FF6D-E06A-A74D-89BE-D61E1F2C7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4BF823-44FF-A144-AE7F-D0540C926B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BA8B44-7BC4-6A49-8A24-6D271C9F7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F949A3-D78F-654C-B7E2-DE0D095D035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BC670B-9B7E-AA4C-B86E-556B7C2F678F}"/>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8" name="Footer Placeholder 7">
            <a:extLst>
              <a:ext uri="{FF2B5EF4-FFF2-40B4-BE49-F238E27FC236}">
                <a16:creationId xmlns:a16="http://schemas.microsoft.com/office/drawing/2014/main" id="{2F2972CD-C70E-3D41-B423-C8796DC5D6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603436-0583-8842-B4BD-12897906A575}"/>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775655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E1F0-935D-C247-B6E5-873C0FECE960}"/>
              </a:ext>
            </a:extLst>
          </p:cNvPr>
          <p:cNvSpPr>
            <a:spLocks noGrp="1"/>
          </p:cNvSpPr>
          <p:nvPr>
            <p:ph type="title"/>
          </p:nvPr>
        </p:nvSpPr>
        <p:spPr>
          <a:xfrm>
            <a:off x="838200" y="1"/>
            <a:ext cx="10515600" cy="947056"/>
          </a:xfrm>
        </p:spPr>
        <p:txBody>
          <a:bodyPr/>
          <a:lstStyle>
            <a:lvl1pPr>
              <a:defRPr>
                <a:solidFill>
                  <a:schemeClr val="bg1"/>
                </a:solidFill>
              </a:defRPr>
            </a:lvl1pPr>
          </a:lstStyle>
          <a:p>
            <a:r>
              <a:rPr lang="en-US"/>
              <a:t>Click to edit Master title style</a:t>
            </a:r>
          </a:p>
        </p:txBody>
      </p:sp>
      <p:sp>
        <p:nvSpPr>
          <p:cNvPr id="3" name="Date Placeholder 2">
            <a:extLst>
              <a:ext uri="{FF2B5EF4-FFF2-40B4-BE49-F238E27FC236}">
                <a16:creationId xmlns:a16="http://schemas.microsoft.com/office/drawing/2014/main" id="{71A23469-62A1-A449-A8F0-F9F57B98FFE4}"/>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4" name="Footer Placeholder 3">
            <a:extLst>
              <a:ext uri="{FF2B5EF4-FFF2-40B4-BE49-F238E27FC236}">
                <a16:creationId xmlns:a16="http://schemas.microsoft.com/office/drawing/2014/main" id="{FF56AA38-7E26-A741-9750-BCA0F65170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A912D-9123-BB4F-BF13-27659CA8741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4938614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9BD2D2-F4F6-C74F-A8EA-468EE446D521}"/>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3" name="Footer Placeholder 2">
            <a:extLst>
              <a:ext uri="{FF2B5EF4-FFF2-40B4-BE49-F238E27FC236}">
                <a16:creationId xmlns:a16="http://schemas.microsoft.com/office/drawing/2014/main" id="{E2A8A39A-B586-2943-88D2-577F4A6BD5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FEF8FD-9F29-1B47-81EC-7A1DA74A84E3}"/>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4739149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76ED6-8D80-BE46-B6D6-3C46D0B4D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DB843-E7B2-E549-83B7-BE67740727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A6D447-2C28-9C4E-AAB8-15AAD836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7FC978-DEA3-9E48-9035-055F81E241B7}"/>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6" name="Footer Placeholder 5">
            <a:extLst>
              <a:ext uri="{FF2B5EF4-FFF2-40B4-BE49-F238E27FC236}">
                <a16:creationId xmlns:a16="http://schemas.microsoft.com/office/drawing/2014/main" id="{3FB3D067-CCF8-C14C-AA81-B775302F28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27293-2691-9C46-B3DA-8C009D92F1CA}"/>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718867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6C21-0CA0-C84B-9A28-B68473B67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9D14A8-22DF-5841-9109-A1878B85C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C8E11E-B10C-3448-975A-127CCECD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495B8-9B64-014E-B746-7BB268F3B876}"/>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6" name="Footer Placeholder 5">
            <a:extLst>
              <a:ext uri="{FF2B5EF4-FFF2-40B4-BE49-F238E27FC236}">
                <a16:creationId xmlns:a16="http://schemas.microsoft.com/office/drawing/2014/main" id="{14B2DFFA-3EE8-1C47-A2E5-52358F46B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8B8AC5-01AC-864C-8886-E4DA16D9A8AF}"/>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6483923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C1A-946C-E04D-8429-2AB0CD5B33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4DB7E4-AF72-EF44-A714-7AF9884C69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958CD-D4E7-C846-9DDE-E584BDDC09C5}"/>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5" name="Footer Placeholder 4">
            <a:extLst>
              <a:ext uri="{FF2B5EF4-FFF2-40B4-BE49-F238E27FC236}">
                <a16:creationId xmlns:a16="http://schemas.microsoft.com/office/drawing/2014/main" id="{F9B401A2-DCD2-2F4C-8157-2B6457D3F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54432-C229-8049-84F9-E5C99CE98EE8}"/>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5756536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766F4-2D3B-344A-8C72-4C7EE70D1F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978854-240A-C049-8EB7-8F6052747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08A03-8B56-0342-B403-B30742E55DF7}"/>
              </a:ext>
            </a:extLst>
          </p:cNvPr>
          <p:cNvSpPr>
            <a:spLocks noGrp="1"/>
          </p:cNvSpPr>
          <p:nvPr>
            <p:ph type="dt" sz="half" idx="10"/>
          </p:nvPr>
        </p:nvSpPr>
        <p:spPr/>
        <p:txBody>
          <a:bodyPr/>
          <a:lstStyle/>
          <a:p>
            <a:fld id="{78B7F53B-E515-014E-8CDF-62C146E5A9AB}" type="datetimeFigureOut">
              <a:rPr lang="en-US" smtClean="0"/>
              <a:t>11/6/2024</a:t>
            </a:fld>
            <a:endParaRPr lang="en-US"/>
          </a:p>
        </p:txBody>
      </p:sp>
      <p:sp>
        <p:nvSpPr>
          <p:cNvPr id="5" name="Footer Placeholder 4">
            <a:extLst>
              <a:ext uri="{FF2B5EF4-FFF2-40B4-BE49-F238E27FC236}">
                <a16:creationId xmlns:a16="http://schemas.microsoft.com/office/drawing/2014/main" id="{54C7D143-ACC6-B44F-B47D-AFE81DFB5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804AA-257A-DD41-8974-1CA1B6694C90}"/>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9809018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8A87A34-81AB-432B-8DAE-1953F412C126}" type="datetimeFigureOut">
              <a:rPr lang="en-US" smtClean="0"/>
              <a:t>11/6/2024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6D22F896-40B5-4ADD-8801-0D06FADFA09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30761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34226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489790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465876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13699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12226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27475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86861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21549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087941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79243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179490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128526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1235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15657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92967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92378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25092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5.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CF4B2-DEA3-BD46-AA8A-25E602C8AA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688AFA-B8CA-AF45-8D09-707B358EE3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23336C-E47A-1447-9412-60E6B0E113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AEF9C-4E02-A346-B422-50263A4C2AAA}" type="datetimeFigureOut">
              <a:rPr lang="en-US" smtClean="0"/>
              <a:t>11/6/2024</a:t>
            </a:fld>
            <a:endParaRPr lang="en-US"/>
          </a:p>
        </p:txBody>
      </p:sp>
      <p:sp>
        <p:nvSpPr>
          <p:cNvPr id="5" name="Footer Placeholder 4">
            <a:extLst>
              <a:ext uri="{FF2B5EF4-FFF2-40B4-BE49-F238E27FC236}">
                <a16:creationId xmlns:a16="http://schemas.microsoft.com/office/drawing/2014/main" id="{3F62326A-8F7C-0340-AACC-1CF3DC7AD9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D956-6F24-E040-ACE8-60326A4C22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D20F-B958-3C48-80F0-FAD91AC952A1}" type="slidenum">
              <a:rPr lang="en-US" smtClean="0"/>
              <a:t>‹#›</a:t>
            </a:fld>
            <a:endParaRPr lang="en-US"/>
          </a:p>
        </p:txBody>
      </p:sp>
      <p:pic>
        <p:nvPicPr>
          <p:cNvPr id="7" name="Content Placeholder 5">
            <a:extLst>
              <a:ext uri="{FF2B5EF4-FFF2-40B4-BE49-F238E27FC236}">
                <a16:creationId xmlns:a16="http://schemas.microsoft.com/office/drawing/2014/main" id="{A8873AE9-2E25-8D47-99F4-5AE381967100}"/>
              </a:ext>
            </a:extLst>
          </p:cNvPr>
          <p:cNvPicPr>
            <a:picLocks noChangeAspect="1"/>
          </p:cNvPicPr>
          <p:nvPr userDrawn="1"/>
        </p:nvPicPr>
        <p:blipFill>
          <a:blip r:embed="rId13"/>
          <a:stretch>
            <a:fillRect/>
          </a:stretch>
        </p:blipFill>
        <p:spPr>
          <a:xfrm>
            <a:off x="0" y="1638"/>
            <a:ext cx="12189088" cy="6856362"/>
          </a:xfrm>
          <a:prstGeom prst="rect">
            <a:avLst/>
          </a:prstGeom>
        </p:spPr>
      </p:pic>
    </p:spTree>
    <p:extLst>
      <p:ext uri="{BB962C8B-B14F-4D97-AF65-F5344CB8AC3E}">
        <p14:creationId xmlns:p14="http://schemas.microsoft.com/office/powerpoint/2010/main" val="5091040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ED36AE-5BB7-824D-895A-3735885C8F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AF9037-2BAD-D240-A8B7-043193B891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17D0A-A105-FD4E-A2A1-AB71AA33C3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B7F53B-E515-014E-8CDF-62C146E5A9AB}" type="datetimeFigureOut">
              <a:rPr lang="en-US" smtClean="0"/>
              <a:t>11/6/2024</a:t>
            </a:fld>
            <a:endParaRPr lang="en-US"/>
          </a:p>
        </p:txBody>
      </p:sp>
      <p:sp>
        <p:nvSpPr>
          <p:cNvPr id="5" name="Footer Placeholder 4">
            <a:extLst>
              <a:ext uri="{FF2B5EF4-FFF2-40B4-BE49-F238E27FC236}">
                <a16:creationId xmlns:a16="http://schemas.microsoft.com/office/drawing/2014/main" id="{869261A6-140E-B944-8BAE-34EBF47EC9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157F57-0E2B-F447-8A0E-303E1361A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AF810-5C2E-D441-814A-792DE8292DAE}" type="slidenum">
              <a:rPr lang="en-US" smtClean="0"/>
              <a:t>‹#›</a:t>
            </a:fld>
            <a:endParaRPr lang="en-US"/>
          </a:p>
        </p:txBody>
      </p:sp>
      <p:pic>
        <p:nvPicPr>
          <p:cNvPr id="7" name="Content Placeholder 5">
            <a:extLst>
              <a:ext uri="{FF2B5EF4-FFF2-40B4-BE49-F238E27FC236}">
                <a16:creationId xmlns:a16="http://schemas.microsoft.com/office/drawing/2014/main" id="{01423A83-CDC5-4947-9FCA-B859204F7D3B}"/>
              </a:ext>
            </a:extLst>
          </p:cNvPr>
          <p:cNvPicPr>
            <a:picLocks noChangeAspect="1"/>
          </p:cNvPicPr>
          <p:nvPr userDrawn="1"/>
        </p:nvPicPr>
        <p:blipFill>
          <a:blip r:embed="rId13"/>
          <a:stretch>
            <a:fillRect/>
          </a:stretch>
        </p:blipFill>
        <p:spPr>
          <a:xfrm>
            <a:off x="2912" y="1638"/>
            <a:ext cx="12189088" cy="6856362"/>
          </a:xfrm>
          <a:prstGeom prst="rect">
            <a:avLst/>
          </a:prstGeom>
        </p:spPr>
      </p:pic>
    </p:spTree>
    <p:extLst>
      <p:ext uri="{BB962C8B-B14F-4D97-AF65-F5344CB8AC3E}">
        <p14:creationId xmlns:p14="http://schemas.microsoft.com/office/powerpoint/2010/main" val="3803127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11/6/2024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5653390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4" r:id="rId18"/>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hyperlink" Target="https://www.eif.org.uk/why-it-matters/what-is-early-intervention" TargetMode="Externa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1TdNbOco9jU" TargetMode="External"/><Relationship Id="rId2" Type="http://schemas.openxmlformats.org/officeDocument/2006/relationships/hyperlink" Target="https://www.eif.org.uk/why-it-matters/what-is-early-intervention" TargetMode="Externa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hyperlink" Target="https://learning.nspcc.org.uk/safeguarding-child-protection/early-help-and-early-intervention" TargetMode="Externa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2" Type="http://schemas.openxmlformats.org/officeDocument/2006/relationships/hyperlink" Target="https://learning.nspcc.org.uk/safeguarding-child-protection/early-help-and-early-intervention" TargetMode="Externa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hyperlink" Target="https://www.wellatschool.org/school-based-interventions" TargetMode="Externa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2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C1B1-AD9E-98DC-1D16-9D5DF4FF7482}"/>
              </a:ext>
            </a:extLst>
          </p:cNvPr>
          <p:cNvSpPr>
            <a:spLocks noGrp="1"/>
          </p:cNvSpPr>
          <p:nvPr>
            <p:ph type="title"/>
          </p:nvPr>
        </p:nvSpPr>
        <p:spPr>
          <a:xfrm>
            <a:off x="1371597" y="964326"/>
            <a:ext cx="10044023" cy="877729"/>
          </a:xfrm>
        </p:spPr>
        <p:txBody>
          <a:bodyPr anchor="ctr">
            <a:normAutofit/>
          </a:bodyPr>
          <a:lstStyle/>
          <a:p>
            <a:r>
              <a:rPr lang="en-GB" sz="4000" dirty="0">
                <a:solidFill>
                  <a:schemeClr val="tx1"/>
                </a:solidFill>
              </a:rPr>
              <a:t>Types of Intervention </a:t>
            </a:r>
          </a:p>
        </p:txBody>
      </p:sp>
      <p:graphicFrame>
        <p:nvGraphicFramePr>
          <p:cNvPr id="5" name="Content Placeholder 2">
            <a:extLst>
              <a:ext uri="{FF2B5EF4-FFF2-40B4-BE49-F238E27FC236}">
                <a16:creationId xmlns:a16="http://schemas.microsoft.com/office/drawing/2014/main" id="{91C99FF3-C36E-B8F2-53B2-8D18A2B09BA0}"/>
              </a:ext>
            </a:extLst>
          </p:cNvPr>
          <p:cNvGraphicFramePr>
            <a:graphicFrameLocks noGrp="1"/>
          </p:cNvGraphicFramePr>
          <p:nvPr>
            <p:ph idx="1"/>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1716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C1B1-AD9E-98DC-1D16-9D5DF4FF7482}"/>
              </a:ext>
            </a:extLst>
          </p:cNvPr>
          <p:cNvSpPr>
            <a:spLocks noGrp="1"/>
          </p:cNvSpPr>
          <p:nvPr>
            <p:ph type="title"/>
          </p:nvPr>
        </p:nvSpPr>
        <p:spPr>
          <a:xfrm>
            <a:off x="1371597" y="964326"/>
            <a:ext cx="10044023" cy="877729"/>
          </a:xfrm>
        </p:spPr>
        <p:txBody>
          <a:bodyPr anchor="ctr">
            <a:normAutofit/>
          </a:bodyPr>
          <a:lstStyle/>
          <a:p>
            <a:r>
              <a:rPr lang="en-GB" sz="4000" dirty="0">
                <a:solidFill>
                  <a:schemeClr val="tx1"/>
                </a:solidFill>
              </a:rPr>
              <a:t>What is early intervention?</a:t>
            </a:r>
          </a:p>
        </p:txBody>
      </p:sp>
      <p:sp>
        <p:nvSpPr>
          <p:cNvPr id="4" name="Content Placeholder 3">
            <a:extLst>
              <a:ext uri="{FF2B5EF4-FFF2-40B4-BE49-F238E27FC236}">
                <a16:creationId xmlns:a16="http://schemas.microsoft.com/office/drawing/2014/main" id="{07FE3148-1171-052A-BEE3-DF24B3326AA2}"/>
              </a:ext>
            </a:extLst>
          </p:cNvPr>
          <p:cNvSpPr>
            <a:spLocks noGrp="1"/>
          </p:cNvSpPr>
          <p:nvPr>
            <p:ph idx="1"/>
          </p:nvPr>
        </p:nvSpPr>
        <p:spPr/>
        <p:txBody>
          <a:bodyPr>
            <a:normAutofit fontScale="92500" lnSpcReduction="10000"/>
          </a:bodyPr>
          <a:lstStyle/>
          <a:p>
            <a:r>
              <a:rPr lang="en-GB" dirty="0">
                <a:hlinkClick r:id="rId2"/>
              </a:rPr>
              <a:t>What is early intervention? | Early Intervention Foundation</a:t>
            </a:r>
            <a:endParaRPr lang="en-GB" dirty="0"/>
          </a:p>
          <a:p>
            <a:endParaRPr lang="en-GB" dirty="0"/>
          </a:p>
          <a:p>
            <a:r>
              <a:rPr lang="en-GB" dirty="0"/>
              <a:t>Early intervention means identifying and providing </a:t>
            </a:r>
            <a:r>
              <a:rPr lang="en-GB" u="sng" dirty="0"/>
              <a:t>effective</a:t>
            </a:r>
            <a:r>
              <a:rPr lang="en-GB" dirty="0"/>
              <a:t> </a:t>
            </a:r>
            <a:r>
              <a:rPr lang="en-GB" u="sng" dirty="0"/>
              <a:t>early</a:t>
            </a:r>
            <a:r>
              <a:rPr lang="en-GB" dirty="0"/>
              <a:t> support to children and young people who are </a:t>
            </a:r>
            <a:r>
              <a:rPr lang="en-GB" u="sng" dirty="0"/>
              <a:t>at risk </a:t>
            </a:r>
            <a:r>
              <a:rPr lang="en-GB" dirty="0"/>
              <a:t>of poor outcomes.</a:t>
            </a:r>
          </a:p>
          <a:p>
            <a:r>
              <a:rPr lang="en-GB" b="0" i="0" dirty="0">
                <a:solidFill>
                  <a:srgbClr val="373A36"/>
                </a:solidFill>
                <a:effectLst/>
                <a:latin typeface="+mj-lt"/>
              </a:rPr>
              <a:t>Effective early intervention works to prevent problems occurring, or to tackle them head-on when they do, before problems get worse. It also helps to foster a whole set of personal strengths and skills that prepare a child for adult life.</a:t>
            </a:r>
          </a:p>
          <a:p>
            <a:r>
              <a:rPr lang="en-GB" dirty="0">
                <a:latin typeface="+mj-lt"/>
              </a:rPr>
              <a:t>Early intervention can take different forms</a:t>
            </a:r>
          </a:p>
        </p:txBody>
      </p:sp>
    </p:spTree>
    <p:extLst>
      <p:ext uri="{BB962C8B-B14F-4D97-AF65-F5344CB8AC3E}">
        <p14:creationId xmlns:p14="http://schemas.microsoft.com/office/powerpoint/2010/main" val="3709602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C1B1-AD9E-98DC-1D16-9D5DF4FF7482}"/>
              </a:ext>
            </a:extLst>
          </p:cNvPr>
          <p:cNvSpPr>
            <a:spLocks noGrp="1"/>
          </p:cNvSpPr>
          <p:nvPr>
            <p:ph type="title"/>
          </p:nvPr>
        </p:nvSpPr>
        <p:spPr>
          <a:xfrm>
            <a:off x="1371597" y="964326"/>
            <a:ext cx="10044023" cy="877729"/>
          </a:xfrm>
        </p:spPr>
        <p:txBody>
          <a:bodyPr anchor="ctr">
            <a:normAutofit/>
          </a:bodyPr>
          <a:lstStyle/>
          <a:p>
            <a:r>
              <a:rPr lang="en-GB" sz="4000" dirty="0">
                <a:solidFill>
                  <a:schemeClr val="tx1"/>
                </a:solidFill>
              </a:rPr>
              <a:t>What is early intervention?</a:t>
            </a:r>
          </a:p>
        </p:txBody>
      </p:sp>
      <p:sp>
        <p:nvSpPr>
          <p:cNvPr id="4" name="Content Placeholder 3">
            <a:extLst>
              <a:ext uri="{FF2B5EF4-FFF2-40B4-BE49-F238E27FC236}">
                <a16:creationId xmlns:a16="http://schemas.microsoft.com/office/drawing/2014/main" id="{07FE3148-1171-052A-BEE3-DF24B3326AA2}"/>
              </a:ext>
            </a:extLst>
          </p:cNvPr>
          <p:cNvSpPr>
            <a:spLocks noGrp="1"/>
          </p:cNvSpPr>
          <p:nvPr>
            <p:ph idx="1"/>
          </p:nvPr>
        </p:nvSpPr>
        <p:spPr/>
        <p:txBody>
          <a:bodyPr>
            <a:normAutofit/>
          </a:bodyPr>
          <a:lstStyle/>
          <a:p>
            <a:r>
              <a:rPr lang="en-GB" dirty="0">
                <a:hlinkClick r:id="rId2"/>
              </a:rPr>
              <a:t>What is early intervention? | Early Intervention Foundation</a:t>
            </a:r>
            <a:endParaRPr lang="en-GB" dirty="0"/>
          </a:p>
          <a:p>
            <a:endParaRPr lang="en-GB" dirty="0"/>
          </a:p>
          <a:p>
            <a:r>
              <a:rPr lang="en-GB" dirty="0"/>
              <a:t>Excellent short 2 min video on early intervention </a:t>
            </a:r>
            <a:r>
              <a:rPr lang="en-GB" dirty="0">
                <a:hlinkClick r:id="rId3"/>
              </a:rPr>
              <a:t>What is early intervention?</a:t>
            </a:r>
            <a:endParaRPr lang="en-GB" dirty="0"/>
          </a:p>
        </p:txBody>
      </p:sp>
    </p:spTree>
    <p:extLst>
      <p:ext uri="{BB962C8B-B14F-4D97-AF65-F5344CB8AC3E}">
        <p14:creationId xmlns:p14="http://schemas.microsoft.com/office/powerpoint/2010/main" val="128582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BA04579-81F5-0427-C990-13483E4CD830}"/>
              </a:ext>
            </a:extLst>
          </p:cNvPr>
          <p:cNvSpPr>
            <a:spLocks noGrp="1"/>
          </p:cNvSpPr>
          <p:nvPr>
            <p:ph type="title"/>
          </p:nvPr>
        </p:nvSpPr>
        <p:spPr/>
        <p:txBody>
          <a:bodyPr anchor="ctr">
            <a:normAutofit/>
          </a:bodyPr>
          <a:lstStyle/>
          <a:p>
            <a:r>
              <a:rPr lang="en-GB" sz="4000" dirty="0">
                <a:solidFill>
                  <a:schemeClr val="tx1"/>
                </a:solidFill>
              </a:rPr>
              <a:t>What is early intervention?</a:t>
            </a:r>
          </a:p>
        </p:txBody>
      </p:sp>
      <p:sp>
        <p:nvSpPr>
          <p:cNvPr id="3" name="Content Placeholder 2">
            <a:extLst>
              <a:ext uri="{FF2B5EF4-FFF2-40B4-BE49-F238E27FC236}">
                <a16:creationId xmlns:a16="http://schemas.microsoft.com/office/drawing/2014/main" id="{C988F976-ED80-331D-9762-25F708E34BE5}"/>
              </a:ext>
            </a:extLst>
          </p:cNvPr>
          <p:cNvSpPr>
            <a:spLocks noGrp="1"/>
          </p:cNvSpPr>
          <p:nvPr>
            <p:ph sz="half" idx="1"/>
          </p:nvPr>
        </p:nvSpPr>
        <p:spPr/>
        <p:txBody>
          <a:bodyPr>
            <a:normAutofit fontScale="92500" lnSpcReduction="20000"/>
          </a:bodyPr>
          <a:lstStyle/>
          <a:p>
            <a:r>
              <a:rPr lang="en-GB" dirty="0">
                <a:hlinkClick r:id="rId2"/>
              </a:rPr>
              <a:t>Early help and early intervention | NSPCC Learning</a:t>
            </a:r>
            <a:endParaRPr lang="en-GB" dirty="0"/>
          </a:p>
          <a:p>
            <a:endParaRPr lang="en-GB" dirty="0"/>
          </a:p>
          <a:p>
            <a:r>
              <a:rPr lang="en-GB" b="0" i="0" dirty="0">
                <a:solidFill>
                  <a:srgbClr val="000000"/>
                </a:solidFill>
                <a:effectLst/>
                <a:latin typeface="NSPCC-Regular"/>
              </a:rPr>
              <a:t>Early help and early intervention are forms of support aimed at improving outcomes for children or preventing escalating need or risk. Because of this they are also sometimes referred to as prevention or preventative services.</a:t>
            </a:r>
            <a:endParaRPr lang="en-GB" dirty="0"/>
          </a:p>
        </p:txBody>
      </p:sp>
      <p:sp>
        <p:nvSpPr>
          <p:cNvPr id="5" name="Content Placeholder 4">
            <a:extLst>
              <a:ext uri="{FF2B5EF4-FFF2-40B4-BE49-F238E27FC236}">
                <a16:creationId xmlns:a16="http://schemas.microsoft.com/office/drawing/2014/main" id="{A66B4D07-B232-3E37-A713-D35E93CBFC79}"/>
              </a:ext>
            </a:extLst>
          </p:cNvPr>
          <p:cNvSpPr>
            <a:spLocks noGrp="1"/>
          </p:cNvSpPr>
          <p:nvPr>
            <p:ph sz="half" idx="2"/>
          </p:nvPr>
        </p:nvSpPr>
        <p:spPr/>
        <p:txBody>
          <a:bodyPr>
            <a:normAutofit fontScale="92500" lnSpcReduction="20000"/>
          </a:bodyPr>
          <a:lstStyle/>
          <a:p>
            <a:pPr marL="0" indent="0">
              <a:buNone/>
            </a:pPr>
            <a:endParaRPr lang="en-GB" dirty="0"/>
          </a:p>
          <a:p>
            <a:r>
              <a:rPr lang="en-GB" dirty="0"/>
              <a:t>Early intervention is about more targeted and intensive services addressing individual risks and protective factors, such as:</a:t>
            </a:r>
          </a:p>
          <a:p>
            <a:endParaRPr lang="en-GB" dirty="0"/>
          </a:p>
          <a:p>
            <a:pPr lvl="1"/>
            <a:r>
              <a:rPr lang="en-GB" dirty="0"/>
              <a:t>behaviour change programmes</a:t>
            </a:r>
          </a:p>
          <a:p>
            <a:pPr lvl="1"/>
            <a:r>
              <a:rPr lang="en-GB" dirty="0"/>
              <a:t>relationship support for parents</a:t>
            </a:r>
          </a:p>
          <a:p>
            <a:pPr lvl="1"/>
            <a:r>
              <a:rPr lang="en-GB" dirty="0"/>
              <a:t>mentoring schemes for young people.</a:t>
            </a:r>
          </a:p>
        </p:txBody>
      </p:sp>
    </p:spTree>
    <p:extLst>
      <p:ext uri="{BB962C8B-B14F-4D97-AF65-F5344CB8AC3E}">
        <p14:creationId xmlns:p14="http://schemas.microsoft.com/office/powerpoint/2010/main" val="3337512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BA04579-81F5-0427-C990-13483E4CD830}"/>
              </a:ext>
            </a:extLst>
          </p:cNvPr>
          <p:cNvSpPr>
            <a:spLocks noGrp="1"/>
          </p:cNvSpPr>
          <p:nvPr>
            <p:ph type="title"/>
          </p:nvPr>
        </p:nvSpPr>
        <p:spPr/>
        <p:txBody>
          <a:bodyPr anchor="ctr">
            <a:normAutofit/>
          </a:bodyPr>
          <a:lstStyle/>
          <a:p>
            <a:r>
              <a:rPr lang="en-GB" sz="4000" dirty="0">
                <a:solidFill>
                  <a:schemeClr val="tx1"/>
                </a:solidFill>
              </a:rPr>
              <a:t>Evidence base for early intervention</a:t>
            </a:r>
          </a:p>
        </p:txBody>
      </p:sp>
      <p:sp>
        <p:nvSpPr>
          <p:cNvPr id="8" name="Content Placeholder 7">
            <a:extLst>
              <a:ext uri="{FF2B5EF4-FFF2-40B4-BE49-F238E27FC236}">
                <a16:creationId xmlns:a16="http://schemas.microsoft.com/office/drawing/2014/main" id="{0BDC847D-5008-1DE1-54E0-A47F02F625D4}"/>
              </a:ext>
            </a:extLst>
          </p:cNvPr>
          <p:cNvSpPr>
            <a:spLocks noGrp="1"/>
          </p:cNvSpPr>
          <p:nvPr>
            <p:ph sz="half" idx="1"/>
          </p:nvPr>
        </p:nvSpPr>
        <p:spPr>
          <a:xfrm>
            <a:off x="1298447" y="2560320"/>
            <a:ext cx="9457070" cy="3396860"/>
          </a:xfrm>
        </p:spPr>
        <p:txBody>
          <a:bodyPr>
            <a:normAutofit fontScale="85000" lnSpcReduction="20000"/>
          </a:bodyPr>
          <a:lstStyle/>
          <a:p>
            <a:pPr algn="l"/>
            <a:r>
              <a:rPr lang="en-GB" b="0" i="0" dirty="0">
                <a:solidFill>
                  <a:srgbClr val="000000"/>
                </a:solidFill>
                <a:effectLst/>
                <a:latin typeface="NSPCC-Regular"/>
              </a:rPr>
              <a:t>Providing timely support is vital. Identifying and addressing a child or family's needs early on can increase protective factors that positively influence a child’s wellbeing, and decrease risk factors that may be impacting a child’s life negatively.</a:t>
            </a:r>
          </a:p>
          <a:p>
            <a:pPr algn="l"/>
            <a:r>
              <a:rPr lang="en-GB" b="0" i="0" dirty="0">
                <a:solidFill>
                  <a:srgbClr val="000000"/>
                </a:solidFill>
                <a:effectLst/>
                <a:latin typeface="NSPCC-Regular"/>
              </a:rPr>
              <a:t>Research</a:t>
            </a:r>
            <a:r>
              <a:rPr lang="en-GB" baseline="30000" dirty="0">
                <a:solidFill>
                  <a:srgbClr val="2F7CA3"/>
                </a:solidFill>
                <a:latin typeface="NSPCC-Regular"/>
              </a:rPr>
              <a:t> </a:t>
            </a:r>
            <a:r>
              <a:rPr lang="en-GB" b="0" i="0" dirty="0">
                <a:solidFill>
                  <a:srgbClr val="000000"/>
                </a:solidFill>
                <a:effectLst/>
                <a:latin typeface="NSPCC-Regular"/>
              </a:rPr>
              <a:t>suggests that early help and intervention can:</a:t>
            </a:r>
          </a:p>
          <a:p>
            <a:pPr lvl="1">
              <a:buFont typeface="Arial" panose="020B0604020202020204" pitchFamily="34" charset="0"/>
              <a:buChar char="•"/>
            </a:pPr>
            <a:r>
              <a:rPr lang="en-GB" b="0" i="0" dirty="0">
                <a:solidFill>
                  <a:srgbClr val="000000"/>
                </a:solidFill>
                <a:effectLst/>
                <a:latin typeface="NSPCC-Regular"/>
              </a:rPr>
              <a:t>protect children from harm</a:t>
            </a:r>
          </a:p>
          <a:p>
            <a:pPr lvl="1">
              <a:buFont typeface="Arial" panose="020B0604020202020204" pitchFamily="34" charset="0"/>
              <a:buChar char="•"/>
            </a:pPr>
            <a:r>
              <a:rPr lang="en-GB" b="0" i="0" dirty="0">
                <a:solidFill>
                  <a:srgbClr val="000000"/>
                </a:solidFill>
                <a:effectLst/>
                <a:latin typeface="NSPCC-Regular"/>
              </a:rPr>
              <a:t>reduce the need for a referral to child protection services</a:t>
            </a:r>
          </a:p>
          <a:p>
            <a:pPr lvl="1">
              <a:buFont typeface="Arial" panose="020B0604020202020204" pitchFamily="34" charset="0"/>
              <a:buChar char="•"/>
            </a:pPr>
            <a:r>
              <a:rPr lang="en-GB" b="0" i="0" dirty="0">
                <a:solidFill>
                  <a:srgbClr val="000000"/>
                </a:solidFill>
                <a:effectLst/>
                <a:latin typeface="NSPCC-Regular"/>
              </a:rPr>
              <a:t>improve children's long-term outcomes</a:t>
            </a:r>
          </a:p>
          <a:p>
            <a:pPr lvl="1">
              <a:buFont typeface="Arial" panose="020B0604020202020204" pitchFamily="34" charset="0"/>
              <a:buChar char="•"/>
            </a:pPr>
            <a:r>
              <a:rPr lang="en-GB" b="0" i="0" dirty="0">
                <a:solidFill>
                  <a:srgbClr val="000000"/>
                </a:solidFill>
                <a:effectLst/>
                <a:latin typeface="NSPCC-Regular"/>
              </a:rPr>
              <a:t>improve children’s home and family life</a:t>
            </a:r>
          </a:p>
          <a:p>
            <a:pPr lvl="1">
              <a:buFont typeface="Arial" panose="020B0604020202020204" pitchFamily="34" charset="0"/>
              <a:buChar char="•"/>
            </a:pPr>
            <a:r>
              <a:rPr lang="en-GB" b="0" i="0" dirty="0">
                <a:solidFill>
                  <a:srgbClr val="000000"/>
                </a:solidFill>
                <a:effectLst/>
                <a:latin typeface="NSPCC-Regular"/>
              </a:rPr>
              <a:t>support children to develop strengths and skills to prepare them for adult life.</a:t>
            </a:r>
          </a:p>
          <a:p>
            <a:pPr marL="0" indent="0" algn="l">
              <a:buNone/>
            </a:pPr>
            <a:r>
              <a:rPr lang="en-GB" b="0" i="0" dirty="0">
                <a:solidFill>
                  <a:srgbClr val="000000"/>
                </a:solidFill>
                <a:effectLst/>
                <a:latin typeface="NSPCC-Regular"/>
              </a:rPr>
              <a:t> </a:t>
            </a:r>
            <a:r>
              <a:rPr lang="en-GB" dirty="0">
                <a:hlinkClick r:id="rId2"/>
              </a:rPr>
              <a:t>Early help and early intervention | NSPCC Learning</a:t>
            </a:r>
            <a:endParaRPr lang="en-GB" b="0" i="0" dirty="0">
              <a:solidFill>
                <a:srgbClr val="000000"/>
              </a:solidFill>
              <a:effectLst/>
              <a:latin typeface="NSPCC-Regular"/>
            </a:endParaRPr>
          </a:p>
          <a:p>
            <a:endParaRPr lang="en-GB" dirty="0"/>
          </a:p>
        </p:txBody>
      </p:sp>
    </p:spTree>
    <p:extLst>
      <p:ext uri="{BB962C8B-B14F-4D97-AF65-F5344CB8AC3E}">
        <p14:creationId xmlns:p14="http://schemas.microsoft.com/office/powerpoint/2010/main" val="3086209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10F42-C813-6C4D-DE28-2CDF5368F31C}"/>
              </a:ext>
            </a:extLst>
          </p:cNvPr>
          <p:cNvSpPr>
            <a:spLocks noGrp="1"/>
          </p:cNvSpPr>
          <p:nvPr>
            <p:ph type="title"/>
          </p:nvPr>
        </p:nvSpPr>
        <p:spPr/>
        <p:txBody>
          <a:bodyPr/>
          <a:lstStyle/>
          <a:p>
            <a:r>
              <a:rPr lang="en-GB" dirty="0"/>
              <a:t>WellatSchool.org</a:t>
            </a:r>
          </a:p>
        </p:txBody>
      </p:sp>
      <p:sp>
        <p:nvSpPr>
          <p:cNvPr id="3" name="Content Placeholder 2">
            <a:extLst>
              <a:ext uri="{FF2B5EF4-FFF2-40B4-BE49-F238E27FC236}">
                <a16:creationId xmlns:a16="http://schemas.microsoft.com/office/drawing/2014/main" id="{EF046605-E897-BC9C-AD03-C6947DB6A662}"/>
              </a:ext>
            </a:extLst>
          </p:cNvPr>
          <p:cNvSpPr>
            <a:spLocks noGrp="1"/>
          </p:cNvSpPr>
          <p:nvPr>
            <p:ph sz="half" idx="1"/>
          </p:nvPr>
        </p:nvSpPr>
        <p:spPr/>
        <p:txBody>
          <a:bodyPr/>
          <a:lstStyle/>
          <a:p>
            <a:r>
              <a:rPr lang="en-GB" dirty="0"/>
              <a:t>UNIVERSAL INTERVENTION PROGRAMMES</a:t>
            </a:r>
          </a:p>
          <a:p>
            <a:endParaRPr lang="en-GB" dirty="0"/>
          </a:p>
          <a:p>
            <a:r>
              <a:rPr lang="en-GB" dirty="0"/>
              <a:t>TARGETED INTERVENTIONS</a:t>
            </a:r>
          </a:p>
          <a:p>
            <a:endParaRPr lang="en-GB" dirty="0"/>
          </a:p>
          <a:p>
            <a:r>
              <a:rPr lang="en-GB" dirty="0"/>
              <a:t>SCHOOL SYSTEMS AND INFRASTRUCTURE </a:t>
            </a:r>
          </a:p>
        </p:txBody>
      </p:sp>
      <p:sp>
        <p:nvSpPr>
          <p:cNvPr id="4" name="Content Placeholder 3">
            <a:extLst>
              <a:ext uri="{FF2B5EF4-FFF2-40B4-BE49-F238E27FC236}">
                <a16:creationId xmlns:a16="http://schemas.microsoft.com/office/drawing/2014/main" id="{2F5F2B9A-316F-0EFE-AC49-6DF4A62D458E}"/>
              </a:ext>
            </a:extLst>
          </p:cNvPr>
          <p:cNvSpPr>
            <a:spLocks noGrp="1"/>
          </p:cNvSpPr>
          <p:nvPr>
            <p:ph sz="half" idx="2"/>
          </p:nvPr>
        </p:nvSpPr>
        <p:spPr>
          <a:xfrm>
            <a:off x="6715499" y="3221223"/>
            <a:ext cx="4718304" cy="3310128"/>
          </a:xfrm>
        </p:spPr>
        <p:txBody>
          <a:bodyPr/>
          <a:lstStyle/>
          <a:p>
            <a:r>
              <a:rPr lang="en-GB" dirty="0">
                <a:hlinkClick r:id="rId2"/>
              </a:rPr>
              <a:t>SCHOOL BASED INTERVENTIONS</a:t>
            </a:r>
            <a:endParaRPr lang="en-GB" dirty="0"/>
          </a:p>
        </p:txBody>
      </p:sp>
    </p:spTree>
    <p:extLst>
      <p:ext uri="{BB962C8B-B14F-4D97-AF65-F5344CB8AC3E}">
        <p14:creationId xmlns:p14="http://schemas.microsoft.com/office/powerpoint/2010/main" val="1630106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4857D-CA5F-7FF6-093F-C252CB9B321C}"/>
              </a:ext>
            </a:extLst>
          </p:cNvPr>
          <p:cNvSpPr>
            <a:spLocks noGrp="1"/>
          </p:cNvSpPr>
          <p:nvPr>
            <p:ph type="title"/>
          </p:nvPr>
        </p:nvSpPr>
        <p:spPr/>
        <p:txBody>
          <a:bodyPr/>
          <a:lstStyle/>
          <a:p>
            <a:r>
              <a:rPr lang="en-GB" dirty="0"/>
              <a:t>Staff wellbeing </a:t>
            </a:r>
          </a:p>
        </p:txBody>
      </p:sp>
      <p:sp>
        <p:nvSpPr>
          <p:cNvPr id="3" name="Content Placeholder 2">
            <a:extLst>
              <a:ext uri="{FF2B5EF4-FFF2-40B4-BE49-F238E27FC236}">
                <a16:creationId xmlns:a16="http://schemas.microsoft.com/office/drawing/2014/main" id="{1A78941E-3BC0-A9A9-174A-C6A940095B2E}"/>
              </a:ext>
            </a:extLst>
          </p:cNvPr>
          <p:cNvSpPr>
            <a:spLocks noGrp="1"/>
          </p:cNvSpPr>
          <p:nvPr>
            <p:ph sz="half" idx="1"/>
          </p:nvPr>
        </p:nvSpPr>
        <p:spPr>
          <a:xfrm>
            <a:off x="1298448" y="2560319"/>
            <a:ext cx="9882582" cy="3985335"/>
          </a:xfrm>
        </p:spPr>
        <p:txBody>
          <a:bodyPr>
            <a:normAutofit fontScale="40000" lnSpcReduction="20000"/>
          </a:bodyPr>
          <a:lstStyle/>
          <a:p>
            <a:pPr algn="l">
              <a:buFont typeface="Arial" panose="020B0604020202020204" pitchFamily="34" charset="0"/>
              <a:buChar char="•"/>
            </a:pPr>
            <a:r>
              <a:rPr lang="en-GB" sz="3400" b="0" i="0" dirty="0">
                <a:solidFill>
                  <a:srgbClr val="555454"/>
                </a:solidFill>
                <a:effectLst/>
                <a:latin typeface="Lato" panose="020F0502020204030203" pitchFamily="34" charset="0"/>
              </a:rPr>
              <a:t>Better teacher wellbeing is associated with better student wellbeing and lower psychological difficulties.</a:t>
            </a:r>
          </a:p>
          <a:p>
            <a:pPr algn="l">
              <a:buFont typeface="Arial" panose="020B0604020202020204" pitchFamily="34" charset="0"/>
              <a:buChar char="•"/>
            </a:pPr>
            <a:r>
              <a:rPr lang="en-GB" sz="3400" b="0" i="0" dirty="0">
                <a:solidFill>
                  <a:srgbClr val="555454"/>
                </a:solidFill>
                <a:effectLst/>
                <a:latin typeface="Lato" panose="020F0502020204030203" pitchFamily="34" charset="0"/>
              </a:rPr>
              <a:t>A better teacher-student relationship is associated with better student wellbeing.</a:t>
            </a:r>
          </a:p>
          <a:p>
            <a:pPr algn="l">
              <a:buFont typeface="Arial" panose="020B0604020202020204" pitchFamily="34" charset="0"/>
              <a:buChar char="•"/>
            </a:pPr>
            <a:r>
              <a:rPr lang="en-GB" sz="3400" b="0" i="0" dirty="0">
                <a:solidFill>
                  <a:srgbClr val="555454"/>
                </a:solidFill>
                <a:effectLst/>
                <a:latin typeface="Lato" panose="020F0502020204030203" pitchFamily="34" charset="0"/>
              </a:rPr>
              <a:t>Teachers with poorer wellbeing may be less able to develop supportive relationships.</a:t>
            </a:r>
          </a:p>
          <a:p>
            <a:pPr algn="l">
              <a:buFont typeface="Arial" panose="020B0604020202020204" pitchFamily="34" charset="0"/>
              <a:buChar char="•"/>
            </a:pPr>
            <a:r>
              <a:rPr lang="en-GB" sz="3400" b="0" i="0" dirty="0">
                <a:solidFill>
                  <a:srgbClr val="555454"/>
                </a:solidFill>
                <a:effectLst/>
                <a:latin typeface="Lato" panose="020F0502020204030203" pitchFamily="34" charset="0"/>
              </a:rPr>
              <a:t>Teachers agreed that their wellbeing affects their ability to teach in the classroom. </a:t>
            </a:r>
          </a:p>
          <a:p>
            <a:pPr algn="l">
              <a:buFont typeface="Arial" panose="020B0604020202020204" pitchFamily="34" charset="0"/>
              <a:buChar char="•"/>
            </a:pPr>
            <a:r>
              <a:rPr lang="en-GB" sz="3400" b="0" i="0" dirty="0">
                <a:solidFill>
                  <a:srgbClr val="555454"/>
                </a:solidFill>
                <a:effectLst/>
                <a:latin typeface="Lato" panose="020F0502020204030203" pitchFamily="34" charset="0"/>
              </a:rPr>
              <a:t>There are many factors that impact teacher’s wellbeing, not simply workload. Personal life and circumstances also impact wellbeing, for example, bereavement, relationship difficulties, childcare. </a:t>
            </a:r>
          </a:p>
          <a:p>
            <a:pPr algn="l">
              <a:buFont typeface="Arial" panose="020B0604020202020204" pitchFamily="34" charset="0"/>
              <a:buChar char="•"/>
            </a:pPr>
            <a:r>
              <a:rPr lang="en-GB" sz="3400" b="0" i="0" dirty="0">
                <a:solidFill>
                  <a:srgbClr val="555454"/>
                </a:solidFill>
                <a:effectLst/>
                <a:latin typeface="Lato" panose="020F0502020204030203" pitchFamily="34" charset="0"/>
              </a:rPr>
              <a:t>The strive for perfection impacts some teacher’s wellbeing negatively.</a:t>
            </a:r>
          </a:p>
          <a:p>
            <a:pPr algn="l">
              <a:buFont typeface="Arial" panose="020B0604020202020204" pitchFamily="34" charset="0"/>
              <a:buChar char="•"/>
            </a:pPr>
            <a:r>
              <a:rPr lang="en-GB" sz="3400" b="0" i="0" dirty="0">
                <a:solidFill>
                  <a:srgbClr val="555454"/>
                </a:solidFill>
                <a:effectLst/>
                <a:latin typeface="Lato" panose="020F0502020204030203" pitchFamily="34" charset="0"/>
              </a:rPr>
              <a:t>Being organised and being able to prioritise can have a positive impact on wellbeing.</a:t>
            </a:r>
          </a:p>
          <a:p>
            <a:pPr algn="l">
              <a:buFont typeface="Arial" panose="020B0604020202020204" pitchFamily="34" charset="0"/>
              <a:buChar char="•"/>
            </a:pPr>
            <a:r>
              <a:rPr lang="en-GB" sz="3400" b="0" i="0" dirty="0">
                <a:solidFill>
                  <a:srgbClr val="555454"/>
                </a:solidFill>
                <a:effectLst/>
                <a:latin typeface="Lato" panose="020F0502020204030203" pitchFamily="34" charset="0"/>
              </a:rPr>
              <a:t>More schools are striving to be more open about mental health and wellbeing. </a:t>
            </a:r>
          </a:p>
          <a:p>
            <a:pPr algn="l">
              <a:buFont typeface="Arial" panose="020B0604020202020204" pitchFamily="34" charset="0"/>
              <a:buChar char="•"/>
            </a:pPr>
            <a:r>
              <a:rPr lang="en-GB" sz="3400" b="0" i="0" dirty="0">
                <a:solidFill>
                  <a:srgbClr val="555454"/>
                </a:solidFill>
                <a:effectLst/>
                <a:latin typeface="Lato" panose="020F0502020204030203" pitchFamily="34" charset="0"/>
              </a:rPr>
              <a:t>Pupils in primary school were attuned to their teacher's mood and could usually pick up when they were stressed, even if teachers tried to hide it.</a:t>
            </a:r>
          </a:p>
          <a:p>
            <a:pPr algn="l">
              <a:buFont typeface="Arial" panose="020B0604020202020204" pitchFamily="34" charset="0"/>
              <a:buChar char="•"/>
            </a:pPr>
            <a:r>
              <a:rPr lang="en-GB" sz="3400" b="0" i="0" dirty="0">
                <a:solidFill>
                  <a:srgbClr val="555454"/>
                </a:solidFill>
                <a:effectLst/>
                <a:latin typeface="Lato" panose="020F0502020204030203" pitchFamily="34" charset="0"/>
              </a:rPr>
              <a:t>Mindfulness techniques have helped manage some individual teachers’ stress levels.   </a:t>
            </a:r>
          </a:p>
          <a:p>
            <a:pPr algn="l">
              <a:buFont typeface="Arial" panose="020B0604020202020204" pitchFamily="34" charset="0"/>
              <a:buChar char="•"/>
            </a:pPr>
            <a:endParaRPr lang="en-GB" b="0" i="0" dirty="0">
              <a:solidFill>
                <a:srgbClr val="555454"/>
              </a:solidFill>
              <a:effectLst/>
              <a:latin typeface="Lato" panose="020F0502020204030203" pitchFamily="34" charset="0"/>
            </a:endParaRPr>
          </a:p>
          <a:p>
            <a:pPr algn="l">
              <a:buFont typeface="Arial" panose="020B0604020202020204" pitchFamily="34" charset="0"/>
              <a:buChar char="•"/>
            </a:pPr>
            <a:r>
              <a:rPr lang="en-GB" b="0" i="0" dirty="0">
                <a:solidFill>
                  <a:srgbClr val="555454"/>
                </a:solidFill>
                <a:effectLst/>
                <a:latin typeface="Lato" panose="020F0502020204030203" pitchFamily="34" charset="0"/>
              </a:rPr>
              <a:t> https://www.wellatschool.org/staff-wellbeing</a:t>
            </a:r>
          </a:p>
          <a:p>
            <a:endParaRPr lang="en-GB" dirty="0"/>
          </a:p>
        </p:txBody>
      </p:sp>
    </p:spTree>
    <p:extLst>
      <p:ext uri="{BB962C8B-B14F-4D97-AF65-F5344CB8AC3E}">
        <p14:creationId xmlns:p14="http://schemas.microsoft.com/office/powerpoint/2010/main" val="4193127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12E5215-2D30-4674-B035-42B84CF4E7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11" name="Straight Connector 10">
            <a:extLst>
              <a:ext uri="{FF2B5EF4-FFF2-40B4-BE49-F238E27FC236}">
                <a16:creationId xmlns:a16="http://schemas.microsoft.com/office/drawing/2014/main" id="{B38567EC-BA84-4C6C-AC2C-E07382B106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pic>
        <p:nvPicPr>
          <p:cNvPr id="13" name="Picture 12">
            <a:extLst>
              <a:ext uri="{FF2B5EF4-FFF2-40B4-BE49-F238E27FC236}">
                <a16:creationId xmlns:a16="http://schemas.microsoft.com/office/drawing/2014/main" id="{9E383E2A-4F9B-4B7F-9B08-C845241F92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1072267" y="1041401"/>
            <a:ext cx="6528018" cy="2345264"/>
          </a:xfrm>
        </p:spPr>
        <p:txBody>
          <a:bodyPr vert="horz" lIns="91440" tIns="45720" rIns="91440" bIns="45720" rtlCol="0" anchor="b">
            <a:normAutofit fontScale="90000"/>
          </a:bodyPr>
          <a:lstStyle/>
          <a:p>
            <a:r>
              <a:rPr lang="en-US" sz="5400" dirty="0"/>
              <a:t>An example…..</a:t>
            </a:r>
            <a:br>
              <a:rPr lang="en-US" sz="5400" dirty="0"/>
            </a:br>
            <a:r>
              <a:rPr lang="en-US" sz="5400" dirty="0"/>
              <a:t>Stress Management Interventions </a:t>
            </a:r>
          </a:p>
        </p:txBody>
      </p:sp>
      <p:cxnSp>
        <p:nvCxnSpPr>
          <p:cNvPr id="15" name="Straight Connector 14">
            <a:extLst>
              <a:ext uri="{FF2B5EF4-FFF2-40B4-BE49-F238E27FC236}">
                <a16:creationId xmlns:a16="http://schemas.microsoft.com/office/drawing/2014/main" id="{CCF954D9-A588-465F-8E94-AF744F47B7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8045" y="3541181"/>
            <a:ext cx="6492240"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5C68B8F7-ECBC-41D2-AD01-04A86A37A7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54662"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Onboarding">
            <a:extLst>
              <a:ext uri="{FF2B5EF4-FFF2-40B4-BE49-F238E27FC236}">
                <a16:creationId xmlns:a16="http://schemas.microsoft.com/office/drawing/2014/main" id="{83A85A8A-77F3-DA4A-5FAE-7EEFDC8B3A2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374701" y="2122701"/>
            <a:ext cx="2433793" cy="2433793"/>
          </a:xfrm>
          <a:prstGeom prst="rect">
            <a:avLst/>
          </a:prstGeom>
        </p:spPr>
      </p:pic>
    </p:spTree>
    <p:extLst>
      <p:ext uri="{BB962C8B-B14F-4D97-AF65-F5344CB8AC3E}">
        <p14:creationId xmlns:p14="http://schemas.microsoft.com/office/powerpoint/2010/main" val="216499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700"/>
                                        <p:tgtEl>
                                          <p:spTgt spid="6"/>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83EC3-03C5-0084-EEE8-BCBC1D43D313}"/>
              </a:ext>
            </a:extLst>
          </p:cNvPr>
          <p:cNvSpPr>
            <a:spLocks noGrp="1"/>
          </p:cNvSpPr>
          <p:nvPr>
            <p:ph type="title"/>
          </p:nvPr>
        </p:nvSpPr>
        <p:spPr/>
        <p:txBody>
          <a:bodyPr>
            <a:normAutofit fontScale="90000"/>
          </a:bodyPr>
          <a:lstStyle/>
          <a:p>
            <a:r>
              <a:rPr lang="en-GB" b="1" dirty="0"/>
              <a:t>Primary Interventions</a:t>
            </a:r>
            <a:br>
              <a:rPr lang="en-GB" b="1" dirty="0"/>
            </a:br>
            <a:endParaRPr lang="en-GB" dirty="0"/>
          </a:p>
        </p:txBody>
      </p:sp>
      <p:sp>
        <p:nvSpPr>
          <p:cNvPr id="3" name="Content Placeholder 2">
            <a:extLst>
              <a:ext uri="{FF2B5EF4-FFF2-40B4-BE49-F238E27FC236}">
                <a16:creationId xmlns:a16="http://schemas.microsoft.com/office/drawing/2014/main" id="{6E22BAFE-5A22-52E7-0319-5F76E8C4EBB4}"/>
              </a:ext>
            </a:extLst>
          </p:cNvPr>
          <p:cNvSpPr>
            <a:spLocks noGrp="1"/>
          </p:cNvSpPr>
          <p:nvPr>
            <p:ph idx="1"/>
          </p:nvPr>
        </p:nvSpPr>
        <p:spPr/>
        <p:txBody>
          <a:bodyPr>
            <a:normAutofit fontScale="92500" lnSpcReduction="20000"/>
          </a:bodyPr>
          <a:lstStyle/>
          <a:p>
            <a:r>
              <a:rPr lang="en-GB" b="1" dirty="0"/>
              <a:t>Definition:</a:t>
            </a:r>
            <a:r>
              <a:rPr lang="en-GB" dirty="0"/>
              <a:t> Primary interventions focus on preventing stress before it occurs. They aim to reduce the risk factors associated with stress and promote overall well-being.</a:t>
            </a:r>
          </a:p>
          <a:p>
            <a:r>
              <a:rPr lang="en-GB" b="1" dirty="0"/>
              <a:t>Examples:</a:t>
            </a:r>
            <a:endParaRPr lang="en-GB" dirty="0"/>
          </a:p>
          <a:p>
            <a:pPr>
              <a:buFont typeface="Arial" panose="020B0604020202020204" pitchFamily="34" charset="0"/>
              <a:buChar char="•"/>
            </a:pPr>
            <a:r>
              <a:rPr lang="en-GB" b="1" dirty="0"/>
              <a:t>Education and Training:</a:t>
            </a:r>
            <a:r>
              <a:rPr lang="en-GB" dirty="0"/>
              <a:t> Workshops on time management, communication skills, and problem-solving can equip individuals with tools to handle potential stressors.</a:t>
            </a:r>
          </a:p>
          <a:p>
            <a:pPr>
              <a:buFont typeface="Arial" panose="020B0604020202020204" pitchFamily="34" charset="0"/>
              <a:buChar char="•"/>
            </a:pPr>
            <a:r>
              <a:rPr lang="en-GB" b="1" dirty="0"/>
              <a:t>Workplace Policies:</a:t>
            </a:r>
            <a:r>
              <a:rPr lang="en-GB" dirty="0"/>
              <a:t> Implementing policies that promote work-life balance, such as flexible working hours or remote work options, helps reduce stress at the source.</a:t>
            </a:r>
          </a:p>
          <a:p>
            <a:pPr>
              <a:buFont typeface="Arial" panose="020B0604020202020204" pitchFamily="34" charset="0"/>
              <a:buChar char="•"/>
            </a:pPr>
            <a:r>
              <a:rPr lang="en-GB" b="1" dirty="0"/>
              <a:t>Health Promotion:</a:t>
            </a:r>
            <a:r>
              <a:rPr lang="en-GB" dirty="0"/>
              <a:t> Initiatives like fitness programs, mental health days, and access to </a:t>
            </a:r>
            <a:r>
              <a:rPr lang="en-GB" dirty="0" err="1"/>
              <a:t>counseling</a:t>
            </a:r>
            <a:r>
              <a:rPr lang="en-GB" dirty="0"/>
              <a:t> can foster a supportive environment.</a:t>
            </a:r>
          </a:p>
          <a:p>
            <a:endParaRPr lang="en-GB" dirty="0"/>
          </a:p>
        </p:txBody>
      </p:sp>
    </p:spTree>
    <p:extLst>
      <p:ext uri="{BB962C8B-B14F-4D97-AF65-F5344CB8AC3E}">
        <p14:creationId xmlns:p14="http://schemas.microsoft.com/office/powerpoint/2010/main" val="3956669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83EC3-03C5-0084-EEE8-BCBC1D43D313}"/>
              </a:ext>
            </a:extLst>
          </p:cNvPr>
          <p:cNvSpPr>
            <a:spLocks noGrp="1"/>
          </p:cNvSpPr>
          <p:nvPr>
            <p:ph type="title"/>
          </p:nvPr>
        </p:nvSpPr>
        <p:spPr/>
        <p:txBody>
          <a:bodyPr>
            <a:normAutofit fontScale="90000"/>
          </a:bodyPr>
          <a:lstStyle/>
          <a:p>
            <a:r>
              <a:rPr lang="en-GB" b="1" dirty="0"/>
              <a:t>Primary Interventions: critique </a:t>
            </a:r>
            <a:br>
              <a:rPr lang="en-GB" b="1" dirty="0"/>
            </a:br>
            <a:endParaRPr lang="en-GB" dirty="0"/>
          </a:p>
        </p:txBody>
      </p:sp>
      <p:sp>
        <p:nvSpPr>
          <p:cNvPr id="3" name="Content Placeholder 2">
            <a:extLst>
              <a:ext uri="{FF2B5EF4-FFF2-40B4-BE49-F238E27FC236}">
                <a16:creationId xmlns:a16="http://schemas.microsoft.com/office/drawing/2014/main" id="{6E22BAFE-5A22-52E7-0319-5F76E8C4EBB4}"/>
              </a:ext>
            </a:extLst>
          </p:cNvPr>
          <p:cNvSpPr>
            <a:spLocks noGrp="1"/>
          </p:cNvSpPr>
          <p:nvPr>
            <p:ph idx="1"/>
          </p:nvPr>
        </p:nvSpPr>
        <p:spPr/>
        <p:txBody>
          <a:bodyPr>
            <a:normAutofit/>
          </a:bodyPr>
          <a:lstStyle/>
          <a:p>
            <a:pPr>
              <a:buFont typeface="Arial" panose="020B0604020202020204" pitchFamily="34" charset="0"/>
              <a:buChar char="•"/>
            </a:pPr>
            <a:r>
              <a:rPr lang="en-GB" b="1" dirty="0"/>
              <a:t>Effectiveness:</a:t>
            </a:r>
            <a:r>
              <a:rPr lang="en-GB" dirty="0"/>
              <a:t> While primary interventions can be highly effective in reducing overall stress levels, their success depends on buy-in from both management and employees.</a:t>
            </a:r>
          </a:p>
          <a:p>
            <a:pPr>
              <a:buFont typeface="Arial" panose="020B0604020202020204" pitchFamily="34" charset="0"/>
              <a:buChar char="•"/>
            </a:pPr>
            <a:r>
              <a:rPr lang="en-GB" b="1" dirty="0"/>
              <a:t>Reach:</a:t>
            </a:r>
            <a:r>
              <a:rPr lang="en-GB" dirty="0"/>
              <a:t> They may not address individual differences in stress perception, making it essential to tailor programs to diverse needs.</a:t>
            </a:r>
          </a:p>
          <a:p>
            <a:pPr>
              <a:buFont typeface="Arial" panose="020B0604020202020204" pitchFamily="34" charset="0"/>
              <a:buChar char="•"/>
            </a:pPr>
            <a:r>
              <a:rPr lang="en-GB" b="1" dirty="0"/>
              <a:t>Sustainability:</a:t>
            </a:r>
            <a:r>
              <a:rPr lang="en-GB" dirty="0"/>
              <a:t> Maintaining long-term commitment to primary interventions can be challenging, especially in rapidly changing work environments.</a:t>
            </a:r>
          </a:p>
          <a:p>
            <a:endParaRPr lang="en-GB" dirty="0"/>
          </a:p>
        </p:txBody>
      </p:sp>
    </p:spTree>
    <p:extLst>
      <p:ext uri="{BB962C8B-B14F-4D97-AF65-F5344CB8AC3E}">
        <p14:creationId xmlns:p14="http://schemas.microsoft.com/office/powerpoint/2010/main" val="1792433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83EC3-03C5-0084-EEE8-BCBC1D43D313}"/>
              </a:ext>
            </a:extLst>
          </p:cNvPr>
          <p:cNvSpPr>
            <a:spLocks noGrp="1"/>
          </p:cNvSpPr>
          <p:nvPr>
            <p:ph type="title"/>
          </p:nvPr>
        </p:nvSpPr>
        <p:spPr/>
        <p:txBody>
          <a:bodyPr>
            <a:normAutofit fontScale="90000"/>
          </a:bodyPr>
          <a:lstStyle/>
          <a:p>
            <a:r>
              <a:rPr lang="en-GB" b="1" dirty="0"/>
              <a:t>Secondary Interventions</a:t>
            </a:r>
            <a:br>
              <a:rPr lang="en-GB" b="1" dirty="0"/>
            </a:br>
            <a:endParaRPr lang="en-GB" dirty="0"/>
          </a:p>
        </p:txBody>
      </p:sp>
      <p:sp>
        <p:nvSpPr>
          <p:cNvPr id="3" name="Content Placeholder 2">
            <a:extLst>
              <a:ext uri="{FF2B5EF4-FFF2-40B4-BE49-F238E27FC236}">
                <a16:creationId xmlns:a16="http://schemas.microsoft.com/office/drawing/2014/main" id="{6E22BAFE-5A22-52E7-0319-5F76E8C4EBB4}"/>
              </a:ext>
            </a:extLst>
          </p:cNvPr>
          <p:cNvSpPr>
            <a:spLocks noGrp="1"/>
          </p:cNvSpPr>
          <p:nvPr>
            <p:ph idx="1"/>
          </p:nvPr>
        </p:nvSpPr>
        <p:spPr/>
        <p:txBody>
          <a:bodyPr>
            <a:normAutofit fontScale="85000" lnSpcReduction="20000"/>
          </a:bodyPr>
          <a:lstStyle/>
          <a:p>
            <a:r>
              <a:rPr lang="en-GB" b="1" dirty="0"/>
              <a:t>Definition:</a:t>
            </a:r>
            <a:r>
              <a:rPr lang="en-GB" dirty="0"/>
              <a:t> Secondary interventions are designed to identify and address stressors after they have been recognized but before they lead to significant distress or dysfunction.</a:t>
            </a:r>
          </a:p>
          <a:p>
            <a:r>
              <a:rPr lang="en-GB" b="1" dirty="0"/>
              <a:t>Examples:</a:t>
            </a:r>
            <a:endParaRPr lang="en-GB" dirty="0"/>
          </a:p>
          <a:p>
            <a:pPr>
              <a:buFont typeface="Arial" panose="020B0604020202020204" pitchFamily="34" charset="0"/>
              <a:buChar char="•"/>
            </a:pPr>
            <a:r>
              <a:rPr lang="en-GB" b="1" dirty="0"/>
              <a:t>Stress Management Programs:</a:t>
            </a:r>
            <a:r>
              <a:rPr lang="en-GB" dirty="0"/>
              <a:t> These may include mindfulness training, relaxation techniques, or cognitive-</a:t>
            </a:r>
            <a:r>
              <a:rPr lang="en-GB" dirty="0" err="1"/>
              <a:t>behavioral</a:t>
            </a:r>
            <a:r>
              <a:rPr lang="en-GB" dirty="0"/>
              <a:t> strategies to help individuals cope with stress.</a:t>
            </a:r>
          </a:p>
          <a:p>
            <a:pPr>
              <a:buFont typeface="Arial" panose="020B0604020202020204" pitchFamily="34" charset="0"/>
              <a:buChar char="•"/>
            </a:pPr>
            <a:r>
              <a:rPr lang="en-GB" b="1" dirty="0"/>
              <a:t>Support Groups:</a:t>
            </a:r>
            <a:r>
              <a:rPr lang="en-GB" dirty="0"/>
              <a:t> Providing peer support or </a:t>
            </a:r>
            <a:r>
              <a:rPr lang="en-GB" dirty="0" err="1"/>
              <a:t>counseling</a:t>
            </a:r>
            <a:r>
              <a:rPr lang="en-GB" dirty="0"/>
              <a:t> services can help individuals process stress and develop coping strategies.</a:t>
            </a:r>
          </a:p>
          <a:p>
            <a:pPr>
              <a:buFont typeface="Arial" panose="020B0604020202020204" pitchFamily="34" charset="0"/>
              <a:buChar char="•"/>
            </a:pPr>
            <a:r>
              <a:rPr lang="en-GB" b="1" dirty="0"/>
              <a:t>Assessment and Monitoring:</a:t>
            </a:r>
            <a:r>
              <a:rPr lang="en-GB" dirty="0"/>
              <a:t> Regular assessments to identify stress levels can help intervene early before stress escalates.</a:t>
            </a:r>
          </a:p>
          <a:p>
            <a:r>
              <a:rPr lang="en-GB" dirty="0"/>
              <a:t>.</a:t>
            </a:r>
          </a:p>
          <a:p>
            <a:endParaRPr lang="en-GB" dirty="0"/>
          </a:p>
        </p:txBody>
      </p:sp>
    </p:spTree>
    <p:extLst>
      <p:ext uri="{BB962C8B-B14F-4D97-AF65-F5344CB8AC3E}">
        <p14:creationId xmlns:p14="http://schemas.microsoft.com/office/powerpoint/2010/main" val="3756961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53410E4-0E30-C105-AC30-8105CB4FD212}"/>
              </a:ext>
            </a:extLst>
          </p:cNvPr>
          <p:cNvSpPr txBox="1">
            <a:spLocks/>
          </p:cNvSpPr>
          <p:nvPr/>
        </p:nvSpPr>
        <p:spPr>
          <a:xfrm>
            <a:off x="8961438" y="2024063"/>
            <a:ext cx="2873375" cy="5572125"/>
          </a:xfrm>
          <a:prstGeom prst="rect">
            <a:avLst/>
          </a:prstGeom>
        </p:spPr>
        <p:txBody>
          <a:bodyPr vert="horz" wrap="square"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Spend five minutes matching your coping strategies to each of the sources of stress you identified earlier</a:t>
            </a:r>
          </a:p>
        </p:txBody>
      </p:sp>
      <p:sp>
        <p:nvSpPr>
          <p:cNvPr id="97282" name="Rectangle 2">
            <a:extLst>
              <a:ext uri="{FF2B5EF4-FFF2-40B4-BE49-F238E27FC236}">
                <a16:creationId xmlns:a16="http://schemas.microsoft.com/office/drawing/2014/main" id="{5FB7BF8D-F7E2-4985-A2EB-71C4E583235E}"/>
              </a:ext>
            </a:extLst>
          </p:cNvPr>
          <p:cNvSpPr>
            <a:spLocks noGrp="1" noChangeArrowheads="1"/>
          </p:cNvSpPr>
          <p:nvPr>
            <p:ph type="title"/>
          </p:nvPr>
        </p:nvSpPr>
        <p:spPr>
          <a:xfrm>
            <a:off x="857250" y="-1112890"/>
            <a:ext cx="10734675" cy="5246740"/>
          </a:xfrm>
        </p:spPr>
        <p:txBody>
          <a:bodyPr>
            <a:normAutofit/>
          </a:bodyPr>
          <a:lstStyle/>
          <a:p>
            <a:r>
              <a:rPr lang="en-GB" altLang="en-US" dirty="0">
                <a:solidFill>
                  <a:schemeClr val="tx1"/>
                </a:solidFill>
              </a:rPr>
              <a:t>Coping effectiveness training (Folkman 1986)</a:t>
            </a:r>
            <a:endParaRPr lang="en-US" altLang="en-US" dirty="0">
              <a:solidFill>
                <a:schemeClr val="tx1"/>
              </a:solidFill>
            </a:endParaRPr>
          </a:p>
        </p:txBody>
      </p:sp>
      <p:graphicFrame>
        <p:nvGraphicFramePr>
          <p:cNvPr id="97286" name="Rectangle 3">
            <a:extLst>
              <a:ext uri="{FF2B5EF4-FFF2-40B4-BE49-F238E27FC236}">
                <a16:creationId xmlns:a16="http://schemas.microsoft.com/office/drawing/2014/main" id="{FA57D3A0-5141-CB14-ABB3-0B98BDF89715}"/>
              </a:ext>
            </a:extLst>
          </p:cNvPr>
          <p:cNvGraphicFramePr/>
          <p:nvPr/>
        </p:nvGraphicFramePr>
        <p:xfrm>
          <a:off x="3933825" y="2533650"/>
          <a:ext cx="3952874" cy="3430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2478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83EC3-03C5-0084-EEE8-BCBC1D43D313}"/>
              </a:ext>
            </a:extLst>
          </p:cNvPr>
          <p:cNvSpPr>
            <a:spLocks noGrp="1"/>
          </p:cNvSpPr>
          <p:nvPr>
            <p:ph type="title"/>
          </p:nvPr>
        </p:nvSpPr>
        <p:spPr/>
        <p:txBody>
          <a:bodyPr>
            <a:normAutofit fontScale="90000"/>
          </a:bodyPr>
          <a:lstStyle/>
          <a:p>
            <a:r>
              <a:rPr lang="en-GB" b="1" dirty="0"/>
              <a:t>Secondary Interventions: Critique </a:t>
            </a:r>
            <a:br>
              <a:rPr lang="en-GB" b="1" dirty="0"/>
            </a:br>
            <a:endParaRPr lang="en-GB" dirty="0"/>
          </a:p>
        </p:txBody>
      </p:sp>
      <p:sp>
        <p:nvSpPr>
          <p:cNvPr id="3" name="Content Placeholder 2">
            <a:extLst>
              <a:ext uri="{FF2B5EF4-FFF2-40B4-BE49-F238E27FC236}">
                <a16:creationId xmlns:a16="http://schemas.microsoft.com/office/drawing/2014/main" id="{6E22BAFE-5A22-52E7-0319-5F76E8C4EBB4}"/>
              </a:ext>
            </a:extLst>
          </p:cNvPr>
          <p:cNvSpPr>
            <a:spLocks noGrp="1"/>
          </p:cNvSpPr>
          <p:nvPr>
            <p:ph idx="1"/>
          </p:nvPr>
        </p:nvSpPr>
        <p:spPr/>
        <p:txBody>
          <a:bodyPr>
            <a:normAutofit lnSpcReduction="10000"/>
          </a:bodyPr>
          <a:lstStyle/>
          <a:p>
            <a:pPr marL="0" indent="0">
              <a:buNone/>
            </a:pPr>
            <a:endParaRPr lang="en-GB" dirty="0"/>
          </a:p>
          <a:p>
            <a:r>
              <a:rPr lang="en-GB" dirty="0"/>
              <a:t> </a:t>
            </a:r>
            <a:r>
              <a:rPr lang="en-GB" b="1" dirty="0"/>
              <a:t>Timing: </a:t>
            </a:r>
            <a:r>
              <a:rPr lang="en-GB" dirty="0"/>
              <a:t>Secondary interventions rely on the early identification of stress, which can be challenging. People may not recognize their stress levels until it becomes overwhelming.</a:t>
            </a:r>
          </a:p>
          <a:p>
            <a:r>
              <a:rPr lang="en-GB" b="1" dirty="0"/>
              <a:t>Individual Differences</a:t>
            </a:r>
            <a:r>
              <a:rPr lang="en-GB" dirty="0"/>
              <a:t>: Effectiveness can vary widely among individuals, as coping mechanisms are highly personal.</a:t>
            </a:r>
          </a:p>
          <a:p>
            <a:r>
              <a:rPr lang="en-GB" b="1" dirty="0"/>
              <a:t>Resource Allocation: </a:t>
            </a:r>
            <a:r>
              <a:rPr lang="en-GB" dirty="0"/>
              <a:t>Implementing these programs requires resources and trained personnel, which may not always be feasible.</a:t>
            </a:r>
          </a:p>
        </p:txBody>
      </p:sp>
    </p:spTree>
    <p:extLst>
      <p:ext uri="{BB962C8B-B14F-4D97-AF65-F5344CB8AC3E}">
        <p14:creationId xmlns:p14="http://schemas.microsoft.com/office/powerpoint/2010/main" val="3594551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2C03-3A52-40ED-846F-597F6AF900C7}"/>
              </a:ext>
            </a:extLst>
          </p:cNvPr>
          <p:cNvSpPr>
            <a:spLocks noGrp="1"/>
          </p:cNvSpPr>
          <p:nvPr>
            <p:ph type="title"/>
          </p:nvPr>
        </p:nvSpPr>
        <p:spPr/>
        <p:txBody>
          <a:bodyPr/>
          <a:lstStyle/>
          <a:p>
            <a:r>
              <a:rPr lang="en-GB" dirty="0"/>
              <a:t>Tertiary Interventions</a:t>
            </a:r>
          </a:p>
        </p:txBody>
      </p:sp>
      <p:sp>
        <p:nvSpPr>
          <p:cNvPr id="3" name="Content Placeholder 2">
            <a:extLst>
              <a:ext uri="{FF2B5EF4-FFF2-40B4-BE49-F238E27FC236}">
                <a16:creationId xmlns:a16="http://schemas.microsoft.com/office/drawing/2014/main" id="{9DB19B24-F53A-6E3D-4A3A-519B5634C2A2}"/>
              </a:ext>
            </a:extLst>
          </p:cNvPr>
          <p:cNvSpPr>
            <a:spLocks noGrp="1"/>
          </p:cNvSpPr>
          <p:nvPr>
            <p:ph idx="1"/>
          </p:nvPr>
        </p:nvSpPr>
        <p:spPr/>
        <p:txBody>
          <a:bodyPr>
            <a:normAutofit fontScale="85000" lnSpcReduction="20000"/>
          </a:bodyPr>
          <a:lstStyle/>
          <a:p>
            <a:r>
              <a:rPr lang="en-GB" b="1" dirty="0"/>
              <a:t>Definition:</a:t>
            </a:r>
            <a:r>
              <a:rPr lang="en-GB" dirty="0"/>
              <a:t> Tertiary interventions focus on helping individuals who are already experiencing significant stress or related health issues. The goal is to minimize the impact of stress on their lives.</a:t>
            </a:r>
          </a:p>
          <a:p>
            <a:r>
              <a:rPr lang="en-GB" b="1" dirty="0"/>
              <a:t>Examples:</a:t>
            </a:r>
            <a:endParaRPr lang="en-GB" dirty="0"/>
          </a:p>
          <a:p>
            <a:pPr>
              <a:buFont typeface="Arial" panose="020B0604020202020204" pitchFamily="34" charset="0"/>
              <a:buChar char="•"/>
            </a:pPr>
            <a:r>
              <a:rPr lang="en-GB" b="1" dirty="0"/>
              <a:t>Therapeutic Interventions:</a:t>
            </a:r>
            <a:r>
              <a:rPr lang="en-GB" dirty="0"/>
              <a:t> These may include therapy or </a:t>
            </a:r>
            <a:r>
              <a:rPr lang="en-GB" dirty="0" err="1"/>
              <a:t>counseling</a:t>
            </a:r>
            <a:r>
              <a:rPr lang="en-GB" dirty="0"/>
              <a:t> for individuals experiencing anxiety, depression, or burnout due to stress.</a:t>
            </a:r>
          </a:p>
          <a:p>
            <a:pPr>
              <a:buFont typeface="Arial" panose="020B0604020202020204" pitchFamily="34" charset="0"/>
              <a:buChar char="•"/>
            </a:pPr>
            <a:r>
              <a:rPr lang="en-GB" b="1" dirty="0"/>
              <a:t>Crisis Management:</a:t>
            </a:r>
            <a:r>
              <a:rPr lang="en-GB" dirty="0"/>
              <a:t> Immediate support during a crisis, such as employee assistance programs (EAPs), can provide critical help.</a:t>
            </a:r>
          </a:p>
          <a:p>
            <a:pPr>
              <a:buFont typeface="Arial" panose="020B0604020202020204" pitchFamily="34" charset="0"/>
              <a:buChar char="•"/>
            </a:pPr>
            <a:r>
              <a:rPr lang="en-GB" b="1" dirty="0"/>
              <a:t>Rehabilitation Programs:</a:t>
            </a:r>
            <a:r>
              <a:rPr lang="en-GB" dirty="0"/>
              <a:t> For individuals who have suffered severe stress-related health issues, rehabilitation programs can facilitate recovery and reintegration into the workplace.</a:t>
            </a:r>
          </a:p>
          <a:p>
            <a:endParaRPr lang="en-GB" dirty="0"/>
          </a:p>
        </p:txBody>
      </p:sp>
    </p:spTree>
    <p:extLst>
      <p:ext uri="{BB962C8B-B14F-4D97-AF65-F5344CB8AC3E}">
        <p14:creationId xmlns:p14="http://schemas.microsoft.com/office/powerpoint/2010/main" val="558737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2C03-3A52-40ED-846F-597F6AF900C7}"/>
              </a:ext>
            </a:extLst>
          </p:cNvPr>
          <p:cNvSpPr>
            <a:spLocks noGrp="1"/>
          </p:cNvSpPr>
          <p:nvPr>
            <p:ph type="title"/>
          </p:nvPr>
        </p:nvSpPr>
        <p:spPr/>
        <p:txBody>
          <a:bodyPr/>
          <a:lstStyle/>
          <a:p>
            <a:r>
              <a:rPr lang="en-GB" dirty="0"/>
              <a:t>Tertiary Interventions: Critique </a:t>
            </a:r>
          </a:p>
        </p:txBody>
      </p:sp>
      <p:sp>
        <p:nvSpPr>
          <p:cNvPr id="3" name="Content Placeholder 2">
            <a:extLst>
              <a:ext uri="{FF2B5EF4-FFF2-40B4-BE49-F238E27FC236}">
                <a16:creationId xmlns:a16="http://schemas.microsoft.com/office/drawing/2014/main" id="{9DB19B24-F53A-6E3D-4A3A-519B5634C2A2}"/>
              </a:ext>
            </a:extLst>
          </p:cNvPr>
          <p:cNvSpPr>
            <a:spLocks noGrp="1"/>
          </p:cNvSpPr>
          <p:nvPr>
            <p:ph idx="1"/>
          </p:nvPr>
        </p:nvSpPr>
        <p:spPr/>
        <p:txBody>
          <a:bodyPr>
            <a:normAutofit fontScale="92500"/>
          </a:bodyPr>
          <a:lstStyle/>
          <a:p>
            <a:r>
              <a:rPr lang="en-GB" b="1" dirty="0"/>
              <a:t>Critique:</a:t>
            </a:r>
            <a:endParaRPr lang="en-GB" dirty="0"/>
          </a:p>
          <a:p>
            <a:pPr>
              <a:buFont typeface="Arial" panose="020B0604020202020204" pitchFamily="34" charset="0"/>
              <a:buChar char="•"/>
            </a:pPr>
            <a:r>
              <a:rPr lang="en-GB" b="1" dirty="0"/>
              <a:t>Stigma:</a:t>
            </a:r>
            <a:r>
              <a:rPr lang="en-GB" dirty="0"/>
              <a:t> There can be stigma attached to seeking help, particularly in workplace settings, which may deter individuals from accessing tertiary interventions.</a:t>
            </a:r>
          </a:p>
          <a:p>
            <a:pPr>
              <a:buFont typeface="Arial" panose="020B0604020202020204" pitchFamily="34" charset="0"/>
              <a:buChar char="•"/>
            </a:pPr>
            <a:r>
              <a:rPr lang="en-GB" b="1" dirty="0"/>
              <a:t>Accessibility:</a:t>
            </a:r>
            <a:r>
              <a:rPr lang="en-GB" dirty="0"/>
              <a:t> These interventions may not be readily available to everyone, particularly in resource-limited settings.</a:t>
            </a:r>
          </a:p>
          <a:p>
            <a:pPr>
              <a:buFont typeface="Arial" panose="020B0604020202020204" pitchFamily="34" charset="0"/>
              <a:buChar char="•"/>
            </a:pPr>
            <a:r>
              <a:rPr lang="en-GB" b="1" dirty="0"/>
              <a:t>Focus on Symptoms:</a:t>
            </a:r>
            <a:r>
              <a:rPr lang="en-GB" dirty="0"/>
              <a:t> While addressing immediate issues, tertiary interventions may overlook underlying causes of stress, which can lead to recurrence if not addressed.</a:t>
            </a:r>
          </a:p>
          <a:p>
            <a:endParaRPr lang="en-GB" dirty="0"/>
          </a:p>
        </p:txBody>
      </p:sp>
    </p:spTree>
    <p:extLst>
      <p:ext uri="{BB962C8B-B14F-4D97-AF65-F5344CB8AC3E}">
        <p14:creationId xmlns:p14="http://schemas.microsoft.com/office/powerpoint/2010/main" val="1764182303"/>
      </p:ext>
    </p:extLst>
  </p:cSld>
  <p:clrMapOvr>
    <a:masterClrMapping/>
  </p:clrMapOvr>
</p:sld>
</file>

<file path=ppt/theme/_rels/them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19514574-b5d9-49eb-9678-28308461b4b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C06615145061D4EACEAB05172B34509" ma:contentTypeVersion="18" ma:contentTypeDescription="Create a new document." ma:contentTypeScope="" ma:versionID="3e8656504ca0b0e1397c5597b1fae1d7">
  <xsd:schema xmlns:xsd="http://www.w3.org/2001/XMLSchema" xmlns:xs="http://www.w3.org/2001/XMLSchema" xmlns:p="http://schemas.microsoft.com/office/2006/metadata/properties" xmlns:ns3="4f627824-a7cf-4e54-9661-934e5f85792b" xmlns:ns4="19514574-b5d9-49eb-9678-28308461b4ba" targetNamespace="http://schemas.microsoft.com/office/2006/metadata/properties" ma:root="true" ma:fieldsID="c30e4ea67fe451ae6c3a6461290350fc" ns3:_="" ns4:_="">
    <xsd:import namespace="4f627824-a7cf-4e54-9661-934e5f85792b"/>
    <xsd:import namespace="19514574-b5d9-49eb-9678-28308461b4b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DateTaken" minOccurs="0"/>
                <xsd:element ref="ns4:MediaServiceOCR" minOccurs="0"/>
                <xsd:element ref="ns4:MediaServiceLocation" minOccurs="0"/>
                <xsd:element ref="ns4:MediaServiceEventHashCode" minOccurs="0"/>
                <xsd:element ref="ns4:MediaServiceGenerationTime" minOccurs="0"/>
                <xsd:element ref="ns4:MediaServiceAutoKeyPoints" minOccurs="0"/>
                <xsd:element ref="ns4:MediaServiceKeyPoints" minOccurs="0"/>
                <xsd:element ref="ns4:MediaLengthInSeconds" minOccurs="0"/>
                <xsd:element ref="ns4:MediaServiceSearchProperties" minOccurs="0"/>
                <xsd:element ref="ns4:_activity" minOccurs="0"/>
                <xsd:element ref="ns4:MediaServiceObjectDetectorVersion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627824-a7cf-4e54-9661-934e5f85792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9514574-b5d9-49eb-9678-28308461b4b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ystemTags" ma:index="25"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945E82-2C4D-438A-A4FF-BFD12713E40A}">
  <ds:schemaRefs>
    <ds:schemaRef ds:uri="http://schemas.microsoft.com/sharepoint/v3/contenttype/forms"/>
  </ds:schemaRefs>
</ds:datastoreItem>
</file>

<file path=customXml/itemProps2.xml><?xml version="1.0" encoding="utf-8"?>
<ds:datastoreItem xmlns:ds="http://schemas.openxmlformats.org/officeDocument/2006/customXml" ds:itemID="{D09EB90C-4CAE-4CB7-9084-37E204FD294E}">
  <ds:schemaRefs>
    <ds:schemaRef ds:uri="http://schemas.microsoft.com/office/infopath/2007/PartnerControls"/>
    <ds:schemaRef ds:uri="http://schemas.openxmlformats.org/package/2006/metadata/core-properties"/>
    <ds:schemaRef ds:uri="http://purl.org/dc/elements/1.1/"/>
    <ds:schemaRef ds:uri="19514574-b5d9-49eb-9678-28308461b4ba"/>
    <ds:schemaRef ds:uri="http://purl.org/dc/dcmitype/"/>
    <ds:schemaRef ds:uri="http://schemas.microsoft.com/office/2006/metadata/properties"/>
    <ds:schemaRef ds:uri="http://schemas.microsoft.com/office/2006/documentManagement/types"/>
    <ds:schemaRef ds:uri="4f627824-a7cf-4e54-9661-934e5f85792b"/>
    <ds:schemaRef ds:uri="http://www.w3.org/XML/1998/namespace"/>
    <ds:schemaRef ds:uri="http://purl.org/dc/terms/"/>
  </ds:schemaRefs>
</ds:datastoreItem>
</file>

<file path=customXml/itemProps3.xml><?xml version="1.0" encoding="utf-8"?>
<ds:datastoreItem xmlns:ds="http://schemas.openxmlformats.org/officeDocument/2006/customXml" ds:itemID="{8DFDEC1E-6E82-4AC1-B730-3766AA7466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627824-a7cf-4e54-9661-934e5f85792b"/>
    <ds:schemaRef ds:uri="19514574-b5d9-49eb-9678-28308461b4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815</TotalTime>
  <Words>1074</Words>
  <Application>Microsoft Office PowerPoint</Application>
  <PresentationFormat>Widescreen</PresentationFormat>
  <Paragraphs>92</Paragraphs>
  <Slides>15</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15</vt:i4>
      </vt:variant>
    </vt:vector>
  </HeadingPairs>
  <TitlesOfParts>
    <vt:vector size="24" baseType="lpstr">
      <vt:lpstr>NSPCC-Regular</vt:lpstr>
      <vt:lpstr>Arial</vt:lpstr>
      <vt:lpstr>Calibri</vt:lpstr>
      <vt:lpstr>Calibri Light</vt:lpstr>
      <vt:lpstr>Garamond</vt:lpstr>
      <vt:lpstr>Lato</vt:lpstr>
      <vt:lpstr>Custom Design</vt:lpstr>
      <vt:lpstr>1_Custom Design</vt:lpstr>
      <vt:lpstr>Organic</vt:lpstr>
      <vt:lpstr>Types of Intervention </vt:lpstr>
      <vt:lpstr>What is early intervention?</vt:lpstr>
      <vt:lpstr>What is early intervention?</vt:lpstr>
      <vt:lpstr>What is early intervention?</vt:lpstr>
      <vt:lpstr>Evidence base for early intervention</vt:lpstr>
      <vt:lpstr>WellatSchool.org</vt:lpstr>
      <vt:lpstr>Staff wellbeing </vt:lpstr>
      <vt:lpstr>An example….. Stress Management Interventions </vt:lpstr>
      <vt:lpstr>Primary Interventions </vt:lpstr>
      <vt:lpstr>Primary Interventions: critique  </vt:lpstr>
      <vt:lpstr>Secondary Interventions </vt:lpstr>
      <vt:lpstr>Coping effectiveness training (Folkman 1986)</vt:lpstr>
      <vt:lpstr>Secondary Interventions: Critique  </vt:lpstr>
      <vt:lpstr>Tertiary Interventions</vt:lpstr>
      <vt:lpstr>Tertiary Interventions: Critique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Ceri Phelps</cp:lastModifiedBy>
  <cp:revision>45</cp:revision>
  <dcterms:created xsi:type="dcterms:W3CDTF">2019-09-12T10:20:23Z</dcterms:created>
  <dcterms:modified xsi:type="dcterms:W3CDTF">2024-11-06T17:55:42Z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0x010100AC06615145061D4EACEAB05172B34509</vt:lpwstr>
  </property>
</Properties>
</file>