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BF9AA4-AAC5-49B8-9CA7-8251D09FB7F4}" v="8" dt="2025-10-23T07:19:10.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720"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ena Khan" userId="4a3f5b632490fb7d" providerId="LiveId" clId="{32BF9AA4-AAC5-49B8-9CA7-8251D09FB7F4}"/>
    <pc:docChg chg="undo custSel addSld modSld">
      <pc:chgData name="Heena Khan" userId="4a3f5b632490fb7d" providerId="LiveId" clId="{32BF9AA4-AAC5-49B8-9CA7-8251D09FB7F4}" dt="2025-10-23T07:43:42.916" v="150" actId="12"/>
      <pc:docMkLst>
        <pc:docMk/>
      </pc:docMkLst>
      <pc:sldChg chg="addSp delSp modSp mod setBg">
        <pc:chgData name="Heena Khan" userId="4a3f5b632490fb7d" providerId="LiveId" clId="{32BF9AA4-AAC5-49B8-9CA7-8251D09FB7F4}" dt="2025-10-23T07:43:42.916" v="150" actId="12"/>
        <pc:sldMkLst>
          <pc:docMk/>
          <pc:sldMk cId="0" sldId="256"/>
        </pc:sldMkLst>
        <pc:spChg chg="mod">
          <ac:chgData name="Heena Khan" userId="4a3f5b632490fb7d" providerId="LiveId" clId="{32BF9AA4-AAC5-49B8-9CA7-8251D09FB7F4}" dt="2025-10-23T07:40:09.159" v="111" actId="26606"/>
          <ac:spMkLst>
            <pc:docMk/>
            <pc:sldMk cId="0" sldId="256"/>
            <ac:spMk id="2" creationId="{00000000-0000-0000-0000-000000000000}"/>
          </ac:spMkLst>
        </pc:spChg>
        <pc:spChg chg="mod">
          <ac:chgData name="Heena Khan" userId="4a3f5b632490fb7d" providerId="LiveId" clId="{32BF9AA4-AAC5-49B8-9CA7-8251D09FB7F4}" dt="2025-10-23T07:43:42.916" v="150" actId="12"/>
          <ac:spMkLst>
            <pc:docMk/>
            <pc:sldMk cId="0" sldId="256"/>
            <ac:spMk id="3" creationId="{00000000-0000-0000-0000-000000000000}"/>
          </ac:spMkLst>
        </pc:spChg>
        <pc:spChg chg="add del">
          <ac:chgData name="Heena Khan" userId="4a3f5b632490fb7d" providerId="LiveId" clId="{32BF9AA4-AAC5-49B8-9CA7-8251D09FB7F4}" dt="2025-10-23T07:40:09.159" v="111" actId="26606"/>
          <ac:spMkLst>
            <pc:docMk/>
            <pc:sldMk cId="0" sldId="256"/>
            <ac:spMk id="8" creationId="{5C8908E2-EE49-44D2-9428-A28D2312A8D5}"/>
          </ac:spMkLst>
        </pc:spChg>
        <pc:spChg chg="add del">
          <ac:chgData name="Heena Khan" userId="4a3f5b632490fb7d" providerId="LiveId" clId="{32BF9AA4-AAC5-49B8-9CA7-8251D09FB7F4}" dt="2025-10-23T07:40:09.159" v="111" actId="26606"/>
          <ac:spMkLst>
            <pc:docMk/>
            <pc:sldMk cId="0" sldId="256"/>
            <ac:spMk id="14" creationId="{BD92035A-AA2F-4CD8-A556-1CE8BDEC75BD}"/>
          </ac:spMkLst>
        </pc:spChg>
        <pc:spChg chg="add del">
          <ac:chgData name="Heena Khan" userId="4a3f5b632490fb7d" providerId="LiveId" clId="{32BF9AA4-AAC5-49B8-9CA7-8251D09FB7F4}" dt="2025-10-23T07:40:09.159" v="111" actId="26606"/>
          <ac:spMkLst>
            <pc:docMk/>
            <pc:sldMk cId="0" sldId="256"/>
            <ac:spMk id="16" creationId="{ED888B23-07FA-482A-96DF-47E31AF1A603}"/>
          </ac:spMkLst>
        </pc:spChg>
        <pc:spChg chg="add del">
          <ac:chgData name="Heena Khan" userId="4a3f5b632490fb7d" providerId="LiveId" clId="{32BF9AA4-AAC5-49B8-9CA7-8251D09FB7F4}" dt="2025-10-23T07:39:59.889" v="106" actId="26606"/>
          <ac:spMkLst>
            <pc:docMk/>
            <pc:sldMk cId="0" sldId="256"/>
            <ac:spMk id="21" creationId="{C7D023E4-8DE1-436E-9847-ED6A4B4B04FD}"/>
          </ac:spMkLst>
        </pc:spChg>
        <pc:spChg chg="add del">
          <ac:chgData name="Heena Khan" userId="4a3f5b632490fb7d" providerId="LiveId" clId="{32BF9AA4-AAC5-49B8-9CA7-8251D09FB7F4}" dt="2025-10-23T07:40:03.390" v="108" actId="26606"/>
          <ac:spMkLst>
            <pc:docMk/>
            <pc:sldMk cId="0" sldId="256"/>
            <ac:spMk id="40" creationId="{815925C2-A704-4D47-B1C1-3FCA52512EC1}"/>
          </ac:spMkLst>
        </pc:spChg>
        <pc:spChg chg="add del">
          <ac:chgData name="Heena Khan" userId="4a3f5b632490fb7d" providerId="LiveId" clId="{32BF9AA4-AAC5-49B8-9CA7-8251D09FB7F4}" dt="2025-10-23T07:40:03.390" v="108" actId="26606"/>
          <ac:spMkLst>
            <pc:docMk/>
            <pc:sldMk cId="0" sldId="256"/>
            <ac:spMk id="41" creationId="{01D4315C-C23C-4FD3-98DF-08C29E2292A8}"/>
          </ac:spMkLst>
        </pc:spChg>
        <pc:spChg chg="add del">
          <ac:chgData name="Heena Khan" userId="4a3f5b632490fb7d" providerId="LiveId" clId="{32BF9AA4-AAC5-49B8-9CA7-8251D09FB7F4}" dt="2025-10-23T07:40:09.109" v="110" actId="26606"/>
          <ac:spMkLst>
            <pc:docMk/>
            <pc:sldMk cId="0" sldId="256"/>
            <ac:spMk id="52" creationId="{907E470A-25F4-47D0-8FEC-EE9FD606BB34}"/>
          </ac:spMkLst>
        </pc:spChg>
        <pc:spChg chg="add">
          <ac:chgData name="Heena Khan" userId="4a3f5b632490fb7d" providerId="LiveId" clId="{32BF9AA4-AAC5-49B8-9CA7-8251D09FB7F4}" dt="2025-10-23T07:40:09.159" v="111" actId="26606"/>
          <ac:spMkLst>
            <pc:docMk/>
            <pc:sldMk cId="0" sldId="256"/>
            <ac:spMk id="57" creationId="{815925C2-A704-4D47-B1C1-3FCA52512EC1}"/>
          </ac:spMkLst>
        </pc:spChg>
        <pc:spChg chg="add">
          <ac:chgData name="Heena Khan" userId="4a3f5b632490fb7d" providerId="LiveId" clId="{32BF9AA4-AAC5-49B8-9CA7-8251D09FB7F4}" dt="2025-10-23T07:40:09.159" v="111" actId="26606"/>
          <ac:spMkLst>
            <pc:docMk/>
            <pc:sldMk cId="0" sldId="256"/>
            <ac:spMk id="58" creationId="{01D4315C-C23C-4FD3-98DF-08C29E2292A8}"/>
          </ac:spMkLst>
        </pc:spChg>
        <pc:grpChg chg="add del">
          <ac:chgData name="Heena Khan" userId="4a3f5b632490fb7d" providerId="LiveId" clId="{32BF9AA4-AAC5-49B8-9CA7-8251D09FB7F4}" dt="2025-10-23T07:40:09.159" v="111" actId="26606"/>
          <ac:grpSpMkLst>
            <pc:docMk/>
            <pc:sldMk cId="0" sldId="256"/>
            <ac:grpSpMk id="10" creationId="{5D1A9D8B-3117-4D9D-BDA4-DD81895098B0}"/>
          </ac:grpSpMkLst>
        </pc:grpChg>
        <pc:grpChg chg="add del">
          <ac:chgData name="Heena Khan" userId="4a3f5b632490fb7d" providerId="LiveId" clId="{32BF9AA4-AAC5-49B8-9CA7-8251D09FB7F4}" dt="2025-10-23T07:39:59.889" v="106" actId="26606"/>
          <ac:grpSpMkLst>
            <pc:docMk/>
            <pc:sldMk cId="0" sldId="256"/>
            <ac:grpSpMk id="23" creationId="{97264A61-6AE3-4DC0-A455-5EDC604E394D}"/>
          </ac:grpSpMkLst>
        </pc:grpChg>
        <pc:grpChg chg="add del">
          <ac:chgData name="Heena Khan" userId="4a3f5b632490fb7d" providerId="LiveId" clId="{32BF9AA4-AAC5-49B8-9CA7-8251D09FB7F4}" dt="2025-10-23T07:39:59.889" v="106" actId="26606"/>
          <ac:grpSpMkLst>
            <pc:docMk/>
            <pc:sldMk cId="0" sldId="256"/>
            <ac:grpSpMk id="27" creationId="{D691EE10-D5F3-48FA-BE55-F24A0BE59EF6}"/>
          </ac:grpSpMkLst>
        </pc:grpChg>
        <pc:grpChg chg="add del">
          <ac:chgData name="Heena Khan" userId="4a3f5b632490fb7d" providerId="LiveId" clId="{32BF9AA4-AAC5-49B8-9CA7-8251D09FB7F4}" dt="2025-10-23T07:39:59.889" v="106" actId="26606"/>
          <ac:grpSpMkLst>
            <pc:docMk/>
            <pc:sldMk cId="0" sldId="256"/>
            <ac:grpSpMk id="31" creationId="{43F5E015-E085-4624-B431-B42414448684}"/>
          </ac:grpSpMkLst>
        </pc:grpChg>
        <pc:grpChg chg="add del">
          <ac:chgData name="Heena Khan" userId="4a3f5b632490fb7d" providerId="LiveId" clId="{32BF9AA4-AAC5-49B8-9CA7-8251D09FB7F4}" dt="2025-10-23T07:40:03.390" v="108" actId="26606"/>
          <ac:grpSpMkLst>
            <pc:docMk/>
            <pc:sldMk cId="0" sldId="256"/>
            <ac:grpSpMk id="42" creationId="{5E6B47BC-43FD-4C91-8BFF-B41B99A8A39E}"/>
          </ac:grpSpMkLst>
        </pc:grpChg>
        <pc:grpChg chg="add del">
          <ac:chgData name="Heena Khan" userId="4a3f5b632490fb7d" providerId="LiveId" clId="{32BF9AA4-AAC5-49B8-9CA7-8251D09FB7F4}" dt="2025-10-23T07:40:03.390" v="108" actId="26606"/>
          <ac:grpSpMkLst>
            <pc:docMk/>
            <pc:sldMk cId="0" sldId="256"/>
            <ac:grpSpMk id="44" creationId="{43F5E015-E085-4624-B431-B42414448684}"/>
          </ac:grpSpMkLst>
        </pc:grpChg>
        <pc:grpChg chg="add del">
          <ac:chgData name="Heena Khan" userId="4a3f5b632490fb7d" providerId="LiveId" clId="{32BF9AA4-AAC5-49B8-9CA7-8251D09FB7F4}" dt="2025-10-23T07:40:09.109" v="110" actId="26606"/>
          <ac:grpSpMkLst>
            <pc:docMk/>
            <pc:sldMk cId="0" sldId="256"/>
            <ac:grpSpMk id="53" creationId="{66220E63-99E1-482A-A0A6-B47EB4BF8797}"/>
          </ac:grpSpMkLst>
        </pc:grpChg>
        <pc:grpChg chg="add del">
          <ac:chgData name="Heena Khan" userId="4a3f5b632490fb7d" providerId="LiveId" clId="{32BF9AA4-AAC5-49B8-9CA7-8251D09FB7F4}" dt="2025-10-23T07:40:09.109" v="110" actId="26606"/>
          <ac:grpSpMkLst>
            <pc:docMk/>
            <pc:sldMk cId="0" sldId="256"/>
            <ac:grpSpMk id="54" creationId="{8618EE54-271A-4FE8-B6B3-D0FCF55A7A01}"/>
          </ac:grpSpMkLst>
        </pc:grpChg>
        <pc:grpChg chg="add del">
          <ac:chgData name="Heena Khan" userId="4a3f5b632490fb7d" providerId="LiveId" clId="{32BF9AA4-AAC5-49B8-9CA7-8251D09FB7F4}" dt="2025-10-23T07:40:09.109" v="110" actId="26606"/>
          <ac:grpSpMkLst>
            <pc:docMk/>
            <pc:sldMk cId="0" sldId="256"/>
            <ac:grpSpMk id="55" creationId="{43F5E015-E085-4624-B431-B42414448684}"/>
          </ac:grpSpMkLst>
        </pc:grpChg>
        <pc:grpChg chg="add">
          <ac:chgData name="Heena Khan" userId="4a3f5b632490fb7d" providerId="LiveId" clId="{32BF9AA4-AAC5-49B8-9CA7-8251D09FB7F4}" dt="2025-10-23T07:40:09.159" v="111" actId="26606"/>
          <ac:grpSpMkLst>
            <pc:docMk/>
            <pc:sldMk cId="0" sldId="256"/>
            <ac:grpSpMk id="59" creationId="{5E6B47BC-43FD-4C91-8BFF-B41B99A8A39E}"/>
          </ac:grpSpMkLst>
        </pc:grpChg>
        <pc:grpChg chg="add">
          <ac:chgData name="Heena Khan" userId="4a3f5b632490fb7d" providerId="LiveId" clId="{32BF9AA4-AAC5-49B8-9CA7-8251D09FB7F4}" dt="2025-10-23T07:40:09.159" v="111" actId="26606"/>
          <ac:grpSpMkLst>
            <pc:docMk/>
            <pc:sldMk cId="0" sldId="256"/>
            <ac:grpSpMk id="61" creationId="{43F5E015-E085-4624-B431-B42414448684}"/>
          </ac:grpSpMkLst>
        </pc:grpChg>
      </pc:sldChg>
      <pc:sldChg chg="addSp delSp modSp mod setBg">
        <pc:chgData name="Heena Khan" userId="4a3f5b632490fb7d" providerId="LiveId" clId="{32BF9AA4-AAC5-49B8-9CA7-8251D09FB7F4}" dt="2025-10-23T07:37:18.268" v="99" actId="26606"/>
        <pc:sldMkLst>
          <pc:docMk/>
          <pc:sldMk cId="0" sldId="257"/>
        </pc:sldMkLst>
        <pc:spChg chg="mod">
          <ac:chgData name="Heena Khan" userId="4a3f5b632490fb7d" providerId="LiveId" clId="{32BF9AA4-AAC5-49B8-9CA7-8251D09FB7F4}" dt="2025-10-23T07:37:18.268" v="99" actId="26606"/>
          <ac:spMkLst>
            <pc:docMk/>
            <pc:sldMk cId="0" sldId="257"/>
            <ac:spMk id="2" creationId="{00000000-0000-0000-0000-000000000000}"/>
          </ac:spMkLst>
        </pc:spChg>
        <pc:spChg chg="mod">
          <ac:chgData name="Heena Khan" userId="4a3f5b632490fb7d" providerId="LiveId" clId="{32BF9AA4-AAC5-49B8-9CA7-8251D09FB7F4}" dt="2025-10-23T07:37:18.268" v="99" actId="26606"/>
          <ac:spMkLst>
            <pc:docMk/>
            <pc:sldMk cId="0" sldId="257"/>
            <ac:spMk id="3" creationId="{00000000-0000-0000-0000-000000000000}"/>
          </ac:spMkLst>
        </pc:spChg>
        <pc:spChg chg="add del">
          <ac:chgData name="Heena Khan" userId="4a3f5b632490fb7d" providerId="LiveId" clId="{32BF9AA4-AAC5-49B8-9CA7-8251D09FB7F4}" dt="2025-10-23T07:37:18.268" v="99" actId="26606"/>
          <ac:spMkLst>
            <pc:docMk/>
            <pc:sldMk cId="0" sldId="257"/>
            <ac:spMk id="8" creationId="{5C8908E2-EE49-44D2-9428-A28D2312A8D5}"/>
          </ac:spMkLst>
        </pc:spChg>
        <pc:spChg chg="add del">
          <ac:chgData name="Heena Khan" userId="4a3f5b632490fb7d" providerId="LiveId" clId="{32BF9AA4-AAC5-49B8-9CA7-8251D09FB7F4}" dt="2025-10-23T07:37:18.268" v="99" actId="26606"/>
          <ac:spMkLst>
            <pc:docMk/>
            <pc:sldMk cId="0" sldId="257"/>
            <ac:spMk id="14" creationId="{4FEFA667-DE58-4745-9E9D-C6E61CB06A03}"/>
          </ac:spMkLst>
        </pc:spChg>
        <pc:spChg chg="add del">
          <ac:chgData name="Heena Khan" userId="4a3f5b632490fb7d" providerId="LiveId" clId="{32BF9AA4-AAC5-49B8-9CA7-8251D09FB7F4}" dt="2025-10-23T07:37:18.268" v="99" actId="26606"/>
          <ac:spMkLst>
            <pc:docMk/>
            <pc:sldMk cId="0" sldId="257"/>
            <ac:spMk id="16" creationId="{ED888B23-07FA-482A-96DF-47E31AF1A603}"/>
          </ac:spMkLst>
        </pc:spChg>
        <pc:spChg chg="add">
          <ac:chgData name="Heena Khan" userId="4a3f5b632490fb7d" providerId="LiveId" clId="{32BF9AA4-AAC5-49B8-9CA7-8251D09FB7F4}" dt="2025-10-23T07:37:18.268" v="99" actId="26606"/>
          <ac:spMkLst>
            <pc:docMk/>
            <pc:sldMk cId="0" sldId="257"/>
            <ac:spMk id="22" creationId="{AE3A741D-C19B-960A-5803-1C5887147820}"/>
          </ac:spMkLst>
        </pc:spChg>
        <pc:spChg chg="add">
          <ac:chgData name="Heena Khan" userId="4a3f5b632490fb7d" providerId="LiveId" clId="{32BF9AA4-AAC5-49B8-9CA7-8251D09FB7F4}" dt="2025-10-23T07:37:18.268" v="99" actId="26606"/>
          <ac:spMkLst>
            <pc:docMk/>
            <pc:sldMk cId="0" sldId="257"/>
            <ac:spMk id="24" creationId="{DC39DE25-0E4E-0AA7-0932-1D78C2372786}"/>
          </ac:spMkLst>
        </pc:spChg>
        <pc:spChg chg="add">
          <ac:chgData name="Heena Khan" userId="4a3f5b632490fb7d" providerId="LiveId" clId="{32BF9AA4-AAC5-49B8-9CA7-8251D09FB7F4}" dt="2025-10-23T07:37:18.268" v="99" actId="26606"/>
          <ac:spMkLst>
            <pc:docMk/>
            <pc:sldMk cId="0" sldId="257"/>
            <ac:spMk id="26" creationId="{8D6EA299-0840-6DEA-E670-C49AEBC87E89}"/>
          </ac:spMkLst>
        </pc:spChg>
        <pc:grpChg chg="add del">
          <ac:chgData name="Heena Khan" userId="4a3f5b632490fb7d" providerId="LiveId" clId="{32BF9AA4-AAC5-49B8-9CA7-8251D09FB7F4}" dt="2025-10-23T07:37:18.268" v="99" actId="26606"/>
          <ac:grpSpMkLst>
            <pc:docMk/>
            <pc:sldMk cId="0" sldId="257"/>
            <ac:grpSpMk id="10" creationId="{53CA3DAA-08BB-476F-9793-941CFAEA5E61}"/>
          </ac:grpSpMkLst>
        </pc:grpChg>
        <pc:picChg chg="add">
          <ac:chgData name="Heena Khan" userId="4a3f5b632490fb7d" providerId="LiveId" clId="{32BF9AA4-AAC5-49B8-9CA7-8251D09FB7F4}" dt="2025-10-23T07:37:18.268" v="99" actId="26606"/>
          <ac:picMkLst>
            <pc:docMk/>
            <pc:sldMk cId="0" sldId="257"/>
            <ac:picMk id="18" creationId="{5E411CCE-B1EF-7F09-20A0-8F0777FD18E5}"/>
          </ac:picMkLst>
        </pc:picChg>
      </pc:sldChg>
      <pc:sldChg chg="addSp delSp modSp mod setBg">
        <pc:chgData name="Heena Khan" userId="4a3f5b632490fb7d" providerId="LiveId" clId="{32BF9AA4-AAC5-49B8-9CA7-8251D09FB7F4}" dt="2025-10-23T07:37:56.747" v="104" actId="26606"/>
        <pc:sldMkLst>
          <pc:docMk/>
          <pc:sldMk cId="0" sldId="258"/>
        </pc:sldMkLst>
        <pc:spChg chg="mod">
          <ac:chgData name="Heena Khan" userId="4a3f5b632490fb7d" providerId="LiveId" clId="{32BF9AA4-AAC5-49B8-9CA7-8251D09FB7F4}" dt="2025-10-23T07:37:56.747" v="104" actId="26606"/>
          <ac:spMkLst>
            <pc:docMk/>
            <pc:sldMk cId="0" sldId="258"/>
            <ac:spMk id="2" creationId="{00000000-0000-0000-0000-000000000000}"/>
          </ac:spMkLst>
        </pc:spChg>
        <pc:spChg chg="del">
          <ac:chgData name="Heena Khan" userId="4a3f5b632490fb7d" providerId="LiveId" clId="{32BF9AA4-AAC5-49B8-9CA7-8251D09FB7F4}" dt="2025-10-23T07:15:13.201" v="2" actId="26606"/>
          <ac:spMkLst>
            <pc:docMk/>
            <pc:sldMk cId="0" sldId="258"/>
            <ac:spMk id="3" creationId="{00000000-0000-0000-0000-000000000000}"/>
          </ac:spMkLst>
        </pc:spChg>
        <pc:spChg chg="add del">
          <ac:chgData name="Heena Khan" userId="4a3f5b632490fb7d" providerId="LiveId" clId="{32BF9AA4-AAC5-49B8-9CA7-8251D09FB7F4}" dt="2025-10-23T07:37:34.610" v="100" actId="26606"/>
          <ac:spMkLst>
            <pc:docMk/>
            <pc:sldMk cId="0" sldId="258"/>
            <ac:spMk id="10" creationId="{B50AB553-2A96-4A92-96F2-93548E096954}"/>
          </ac:spMkLst>
        </pc:spChg>
        <pc:spChg chg="add del">
          <ac:chgData name="Heena Khan" userId="4a3f5b632490fb7d" providerId="LiveId" clId="{32BF9AA4-AAC5-49B8-9CA7-8251D09FB7F4}" dt="2025-10-23T07:37:56.747" v="104" actId="26606"/>
          <ac:spMkLst>
            <pc:docMk/>
            <pc:sldMk cId="0" sldId="258"/>
            <ac:spMk id="15" creationId="{AE3A741D-C19B-960A-5803-1C5887147820}"/>
          </ac:spMkLst>
        </pc:spChg>
        <pc:spChg chg="add del">
          <ac:chgData name="Heena Khan" userId="4a3f5b632490fb7d" providerId="LiveId" clId="{32BF9AA4-AAC5-49B8-9CA7-8251D09FB7F4}" dt="2025-10-23T07:37:56.747" v="104" actId="26606"/>
          <ac:spMkLst>
            <pc:docMk/>
            <pc:sldMk cId="0" sldId="258"/>
            <ac:spMk id="17" creationId="{DC39DE25-0E4E-0AA7-0932-1D78C2372786}"/>
          </ac:spMkLst>
        </pc:spChg>
        <pc:spChg chg="add del">
          <ac:chgData name="Heena Khan" userId="4a3f5b632490fb7d" providerId="LiveId" clId="{32BF9AA4-AAC5-49B8-9CA7-8251D09FB7F4}" dt="2025-10-23T07:37:56.747" v="104" actId="26606"/>
          <ac:spMkLst>
            <pc:docMk/>
            <pc:sldMk cId="0" sldId="258"/>
            <ac:spMk id="19" creationId="{8D6EA299-0840-6DEA-E670-C49AEBC87E89}"/>
          </ac:spMkLst>
        </pc:spChg>
        <pc:spChg chg="add del">
          <ac:chgData name="Heena Khan" userId="4a3f5b632490fb7d" providerId="LiveId" clId="{32BF9AA4-AAC5-49B8-9CA7-8251D09FB7F4}" dt="2025-10-23T07:37:56.584" v="103" actId="26606"/>
          <ac:spMkLst>
            <pc:docMk/>
            <pc:sldMk cId="0" sldId="258"/>
            <ac:spMk id="24" creationId="{2659FDB4-FCBE-4A89-B46D-43D4FA54464D}"/>
          </ac:spMkLst>
        </pc:spChg>
        <pc:spChg chg="add">
          <ac:chgData name="Heena Khan" userId="4a3f5b632490fb7d" providerId="LiveId" clId="{32BF9AA4-AAC5-49B8-9CA7-8251D09FB7F4}" dt="2025-10-23T07:37:56.747" v="104" actId="26606"/>
          <ac:spMkLst>
            <pc:docMk/>
            <pc:sldMk cId="0" sldId="258"/>
            <ac:spMk id="31" creationId="{8DF67618-B87B-4195-8E24-3B126F79FF55}"/>
          </ac:spMkLst>
        </pc:spChg>
        <pc:spChg chg="add">
          <ac:chgData name="Heena Khan" userId="4a3f5b632490fb7d" providerId="LiveId" clId="{32BF9AA4-AAC5-49B8-9CA7-8251D09FB7F4}" dt="2025-10-23T07:37:56.747" v="104" actId="26606"/>
          <ac:spMkLst>
            <pc:docMk/>
            <pc:sldMk cId="0" sldId="258"/>
            <ac:spMk id="40" creationId="{64960379-9FF9-400A-A8A8-F5AB633FD3BF}"/>
          </ac:spMkLst>
        </pc:spChg>
        <pc:grpChg chg="add">
          <ac:chgData name="Heena Khan" userId="4a3f5b632490fb7d" providerId="LiveId" clId="{32BF9AA4-AAC5-49B8-9CA7-8251D09FB7F4}" dt="2025-10-23T07:37:56.747" v="104" actId="26606"/>
          <ac:grpSpMkLst>
            <pc:docMk/>
            <pc:sldMk cId="0" sldId="258"/>
            <ac:grpSpMk id="28" creationId="{2C491629-AE25-486B-9B22-2CE4EE8F7E47}"/>
          </ac:grpSpMkLst>
        </pc:grpChg>
        <pc:grpChg chg="add">
          <ac:chgData name="Heena Khan" userId="4a3f5b632490fb7d" providerId="LiveId" clId="{32BF9AA4-AAC5-49B8-9CA7-8251D09FB7F4}" dt="2025-10-23T07:37:56.747" v="104" actId="26606"/>
          <ac:grpSpMkLst>
            <pc:docMk/>
            <pc:sldMk cId="0" sldId="258"/>
            <ac:grpSpMk id="32" creationId="{43F5E015-E085-4624-B431-B42414448684}"/>
          </ac:grpSpMkLst>
        </pc:grpChg>
        <pc:graphicFrameChg chg="add mod modGraphic">
          <ac:chgData name="Heena Khan" userId="4a3f5b632490fb7d" providerId="LiveId" clId="{32BF9AA4-AAC5-49B8-9CA7-8251D09FB7F4}" dt="2025-10-23T07:37:56.747" v="104" actId="26606"/>
          <ac:graphicFrameMkLst>
            <pc:docMk/>
            <pc:sldMk cId="0" sldId="258"/>
            <ac:graphicFrameMk id="5" creationId="{3580039E-1AB7-838B-E9C7-34F1F7A23C36}"/>
          </ac:graphicFrameMkLst>
        </pc:graphicFrameChg>
        <pc:picChg chg="add del mod ord">
          <ac:chgData name="Heena Khan" userId="4a3f5b632490fb7d" providerId="LiveId" clId="{32BF9AA4-AAC5-49B8-9CA7-8251D09FB7F4}" dt="2025-10-23T07:37:37.811" v="101" actId="478"/>
          <ac:picMkLst>
            <pc:docMk/>
            <pc:sldMk cId="0" sldId="258"/>
            <ac:picMk id="6" creationId="{10F8AA68-9277-B68B-61E1-3F76905AEBCC}"/>
          </ac:picMkLst>
        </pc:picChg>
        <pc:cxnChg chg="add del">
          <ac:chgData name="Heena Khan" userId="4a3f5b632490fb7d" providerId="LiveId" clId="{32BF9AA4-AAC5-49B8-9CA7-8251D09FB7F4}" dt="2025-10-23T07:37:56.584" v="103" actId="26606"/>
          <ac:cxnSpMkLst>
            <pc:docMk/>
            <pc:sldMk cId="0" sldId="258"/>
            <ac:cxnSpMk id="26" creationId="{C8F51B3F-8331-4E4A-AE96-D47B1006EEAD}"/>
          </ac:cxnSpMkLst>
        </pc:cxnChg>
      </pc:sldChg>
      <pc:sldChg chg="addSp delSp modSp mod setBg">
        <pc:chgData name="Heena Khan" userId="4a3f5b632490fb7d" providerId="LiveId" clId="{32BF9AA4-AAC5-49B8-9CA7-8251D09FB7F4}" dt="2025-10-23T07:15:33.432" v="5" actId="26606"/>
        <pc:sldMkLst>
          <pc:docMk/>
          <pc:sldMk cId="0" sldId="259"/>
        </pc:sldMkLst>
        <pc:spChg chg="mod">
          <ac:chgData name="Heena Khan" userId="4a3f5b632490fb7d" providerId="LiveId" clId="{32BF9AA4-AAC5-49B8-9CA7-8251D09FB7F4}" dt="2025-10-23T07:15:33.432" v="5" actId="26606"/>
          <ac:spMkLst>
            <pc:docMk/>
            <pc:sldMk cId="0" sldId="259"/>
            <ac:spMk id="2" creationId="{00000000-0000-0000-0000-000000000000}"/>
          </ac:spMkLst>
        </pc:spChg>
        <pc:spChg chg="add del">
          <ac:chgData name="Heena Khan" userId="4a3f5b632490fb7d" providerId="LiveId" clId="{32BF9AA4-AAC5-49B8-9CA7-8251D09FB7F4}" dt="2025-10-23T07:15:33.432" v="5" actId="26606"/>
          <ac:spMkLst>
            <pc:docMk/>
            <pc:sldMk cId="0" sldId="259"/>
            <ac:spMk id="3" creationId="{00000000-0000-0000-0000-000000000000}"/>
          </ac:spMkLst>
        </pc:spChg>
        <pc:spChg chg="add del">
          <ac:chgData name="Heena Khan" userId="4a3f5b632490fb7d" providerId="LiveId" clId="{32BF9AA4-AAC5-49B8-9CA7-8251D09FB7F4}" dt="2025-10-23T07:15:33.401" v="4" actId="26606"/>
          <ac:spMkLst>
            <pc:docMk/>
            <pc:sldMk cId="0" sldId="259"/>
            <ac:spMk id="9" creationId="{C05CBC3C-2E5A-4839-8B9B-2E5A6ADF0F58}"/>
          </ac:spMkLst>
        </pc:spChg>
        <pc:spChg chg="add del">
          <ac:chgData name="Heena Khan" userId="4a3f5b632490fb7d" providerId="LiveId" clId="{32BF9AA4-AAC5-49B8-9CA7-8251D09FB7F4}" dt="2025-10-23T07:15:33.401" v="4" actId="26606"/>
          <ac:spMkLst>
            <pc:docMk/>
            <pc:sldMk cId="0" sldId="259"/>
            <ac:spMk id="11" creationId="{DB5B423A-57CC-4C58-AA26-8E2E862B03A0}"/>
          </ac:spMkLst>
        </pc:spChg>
        <pc:spChg chg="add">
          <ac:chgData name="Heena Khan" userId="4a3f5b632490fb7d" providerId="LiveId" clId="{32BF9AA4-AAC5-49B8-9CA7-8251D09FB7F4}" dt="2025-10-23T07:15:33.432" v="5" actId="26606"/>
          <ac:spMkLst>
            <pc:docMk/>
            <pc:sldMk cId="0" sldId="259"/>
            <ac:spMk id="14" creationId="{5C8908E2-EE49-44D2-9428-A28D2312A8D5}"/>
          </ac:spMkLst>
        </pc:spChg>
        <pc:spChg chg="add">
          <ac:chgData name="Heena Khan" userId="4a3f5b632490fb7d" providerId="LiveId" clId="{32BF9AA4-AAC5-49B8-9CA7-8251D09FB7F4}" dt="2025-10-23T07:15:33.432" v="5" actId="26606"/>
          <ac:spMkLst>
            <pc:docMk/>
            <pc:sldMk cId="0" sldId="259"/>
            <ac:spMk id="15" creationId="{7449A6C7-D15F-4AA5-BFA5-71A404B47016}"/>
          </ac:spMkLst>
        </pc:spChg>
        <pc:spChg chg="add">
          <ac:chgData name="Heena Khan" userId="4a3f5b632490fb7d" providerId="LiveId" clId="{32BF9AA4-AAC5-49B8-9CA7-8251D09FB7F4}" dt="2025-10-23T07:15:33.432" v="5" actId="26606"/>
          <ac:spMkLst>
            <pc:docMk/>
            <pc:sldMk cId="0" sldId="259"/>
            <ac:spMk id="17" creationId="{ED888B23-07FA-482A-96DF-47E31AF1A603}"/>
          </ac:spMkLst>
        </pc:spChg>
        <pc:grpChg chg="add">
          <ac:chgData name="Heena Khan" userId="4a3f5b632490fb7d" providerId="LiveId" clId="{32BF9AA4-AAC5-49B8-9CA7-8251D09FB7F4}" dt="2025-10-23T07:15:33.432" v="5" actId="26606"/>
          <ac:grpSpMkLst>
            <pc:docMk/>
            <pc:sldMk cId="0" sldId="259"/>
            <ac:grpSpMk id="16" creationId="{05314994-6337-4875-8CF5-652CAFE8342C}"/>
          </ac:grpSpMkLst>
        </pc:grpChg>
        <pc:graphicFrameChg chg="add del">
          <ac:chgData name="Heena Khan" userId="4a3f5b632490fb7d" providerId="LiveId" clId="{32BF9AA4-AAC5-49B8-9CA7-8251D09FB7F4}" dt="2025-10-23T07:15:33.401" v="4" actId="26606"/>
          <ac:graphicFrameMkLst>
            <pc:docMk/>
            <pc:sldMk cId="0" sldId="259"/>
            <ac:graphicFrameMk id="5" creationId="{89087ABE-CE34-F96A-2211-25254215D6B7}"/>
          </ac:graphicFrameMkLst>
        </pc:graphicFrameChg>
        <pc:graphicFrameChg chg="add">
          <ac:chgData name="Heena Khan" userId="4a3f5b632490fb7d" providerId="LiveId" clId="{32BF9AA4-AAC5-49B8-9CA7-8251D09FB7F4}" dt="2025-10-23T07:15:33.432" v="5" actId="26606"/>
          <ac:graphicFrameMkLst>
            <pc:docMk/>
            <pc:sldMk cId="0" sldId="259"/>
            <ac:graphicFrameMk id="18" creationId="{ACAC2949-7D7A-5F96-9396-ACF6D5422791}"/>
          </ac:graphicFrameMkLst>
        </pc:graphicFrameChg>
      </pc:sldChg>
      <pc:sldChg chg="addSp delSp modSp mod setBg">
        <pc:chgData name="Heena Khan" userId="4a3f5b632490fb7d" providerId="LiveId" clId="{32BF9AA4-AAC5-49B8-9CA7-8251D09FB7F4}" dt="2025-10-23T07:15:38.278" v="6" actId="26606"/>
        <pc:sldMkLst>
          <pc:docMk/>
          <pc:sldMk cId="0" sldId="260"/>
        </pc:sldMkLst>
        <pc:spChg chg="mod">
          <ac:chgData name="Heena Khan" userId="4a3f5b632490fb7d" providerId="LiveId" clId="{32BF9AA4-AAC5-49B8-9CA7-8251D09FB7F4}" dt="2025-10-23T07:15:38.278" v="6" actId="26606"/>
          <ac:spMkLst>
            <pc:docMk/>
            <pc:sldMk cId="0" sldId="260"/>
            <ac:spMk id="2" creationId="{00000000-0000-0000-0000-000000000000}"/>
          </ac:spMkLst>
        </pc:spChg>
        <pc:spChg chg="del">
          <ac:chgData name="Heena Khan" userId="4a3f5b632490fb7d" providerId="LiveId" clId="{32BF9AA4-AAC5-49B8-9CA7-8251D09FB7F4}" dt="2025-10-23T07:15:38.278" v="6" actId="26606"/>
          <ac:spMkLst>
            <pc:docMk/>
            <pc:sldMk cId="0" sldId="260"/>
            <ac:spMk id="3" creationId="{00000000-0000-0000-0000-000000000000}"/>
          </ac:spMkLst>
        </pc:spChg>
        <pc:spChg chg="add">
          <ac:chgData name="Heena Khan" userId="4a3f5b632490fb7d" providerId="LiveId" clId="{32BF9AA4-AAC5-49B8-9CA7-8251D09FB7F4}" dt="2025-10-23T07:15:38.278" v="6" actId="26606"/>
          <ac:spMkLst>
            <pc:docMk/>
            <pc:sldMk cId="0" sldId="260"/>
            <ac:spMk id="9" creationId="{5C8908E2-EE49-44D2-9428-A28D2312A8D5}"/>
          </ac:spMkLst>
        </pc:spChg>
        <pc:spChg chg="add">
          <ac:chgData name="Heena Khan" userId="4a3f5b632490fb7d" providerId="LiveId" clId="{32BF9AA4-AAC5-49B8-9CA7-8251D09FB7F4}" dt="2025-10-23T07:15:38.278" v="6" actId="26606"/>
          <ac:spMkLst>
            <pc:docMk/>
            <pc:sldMk cId="0" sldId="260"/>
            <ac:spMk id="15" creationId="{7449A6C7-D15F-4AA5-BFA5-71A404B47016}"/>
          </ac:spMkLst>
        </pc:spChg>
        <pc:spChg chg="add">
          <ac:chgData name="Heena Khan" userId="4a3f5b632490fb7d" providerId="LiveId" clId="{32BF9AA4-AAC5-49B8-9CA7-8251D09FB7F4}" dt="2025-10-23T07:15:38.278" v="6" actId="26606"/>
          <ac:spMkLst>
            <pc:docMk/>
            <pc:sldMk cId="0" sldId="260"/>
            <ac:spMk id="17" creationId="{ED888B23-07FA-482A-96DF-47E31AF1A603}"/>
          </ac:spMkLst>
        </pc:spChg>
        <pc:grpChg chg="add">
          <ac:chgData name="Heena Khan" userId="4a3f5b632490fb7d" providerId="LiveId" clId="{32BF9AA4-AAC5-49B8-9CA7-8251D09FB7F4}" dt="2025-10-23T07:15:38.278" v="6" actId="26606"/>
          <ac:grpSpMkLst>
            <pc:docMk/>
            <pc:sldMk cId="0" sldId="260"/>
            <ac:grpSpMk id="11" creationId="{05314994-6337-4875-8CF5-652CAFE8342C}"/>
          </ac:grpSpMkLst>
        </pc:grpChg>
        <pc:graphicFrameChg chg="add">
          <ac:chgData name="Heena Khan" userId="4a3f5b632490fb7d" providerId="LiveId" clId="{32BF9AA4-AAC5-49B8-9CA7-8251D09FB7F4}" dt="2025-10-23T07:15:38.278" v="6" actId="26606"/>
          <ac:graphicFrameMkLst>
            <pc:docMk/>
            <pc:sldMk cId="0" sldId="260"/>
            <ac:graphicFrameMk id="5" creationId="{6A010BBA-59AB-FDD8-7178-0ADF474F2790}"/>
          </ac:graphicFrameMkLst>
        </pc:graphicFrameChg>
      </pc:sldChg>
      <pc:sldChg chg="addSp modSp mod setBg">
        <pc:chgData name="Heena Khan" userId="4a3f5b632490fb7d" providerId="LiveId" clId="{32BF9AA4-AAC5-49B8-9CA7-8251D09FB7F4}" dt="2025-10-23T07:15:57.892" v="7" actId="26606"/>
        <pc:sldMkLst>
          <pc:docMk/>
          <pc:sldMk cId="0" sldId="261"/>
        </pc:sldMkLst>
        <pc:spChg chg="mod">
          <ac:chgData name="Heena Khan" userId="4a3f5b632490fb7d" providerId="LiveId" clId="{32BF9AA4-AAC5-49B8-9CA7-8251D09FB7F4}" dt="2025-10-23T07:15:57.892" v="7" actId="26606"/>
          <ac:spMkLst>
            <pc:docMk/>
            <pc:sldMk cId="0" sldId="261"/>
            <ac:spMk id="2" creationId="{00000000-0000-0000-0000-000000000000}"/>
          </ac:spMkLst>
        </pc:spChg>
        <pc:spChg chg="mod">
          <ac:chgData name="Heena Khan" userId="4a3f5b632490fb7d" providerId="LiveId" clId="{32BF9AA4-AAC5-49B8-9CA7-8251D09FB7F4}" dt="2025-10-23T07:15:57.892" v="7" actId="26606"/>
          <ac:spMkLst>
            <pc:docMk/>
            <pc:sldMk cId="0" sldId="261"/>
            <ac:spMk id="3" creationId="{00000000-0000-0000-0000-000000000000}"/>
          </ac:spMkLst>
        </pc:spChg>
        <pc:spChg chg="add">
          <ac:chgData name="Heena Khan" userId="4a3f5b632490fb7d" providerId="LiveId" clId="{32BF9AA4-AAC5-49B8-9CA7-8251D09FB7F4}" dt="2025-10-23T07:15:57.892" v="7" actId="26606"/>
          <ac:spMkLst>
            <pc:docMk/>
            <pc:sldMk cId="0" sldId="261"/>
            <ac:spMk id="8" creationId="{5C8908E2-EE49-44D2-9428-A28D2312A8D5}"/>
          </ac:spMkLst>
        </pc:spChg>
        <pc:spChg chg="add">
          <ac:chgData name="Heena Khan" userId="4a3f5b632490fb7d" providerId="LiveId" clId="{32BF9AA4-AAC5-49B8-9CA7-8251D09FB7F4}" dt="2025-10-23T07:15:57.892" v="7" actId="26606"/>
          <ac:spMkLst>
            <pc:docMk/>
            <pc:sldMk cId="0" sldId="261"/>
            <ac:spMk id="14" creationId="{D06891CE-5B9C-4B9E-AA78-3A5E25434F86}"/>
          </ac:spMkLst>
        </pc:spChg>
        <pc:spChg chg="add">
          <ac:chgData name="Heena Khan" userId="4a3f5b632490fb7d" providerId="LiveId" clId="{32BF9AA4-AAC5-49B8-9CA7-8251D09FB7F4}" dt="2025-10-23T07:15:57.892" v="7" actId="26606"/>
          <ac:spMkLst>
            <pc:docMk/>
            <pc:sldMk cId="0" sldId="261"/>
            <ac:spMk id="16" creationId="{ED888B23-07FA-482A-96DF-47E31AF1A603}"/>
          </ac:spMkLst>
        </pc:spChg>
        <pc:grpChg chg="add">
          <ac:chgData name="Heena Khan" userId="4a3f5b632490fb7d" providerId="LiveId" clId="{32BF9AA4-AAC5-49B8-9CA7-8251D09FB7F4}" dt="2025-10-23T07:15:57.892" v="7" actId="26606"/>
          <ac:grpSpMkLst>
            <pc:docMk/>
            <pc:sldMk cId="0" sldId="261"/>
            <ac:grpSpMk id="10" creationId="{A23D792D-D9F2-4EB4-ADE2-65A518DA6489}"/>
          </ac:grpSpMkLst>
        </pc:grpChg>
      </pc:sldChg>
      <pc:sldChg chg="addSp delSp modSp mod setBg">
        <pc:chgData name="Heena Khan" userId="4a3f5b632490fb7d" providerId="LiveId" clId="{32BF9AA4-AAC5-49B8-9CA7-8251D09FB7F4}" dt="2025-10-23T07:16:04.130" v="8" actId="26606"/>
        <pc:sldMkLst>
          <pc:docMk/>
          <pc:sldMk cId="0" sldId="262"/>
        </pc:sldMkLst>
        <pc:spChg chg="mod">
          <ac:chgData name="Heena Khan" userId="4a3f5b632490fb7d" providerId="LiveId" clId="{32BF9AA4-AAC5-49B8-9CA7-8251D09FB7F4}" dt="2025-10-23T07:16:04.130" v="8" actId="26606"/>
          <ac:spMkLst>
            <pc:docMk/>
            <pc:sldMk cId="0" sldId="262"/>
            <ac:spMk id="2" creationId="{00000000-0000-0000-0000-000000000000}"/>
          </ac:spMkLst>
        </pc:spChg>
        <pc:spChg chg="del">
          <ac:chgData name="Heena Khan" userId="4a3f5b632490fb7d" providerId="LiveId" clId="{32BF9AA4-AAC5-49B8-9CA7-8251D09FB7F4}" dt="2025-10-23T07:16:04.130" v="8" actId="26606"/>
          <ac:spMkLst>
            <pc:docMk/>
            <pc:sldMk cId="0" sldId="262"/>
            <ac:spMk id="3" creationId="{00000000-0000-0000-0000-000000000000}"/>
          </ac:spMkLst>
        </pc:spChg>
        <pc:spChg chg="add">
          <ac:chgData name="Heena Khan" userId="4a3f5b632490fb7d" providerId="LiveId" clId="{32BF9AA4-AAC5-49B8-9CA7-8251D09FB7F4}" dt="2025-10-23T07:16:04.130" v="8" actId="26606"/>
          <ac:spMkLst>
            <pc:docMk/>
            <pc:sldMk cId="0" sldId="262"/>
            <ac:spMk id="9" creationId="{5C8908E2-EE49-44D2-9428-A28D2312A8D5}"/>
          </ac:spMkLst>
        </pc:spChg>
        <pc:spChg chg="add">
          <ac:chgData name="Heena Khan" userId="4a3f5b632490fb7d" providerId="LiveId" clId="{32BF9AA4-AAC5-49B8-9CA7-8251D09FB7F4}" dt="2025-10-23T07:16:04.130" v="8" actId="26606"/>
          <ac:spMkLst>
            <pc:docMk/>
            <pc:sldMk cId="0" sldId="262"/>
            <ac:spMk id="15" creationId="{7449A6C7-D15F-4AA5-BFA5-71A404B47016}"/>
          </ac:spMkLst>
        </pc:spChg>
        <pc:spChg chg="add">
          <ac:chgData name="Heena Khan" userId="4a3f5b632490fb7d" providerId="LiveId" clId="{32BF9AA4-AAC5-49B8-9CA7-8251D09FB7F4}" dt="2025-10-23T07:16:04.130" v="8" actId="26606"/>
          <ac:spMkLst>
            <pc:docMk/>
            <pc:sldMk cId="0" sldId="262"/>
            <ac:spMk id="17" creationId="{ED888B23-07FA-482A-96DF-47E31AF1A603}"/>
          </ac:spMkLst>
        </pc:spChg>
        <pc:grpChg chg="add">
          <ac:chgData name="Heena Khan" userId="4a3f5b632490fb7d" providerId="LiveId" clId="{32BF9AA4-AAC5-49B8-9CA7-8251D09FB7F4}" dt="2025-10-23T07:16:04.130" v="8" actId="26606"/>
          <ac:grpSpMkLst>
            <pc:docMk/>
            <pc:sldMk cId="0" sldId="262"/>
            <ac:grpSpMk id="11" creationId="{05314994-6337-4875-8CF5-652CAFE8342C}"/>
          </ac:grpSpMkLst>
        </pc:grpChg>
        <pc:graphicFrameChg chg="add">
          <ac:chgData name="Heena Khan" userId="4a3f5b632490fb7d" providerId="LiveId" clId="{32BF9AA4-AAC5-49B8-9CA7-8251D09FB7F4}" dt="2025-10-23T07:16:04.130" v="8" actId="26606"/>
          <ac:graphicFrameMkLst>
            <pc:docMk/>
            <pc:sldMk cId="0" sldId="262"/>
            <ac:graphicFrameMk id="5" creationId="{0D54C27D-69B9-3246-A6BE-A2C4F1E79F35}"/>
          </ac:graphicFrameMkLst>
        </pc:graphicFrameChg>
      </pc:sldChg>
      <pc:sldChg chg="addSp delSp modSp mod setBg">
        <pc:chgData name="Heena Khan" userId="4a3f5b632490fb7d" providerId="LiveId" clId="{32BF9AA4-AAC5-49B8-9CA7-8251D09FB7F4}" dt="2025-10-23T07:16:18.351" v="9" actId="26606"/>
        <pc:sldMkLst>
          <pc:docMk/>
          <pc:sldMk cId="0" sldId="263"/>
        </pc:sldMkLst>
        <pc:spChg chg="mod">
          <ac:chgData name="Heena Khan" userId="4a3f5b632490fb7d" providerId="LiveId" clId="{32BF9AA4-AAC5-49B8-9CA7-8251D09FB7F4}" dt="2025-10-23T07:16:18.351" v="9" actId="26606"/>
          <ac:spMkLst>
            <pc:docMk/>
            <pc:sldMk cId="0" sldId="263"/>
            <ac:spMk id="2" creationId="{00000000-0000-0000-0000-000000000000}"/>
          </ac:spMkLst>
        </pc:spChg>
        <pc:spChg chg="del">
          <ac:chgData name="Heena Khan" userId="4a3f5b632490fb7d" providerId="LiveId" clId="{32BF9AA4-AAC5-49B8-9CA7-8251D09FB7F4}" dt="2025-10-23T07:16:18.351" v="9" actId="26606"/>
          <ac:spMkLst>
            <pc:docMk/>
            <pc:sldMk cId="0" sldId="263"/>
            <ac:spMk id="3" creationId="{00000000-0000-0000-0000-000000000000}"/>
          </ac:spMkLst>
        </pc:spChg>
        <pc:spChg chg="add">
          <ac:chgData name="Heena Khan" userId="4a3f5b632490fb7d" providerId="LiveId" clId="{32BF9AA4-AAC5-49B8-9CA7-8251D09FB7F4}" dt="2025-10-23T07:16:18.351" v="9" actId="26606"/>
          <ac:spMkLst>
            <pc:docMk/>
            <pc:sldMk cId="0" sldId="263"/>
            <ac:spMk id="9" creationId="{738F59A4-4431-460D-8E49-6E65C189A566}"/>
          </ac:spMkLst>
        </pc:spChg>
        <pc:grpChg chg="add">
          <ac:chgData name="Heena Khan" userId="4a3f5b632490fb7d" providerId="LiveId" clId="{32BF9AA4-AAC5-49B8-9CA7-8251D09FB7F4}" dt="2025-10-23T07:16:18.351" v="9" actId="26606"/>
          <ac:grpSpMkLst>
            <pc:docMk/>
            <pc:sldMk cId="0" sldId="263"/>
            <ac:grpSpMk id="11" creationId="{8A919B9C-5C01-47E4-B2F2-45F589208ABF}"/>
          </ac:grpSpMkLst>
        </pc:grpChg>
        <pc:graphicFrameChg chg="add">
          <ac:chgData name="Heena Khan" userId="4a3f5b632490fb7d" providerId="LiveId" clId="{32BF9AA4-AAC5-49B8-9CA7-8251D09FB7F4}" dt="2025-10-23T07:16:18.351" v="9" actId="26606"/>
          <ac:graphicFrameMkLst>
            <pc:docMk/>
            <pc:sldMk cId="0" sldId="263"/>
            <ac:graphicFrameMk id="5" creationId="{7194DCBE-12BF-EABD-D52C-19F1EE35997B}"/>
          </ac:graphicFrameMkLst>
        </pc:graphicFrameChg>
      </pc:sldChg>
      <pc:sldChg chg="addSp delSp modSp mod setBg">
        <pc:chgData name="Heena Khan" userId="4a3f5b632490fb7d" providerId="LiveId" clId="{32BF9AA4-AAC5-49B8-9CA7-8251D09FB7F4}" dt="2025-10-23T07:16:25.039" v="10" actId="26606"/>
        <pc:sldMkLst>
          <pc:docMk/>
          <pc:sldMk cId="0" sldId="264"/>
        </pc:sldMkLst>
        <pc:spChg chg="mod">
          <ac:chgData name="Heena Khan" userId="4a3f5b632490fb7d" providerId="LiveId" clId="{32BF9AA4-AAC5-49B8-9CA7-8251D09FB7F4}" dt="2025-10-23T07:16:25.039" v="10" actId="26606"/>
          <ac:spMkLst>
            <pc:docMk/>
            <pc:sldMk cId="0" sldId="264"/>
            <ac:spMk id="2" creationId="{00000000-0000-0000-0000-000000000000}"/>
          </ac:spMkLst>
        </pc:spChg>
        <pc:spChg chg="del">
          <ac:chgData name="Heena Khan" userId="4a3f5b632490fb7d" providerId="LiveId" clId="{32BF9AA4-AAC5-49B8-9CA7-8251D09FB7F4}" dt="2025-10-23T07:16:25.039" v="10" actId="26606"/>
          <ac:spMkLst>
            <pc:docMk/>
            <pc:sldMk cId="0" sldId="264"/>
            <ac:spMk id="3" creationId="{00000000-0000-0000-0000-000000000000}"/>
          </ac:spMkLst>
        </pc:spChg>
        <pc:spChg chg="add">
          <ac:chgData name="Heena Khan" userId="4a3f5b632490fb7d" providerId="LiveId" clId="{32BF9AA4-AAC5-49B8-9CA7-8251D09FB7F4}" dt="2025-10-23T07:16:25.039" v="10" actId="26606"/>
          <ac:spMkLst>
            <pc:docMk/>
            <pc:sldMk cId="0" sldId="264"/>
            <ac:spMk id="9" creationId="{738F59A4-4431-460D-8E49-6E65C189A566}"/>
          </ac:spMkLst>
        </pc:spChg>
        <pc:grpChg chg="add">
          <ac:chgData name="Heena Khan" userId="4a3f5b632490fb7d" providerId="LiveId" clId="{32BF9AA4-AAC5-49B8-9CA7-8251D09FB7F4}" dt="2025-10-23T07:16:25.039" v="10" actId="26606"/>
          <ac:grpSpMkLst>
            <pc:docMk/>
            <pc:sldMk cId="0" sldId="264"/>
            <ac:grpSpMk id="11" creationId="{8A919B9C-5C01-47E4-B2F2-45F589208ABF}"/>
          </ac:grpSpMkLst>
        </pc:grpChg>
        <pc:graphicFrameChg chg="add">
          <ac:chgData name="Heena Khan" userId="4a3f5b632490fb7d" providerId="LiveId" clId="{32BF9AA4-AAC5-49B8-9CA7-8251D09FB7F4}" dt="2025-10-23T07:16:25.039" v="10" actId="26606"/>
          <ac:graphicFrameMkLst>
            <pc:docMk/>
            <pc:sldMk cId="0" sldId="264"/>
            <ac:graphicFrameMk id="5" creationId="{B6D1301C-B72A-F420-4B8E-CC5E10AF9A24}"/>
          </ac:graphicFrameMkLst>
        </pc:graphicFrameChg>
      </pc:sldChg>
      <pc:sldChg chg="addSp delSp modSp mod setBg">
        <pc:chgData name="Heena Khan" userId="4a3f5b632490fb7d" providerId="LiveId" clId="{32BF9AA4-AAC5-49B8-9CA7-8251D09FB7F4}" dt="2025-10-23T07:16:41.290" v="11" actId="26606"/>
        <pc:sldMkLst>
          <pc:docMk/>
          <pc:sldMk cId="0" sldId="265"/>
        </pc:sldMkLst>
        <pc:spChg chg="mod">
          <ac:chgData name="Heena Khan" userId="4a3f5b632490fb7d" providerId="LiveId" clId="{32BF9AA4-AAC5-49B8-9CA7-8251D09FB7F4}" dt="2025-10-23T07:16:41.290" v="11" actId="26606"/>
          <ac:spMkLst>
            <pc:docMk/>
            <pc:sldMk cId="0" sldId="265"/>
            <ac:spMk id="2" creationId="{00000000-0000-0000-0000-000000000000}"/>
          </ac:spMkLst>
        </pc:spChg>
        <pc:spChg chg="del">
          <ac:chgData name="Heena Khan" userId="4a3f5b632490fb7d" providerId="LiveId" clId="{32BF9AA4-AAC5-49B8-9CA7-8251D09FB7F4}" dt="2025-10-23T07:16:41.290" v="11" actId="26606"/>
          <ac:spMkLst>
            <pc:docMk/>
            <pc:sldMk cId="0" sldId="265"/>
            <ac:spMk id="3" creationId="{00000000-0000-0000-0000-000000000000}"/>
          </ac:spMkLst>
        </pc:spChg>
        <pc:spChg chg="add">
          <ac:chgData name="Heena Khan" userId="4a3f5b632490fb7d" providerId="LiveId" clId="{32BF9AA4-AAC5-49B8-9CA7-8251D09FB7F4}" dt="2025-10-23T07:16:41.290" v="11" actId="26606"/>
          <ac:spMkLst>
            <pc:docMk/>
            <pc:sldMk cId="0" sldId="265"/>
            <ac:spMk id="9" creationId="{738F59A4-4431-460D-8E49-6E65C189A566}"/>
          </ac:spMkLst>
        </pc:spChg>
        <pc:grpChg chg="add">
          <ac:chgData name="Heena Khan" userId="4a3f5b632490fb7d" providerId="LiveId" clId="{32BF9AA4-AAC5-49B8-9CA7-8251D09FB7F4}" dt="2025-10-23T07:16:41.290" v="11" actId="26606"/>
          <ac:grpSpMkLst>
            <pc:docMk/>
            <pc:sldMk cId="0" sldId="265"/>
            <ac:grpSpMk id="11" creationId="{8A919B9C-5C01-47E4-B2F2-45F589208ABF}"/>
          </ac:grpSpMkLst>
        </pc:grpChg>
        <pc:graphicFrameChg chg="add">
          <ac:chgData name="Heena Khan" userId="4a3f5b632490fb7d" providerId="LiveId" clId="{32BF9AA4-AAC5-49B8-9CA7-8251D09FB7F4}" dt="2025-10-23T07:16:41.290" v="11" actId="26606"/>
          <ac:graphicFrameMkLst>
            <pc:docMk/>
            <pc:sldMk cId="0" sldId="265"/>
            <ac:graphicFrameMk id="5" creationId="{F19EDEB0-FFFE-BFB8-0D43-E031F468499E}"/>
          </ac:graphicFrameMkLst>
        </pc:graphicFrameChg>
      </pc:sldChg>
      <pc:sldChg chg="addSp delSp modSp new mod setBg">
        <pc:chgData name="Heena Khan" userId="4a3f5b632490fb7d" providerId="LiveId" clId="{32BF9AA4-AAC5-49B8-9CA7-8251D09FB7F4}" dt="2025-10-23T07:20:34.132" v="33" actId="26606"/>
        <pc:sldMkLst>
          <pc:docMk/>
          <pc:sldMk cId="555894020" sldId="266"/>
        </pc:sldMkLst>
        <pc:spChg chg="mod">
          <ac:chgData name="Heena Khan" userId="4a3f5b632490fb7d" providerId="LiveId" clId="{32BF9AA4-AAC5-49B8-9CA7-8251D09FB7F4}" dt="2025-10-23T07:20:34.132" v="33" actId="26606"/>
          <ac:spMkLst>
            <pc:docMk/>
            <pc:sldMk cId="555894020" sldId="266"/>
            <ac:spMk id="2" creationId="{1BE0AF07-AB6D-1CC7-B45C-6A0A7E6F22B9}"/>
          </ac:spMkLst>
        </pc:spChg>
        <pc:spChg chg="del mod">
          <ac:chgData name="Heena Khan" userId="4a3f5b632490fb7d" providerId="LiveId" clId="{32BF9AA4-AAC5-49B8-9CA7-8251D09FB7F4}" dt="2025-10-23T07:20:34.132" v="33" actId="26606"/>
          <ac:spMkLst>
            <pc:docMk/>
            <pc:sldMk cId="555894020" sldId="266"/>
            <ac:spMk id="3" creationId="{B688817A-DF7B-570A-1114-14F3341BCA37}"/>
          </ac:spMkLst>
        </pc:spChg>
        <pc:spChg chg="add del mod">
          <ac:chgData name="Heena Khan" userId="4a3f5b632490fb7d" providerId="LiveId" clId="{32BF9AA4-AAC5-49B8-9CA7-8251D09FB7F4}" dt="2025-10-23T07:19:23.032" v="30" actId="478"/>
          <ac:spMkLst>
            <pc:docMk/>
            <pc:sldMk cId="555894020" sldId="266"/>
            <ac:spMk id="4" creationId="{FE2FF427-F671-8528-0359-DDC1103B8486}"/>
          </ac:spMkLst>
        </pc:spChg>
        <pc:spChg chg="add del mod">
          <ac:chgData name="Heena Khan" userId="4a3f5b632490fb7d" providerId="LiveId" clId="{32BF9AA4-AAC5-49B8-9CA7-8251D09FB7F4}" dt="2025-10-23T07:20:34.132" v="33" actId="26606"/>
          <ac:spMkLst>
            <pc:docMk/>
            <pc:sldMk cId="555894020" sldId="266"/>
            <ac:spMk id="5" creationId="{23E844D2-F133-2AB3-B057-38C0E8F2C7D7}"/>
          </ac:spMkLst>
        </pc:spChg>
        <pc:spChg chg="add">
          <ac:chgData name="Heena Khan" userId="4a3f5b632490fb7d" providerId="LiveId" clId="{32BF9AA4-AAC5-49B8-9CA7-8251D09FB7F4}" dt="2025-10-23T07:20:34.132" v="33" actId="26606"/>
          <ac:spMkLst>
            <pc:docMk/>
            <pc:sldMk cId="555894020" sldId="266"/>
            <ac:spMk id="11" creationId="{738F59A4-4431-460D-8E49-6E65C189A566}"/>
          </ac:spMkLst>
        </pc:spChg>
        <pc:grpChg chg="add">
          <ac:chgData name="Heena Khan" userId="4a3f5b632490fb7d" providerId="LiveId" clId="{32BF9AA4-AAC5-49B8-9CA7-8251D09FB7F4}" dt="2025-10-23T07:20:34.132" v="33" actId="26606"/>
          <ac:grpSpMkLst>
            <pc:docMk/>
            <pc:sldMk cId="555894020" sldId="266"/>
            <ac:grpSpMk id="13" creationId="{8A919B9C-5C01-47E4-B2F2-45F589208ABF}"/>
          </ac:grpSpMkLst>
        </pc:grpChg>
        <pc:graphicFrameChg chg="add">
          <ac:chgData name="Heena Khan" userId="4a3f5b632490fb7d" providerId="LiveId" clId="{32BF9AA4-AAC5-49B8-9CA7-8251D09FB7F4}" dt="2025-10-23T07:20:34.132" v="33" actId="26606"/>
          <ac:graphicFrameMkLst>
            <pc:docMk/>
            <pc:sldMk cId="555894020" sldId="266"/>
            <ac:graphicFrameMk id="7" creationId="{D82662A1-0934-3498-629B-D9BA55EB5698}"/>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8.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9D6A70-DA87-44E7-BDC7-DF6D69EE373B}"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592B73F8-32C6-447D-B8CA-B3959A7D3737}">
      <dgm:prSet/>
      <dgm:spPr/>
      <dgm:t>
        <a:bodyPr/>
        <a:lstStyle/>
        <a:p>
          <a:pPr>
            <a:lnSpc>
              <a:spcPct val="100000"/>
            </a:lnSpc>
          </a:pPr>
          <a:r>
            <a:rPr lang="en-US"/>
            <a:t>• 30% decline in in-store sales in the past 12 months</a:t>
          </a:r>
        </a:p>
      </dgm:t>
    </dgm:pt>
    <dgm:pt modelId="{C0E2CBDD-12D2-4143-8062-025C4C4CD07E}" type="parTrans" cxnId="{84669EA3-AF45-4063-87EB-59906D44F75B}">
      <dgm:prSet/>
      <dgm:spPr/>
      <dgm:t>
        <a:bodyPr/>
        <a:lstStyle/>
        <a:p>
          <a:endParaRPr lang="en-US"/>
        </a:p>
      </dgm:t>
    </dgm:pt>
    <dgm:pt modelId="{6B19BF60-DCED-4AE4-8334-5F68A79DA081}" type="sibTrans" cxnId="{84669EA3-AF45-4063-87EB-59906D44F75B}">
      <dgm:prSet/>
      <dgm:spPr/>
      <dgm:t>
        <a:bodyPr/>
        <a:lstStyle/>
        <a:p>
          <a:endParaRPr lang="en-US"/>
        </a:p>
      </dgm:t>
    </dgm:pt>
    <dgm:pt modelId="{302BAC7A-A3D4-41B6-B95E-DFC5A6EF2967}">
      <dgm:prSet/>
      <dgm:spPr/>
      <dgm:t>
        <a:bodyPr/>
        <a:lstStyle/>
        <a:p>
          <a:pPr>
            <a:lnSpc>
              <a:spcPct val="100000"/>
            </a:lnSpc>
          </a:pPr>
          <a:r>
            <a:rPr lang="en-US"/>
            <a:t>• Reduced foot traffic due to fewer nearby shops and rise of online shopping</a:t>
          </a:r>
        </a:p>
      </dgm:t>
    </dgm:pt>
    <dgm:pt modelId="{A5C656EC-56C3-48E8-A348-0ED3F2049369}" type="parTrans" cxnId="{9AC6EB57-F9BC-4856-AC69-7DF71EA4252D}">
      <dgm:prSet/>
      <dgm:spPr/>
      <dgm:t>
        <a:bodyPr/>
        <a:lstStyle/>
        <a:p>
          <a:endParaRPr lang="en-US"/>
        </a:p>
      </dgm:t>
    </dgm:pt>
    <dgm:pt modelId="{2058CACC-4E7B-4ACC-B9E7-154A6482F195}" type="sibTrans" cxnId="{9AC6EB57-F9BC-4856-AC69-7DF71EA4252D}">
      <dgm:prSet/>
      <dgm:spPr/>
      <dgm:t>
        <a:bodyPr/>
        <a:lstStyle/>
        <a:p>
          <a:endParaRPr lang="en-US"/>
        </a:p>
      </dgm:t>
    </dgm:pt>
    <dgm:pt modelId="{8A009B9A-0306-4905-94C7-3E2BD64248F0}">
      <dgm:prSet/>
      <dgm:spPr/>
      <dgm:t>
        <a:bodyPr/>
        <a:lstStyle/>
        <a:p>
          <a:pPr>
            <a:lnSpc>
              <a:spcPct val="100000"/>
            </a:lnSpc>
          </a:pPr>
          <a:r>
            <a:rPr lang="en-US"/>
            <a:t>• Rising costs of imported flowers and sustainable materials</a:t>
          </a:r>
        </a:p>
      </dgm:t>
    </dgm:pt>
    <dgm:pt modelId="{A328DA8C-C25F-47FF-A970-D5355944FEE5}" type="parTrans" cxnId="{81B04662-8B50-47FB-B6A4-59DE5690F461}">
      <dgm:prSet/>
      <dgm:spPr/>
      <dgm:t>
        <a:bodyPr/>
        <a:lstStyle/>
        <a:p>
          <a:endParaRPr lang="en-US"/>
        </a:p>
      </dgm:t>
    </dgm:pt>
    <dgm:pt modelId="{5BDAEBC2-8B19-487D-A17A-03206BE252FF}" type="sibTrans" cxnId="{81B04662-8B50-47FB-B6A4-59DE5690F461}">
      <dgm:prSet/>
      <dgm:spPr/>
      <dgm:t>
        <a:bodyPr/>
        <a:lstStyle/>
        <a:p>
          <a:endParaRPr lang="en-US"/>
        </a:p>
      </dgm:t>
    </dgm:pt>
    <dgm:pt modelId="{167D80DC-1F7F-4811-87CB-B26BCEE655B7}">
      <dgm:prSet/>
      <dgm:spPr/>
      <dgm:t>
        <a:bodyPr/>
        <a:lstStyle/>
        <a:p>
          <a:pPr>
            <a:lnSpc>
              <a:spcPct val="100000"/>
            </a:lnSpc>
          </a:pPr>
          <a:r>
            <a:rPr lang="en-US"/>
            <a:t>• Website is outdated and hard to navigate</a:t>
          </a:r>
        </a:p>
      </dgm:t>
    </dgm:pt>
    <dgm:pt modelId="{77187F11-9D00-44BD-B06C-B8C803FFE0B1}" type="parTrans" cxnId="{5E0B51F5-03A8-43BE-8B71-9E00A04ED60A}">
      <dgm:prSet/>
      <dgm:spPr/>
      <dgm:t>
        <a:bodyPr/>
        <a:lstStyle/>
        <a:p>
          <a:endParaRPr lang="en-US"/>
        </a:p>
      </dgm:t>
    </dgm:pt>
    <dgm:pt modelId="{BE987960-5F52-4180-8914-B3F29B615239}" type="sibTrans" cxnId="{5E0B51F5-03A8-43BE-8B71-9E00A04ED60A}">
      <dgm:prSet/>
      <dgm:spPr/>
      <dgm:t>
        <a:bodyPr/>
        <a:lstStyle/>
        <a:p>
          <a:endParaRPr lang="en-US"/>
        </a:p>
      </dgm:t>
    </dgm:pt>
    <dgm:pt modelId="{FE8C2AC1-44C8-4AB4-BC1E-E20DE1483651}">
      <dgm:prSet/>
      <dgm:spPr/>
      <dgm:t>
        <a:bodyPr/>
        <a:lstStyle/>
        <a:p>
          <a:pPr>
            <a:lnSpc>
              <a:spcPct val="100000"/>
            </a:lnSpc>
          </a:pPr>
          <a:r>
            <a:rPr lang="en-US"/>
            <a:t>• New competitors with strong digital presence</a:t>
          </a:r>
        </a:p>
      </dgm:t>
    </dgm:pt>
    <dgm:pt modelId="{1214C7D7-DEDA-4E09-91FA-DB2A72A35FD9}" type="parTrans" cxnId="{FF79EAAF-99C7-4D4C-9C24-392156B3AD70}">
      <dgm:prSet/>
      <dgm:spPr/>
      <dgm:t>
        <a:bodyPr/>
        <a:lstStyle/>
        <a:p>
          <a:endParaRPr lang="en-US"/>
        </a:p>
      </dgm:t>
    </dgm:pt>
    <dgm:pt modelId="{714A0382-6F76-4D55-AD7D-F0F8757B8C03}" type="sibTrans" cxnId="{FF79EAAF-99C7-4D4C-9C24-392156B3AD70}">
      <dgm:prSet/>
      <dgm:spPr/>
      <dgm:t>
        <a:bodyPr/>
        <a:lstStyle/>
        <a:p>
          <a:endParaRPr lang="en-US"/>
        </a:p>
      </dgm:t>
    </dgm:pt>
    <dgm:pt modelId="{8BDA3069-7529-4563-BA0C-897150407EC4}" type="pres">
      <dgm:prSet presAssocID="{3B9D6A70-DA87-44E7-BDC7-DF6D69EE373B}" presName="root" presStyleCnt="0">
        <dgm:presLayoutVars>
          <dgm:dir/>
          <dgm:resizeHandles val="exact"/>
        </dgm:presLayoutVars>
      </dgm:prSet>
      <dgm:spPr/>
    </dgm:pt>
    <dgm:pt modelId="{1DE7B03F-503F-4677-9600-5CE2C95BE333}" type="pres">
      <dgm:prSet presAssocID="{592B73F8-32C6-447D-B8CA-B3959A7D3737}" presName="compNode" presStyleCnt="0"/>
      <dgm:spPr/>
    </dgm:pt>
    <dgm:pt modelId="{4CB36584-66D3-4CF8-AD99-1FF46AAB560B}" type="pres">
      <dgm:prSet presAssocID="{592B73F8-32C6-447D-B8CA-B3959A7D373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CA5655FD-CA35-42C8-9AD7-501EF8E55540}" type="pres">
      <dgm:prSet presAssocID="{592B73F8-32C6-447D-B8CA-B3959A7D3737}" presName="spaceRect" presStyleCnt="0"/>
      <dgm:spPr/>
    </dgm:pt>
    <dgm:pt modelId="{2968EA53-7B4D-42C5-AB2C-61CA6B6F0DC9}" type="pres">
      <dgm:prSet presAssocID="{592B73F8-32C6-447D-B8CA-B3959A7D3737}" presName="textRect" presStyleLbl="revTx" presStyleIdx="0" presStyleCnt="5">
        <dgm:presLayoutVars>
          <dgm:chMax val="1"/>
          <dgm:chPref val="1"/>
        </dgm:presLayoutVars>
      </dgm:prSet>
      <dgm:spPr/>
    </dgm:pt>
    <dgm:pt modelId="{0F22AC33-3095-41C3-90AF-AAC20A3BB036}" type="pres">
      <dgm:prSet presAssocID="{6B19BF60-DCED-4AE4-8334-5F68A79DA081}" presName="sibTrans" presStyleCnt="0"/>
      <dgm:spPr/>
    </dgm:pt>
    <dgm:pt modelId="{36078F47-9754-4061-96AE-326D91E7FEFE}" type="pres">
      <dgm:prSet presAssocID="{302BAC7A-A3D4-41B6-B95E-DFC5A6EF2967}" presName="compNode" presStyleCnt="0"/>
      <dgm:spPr/>
    </dgm:pt>
    <dgm:pt modelId="{EE465E09-12B7-4434-B260-570768D8138D}" type="pres">
      <dgm:prSet presAssocID="{302BAC7A-A3D4-41B6-B95E-DFC5A6EF296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re"/>
        </a:ext>
      </dgm:extLst>
    </dgm:pt>
    <dgm:pt modelId="{49CDAF06-050E-4429-84FE-05B01D350B72}" type="pres">
      <dgm:prSet presAssocID="{302BAC7A-A3D4-41B6-B95E-DFC5A6EF2967}" presName="spaceRect" presStyleCnt="0"/>
      <dgm:spPr/>
    </dgm:pt>
    <dgm:pt modelId="{F828DBA4-E967-4C89-AF44-114CED7AE3AE}" type="pres">
      <dgm:prSet presAssocID="{302BAC7A-A3D4-41B6-B95E-DFC5A6EF2967}" presName="textRect" presStyleLbl="revTx" presStyleIdx="1" presStyleCnt="5">
        <dgm:presLayoutVars>
          <dgm:chMax val="1"/>
          <dgm:chPref val="1"/>
        </dgm:presLayoutVars>
      </dgm:prSet>
      <dgm:spPr/>
    </dgm:pt>
    <dgm:pt modelId="{299B5DCE-DBC7-4592-9120-BD6819F670B8}" type="pres">
      <dgm:prSet presAssocID="{2058CACC-4E7B-4ACC-B9E7-154A6482F195}" presName="sibTrans" presStyleCnt="0"/>
      <dgm:spPr/>
    </dgm:pt>
    <dgm:pt modelId="{1F62A036-EFD3-47D6-94E7-C47FF2A4DB48}" type="pres">
      <dgm:prSet presAssocID="{8A009B9A-0306-4905-94C7-3E2BD64248F0}" presName="compNode" presStyleCnt="0"/>
      <dgm:spPr/>
    </dgm:pt>
    <dgm:pt modelId="{86EB108C-EC94-4A9C-95E4-8C4BA19C5A74}" type="pres">
      <dgm:prSet presAssocID="{8A009B9A-0306-4905-94C7-3E2BD64248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nt"/>
        </a:ext>
      </dgm:extLst>
    </dgm:pt>
    <dgm:pt modelId="{538AEA9D-E4E8-4F42-9AA8-F4B9AFFD0225}" type="pres">
      <dgm:prSet presAssocID="{8A009B9A-0306-4905-94C7-3E2BD64248F0}" presName="spaceRect" presStyleCnt="0"/>
      <dgm:spPr/>
    </dgm:pt>
    <dgm:pt modelId="{574EE0A8-4948-4B4A-9B01-1214E6AD8134}" type="pres">
      <dgm:prSet presAssocID="{8A009B9A-0306-4905-94C7-3E2BD64248F0}" presName="textRect" presStyleLbl="revTx" presStyleIdx="2" presStyleCnt="5">
        <dgm:presLayoutVars>
          <dgm:chMax val="1"/>
          <dgm:chPref val="1"/>
        </dgm:presLayoutVars>
      </dgm:prSet>
      <dgm:spPr/>
    </dgm:pt>
    <dgm:pt modelId="{B4595E65-0A9B-4BAA-831E-455FD710EF78}" type="pres">
      <dgm:prSet presAssocID="{5BDAEBC2-8B19-487D-A17A-03206BE252FF}" presName="sibTrans" presStyleCnt="0"/>
      <dgm:spPr/>
    </dgm:pt>
    <dgm:pt modelId="{AA903FA2-676B-450F-BF52-D871CC4C4CC1}" type="pres">
      <dgm:prSet presAssocID="{167D80DC-1F7F-4811-87CB-B26BCEE655B7}" presName="compNode" presStyleCnt="0"/>
      <dgm:spPr/>
    </dgm:pt>
    <dgm:pt modelId="{5DF41BE6-9CB7-4A96-9CDD-D4E9518217A4}" type="pres">
      <dgm:prSet presAssocID="{167D80DC-1F7F-4811-87CB-B26BCEE655B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6DC4CE14-BBCC-43C4-B87B-358BDE2EA889}" type="pres">
      <dgm:prSet presAssocID="{167D80DC-1F7F-4811-87CB-B26BCEE655B7}" presName="spaceRect" presStyleCnt="0"/>
      <dgm:spPr/>
    </dgm:pt>
    <dgm:pt modelId="{0BF56CAD-5255-4A1B-8449-4AB536B6732B}" type="pres">
      <dgm:prSet presAssocID="{167D80DC-1F7F-4811-87CB-B26BCEE655B7}" presName="textRect" presStyleLbl="revTx" presStyleIdx="3" presStyleCnt="5">
        <dgm:presLayoutVars>
          <dgm:chMax val="1"/>
          <dgm:chPref val="1"/>
        </dgm:presLayoutVars>
      </dgm:prSet>
      <dgm:spPr/>
    </dgm:pt>
    <dgm:pt modelId="{9C622636-5FB4-4F59-A55A-AF2011695C17}" type="pres">
      <dgm:prSet presAssocID="{BE987960-5F52-4180-8914-B3F29B615239}" presName="sibTrans" presStyleCnt="0"/>
      <dgm:spPr/>
    </dgm:pt>
    <dgm:pt modelId="{3A27826C-FE32-4BAA-AA1A-A14EE9BE7A38}" type="pres">
      <dgm:prSet presAssocID="{FE8C2AC1-44C8-4AB4-BC1E-E20DE1483651}" presName="compNode" presStyleCnt="0"/>
      <dgm:spPr/>
    </dgm:pt>
    <dgm:pt modelId="{4FE3062E-3E8D-4D44-98F4-9C2D66B2F875}" type="pres">
      <dgm:prSet presAssocID="{FE8C2AC1-44C8-4AB4-BC1E-E20DE148365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83183D92-2938-41FD-A541-75C1C9CFB78A}" type="pres">
      <dgm:prSet presAssocID="{FE8C2AC1-44C8-4AB4-BC1E-E20DE1483651}" presName="spaceRect" presStyleCnt="0"/>
      <dgm:spPr/>
    </dgm:pt>
    <dgm:pt modelId="{F2B8665F-89F1-444F-B6D5-E6581590286B}" type="pres">
      <dgm:prSet presAssocID="{FE8C2AC1-44C8-4AB4-BC1E-E20DE1483651}" presName="textRect" presStyleLbl="revTx" presStyleIdx="4" presStyleCnt="5">
        <dgm:presLayoutVars>
          <dgm:chMax val="1"/>
          <dgm:chPref val="1"/>
        </dgm:presLayoutVars>
      </dgm:prSet>
      <dgm:spPr/>
    </dgm:pt>
  </dgm:ptLst>
  <dgm:cxnLst>
    <dgm:cxn modelId="{E169CF26-D76C-4E5E-992B-58605F5717D6}" type="presOf" srcId="{FE8C2AC1-44C8-4AB4-BC1E-E20DE1483651}" destId="{F2B8665F-89F1-444F-B6D5-E6581590286B}" srcOrd="0" destOrd="0" presId="urn:microsoft.com/office/officeart/2018/2/layout/IconLabelList"/>
    <dgm:cxn modelId="{A2FE8627-5826-4A21-ABB8-E99D678B8C7E}" type="presOf" srcId="{3B9D6A70-DA87-44E7-BDC7-DF6D69EE373B}" destId="{8BDA3069-7529-4563-BA0C-897150407EC4}" srcOrd="0" destOrd="0" presId="urn:microsoft.com/office/officeart/2018/2/layout/IconLabelList"/>
    <dgm:cxn modelId="{81B04662-8B50-47FB-B6A4-59DE5690F461}" srcId="{3B9D6A70-DA87-44E7-BDC7-DF6D69EE373B}" destId="{8A009B9A-0306-4905-94C7-3E2BD64248F0}" srcOrd="2" destOrd="0" parTransId="{A328DA8C-C25F-47FF-A970-D5355944FEE5}" sibTransId="{5BDAEBC2-8B19-487D-A17A-03206BE252FF}"/>
    <dgm:cxn modelId="{8F3B0945-ADFE-481B-8BCB-C1908DFCB682}" type="presOf" srcId="{592B73F8-32C6-447D-B8CA-B3959A7D3737}" destId="{2968EA53-7B4D-42C5-AB2C-61CA6B6F0DC9}" srcOrd="0" destOrd="0" presId="urn:microsoft.com/office/officeart/2018/2/layout/IconLabelList"/>
    <dgm:cxn modelId="{9AC6EB57-F9BC-4856-AC69-7DF71EA4252D}" srcId="{3B9D6A70-DA87-44E7-BDC7-DF6D69EE373B}" destId="{302BAC7A-A3D4-41B6-B95E-DFC5A6EF2967}" srcOrd="1" destOrd="0" parTransId="{A5C656EC-56C3-48E8-A348-0ED3F2049369}" sibTransId="{2058CACC-4E7B-4ACC-B9E7-154A6482F195}"/>
    <dgm:cxn modelId="{2F873B9F-773B-41C4-AB50-99B2C6FFE523}" type="presOf" srcId="{167D80DC-1F7F-4811-87CB-B26BCEE655B7}" destId="{0BF56CAD-5255-4A1B-8449-4AB536B6732B}" srcOrd="0" destOrd="0" presId="urn:microsoft.com/office/officeart/2018/2/layout/IconLabelList"/>
    <dgm:cxn modelId="{84669EA3-AF45-4063-87EB-59906D44F75B}" srcId="{3B9D6A70-DA87-44E7-BDC7-DF6D69EE373B}" destId="{592B73F8-32C6-447D-B8CA-B3959A7D3737}" srcOrd="0" destOrd="0" parTransId="{C0E2CBDD-12D2-4143-8062-025C4C4CD07E}" sibTransId="{6B19BF60-DCED-4AE4-8334-5F68A79DA081}"/>
    <dgm:cxn modelId="{EAC700A4-6BED-49D9-A06E-EFC90CD28887}" type="presOf" srcId="{8A009B9A-0306-4905-94C7-3E2BD64248F0}" destId="{574EE0A8-4948-4B4A-9B01-1214E6AD8134}" srcOrd="0" destOrd="0" presId="urn:microsoft.com/office/officeart/2018/2/layout/IconLabelList"/>
    <dgm:cxn modelId="{FF79EAAF-99C7-4D4C-9C24-392156B3AD70}" srcId="{3B9D6A70-DA87-44E7-BDC7-DF6D69EE373B}" destId="{FE8C2AC1-44C8-4AB4-BC1E-E20DE1483651}" srcOrd="4" destOrd="0" parTransId="{1214C7D7-DEDA-4E09-91FA-DB2A72A35FD9}" sibTransId="{714A0382-6F76-4D55-AD7D-F0F8757B8C03}"/>
    <dgm:cxn modelId="{F1E9CCD7-7D21-4AF2-9A4F-C84E3560D30E}" type="presOf" srcId="{302BAC7A-A3D4-41B6-B95E-DFC5A6EF2967}" destId="{F828DBA4-E967-4C89-AF44-114CED7AE3AE}" srcOrd="0" destOrd="0" presId="urn:microsoft.com/office/officeart/2018/2/layout/IconLabelList"/>
    <dgm:cxn modelId="{5E0B51F5-03A8-43BE-8B71-9E00A04ED60A}" srcId="{3B9D6A70-DA87-44E7-BDC7-DF6D69EE373B}" destId="{167D80DC-1F7F-4811-87CB-B26BCEE655B7}" srcOrd="3" destOrd="0" parTransId="{77187F11-9D00-44BD-B06C-B8C803FFE0B1}" sibTransId="{BE987960-5F52-4180-8914-B3F29B615239}"/>
    <dgm:cxn modelId="{6B14A041-509E-47A3-BE4F-18B646B420F5}" type="presParOf" srcId="{8BDA3069-7529-4563-BA0C-897150407EC4}" destId="{1DE7B03F-503F-4677-9600-5CE2C95BE333}" srcOrd="0" destOrd="0" presId="urn:microsoft.com/office/officeart/2018/2/layout/IconLabelList"/>
    <dgm:cxn modelId="{F8497C72-4AFF-40D7-88F2-E359414D4FE2}" type="presParOf" srcId="{1DE7B03F-503F-4677-9600-5CE2C95BE333}" destId="{4CB36584-66D3-4CF8-AD99-1FF46AAB560B}" srcOrd="0" destOrd="0" presId="urn:microsoft.com/office/officeart/2018/2/layout/IconLabelList"/>
    <dgm:cxn modelId="{9B912325-4B09-4EA7-BA6A-F344647B4C50}" type="presParOf" srcId="{1DE7B03F-503F-4677-9600-5CE2C95BE333}" destId="{CA5655FD-CA35-42C8-9AD7-501EF8E55540}" srcOrd="1" destOrd="0" presId="urn:microsoft.com/office/officeart/2018/2/layout/IconLabelList"/>
    <dgm:cxn modelId="{C29A08FA-739C-40D6-B7BF-31EA82484F6F}" type="presParOf" srcId="{1DE7B03F-503F-4677-9600-5CE2C95BE333}" destId="{2968EA53-7B4D-42C5-AB2C-61CA6B6F0DC9}" srcOrd="2" destOrd="0" presId="urn:microsoft.com/office/officeart/2018/2/layout/IconLabelList"/>
    <dgm:cxn modelId="{8A0E6AB5-2925-4E10-AF61-D39402528D0F}" type="presParOf" srcId="{8BDA3069-7529-4563-BA0C-897150407EC4}" destId="{0F22AC33-3095-41C3-90AF-AAC20A3BB036}" srcOrd="1" destOrd="0" presId="urn:microsoft.com/office/officeart/2018/2/layout/IconLabelList"/>
    <dgm:cxn modelId="{3B957616-DC30-4B1C-BD32-FCE2EF30AE35}" type="presParOf" srcId="{8BDA3069-7529-4563-BA0C-897150407EC4}" destId="{36078F47-9754-4061-96AE-326D91E7FEFE}" srcOrd="2" destOrd="0" presId="urn:microsoft.com/office/officeart/2018/2/layout/IconLabelList"/>
    <dgm:cxn modelId="{A0718D6D-FD95-460E-A60D-C843A87DCDF4}" type="presParOf" srcId="{36078F47-9754-4061-96AE-326D91E7FEFE}" destId="{EE465E09-12B7-4434-B260-570768D8138D}" srcOrd="0" destOrd="0" presId="urn:microsoft.com/office/officeart/2018/2/layout/IconLabelList"/>
    <dgm:cxn modelId="{4636FE5A-1237-444D-8270-41B27A5E01E6}" type="presParOf" srcId="{36078F47-9754-4061-96AE-326D91E7FEFE}" destId="{49CDAF06-050E-4429-84FE-05B01D350B72}" srcOrd="1" destOrd="0" presId="urn:microsoft.com/office/officeart/2018/2/layout/IconLabelList"/>
    <dgm:cxn modelId="{8E6463A3-0577-4222-AD1E-6605C7B53D79}" type="presParOf" srcId="{36078F47-9754-4061-96AE-326D91E7FEFE}" destId="{F828DBA4-E967-4C89-AF44-114CED7AE3AE}" srcOrd="2" destOrd="0" presId="urn:microsoft.com/office/officeart/2018/2/layout/IconLabelList"/>
    <dgm:cxn modelId="{107DBACD-03D5-4038-8177-FC7B6BA26DBF}" type="presParOf" srcId="{8BDA3069-7529-4563-BA0C-897150407EC4}" destId="{299B5DCE-DBC7-4592-9120-BD6819F670B8}" srcOrd="3" destOrd="0" presId="urn:microsoft.com/office/officeart/2018/2/layout/IconLabelList"/>
    <dgm:cxn modelId="{28664EB8-6638-4885-B7DC-904421EC9EDA}" type="presParOf" srcId="{8BDA3069-7529-4563-BA0C-897150407EC4}" destId="{1F62A036-EFD3-47D6-94E7-C47FF2A4DB48}" srcOrd="4" destOrd="0" presId="urn:microsoft.com/office/officeart/2018/2/layout/IconLabelList"/>
    <dgm:cxn modelId="{43DF5152-3275-4F9C-8B16-AE026DAAADE8}" type="presParOf" srcId="{1F62A036-EFD3-47D6-94E7-C47FF2A4DB48}" destId="{86EB108C-EC94-4A9C-95E4-8C4BA19C5A74}" srcOrd="0" destOrd="0" presId="urn:microsoft.com/office/officeart/2018/2/layout/IconLabelList"/>
    <dgm:cxn modelId="{C9E1DC95-9963-4FC2-BCF7-FBA1F76739C0}" type="presParOf" srcId="{1F62A036-EFD3-47D6-94E7-C47FF2A4DB48}" destId="{538AEA9D-E4E8-4F42-9AA8-F4B9AFFD0225}" srcOrd="1" destOrd="0" presId="urn:microsoft.com/office/officeart/2018/2/layout/IconLabelList"/>
    <dgm:cxn modelId="{95FC1770-5FE3-4402-86DE-3A10CD020591}" type="presParOf" srcId="{1F62A036-EFD3-47D6-94E7-C47FF2A4DB48}" destId="{574EE0A8-4948-4B4A-9B01-1214E6AD8134}" srcOrd="2" destOrd="0" presId="urn:microsoft.com/office/officeart/2018/2/layout/IconLabelList"/>
    <dgm:cxn modelId="{F0F2F622-5C7F-4A21-B95B-0E3D70AF6B21}" type="presParOf" srcId="{8BDA3069-7529-4563-BA0C-897150407EC4}" destId="{B4595E65-0A9B-4BAA-831E-455FD710EF78}" srcOrd="5" destOrd="0" presId="urn:microsoft.com/office/officeart/2018/2/layout/IconLabelList"/>
    <dgm:cxn modelId="{CB1042E0-8F77-456B-8BF9-D551A4807F93}" type="presParOf" srcId="{8BDA3069-7529-4563-BA0C-897150407EC4}" destId="{AA903FA2-676B-450F-BF52-D871CC4C4CC1}" srcOrd="6" destOrd="0" presId="urn:microsoft.com/office/officeart/2018/2/layout/IconLabelList"/>
    <dgm:cxn modelId="{D765FF7F-C872-4378-892E-F4B4892BD8AF}" type="presParOf" srcId="{AA903FA2-676B-450F-BF52-D871CC4C4CC1}" destId="{5DF41BE6-9CB7-4A96-9CDD-D4E9518217A4}" srcOrd="0" destOrd="0" presId="urn:microsoft.com/office/officeart/2018/2/layout/IconLabelList"/>
    <dgm:cxn modelId="{9D656754-0178-4EB2-90BA-2C20E01AD3D2}" type="presParOf" srcId="{AA903FA2-676B-450F-BF52-D871CC4C4CC1}" destId="{6DC4CE14-BBCC-43C4-B87B-358BDE2EA889}" srcOrd="1" destOrd="0" presId="urn:microsoft.com/office/officeart/2018/2/layout/IconLabelList"/>
    <dgm:cxn modelId="{24171E5A-C72A-45C9-BA62-CF2D3D82BFB8}" type="presParOf" srcId="{AA903FA2-676B-450F-BF52-D871CC4C4CC1}" destId="{0BF56CAD-5255-4A1B-8449-4AB536B6732B}" srcOrd="2" destOrd="0" presId="urn:microsoft.com/office/officeart/2018/2/layout/IconLabelList"/>
    <dgm:cxn modelId="{723A2A73-E699-4A01-8B6A-FE553DFEA147}" type="presParOf" srcId="{8BDA3069-7529-4563-BA0C-897150407EC4}" destId="{9C622636-5FB4-4F59-A55A-AF2011695C17}" srcOrd="7" destOrd="0" presId="urn:microsoft.com/office/officeart/2018/2/layout/IconLabelList"/>
    <dgm:cxn modelId="{9B4877E8-9E60-4508-B406-BB38EE7D97C0}" type="presParOf" srcId="{8BDA3069-7529-4563-BA0C-897150407EC4}" destId="{3A27826C-FE32-4BAA-AA1A-A14EE9BE7A38}" srcOrd="8" destOrd="0" presId="urn:microsoft.com/office/officeart/2018/2/layout/IconLabelList"/>
    <dgm:cxn modelId="{3AB4CBD0-9992-4A49-B01E-405F8836C477}" type="presParOf" srcId="{3A27826C-FE32-4BAA-AA1A-A14EE9BE7A38}" destId="{4FE3062E-3E8D-4D44-98F4-9C2D66B2F875}" srcOrd="0" destOrd="0" presId="urn:microsoft.com/office/officeart/2018/2/layout/IconLabelList"/>
    <dgm:cxn modelId="{48170D0B-2071-4397-B0C6-BFE88B61B988}" type="presParOf" srcId="{3A27826C-FE32-4BAA-AA1A-A14EE9BE7A38}" destId="{83183D92-2938-41FD-A541-75C1C9CFB78A}" srcOrd="1" destOrd="0" presId="urn:microsoft.com/office/officeart/2018/2/layout/IconLabelList"/>
    <dgm:cxn modelId="{E7343390-102A-4C02-8D5B-CF5D28983027}" type="presParOf" srcId="{3A27826C-FE32-4BAA-AA1A-A14EE9BE7A38}" destId="{F2B8665F-89F1-444F-B6D5-E6581590286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565EB0-7632-4D59-B581-9925E59ADCC9}"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35722D7-9D17-4734-A6F9-649FA3C62BF7}">
      <dgm:prSet/>
      <dgm:spPr/>
      <dgm:t>
        <a:bodyPr/>
        <a:lstStyle/>
        <a:p>
          <a:r>
            <a:rPr lang="en-US"/>
            <a:t>• What – Decline in sales and profitability</a:t>
          </a:r>
        </a:p>
      </dgm:t>
    </dgm:pt>
    <dgm:pt modelId="{D04990DA-0B7A-4303-A966-AAB14106A450}" type="parTrans" cxnId="{2B3C3A84-69ED-4DE9-B5B2-A77BB9C3B49E}">
      <dgm:prSet/>
      <dgm:spPr/>
      <dgm:t>
        <a:bodyPr/>
        <a:lstStyle/>
        <a:p>
          <a:endParaRPr lang="en-US"/>
        </a:p>
      </dgm:t>
    </dgm:pt>
    <dgm:pt modelId="{924E53D2-764E-4D95-A545-5B896773AFB8}" type="sibTrans" cxnId="{2B3C3A84-69ED-4DE9-B5B2-A77BB9C3B49E}">
      <dgm:prSet/>
      <dgm:spPr/>
      <dgm:t>
        <a:bodyPr/>
        <a:lstStyle/>
        <a:p>
          <a:endParaRPr lang="en-US"/>
        </a:p>
      </dgm:t>
    </dgm:pt>
    <dgm:pt modelId="{9B7443F4-41AD-424D-BC8F-C09CF1FF9A8B}">
      <dgm:prSet/>
      <dgm:spPr/>
      <dgm:t>
        <a:bodyPr/>
        <a:lstStyle/>
        <a:p>
          <a:r>
            <a:rPr lang="en-US"/>
            <a:t>• Who – Green Haven Florists (Liam and Priya Patel)</a:t>
          </a:r>
        </a:p>
      </dgm:t>
    </dgm:pt>
    <dgm:pt modelId="{B4D30423-4E6C-45A2-91C6-20398589FAE0}" type="parTrans" cxnId="{AD2AC5EA-2211-4F82-97B1-A3680EB761DB}">
      <dgm:prSet/>
      <dgm:spPr/>
      <dgm:t>
        <a:bodyPr/>
        <a:lstStyle/>
        <a:p>
          <a:endParaRPr lang="en-US"/>
        </a:p>
      </dgm:t>
    </dgm:pt>
    <dgm:pt modelId="{9C999722-1AD1-4180-8355-5FFB6253D0DB}" type="sibTrans" cxnId="{AD2AC5EA-2211-4F82-97B1-A3680EB761DB}">
      <dgm:prSet/>
      <dgm:spPr/>
      <dgm:t>
        <a:bodyPr/>
        <a:lstStyle/>
        <a:p>
          <a:endParaRPr lang="en-US"/>
        </a:p>
      </dgm:t>
    </dgm:pt>
    <dgm:pt modelId="{D22F494E-1DEB-42DE-8B60-D78E5C95AE40}">
      <dgm:prSet/>
      <dgm:spPr/>
      <dgm:t>
        <a:bodyPr/>
        <a:lstStyle/>
        <a:p>
          <a:r>
            <a:rPr lang="en-US"/>
            <a:t>• When – Over the past 12 months</a:t>
          </a:r>
        </a:p>
      </dgm:t>
    </dgm:pt>
    <dgm:pt modelId="{D343CB03-738F-4BBB-9B33-6EFAD543ABAF}" type="parTrans" cxnId="{F55A3F9E-10D5-4D5A-8B09-8A6C983A120D}">
      <dgm:prSet/>
      <dgm:spPr/>
      <dgm:t>
        <a:bodyPr/>
        <a:lstStyle/>
        <a:p>
          <a:endParaRPr lang="en-US"/>
        </a:p>
      </dgm:t>
    </dgm:pt>
    <dgm:pt modelId="{42A4EB22-1021-4A93-8BBB-22F88D3F6E92}" type="sibTrans" cxnId="{F55A3F9E-10D5-4D5A-8B09-8A6C983A120D}">
      <dgm:prSet/>
      <dgm:spPr/>
      <dgm:t>
        <a:bodyPr/>
        <a:lstStyle/>
        <a:p>
          <a:endParaRPr lang="en-US"/>
        </a:p>
      </dgm:t>
    </dgm:pt>
    <dgm:pt modelId="{71A0130F-FA9D-4EFD-9E84-8F822F8388BA}">
      <dgm:prSet/>
      <dgm:spPr/>
      <dgm:t>
        <a:bodyPr/>
        <a:lstStyle/>
        <a:p>
          <a:r>
            <a:rPr lang="en-US"/>
            <a:t>• Where – Norwich high street location</a:t>
          </a:r>
        </a:p>
      </dgm:t>
    </dgm:pt>
    <dgm:pt modelId="{3D998227-E265-48D0-AE05-155AD9DB4A6A}" type="parTrans" cxnId="{0410E08D-A2E9-4A37-9AF9-14B5789CE855}">
      <dgm:prSet/>
      <dgm:spPr/>
      <dgm:t>
        <a:bodyPr/>
        <a:lstStyle/>
        <a:p>
          <a:endParaRPr lang="en-US"/>
        </a:p>
      </dgm:t>
    </dgm:pt>
    <dgm:pt modelId="{B8A5F3F8-1C25-4776-83BE-9317BB29C38C}" type="sibTrans" cxnId="{0410E08D-A2E9-4A37-9AF9-14B5789CE855}">
      <dgm:prSet/>
      <dgm:spPr/>
      <dgm:t>
        <a:bodyPr/>
        <a:lstStyle/>
        <a:p>
          <a:endParaRPr lang="en-US"/>
        </a:p>
      </dgm:t>
    </dgm:pt>
    <dgm:pt modelId="{246E2805-1AE2-4CB4-8C5D-18B2A9A74711}">
      <dgm:prSet/>
      <dgm:spPr/>
      <dgm:t>
        <a:bodyPr/>
        <a:lstStyle/>
        <a:p>
          <a:r>
            <a:rPr lang="en-US"/>
            <a:t>• Why – Customer shift to online shopping and competition</a:t>
          </a:r>
        </a:p>
      </dgm:t>
    </dgm:pt>
    <dgm:pt modelId="{6A9576E4-1A9D-42AC-AF2E-8A79008A8363}" type="parTrans" cxnId="{BC4B0A6B-CF6B-4B7A-B8D7-71FFB56D715E}">
      <dgm:prSet/>
      <dgm:spPr/>
      <dgm:t>
        <a:bodyPr/>
        <a:lstStyle/>
        <a:p>
          <a:endParaRPr lang="en-US"/>
        </a:p>
      </dgm:t>
    </dgm:pt>
    <dgm:pt modelId="{C5F5803A-3C67-4850-B136-03DE2E2D4BDB}" type="sibTrans" cxnId="{BC4B0A6B-CF6B-4B7A-B8D7-71FFB56D715E}">
      <dgm:prSet/>
      <dgm:spPr/>
      <dgm:t>
        <a:bodyPr/>
        <a:lstStyle/>
        <a:p>
          <a:endParaRPr lang="en-US"/>
        </a:p>
      </dgm:t>
    </dgm:pt>
    <dgm:pt modelId="{1042DC86-3F68-4B0A-8F62-5889DB32D3A4}">
      <dgm:prSet/>
      <dgm:spPr/>
      <dgm:t>
        <a:bodyPr/>
        <a:lstStyle/>
        <a:p>
          <a:r>
            <a:rPr lang="en-US"/>
            <a:t>• How – Reduced footfall, outdated website, high operating costs</a:t>
          </a:r>
        </a:p>
      </dgm:t>
    </dgm:pt>
    <dgm:pt modelId="{09DF9AC3-E8C2-432B-8F43-C3415EB8C162}" type="parTrans" cxnId="{6DC106C4-4B13-4437-BC0C-60A4179757C4}">
      <dgm:prSet/>
      <dgm:spPr/>
      <dgm:t>
        <a:bodyPr/>
        <a:lstStyle/>
        <a:p>
          <a:endParaRPr lang="en-US"/>
        </a:p>
      </dgm:t>
    </dgm:pt>
    <dgm:pt modelId="{8A905457-9E3E-48CF-A12F-31A14320B306}" type="sibTrans" cxnId="{6DC106C4-4B13-4437-BC0C-60A4179757C4}">
      <dgm:prSet/>
      <dgm:spPr/>
      <dgm:t>
        <a:bodyPr/>
        <a:lstStyle/>
        <a:p>
          <a:endParaRPr lang="en-US"/>
        </a:p>
      </dgm:t>
    </dgm:pt>
    <dgm:pt modelId="{695E6D49-F3B0-480A-B448-6F968BB81A4B}" type="pres">
      <dgm:prSet presAssocID="{08565EB0-7632-4D59-B581-9925E59ADCC9}" presName="diagram" presStyleCnt="0">
        <dgm:presLayoutVars>
          <dgm:dir/>
          <dgm:resizeHandles val="exact"/>
        </dgm:presLayoutVars>
      </dgm:prSet>
      <dgm:spPr/>
    </dgm:pt>
    <dgm:pt modelId="{42D12C02-77EC-4DBA-9793-FAC8025DECBC}" type="pres">
      <dgm:prSet presAssocID="{035722D7-9D17-4734-A6F9-649FA3C62BF7}" presName="node" presStyleLbl="node1" presStyleIdx="0" presStyleCnt="6">
        <dgm:presLayoutVars>
          <dgm:bulletEnabled val="1"/>
        </dgm:presLayoutVars>
      </dgm:prSet>
      <dgm:spPr/>
    </dgm:pt>
    <dgm:pt modelId="{883704C4-6206-42FC-9B75-A01B54E6BD3A}" type="pres">
      <dgm:prSet presAssocID="{924E53D2-764E-4D95-A545-5B896773AFB8}" presName="sibTrans" presStyleCnt="0"/>
      <dgm:spPr/>
    </dgm:pt>
    <dgm:pt modelId="{4D6488BA-2980-4AAB-9E0C-EF32C50DE0CA}" type="pres">
      <dgm:prSet presAssocID="{9B7443F4-41AD-424D-BC8F-C09CF1FF9A8B}" presName="node" presStyleLbl="node1" presStyleIdx="1" presStyleCnt="6">
        <dgm:presLayoutVars>
          <dgm:bulletEnabled val="1"/>
        </dgm:presLayoutVars>
      </dgm:prSet>
      <dgm:spPr/>
    </dgm:pt>
    <dgm:pt modelId="{0268BE6F-14A6-410B-AE27-96B7FF637EB0}" type="pres">
      <dgm:prSet presAssocID="{9C999722-1AD1-4180-8355-5FFB6253D0DB}" presName="sibTrans" presStyleCnt="0"/>
      <dgm:spPr/>
    </dgm:pt>
    <dgm:pt modelId="{84729F12-B509-4981-AA17-5E90C8E1FC86}" type="pres">
      <dgm:prSet presAssocID="{D22F494E-1DEB-42DE-8B60-D78E5C95AE40}" presName="node" presStyleLbl="node1" presStyleIdx="2" presStyleCnt="6">
        <dgm:presLayoutVars>
          <dgm:bulletEnabled val="1"/>
        </dgm:presLayoutVars>
      </dgm:prSet>
      <dgm:spPr/>
    </dgm:pt>
    <dgm:pt modelId="{021526D7-81A0-47CF-9F19-6286183BB09D}" type="pres">
      <dgm:prSet presAssocID="{42A4EB22-1021-4A93-8BBB-22F88D3F6E92}" presName="sibTrans" presStyleCnt="0"/>
      <dgm:spPr/>
    </dgm:pt>
    <dgm:pt modelId="{B214C818-F8D6-4B9B-9D46-E04F1D846F0E}" type="pres">
      <dgm:prSet presAssocID="{71A0130F-FA9D-4EFD-9E84-8F822F8388BA}" presName="node" presStyleLbl="node1" presStyleIdx="3" presStyleCnt="6">
        <dgm:presLayoutVars>
          <dgm:bulletEnabled val="1"/>
        </dgm:presLayoutVars>
      </dgm:prSet>
      <dgm:spPr/>
    </dgm:pt>
    <dgm:pt modelId="{47917647-C870-4D99-ADA0-47BDDC21ABAB}" type="pres">
      <dgm:prSet presAssocID="{B8A5F3F8-1C25-4776-83BE-9317BB29C38C}" presName="sibTrans" presStyleCnt="0"/>
      <dgm:spPr/>
    </dgm:pt>
    <dgm:pt modelId="{F821354D-BD86-40DD-961C-AF9C32D6C062}" type="pres">
      <dgm:prSet presAssocID="{246E2805-1AE2-4CB4-8C5D-18B2A9A74711}" presName="node" presStyleLbl="node1" presStyleIdx="4" presStyleCnt="6">
        <dgm:presLayoutVars>
          <dgm:bulletEnabled val="1"/>
        </dgm:presLayoutVars>
      </dgm:prSet>
      <dgm:spPr/>
    </dgm:pt>
    <dgm:pt modelId="{33C1DDB0-E9B6-4F2A-AD97-33F6E544BA7E}" type="pres">
      <dgm:prSet presAssocID="{C5F5803A-3C67-4850-B136-03DE2E2D4BDB}" presName="sibTrans" presStyleCnt="0"/>
      <dgm:spPr/>
    </dgm:pt>
    <dgm:pt modelId="{064B9181-6F0D-41F4-928B-64FDD1297C64}" type="pres">
      <dgm:prSet presAssocID="{1042DC86-3F68-4B0A-8F62-5889DB32D3A4}" presName="node" presStyleLbl="node1" presStyleIdx="5" presStyleCnt="6">
        <dgm:presLayoutVars>
          <dgm:bulletEnabled val="1"/>
        </dgm:presLayoutVars>
      </dgm:prSet>
      <dgm:spPr/>
    </dgm:pt>
  </dgm:ptLst>
  <dgm:cxnLst>
    <dgm:cxn modelId="{136DB330-CC64-4403-B693-AF8A5B8919F8}" type="presOf" srcId="{035722D7-9D17-4734-A6F9-649FA3C62BF7}" destId="{42D12C02-77EC-4DBA-9793-FAC8025DECBC}" srcOrd="0" destOrd="0" presId="urn:microsoft.com/office/officeart/2005/8/layout/default"/>
    <dgm:cxn modelId="{E1BF163F-A7B0-4826-A62E-E273EFCCF15E}" type="presOf" srcId="{D22F494E-1DEB-42DE-8B60-D78E5C95AE40}" destId="{84729F12-B509-4981-AA17-5E90C8E1FC86}" srcOrd="0" destOrd="0" presId="urn:microsoft.com/office/officeart/2005/8/layout/default"/>
    <dgm:cxn modelId="{BC4B0A6B-CF6B-4B7A-B8D7-71FFB56D715E}" srcId="{08565EB0-7632-4D59-B581-9925E59ADCC9}" destId="{246E2805-1AE2-4CB4-8C5D-18B2A9A74711}" srcOrd="4" destOrd="0" parTransId="{6A9576E4-1A9D-42AC-AF2E-8A79008A8363}" sibTransId="{C5F5803A-3C67-4850-B136-03DE2E2D4BDB}"/>
    <dgm:cxn modelId="{2B3C3A84-69ED-4DE9-B5B2-A77BB9C3B49E}" srcId="{08565EB0-7632-4D59-B581-9925E59ADCC9}" destId="{035722D7-9D17-4734-A6F9-649FA3C62BF7}" srcOrd="0" destOrd="0" parTransId="{D04990DA-0B7A-4303-A966-AAB14106A450}" sibTransId="{924E53D2-764E-4D95-A545-5B896773AFB8}"/>
    <dgm:cxn modelId="{0410E08D-A2E9-4A37-9AF9-14B5789CE855}" srcId="{08565EB0-7632-4D59-B581-9925E59ADCC9}" destId="{71A0130F-FA9D-4EFD-9E84-8F822F8388BA}" srcOrd="3" destOrd="0" parTransId="{3D998227-E265-48D0-AE05-155AD9DB4A6A}" sibTransId="{B8A5F3F8-1C25-4776-83BE-9317BB29C38C}"/>
    <dgm:cxn modelId="{BB7BD78E-FE08-49EB-B9BD-2AE662263723}" type="presOf" srcId="{71A0130F-FA9D-4EFD-9E84-8F822F8388BA}" destId="{B214C818-F8D6-4B9B-9D46-E04F1D846F0E}" srcOrd="0" destOrd="0" presId="urn:microsoft.com/office/officeart/2005/8/layout/default"/>
    <dgm:cxn modelId="{F55A3F9E-10D5-4D5A-8B09-8A6C983A120D}" srcId="{08565EB0-7632-4D59-B581-9925E59ADCC9}" destId="{D22F494E-1DEB-42DE-8B60-D78E5C95AE40}" srcOrd="2" destOrd="0" parTransId="{D343CB03-738F-4BBB-9B33-6EFAD543ABAF}" sibTransId="{42A4EB22-1021-4A93-8BBB-22F88D3F6E92}"/>
    <dgm:cxn modelId="{6DC106C4-4B13-4437-BC0C-60A4179757C4}" srcId="{08565EB0-7632-4D59-B581-9925E59ADCC9}" destId="{1042DC86-3F68-4B0A-8F62-5889DB32D3A4}" srcOrd="5" destOrd="0" parTransId="{09DF9AC3-E8C2-432B-8F43-C3415EB8C162}" sibTransId="{8A905457-9E3E-48CF-A12F-31A14320B306}"/>
    <dgm:cxn modelId="{100FDDD2-CEEC-4834-A625-B5BE88CC9023}" type="presOf" srcId="{08565EB0-7632-4D59-B581-9925E59ADCC9}" destId="{695E6D49-F3B0-480A-B448-6F968BB81A4B}" srcOrd="0" destOrd="0" presId="urn:microsoft.com/office/officeart/2005/8/layout/default"/>
    <dgm:cxn modelId="{47F241EA-C7F2-4A8D-9FDB-973182872600}" type="presOf" srcId="{1042DC86-3F68-4B0A-8F62-5889DB32D3A4}" destId="{064B9181-6F0D-41F4-928B-64FDD1297C64}" srcOrd="0" destOrd="0" presId="urn:microsoft.com/office/officeart/2005/8/layout/default"/>
    <dgm:cxn modelId="{AD2AC5EA-2211-4F82-97B1-A3680EB761DB}" srcId="{08565EB0-7632-4D59-B581-9925E59ADCC9}" destId="{9B7443F4-41AD-424D-BC8F-C09CF1FF9A8B}" srcOrd="1" destOrd="0" parTransId="{B4D30423-4E6C-45A2-91C6-20398589FAE0}" sibTransId="{9C999722-1AD1-4180-8355-5FFB6253D0DB}"/>
    <dgm:cxn modelId="{1B08E1F5-D238-4A47-9BA7-3EDEE46CF942}" type="presOf" srcId="{9B7443F4-41AD-424D-BC8F-C09CF1FF9A8B}" destId="{4D6488BA-2980-4AAB-9E0C-EF32C50DE0CA}" srcOrd="0" destOrd="0" presId="urn:microsoft.com/office/officeart/2005/8/layout/default"/>
    <dgm:cxn modelId="{348781FD-D6AA-40F2-A427-F0733081417E}" type="presOf" srcId="{246E2805-1AE2-4CB4-8C5D-18B2A9A74711}" destId="{F821354D-BD86-40DD-961C-AF9C32D6C062}" srcOrd="0" destOrd="0" presId="urn:microsoft.com/office/officeart/2005/8/layout/default"/>
    <dgm:cxn modelId="{104C7E63-8680-450D-8C8B-1EBD45294D50}" type="presParOf" srcId="{695E6D49-F3B0-480A-B448-6F968BB81A4B}" destId="{42D12C02-77EC-4DBA-9793-FAC8025DECBC}" srcOrd="0" destOrd="0" presId="urn:microsoft.com/office/officeart/2005/8/layout/default"/>
    <dgm:cxn modelId="{AFA13072-0393-40A5-9EAC-54816F0292B8}" type="presParOf" srcId="{695E6D49-F3B0-480A-B448-6F968BB81A4B}" destId="{883704C4-6206-42FC-9B75-A01B54E6BD3A}" srcOrd="1" destOrd="0" presId="urn:microsoft.com/office/officeart/2005/8/layout/default"/>
    <dgm:cxn modelId="{49CDDE3E-D5CF-4E8F-84B4-8E0576457CD0}" type="presParOf" srcId="{695E6D49-F3B0-480A-B448-6F968BB81A4B}" destId="{4D6488BA-2980-4AAB-9E0C-EF32C50DE0CA}" srcOrd="2" destOrd="0" presId="urn:microsoft.com/office/officeart/2005/8/layout/default"/>
    <dgm:cxn modelId="{C8649FB7-71AB-4B87-AB83-FBCF91FB09E2}" type="presParOf" srcId="{695E6D49-F3B0-480A-B448-6F968BB81A4B}" destId="{0268BE6F-14A6-410B-AE27-96B7FF637EB0}" srcOrd="3" destOrd="0" presId="urn:microsoft.com/office/officeart/2005/8/layout/default"/>
    <dgm:cxn modelId="{25AFCB6D-EBDB-446D-B286-7464A60FC3FF}" type="presParOf" srcId="{695E6D49-F3B0-480A-B448-6F968BB81A4B}" destId="{84729F12-B509-4981-AA17-5E90C8E1FC86}" srcOrd="4" destOrd="0" presId="urn:microsoft.com/office/officeart/2005/8/layout/default"/>
    <dgm:cxn modelId="{2DF739FC-9B56-4C36-B406-83A373401483}" type="presParOf" srcId="{695E6D49-F3B0-480A-B448-6F968BB81A4B}" destId="{021526D7-81A0-47CF-9F19-6286183BB09D}" srcOrd="5" destOrd="0" presId="urn:microsoft.com/office/officeart/2005/8/layout/default"/>
    <dgm:cxn modelId="{D96A4933-572A-42D3-8D5D-CCC8CA721788}" type="presParOf" srcId="{695E6D49-F3B0-480A-B448-6F968BB81A4B}" destId="{B214C818-F8D6-4B9B-9D46-E04F1D846F0E}" srcOrd="6" destOrd="0" presId="urn:microsoft.com/office/officeart/2005/8/layout/default"/>
    <dgm:cxn modelId="{A7DC53E6-B91B-4753-A1C0-A6CA98BB8E77}" type="presParOf" srcId="{695E6D49-F3B0-480A-B448-6F968BB81A4B}" destId="{47917647-C870-4D99-ADA0-47BDDC21ABAB}" srcOrd="7" destOrd="0" presId="urn:microsoft.com/office/officeart/2005/8/layout/default"/>
    <dgm:cxn modelId="{576C4C68-3097-4D6F-8A85-F697E8EF3BF0}" type="presParOf" srcId="{695E6D49-F3B0-480A-B448-6F968BB81A4B}" destId="{F821354D-BD86-40DD-961C-AF9C32D6C062}" srcOrd="8" destOrd="0" presId="urn:microsoft.com/office/officeart/2005/8/layout/default"/>
    <dgm:cxn modelId="{CB3CB4CA-FFE9-4164-BCA8-3B615C47D33E}" type="presParOf" srcId="{695E6D49-F3B0-480A-B448-6F968BB81A4B}" destId="{33C1DDB0-E9B6-4F2A-AD97-33F6E544BA7E}" srcOrd="9" destOrd="0" presId="urn:microsoft.com/office/officeart/2005/8/layout/default"/>
    <dgm:cxn modelId="{B50EF657-1582-4D38-9E2A-5384ACDAE651}" type="presParOf" srcId="{695E6D49-F3B0-480A-B448-6F968BB81A4B}" destId="{064B9181-6F0D-41F4-928B-64FDD1297C6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6642C8-A70F-4BF7-9326-D9D9F0965BB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9C35484-5CCF-48CE-A742-D81BF482BCEE}">
      <dgm:prSet/>
      <dgm:spPr/>
      <dgm:t>
        <a:bodyPr/>
        <a:lstStyle/>
        <a:p>
          <a:pPr>
            <a:defRPr cap="all"/>
          </a:pPr>
          <a:r>
            <a:rPr lang="en-US"/>
            <a:t>• Customers value quality and creativity of arrangements</a:t>
          </a:r>
        </a:p>
      </dgm:t>
    </dgm:pt>
    <dgm:pt modelId="{8E6EDDCF-5622-4A00-A83F-D5E7E93FED46}" type="parTrans" cxnId="{4828830F-C8F2-45C1-B921-D60DC4625395}">
      <dgm:prSet/>
      <dgm:spPr/>
      <dgm:t>
        <a:bodyPr/>
        <a:lstStyle/>
        <a:p>
          <a:endParaRPr lang="en-US"/>
        </a:p>
      </dgm:t>
    </dgm:pt>
    <dgm:pt modelId="{231DAA9C-3EEA-474B-A651-61477BA1B123}" type="sibTrans" cxnId="{4828830F-C8F2-45C1-B921-D60DC4625395}">
      <dgm:prSet/>
      <dgm:spPr/>
      <dgm:t>
        <a:bodyPr/>
        <a:lstStyle/>
        <a:p>
          <a:endParaRPr lang="en-US"/>
        </a:p>
      </dgm:t>
    </dgm:pt>
    <dgm:pt modelId="{A01D12C0-3347-4B7F-91B0-1F000842B483}">
      <dgm:prSet/>
      <dgm:spPr/>
      <dgm:t>
        <a:bodyPr/>
        <a:lstStyle/>
        <a:p>
          <a:pPr>
            <a:defRPr cap="all"/>
          </a:pPr>
          <a:r>
            <a:rPr lang="en-US"/>
            <a:t>• Complaints: outdated website, limited delivery options</a:t>
          </a:r>
        </a:p>
      </dgm:t>
    </dgm:pt>
    <dgm:pt modelId="{0AFA480B-CC77-4BF2-BBB7-6F64D81AC358}" type="parTrans" cxnId="{6DEB7944-141D-467C-AE0C-335E87CF0B34}">
      <dgm:prSet/>
      <dgm:spPr/>
      <dgm:t>
        <a:bodyPr/>
        <a:lstStyle/>
        <a:p>
          <a:endParaRPr lang="en-US"/>
        </a:p>
      </dgm:t>
    </dgm:pt>
    <dgm:pt modelId="{68B5710C-F694-4313-B94F-D91EC82988D1}" type="sibTrans" cxnId="{6DEB7944-141D-467C-AE0C-335E87CF0B34}">
      <dgm:prSet/>
      <dgm:spPr/>
      <dgm:t>
        <a:bodyPr/>
        <a:lstStyle/>
        <a:p>
          <a:endParaRPr lang="en-US"/>
        </a:p>
      </dgm:t>
    </dgm:pt>
    <dgm:pt modelId="{F580F44D-6262-4359-80E1-C81E6501FCD8}">
      <dgm:prSet/>
      <dgm:spPr/>
      <dgm:t>
        <a:bodyPr/>
        <a:lstStyle/>
        <a:p>
          <a:pPr>
            <a:defRPr cap="all"/>
          </a:pPr>
          <a:r>
            <a:rPr lang="en-US"/>
            <a:t>• Desire for flexible delivery and subscription services</a:t>
          </a:r>
        </a:p>
      </dgm:t>
    </dgm:pt>
    <dgm:pt modelId="{F8D0E666-4C72-418F-A11D-42B69B41E083}" type="parTrans" cxnId="{E3E1A76E-6DC8-4427-AE51-650548035C51}">
      <dgm:prSet/>
      <dgm:spPr/>
      <dgm:t>
        <a:bodyPr/>
        <a:lstStyle/>
        <a:p>
          <a:endParaRPr lang="en-US"/>
        </a:p>
      </dgm:t>
    </dgm:pt>
    <dgm:pt modelId="{0ABE5992-642E-490B-A4D1-D1A18FC23948}" type="sibTrans" cxnId="{E3E1A76E-6DC8-4427-AE51-650548035C51}">
      <dgm:prSet/>
      <dgm:spPr/>
      <dgm:t>
        <a:bodyPr/>
        <a:lstStyle/>
        <a:p>
          <a:endParaRPr lang="en-US"/>
        </a:p>
      </dgm:t>
    </dgm:pt>
    <dgm:pt modelId="{E3AE2E1B-D901-42DE-989A-EF8CAAD267A4}">
      <dgm:prSet/>
      <dgm:spPr/>
      <dgm:t>
        <a:bodyPr/>
        <a:lstStyle/>
        <a:p>
          <a:pPr>
            <a:defRPr cap="all"/>
          </a:pPr>
          <a:r>
            <a:rPr lang="en-US"/>
            <a:t>• Marketing relies mostly on word-of-mouth and few social posts</a:t>
          </a:r>
        </a:p>
      </dgm:t>
    </dgm:pt>
    <dgm:pt modelId="{41BDAD46-BA78-4BD4-968E-30C67B98FA80}" type="parTrans" cxnId="{7449893C-0D0C-4A5A-912B-1CE2709E7AD7}">
      <dgm:prSet/>
      <dgm:spPr/>
      <dgm:t>
        <a:bodyPr/>
        <a:lstStyle/>
        <a:p>
          <a:endParaRPr lang="en-US"/>
        </a:p>
      </dgm:t>
    </dgm:pt>
    <dgm:pt modelId="{80F111CD-B9B1-42E6-B70D-4DC6B0208A06}" type="sibTrans" cxnId="{7449893C-0D0C-4A5A-912B-1CE2709E7AD7}">
      <dgm:prSet/>
      <dgm:spPr/>
      <dgm:t>
        <a:bodyPr/>
        <a:lstStyle/>
        <a:p>
          <a:endParaRPr lang="en-US"/>
        </a:p>
      </dgm:t>
    </dgm:pt>
    <dgm:pt modelId="{6D052A4B-4FDC-4821-946A-10092DA355F2}" type="pres">
      <dgm:prSet presAssocID="{046642C8-A70F-4BF7-9326-D9D9F0965BB9}" presName="root" presStyleCnt="0">
        <dgm:presLayoutVars>
          <dgm:dir/>
          <dgm:resizeHandles val="exact"/>
        </dgm:presLayoutVars>
      </dgm:prSet>
      <dgm:spPr/>
    </dgm:pt>
    <dgm:pt modelId="{AEA26F1E-BD3B-4B1A-B9D8-F6768DEE75D2}" type="pres">
      <dgm:prSet presAssocID="{D9C35484-5CCF-48CE-A742-D81BF482BCEE}" presName="compNode" presStyleCnt="0"/>
      <dgm:spPr/>
    </dgm:pt>
    <dgm:pt modelId="{74876011-E1F1-4781-B352-4BD4347972BE}" type="pres">
      <dgm:prSet presAssocID="{D9C35484-5CCF-48CE-A742-D81BF482BCEE}" presName="iconBgRect" presStyleLbl="bgShp" presStyleIdx="0" presStyleCnt="4"/>
      <dgm:spPr/>
    </dgm:pt>
    <dgm:pt modelId="{EB5A68F8-AC91-4BAB-916C-5BE08417EE49}" type="pres">
      <dgm:prSet presAssocID="{D9C35484-5CCF-48CE-A742-D81BF482BC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AD84657E-5006-4BA7-A571-5E969B46D3C9}" type="pres">
      <dgm:prSet presAssocID="{D9C35484-5CCF-48CE-A742-D81BF482BCEE}" presName="spaceRect" presStyleCnt="0"/>
      <dgm:spPr/>
    </dgm:pt>
    <dgm:pt modelId="{95BF2330-3B0C-4F68-8307-0F0BA1FBDD36}" type="pres">
      <dgm:prSet presAssocID="{D9C35484-5CCF-48CE-A742-D81BF482BCEE}" presName="textRect" presStyleLbl="revTx" presStyleIdx="0" presStyleCnt="4">
        <dgm:presLayoutVars>
          <dgm:chMax val="1"/>
          <dgm:chPref val="1"/>
        </dgm:presLayoutVars>
      </dgm:prSet>
      <dgm:spPr/>
    </dgm:pt>
    <dgm:pt modelId="{F4D2D33B-2EEF-4623-8987-67DC319A005D}" type="pres">
      <dgm:prSet presAssocID="{231DAA9C-3EEA-474B-A651-61477BA1B123}" presName="sibTrans" presStyleCnt="0"/>
      <dgm:spPr/>
    </dgm:pt>
    <dgm:pt modelId="{08E13777-A2C6-4624-97CD-A9F0CF993653}" type="pres">
      <dgm:prSet presAssocID="{A01D12C0-3347-4B7F-91B0-1F000842B483}" presName="compNode" presStyleCnt="0"/>
      <dgm:spPr/>
    </dgm:pt>
    <dgm:pt modelId="{5DF653CE-8FFA-4F81-8C94-7C43C7CAC1BE}" type="pres">
      <dgm:prSet presAssocID="{A01D12C0-3347-4B7F-91B0-1F000842B483}" presName="iconBgRect" presStyleLbl="bgShp" presStyleIdx="1" presStyleCnt="4"/>
      <dgm:spPr/>
    </dgm:pt>
    <dgm:pt modelId="{77879F72-9C61-4357-B42A-86AEBB2E1139}" type="pres">
      <dgm:prSet presAssocID="{A01D12C0-3347-4B7F-91B0-1F000842B4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D4787840-CF98-4AD7-99F2-2D5E6C45C54E}" type="pres">
      <dgm:prSet presAssocID="{A01D12C0-3347-4B7F-91B0-1F000842B483}" presName="spaceRect" presStyleCnt="0"/>
      <dgm:spPr/>
    </dgm:pt>
    <dgm:pt modelId="{05B3CEA2-73C8-4BCB-BDDE-E03AAE5159B7}" type="pres">
      <dgm:prSet presAssocID="{A01D12C0-3347-4B7F-91B0-1F000842B483}" presName="textRect" presStyleLbl="revTx" presStyleIdx="1" presStyleCnt="4">
        <dgm:presLayoutVars>
          <dgm:chMax val="1"/>
          <dgm:chPref val="1"/>
        </dgm:presLayoutVars>
      </dgm:prSet>
      <dgm:spPr/>
    </dgm:pt>
    <dgm:pt modelId="{1ABB5C2F-0454-4918-93A1-CF8377BE6768}" type="pres">
      <dgm:prSet presAssocID="{68B5710C-F694-4313-B94F-D91EC82988D1}" presName="sibTrans" presStyleCnt="0"/>
      <dgm:spPr/>
    </dgm:pt>
    <dgm:pt modelId="{360AA9F4-8D3C-40DA-96F9-63502BD12B59}" type="pres">
      <dgm:prSet presAssocID="{F580F44D-6262-4359-80E1-C81E6501FCD8}" presName="compNode" presStyleCnt="0"/>
      <dgm:spPr/>
    </dgm:pt>
    <dgm:pt modelId="{0E3C9D6A-27D3-4CDF-9BFD-61C313AD6531}" type="pres">
      <dgm:prSet presAssocID="{F580F44D-6262-4359-80E1-C81E6501FCD8}" presName="iconBgRect" presStyleLbl="bgShp" presStyleIdx="2" presStyleCnt="4"/>
      <dgm:spPr/>
    </dgm:pt>
    <dgm:pt modelId="{60751746-50D7-4A1C-B5D4-5D04971DC250}" type="pres">
      <dgm:prSet presAssocID="{F580F44D-6262-4359-80E1-C81E6501FCD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l center"/>
        </a:ext>
      </dgm:extLst>
    </dgm:pt>
    <dgm:pt modelId="{656354D2-30C5-425A-AE14-BC95DAFCB7A2}" type="pres">
      <dgm:prSet presAssocID="{F580F44D-6262-4359-80E1-C81E6501FCD8}" presName="spaceRect" presStyleCnt="0"/>
      <dgm:spPr/>
    </dgm:pt>
    <dgm:pt modelId="{DDB4CAA4-D647-42B8-ACB0-B4357A3C0D9D}" type="pres">
      <dgm:prSet presAssocID="{F580F44D-6262-4359-80E1-C81E6501FCD8}" presName="textRect" presStyleLbl="revTx" presStyleIdx="2" presStyleCnt="4">
        <dgm:presLayoutVars>
          <dgm:chMax val="1"/>
          <dgm:chPref val="1"/>
        </dgm:presLayoutVars>
      </dgm:prSet>
      <dgm:spPr/>
    </dgm:pt>
    <dgm:pt modelId="{4F935056-B3DF-46E1-92FF-84152B6EC1C9}" type="pres">
      <dgm:prSet presAssocID="{0ABE5992-642E-490B-A4D1-D1A18FC23948}" presName="sibTrans" presStyleCnt="0"/>
      <dgm:spPr/>
    </dgm:pt>
    <dgm:pt modelId="{9D6481F7-C0FA-48BE-AB38-D3286E41C3A7}" type="pres">
      <dgm:prSet presAssocID="{E3AE2E1B-D901-42DE-989A-EF8CAAD267A4}" presName="compNode" presStyleCnt="0"/>
      <dgm:spPr/>
    </dgm:pt>
    <dgm:pt modelId="{8C802E40-E119-4C38-9B89-4393D3713B63}" type="pres">
      <dgm:prSet presAssocID="{E3AE2E1B-D901-42DE-989A-EF8CAAD267A4}" presName="iconBgRect" presStyleLbl="bgShp" presStyleIdx="3" presStyleCnt="4"/>
      <dgm:spPr/>
    </dgm:pt>
    <dgm:pt modelId="{DCC2E7A2-B696-4E7A-855C-8E3FFA373906}" type="pres">
      <dgm:prSet presAssocID="{E3AE2E1B-D901-42DE-989A-EF8CAAD267A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ting"/>
        </a:ext>
      </dgm:extLst>
    </dgm:pt>
    <dgm:pt modelId="{ECF65C78-79BF-40DA-B13D-22CAB4F0D617}" type="pres">
      <dgm:prSet presAssocID="{E3AE2E1B-D901-42DE-989A-EF8CAAD267A4}" presName="spaceRect" presStyleCnt="0"/>
      <dgm:spPr/>
    </dgm:pt>
    <dgm:pt modelId="{741001A7-DA4C-4E7A-9EB5-739B004789B1}" type="pres">
      <dgm:prSet presAssocID="{E3AE2E1B-D901-42DE-989A-EF8CAAD267A4}" presName="textRect" presStyleLbl="revTx" presStyleIdx="3" presStyleCnt="4">
        <dgm:presLayoutVars>
          <dgm:chMax val="1"/>
          <dgm:chPref val="1"/>
        </dgm:presLayoutVars>
      </dgm:prSet>
      <dgm:spPr/>
    </dgm:pt>
  </dgm:ptLst>
  <dgm:cxnLst>
    <dgm:cxn modelId="{6F05740A-B0AE-4DA1-80F5-D0C73EFF57B6}" type="presOf" srcId="{046642C8-A70F-4BF7-9326-D9D9F0965BB9}" destId="{6D052A4B-4FDC-4821-946A-10092DA355F2}" srcOrd="0" destOrd="0" presId="urn:microsoft.com/office/officeart/2018/5/layout/IconCircleLabelList"/>
    <dgm:cxn modelId="{4828830F-C8F2-45C1-B921-D60DC4625395}" srcId="{046642C8-A70F-4BF7-9326-D9D9F0965BB9}" destId="{D9C35484-5CCF-48CE-A742-D81BF482BCEE}" srcOrd="0" destOrd="0" parTransId="{8E6EDDCF-5622-4A00-A83F-D5E7E93FED46}" sibTransId="{231DAA9C-3EEA-474B-A651-61477BA1B123}"/>
    <dgm:cxn modelId="{99AD3B18-0FD2-45BC-B0AA-FFE77DBBB3ED}" type="presOf" srcId="{E3AE2E1B-D901-42DE-989A-EF8CAAD267A4}" destId="{741001A7-DA4C-4E7A-9EB5-739B004789B1}" srcOrd="0" destOrd="0" presId="urn:microsoft.com/office/officeart/2018/5/layout/IconCircleLabelList"/>
    <dgm:cxn modelId="{7449893C-0D0C-4A5A-912B-1CE2709E7AD7}" srcId="{046642C8-A70F-4BF7-9326-D9D9F0965BB9}" destId="{E3AE2E1B-D901-42DE-989A-EF8CAAD267A4}" srcOrd="3" destOrd="0" parTransId="{41BDAD46-BA78-4BD4-968E-30C67B98FA80}" sibTransId="{80F111CD-B9B1-42E6-B70D-4DC6B0208A06}"/>
    <dgm:cxn modelId="{6DEB7944-141D-467C-AE0C-335E87CF0B34}" srcId="{046642C8-A70F-4BF7-9326-D9D9F0965BB9}" destId="{A01D12C0-3347-4B7F-91B0-1F000842B483}" srcOrd="1" destOrd="0" parTransId="{0AFA480B-CC77-4BF2-BBB7-6F64D81AC358}" sibTransId="{68B5710C-F694-4313-B94F-D91EC82988D1}"/>
    <dgm:cxn modelId="{E3E1A76E-6DC8-4427-AE51-650548035C51}" srcId="{046642C8-A70F-4BF7-9326-D9D9F0965BB9}" destId="{F580F44D-6262-4359-80E1-C81E6501FCD8}" srcOrd="2" destOrd="0" parTransId="{F8D0E666-4C72-418F-A11D-42B69B41E083}" sibTransId="{0ABE5992-642E-490B-A4D1-D1A18FC23948}"/>
    <dgm:cxn modelId="{C4E5A57A-7FFA-4A41-9527-3EBCE6041BB8}" type="presOf" srcId="{F580F44D-6262-4359-80E1-C81E6501FCD8}" destId="{DDB4CAA4-D647-42B8-ACB0-B4357A3C0D9D}" srcOrd="0" destOrd="0" presId="urn:microsoft.com/office/officeart/2018/5/layout/IconCircleLabelList"/>
    <dgm:cxn modelId="{F13FB694-AEEB-4DAC-AD39-B501B3B37B50}" type="presOf" srcId="{D9C35484-5CCF-48CE-A742-D81BF482BCEE}" destId="{95BF2330-3B0C-4F68-8307-0F0BA1FBDD36}" srcOrd="0" destOrd="0" presId="urn:microsoft.com/office/officeart/2018/5/layout/IconCircleLabelList"/>
    <dgm:cxn modelId="{8DAFADFC-D0B2-41A2-ABAE-BDF0A492C5DF}" type="presOf" srcId="{A01D12C0-3347-4B7F-91B0-1F000842B483}" destId="{05B3CEA2-73C8-4BCB-BDDE-E03AAE5159B7}" srcOrd="0" destOrd="0" presId="urn:microsoft.com/office/officeart/2018/5/layout/IconCircleLabelList"/>
    <dgm:cxn modelId="{2BC86A6D-4B67-4F8C-868D-0AC7D4853148}" type="presParOf" srcId="{6D052A4B-4FDC-4821-946A-10092DA355F2}" destId="{AEA26F1E-BD3B-4B1A-B9D8-F6768DEE75D2}" srcOrd="0" destOrd="0" presId="urn:microsoft.com/office/officeart/2018/5/layout/IconCircleLabelList"/>
    <dgm:cxn modelId="{1D1FBCCC-94CD-4BF1-9D7D-D3528C136A31}" type="presParOf" srcId="{AEA26F1E-BD3B-4B1A-B9D8-F6768DEE75D2}" destId="{74876011-E1F1-4781-B352-4BD4347972BE}" srcOrd="0" destOrd="0" presId="urn:microsoft.com/office/officeart/2018/5/layout/IconCircleLabelList"/>
    <dgm:cxn modelId="{A9D07815-E75E-482E-BDAA-09A3C593F119}" type="presParOf" srcId="{AEA26F1E-BD3B-4B1A-B9D8-F6768DEE75D2}" destId="{EB5A68F8-AC91-4BAB-916C-5BE08417EE49}" srcOrd="1" destOrd="0" presId="urn:microsoft.com/office/officeart/2018/5/layout/IconCircleLabelList"/>
    <dgm:cxn modelId="{5EED26E0-5BEB-4F68-B2AC-05FFB527168C}" type="presParOf" srcId="{AEA26F1E-BD3B-4B1A-B9D8-F6768DEE75D2}" destId="{AD84657E-5006-4BA7-A571-5E969B46D3C9}" srcOrd="2" destOrd="0" presId="urn:microsoft.com/office/officeart/2018/5/layout/IconCircleLabelList"/>
    <dgm:cxn modelId="{FD59368D-8480-4E2D-8582-625B8B711DBB}" type="presParOf" srcId="{AEA26F1E-BD3B-4B1A-B9D8-F6768DEE75D2}" destId="{95BF2330-3B0C-4F68-8307-0F0BA1FBDD36}" srcOrd="3" destOrd="0" presId="urn:microsoft.com/office/officeart/2018/5/layout/IconCircleLabelList"/>
    <dgm:cxn modelId="{4F357EF6-C0B6-46A7-8B5B-2824035189B0}" type="presParOf" srcId="{6D052A4B-4FDC-4821-946A-10092DA355F2}" destId="{F4D2D33B-2EEF-4623-8987-67DC319A005D}" srcOrd="1" destOrd="0" presId="urn:microsoft.com/office/officeart/2018/5/layout/IconCircleLabelList"/>
    <dgm:cxn modelId="{9D4968FC-F87A-41AD-9C58-BE9438661C6B}" type="presParOf" srcId="{6D052A4B-4FDC-4821-946A-10092DA355F2}" destId="{08E13777-A2C6-4624-97CD-A9F0CF993653}" srcOrd="2" destOrd="0" presId="urn:microsoft.com/office/officeart/2018/5/layout/IconCircleLabelList"/>
    <dgm:cxn modelId="{E891070A-B718-4685-B04D-356F6AD02EFD}" type="presParOf" srcId="{08E13777-A2C6-4624-97CD-A9F0CF993653}" destId="{5DF653CE-8FFA-4F81-8C94-7C43C7CAC1BE}" srcOrd="0" destOrd="0" presId="urn:microsoft.com/office/officeart/2018/5/layout/IconCircleLabelList"/>
    <dgm:cxn modelId="{E26D0761-F9AF-427C-9EDE-86FFF6009F0C}" type="presParOf" srcId="{08E13777-A2C6-4624-97CD-A9F0CF993653}" destId="{77879F72-9C61-4357-B42A-86AEBB2E1139}" srcOrd="1" destOrd="0" presId="urn:microsoft.com/office/officeart/2018/5/layout/IconCircleLabelList"/>
    <dgm:cxn modelId="{E314731B-4CB8-4A30-A312-4ACA3E67DEE9}" type="presParOf" srcId="{08E13777-A2C6-4624-97CD-A9F0CF993653}" destId="{D4787840-CF98-4AD7-99F2-2D5E6C45C54E}" srcOrd="2" destOrd="0" presId="urn:microsoft.com/office/officeart/2018/5/layout/IconCircleLabelList"/>
    <dgm:cxn modelId="{BCF7B5F7-056A-497E-8FBC-07CB27E4493A}" type="presParOf" srcId="{08E13777-A2C6-4624-97CD-A9F0CF993653}" destId="{05B3CEA2-73C8-4BCB-BDDE-E03AAE5159B7}" srcOrd="3" destOrd="0" presId="urn:microsoft.com/office/officeart/2018/5/layout/IconCircleLabelList"/>
    <dgm:cxn modelId="{C7DAD482-96D7-40AC-AF67-59932F57CBFF}" type="presParOf" srcId="{6D052A4B-4FDC-4821-946A-10092DA355F2}" destId="{1ABB5C2F-0454-4918-93A1-CF8377BE6768}" srcOrd="3" destOrd="0" presId="urn:microsoft.com/office/officeart/2018/5/layout/IconCircleLabelList"/>
    <dgm:cxn modelId="{BAF04841-8E48-49B4-8CC8-ED446D41FF6F}" type="presParOf" srcId="{6D052A4B-4FDC-4821-946A-10092DA355F2}" destId="{360AA9F4-8D3C-40DA-96F9-63502BD12B59}" srcOrd="4" destOrd="0" presId="urn:microsoft.com/office/officeart/2018/5/layout/IconCircleLabelList"/>
    <dgm:cxn modelId="{87C7DF14-6ED7-44C7-A173-E2938D810B4B}" type="presParOf" srcId="{360AA9F4-8D3C-40DA-96F9-63502BD12B59}" destId="{0E3C9D6A-27D3-4CDF-9BFD-61C313AD6531}" srcOrd="0" destOrd="0" presId="urn:microsoft.com/office/officeart/2018/5/layout/IconCircleLabelList"/>
    <dgm:cxn modelId="{4951006A-3DB3-4EC2-994D-50A4A815B40D}" type="presParOf" srcId="{360AA9F4-8D3C-40DA-96F9-63502BD12B59}" destId="{60751746-50D7-4A1C-B5D4-5D04971DC250}" srcOrd="1" destOrd="0" presId="urn:microsoft.com/office/officeart/2018/5/layout/IconCircleLabelList"/>
    <dgm:cxn modelId="{BDB5E1A7-C290-49FC-B09A-75C35F036884}" type="presParOf" srcId="{360AA9F4-8D3C-40DA-96F9-63502BD12B59}" destId="{656354D2-30C5-425A-AE14-BC95DAFCB7A2}" srcOrd="2" destOrd="0" presId="urn:microsoft.com/office/officeart/2018/5/layout/IconCircleLabelList"/>
    <dgm:cxn modelId="{0DF2BA1C-BA2E-48AE-B141-0101239DD4D4}" type="presParOf" srcId="{360AA9F4-8D3C-40DA-96F9-63502BD12B59}" destId="{DDB4CAA4-D647-42B8-ACB0-B4357A3C0D9D}" srcOrd="3" destOrd="0" presId="urn:microsoft.com/office/officeart/2018/5/layout/IconCircleLabelList"/>
    <dgm:cxn modelId="{81E81862-7263-4C22-BB5C-D6F65497FD52}" type="presParOf" srcId="{6D052A4B-4FDC-4821-946A-10092DA355F2}" destId="{4F935056-B3DF-46E1-92FF-84152B6EC1C9}" srcOrd="5" destOrd="0" presId="urn:microsoft.com/office/officeart/2018/5/layout/IconCircleLabelList"/>
    <dgm:cxn modelId="{FF2C36B3-2B4F-4105-8FDB-63663D211E5B}" type="presParOf" srcId="{6D052A4B-4FDC-4821-946A-10092DA355F2}" destId="{9D6481F7-C0FA-48BE-AB38-D3286E41C3A7}" srcOrd="6" destOrd="0" presId="urn:microsoft.com/office/officeart/2018/5/layout/IconCircleLabelList"/>
    <dgm:cxn modelId="{05DAF349-4EC5-4B94-85E8-50D50C53F7AC}" type="presParOf" srcId="{9D6481F7-C0FA-48BE-AB38-D3286E41C3A7}" destId="{8C802E40-E119-4C38-9B89-4393D3713B63}" srcOrd="0" destOrd="0" presId="urn:microsoft.com/office/officeart/2018/5/layout/IconCircleLabelList"/>
    <dgm:cxn modelId="{31D4A01E-B244-4675-8D01-7B973103995B}" type="presParOf" srcId="{9D6481F7-C0FA-48BE-AB38-D3286E41C3A7}" destId="{DCC2E7A2-B696-4E7A-855C-8E3FFA373906}" srcOrd="1" destOrd="0" presId="urn:microsoft.com/office/officeart/2018/5/layout/IconCircleLabelList"/>
    <dgm:cxn modelId="{99104DD3-215D-4F4C-8A7E-A19AA63DC327}" type="presParOf" srcId="{9D6481F7-C0FA-48BE-AB38-D3286E41C3A7}" destId="{ECF65C78-79BF-40DA-B13D-22CAB4F0D617}" srcOrd="2" destOrd="0" presId="urn:microsoft.com/office/officeart/2018/5/layout/IconCircleLabelList"/>
    <dgm:cxn modelId="{34926AA8-C50A-4CB5-9D09-970A601D8811}" type="presParOf" srcId="{9D6481F7-C0FA-48BE-AB38-D3286E41C3A7}" destId="{741001A7-DA4C-4E7A-9EB5-739B004789B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AB9240-BA76-462D-BCD6-81B701AB344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CE55012-4F57-4E37-B2D2-881E96CA270E}">
      <dgm:prSet/>
      <dgm:spPr/>
      <dgm:t>
        <a:bodyPr/>
        <a:lstStyle/>
        <a:p>
          <a:r>
            <a:rPr lang="en-US"/>
            <a:t>• Environmental – Pressure to use sustainable materials increases costs</a:t>
          </a:r>
        </a:p>
      </dgm:t>
    </dgm:pt>
    <dgm:pt modelId="{C6F1D5FC-4998-4754-BFB6-A13004C9E02C}" type="parTrans" cxnId="{7F802755-3F37-4C01-86A9-B5873EB52772}">
      <dgm:prSet/>
      <dgm:spPr/>
      <dgm:t>
        <a:bodyPr/>
        <a:lstStyle/>
        <a:p>
          <a:endParaRPr lang="en-US"/>
        </a:p>
      </dgm:t>
    </dgm:pt>
    <dgm:pt modelId="{64C657BC-4C63-4772-92E3-157A4AAAD80F}" type="sibTrans" cxnId="{7F802755-3F37-4C01-86A9-B5873EB52772}">
      <dgm:prSet/>
      <dgm:spPr/>
      <dgm:t>
        <a:bodyPr/>
        <a:lstStyle/>
        <a:p>
          <a:endParaRPr lang="en-US"/>
        </a:p>
      </dgm:t>
    </dgm:pt>
    <dgm:pt modelId="{C49F1E5B-6DBC-402C-8958-85A70508F19D}">
      <dgm:prSet/>
      <dgm:spPr/>
      <dgm:t>
        <a:bodyPr/>
        <a:lstStyle/>
        <a:p>
          <a:r>
            <a:rPr lang="en-US"/>
            <a:t>• Legal – Regulations on packaging and fair competition</a:t>
          </a:r>
        </a:p>
      </dgm:t>
    </dgm:pt>
    <dgm:pt modelId="{C02A4805-4D73-4B82-A63C-24C5CD72318B}" type="parTrans" cxnId="{40069CDD-DB18-4F6C-9B43-B5566EBBB737}">
      <dgm:prSet/>
      <dgm:spPr/>
      <dgm:t>
        <a:bodyPr/>
        <a:lstStyle/>
        <a:p>
          <a:endParaRPr lang="en-US"/>
        </a:p>
      </dgm:t>
    </dgm:pt>
    <dgm:pt modelId="{C9FDCCBE-FC89-4C66-B654-E03FA1EA36D6}" type="sibTrans" cxnId="{40069CDD-DB18-4F6C-9B43-B5566EBBB737}">
      <dgm:prSet/>
      <dgm:spPr/>
      <dgm:t>
        <a:bodyPr/>
        <a:lstStyle/>
        <a:p>
          <a:endParaRPr lang="en-US"/>
        </a:p>
      </dgm:t>
    </dgm:pt>
    <dgm:pt modelId="{F143446A-9A62-45F0-A0EE-46273C0D0AEA}" type="pres">
      <dgm:prSet presAssocID="{C9AB9240-BA76-462D-BCD6-81B701AB344A}" presName="diagram" presStyleCnt="0">
        <dgm:presLayoutVars>
          <dgm:dir/>
          <dgm:resizeHandles val="exact"/>
        </dgm:presLayoutVars>
      </dgm:prSet>
      <dgm:spPr/>
    </dgm:pt>
    <dgm:pt modelId="{F3FA10D9-880A-4CE1-8BCA-CDB636811BCA}" type="pres">
      <dgm:prSet presAssocID="{FCE55012-4F57-4E37-B2D2-881E96CA270E}" presName="node" presStyleLbl="node1" presStyleIdx="0" presStyleCnt="2">
        <dgm:presLayoutVars>
          <dgm:bulletEnabled val="1"/>
        </dgm:presLayoutVars>
      </dgm:prSet>
      <dgm:spPr/>
    </dgm:pt>
    <dgm:pt modelId="{59400156-23F2-4754-9269-2DB76AE33CF6}" type="pres">
      <dgm:prSet presAssocID="{64C657BC-4C63-4772-92E3-157A4AAAD80F}" presName="sibTrans" presStyleCnt="0"/>
      <dgm:spPr/>
    </dgm:pt>
    <dgm:pt modelId="{C28DD83B-1BA4-4574-AE6C-4D019326028F}" type="pres">
      <dgm:prSet presAssocID="{C49F1E5B-6DBC-402C-8958-85A70508F19D}" presName="node" presStyleLbl="node1" presStyleIdx="1" presStyleCnt="2">
        <dgm:presLayoutVars>
          <dgm:bulletEnabled val="1"/>
        </dgm:presLayoutVars>
      </dgm:prSet>
      <dgm:spPr/>
    </dgm:pt>
  </dgm:ptLst>
  <dgm:cxnLst>
    <dgm:cxn modelId="{7CAC3D0C-3839-4154-B23D-AC80247F7293}" type="presOf" srcId="{C9AB9240-BA76-462D-BCD6-81B701AB344A}" destId="{F143446A-9A62-45F0-A0EE-46273C0D0AEA}" srcOrd="0" destOrd="0" presId="urn:microsoft.com/office/officeart/2005/8/layout/default"/>
    <dgm:cxn modelId="{E7C32A41-4D9D-46D1-9FA4-72CCF42BB4F5}" type="presOf" srcId="{C49F1E5B-6DBC-402C-8958-85A70508F19D}" destId="{C28DD83B-1BA4-4574-AE6C-4D019326028F}" srcOrd="0" destOrd="0" presId="urn:microsoft.com/office/officeart/2005/8/layout/default"/>
    <dgm:cxn modelId="{7F802755-3F37-4C01-86A9-B5873EB52772}" srcId="{C9AB9240-BA76-462D-BCD6-81B701AB344A}" destId="{FCE55012-4F57-4E37-B2D2-881E96CA270E}" srcOrd="0" destOrd="0" parTransId="{C6F1D5FC-4998-4754-BFB6-A13004C9E02C}" sibTransId="{64C657BC-4C63-4772-92E3-157A4AAAD80F}"/>
    <dgm:cxn modelId="{40069CDD-DB18-4F6C-9B43-B5566EBBB737}" srcId="{C9AB9240-BA76-462D-BCD6-81B701AB344A}" destId="{C49F1E5B-6DBC-402C-8958-85A70508F19D}" srcOrd="1" destOrd="0" parTransId="{C02A4805-4D73-4B82-A63C-24C5CD72318B}" sibTransId="{C9FDCCBE-FC89-4C66-B654-E03FA1EA36D6}"/>
    <dgm:cxn modelId="{96EE40EE-B0F6-4467-A4B6-F364E30E80C2}" type="presOf" srcId="{FCE55012-4F57-4E37-B2D2-881E96CA270E}" destId="{F3FA10D9-880A-4CE1-8BCA-CDB636811BCA}" srcOrd="0" destOrd="0" presId="urn:microsoft.com/office/officeart/2005/8/layout/default"/>
    <dgm:cxn modelId="{ABABF51C-2B23-4ED2-9430-FCFAF2F65A1B}" type="presParOf" srcId="{F143446A-9A62-45F0-A0EE-46273C0D0AEA}" destId="{F3FA10D9-880A-4CE1-8BCA-CDB636811BCA}" srcOrd="0" destOrd="0" presId="urn:microsoft.com/office/officeart/2005/8/layout/default"/>
    <dgm:cxn modelId="{7BA03792-8EBF-4E0D-994F-410376661D25}" type="presParOf" srcId="{F143446A-9A62-45F0-A0EE-46273C0D0AEA}" destId="{59400156-23F2-4754-9269-2DB76AE33CF6}" srcOrd="1" destOrd="0" presId="urn:microsoft.com/office/officeart/2005/8/layout/default"/>
    <dgm:cxn modelId="{BF7C3E78-DFF0-4924-B984-6EC58EF976B7}" type="presParOf" srcId="{F143446A-9A62-45F0-A0EE-46273C0D0AEA}" destId="{C28DD83B-1BA4-4574-AE6C-4D019326028F}"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E6FF86-E1DD-4FA1-8930-E400F069AD8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9B3919E0-090C-4CAB-AE80-841E6057E406}">
      <dgm:prSet/>
      <dgm:spPr/>
      <dgm:t>
        <a:bodyPr/>
        <a:lstStyle/>
        <a:p>
          <a:r>
            <a:rPr lang="en-US"/>
            <a:t>Main Problem: Declining Sales and Profitability</a:t>
          </a:r>
        </a:p>
      </dgm:t>
    </dgm:pt>
    <dgm:pt modelId="{8ED4A65A-79EF-44B3-9ADA-A0157D48C57C}" type="parTrans" cxnId="{34A46318-3874-44D2-BF74-E3A143743A2F}">
      <dgm:prSet/>
      <dgm:spPr/>
      <dgm:t>
        <a:bodyPr/>
        <a:lstStyle/>
        <a:p>
          <a:endParaRPr lang="en-US"/>
        </a:p>
      </dgm:t>
    </dgm:pt>
    <dgm:pt modelId="{D5DD647D-D911-41DC-9A5B-71601545828D}" type="sibTrans" cxnId="{34A46318-3874-44D2-BF74-E3A143743A2F}">
      <dgm:prSet/>
      <dgm:spPr/>
      <dgm:t>
        <a:bodyPr/>
        <a:lstStyle/>
        <a:p>
          <a:endParaRPr lang="en-US"/>
        </a:p>
      </dgm:t>
    </dgm:pt>
    <dgm:pt modelId="{CED28818-5BCE-4C4E-8780-D2C60C03F1DC}">
      <dgm:prSet/>
      <dgm:spPr/>
      <dgm:t>
        <a:bodyPr/>
        <a:lstStyle/>
        <a:p>
          <a:r>
            <a:rPr lang="en-US"/>
            <a:t>• Market Factors – Online competition, reduced footfall</a:t>
          </a:r>
        </a:p>
      </dgm:t>
    </dgm:pt>
    <dgm:pt modelId="{C9A157F1-55ED-4FDA-8342-13E45F14DDFF}" type="parTrans" cxnId="{7B5ED98A-64B0-4694-8C8D-6D2834319C9D}">
      <dgm:prSet/>
      <dgm:spPr/>
      <dgm:t>
        <a:bodyPr/>
        <a:lstStyle/>
        <a:p>
          <a:endParaRPr lang="en-US"/>
        </a:p>
      </dgm:t>
    </dgm:pt>
    <dgm:pt modelId="{A3D4BF9F-1C96-4359-AAFD-7CD1DF9649BF}" type="sibTrans" cxnId="{7B5ED98A-64B0-4694-8C8D-6D2834319C9D}">
      <dgm:prSet/>
      <dgm:spPr/>
      <dgm:t>
        <a:bodyPr/>
        <a:lstStyle/>
        <a:p>
          <a:endParaRPr lang="en-US"/>
        </a:p>
      </dgm:t>
    </dgm:pt>
    <dgm:pt modelId="{68A5F4F3-F3E9-48FC-9E0A-D57DEB252D50}">
      <dgm:prSet/>
      <dgm:spPr/>
      <dgm:t>
        <a:bodyPr/>
        <a:lstStyle/>
        <a:p>
          <a:r>
            <a:rPr lang="en-US"/>
            <a:t>• Financial – Rising import costs and inflation</a:t>
          </a:r>
        </a:p>
      </dgm:t>
    </dgm:pt>
    <dgm:pt modelId="{BA5AF754-5919-44B2-874A-F25D6C551903}" type="parTrans" cxnId="{59E86624-EE42-4853-B0D0-344722CA9D6A}">
      <dgm:prSet/>
      <dgm:spPr/>
      <dgm:t>
        <a:bodyPr/>
        <a:lstStyle/>
        <a:p>
          <a:endParaRPr lang="en-US"/>
        </a:p>
      </dgm:t>
    </dgm:pt>
    <dgm:pt modelId="{1F05DC44-C5F4-408C-BAC2-44BDE23A2F0A}" type="sibTrans" cxnId="{59E86624-EE42-4853-B0D0-344722CA9D6A}">
      <dgm:prSet/>
      <dgm:spPr/>
      <dgm:t>
        <a:bodyPr/>
        <a:lstStyle/>
        <a:p>
          <a:endParaRPr lang="en-US"/>
        </a:p>
      </dgm:t>
    </dgm:pt>
    <dgm:pt modelId="{1FDD61B2-B173-412E-80B3-B02F2D20BE1E}">
      <dgm:prSet/>
      <dgm:spPr/>
      <dgm:t>
        <a:bodyPr/>
        <a:lstStyle/>
        <a:p>
          <a:r>
            <a:rPr lang="en-US"/>
            <a:t>• Marketing – Weak online and social presence</a:t>
          </a:r>
        </a:p>
      </dgm:t>
    </dgm:pt>
    <dgm:pt modelId="{2239C1F1-DFB9-42D2-B24E-20836D502E02}" type="parTrans" cxnId="{90DB1DA3-8569-411F-853F-3ACE416F4CF9}">
      <dgm:prSet/>
      <dgm:spPr/>
      <dgm:t>
        <a:bodyPr/>
        <a:lstStyle/>
        <a:p>
          <a:endParaRPr lang="en-US"/>
        </a:p>
      </dgm:t>
    </dgm:pt>
    <dgm:pt modelId="{576EB943-E873-491D-80CE-06CB84902310}" type="sibTrans" cxnId="{90DB1DA3-8569-411F-853F-3ACE416F4CF9}">
      <dgm:prSet/>
      <dgm:spPr/>
      <dgm:t>
        <a:bodyPr/>
        <a:lstStyle/>
        <a:p>
          <a:endParaRPr lang="en-US"/>
        </a:p>
      </dgm:t>
    </dgm:pt>
    <dgm:pt modelId="{3E769ADF-5F68-4BFD-9B14-FD379C7A1DD3}">
      <dgm:prSet/>
      <dgm:spPr/>
      <dgm:t>
        <a:bodyPr/>
        <a:lstStyle/>
        <a:p>
          <a:r>
            <a:rPr lang="en-US"/>
            <a:t>• Technology – Outdated website</a:t>
          </a:r>
        </a:p>
      </dgm:t>
    </dgm:pt>
    <dgm:pt modelId="{0E632800-B014-4460-8368-846670CDA5C7}" type="parTrans" cxnId="{F14E3B45-2A1E-41C3-985F-E281553C0F80}">
      <dgm:prSet/>
      <dgm:spPr/>
      <dgm:t>
        <a:bodyPr/>
        <a:lstStyle/>
        <a:p>
          <a:endParaRPr lang="en-US"/>
        </a:p>
      </dgm:t>
    </dgm:pt>
    <dgm:pt modelId="{68C4F092-E78E-4FBF-949C-DAFD8DAD8E44}" type="sibTrans" cxnId="{F14E3B45-2A1E-41C3-985F-E281553C0F80}">
      <dgm:prSet/>
      <dgm:spPr/>
      <dgm:t>
        <a:bodyPr/>
        <a:lstStyle/>
        <a:p>
          <a:endParaRPr lang="en-US"/>
        </a:p>
      </dgm:t>
    </dgm:pt>
    <dgm:pt modelId="{70794899-7687-473F-88E4-AB8885474EEF}">
      <dgm:prSet/>
      <dgm:spPr/>
      <dgm:t>
        <a:bodyPr/>
        <a:lstStyle/>
        <a:p>
          <a:r>
            <a:rPr lang="en-US"/>
            <a:t>• Customer Behaviour – Demand for convenience and delivery options</a:t>
          </a:r>
        </a:p>
      </dgm:t>
    </dgm:pt>
    <dgm:pt modelId="{91C9338E-786F-44D8-B986-9EA2EB849E6F}" type="parTrans" cxnId="{1B54946E-B20A-4768-B515-7851255E79DA}">
      <dgm:prSet/>
      <dgm:spPr/>
      <dgm:t>
        <a:bodyPr/>
        <a:lstStyle/>
        <a:p>
          <a:endParaRPr lang="en-US"/>
        </a:p>
      </dgm:t>
    </dgm:pt>
    <dgm:pt modelId="{744F6375-44A5-4FEE-90BE-B82EF03D81C5}" type="sibTrans" cxnId="{1B54946E-B20A-4768-B515-7851255E79DA}">
      <dgm:prSet/>
      <dgm:spPr/>
      <dgm:t>
        <a:bodyPr/>
        <a:lstStyle/>
        <a:p>
          <a:endParaRPr lang="en-US"/>
        </a:p>
      </dgm:t>
    </dgm:pt>
    <dgm:pt modelId="{CB15D084-1932-4ED6-B428-37087D2CD245}" type="pres">
      <dgm:prSet presAssocID="{05E6FF86-E1DD-4FA1-8930-E400F069AD83}" presName="Name0" presStyleCnt="0">
        <dgm:presLayoutVars>
          <dgm:dir/>
          <dgm:resizeHandles val="exact"/>
        </dgm:presLayoutVars>
      </dgm:prSet>
      <dgm:spPr/>
    </dgm:pt>
    <dgm:pt modelId="{6EA57477-E66B-411E-BD2D-523AA7D0080D}" type="pres">
      <dgm:prSet presAssocID="{9B3919E0-090C-4CAB-AE80-841E6057E406}" presName="node" presStyleLbl="node1" presStyleIdx="0" presStyleCnt="6">
        <dgm:presLayoutVars>
          <dgm:bulletEnabled val="1"/>
        </dgm:presLayoutVars>
      </dgm:prSet>
      <dgm:spPr/>
    </dgm:pt>
    <dgm:pt modelId="{B4361EF6-9DBF-47C6-A09C-30E06877D4EE}" type="pres">
      <dgm:prSet presAssocID="{D5DD647D-D911-41DC-9A5B-71601545828D}" presName="sibTrans" presStyleLbl="sibTrans1D1" presStyleIdx="0" presStyleCnt="5"/>
      <dgm:spPr/>
    </dgm:pt>
    <dgm:pt modelId="{85EF6AAF-B798-4FF7-8674-69523928B146}" type="pres">
      <dgm:prSet presAssocID="{D5DD647D-D911-41DC-9A5B-71601545828D}" presName="connectorText" presStyleLbl="sibTrans1D1" presStyleIdx="0" presStyleCnt="5"/>
      <dgm:spPr/>
    </dgm:pt>
    <dgm:pt modelId="{3229C745-B452-4BFE-A785-5FB7F31AB4F6}" type="pres">
      <dgm:prSet presAssocID="{CED28818-5BCE-4C4E-8780-D2C60C03F1DC}" presName="node" presStyleLbl="node1" presStyleIdx="1" presStyleCnt="6">
        <dgm:presLayoutVars>
          <dgm:bulletEnabled val="1"/>
        </dgm:presLayoutVars>
      </dgm:prSet>
      <dgm:spPr/>
    </dgm:pt>
    <dgm:pt modelId="{2A9B7C2E-0A2F-4CCA-8098-EDDB7345D9EA}" type="pres">
      <dgm:prSet presAssocID="{A3D4BF9F-1C96-4359-AAFD-7CD1DF9649BF}" presName="sibTrans" presStyleLbl="sibTrans1D1" presStyleIdx="1" presStyleCnt="5"/>
      <dgm:spPr/>
    </dgm:pt>
    <dgm:pt modelId="{F3476B19-4A0E-4105-89D6-D3B6C8C77DBA}" type="pres">
      <dgm:prSet presAssocID="{A3D4BF9F-1C96-4359-AAFD-7CD1DF9649BF}" presName="connectorText" presStyleLbl="sibTrans1D1" presStyleIdx="1" presStyleCnt="5"/>
      <dgm:spPr/>
    </dgm:pt>
    <dgm:pt modelId="{DB499D58-56CC-4622-943B-819494903B17}" type="pres">
      <dgm:prSet presAssocID="{68A5F4F3-F3E9-48FC-9E0A-D57DEB252D50}" presName="node" presStyleLbl="node1" presStyleIdx="2" presStyleCnt="6">
        <dgm:presLayoutVars>
          <dgm:bulletEnabled val="1"/>
        </dgm:presLayoutVars>
      </dgm:prSet>
      <dgm:spPr/>
    </dgm:pt>
    <dgm:pt modelId="{57BD289D-A91B-4386-A3E6-D70CB84EBE53}" type="pres">
      <dgm:prSet presAssocID="{1F05DC44-C5F4-408C-BAC2-44BDE23A2F0A}" presName="sibTrans" presStyleLbl="sibTrans1D1" presStyleIdx="2" presStyleCnt="5"/>
      <dgm:spPr/>
    </dgm:pt>
    <dgm:pt modelId="{AC7F31CA-07E5-4FE3-B5CF-D6A1370DB18D}" type="pres">
      <dgm:prSet presAssocID="{1F05DC44-C5F4-408C-BAC2-44BDE23A2F0A}" presName="connectorText" presStyleLbl="sibTrans1D1" presStyleIdx="2" presStyleCnt="5"/>
      <dgm:spPr/>
    </dgm:pt>
    <dgm:pt modelId="{2378EB9D-000C-4CA3-AFD2-B8B19439CF99}" type="pres">
      <dgm:prSet presAssocID="{1FDD61B2-B173-412E-80B3-B02F2D20BE1E}" presName="node" presStyleLbl="node1" presStyleIdx="3" presStyleCnt="6">
        <dgm:presLayoutVars>
          <dgm:bulletEnabled val="1"/>
        </dgm:presLayoutVars>
      </dgm:prSet>
      <dgm:spPr/>
    </dgm:pt>
    <dgm:pt modelId="{17C73FA0-6A5B-4FD5-B0CD-956181498F32}" type="pres">
      <dgm:prSet presAssocID="{576EB943-E873-491D-80CE-06CB84902310}" presName="sibTrans" presStyleLbl="sibTrans1D1" presStyleIdx="3" presStyleCnt="5"/>
      <dgm:spPr/>
    </dgm:pt>
    <dgm:pt modelId="{A523D7F1-DCE2-4480-B21F-17B032ED6458}" type="pres">
      <dgm:prSet presAssocID="{576EB943-E873-491D-80CE-06CB84902310}" presName="connectorText" presStyleLbl="sibTrans1D1" presStyleIdx="3" presStyleCnt="5"/>
      <dgm:spPr/>
    </dgm:pt>
    <dgm:pt modelId="{5B0DE40C-5BB9-4094-ADE3-4698B7C511B0}" type="pres">
      <dgm:prSet presAssocID="{3E769ADF-5F68-4BFD-9B14-FD379C7A1DD3}" presName="node" presStyleLbl="node1" presStyleIdx="4" presStyleCnt="6">
        <dgm:presLayoutVars>
          <dgm:bulletEnabled val="1"/>
        </dgm:presLayoutVars>
      </dgm:prSet>
      <dgm:spPr/>
    </dgm:pt>
    <dgm:pt modelId="{57F50C06-70FA-4B5F-A48E-8AE7C06EA863}" type="pres">
      <dgm:prSet presAssocID="{68C4F092-E78E-4FBF-949C-DAFD8DAD8E44}" presName="sibTrans" presStyleLbl="sibTrans1D1" presStyleIdx="4" presStyleCnt="5"/>
      <dgm:spPr/>
    </dgm:pt>
    <dgm:pt modelId="{1814C5E0-FE17-4593-9693-0FB29D07FD40}" type="pres">
      <dgm:prSet presAssocID="{68C4F092-E78E-4FBF-949C-DAFD8DAD8E44}" presName="connectorText" presStyleLbl="sibTrans1D1" presStyleIdx="4" presStyleCnt="5"/>
      <dgm:spPr/>
    </dgm:pt>
    <dgm:pt modelId="{9E921D5E-7C50-4A3A-9311-D183767DFC80}" type="pres">
      <dgm:prSet presAssocID="{70794899-7687-473F-88E4-AB8885474EEF}" presName="node" presStyleLbl="node1" presStyleIdx="5" presStyleCnt="6">
        <dgm:presLayoutVars>
          <dgm:bulletEnabled val="1"/>
        </dgm:presLayoutVars>
      </dgm:prSet>
      <dgm:spPr/>
    </dgm:pt>
  </dgm:ptLst>
  <dgm:cxnLst>
    <dgm:cxn modelId="{B19DF802-C6C4-47D9-9A01-93B606A340F4}" type="presOf" srcId="{05E6FF86-E1DD-4FA1-8930-E400F069AD83}" destId="{CB15D084-1932-4ED6-B428-37087D2CD245}" srcOrd="0" destOrd="0" presId="urn:microsoft.com/office/officeart/2016/7/layout/RepeatingBendingProcessNew"/>
    <dgm:cxn modelId="{1A26860B-6DDC-4CA9-8D06-2DDADBFBCEA2}" type="presOf" srcId="{70794899-7687-473F-88E4-AB8885474EEF}" destId="{9E921D5E-7C50-4A3A-9311-D183767DFC80}" srcOrd="0" destOrd="0" presId="urn:microsoft.com/office/officeart/2016/7/layout/RepeatingBendingProcessNew"/>
    <dgm:cxn modelId="{34A46318-3874-44D2-BF74-E3A143743A2F}" srcId="{05E6FF86-E1DD-4FA1-8930-E400F069AD83}" destId="{9B3919E0-090C-4CAB-AE80-841E6057E406}" srcOrd="0" destOrd="0" parTransId="{8ED4A65A-79EF-44B3-9ADA-A0157D48C57C}" sibTransId="{D5DD647D-D911-41DC-9A5B-71601545828D}"/>
    <dgm:cxn modelId="{59E86624-EE42-4853-B0D0-344722CA9D6A}" srcId="{05E6FF86-E1DD-4FA1-8930-E400F069AD83}" destId="{68A5F4F3-F3E9-48FC-9E0A-D57DEB252D50}" srcOrd="2" destOrd="0" parTransId="{BA5AF754-5919-44B2-874A-F25D6C551903}" sibTransId="{1F05DC44-C5F4-408C-BAC2-44BDE23A2F0A}"/>
    <dgm:cxn modelId="{64B25133-11AA-4E4E-8E76-BF4015C7C214}" type="presOf" srcId="{A3D4BF9F-1C96-4359-AAFD-7CD1DF9649BF}" destId="{F3476B19-4A0E-4105-89D6-D3B6C8C77DBA}" srcOrd="1" destOrd="0" presId="urn:microsoft.com/office/officeart/2016/7/layout/RepeatingBendingProcessNew"/>
    <dgm:cxn modelId="{64D7A439-1DC3-4F8E-AB32-7F70B227DF2F}" type="presOf" srcId="{CED28818-5BCE-4C4E-8780-D2C60C03F1DC}" destId="{3229C745-B452-4BFE-A785-5FB7F31AB4F6}" srcOrd="0" destOrd="0" presId="urn:microsoft.com/office/officeart/2016/7/layout/RepeatingBendingProcessNew"/>
    <dgm:cxn modelId="{F14E3B45-2A1E-41C3-985F-E281553C0F80}" srcId="{05E6FF86-E1DD-4FA1-8930-E400F069AD83}" destId="{3E769ADF-5F68-4BFD-9B14-FD379C7A1DD3}" srcOrd="4" destOrd="0" parTransId="{0E632800-B014-4460-8368-846670CDA5C7}" sibTransId="{68C4F092-E78E-4FBF-949C-DAFD8DAD8E44}"/>
    <dgm:cxn modelId="{C23DFB48-B971-4989-BB3F-002768DB575A}" type="presOf" srcId="{68A5F4F3-F3E9-48FC-9E0A-D57DEB252D50}" destId="{DB499D58-56CC-4622-943B-819494903B17}" srcOrd="0" destOrd="0" presId="urn:microsoft.com/office/officeart/2016/7/layout/RepeatingBendingProcessNew"/>
    <dgm:cxn modelId="{1B54946E-B20A-4768-B515-7851255E79DA}" srcId="{05E6FF86-E1DD-4FA1-8930-E400F069AD83}" destId="{70794899-7687-473F-88E4-AB8885474EEF}" srcOrd="5" destOrd="0" parTransId="{91C9338E-786F-44D8-B986-9EA2EB849E6F}" sibTransId="{744F6375-44A5-4FEE-90BE-B82EF03D81C5}"/>
    <dgm:cxn modelId="{4F369F70-3CCB-4370-B94B-3ADB5F0C4134}" type="presOf" srcId="{A3D4BF9F-1C96-4359-AAFD-7CD1DF9649BF}" destId="{2A9B7C2E-0A2F-4CCA-8098-EDDB7345D9EA}" srcOrd="0" destOrd="0" presId="urn:microsoft.com/office/officeart/2016/7/layout/RepeatingBendingProcessNew"/>
    <dgm:cxn modelId="{26386F58-692F-457C-BA33-09F811862CDC}" type="presOf" srcId="{576EB943-E873-491D-80CE-06CB84902310}" destId="{A523D7F1-DCE2-4480-B21F-17B032ED6458}" srcOrd="1" destOrd="0" presId="urn:microsoft.com/office/officeart/2016/7/layout/RepeatingBendingProcessNew"/>
    <dgm:cxn modelId="{7B5ED98A-64B0-4694-8C8D-6D2834319C9D}" srcId="{05E6FF86-E1DD-4FA1-8930-E400F069AD83}" destId="{CED28818-5BCE-4C4E-8780-D2C60C03F1DC}" srcOrd="1" destOrd="0" parTransId="{C9A157F1-55ED-4FDA-8342-13E45F14DDFF}" sibTransId="{A3D4BF9F-1C96-4359-AAFD-7CD1DF9649BF}"/>
    <dgm:cxn modelId="{747A109E-AAEA-4A54-8FA7-B4EE49E189B5}" type="presOf" srcId="{3E769ADF-5F68-4BFD-9B14-FD379C7A1DD3}" destId="{5B0DE40C-5BB9-4094-ADE3-4698B7C511B0}" srcOrd="0" destOrd="0" presId="urn:microsoft.com/office/officeart/2016/7/layout/RepeatingBendingProcessNew"/>
    <dgm:cxn modelId="{90DB1DA3-8569-411F-853F-3ACE416F4CF9}" srcId="{05E6FF86-E1DD-4FA1-8930-E400F069AD83}" destId="{1FDD61B2-B173-412E-80B3-B02F2D20BE1E}" srcOrd="3" destOrd="0" parTransId="{2239C1F1-DFB9-42D2-B24E-20836D502E02}" sibTransId="{576EB943-E873-491D-80CE-06CB84902310}"/>
    <dgm:cxn modelId="{15695FB2-7A9C-4DC6-B926-F176D56E1E3C}" type="presOf" srcId="{1F05DC44-C5F4-408C-BAC2-44BDE23A2F0A}" destId="{AC7F31CA-07E5-4FE3-B5CF-D6A1370DB18D}" srcOrd="1" destOrd="0" presId="urn:microsoft.com/office/officeart/2016/7/layout/RepeatingBendingProcessNew"/>
    <dgm:cxn modelId="{D7A8C7BF-12DF-4107-9CD4-E197E88303C6}" type="presOf" srcId="{D5DD647D-D911-41DC-9A5B-71601545828D}" destId="{B4361EF6-9DBF-47C6-A09C-30E06877D4EE}" srcOrd="0" destOrd="0" presId="urn:microsoft.com/office/officeart/2016/7/layout/RepeatingBendingProcessNew"/>
    <dgm:cxn modelId="{02D0BDC7-819B-4B38-86F7-381BC2151ECD}" type="presOf" srcId="{1F05DC44-C5F4-408C-BAC2-44BDE23A2F0A}" destId="{57BD289D-A91B-4386-A3E6-D70CB84EBE53}" srcOrd="0" destOrd="0" presId="urn:microsoft.com/office/officeart/2016/7/layout/RepeatingBendingProcessNew"/>
    <dgm:cxn modelId="{FAE97CC8-3F3E-4B58-966A-FB240CA645D7}" type="presOf" srcId="{1FDD61B2-B173-412E-80B3-B02F2D20BE1E}" destId="{2378EB9D-000C-4CA3-AFD2-B8B19439CF99}" srcOrd="0" destOrd="0" presId="urn:microsoft.com/office/officeart/2016/7/layout/RepeatingBendingProcessNew"/>
    <dgm:cxn modelId="{4221A5D2-8E2E-4E02-8A16-776442C424B0}" type="presOf" srcId="{576EB943-E873-491D-80CE-06CB84902310}" destId="{17C73FA0-6A5B-4FD5-B0CD-956181498F32}" srcOrd="0" destOrd="0" presId="urn:microsoft.com/office/officeart/2016/7/layout/RepeatingBendingProcessNew"/>
    <dgm:cxn modelId="{1648B5E7-CE03-4BEA-A3C5-4DE1F8810473}" type="presOf" srcId="{68C4F092-E78E-4FBF-949C-DAFD8DAD8E44}" destId="{1814C5E0-FE17-4593-9693-0FB29D07FD40}" srcOrd="1" destOrd="0" presId="urn:microsoft.com/office/officeart/2016/7/layout/RepeatingBendingProcessNew"/>
    <dgm:cxn modelId="{AE3F23ED-34C5-486E-8E86-5D31D5C92699}" type="presOf" srcId="{9B3919E0-090C-4CAB-AE80-841E6057E406}" destId="{6EA57477-E66B-411E-BD2D-523AA7D0080D}" srcOrd="0" destOrd="0" presId="urn:microsoft.com/office/officeart/2016/7/layout/RepeatingBendingProcessNew"/>
    <dgm:cxn modelId="{9BDAE0FA-0868-471C-A24B-B6A904E33B93}" type="presOf" srcId="{68C4F092-E78E-4FBF-949C-DAFD8DAD8E44}" destId="{57F50C06-70FA-4B5F-A48E-8AE7C06EA863}" srcOrd="0" destOrd="0" presId="urn:microsoft.com/office/officeart/2016/7/layout/RepeatingBendingProcessNew"/>
    <dgm:cxn modelId="{BCD263FE-C962-4E7D-BB01-45B390627DFE}" type="presOf" srcId="{D5DD647D-D911-41DC-9A5B-71601545828D}" destId="{85EF6AAF-B798-4FF7-8674-69523928B146}" srcOrd="1" destOrd="0" presId="urn:microsoft.com/office/officeart/2016/7/layout/RepeatingBendingProcessNew"/>
    <dgm:cxn modelId="{BC9DF24F-DCAC-4EE7-B54E-9B92DCBE4C69}" type="presParOf" srcId="{CB15D084-1932-4ED6-B428-37087D2CD245}" destId="{6EA57477-E66B-411E-BD2D-523AA7D0080D}" srcOrd="0" destOrd="0" presId="urn:microsoft.com/office/officeart/2016/7/layout/RepeatingBendingProcessNew"/>
    <dgm:cxn modelId="{3CEC589B-0C53-4CE2-AD74-93ABF0ED02F6}" type="presParOf" srcId="{CB15D084-1932-4ED6-B428-37087D2CD245}" destId="{B4361EF6-9DBF-47C6-A09C-30E06877D4EE}" srcOrd="1" destOrd="0" presId="urn:microsoft.com/office/officeart/2016/7/layout/RepeatingBendingProcessNew"/>
    <dgm:cxn modelId="{6989E299-2305-486F-B56F-D64743223D60}" type="presParOf" srcId="{B4361EF6-9DBF-47C6-A09C-30E06877D4EE}" destId="{85EF6AAF-B798-4FF7-8674-69523928B146}" srcOrd="0" destOrd="0" presId="urn:microsoft.com/office/officeart/2016/7/layout/RepeatingBendingProcessNew"/>
    <dgm:cxn modelId="{19AFB1B6-5FC1-4C3C-BAD8-1E9E0B818563}" type="presParOf" srcId="{CB15D084-1932-4ED6-B428-37087D2CD245}" destId="{3229C745-B452-4BFE-A785-5FB7F31AB4F6}" srcOrd="2" destOrd="0" presId="urn:microsoft.com/office/officeart/2016/7/layout/RepeatingBendingProcessNew"/>
    <dgm:cxn modelId="{211386FC-512E-4316-B5CA-CB58E99F2FCC}" type="presParOf" srcId="{CB15D084-1932-4ED6-B428-37087D2CD245}" destId="{2A9B7C2E-0A2F-4CCA-8098-EDDB7345D9EA}" srcOrd="3" destOrd="0" presId="urn:microsoft.com/office/officeart/2016/7/layout/RepeatingBendingProcessNew"/>
    <dgm:cxn modelId="{40509917-DA80-4892-A208-1BA8A44474B9}" type="presParOf" srcId="{2A9B7C2E-0A2F-4CCA-8098-EDDB7345D9EA}" destId="{F3476B19-4A0E-4105-89D6-D3B6C8C77DBA}" srcOrd="0" destOrd="0" presId="urn:microsoft.com/office/officeart/2016/7/layout/RepeatingBendingProcessNew"/>
    <dgm:cxn modelId="{DD375422-30F0-47B5-9612-4CCE9DE167B8}" type="presParOf" srcId="{CB15D084-1932-4ED6-B428-37087D2CD245}" destId="{DB499D58-56CC-4622-943B-819494903B17}" srcOrd="4" destOrd="0" presId="urn:microsoft.com/office/officeart/2016/7/layout/RepeatingBendingProcessNew"/>
    <dgm:cxn modelId="{144B5974-D1F0-4580-8644-3D5A68D10999}" type="presParOf" srcId="{CB15D084-1932-4ED6-B428-37087D2CD245}" destId="{57BD289D-A91B-4386-A3E6-D70CB84EBE53}" srcOrd="5" destOrd="0" presId="urn:microsoft.com/office/officeart/2016/7/layout/RepeatingBendingProcessNew"/>
    <dgm:cxn modelId="{82981230-C189-45C7-8261-651EA9B1E11B}" type="presParOf" srcId="{57BD289D-A91B-4386-A3E6-D70CB84EBE53}" destId="{AC7F31CA-07E5-4FE3-B5CF-D6A1370DB18D}" srcOrd="0" destOrd="0" presId="urn:microsoft.com/office/officeart/2016/7/layout/RepeatingBendingProcessNew"/>
    <dgm:cxn modelId="{ED269296-7C25-40AC-A336-FA5B2492E5E1}" type="presParOf" srcId="{CB15D084-1932-4ED6-B428-37087D2CD245}" destId="{2378EB9D-000C-4CA3-AFD2-B8B19439CF99}" srcOrd="6" destOrd="0" presId="urn:microsoft.com/office/officeart/2016/7/layout/RepeatingBendingProcessNew"/>
    <dgm:cxn modelId="{539C32EC-B815-4F30-B367-3D845CA11B03}" type="presParOf" srcId="{CB15D084-1932-4ED6-B428-37087D2CD245}" destId="{17C73FA0-6A5B-4FD5-B0CD-956181498F32}" srcOrd="7" destOrd="0" presId="urn:microsoft.com/office/officeart/2016/7/layout/RepeatingBendingProcessNew"/>
    <dgm:cxn modelId="{0A34C8CD-A92A-46ED-A695-8A20B2C2F2BD}" type="presParOf" srcId="{17C73FA0-6A5B-4FD5-B0CD-956181498F32}" destId="{A523D7F1-DCE2-4480-B21F-17B032ED6458}" srcOrd="0" destOrd="0" presId="urn:microsoft.com/office/officeart/2016/7/layout/RepeatingBendingProcessNew"/>
    <dgm:cxn modelId="{F4E8A307-AFAF-41EE-A3A3-C4B68E7AB900}" type="presParOf" srcId="{CB15D084-1932-4ED6-B428-37087D2CD245}" destId="{5B0DE40C-5BB9-4094-ADE3-4698B7C511B0}" srcOrd="8" destOrd="0" presId="urn:microsoft.com/office/officeart/2016/7/layout/RepeatingBendingProcessNew"/>
    <dgm:cxn modelId="{297B0C49-C5DD-4449-98DC-396652FD4FB9}" type="presParOf" srcId="{CB15D084-1932-4ED6-B428-37087D2CD245}" destId="{57F50C06-70FA-4B5F-A48E-8AE7C06EA863}" srcOrd="9" destOrd="0" presId="urn:microsoft.com/office/officeart/2016/7/layout/RepeatingBendingProcessNew"/>
    <dgm:cxn modelId="{4E016F05-83CA-4864-BBE9-027697386FF3}" type="presParOf" srcId="{57F50C06-70FA-4B5F-A48E-8AE7C06EA863}" destId="{1814C5E0-FE17-4593-9693-0FB29D07FD40}" srcOrd="0" destOrd="0" presId="urn:microsoft.com/office/officeart/2016/7/layout/RepeatingBendingProcessNew"/>
    <dgm:cxn modelId="{2E64C781-456D-4B2C-BD36-D945C336ACBB}" type="presParOf" srcId="{CB15D084-1932-4ED6-B428-37087D2CD245}" destId="{9E921D5E-7C50-4A3A-9311-D183767DFC8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A6A030-09E2-4F87-A406-D20B79E0AD4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4F3D9D9-878D-493C-82A2-DA8C31E49F83}">
      <dgm:prSet/>
      <dgm:spPr/>
      <dgm:t>
        <a:bodyPr/>
        <a:lstStyle/>
        <a:p>
          <a:r>
            <a:rPr lang="en-US"/>
            <a:t>• Redesign website with modern e-commerce features</a:t>
          </a:r>
        </a:p>
      </dgm:t>
    </dgm:pt>
    <dgm:pt modelId="{9518F2DB-8DCF-47D0-AB2F-CFD9EF4C60DF}" type="parTrans" cxnId="{515568CF-2484-47EF-8D0C-74F1EFC5002D}">
      <dgm:prSet/>
      <dgm:spPr/>
      <dgm:t>
        <a:bodyPr/>
        <a:lstStyle/>
        <a:p>
          <a:endParaRPr lang="en-US"/>
        </a:p>
      </dgm:t>
    </dgm:pt>
    <dgm:pt modelId="{C38D808C-FB31-4837-B7C8-86D06231A5AA}" type="sibTrans" cxnId="{515568CF-2484-47EF-8D0C-74F1EFC5002D}">
      <dgm:prSet/>
      <dgm:spPr/>
      <dgm:t>
        <a:bodyPr/>
        <a:lstStyle/>
        <a:p>
          <a:endParaRPr lang="en-US"/>
        </a:p>
      </dgm:t>
    </dgm:pt>
    <dgm:pt modelId="{DCFAC0BF-912B-4177-AB4C-2614FC236D96}">
      <dgm:prSet/>
      <dgm:spPr/>
      <dgm:t>
        <a:bodyPr/>
        <a:lstStyle/>
        <a:p>
          <a:r>
            <a:rPr lang="en-US"/>
            <a:t>• Offer delivery subscriptions and loyalty schemes</a:t>
          </a:r>
        </a:p>
      </dgm:t>
    </dgm:pt>
    <dgm:pt modelId="{A34B259A-BFF4-4AF0-89B5-2F565BD21E94}" type="parTrans" cxnId="{64D5F3B3-881D-4D0C-B518-0632891090A0}">
      <dgm:prSet/>
      <dgm:spPr/>
      <dgm:t>
        <a:bodyPr/>
        <a:lstStyle/>
        <a:p>
          <a:endParaRPr lang="en-US"/>
        </a:p>
      </dgm:t>
    </dgm:pt>
    <dgm:pt modelId="{AD016E24-530A-4A4D-B28A-4286CBEE11BA}" type="sibTrans" cxnId="{64D5F3B3-881D-4D0C-B518-0632891090A0}">
      <dgm:prSet/>
      <dgm:spPr/>
      <dgm:t>
        <a:bodyPr/>
        <a:lstStyle/>
        <a:p>
          <a:endParaRPr lang="en-US"/>
        </a:p>
      </dgm:t>
    </dgm:pt>
    <dgm:pt modelId="{0E13675D-4A2A-49D1-8972-51FA736E810B}">
      <dgm:prSet/>
      <dgm:spPr/>
      <dgm:t>
        <a:bodyPr/>
        <a:lstStyle/>
        <a:p>
          <a:r>
            <a:rPr lang="en-US"/>
            <a:t>• Strengthen social media and digital marketing presence</a:t>
          </a:r>
        </a:p>
      </dgm:t>
    </dgm:pt>
    <dgm:pt modelId="{E1E570EF-CBF5-470D-BD13-C3C548D46FE5}" type="parTrans" cxnId="{633A7AC1-A11F-4553-A890-7ACB9782915E}">
      <dgm:prSet/>
      <dgm:spPr/>
      <dgm:t>
        <a:bodyPr/>
        <a:lstStyle/>
        <a:p>
          <a:endParaRPr lang="en-US"/>
        </a:p>
      </dgm:t>
    </dgm:pt>
    <dgm:pt modelId="{2C9C0F2D-1315-4E7F-BB0C-6F634C29172B}" type="sibTrans" cxnId="{633A7AC1-A11F-4553-A890-7ACB9782915E}">
      <dgm:prSet/>
      <dgm:spPr/>
      <dgm:t>
        <a:bodyPr/>
        <a:lstStyle/>
        <a:p>
          <a:endParaRPr lang="en-US"/>
        </a:p>
      </dgm:t>
    </dgm:pt>
    <dgm:pt modelId="{5BDA9445-9A00-49D6-ADAB-8784D16A5D42}">
      <dgm:prSet/>
      <dgm:spPr/>
      <dgm:t>
        <a:bodyPr/>
        <a:lstStyle/>
        <a:p>
          <a:r>
            <a:rPr lang="en-US"/>
            <a:t>• Partner with local eco-friendly suppliers</a:t>
          </a:r>
        </a:p>
      </dgm:t>
    </dgm:pt>
    <dgm:pt modelId="{AC563E03-E430-4718-866B-3DF498F59F24}" type="parTrans" cxnId="{39C50CBC-DE8E-46CA-99AA-5954C98D97A9}">
      <dgm:prSet/>
      <dgm:spPr/>
      <dgm:t>
        <a:bodyPr/>
        <a:lstStyle/>
        <a:p>
          <a:endParaRPr lang="en-US"/>
        </a:p>
      </dgm:t>
    </dgm:pt>
    <dgm:pt modelId="{78E303B3-09FE-4B0A-B3AF-7F74E1A547AF}" type="sibTrans" cxnId="{39C50CBC-DE8E-46CA-99AA-5954C98D97A9}">
      <dgm:prSet/>
      <dgm:spPr/>
      <dgm:t>
        <a:bodyPr/>
        <a:lstStyle/>
        <a:p>
          <a:endParaRPr lang="en-US"/>
        </a:p>
      </dgm:t>
    </dgm:pt>
    <dgm:pt modelId="{19A0D564-7D61-4D11-82F7-3CE3492359E5}">
      <dgm:prSet/>
      <dgm:spPr/>
      <dgm:t>
        <a:bodyPr/>
        <a:lstStyle/>
        <a:p>
          <a:r>
            <a:rPr lang="en-US"/>
            <a:t>• Explore collaboration with local businesses for promotions</a:t>
          </a:r>
        </a:p>
      </dgm:t>
    </dgm:pt>
    <dgm:pt modelId="{E6AC9427-B1D4-4D97-913A-7CB11E9622B2}" type="parTrans" cxnId="{220189C3-876F-4540-B772-C14E2D208818}">
      <dgm:prSet/>
      <dgm:spPr/>
      <dgm:t>
        <a:bodyPr/>
        <a:lstStyle/>
        <a:p>
          <a:endParaRPr lang="en-US"/>
        </a:p>
      </dgm:t>
    </dgm:pt>
    <dgm:pt modelId="{68426916-F871-47F0-9119-48852EC75C80}" type="sibTrans" cxnId="{220189C3-876F-4540-B772-C14E2D208818}">
      <dgm:prSet/>
      <dgm:spPr/>
      <dgm:t>
        <a:bodyPr/>
        <a:lstStyle/>
        <a:p>
          <a:endParaRPr lang="en-US"/>
        </a:p>
      </dgm:t>
    </dgm:pt>
    <dgm:pt modelId="{2A072956-99DD-4223-9985-FF2516EC0F57}" type="pres">
      <dgm:prSet presAssocID="{A5A6A030-09E2-4F87-A406-D20B79E0AD4C}" presName="root" presStyleCnt="0">
        <dgm:presLayoutVars>
          <dgm:dir/>
          <dgm:resizeHandles val="exact"/>
        </dgm:presLayoutVars>
      </dgm:prSet>
      <dgm:spPr/>
    </dgm:pt>
    <dgm:pt modelId="{266DEDDE-2CA5-4C4C-91E9-90C3B4A499DD}" type="pres">
      <dgm:prSet presAssocID="{E4F3D9D9-878D-493C-82A2-DA8C31E49F83}" presName="compNode" presStyleCnt="0"/>
      <dgm:spPr/>
    </dgm:pt>
    <dgm:pt modelId="{E8B2B735-64E0-4241-A58D-9813C56F4947}" type="pres">
      <dgm:prSet presAssocID="{E4F3D9D9-878D-493C-82A2-DA8C31E49F8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b Design"/>
        </a:ext>
      </dgm:extLst>
    </dgm:pt>
    <dgm:pt modelId="{34475DB8-A0A0-4A07-8F0B-7D4A7AAD7C2D}" type="pres">
      <dgm:prSet presAssocID="{E4F3D9D9-878D-493C-82A2-DA8C31E49F83}" presName="spaceRect" presStyleCnt="0"/>
      <dgm:spPr/>
    </dgm:pt>
    <dgm:pt modelId="{4392123D-9657-4871-A634-613A9FE578BA}" type="pres">
      <dgm:prSet presAssocID="{E4F3D9D9-878D-493C-82A2-DA8C31E49F83}" presName="textRect" presStyleLbl="revTx" presStyleIdx="0" presStyleCnt="5">
        <dgm:presLayoutVars>
          <dgm:chMax val="1"/>
          <dgm:chPref val="1"/>
        </dgm:presLayoutVars>
      </dgm:prSet>
      <dgm:spPr/>
    </dgm:pt>
    <dgm:pt modelId="{D9BB58C0-22CE-4A4A-BB08-D48BA1A142EF}" type="pres">
      <dgm:prSet presAssocID="{C38D808C-FB31-4837-B7C8-86D06231A5AA}" presName="sibTrans" presStyleCnt="0"/>
      <dgm:spPr/>
    </dgm:pt>
    <dgm:pt modelId="{464ABB58-A6FA-4C90-97E3-0AAB5382C089}" type="pres">
      <dgm:prSet presAssocID="{DCFAC0BF-912B-4177-AB4C-2614FC236D96}" presName="compNode" presStyleCnt="0"/>
      <dgm:spPr/>
    </dgm:pt>
    <dgm:pt modelId="{9E4B9EDB-6857-4EA1-A93A-528E4D23D37E}" type="pres">
      <dgm:prSet presAssocID="{DCFAC0BF-912B-4177-AB4C-2614FC236D9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gister"/>
        </a:ext>
      </dgm:extLst>
    </dgm:pt>
    <dgm:pt modelId="{105CE3A9-A42D-4A5E-8E26-48CD1D30F786}" type="pres">
      <dgm:prSet presAssocID="{DCFAC0BF-912B-4177-AB4C-2614FC236D96}" presName="spaceRect" presStyleCnt="0"/>
      <dgm:spPr/>
    </dgm:pt>
    <dgm:pt modelId="{FC18C8C9-B201-41B5-BC7C-D3C558AB6BD8}" type="pres">
      <dgm:prSet presAssocID="{DCFAC0BF-912B-4177-AB4C-2614FC236D96}" presName="textRect" presStyleLbl="revTx" presStyleIdx="1" presStyleCnt="5">
        <dgm:presLayoutVars>
          <dgm:chMax val="1"/>
          <dgm:chPref val="1"/>
        </dgm:presLayoutVars>
      </dgm:prSet>
      <dgm:spPr/>
    </dgm:pt>
    <dgm:pt modelId="{9A0ECD76-868F-42DF-A73B-8F7CCF9EE344}" type="pres">
      <dgm:prSet presAssocID="{AD016E24-530A-4A4D-B28A-4286CBEE11BA}" presName="sibTrans" presStyleCnt="0"/>
      <dgm:spPr/>
    </dgm:pt>
    <dgm:pt modelId="{FF5FE1CE-D80D-42D6-8588-B562C4D34337}" type="pres">
      <dgm:prSet presAssocID="{0E13675D-4A2A-49D1-8972-51FA736E810B}" presName="compNode" presStyleCnt="0"/>
      <dgm:spPr/>
    </dgm:pt>
    <dgm:pt modelId="{0740C442-4A32-4703-820E-80BD5EAE5A98}" type="pres">
      <dgm:prSet presAssocID="{0E13675D-4A2A-49D1-8972-51FA736E810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0943A7D1-CE79-486E-A4CD-E0368ABD7DDF}" type="pres">
      <dgm:prSet presAssocID="{0E13675D-4A2A-49D1-8972-51FA736E810B}" presName="spaceRect" presStyleCnt="0"/>
      <dgm:spPr/>
    </dgm:pt>
    <dgm:pt modelId="{CE9108B2-FC02-42B9-B2D6-CC17B0A3E5BF}" type="pres">
      <dgm:prSet presAssocID="{0E13675D-4A2A-49D1-8972-51FA736E810B}" presName="textRect" presStyleLbl="revTx" presStyleIdx="2" presStyleCnt="5">
        <dgm:presLayoutVars>
          <dgm:chMax val="1"/>
          <dgm:chPref val="1"/>
        </dgm:presLayoutVars>
      </dgm:prSet>
      <dgm:spPr/>
    </dgm:pt>
    <dgm:pt modelId="{0670E4EE-355C-4840-A29C-D5BB1D070AC5}" type="pres">
      <dgm:prSet presAssocID="{2C9C0F2D-1315-4E7F-BB0C-6F634C29172B}" presName="sibTrans" presStyleCnt="0"/>
      <dgm:spPr/>
    </dgm:pt>
    <dgm:pt modelId="{95FA6B38-D759-4404-B4F0-30EEC22F547C}" type="pres">
      <dgm:prSet presAssocID="{5BDA9445-9A00-49D6-ADAB-8784D16A5D42}" presName="compNode" presStyleCnt="0"/>
      <dgm:spPr/>
    </dgm:pt>
    <dgm:pt modelId="{8549F4D1-F8AC-40B1-89C7-1929CB8BCC26}" type="pres">
      <dgm:prSet presAssocID="{5BDA9445-9A00-49D6-ADAB-8784D16A5D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stainability"/>
        </a:ext>
      </dgm:extLst>
    </dgm:pt>
    <dgm:pt modelId="{F21595CF-A041-48A8-AD5B-26AFFEE1B2B7}" type="pres">
      <dgm:prSet presAssocID="{5BDA9445-9A00-49D6-ADAB-8784D16A5D42}" presName="spaceRect" presStyleCnt="0"/>
      <dgm:spPr/>
    </dgm:pt>
    <dgm:pt modelId="{7B0CBF77-9766-45DC-B64C-65ECC8FA46FD}" type="pres">
      <dgm:prSet presAssocID="{5BDA9445-9A00-49D6-ADAB-8784D16A5D42}" presName="textRect" presStyleLbl="revTx" presStyleIdx="3" presStyleCnt="5">
        <dgm:presLayoutVars>
          <dgm:chMax val="1"/>
          <dgm:chPref val="1"/>
        </dgm:presLayoutVars>
      </dgm:prSet>
      <dgm:spPr/>
    </dgm:pt>
    <dgm:pt modelId="{0F357C60-DCEF-4FEF-888B-AD1F7805C4C9}" type="pres">
      <dgm:prSet presAssocID="{78E303B3-09FE-4B0A-B3AF-7F74E1A547AF}" presName="sibTrans" presStyleCnt="0"/>
      <dgm:spPr/>
    </dgm:pt>
    <dgm:pt modelId="{469AED43-3777-41C4-AAC3-51C6403AF107}" type="pres">
      <dgm:prSet presAssocID="{19A0D564-7D61-4D11-82F7-3CE3492359E5}" presName="compNode" presStyleCnt="0"/>
      <dgm:spPr/>
    </dgm:pt>
    <dgm:pt modelId="{6B7D6A6A-11B5-492C-8FAE-1F52CD4BED88}" type="pres">
      <dgm:prSet presAssocID="{19A0D564-7D61-4D11-82F7-3CE3492359E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iosk"/>
        </a:ext>
      </dgm:extLst>
    </dgm:pt>
    <dgm:pt modelId="{49BF5C42-B1DB-44D5-A64E-A5D861CC0257}" type="pres">
      <dgm:prSet presAssocID="{19A0D564-7D61-4D11-82F7-3CE3492359E5}" presName="spaceRect" presStyleCnt="0"/>
      <dgm:spPr/>
    </dgm:pt>
    <dgm:pt modelId="{042AC92D-55D3-49B8-B2D6-6B7138477A85}" type="pres">
      <dgm:prSet presAssocID="{19A0D564-7D61-4D11-82F7-3CE3492359E5}" presName="textRect" presStyleLbl="revTx" presStyleIdx="4" presStyleCnt="5">
        <dgm:presLayoutVars>
          <dgm:chMax val="1"/>
          <dgm:chPref val="1"/>
        </dgm:presLayoutVars>
      </dgm:prSet>
      <dgm:spPr/>
    </dgm:pt>
  </dgm:ptLst>
  <dgm:cxnLst>
    <dgm:cxn modelId="{1DD66B1F-8403-440C-8EA5-4E1E86A3632D}" type="presOf" srcId="{5BDA9445-9A00-49D6-ADAB-8784D16A5D42}" destId="{7B0CBF77-9766-45DC-B64C-65ECC8FA46FD}" srcOrd="0" destOrd="0" presId="urn:microsoft.com/office/officeart/2018/2/layout/IconLabelList"/>
    <dgm:cxn modelId="{5014AF34-6408-4538-8ACC-6FA86E929744}" type="presOf" srcId="{A5A6A030-09E2-4F87-A406-D20B79E0AD4C}" destId="{2A072956-99DD-4223-9985-FF2516EC0F57}" srcOrd="0" destOrd="0" presId="urn:microsoft.com/office/officeart/2018/2/layout/IconLabelList"/>
    <dgm:cxn modelId="{D0985476-C820-4704-B779-E5CBDA4B3B7C}" type="presOf" srcId="{19A0D564-7D61-4D11-82F7-3CE3492359E5}" destId="{042AC92D-55D3-49B8-B2D6-6B7138477A85}" srcOrd="0" destOrd="0" presId="urn:microsoft.com/office/officeart/2018/2/layout/IconLabelList"/>
    <dgm:cxn modelId="{B07CD97A-96F1-42FA-AE48-145AAA4FEEB1}" type="presOf" srcId="{0E13675D-4A2A-49D1-8972-51FA736E810B}" destId="{CE9108B2-FC02-42B9-B2D6-CC17B0A3E5BF}" srcOrd="0" destOrd="0" presId="urn:microsoft.com/office/officeart/2018/2/layout/IconLabelList"/>
    <dgm:cxn modelId="{64D5F3B3-881D-4D0C-B518-0632891090A0}" srcId="{A5A6A030-09E2-4F87-A406-D20B79E0AD4C}" destId="{DCFAC0BF-912B-4177-AB4C-2614FC236D96}" srcOrd="1" destOrd="0" parTransId="{A34B259A-BFF4-4AF0-89B5-2F565BD21E94}" sibTransId="{AD016E24-530A-4A4D-B28A-4286CBEE11BA}"/>
    <dgm:cxn modelId="{39C50CBC-DE8E-46CA-99AA-5954C98D97A9}" srcId="{A5A6A030-09E2-4F87-A406-D20B79E0AD4C}" destId="{5BDA9445-9A00-49D6-ADAB-8784D16A5D42}" srcOrd="3" destOrd="0" parTransId="{AC563E03-E430-4718-866B-3DF498F59F24}" sibTransId="{78E303B3-09FE-4B0A-B3AF-7F74E1A547AF}"/>
    <dgm:cxn modelId="{633A7AC1-A11F-4553-A890-7ACB9782915E}" srcId="{A5A6A030-09E2-4F87-A406-D20B79E0AD4C}" destId="{0E13675D-4A2A-49D1-8972-51FA736E810B}" srcOrd="2" destOrd="0" parTransId="{E1E570EF-CBF5-470D-BD13-C3C548D46FE5}" sibTransId="{2C9C0F2D-1315-4E7F-BB0C-6F634C29172B}"/>
    <dgm:cxn modelId="{220189C3-876F-4540-B772-C14E2D208818}" srcId="{A5A6A030-09E2-4F87-A406-D20B79E0AD4C}" destId="{19A0D564-7D61-4D11-82F7-3CE3492359E5}" srcOrd="4" destOrd="0" parTransId="{E6AC9427-B1D4-4D97-913A-7CB11E9622B2}" sibTransId="{68426916-F871-47F0-9119-48852EC75C80}"/>
    <dgm:cxn modelId="{F01627CC-890D-4C25-ACDC-9C5A0631C009}" type="presOf" srcId="{DCFAC0BF-912B-4177-AB4C-2614FC236D96}" destId="{FC18C8C9-B201-41B5-BC7C-D3C558AB6BD8}" srcOrd="0" destOrd="0" presId="urn:microsoft.com/office/officeart/2018/2/layout/IconLabelList"/>
    <dgm:cxn modelId="{515568CF-2484-47EF-8D0C-74F1EFC5002D}" srcId="{A5A6A030-09E2-4F87-A406-D20B79E0AD4C}" destId="{E4F3D9D9-878D-493C-82A2-DA8C31E49F83}" srcOrd="0" destOrd="0" parTransId="{9518F2DB-8DCF-47D0-AB2F-CFD9EF4C60DF}" sibTransId="{C38D808C-FB31-4837-B7C8-86D06231A5AA}"/>
    <dgm:cxn modelId="{EE3629EE-D583-4CCD-B45B-5E047182A583}" type="presOf" srcId="{E4F3D9D9-878D-493C-82A2-DA8C31E49F83}" destId="{4392123D-9657-4871-A634-613A9FE578BA}" srcOrd="0" destOrd="0" presId="urn:microsoft.com/office/officeart/2018/2/layout/IconLabelList"/>
    <dgm:cxn modelId="{0FCEB71A-A922-4017-859C-88AAFE4EF05E}" type="presParOf" srcId="{2A072956-99DD-4223-9985-FF2516EC0F57}" destId="{266DEDDE-2CA5-4C4C-91E9-90C3B4A499DD}" srcOrd="0" destOrd="0" presId="urn:microsoft.com/office/officeart/2018/2/layout/IconLabelList"/>
    <dgm:cxn modelId="{D6BBFFED-D6CA-430A-96A2-EDA4003F9EFA}" type="presParOf" srcId="{266DEDDE-2CA5-4C4C-91E9-90C3B4A499DD}" destId="{E8B2B735-64E0-4241-A58D-9813C56F4947}" srcOrd="0" destOrd="0" presId="urn:microsoft.com/office/officeart/2018/2/layout/IconLabelList"/>
    <dgm:cxn modelId="{E74B86E9-394C-4890-9118-3A15F0E36D22}" type="presParOf" srcId="{266DEDDE-2CA5-4C4C-91E9-90C3B4A499DD}" destId="{34475DB8-A0A0-4A07-8F0B-7D4A7AAD7C2D}" srcOrd="1" destOrd="0" presId="urn:microsoft.com/office/officeart/2018/2/layout/IconLabelList"/>
    <dgm:cxn modelId="{C5BDCF0B-91B9-4DD1-A309-F538D06B1F8C}" type="presParOf" srcId="{266DEDDE-2CA5-4C4C-91E9-90C3B4A499DD}" destId="{4392123D-9657-4871-A634-613A9FE578BA}" srcOrd="2" destOrd="0" presId="urn:microsoft.com/office/officeart/2018/2/layout/IconLabelList"/>
    <dgm:cxn modelId="{CE318AC6-5615-4E3C-ABE6-052CAB5CC920}" type="presParOf" srcId="{2A072956-99DD-4223-9985-FF2516EC0F57}" destId="{D9BB58C0-22CE-4A4A-BB08-D48BA1A142EF}" srcOrd="1" destOrd="0" presId="urn:microsoft.com/office/officeart/2018/2/layout/IconLabelList"/>
    <dgm:cxn modelId="{06A34BFB-A77C-4B03-BA27-0333891A6A5E}" type="presParOf" srcId="{2A072956-99DD-4223-9985-FF2516EC0F57}" destId="{464ABB58-A6FA-4C90-97E3-0AAB5382C089}" srcOrd="2" destOrd="0" presId="urn:microsoft.com/office/officeart/2018/2/layout/IconLabelList"/>
    <dgm:cxn modelId="{CE09DDBA-F478-4A64-A59D-546E7DB83EF6}" type="presParOf" srcId="{464ABB58-A6FA-4C90-97E3-0AAB5382C089}" destId="{9E4B9EDB-6857-4EA1-A93A-528E4D23D37E}" srcOrd="0" destOrd="0" presId="urn:microsoft.com/office/officeart/2018/2/layout/IconLabelList"/>
    <dgm:cxn modelId="{8D797983-343A-4E93-8EAF-CA7148A5CD0B}" type="presParOf" srcId="{464ABB58-A6FA-4C90-97E3-0AAB5382C089}" destId="{105CE3A9-A42D-4A5E-8E26-48CD1D30F786}" srcOrd="1" destOrd="0" presId="urn:microsoft.com/office/officeart/2018/2/layout/IconLabelList"/>
    <dgm:cxn modelId="{8A951A06-9132-434B-9E2F-3E29AD7DF92B}" type="presParOf" srcId="{464ABB58-A6FA-4C90-97E3-0AAB5382C089}" destId="{FC18C8C9-B201-41B5-BC7C-D3C558AB6BD8}" srcOrd="2" destOrd="0" presId="urn:microsoft.com/office/officeart/2018/2/layout/IconLabelList"/>
    <dgm:cxn modelId="{79871037-7211-4ADE-B31A-4364207B4C9E}" type="presParOf" srcId="{2A072956-99DD-4223-9985-FF2516EC0F57}" destId="{9A0ECD76-868F-42DF-A73B-8F7CCF9EE344}" srcOrd="3" destOrd="0" presId="urn:microsoft.com/office/officeart/2018/2/layout/IconLabelList"/>
    <dgm:cxn modelId="{D472F1D7-90AC-42B1-B2BF-4453795E1701}" type="presParOf" srcId="{2A072956-99DD-4223-9985-FF2516EC0F57}" destId="{FF5FE1CE-D80D-42D6-8588-B562C4D34337}" srcOrd="4" destOrd="0" presId="urn:microsoft.com/office/officeart/2018/2/layout/IconLabelList"/>
    <dgm:cxn modelId="{8D3BD0E1-2B57-455F-911B-D62C8545858D}" type="presParOf" srcId="{FF5FE1CE-D80D-42D6-8588-B562C4D34337}" destId="{0740C442-4A32-4703-820E-80BD5EAE5A98}" srcOrd="0" destOrd="0" presId="urn:microsoft.com/office/officeart/2018/2/layout/IconLabelList"/>
    <dgm:cxn modelId="{0F4ABF94-D876-49B7-88A6-17B0ABB08077}" type="presParOf" srcId="{FF5FE1CE-D80D-42D6-8588-B562C4D34337}" destId="{0943A7D1-CE79-486E-A4CD-E0368ABD7DDF}" srcOrd="1" destOrd="0" presId="urn:microsoft.com/office/officeart/2018/2/layout/IconLabelList"/>
    <dgm:cxn modelId="{B0070219-4181-4C1B-B2F0-F4C8C372EED4}" type="presParOf" srcId="{FF5FE1CE-D80D-42D6-8588-B562C4D34337}" destId="{CE9108B2-FC02-42B9-B2D6-CC17B0A3E5BF}" srcOrd="2" destOrd="0" presId="urn:microsoft.com/office/officeart/2018/2/layout/IconLabelList"/>
    <dgm:cxn modelId="{173856E7-2559-4C5E-8A36-F89B51DF0FF9}" type="presParOf" srcId="{2A072956-99DD-4223-9985-FF2516EC0F57}" destId="{0670E4EE-355C-4840-A29C-D5BB1D070AC5}" srcOrd="5" destOrd="0" presId="urn:microsoft.com/office/officeart/2018/2/layout/IconLabelList"/>
    <dgm:cxn modelId="{E5D2DEBD-12C0-445F-A3B8-2B09AD5B0FEC}" type="presParOf" srcId="{2A072956-99DD-4223-9985-FF2516EC0F57}" destId="{95FA6B38-D759-4404-B4F0-30EEC22F547C}" srcOrd="6" destOrd="0" presId="urn:microsoft.com/office/officeart/2018/2/layout/IconLabelList"/>
    <dgm:cxn modelId="{892387B4-4E1E-43F4-8E8B-C7D5F403F252}" type="presParOf" srcId="{95FA6B38-D759-4404-B4F0-30EEC22F547C}" destId="{8549F4D1-F8AC-40B1-89C7-1929CB8BCC26}" srcOrd="0" destOrd="0" presId="urn:microsoft.com/office/officeart/2018/2/layout/IconLabelList"/>
    <dgm:cxn modelId="{BDFA67FD-6DE3-418E-B43B-4E9BB2E81177}" type="presParOf" srcId="{95FA6B38-D759-4404-B4F0-30EEC22F547C}" destId="{F21595CF-A041-48A8-AD5B-26AFFEE1B2B7}" srcOrd="1" destOrd="0" presId="urn:microsoft.com/office/officeart/2018/2/layout/IconLabelList"/>
    <dgm:cxn modelId="{4CB0B570-8215-4172-AD6A-7D2FC28D7FC2}" type="presParOf" srcId="{95FA6B38-D759-4404-B4F0-30EEC22F547C}" destId="{7B0CBF77-9766-45DC-B64C-65ECC8FA46FD}" srcOrd="2" destOrd="0" presId="urn:microsoft.com/office/officeart/2018/2/layout/IconLabelList"/>
    <dgm:cxn modelId="{FEAFD535-B3CD-4688-9B26-04F8E223EB36}" type="presParOf" srcId="{2A072956-99DD-4223-9985-FF2516EC0F57}" destId="{0F357C60-DCEF-4FEF-888B-AD1F7805C4C9}" srcOrd="7" destOrd="0" presId="urn:microsoft.com/office/officeart/2018/2/layout/IconLabelList"/>
    <dgm:cxn modelId="{F6860CAC-DAC2-410A-9797-002D53DD348C}" type="presParOf" srcId="{2A072956-99DD-4223-9985-FF2516EC0F57}" destId="{469AED43-3777-41C4-AAC3-51C6403AF107}" srcOrd="8" destOrd="0" presId="urn:microsoft.com/office/officeart/2018/2/layout/IconLabelList"/>
    <dgm:cxn modelId="{872F48AC-583C-405E-8829-491C127D5228}" type="presParOf" srcId="{469AED43-3777-41C4-AAC3-51C6403AF107}" destId="{6B7D6A6A-11B5-492C-8FAE-1F52CD4BED88}" srcOrd="0" destOrd="0" presId="urn:microsoft.com/office/officeart/2018/2/layout/IconLabelList"/>
    <dgm:cxn modelId="{8549A98A-77DF-4FC4-961A-98E22BF0C3E7}" type="presParOf" srcId="{469AED43-3777-41C4-AAC3-51C6403AF107}" destId="{49BF5C42-B1DB-44D5-A64E-A5D861CC0257}" srcOrd="1" destOrd="0" presId="urn:microsoft.com/office/officeart/2018/2/layout/IconLabelList"/>
    <dgm:cxn modelId="{2A415E9D-E0EA-4893-80F8-1BE3D7B8296A}" type="presParOf" srcId="{469AED43-3777-41C4-AAC3-51C6403AF107}" destId="{042AC92D-55D3-49B8-B2D6-6B7138477A8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54D408-B006-4516-A9F8-3E039EA65207}"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D2388F1-9FF6-413D-A87B-C766EFB375A7}">
      <dgm:prSet/>
      <dgm:spPr/>
      <dgm:t>
        <a:bodyPr/>
        <a:lstStyle/>
        <a:p>
          <a:pPr>
            <a:defRPr cap="all"/>
          </a:pPr>
          <a:r>
            <a:rPr lang="en-US"/>
            <a:t>• Green Haven Florists faces both internal and external challenges</a:t>
          </a:r>
        </a:p>
      </dgm:t>
    </dgm:pt>
    <dgm:pt modelId="{503154AE-B82F-4106-891B-5E5EF13F06DF}" type="parTrans" cxnId="{63FAB942-DC04-40A0-8A2D-41D43BFA9C40}">
      <dgm:prSet/>
      <dgm:spPr/>
      <dgm:t>
        <a:bodyPr/>
        <a:lstStyle/>
        <a:p>
          <a:endParaRPr lang="en-US"/>
        </a:p>
      </dgm:t>
    </dgm:pt>
    <dgm:pt modelId="{2743D3AC-48F2-4CC2-9287-D7DBEEC96816}" type="sibTrans" cxnId="{63FAB942-DC04-40A0-8A2D-41D43BFA9C40}">
      <dgm:prSet/>
      <dgm:spPr/>
      <dgm:t>
        <a:bodyPr/>
        <a:lstStyle/>
        <a:p>
          <a:endParaRPr lang="en-US"/>
        </a:p>
      </dgm:t>
    </dgm:pt>
    <dgm:pt modelId="{CCC98E1B-062B-41E4-B3E1-7ED078749EE2}">
      <dgm:prSet/>
      <dgm:spPr/>
      <dgm:t>
        <a:bodyPr/>
        <a:lstStyle/>
        <a:p>
          <a:pPr>
            <a:defRPr cap="all"/>
          </a:pPr>
          <a:r>
            <a:rPr lang="en-US"/>
            <a:t>• Adapting to digital trends and customer needs is vital</a:t>
          </a:r>
        </a:p>
      </dgm:t>
    </dgm:pt>
    <dgm:pt modelId="{108AAB32-19FA-4448-9EC5-12C44524BFCA}" type="parTrans" cxnId="{D16A1D38-DDEB-4B95-8486-99BA88D427A0}">
      <dgm:prSet/>
      <dgm:spPr/>
      <dgm:t>
        <a:bodyPr/>
        <a:lstStyle/>
        <a:p>
          <a:endParaRPr lang="en-US"/>
        </a:p>
      </dgm:t>
    </dgm:pt>
    <dgm:pt modelId="{430DBF4F-BA67-46CD-87BB-6CD8BE1C3901}" type="sibTrans" cxnId="{D16A1D38-DDEB-4B95-8486-99BA88D427A0}">
      <dgm:prSet/>
      <dgm:spPr/>
      <dgm:t>
        <a:bodyPr/>
        <a:lstStyle/>
        <a:p>
          <a:endParaRPr lang="en-US"/>
        </a:p>
      </dgm:t>
    </dgm:pt>
    <dgm:pt modelId="{04285CE5-F60D-418E-8D80-77BDE87755A8}">
      <dgm:prSet/>
      <dgm:spPr/>
      <dgm:t>
        <a:bodyPr/>
        <a:lstStyle/>
        <a:p>
          <a:pPr>
            <a:defRPr cap="all"/>
          </a:pPr>
          <a:r>
            <a:rPr lang="en-US"/>
            <a:t>• A focus on innovation, sustainability, and marketing will drive recovery</a:t>
          </a:r>
        </a:p>
      </dgm:t>
    </dgm:pt>
    <dgm:pt modelId="{8A93C84C-941F-40DC-919B-CF243C3555C2}" type="parTrans" cxnId="{E8753991-1C37-47F3-BD45-CA0D655FCEF6}">
      <dgm:prSet/>
      <dgm:spPr/>
      <dgm:t>
        <a:bodyPr/>
        <a:lstStyle/>
        <a:p>
          <a:endParaRPr lang="en-US"/>
        </a:p>
      </dgm:t>
    </dgm:pt>
    <dgm:pt modelId="{55D01AC7-176F-43C0-BFC2-F2E6E830BE82}" type="sibTrans" cxnId="{E8753991-1C37-47F3-BD45-CA0D655FCEF6}">
      <dgm:prSet/>
      <dgm:spPr/>
      <dgm:t>
        <a:bodyPr/>
        <a:lstStyle/>
        <a:p>
          <a:endParaRPr lang="en-US"/>
        </a:p>
      </dgm:t>
    </dgm:pt>
    <dgm:pt modelId="{F1CFC20A-415E-42E8-8C58-535D650A1FE9}" type="pres">
      <dgm:prSet presAssocID="{B654D408-B006-4516-A9F8-3E039EA65207}" presName="root" presStyleCnt="0">
        <dgm:presLayoutVars>
          <dgm:dir/>
          <dgm:resizeHandles val="exact"/>
        </dgm:presLayoutVars>
      </dgm:prSet>
      <dgm:spPr/>
    </dgm:pt>
    <dgm:pt modelId="{F19E3296-D651-454E-9B0A-7BCFF0D94ECD}" type="pres">
      <dgm:prSet presAssocID="{9D2388F1-9FF6-413D-A87B-C766EFB375A7}" presName="compNode" presStyleCnt="0"/>
      <dgm:spPr/>
    </dgm:pt>
    <dgm:pt modelId="{62885B91-1A22-4ECC-84BA-C776F33595AA}" type="pres">
      <dgm:prSet presAssocID="{9D2388F1-9FF6-413D-A87B-C766EFB375A7}" presName="iconBgRect" presStyleLbl="bgShp" presStyleIdx="0" presStyleCnt="3"/>
      <dgm:spPr>
        <a:prstGeom prst="round2DiagRect">
          <a:avLst>
            <a:gd name="adj1" fmla="val 29727"/>
            <a:gd name="adj2" fmla="val 0"/>
          </a:avLst>
        </a:prstGeom>
      </dgm:spPr>
    </dgm:pt>
    <dgm:pt modelId="{B941A676-6C61-4626-95C1-A3DC09A67886}" type="pres">
      <dgm:prSet presAssocID="{9D2388F1-9FF6-413D-A87B-C766EFB375A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al"/>
        </a:ext>
      </dgm:extLst>
    </dgm:pt>
    <dgm:pt modelId="{8996F36E-BCF6-4AA5-98F5-83295DDF37C0}" type="pres">
      <dgm:prSet presAssocID="{9D2388F1-9FF6-413D-A87B-C766EFB375A7}" presName="spaceRect" presStyleCnt="0"/>
      <dgm:spPr/>
    </dgm:pt>
    <dgm:pt modelId="{9D636103-1590-4CFD-BC42-9E44E64D2C6D}" type="pres">
      <dgm:prSet presAssocID="{9D2388F1-9FF6-413D-A87B-C766EFB375A7}" presName="textRect" presStyleLbl="revTx" presStyleIdx="0" presStyleCnt="3">
        <dgm:presLayoutVars>
          <dgm:chMax val="1"/>
          <dgm:chPref val="1"/>
        </dgm:presLayoutVars>
      </dgm:prSet>
      <dgm:spPr/>
    </dgm:pt>
    <dgm:pt modelId="{0CAE78B7-2CAC-4319-A782-7CD9915CD6A8}" type="pres">
      <dgm:prSet presAssocID="{2743D3AC-48F2-4CC2-9287-D7DBEEC96816}" presName="sibTrans" presStyleCnt="0"/>
      <dgm:spPr/>
    </dgm:pt>
    <dgm:pt modelId="{87E5CDC1-36E7-46CD-9E87-8CCBFFE42871}" type="pres">
      <dgm:prSet presAssocID="{CCC98E1B-062B-41E4-B3E1-7ED078749EE2}" presName="compNode" presStyleCnt="0"/>
      <dgm:spPr/>
    </dgm:pt>
    <dgm:pt modelId="{AA6DFCD6-F16E-41C6-ADA6-970B8F412F66}" type="pres">
      <dgm:prSet presAssocID="{CCC98E1B-062B-41E4-B3E1-7ED078749EE2}" presName="iconBgRect" presStyleLbl="bgShp" presStyleIdx="1" presStyleCnt="3"/>
      <dgm:spPr>
        <a:prstGeom prst="round2DiagRect">
          <a:avLst>
            <a:gd name="adj1" fmla="val 29727"/>
            <a:gd name="adj2" fmla="val 0"/>
          </a:avLst>
        </a:prstGeom>
      </dgm:spPr>
    </dgm:pt>
    <dgm:pt modelId="{83798507-81D0-464F-9240-7FB00636DFA7}" type="pres">
      <dgm:prSet presAssocID="{CCC98E1B-062B-41E4-B3E1-7ED078749EE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AB48C89-DC7E-4D49-BBD5-33CA9EF1CEC7}" type="pres">
      <dgm:prSet presAssocID="{CCC98E1B-062B-41E4-B3E1-7ED078749EE2}" presName="spaceRect" presStyleCnt="0"/>
      <dgm:spPr/>
    </dgm:pt>
    <dgm:pt modelId="{D244849B-95EA-4470-A98B-8239F7B34369}" type="pres">
      <dgm:prSet presAssocID="{CCC98E1B-062B-41E4-B3E1-7ED078749EE2}" presName="textRect" presStyleLbl="revTx" presStyleIdx="1" presStyleCnt="3">
        <dgm:presLayoutVars>
          <dgm:chMax val="1"/>
          <dgm:chPref val="1"/>
        </dgm:presLayoutVars>
      </dgm:prSet>
      <dgm:spPr/>
    </dgm:pt>
    <dgm:pt modelId="{C956F230-CCF2-4A2F-936E-944E68EA0C71}" type="pres">
      <dgm:prSet presAssocID="{430DBF4F-BA67-46CD-87BB-6CD8BE1C3901}" presName="sibTrans" presStyleCnt="0"/>
      <dgm:spPr/>
    </dgm:pt>
    <dgm:pt modelId="{A4C9C935-6440-40B4-9CE0-0748AD63FFAC}" type="pres">
      <dgm:prSet presAssocID="{04285CE5-F60D-418E-8D80-77BDE87755A8}" presName="compNode" presStyleCnt="0"/>
      <dgm:spPr/>
    </dgm:pt>
    <dgm:pt modelId="{BB7BEA61-6326-4C15-9755-E8CC7E8990A1}" type="pres">
      <dgm:prSet presAssocID="{04285CE5-F60D-418E-8D80-77BDE87755A8}" presName="iconBgRect" presStyleLbl="bgShp" presStyleIdx="2" presStyleCnt="3"/>
      <dgm:spPr>
        <a:prstGeom prst="round2DiagRect">
          <a:avLst>
            <a:gd name="adj1" fmla="val 29727"/>
            <a:gd name="adj2" fmla="val 0"/>
          </a:avLst>
        </a:prstGeom>
      </dgm:spPr>
    </dgm:pt>
    <dgm:pt modelId="{DAA0E8D6-6EF8-48C9-A7D1-62F232AB00FA}" type="pres">
      <dgm:prSet presAssocID="{04285CE5-F60D-418E-8D80-77BDE87755A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81DBA8CE-DB0F-4CA4-9B95-654BFCDD4949}" type="pres">
      <dgm:prSet presAssocID="{04285CE5-F60D-418E-8D80-77BDE87755A8}" presName="spaceRect" presStyleCnt="0"/>
      <dgm:spPr/>
    </dgm:pt>
    <dgm:pt modelId="{C9589F9D-930E-4A91-9DBC-8989BBBEBFE9}" type="pres">
      <dgm:prSet presAssocID="{04285CE5-F60D-418E-8D80-77BDE87755A8}" presName="textRect" presStyleLbl="revTx" presStyleIdx="2" presStyleCnt="3">
        <dgm:presLayoutVars>
          <dgm:chMax val="1"/>
          <dgm:chPref val="1"/>
        </dgm:presLayoutVars>
      </dgm:prSet>
      <dgm:spPr/>
    </dgm:pt>
  </dgm:ptLst>
  <dgm:cxnLst>
    <dgm:cxn modelId="{69D55F1A-43B6-4C83-A82C-A434F0A4E07C}" type="presOf" srcId="{9D2388F1-9FF6-413D-A87B-C766EFB375A7}" destId="{9D636103-1590-4CFD-BC42-9E44E64D2C6D}" srcOrd="0" destOrd="0" presId="urn:microsoft.com/office/officeart/2018/5/layout/IconLeafLabelList"/>
    <dgm:cxn modelId="{3E478532-916E-4AF4-8712-CFD0ECD39F6E}" type="presOf" srcId="{04285CE5-F60D-418E-8D80-77BDE87755A8}" destId="{C9589F9D-930E-4A91-9DBC-8989BBBEBFE9}" srcOrd="0" destOrd="0" presId="urn:microsoft.com/office/officeart/2018/5/layout/IconLeafLabelList"/>
    <dgm:cxn modelId="{D16A1D38-DDEB-4B95-8486-99BA88D427A0}" srcId="{B654D408-B006-4516-A9F8-3E039EA65207}" destId="{CCC98E1B-062B-41E4-B3E1-7ED078749EE2}" srcOrd="1" destOrd="0" parTransId="{108AAB32-19FA-4448-9EC5-12C44524BFCA}" sibTransId="{430DBF4F-BA67-46CD-87BB-6CD8BE1C3901}"/>
    <dgm:cxn modelId="{63FAB942-DC04-40A0-8A2D-41D43BFA9C40}" srcId="{B654D408-B006-4516-A9F8-3E039EA65207}" destId="{9D2388F1-9FF6-413D-A87B-C766EFB375A7}" srcOrd="0" destOrd="0" parTransId="{503154AE-B82F-4106-891B-5E5EF13F06DF}" sibTransId="{2743D3AC-48F2-4CC2-9287-D7DBEEC96816}"/>
    <dgm:cxn modelId="{63DBE750-7AC0-4897-BE24-19BACC1794DA}" type="presOf" srcId="{CCC98E1B-062B-41E4-B3E1-7ED078749EE2}" destId="{D244849B-95EA-4470-A98B-8239F7B34369}" srcOrd="0" destOrd="0" presId="urn:microsoft.com/office/officeart/2018/5/layout/IconLeafLabelList"/>
    <dgm:cxn modelId="{E8753991-1C37-47F3-BD45-CA0D655FCEF6}" srcId="{B654D408-B006-4516-A9F8-3E039EA65207}" destId="{04285CE5-F60D-418E-8D80-77BDE87755A8}" srcOrd="2" destOrd="0" parTransId="{8A93C84C-941F-40DC-919B-CF243C3555C2}" sibTransId="{55D01AC7-176F-43C0-BFC2-F2E6E830BE82}"/>
    <dgm:cxn modelId="{F7A305BF-4346-4D46-A11F-9A7F9F50A6B5}" type="presOf" srcId="{B654D408-B006-4516-A9F8-3E039EA65207}" destId="{F1CFC20A-415E-42E8-8C58-535D650A1FE9}" srcOrd="0" destOrd="0" presId="urn:microsoft.com/office/officeart/2018/5/layout/IconLeafLabelList"/>
    <dgm:cxn modelId="{9EF8F462-0486-4C09-8187-D43B7DAC69AF}" type="presParOf" srcId="{F1CFC20A-415E-42E8-8C58-535D650A1FE9}" destId="{F19E3296-D651-454E-9B0A-7BCFF0D94ECD}" srcOrd="0" destOrd="0" presId="urn:microsoft.com/office/officeart/2018/5/layout/IconLeafLabelList"/>
    <dgm:cxn modelId="{D4DD4D0C-030E-49BD-B82C-A73FB8CF9357}" type="presParOf" srcId="{F19E3296-D651-454E-9B0A-7BCFF0D94ECD}" destId="{62885B91-1A22-4ECC-84BA-C776F33595AA}" srcOrd="0" destOrd="0" presId="urn:microsoft.com/office/officeart/2018/5/layout/IconLeafLabelList"/>
    <dgm:cxn modelId="{BCA210A6-5C0C-40B5-B328-780CDC8A5911}" type="presParOf" srcId="{F19E3296-D651-454E-9B0A-7BCFF0D94ECD}" destId="{B941A676-6C61-4626-95C1-A3DC09A67886}" srcOrd="1" destOrd="0" presId="urn:microsoft.com/office/officeart/2018/5/layout/IconLeafLabelList"/>
    <dgm:cxn modelId="{EA2B1226-4DC3-4FFA-9575-4C99A5A1346B}" type="presParOf" srcId="{F19E3296-D651-454E-9B0A-7BCFF0D94ECD}" destId="{8996F36E-BCF6-4AA5-98F5-83295DDF37C0}" srcOrd="2" destOrd="0" presId="urn:microsoft.com/office/officeart/2018/5/layout/IconLeafLabelList"/>
    <dgm:cxn modelId="{16AD0E3B-3114-4E39-A240-AEADA808483B}" type="presParOf" srcId="{F19E3296-D651-454E-9B0A-7BCFF0D94ECD}" destId="{9D636103-1590-4CFD-BC42-9E44E64D2C6D}" srcOrd="3" destOrd="0" presId="urn:microsoft.com/office/officeart/2018/5/layout/IconLeafLabelList"/>
    <dgm:cxn modelId="{FBEE8949-AB0E-4691-8DAB-440ACC5AB5AD}" type="presParOf" srcId="{F1CFC20A-415E-42E8-8C58-535D650A1FE9}" destId="{0CAE78B7-2CAC-4319-A782-7CD9915CD6A8}" srcOrd="1" destOrd="0" presId="urn:microsoft.com/office/officeart/2018/5/layout/IconLeafLabelList"/>
    <dgm:cxn modelId="{0BCD3850-ECFC-4FFC-9FA7-A4066A5BBA8F}" type="presParOf" srcId="{F1CFC20A-415E-42E8-8C58-535D650A1FE9}" destId="{87E5CDC1-36E7-46CD-9E87-8CCBFFE42871}" srcOrd="2" destOrd="0" presId="urn:microsoft.com/office/officeart/2018/5/layout/IconLeafLabelList"/>
    <dgm:cxn modelId="{F8BA9D1E-15E3-413B-8644-C11B92BC2415}" type="presParOf" srcId="{87E5CDC1-36E7-46CD-9E87-8CCBFFE42871}" destId="{AA6DFCD6-F16E-41C6-ADA6-970B8F412F66}" srcOrd="0" destOrd="0" presId="urn:microsoft.com/office/officeart/2018/5/layout/IconLeafLabelList"/>
    <dgm:cxn modelId="{62813862-D7F7-4E21-A23C-F61B17465532}" type="presParOf" srcId="{87E5CDC1-36E7-46CD-9E87-8CCBFFE42871}" destId="{83798507-81D0-464F-9240-7FB00636DFA7}" srcOrd="1" destOrd="0" presId="urn:microsoft.com/office/officeart/2018/5/layout/IconLeafLabelList"/>
    <dgm:cxn modelId="{A9FBEC89-1C8E-4D3C-AAEE-7DD15EE961CB}" type="presParOf" srcId="{87E5CDC1-36E7-46CD-9E87-8CCBFFE42871}" destId="{5AB48C89-DC7E-4D49-BBD5-33CA9EF1CEC7}" srcOrd="2" destOrd="0" presId="urn:microsoft.com/office/officeart/2018/5/layout/IconLeafLabelList"/>
    <dgm:cxn modelId="{E1EBD447-0C5F-4495-B6DF-D282E0448497}" type="presParOf" srcId="{87E5CDC1-36E7-46CD-9E87-8CCBFFE42871}" destId="{D244849B-95EA-4470-A98B-8239F7B34369}" srcOrd="3" destOrd="0" presId="urn:microsoft.com/office/officeart/2018/5/layout/IconLeafLabelList"/>
    <dgm:cxn modelId="{F973D738-B217-443A-99D9-990855CF53ED}" type="presParOf" srcId="{F1CFC20A-415E-42E8-8C58-535D650A1FE9}" destId="{C956F230-CCF2-4A2F-936E-944E68EA0C71}" srcOrd="3" destOrd="0" presId="urn:microsoft.com/office/officeart/2018/5/layout/IconLeafLabelList"/>
    <dgm:cxn modelId="{DBDA756D-4400-41C5-9595-18AE0D2348AA}" type="presParOf" srcId="{F1CFC20A-415E-42E8-8C58-535D650A1FE9}" destId="{A4C9C935-6440-40B4-9CE0-0748AD63FFAC}" srcOrd="4" destOrd="0" presId="urn:microsoft.com/office/officeart/2018/5/layout/IconLeafLabelList"/>
    <dgm:cxn modelId="{471B617D-691F-43BD-95ED-7C80A096837C}" type="presParOf" srcId="{A4C9C935-6440-40B4-9CE0-0748AD63FFAC}" destId="{BB7BEA61-6326-4C15-9755-E8CC7E8990A1}" srcOrd="0" destOrd="0" presId="urn:microsoft.com/office/officeart/2018/5/layout/IconLeafLabelList"/>
    <dgm:cxn modelId="{FD39FEDF-8585-43C1-83C9-DD89C7509C06}" type="presParOf" srcId="{A4C9C935-6440-40B4-9CE0-0748AD63FFAC}" destId="{DAA0E8D6-6EF8-48C9-A7D1-62F232AB00FA}" srcOrd="1" destOrd="0" presId="urn:microsoft.com/office/officeart/2018/5/layout/IconLeafLabelList"/>
    <dgm:cxn modelId="{4473742E-59F9-4D0C-9F87-9F5FACC9D03D}" type="presParOf" srcId="{A4C9C935-6440-40B4-9CE0-0748AD63FFAC}" destId="{81DBA8CE-DB0F-4CA4-9B95-654BFCDD4949}" srcOrd="2" destOrd="0" presId="urn:microsoft.com/office/officeart/2018/5/layout/IconLeafLabelList"/>
    <dgm:cxn modelId="{DB3F597F-BFB4-4DC1-AF72-36F3316D44CB}" type="presParOf" srcId="{A4C9C935-6440-40B4-9CE0-0748AD63FFAC}" destId="{C9589F9D-930E-4A91-9DBC-8989BBBEBFE9}"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5F417D8-2DC5-46B6-8DD2-7B44BAC4288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D30D74A-43BB-4BBD-9F25-A0932991846D}">
      <dgm:prSet/>
      <dgm:spPr/>
      <dgm:t>
        <a:bodyPr/>
        <a:lstStyle/>
        <a:p>
          <a:pPr>
            <a:defRPr cap="all"/>
          </a:pPr>
          <a:r>
            <a:rPr lang="en-GB"/>
            <a:t>Green Have Florists Case Study (Provided)</a:t>
          </a:r>
          <a:endParaRPr lang="en-US"/>
        </a:p>
      </dgm:t>
    </dgm:pt>
    <dgm:pt modelId="{568EFD09-7D15-4A7A-ACE9-DA1395FA73EA}" type="parTrans" cxnId="{ABDD9916-362D-439B-8E2D-2A729AC88138}">
      <dgm:prSet/>
      <dgm:spPr/>
      <dgm:t>
        <a:bodyPr/>
        <a:lstStyle/>
        <a:p>
          <a:endParaRPr lang="en-US"/>
        </a:p>
      </dgm:t>
    </dgm:pt>
    <dgm:pt modelId="{1A6F594C-2E74-41A8-9591-F8B36FBCD7CD}" type="sibTrans" cxnId="{ABDD9916-362D-439B-8E2D-2A729AC88138}">
      <dgm:prSet/>
      <dgm:spPr/>
      <dgm:t>
        <a:bodyPr/>
        <a:lstStyle/>
        <a:p>
          <a:endParaRPr lang="en-US"/>
        </a:p>
      </dgm:t>
    </dgm:pt>
    <dgm:pt modelId="{D5BD87C9-84D5-4C5A-BE2E-0BC66192ADDA}">
      <dgm:prSet/>
      <dgm:spPr/>
      <dgm:t>
        <a:bodyPr/>
        <a:lstStyle/>
        <a:p>
          <a:pPr>
            <a:defRPr cap="all"/>
          </a:pPr>
          <a:r>
            <a:rPr lang="en-GB"/>
            <a:t>Retail and Marketing Trends (2024-2025)</a:t>
          </a:r>
          <a:endParaRPr lang="en-US"/>
        </a:p>
      </dgm:t>
    </dgm:pt>
    <dgm:pt modelId="{BBE04B36-14E8-4059-901A-E074FC6ECFAC}" type="parTrans" cxnId="{710D47B4-F8DC-40EF-8050-64EA37D45064}">
      <dgm:prSet/>
      <dgm:spPr/>
      <dgm:t>
        <a:bodyPr/>
        <a:lstStyle/>
        <a:p>
          <a:endParaRPr lang="en-US"/>
        </a:p>
      </dgm:t>
    </dgm:pt>
    <dgm:pt modelId="{6BFD5921-3806-46B0-92F3-5A10CCFF9EFB}" type="sibTrans" cxnId="{710D47B4-F8DC-40EF-8050-64EA37D45064}">
      <dgm:prSet/>
      <dgm:spPr/>
      <dgm:t>
        <a:bodyPr/>
        <a:lstStyle/>
        <a:p>
          <a:endParaRPr lang="en-US"/>
        </a:p>
      </dgm:t>
    </dgm:pt>
    <dgm:pt modelId="{7154C4E7-338F-47D4-A574-EA33CE273B96}">
      <dgm:prSet/>
      <dgm:spPr/>
      <dgm:t>
        <a:bodyPr/>
        <a:lstStyle/>
        <a:p>
          <a:pPr>
            <a:defRPr cap="all"/>
          </a:pPr>
          <a:r>
            <a:rPr lang="en-GB"/>
            <a:t>UK Floristry Market Reports</a:t>
          </a:r>
          <a:endParaRPr lang="en-US"/>
        </a:p>
      </dgm:t>
    </dgm:pt>
    <dgm:pt modelId="{49477489-92FE-4BD8-8EB2-D8F846D3B78C}" type="parTrans" cxnId="{3CBEE7DD-67EC-4DCB-91DD-EEEDF88D8D18}">
      <dgm:prSet/>
      <dgm:spPr/>
      <dgm:t>
        <a:bodyPr/>
        <a:lstStyle/>
        <a:p>
          <a:endParaRPr lang="en-US"/>
        </a:p>
      </dgm:t>
    </dgm:pt>
    <dgm:pt modelId="{4C9C23A4-96D7-4ED5-BB9A-3086767DF0A8}" type="sibTrans" cxnId="{3CBEE7DD-67EC-4DCB-91DD-EEEDF88D8D18}">
      <dgm:prSet/>
      <dgm:spPr/>
      <dgm:t>
        <a:bodyPr/>
        <a:lstStyle/>
        <a:p>
          <a:endParaRPr lang="en-US"/>
        </a:p>
      </dgm:t>
    </dgm:pt>
    <dgm:pt modelId="{56DDF560-8C6C-4D1F-8BCB-F6D3D4C94D7C}">
      <dgm:prSet/>
      <dgm:spPr/>
      <dgm:t>
        <a:bodyPr/>
        <a:lstStyle/>
        <a:p>
          <a:pPr>
            <a:defRPr cap="all"/>
          </a:pPr>
          <a:r>
            <a:rPr lang="en-GB"/>
            <a:t>Business Analysis Frameworks: 5W2H,PESTEL, Fishbone</a:t>
          </a:r>
          <a:endParaRPr lang="en-US"/>
        </a:p>
      </dgm:t>
    </dgm:pt>
    <dgm:pt modelId="{6EFB2398-ECF6-461D-8FE0-A2D6E6CC63A1}" type="parTrans" cxnId="{B8F52FEA-8D8B-41BE-B237-91CA1A50FCF2}">
      <dgm:prSet/>
      <dgm:spPr/>
      <dgm:t>
        <a:bodyPr/>
        <a:lstStyle/>
        <a:p>
          <a:endParaRPr lang="en-US"/>
        </a:p>
      </dgm:t>
    </dgm:pt>
    <dgm:pt modelId="{A53A1076-A25C-4EA2-A8E3-8E41CECCC829}" type="sibTrans" cxnId="{B8F52FEA-8D8B-41BE-B237-91CA1A50FCF2}">
      <dgm:prSet/>
      <dgm:spPr/>
      <dgm:t>
        <a:bodyPr/>
        <a:lstStyle/>
        <a:p>
          <a:endParaRPr lang="en-US"/>
        </a:p>
      </dgm:t>
    </dgm:pt>
    <dgm:pt modelId="{B57312F2-C482-49D5-8CA5-774CFA8EB7EF}" type="pres">
      <dgm:prSet presAssocID="{A5F417D8-2DC5-46B6-8DD2-7B44BAC4288A}" presName="root" presStyleCnt="0">
        <dgm:presLayoutVars>
          <dgm:dir/>
          <dgm:resizeHandles val="exact"/>
        </dgm:presLayoutVars>
      </dgm:prSet>
      <dgm:spPr/>
    </dgm:pt>
    <dgm:pt modelId="{02A4974B-97B6-401B-8A06-A99FDD35447A}" type="pres">
      <dgm:prSet presAssocID="{ED30D74A-43BB-4BBD-9F25-A0932991846D}" presName="compNode" presStyleCnt="0"/>
      <dgm:spPr/>
    </dgm:pt>
    <dgm:pt modelId="{D55D5283-E80D-4258-A9F8-714A3B04F3F0}" type="pres">
      <dgm:prSet presAssocID="{ED30D74A-43BB-4BBD-9F25-A0932991846D}" presName="iconBgRect" presStyleLbl="bgShp" presStyleIdx="0" presStyleCnt="4"/>
      <dgm:spPr>
        <a:prstGeom prst="round2DiagRect">
          <a:avLst>
            <a:gd name="adj1" fmla="val 29727"/>
            <a:gd name="adj2" fmla="val 0"/>
          </a:avLst>
        </a:prstGeom>
      </dgm:spPr>
    </dgm:pt>
    <dgm:pt modelId="{41C7E308-B72F-4070-84C4-4403052A03C5}" type="pres">
      <dgm:prSet presAssocID="{ED30D74A-43BB-4BBD-9F25-A093299184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lm tree"/>
        </a:ext>
      </dgm:extLst>
    </dgm:pt>
    <dgm:pt modelId="{6D38FC09-FC95-47BC-B553-AEBD185F507A}" type="pres">
      <dgm:prSet presAssocID="{ED30D74A-43BB-4BBD-9F25-A0932991846D}" presName="spaceRect" presStyleCnt="0"/>
      <dgm:spPr/>
    </dgm:pt>
    <dgm:pt modelId="{F8FAD60D-9F7B-4E27-8780-B6FBA5A17AB0}" type="pres">
      <dgm:prSet presAssocID="{ED30D74A-43BB-4BBD-9F25-A0932991846D}" presName="textRect" presStyleLbl="revTx" presStyleIdx="0" presStyleCnt="4">
        <dgm:presLayoutVars>
          <dgm:chMax val="1"/>
          <dgm:chPref val="1"/>
        </dgm:presLayoutVars>
      </dgm:prSet>
      <dgm:spPr/>
    </dgm:pt>
    <dgm:pt modelId="{2B3679BA-2124-4B01-B56C-A72E24C3E7C6}" type="pres">
      <dgm:prSet presAssocID="{1A6F594C-2E74-41A8-9591-F8B36FBCD7CD}" presName="sibTrans" presStyleCnt="0"/>
      <dgm:spPr/>
    </dgm:pt>
    <dgm:pt modelId="{126120A4-4750-45AE-9806-A7AB6394A338}" type="pres">
      <dgm:prSet presAssocID="{D5BD87C9-84D5-4C5A-BE2E-0BC66192ADDA}" presName="compNode" presStyleCnt="0"/>
      <dgm:spPr/>
    </dgm:pt>
    <dgm:pt modelId="{C1A93721-1C4A-4AA5-A73F-3571349355A4}" type="pres">
      <dgm:prSet presAssocID="{D5BD87C9-84D5-4C5A-BE2E-0BC66192ADDA}" presName="iconBgRect" presStyleLbl="bgShp" presStyleIdx="1" presStyleCnt="4"/>
      <dgm:spPr>
        <a:prstGeom prst="round2DiagRect">
          <a:avLst>
            <a:gd name="adj1" fmla="val 29727"/>
            <a:gd name="adj2" fmla="val 0"/>
          </a:avLst>
        </a:prstGeom>
      </dgm:spPr>
    </dgm:pt>
    <dgm:pt modelId="{3963B2D3-AE08-441B-93E9-B8A427788206}" type="pres">
      <dgm:prSet presAssocID="{D5BD87C9-84D5-4C5A-BE2E-0BC66192ADD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793A251C-0EA9-44A6-ABC3-83315B2A9985}" type="pres">
      <dgm:prSet presAssocID="{D5BD87C9-84D5-4C5A-BE2E-0BC66192ADDA}" presName="spaceRect" presStyleCnt="0"/>
      <dgm:spPr/>
    </dgm:pt>
    <dgm:pt modelId="{B6A98CBE-214B-4E2C-A788-7FC63C0A5890}" type="pres">
      <dgm:prSet presAssocID="{D5BD87C9-84D5-4C5A-BE2E-0BC66192ADDA}" presName="textRect" presStyleLbl="revTx" presStyleIdx="1" presStyleCnt="4">
        <dgm:presLayoutVars>
          <dgm:chMax val="1"/>
          <dgm:chPref val="1"/>
        </dgm:presLayoutVars>
      </dgm:prSet>
      <dgm:spPr/>
    </dgm:pt>
    <dgm:pt modelId="{A283FC12-A5B6-4718-88EF-DCF94A4D9635}" type="pres">
      <dgm:prSet presAssocID="{6BFD5921-3806-46B0-92F3-5A10CCFF9EFB}" presName="sibTrans" presStyleCnt="0"/>
      <dgm:spPr/>
    </dgm:pt>
    <dgm:pt modelId="{90711412-3DBC-433B-B88A-C67C661E8098}" type="pres">
      <dgm:prSet presAssocID="{7154C4E7-338F-47D4-A574-EA33CE273B96}" presName="compNode" presStyleCnt="0"/>
      <dgm:spPr/>
    </dgm:pt>
    <dgm:pt modelId="{7349309F-0371-4A0A-9508-F5881755AB62}" type="pres">
      <dgm:prSet presAssocID="{7154C4E7-338F-47D4-A574-EA33CE273B96}" presName="iconBgRect" presStyleLbl="bgShp" presStyleIdx="2" presStyleCnt="4"/>
      <dgm:spPr>
        <a:prstGeom prst="round2DiagRect">
          <a:avLst>
            <a:gd name="adj1" fmla="val 29727"/>
            <a:gd name="adj2" fmla="val 0"/>
          </a:avLst>
        </a:prstGeom>
      </dgm:spPr>
    </dgm:pt>
    <dgm:pt modelId="{F17AAA10-3E7F-481B-9E22-4F1D324235CE}" type="pres">
      <dgm:prSet presAssocID="{7154C4E7-338F-47D4-A574-EA33CE273B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032410A5-3399-49C4-A1A7-D2ADCD7E12F8}" type="pres">
      <dgm:prSet presAssocID="{7154C4E7-338F-47D4-A574-EA33CE273B96}" presName="spaceRect" presStyleCnt="0"/>
      <dgm:spPr/>
    </dgm:pt>
    <dgm:pt modelId="{B7136D58-19A0-45AA-9985-A6ADF7A82839}" type="pres">
      <dgm:prSet presAssocID="{7154C4E7-338F-47D4-A574-EA33CE273B96}" presName="textRect" presStyleLbl="revTx" presStyleIdx="2" presStyleCnt="4">
        <dgm:presLayoutVars>
          <dgm:chMax val="1"/>
          <dgm:chPref val="1"/>
        </dgm:presLayoutVars>
      </dgm:prSet>
      <dgm:spPr/>
    </dgm:pt>
    <dgm:pt modelId="{065D449E-D6AC-408E-9943-F510E04DEF17}" type="pres">
      <dgm:prSet presAssocID="{4C9C23A4-96D7-4ED5-BB9A-3086767DF0A8}" presName="sibTrans" presStyleCnt="0"/>
      <dgm:spPr/>
    </dgm:pt>
    <dgm:pt modelId="{D8390255-A7BF-47FE-9CEC-20B4CC3D8B9A}" type="pres">
      <dgm:prSet presAssocID="{56DDF560-8C6C-4D1F-8BCB-F6D3D4C94D7C}" presName="compNode" presStyleCnt="0"/>
      <dgm:spPr/>
    </dgm:pt>
    <dgm:pt modelId="{AF0261F6-1D34-4FDB-BB9F-A8C7255CB7AE}" type="pres">
      <dgm:prSet presAssocID="{56DDF560-8C6C-4D1F-8BCB-F6D3D4C94D7C}" presName="iconBgRect" presStyleLbl="bgShp" presStyleIdx="3" presStyleCnt="4"/>
      <dgm:spPr>
        <a:prstGeom prst="round2DiagRect">
          <a:avLst>
            <a:gd name="adj1" fmla="val 29727"/>
            <a:gd name="adj2" fmla="val 0"/>
          </a:avLst>
        </a:prstGeom>
      </dgm:spPr>
    </dgm:pt>
    <dgm:pt modelId="{66219C6B-6ED6-4901-9C47-1384414A3DE7}" type="pres">
      <dgm:prSet presAssocID="{56DDF560-8C6C-4D1F-8BCB-F6D3D4C94D7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3022E537-0F21-4A65-8FCD-038BFE0BD176}" type="pres">
      <dgm:prSet presAssocID="{56DDF560-8C6C-4D1F-8BCB-F6D3D4C94D7C}" presName="spaceRect" presStyleCnt="0"/>
      <dgm:spPr/>
    </dgm:pt>
    <dgm:pt modelId="{7EE4958F-0F2E-4EEA-B36E-E8C59D322581}" type="pres">
      <dgm:prSet presAssocID="{56DDF560-8C6C-4D1F-8BCB-F6D3D4C94D7C}" presName="textRect" presStyleLbl="revTx" presStyleIdx="3" presStyleCnt="4">
        <dgm:presLayoutVars>
          <dgm:chMax val="1"/>
          <dgm:chPref val="1"/>
        </dgm:presLayoutVars>
      </dgm:prSet>
      <dgm:spPr/>
    </dgm:pt>
  </dgm:ptLst>
  <dgm:cxnLst>
    <dgm:cxn modelId="{1F5E0203-FDB6-4C32-B4F6-43480EEC35FC}" type="presOf" srcId="{56DDF560-8C6C-4D1F-8BCB-F6D3D4C94D7C}" destId="{7EE4958F-0F2E-4EEA-B36E-E8C59D322581}" srcOrd="0" destOrd="0" presId="urn:microsoft.com/office/officeart/2018/5/layout/IconLeafLabelList"/>
    <dgm:cxn modelId="{ABDD9916-362D-439B-8E2D-2A729AC88138}" srcId="{A5F417D8-2DC5-46B6-8DD2-7B44BAC4288A}" destId="{ED30D74A-43BB-4BBD-9F25-A0932991846D}" srcOrd="0" destOrd="0" parTransId="{568EFD09-7D15-4A7A-ACE9-DA1395FA73EA}" sibTransId="{1A6F594C-2E74-41A8-9591-F8B36FBCD7CD}"/>
    <dgm:cxn modelId="{10698327-AE2D-47CA-AC02-11C49A0BEC65}" type="presOf" srcId="{D5BD87C9-84D5-4C5A-BE2E-0BC66192ADDA}" destId="{B6A98CBE-214B-4E2C-A788-7FC63C0A5890}" srcOrd="0" destOrd="0" presId="urn:microsoft.com/office/officeart/2018/5/layout/IconLeafLabelList"/>
    <dgm:cxn modelId="{B8BC0346-6A55-4154-9643-39E68041D0BA}" type="presOf" srcId="{ED30D74A-43BB-4BBD-9F25-A0932991846D}" destId="{F8FAD60D-9F7B-4E27-8780-B6FBA5A17AB0}" srcOrd="0" destOrd="0" presId="urn:microsoft.com/office/officeart/2018/5/layout/IconLeafLabelList"/>
    <dgm:cxn modelId="{75FB7A85-1581-424E-9F9A-CF3B614902AE}" type="presOf" srcId="{7154C4E7-338F-47D4-A574-EA33CE273B96}" destId="{B7136D58-19A0-45AA-9985-A6ADF7A82839}" srcOrd="0" destOrd="0" presId="urn:microsoft.com/office/officeart/2018/5/layout/IconLeafLabelList"/>
    <dgm:cxn modelId="{710D47B4-F8DC-40EF-8050-64EA37D45064}" srcId="{A5F417D8-2DC5-46B6-8DD2-7B44BAC4288A}" destId="{D5BD87C9-84D5-4C5A-BE2E-0BC66192ADDA}" srcOrd="1" destOrd="0" parTransId="{BBE04B36-14E8-4059-901A-E074FC6ECFAC}" sibTransId="{6BFD5921-3806-46B0-92F3-5A10CCFF9EFB}"/>
    <dgm:cxn modelId="{3CBEE7DD-67EC-4DCB-91DD-EEEDF88D8D18}" srcId="{A5F417D8-2DC5-46B6-8DD2-7B44BAC4288A}" destId="{7154C4E7-338F-47D4-A574-EA33CE273B96}" srcOrd="2" destOrd="0" parTransId="{49477489-92FE-4BD8-8EB2-D8F846D3B78C}" sibTransId="{4C9C23A4-96D7-4ED5-BB9A-3086767DF0A8}"/>
    <dgm:cxn modelId="{F9F65EE9-21F1-4471-9700-AC72F29324E1}" type="presOf" srcId="{A5F417D8-2DC5-46B6-8DD2-7B44BAC4288A}" destId="{B57312F2-C482-49D5-8CA5-774CFA8EB7EF}" srcOrd="0" destOrd="0" presId="urn:microsoft.com/office/officeart/2018/5/layout/IconLeafLabelList"/>
    <dgm:cxn modelId="{B8F52FEA-8D8B-41BE-B237-91CA1A50FCF2}" srcId="{A5F417D8-2DC5-46B6-8DD2-7B44BAC4288A}" destId="{56DDF560-8C6C-4D1F-8BCB-F6D3D4C94D7C}" srcOrd="3" destOrd="0" parTransId="{6EFB2398-ECF6-461D-8FE0-A2D6E6CC63A1}" sibTransId="{A53A1076-A25C-4EA2-A8E3-8E41CECCC829}"/>
    <dgm:cxn modelId="{CB8727EB-8A23-497B-A844-3538A140441E}" type="presParOf" srcId="{B57312F2-C482-49D5-8CA5-774CFA8EB7EF}" destId="{02A4974B-97B6-401B-8A06-A99FDD35447A}" srcOrd="0" destOrd="0" presId="urn:microsoft.com/office/officeart/2018/5/layout/IconLeafLabelList"/>
    <dgm:cxn modelId="{C1EA952B-D271-4C7A-B2D2-CC7294FE276E}" type="presParOf" srcId="{02A4974B-97B6-401B-8A06-A99FDD35447A}" destId="{D55D5283-E80D-4258-A9F8-714A3B04F3F0}" srcOrd="0" destOrd="0" presId="urn:microsoft.com/office/officeart/2018/5/layout/IconLeafLabelList"/>
    <dgm:cxn modelId="{FDE7066C-FA7E-4C3C-8002-9B1F9500F827}" type="presParOf" srcId="{02A4974B-97B6-401B-8A06-A99FDD35447A}" destId="{41C7E308-B72F-4070-84C4-4403052A03C5}" srcOrd="1" destOrd="0" presId="urn:microsoft.com/office/officeart/2018/5/layout/IconLeafLabelList"/>
    <dgm:cxn modelId="{0FE07967-043C-4A19-B3E1-AA6AD2E2C5D4}" type="presParOf" srcId="{02A4974B-97B6-401B-8A06-A99FDD35447A}" destId="{6D38FC09-FC95-47BC-B553-AEBD185F507A}" srcOrd="2" destOrd="0" presId="urn:microsoft.com/office/officeart/2018/5/layout/IconLeafLabelList"/>
    <dgm:cxn modelId="{2AD7E8C2-3596-413C-B8E8-580EC0DC8BB8}" type="presParOf" srcId="{02A4974B-97B6-401B-8A06-A99FDD35447A}" destId="{F8FAD60D-9F7B-4E27-8780-B6FBA5A17AB0}" srcOrd="3" destOrd="0" presId="urn:microsoft.com/office/officeart/2018/5/layout/IconLeafLabelList"/>
    <dgm:cxn modelId="{DD1D3FB9-E266-47D2-8F2A-7ED54EAAE0BA}" type="presParOf" srcId="{B57312F2-C482-49D5-8CA5-774CFA8EB7EF}" destId="{2B3679BA-2124-4B01-B56C-A72E24C3E7C6}" srcOrd="1" destOrd="0" presId="urn:microsoft.com/office/officeart/2018/5/layout/IconLeafLabelList"/>
    <dgm:cxn modelId="{02C88D26-A9BF-41BD-BC53-161BBFB966DF}" type="presParOf" srcId="{B57312F2-C482-49D5-8CA5-774CFA8EB7EF}" destId="{126120A4-4750-45AE-9806-A7AB6394A338}" srcOrd="2" destOrd="0" presId="urn:microsoft.com/office/officeart/2018/5/layout/IconLeafLabelList"/>
    <dgm:cxn modelId="{238285D6-C951-4FFB-9D9C-D0FD66EC753F}" type="presParOf" srcId="{126120A4-4750-45AE-9806-A7AB6394A338}" destId="{C1A93721-1C4A-4AA5-A73F-3571349355A4}" srcOrd="0" destOrd="0" presId="urn:microsoft.com/office/officeart/2018/5/layout/IconLeafLabelList"/>
    <dgm:cxn modelId="{F2856C06-9145-4A16-9E79-016822B33D9E}" type="presParOf" srcId="{126120A4-4750-45AE-9806-A7AB6394A338}" destId="{3963B2D3-AE08-441B-93E9-B8A427788206}" srcOrd="1" destOrd="0" presId="urn:microsoft.com/office/officeart/2018/5/layout/IconLeafLabelList"/>
    <dgm:cxn modelId="{870C69FD-0AF7-426E-AC9C-2551789847F0}" type="presParOf" srcId="{126120A4-4750-45AE-9806-A7AB6394A338}" destId="{793A251C-0EA9-44A6-ABC3-83315B2A9985}" srcOrd="2" destOrd="0" presId="urn:microsoft.com/office/officeart/2018/5/layout/IconLeafLabelList"/>
    <dgm:cxn modelId="{3791EB81-015C-44B9-BD9C-385E5417570D}" type="presParOf" srcId="{126120A4-4750-45AE-9806-A7AB6394A338}" destId="{B6A98CBE-214B-4E2C-A788-7FC63C0A5890}" srcOrd="3" destOrd="0" presId="urn:microsoft.com/office/officeart/2018/5/layout/IconLeafLabelList"/>
    <dgm:cxn modelId="{285F2520-1673-47CF-AF4E-4A4806B5A0A0}" type="presParOf" srcId="{B57312F2-C482-49D5-8CA5-774CFA8EB7EF}" destId="{A283FC12-A5B6-4718-88EF-DCF94A4D9635}" srcOrd="3" destOrd="0" presId="urn:microsoft.com/office/officeart/2018/5/layout/IconLeafLabelList"/>
    <dgm:cxn modelId="{0C42C75F-CDDF-4EA3-BA61-C9652514D97A}" type="presParOf" srcId="{B57312F2-C482-49D5-8CA5-774CFA8EB7EF}" destId="{90711412-3DBC-433B-B88A-C67C661E8098}" srcOrd="4" destOrd="0" presId="urn:microsoft.com/office/officeart/2018/5/layout/IconLeafLabelList"/>
    <dgm:cxn modelId="{5D24D359-8874-4206-BADD-5509D170E042}" type="presParOf" srcId="{90711412-3DBC-433B-B88A-C67C661E8098}" destId="{7349309F-0371-4A0A-9508-F5881755AB62}" srcOrd="0" destOrd="0" presId="urn:microsoft.com/office/officeart/2018/5/layout/IconLeafLabelList"/>
    <dgm:cxn modelId="{821AC20D-01BC-498F-9082-047B8C1A8E3F}" type="presParOf" srcId="{90711412-3DBC-433B-B88A-C67C661E8098}" destId="{F17AAA10-3E7F-481B-9E22-4F1D324235CE}" srcOrd="1" destOrd="0" presId="urn:microsoft.com/office/officeart/2018/5/layout/IconLeafLabelList"/>
    <dgm:cxn modelId="{2290B3D6-FAA6-4BF3-A15D-1837FA8E0085}" type="presParOf" srcId="{90711412-3DBC-433B-B88A-C67C661E8098}" destId="{032410A5-3399-49C4-A1A7-D2ADCD7E12F8}" srcOrd="2" destOrd="0" presId="urn:microsoft.com/office/officeart/2018/5/layout/IconLeafLabelList"/>
    <dgm:cxn modelId="{EF3D47DA-DF9D-4739-BC92-1343A7A127BF}" type="presParOf" srcId="{90711412-3DBC-433B-B88A-C67C661E8098}" destId="{B7136D58-19A0-45AA-9985-A6ADF7A82839}" srcOrd="3" destOrd="0" presId="urn:microsoft.com/office/officeart/2018/5/layout/IconLeafLabelList"/>
    <dgm:cxn modelId="{AA7AB4F5-2A14-4363-B719-2EDFEF8E4583}" type="presParOf" srcId="{B57312F2-C482-49D5-8CA5-774CFA8EB7EF}" destId="{065D449E-D6AC-408E-9943-F510E04DEF17}" srcOrd="5" destOrd="0" presId="urn:microsoft.com/office/officeart/2018/5/layout/IconLeafLabelList"/>
    <dgm:cxn modelId="{5B193AA0-C161-42AB-83AE-E77286413768}" type="presParOf" srcId="{B57312F2-C482-49D5-8CA5-774CFA8EB7EF}" destId="{D8390255-A7BF-47FE-9CEC-20B4CC3D8B9A}" srcOrd="6" destOrd="0" presId="urn:microsoft.com/office/officeart/2018/5/layout/IconLeafLabelList"/>
    <dgm:cxn modelId="{0E742D43-9A26-4C34-9F47-C080B28F5B91}" type="presParOf" srcId="{D8390255-A7BF-47FE-9CEC-20B4CC3D8B9A}" destId="{AF0261F6-1D34-4FDB-BB9F-A8C7255CB7AE}" srcOrd="0" destOrd="0" presId="urn:microsoft.com/office/officeart/2018/5/layout/IconLeafLabelList"/>
    <dgm:cxn modelId="{50B22069-00DA-4E5A-AB7C-A45D89C306F4}" type="presParOf" srcId="{D8390255-A7BF-47FE-9CEC-20B4CC3D8B9A}" destId="{66219C6B-6ED6-4901-9C47-1384414A3DE7}" srcOrd="1" destOrd="0" presId="urn:microsoft.com/office/officeart/2018/5/layout/IconLeafLabelList"/>
    <dgm:cxn modelId="{B1FEF20A-9473-467F-866D-3FA4E7FADE09}" type="presParOf" srcId="{D8390255-A7BF-47FE-9CEC-20B4CC3D8B9A}" destId="{3022E537-0F21-4A65-8FCD-038BFE0BD176}" srcOrd="2" destOrd="0" presId="urn:microsoft.com/office/officeart/2018/5/layout/IconLeafLabelList"/>
    <dgm:cxn modelId="{B26AE978-F93F-4E0B-9731-BF0697FD42AB}" type="presParOf" srcId="{D8390255-A7BF-47FE-9CEC-20B4CC3D8B9A}" destId="{7EE4958F-0F2E-4EEA-B36E-E8C59D32258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36584-66D3-4CF8-AD99-1FF46AAB560B}">
      <dsp:nvSpPr>
        <dsp:cNvPr id="0" name=""/>
        <dsp:cNvSpPr/>
      </dsp:nvSpPr>
      <dsp:spPr>
        <a:xfrm>
          <a:off x="583721" y="156248"/>
          <a:ext cx="679482" cy="6794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68EA53-7B4D-42C5-AB2C-61CA6B6F0DC9}">
      <dsp:nvSpPr>
        <dsp:cNvPr id="0" name=""/>
        <dsp:cNvSpPr/>
      </dsp:nvSpPr>
      <dsp:spPr>
        <a:xfrm>
          <a:off x="168481" y="1080423"/>
          <a:ext cx="1509960" cy="60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30% decline in in-store sales in the past 12 months</a:t>
          </a:r>
        </a:p>
      </dsp:txBody>
      <dsp:txXfrm>
        <a:off x="168481" y="1080423"/>
        <a:ext cx="1509960" cy="603984"/>
      </dsp:txXfrm>
    </dsp:sp>
    <dsp:sp modelId="{EE465E09-12B7-4434-B260-570768D8138D}">
      <dsp:nvSpPr>
        <dsp:cNvPr id="0" name=""/>
        <dsp:cNvSpPr/>
      </dsp:nvSpPr>
      <dsp:spPr>
        <a:xfrm>
          <a:off x="2357925" y="156248"/>
          <a:ext cx="679482" cy="6794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28DBA4-E967-4C89-AF44-114CED7AE3AE}">
      <dsp:nvSpPr>
        <dsp:cNvPr id="0" name=""/>
        <dsp:cNvSpPr/>
      </dsp:nvSpPr>
      <dsp:spPr>
        <a:xfrm>
          <a:off x="1942686" y="1080423"/>
          <a:ext cx="1509960" cy="60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Reduced foot traffic due to fewer nearby shops and rise of online shopping</a:t>
          </a:r>
        </a:p>
      </dsp:txBody>
      <dsp:txXfrm>
        <a:off x="1942686" y="1080423"/>
        <a:ext cx="1509960" cy="603984"/>
      </dsp:txXfrm>
    </dsp:sp>
    <dsp:sp modelId="{86EB108C-EC94-4A9C-95E4-8C4BA19C5A74}">
      <dsp:nvSpPr>
        <dsp:cNvPr id="0" name=""/>
        <dsp:cNvSpPr/>
      </dsp:nvSpPr>
      <dsp:spPr>
        <a:xfrm>
          <a:off x="583721" y="2061898"/>
          <a:ext cx="679482" cy="6794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4EE0A8-4948-4B4A-9B01-1214E6AD8134}">
      <dsp:nvSpPr>
        <dsp:cNvPr id="0" name=""/>
        <dsp:cNvSpPr/>
      </dsp:nvSpPr>
      <dsp:spPr>
        <a:xfrm>
          <a:off x="168481" y="2986072"/>
          <a:ext cx="1509960" cy="60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Rising costs of imported flowers and sustainable materials</a:t>
          </a:r>
        </a:p>
      </dsp:txBody>
      <dsp:txXfrm>
        <a:off x="168481" y="2986072"/>
        <a:ext cx="1509960" cy="603984"/>
      </dsp:txXfrm>
    </dsp:sp>
    <dsp:sp modelId="{5DF41BE6-9CB7-4A96-9CDD-D4E9518217A4}">
      <dsp:nvSpPr>
        <dsp:cNvPr id="0" name=""/>
        <dsp:cNvSpPr/>
      </dsp:nvSpPr>
      <dsp:spPr>
        <a:xfrm>
          <a:off x="2357925" y="2061898"/>
          <a:ext cx="679482" cy="6794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F56CAD-5255-4A1B-8449-4AB536B6732B}">
      <dsp:nvSpPr>
        <dsp:cNvPr id="0" name=""/>
        <dsp:cNvSpPr/>
      </dsp:nvSpPr>
      <dsp:spPr>
        <a:xfrm>
          <a:off x="1942686" y="2986072"/>
          <a:ext cx="1509960" cy="60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Website is outdated and hard to navigate</a:t>
          </a:r>
        </a:p>
      </dsp:txBody>
      <dsp:txXfrm>
        <a:off x="1942686" y="2986072"/>
        <a:ext cx="1509960" cy="603984"/>
      </dsp:txXfrm>
    </dsp:sp>
    <dsp:sp modelId="{4FE3062E-3E8D-4D44-98F4-9C2D66B2F875}">
      <dsp:nvSpPr>
        <dsp:cNvPr id="0" name=""/>
        <dsp:cNvSpPr/>
      </dsp:nvSpPr>
      <dsp:spPr>
        <a:xfrm>
          <a:off x="1470823" y="3967547"/>
          <a:ext cx="679482" cy="6794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B8665F-89F1-444F-B6D5-E6581590286B}">
      <dsp:nvSpPr>
        <dsp:cNvPr id="0" name=""/>
        <dsp:cNvSpPr/>
      </dsp:nvSpPr>
      <dsp:spPr>
        <a:xfrm>
          <a:off x="1055584" y="4891721"/>
          <a:ext cx="1509960" cy="60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 New competitors with strong digital presence</a:t>
          </a:r>
        </a:p>
      </dsp:txBody>
      <dsp:txXfrm>
        <a:off x="1055584" y="4891721"/>
        <a:ext cx="1509960" cy="6039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12C02-77EC-4DBA-9793-FAC8025DECBC}">
      <dsp:nvSpPr>
        <dsp:cNvPr id="0" name=""/>
        <dsp:cNvSpPr/>
      </dsp:nvSpPr>
      <dsp:spPr>
        <a:xfrm>
          <a:off x="0" y="218479"/>
          <a:ext cx="2536031" cy="152161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 What – Decline in sales and profitability</a:t>
          </a:r>
        </a:p>
      </dsp:txBody>
      <dsp:txXfrm>
        <a:off x="0" y="218479"/>
        <a:ext cx="2536031" cy="1521618"/>
      </dsp:txXfrm>
    </dsp:sp>
    <dsp:sp modelId="{4D6488BA-2980-4AAB-9E0C-EF32C50DE0CA}">
      <dsp:nvSpPr>
        <dsp:cNvPr id="0" name=""/>
        <dsp:cNvSpPr/>
      </dsp:nvSpPr>
      <dsp:spPr>
        <a:xfrm>
          <a:off x="2789634" y="218479"/>
          <a:ext cx="2536031" cy="1521618"/>
        </a:xfrm>
        <a:prstGeom prst="rect">
          <a:avLst/>
        </a:prstGeom>
        <a:solidFill>
          <a:schemeClr val="accent2">
            <a:hueOff val="936304"/>
            <a:satOff val="-1168"/>
            <a:lumOff val="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 Who – Green Haven Florists (Liam and Priya Patel)</a:t>
          </a:r>
        </a:p>
      </dsp:txBody>
      <dsp:txXfrm>
        <a:off x="2789634" y="218479"/>
        <a:ext cx="2536031" cy="1521618"/>
      </dsp:txXfrm>
    </dsp:sp>
    <dsp:sp modelId="{84729F12-B509-4981-AA17-5E90C8E1FC86}">
      <dsp:nvSpPr>
        <dsp:cNvPr id="0" name=""/>
        <dsp:cNvSpPr/>
      </dsp:nvSpPr>
      <dsp:spPr>
        <a:xfrm>
          <a:off x="5579268" y="218479"/>
          <a:ext cx="2536031" cy="1521618"/>
        </a:xfrm>
        <a:prstGeom prst="rect">
          <a:avLst/>
        </a:prstGeom>
        <a:solidFill>
          <a:schemeClr val="accent2">
            <a:hueOff val="1872608"/>
            <a:satOff val="-233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 When – Over the past 12 months</a:t>
          </a:r>
        </a:p>
      </dsp:txBody>
      <dsp:txXfrm>
        <a:off x="5579268" y="218479"/>
        <a:ext cx="2536031" cy="1521618"/>
      </dsp:txXfrm>
    </dsp:sp>
    <dsp:sp modelId="{B214C818-F8D6-4B9B-9D46-E04F1D846F0E}">
      <dsp:nvSpPr>
        <dsp:cNvPr id="0" name=""/>
        <dsp:cNvSpPr/>
      </dsp:nvSpPr>
      <dsp:spPr>
        <a:xfrm>
          <a:off x="0" y="1993701"/>
          <a:ext cx="2536031" cy="1521618"/>
        </a:xfrm>
        <a:prstGeom prst="rect">
          <a:avLst/>
        </a:prstGeom>
        <a:solidFill>
          <a:schemeClr val="accent2">
            <a:hueOff val="2808911"/>
            <a:satOff val="-3503"/>
            <a:lumOff val="8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 Where – Norwich high street location</a:t>
          </a:r>
        </a:p>
      </dsp:txBody>
      <dsp:txXfrm>
        <a:off x="0" y="1993701"/>
        <a:ext cx="2536031" cy="1521618"/>
      </dsp:txXfrm>
    </dsp:sp>
    <dsp:sp modelId="{F821354D-BD86-40DD-961C-AF9C32D6C062}">
      <dsp:nvSpPr>
        <dsp:cNvPr id="0" name=""/>
        <dsp:cNvSpPr/>
      </dsp:nvSpPr>
      <dsp:spPr>
        <a:xfrm>
          <a:off x="2789634" y="1993701"/>
          <a:ext cx="2536031" cy="1521618"/>
        </a:xfrm>
        <a:prstGeom prst="rect">
          <a:avLst/>
        </a:prstGeom>
        <a:solidFill>
          <a:schemeClr val="accent2">
            <a:hueOff val="3745215"/>
            <a:satOff val="-4671"/>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 Why – Customer shift to online shopping and competition</a:t>
          </a:r>
        </a:p>
      </dsp:txBody>
      <dsp:txXfrm>
        <a:off x="2789634" y="1993701"/>
        <a:ext cx="2536031" cy="1521618"/>
      </dsp:txXfrm>
    </dsp:sp>
    <dsp:sp modelId="{064B9181-6F0D-41F4-928B-64FDD1297C64}">
      <dsp:nvSpPr>
        <dsp:cNvPr id="0" name=""/>
        <dsp:cNvSpPr/>
      </dsp:nvSpPr>
      <dsp:spPr>
        <a:xfrm>
          <a:off x="5579268" y="1993701"/>
          <a:ext cx="2536031" cy="1521618"/>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 How – Reduced footfall, outdated website, high operating costs</a:t>
          </a:r>
        </a:p>
      </dsp:txBody>
      <dsp:txXfrm>
        <a:off x="5579268" y="1993701"/>
        <a:ext cx="2536031" cy="15216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876011-E1F1-4781-B352-4BD4347972BE}">
      <dsp:nvSpPr>
        <dsp:cNvPr id="0" name=""/>
        <dsp:cNvSpPr/>
      </dsp:nvSpPr>
      <dsp:spPr>
        <a:xfrm>
          <a:off x="350687" y="791118"/>
          <a:ext cx="1093710" cy="10937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5A68F8-AC91-4BAB-916C-5BE08417EE49}">
      <dsp:nvSpPr>
        <dsp:cNvPr id="0" name=""/>
        <dsp:cNvSpPr/>
      </dsp:nvSpPr>
      <dsp:spPr>
        <a:xfrm>
          <a:off x="583773" y="1024204"/>
          <a:ext cx="627539" cy="6275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BF2330-3B0C-4F68-8307-0F0BA1FBDD36}">
      <dsp:nvSpPr>
        <dsp:cNvPr id="0" name=""/>
        <dsp:cNvSpPr/>
      </dsp:nvSpPr>
      <dsp:spPr>
        <a:xfrm>
          <a:off x="1058" y="2225493"/>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Customers value quality and creativity of arrangements</a:t>
          </a:r>
        </a:p>
      </dsp:txBody>
      <dsp:txXfrm>
        <a:off x="1058" y="2225493"/>
        <a:ext cx="1792968" cy="717187"/>
      </dsp:txXfrm>
    </dsp:sp>
    <dsp:sp modelId="{5DF653CE-8FFA-4F81-8C94-7C43C7CAC1BE}">
      <dsp:nvSpPr>
        <dsp:cNvPr id="0" name=""/>
        <dsp:cNvSpPr/>
      </dsp:nvSpPr>
      <dsp:spPr>
        <a:xfrm>
          <a:off x="2457425" y="791118"/>
          <a:ext cx="1093710" cy="10937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879F72-9C61-4357-B42A-86AEBB2E1139}">
      <dsp:nvSpPr>
        <dsp:cNvPr id="0" name=""/>
        <dsp:cNvSpPr/>
      </dsp:nvSpPr>
      <dsp:spPr>
        <a:xfrm>
          <a:off x="2690511" y="1024204"/>
          <a:ext cx="627539" cy="6275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B3CEA2-73C8-4BCB-BDDE-E03AAE5159B7}">
      <dsp:nvSpPr>
        <dsp:cNvPr id="0" name=""/>
        <dsp:cNvSpPr/>
      </dsp:nvSpPr>
      <dsp:spPr>
        <a:xfrm>
          <a:off x="2107796" y="2225493"/>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Complaints: outdated website, limited delivery options</a:t>
          </a:r>
        </a:p>
      </dsp:txBody>
      <dsp:txXfrm>
        <a:off x="2107796" y="2225493"/>
        <a:ext cx="1792968" cy="717187"/>
      </dsp:txXfrm>
    </dsp:sp>
    <dsp:sp modelId="{0E3C9D6A-27D3-4CDF-9BFD-61C313AD6531}">
      <dsp:nvSpPr>
        <dsp:cNvPr id="0" name=""/>
        <dsp:cNvSpPr/>
      </dsp:nvSpPr>
      <dsp:spPr>
        <a:xfrm>
          <a:off x="4564163" y="791118"/>
          <a:ext cx="1093710" cy="10937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751746-50D7-4A1C-B5D4-5D04971DC250}">
      <dsp:nvSpPr>
        <dsp:cNvPr id="0" name=""/>
        <dsp:cNvSpPr/>
      </dsp:nvSpPr>
      <dsp:spPr>
        <a:xfrm>
          <a:off x="4797249" y="1024204"/>
          <a:ext cx="627539" cy="6275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B4CAA4-D647-42B8-ACB0-B4357A3C0D9D}">
      <dsp:nvSpPr>
        <dsp:cNvPr id="0" name=""/>
        <dsp:cNvSpPr/>
      </dsp:nvSpPr>
      <dsp:spPr>
        <a:xfrm>
          <a:off x="4214534" y="2225493"/>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Desire for flexible delivery and subscription services</a:t>
          </a:r>
        </a:p>
      </dsp:txBody>
      <dsp:txXfrm>
        <a:off x="4214534" y="2225493"/>
        <a:ext cx="1792968" cy="717187"/>
      </dsp:txXfrm>
    </dsp:sp>
    <dsp:sp modelId="{8C802E40-E119-4C38-9B89-4393D3713B63}">
      <dsp:nvSpPr>
        <dsp:cNvPr id="0" name=""/>
        <dsp:cNvSpPr/>
      </dsp:nvSpPr>
      <dsp:spPr>
        <a:xfrm>
          <a:off x="6670901" y="791118"/>
          <a:ext cx="1093710" cy="10937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2E7A2-B696-4E7A-855C-8E3FFA373906}">
      <dsp:nvSpPr>
        <dsp:cNvPr id="0" name=""/>
        <dsp:cNvSpPr/>
      </dsp:nvSpPr>
      <dsp:spPr>
        <a:xfrm>
          <a:off x="6903987" y="1024204"/>
          <a:ext cx="627539" cy="6275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1001A7-DA4C-4E7A-9EB5-739B004789B1}">
      <dsp:nvSpPr>
        <dsp:cNvPr id="0" name=""/>
        <dsp:cNvSpPr/>
      </dsp:nvSpPr>
      <dsp:spPr>
        <a:xfrm>
          <a:off x="6321273" y="2225493"/>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 Marketing relies mostly on word-of-mouth and few social posts</a:t>
          </a:r>
        </a:p>
      </dsp:txBody>
      <dsp:txXfrm>
        <a:off x="6321273" y="2225493"/>
        <a:ext cx="1792968" cy="7171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A10D9-880A-4CE1-8BCA-CDB636811BCA}">
      <dsp:nvSpPr>
        <dsp:cNvPr id="0" name=""/>
        <dsp:cNvSpPr/>
      </dsp:nvSpPr>
      <dsp:spPr>
        <a:xfrm>
          <a:off x="990" y="707853"/>
          <a:ext cx="3863485" cy="23180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 Environmental – Pressure to use sustainable materials increases costs</a:t>
          </a:r>
        </a:p>
      </dsp:txBody>
      <dsp:txXfrm>
        <a:off x="990" y="707853"/>
        <a:ext cx="3863485" cy="2318091"/>
      </dsp:txXfrm>
    </dsp:sp>
    <dsp:sp modelId="{C28DD83B-1BA4-4574-AE6C-4D019326028F}">
      <dsp:nvSpPr>
        <dsp:cNvPr id="0" name=""/>
        <dsp:cNvSpPr/>
      </dsp:nvSpPr>
      <dsp:spPr>
        <a:xfrm>
          <a:off x="4250824" y="707853"/>
          <a:ext cx="3863485" cy="231809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 Legal – Regulations on packaging and fair competition</a:t>
          </a:r>
        </a:p>
      </dsp:txBody>
      <dsp:txXfrm>
        <a:off x="4250824" y="707853"/>
        <a:ext cx="3863485" cy="23180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61EF6-9DBF-47C6-A09C-30E06877D4EE}">
      <dsp:nvSpPr>
        <dsp:cNvPr id="0" name=""/>
        <dsp:cNvSpPr/>
      </dsp:nvSpPr>
      <dsp:spPr>
        <a:xfrm>
          <a:off x="2405540" y="1036712"/>
          <a:ext cx="521621" cy="91440"/>
        </a:xfrm>
        <a:custGeom>
          <a:avLst/>
          <a:gdLst/>
          <a:ahLst/>
          <a:cxnLst/>
          <a:rect l="0" t="0" r="0" b="0"/>
          <a:pathLst>
            <a:path>
              <a:moveTo>
                <a:pt x="0" y="45720"/>
              </a:moveTo>
              <a:lnTo>
                <a:pt x="521621"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2545" y="1079671"/>
        <a:ext cx="27611" cy="5522"/>
      </dsp:txXfrm>
    </dsp:sp>
    <dsp:sp modelId="{6EA57477-E66B-411E-BD2D-523AA7D0080D}">
      <dsp:nvSpPr>
        <dsp:cNvPr id="0" name=""/>
        <dsp:cNvSpPr/>
      </dsp:nvSpPr>
      <dsp:spPr>
        <a:xfrm>
          <a:off x="6378" y="362143"/>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889000">
            <a:lnSpc>
              <a:spcPct val="90000"/>
            </a:lnSpc>
            <a:spcBef>
              <a:spcPct val="0"/>
            </a:spcBef>
            <a:spcAft>
              <a:spcPct val="35000"/>
            </a:spcAft>
            <a:buNone/>
          </a:pPr>
          <a:r>
            <a:rPr lang="en-US" sz="2000" kern="1200"/>
            <a:t>Main Problem: Declining Sales and Profitability</a:t>
          </a:r>
        </a:p>
      </dsp:txBody>
      <dsp:txXfrm>
        <a:off x="6378" y="362143"/>
        <a:ext cx="2400962" cy="1440577"/>
      </dsp:txXfrm>
    </dsp:sp>
    <dsp:sp modelId="{2A9B7C2E-0A2F-4CCA-8098-EDDB7345D9EA}">
      <dsp:nvSpPr>
        <dsp:cNvPr id="0" name=""/>
        <dsp:cNvSpPr/>
      </dsp:nvSpPr>
      <dsp:spPr>
        <a:xfrm>
          <a:off x="5358724" y="1036712"/>
          <a:ext cx="521621" cy="91440"/>
        </a:xfrm>
        <a:custGeom>
          <a:avLst/>
          <a:gdLst/>
          <a:ahLst/>
          <a:cxnLst/>
          <a:rect l="0" t="0" r="0" b="0"/>
          <a:pathLst>
            <a:path>
              <a:moveTo>
                <a:pt x="0" y="45720"/>
              </a:moveTo>
              <a:lnTo>
                <a:pt x="521621"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05729" y="1079671"/>
        <a:ext cx="27611" cy="5522"/>
      </dsp:txXfrm>
    </dsp:sp>
    <dsp:sp modelId="{3229C745-B452-4BFE-A785-5FB7F31AB4F6}">
      <dsp:nvSpPr>
        <dsp:cNvPr id="0" name=""/>
        <dsp:cNvSpPr/>
      </dsp:nvSpPr>
      <dsp:spPr>
        <a:xfrm>
          <a:off x="2959562" y="362143"/>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889000">
            <a:lnSpc>
              <a:spcPct val="90000"/>
            </a:lnSpc>
            <a:spcBef>
              <a:spcPct val="0"/>
            </a:spcBef>
            <a:spcAft>
              <a:spcPct val="35000"/>
            </a:spcAft>
            <a:buNone/>
          </a:pPr>
          <a:r>
            <a:rPr lang="en-US" sz="2000" kern="1200"/>
            <a:t>• Market Factors – Online competition, reduced footfall</a:t>
          </a:r>
        </a:p>
      </dsp:txBody>
      <dsp:txXfrm>
        <a:off x="2959562" y="362143"/>
        <a:ext cx="2400962" cy="1440577"/>
      </dsp:txXfrm>
    </dsp:sp>
    <dsp:sp modelId="{57BD289D-A91B-4386-A3E6-D70CB84EBE53}">
      <dsp:nvSpPr>
        <dsp:cNvPr id="0" name=""/>
        <dsp:cNvSpPr/>
      </dsp:nvSpPr>
      <dsp:spPr>
        <a:xfrm>
          <a:off x="1206859" y="1800921"/>
          <a:ext cx="5906368" cy="521621"/>
        </a:xfrm>
        <a:custGeom>
          <a:avLst/>
          <a:gdLst/>
          <a:ahLst/>
          <a:cxnLst/>
          <a:rect l="0" t="0" r="0" b="0"/>
          <a:pathLst>
            <a:path>
              <a:moveTo>
                <a:pt x="5906368" y="0"/>
              </a:moveTo>
              <a:lnTo>
                <a:pt x="5906368" y="277910"/>
              </a:lnTo>
              <a:lnTo>
                <a:pt x="0" y="277910"/>
              </a:lnTo>
              <a:lnTo>
                <a:pt x="0" y="521621"/>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11740" y="2058970"/>
        <a:ext cx="296606" cy="5522"/>
      </dsp:txXfrm>
    </dsp:sp>
    <dsp:sp modelId="{DB499D58-56CC-4622-943B-819494903B17}">
      <dsp:nvSpPr>
        <dsp:cNvPr id="0" name=""/>
        <dsp:cNvSpPr/>
      </dsp:nvSpPr>
      <dsp:spPr>
        <a:xfrm>
          <a:off x="5912746" y="362143"/>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889000">
            <a:lnSpc>
              <a:spcPct val="90000"/>
            </a:lnSpc>
            <a:spcBef>
              <a:spcPct val="0"/>
            </a:spcBef>
            <a:spcAft>
              <a:spcPct val="35000"/>
            </a:spcAft>
            <a:buNone/>
          </a:pPr>
          <a:r>
            <a:rPr lang="en-US" sz="2000" kern="1200"/>
            <a:t>• Financial – Rising import costs and inflation</a:t>
          </a:r>
        </a:p>
      </dsp:txBody>
      <dsp:txXfrm>
        <a:off x="5912746" y="362143"/>
        <a:ext cx="2400962" cy="1440577"/>
      </dsp:txXfrm>
    </dsp:sp>
    <dsp:sp modelId="{17C73FA0-6A5B-4FD5-B0CD-956181498F32}">
      <dsp:nvSpPr>
        <dsp:cNvPr id="0" name=""/>
        <dsp:cNvSpPr/>
      </dsp:nvSpPr>
      <dsp:spPr>
        <a:xfrm>
          <a:off x="2405540" y="3029511"/>
          <a:ext cx="521621" cy="91440"/>
        </a:xfrm>
        <a:custGeom>
          <a:avLst/>
          <a:gdLst/>
          <a:ahLst/>
          <a:cxnLst/>
          <a:rect l="0" t="0" r="0" b="0"/>
          <a:pathLst>
            <a:path>
              <a:moveTo>
                <a:pt x="0" y="45720"/>
              </a:moveTo>
              <a:lnTo>
                <a:pt x="521621"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52545" y="3072470"/>
        <a:ext cx="27611" cy="5522"/>
      </dsp:txXfrm>
    </dsp:sp>
    <dsp:sp modelId="{2378EB9D-000C-4CA3-AFD2-B8B19439CF99}">
      <dsp:nvSpPr>
        <dsp:cNvPr id="0" name=""/>
        <dsp:cNvSpPr/>
      </dsp:nvSpPr>
      <dsp:spPr>
        <a:xfrm>
          <a:off x="6378" y="2354942"/>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889000">
            <a:lnSpc>
              <a:spcPct val="90000"/>
            </a:lnSpc>
            <a:spcBef>
              <a:spcPct val="0"/>
            </a:spcBef>
            <a:spcAft>
              <a:spcPct val="35000"/>
            </a:spcAft>
            <a:buNone/>
          </a:pPr>
          <a:r>
            <a:rPr lang="en-US" sz="2000" kern="1200"/>
            <a:t>• Marketing – Weak online and social presence</a:t>
          </a:r>
        </a:p>
      </dsp:txBody>
      <dsp:txXfrm>
        <a:off x="6378" y="2354942"/>
        <a:ext cx="2400962" cy="1440577"/>
      </dsp:txXfrm>
    </dsp:sp>
    <dsp:sp modelId="{57F50C06-70FA-4B5F-A48E-8AE7C06EA863}">
      <dsp:nvSpPr>
        <dsp:cNvPr id="0" name=""/>
        <dsp:cNvSpPr/>
      </dsp:nvSpPr>
      <dsp:spPr>
        <a:xfrm>
          <a:off x="5358724" y="3029511"/>
          <a:ext cx="521621" cy="91440"/>
        </a:xfrm>
        <a:custGeom>
          <a:avLst/>
          <a:gdLst/>
          <a:ahLst/>
          <a:cxnLst/>
          <a:rect l="0" t="0" r="0" b="0"/>
          <a:pathLst>
            <a:path>
              <a:moveTo>
                <a:pt x="0" y="45720"/>
              </a:moveTo>
              <a:lnTo>
                <a:pt x="521621"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05729" y="3072470"/>
        <a:ext cx="27611" cy="5522"/>
      </dsp:txXfrm>
    </dsp:sp>
    <dsp:sp modelId="{5B0DE40C-5BB9-4094-ADE3-4698B7C511B0}">
      <dsp:nvSpPr>
        <dsp:cNvPr id="0" name=""/>
        <dsp:cNvSpPr/>
      </dsp:nvSpPr>
      <dsp:spPr>
        <a:xfrm>
          <a:off x="2959562" y="2354942"/>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889000">
            <a:lnSpc>
              <a:spcPct val="90000"/>
            </a:lnSpc>
            <a:spcBef>
              <a:spcPct val="0"/>
            </a:spcBef>
            <a:spcAft>
              <a:spcPct val="35000"/>
            </a:spcAft>
            <a:buNone/>
          </a:pPr>
          <a:r>
            <a:rPr lang="en-US" sz="2000" kern="1200"/>
            <a:t>• Technology – Outdated website</a:t>
          </a:r>
        </a:p>
      </dsp:txBody>
      <dsp:txXfrm>
        <a:off x="2959562" y="2354942"/>
        <a:ext cx="2400962" cy="1440577"/>
      </dsp:txXfrm>
    </dsp:sp>
    <dsp:sp modelId="{9E921D5E-7C50-4A3A-9311-D183767DFC80}">
      <dsp:nvSpPr>
        <dsp:cNvPr id="0" name=""/>
        <dsp:cNvSpPr/>
      </dsp:nvSpPr>
      <dsp:spPr>
        <a:xfrm>
          <a:off x="5912746" y="2354942"/>
          <a:ext cx="2400962" cy="144057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649" tIns="123494" rIns="117649" bIns="123494" numCol="1" spcCol="1270" anchor="ctr" anchorCtr="0">
          <a:noAutofit/>
        </a:bodyPr>
        <a:lstStyle/>
        <a:p>
          <a:pPr marL="0" lvl="0" indent="0" algn="ctr" defTabSz="889000">
            <a:lnSpc>
              <a:spcPct val="90000"/>
            </a:lnSpc>
            <a:spcBef>
              <a:spcPct val="0"/>
            </a:spcBef>
            <a:spcAft>
              <a:spcPct val="35000"/>
            </a:spcAft>
            <a:buNone/>
          </a:pPr>
          <a:r>
            <a:rPr lang="en-US" sz="2000" kern="1200"/>
            <a:t>• Customer Behaviour – Demand for convenience and delivery options</a:t>
          </a:r>
        </a:p>
      </dsp:txBody>
      <dsp:txXfrm>
        <a:off x="5912746" y="2354942"/>
        <a:ext cx="2400962" cy="14405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2B735-64E0-4241-A58D-9813C56F4947}">
      <dsp:nvSpPr>
        <dsp:cNvPr id="0" name=""/>
        <dsp:cNvSpPr/>
      </dsp:nvSpPr>
      <dsp:spPr>
        <a:xfrm>
          <a:off x="1235856" y="394865"/>
          <a:ext cx="662080" cy="662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92123D-9657-4871-A634-613A9FE578BA}">
      <dsp:nvSpPr>
        <dsp:cNvPr id="0" name=""/>
        <dsp:cNvSpPr/>
      </dsp:nvSpPr>
      <dsp:spPr>
        <a:xfrm>
          <a:off x="831251" y="1306405"/>
          <a:ext cx="1471289" cy="58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 Redesign website with modern e-commerce features</a:t>
          </a:r>
        </a:p>
      </dsp:txBody>
      <dsp:txXfrm>
        <a:off x="831251" y="1306405"/>
        <a:ext cx="1471289" cy="588515"/>
      </dsp:txXfrm>
    </dsp:sp>
    <dsp:sp modelId="{9E4B9EDB-6857-4EA1-A93A-528E4D23D37E}">
      <dsp:nvSpPr>
        <dsp:cNvPr id="0" name=""/>
        <dsp:cNvSpPr/>
      </dsp:nvSpPr>
      <dsp:spPr>
        <a:xfrm>
          <a:off x="2964621" y="394865"/>
          <a:ext cx="662080" cy="6620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18C8C9-B201-41B5-BC7C-D3C558AB6BD8}">
      <dsp:nvSpPr>
        <dsp:cNvPr id="0" name=""/>
        <dsp:cNvSpPr/>
      </dsp:nvSpPr>
      <dsp:spPr>
        <a:xfrm>
          <a:off x="2560016" y="1306405"/>
          <a:ext cx="1471289" cy="58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 Offer delivery subscriptions and loyalty schemes</a:t>
          </a:r>
        </a:p>
      </dsp:txBody>
      <dsp:txXfrm>
        <a:off x="2560016" y="1306405"/>
        <a:ext cx="1471289" cy="588515"/>
      </dsp:txXfrm>
    </dsp:sp>
    <dsp:sp modelId="{0740C442-4A32-4703-820E-80BD5EAE5A98}">
      <dsp:nvSpPr>
        <dsp:cNvPr id="0" name=""/>
        <dsp:cNvSpPr/>
      </dsp:nvSpPr>
      <dsp:spPr>
        <a:xfrm>
          <a:off x="4693385" y="394865"/>
          <a:ext cx="662080" cy="6620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9108B2-FC02-42B9-B2D6-CC17B0A3E5BF}">
      <dsp:nvSpPr>
        <dsp:cNvPr id="0" name=""/>
        <dsp:cNvSpPr/>
      </dsp:nvSpPr>
      <dsp:spPr>
        <a:xfrm>
          <a:off x="4288781" y="1306405"/>
          <a:ext cx="1471289" cy="58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 Strengthen social media and digital marketing presence</a:t>
          </a:r>
        </a:p>
      </dsp:txBody>
      <dsp:txXfrm>
        <a:off x="4288781" y="1306405"/>
        <a:ext cx="1471289" cy="588515"/>
      </dsp:txXfrm>
    </dsp:sp>
    <dsp:sp modelId="{8549F4D1-F8AC-40B1-89C7-1929CB8BCC26}">
      <dsp:nvSpPr>
        <dsp:cNvPr id="0" name=""/>
        <dsp:cNvSpPr/>
      </dsp:nvSpPr>
      <dsp:spPr>
        <a:xfrm>
          <a:off x="6422150" y="394865"/>
          <a:ext cx="662080" cy="6620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0CBF77-9766-45DC-B64C-65ECC8FA46FD}">
      <dsp:nvSpPr>
        <dsp:cNvPr id="0" name=""/>
        <dsp:cNvSpPr/>
      </dsp:nvSpPr>
      <dsp:spPr>
        <a:xfrm>
          <a:off x="6017545" y="1306405"/>
          <a:ext cx="1471289" cy="58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 Partner with local eco-friendly suppliers</a:t>
          </a:r>
        </a:p>
      </dsp:txBody>
      <dsp:txXfrm>
        <a:off x="6017545" y="1306405"/>
        <a:ext cx="1471289" cy="588515"/>
      </dsp:txXfrm>
    </dsp:sp>
    <dsp:sp modelId="{6B7D6A6A-11B5-492C-8FAE-1F52CD4BED88}">
      <dsp:nvSpPr>
        <dsp:cNvPr id="0" name=""/>
        <dsp:cNvSpPr/>
      </dsp:nvSpPr>
      <dsp:spPr>
        <a:xfrm>
          <a:off x="3829003" y="2262743"/>
          <a:ext cx="662080" cy="6620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2AC92D-55D3-49B8-B2D6-6B7138477A85}">
      <dsp:nvSpPr>
        <dsp:cNvPr id="0" name=""/>
        <dsp:cNvSpPr/>
      </dsp:nvSpPr>
      <dsp:spPr>
        <a:xfrm>
          <a:off x="3424398" y="3174283"/>
          <a:ext cx="1471289" cy="58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US" sz="1200" kern="1200"/>
            <a:t>• Explore collaboration with local businesses for promotions</a:t>
          </a:r>
        </a:p>
      </dsp:txBody>
      <dsp:txXfrm>
        <a:off x="3424398" y="3174283"/>
        <a:ext cx="1471289" cy="5885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85B91-1A22-4ECC-84BA-C776F33595AA}">
      <dsp:nvSpPr>
        <dsp:cNvPr id="0" name=""/>
        <dsp:cNvSpPr/>
      </dsp:nvSpPr>
      <dsp:spPr>
        <a:xfrm>
          <a:off x="497043" y="728832"/>
          <a:ext cx="1509750" cy="150975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1A676-6C61-4626-95C1-A3DC09A67886}">
      <dsp:nvSpPr>
        <dsp:cNvPr id="0" name=""/>
        <dsp:cNvSpPr/>
      </dsp:nvSpPr>
      <dsp:spPr>
        <a:xfrm>
          <a:off x="818793" y="1050582"/>
          <a:ext cx="866250" cy="866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636103-1590-4CFD-BC42-9E44E64D2C6D}">
      <dsp:nvSpPr>
        <dsp:cNvPr id="0" name=""/>
        <dsp:cNvSpPr/>
      </dsp:nvSpPr>
      <dsp:spPr>
        <a:xfrm>
          <a:off x="14418" y="2708832"/>
          <a:ext cx="24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 Green Haven Florists faces both internal and external challenges</a:t>
          </a:r>
        </a:p>
      </dsp:txBody>
      <dsp:txXfrm>
        <a:off x="14418" y="2708832"/>
        <a:ext cx="2475000" cy="720000"/>
      </dsp:txXfrm>
    </dsp:sp>
    <dsp:sp modelId="{AA6DFCD6-F16E-41C6-ADA6-970B8F412F66}">
      <dsp:nvSpPr>
        <dsp:cNvPr id="0" name=""/>
        <dsp:cNvSpPr/>
      </dsp:nvSpPr>
      <dsp:spPr>
        <a:xfrm>
          <a:off x="3405168" y="728832"/>
          <a:ext cx="1509750" cy="150975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798507-81D0-464F-9240-7FB00636DFA7}">
      <dsp:nvSpPr>
        <dsp:cNvPr id="0" name=""/>
        <dsp:cNvSpPr/>
      </dsp:nvSpPr>
      <dsp:spPr>
        <a:xfrm>
          <a:off x="3726918" y="1050582"/>
          <a:ext cx="866250" cy="866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44849B-95EA-4470-A98B-8239F7B34369}">
      <dsp:nvSpPr>
        <dsp:cNvPr id="0" name=""/>
        <dsp:cNvSpPr/>
      </dsp:nvSpPr>
      <dsp:spPr>
        <a:xfrm>
          <a:off x="2922543" y="2708832"/>
          <a:ext cx="24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 Adapting to digital trends and customer needs is vital</a:t>
          </a:r>
        </a:p>
      </dsp:txBody>
      <dsp:txXfrm>
        <a:off x="2922543" y="2708832"/>
        <a:ext cx="2475000" cy="720000"/>
      </dsp:txXfrm>
    </dsp:sp>
    <dsp:sp modelId="{BB7BEA61-6326-4C15-9755-E8CC7E8990A1}">
      <dsp:nvSpPr>
        <dsp:cNvPr id="0" name=""/>
        <dsp:cNvSpPr/>
      </dsp:nvSpPr>
      <dsp:spPr>
        <a:xfrm>
          <a:off x="6313293" y="728832"/>
          <a:ext cx="1509750" cy="150975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A0E8D6-6EF8-48C9-A7D1-62F232AB00FA}">
      <dsp:nvSpPr>
        <dsp:cNvPr id="0" name=""/>
        <dsp:cNvSpPr/>
      </dsp:nvSpPr>
      <dsp:spPr>
        <a:xfrm>
          <a:off x="6635043" y="1050582"/>
          <a:ext cx="866250" cy="866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589F9D-930E-4A91-9DBC-8989BBBEBFE9}">
      <dsp:nvSpPr>
        <dsp:cNvPr id="0" name=""/>
        <dsp:cNvSpPr/>
      </dsp:nvSpPr>
      <dsp:spPr>
        <a:xfrm>
          <a:off x="5830668" y="2708832"/>
          <a:ext cx="24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 A focus on innovation, sustainability, and marketing will drive recovery</a:t>
          </a:r>
        </a:p>
      </dsp:txBody>
      <dsp:txXfrm>
        <a:off x="5830668" y="2708832"/>
        <a:ext cx="2475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D5283-E80D-4258-A9F8-714A3B04F3F0}">
      <dsp:nvSpPr>
        <dsp:cNvPr id="0" name=""/>
        <dsp:cNvSpPr/>
      </dsp:nvSpPr>
      <dsp:spPr>
        <a:xfrm>
          <a:off x="438543" y="99883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C7E308-B72F-4070-84C4-4403052A03C5}">
      <dsp:nvSpPr>
        <dsp:cNvPr id="0" name=""/>
        <dsp:cNvSpPr/>
      </dsp:nvSpPr>
      <dsp:spPr>
        <a:xfrm>
          <a:off x="672543" y="123283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FAD60D-9F7B-4E27-8780-B6FBA5A17AB0}">
      <dsp:nvSpPr>
        <dsp:cNvPr id="0" name=""/>
        <dsp:cNvSpPr/>
      </dsp:nvSpPr>
      <dsp:spPr>
        <a:xfrm>
          <a:off x="87543" y="243883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Green Have Florists Case Study (Provided)</a:t>
          </a:r>
          <a:endParaRPr lang="en-US" sz="1300" kern="1200"/>
        </a:p>
      </dsp:txBody>
      <dsp:txXfrm>
        <a:off x="87543" y="2438832"/>
        <a:ext cx="1800000" cy="720000"/>
      </dsp:txXfrm>
    </dsp:sp>
    <dsp:sp modelId="{C1A93721-1C4A-4AA5-A73F-3571349355A4}">
      <dsp:nvSpPr>
        <dsp:cNvPr id="0" name=""/>
        <dsp:cNvSpPr/>
      </dsp:nvSpPr>
      <dsp:spPr>
        <a:xfrm>
          <a:off x="2553543" y="99883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63B2D3-AE08-441B-93E9-B8A427788206}">
      <dsp:nvSpPr>
        <dsp:cNvPr id="0" name=""/>
        <dsp:cNvSpPr/>
      </dsp:nvSpPr>
      <dsp:spPr>
        <a:xfrm>
          <a:off x="2787543" y="123283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A98CBE-214B-4E2C-A788-7FC63C0A5890}">
      <dsp:nvSpPr>
        <dsp:cNvPr id="0" name=""/>
        <dsp:cNvSpPr/>
      </dsp:nvSpPr>
      <dsp:spPr>
        <a:xfrm>
          <a:off x="2202543" y="243883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Retail and Marketing Trends (2024-2025)</a:t>
          </a:r>
          <a:endParaRPr lang="en-US" sz="1300" kern="1200"/>
        </a:p>
      </dsp:txBody>
      <dsp:txXfrm>
        <a:off x="2202543" y="2438832"/>
        <a:ext cx="1800000" cy="720000"/>
      </dsp:txXfrm>
    </dsp:sp>
    <dsp:sp modelId="{7349309F-0371-4A0A-9508-F5881755AB62}">
      <dsp:nvSpPr>
        <dsp:cNvPr id="0" name=""/>
        <dsp:cNvSpPr/>
      </dsp:nvSpPr>
      <dsp:spPr>
        <a:xfrm>
          <a:off x="4668543" y="99883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AAA10-3E7F-481B-9E22-4F1D324235CE}">
      <dsp:nvSpPr>
        <dsp:cNvPr id="0" name=""/>
        <dsp:cNvSpPr/>
      </dsp:nvSpPr>
      <dsp:spPr>
        <a:xfrm>
          <a:off x="4902543" y="123283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136D58-19A0-45AA-9985-A6ADF7A82839}">
      <dsp:nvSpPr>
        <dsp:cNvPr id="0" name=""/>
        <dsp:cNvSpPr/>
      </dsp:nvSpPr>
      <dsp:spPr>
        <a:xfrm>
          <a:off x="4317543" y="243883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UK Floristry Market Reports</a:t>
          </a:r>
          <a:endParaRPr lang="en-US" sz="1300" kern="1200"/>
        </a:p>
      </dsp:txBody>
      <dsp:txXfrm>
        <a:off x="4317543" y="2438832"/>
        <a:ext cx="1800000" cy="720000"/>
      </dsp:txXfrm>
    </dsp:sp>
    <dsp:sp modelId="{AF0261F6-1D34-4FDB-BB9F-A8C7255CB7AE}">
      <dsp:nvSpPr>
        <dsp:cNvPr id="0" name=""/>
        <dsp:cNvSpPr/>
      </dsp:nvSpPr>
      <dsp:spPr>
        <a:xfrm>
          <a:off x="6783543" y="99883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19C6B-6ED6-4901-9C47-1384414A3DE7}">
      <dsp:nvSpPr>
        <dsp:cNvPr id="0" name=""/>
        <dsp:cNvSpPr/>
      </dsp:nvSpPr>
      <dsp:spPr>
        <a:xfrm>
          <a:off x="7017543" y="123283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E4958F-0F2E-4EEA-B36E-E8C59D322581}">
      <dsp:nvSpPr>
        <dsp:cNvPr id="0" name=""/>
        <dsp:cNvSpPr/>
      </dsp:nvSpPr>
      <dsp:spPr>
        <a:xfrm>
          <a:off x="6432543" y="243883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Business Analysis Frameworks: 5W2H,PESTEL, Fishbone</a:t>
          </a:r>
          <a:endParaRPr lang="en-US" sz="1300" kern="1200"/>
        </a:p>
      </dsp:txBody>
      <dsp:txXfrm>
        <a:off x="6432543" y="243883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2070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Hello everyone. Today I’ll be presenting my case study on Green Haven Florists. This presentation explores the problems the business is facing, the external factors influencing it, and possible strategies to help it recover. I’ll go through background information, the problem analysis, a PESTEL review, and finish with my recommendations.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Green Haven Florists is a small, independent flower shop based in Norwich. It was founded in 2016 by Liam and Priya Patel and became known for its beautiful bespoke arrangements and eco-friendly packaging. However, the business has recently faced a drop in both sales and profit. This means they now need to rethink their approach to stay competitive and survive in a changing retail market.</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key issue facing Green Haven Florists is a 30 percent drop in in-store sales over the past year. Fewer people are visiting the high street, partly because other shops nearby have closed, and partly because more customers prefer online shopping. At the same time, costs have risen — especially for imported flowers and sustainable packaging. To make things worse, their website is outdated and not user-friendly, while new competitors are thriving thanks to strong social media marketing.</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Using the 5W1H method, we can clearly summarise the problem. What: declining sales and profits. Who: the owners, Liam and Priya. When: during the last 12 months. Where: their high street store in Norwich. Why: mainly because customers are switching to online shopping and competitors are adapting better. And how: through fewer customers visiting the shop and higher running costs.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From customer feedback, it’s clear that people love Green Haven’s flowers and creative designs, but they’re frustrated by the old-fashioned website and lack of modern services. Many customers said they would order more often if there were better delivery options or subscriptions. Marketing is also limited — they mainly rely on word of mouth and occasional social media posts. This shows a big opportunity to improve their online presence.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Looking at external influences using PESTEL: Politically, import and export policies can affect the cost of flowers, while local government support might help high street businesses. Economically, inflation and supply chain issues have pushed prices up. Socially, customers prefer convenience and sustainable choices. And technologically, online florists and social media marketing are changing how people buy flowers.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Environmentally, Green Haven is committed to using eco-friendly materials, but these come at a higher cost. Legally, they also have to comply with packaging and consumer protection laws. All these external pressures mean the business must find ways to stay sustainable without becoming unprofitable.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Here’s a summary of the main causes behind the falling sales. Market factors include strong online competition and fewer people visiting high streets. Financially, costs have risen, which affects profit margins. Marketing and technology weaknesses also play a big role — their outdated website and poor online visibility make it harder to attract younger customers. Finally, changing customer behaviour means people now expect fast, flexible delivery.</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address these issues, Green Haven should redesign its website with proper online ordering. They could introduce delivery subscriptions or loyalty cards to encourage repeat purchases. A stronger social media strategy would help them reach younger customers. Partnering with local eco-suppliers and other small businesses could also boost visibility and community support.</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Green Haven Florists has strong community values and a quality product, but it’s being held back by limited digital presence and rising costs. By embracing technology, improving marketing, and focusing on sustainable but affordable options, the business can adapt and thrive in the modern retail environment. Thank you for listening.</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lists key sources that sported my analysis and recommendations. Thank you for listening to my presentation. </a:t>
            </a:r>
          </a:p>
          <a:p>
            <a:endParaRPr lang="en-GB" dirty="0"/>
          </a:p>
          <a:p>
            <a:endParaRPr lang="en-GB" dirty="0"/>
          </a:p>
        </p:txBody>
      </p:sp>
    </p:spTree>
    <p:extLst>
      <p:ext uri="{BB962C8B-B14F-4D97-AF65-F5344CB8AC3E}">
        <p14:creationId xmlns:p14="http://schemas.microsoft.com/office/powerpoint/2010/main" val="1422937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9" name="Group 58">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548176" cy="6858000"/>
            <a:chOff x="651279" y="598259"/>
            <a:chExt cx="10889442" cy="5680742"/>
          </a:xfrm>
        </p:grpSpPr>
        <p:sp>
          <p:nvSpPr>
            <p:cNvPr id="26"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1" name="Group 6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30" name="Freeform: Shape 2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3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3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4" name="Freeform: Shape 3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5" name="Freeform: Shape 3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6" name="Freeform: Shape 3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7" name="Freeform: Shape 3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589788" y="841248"/>
            <a:ext cx="3847200" cy="5340097"/>
          </a:xfrm>
        </p:spPr>
        <p:txBody>
          <a:bodyPr vert="horz" lIns="91440" tIns="45720" rIns="91440" bIns="45720" rtlCol="0" anchor="ctr">
            <a:normAutofit/>
          </a:bodyPr>
          <a:lstStyle/>
          <a:p>
            <a:pPr algn="l" defTabSz="914400">
              <a:lnSpc>
                <a:spcPct val="90000"/>
              </a:lnSpc>
            </a:pPr>
            <a:r>
              <a:rPr lang="en-US" sz="4200" kern="1200">
                <a:solidFill>
                  <a:schemeClr val="bg1"/>
                </a:solidFill>
                <a:latin typeface="+mj-lt"/>
                <a:ea typeface="+mj-ea"/>
                <a:cs typeface="+mj-cs"/>
              </a:rPr>
              <a:t>Green Haven Florists – Identifying the Problem and Business Analysis</a:t>
            </a:r>
          </a:p>
        </p:txBody>
      </p:sp>
      <p:sp>
        <p:nvSpPr>
          <p:cNvPr id="3" name="Subtitle 2"/>
          <p:cNvSpPr>
            <a:spLocks noGrp="1"/>
          </p:cNvSpPr>
          <p:nvPr>
            <p:ph type="subTitle" idx="1"/>
          </p:nvPr>
        </p:nvSpPr>
        <p:spPr>
          <a:xfrm>
            <a:off x="4848307" y="841247"/>
            <a:ext cx="3951564" cy="5340097"/>
          </a:xfrm>
        </p:spPr>
        <p:txBody>
          <a:bodyPr vert="horz" lIns="91440" tIns="45720" rIns="91440" bIns="45720" rtlCol="0" anchor="ctr">
            <a:normAutofit/>
          </a:bodyPr>
          <a:lstStyle/>
          <a:p>
            <a:pPr marL="114300" indent="-342900" algn="l" defTabSz="914400">
              <a:lnSpc>
                <a:spcPct val="90000"/>
              </a:lnSpc>
              <a:buFont typeface="Wingdings" panose="05000000000000000000" pitchFamily="2" charset="2"/>
              <a:buChar char="v"/>
            </a:pPr>
            <a:r>
              <a:rPr lang="en-US" sz="2000" dirty="0">
                <a:solidFill>
                  <a:schemeClr val="tx2"/>
                </a:solidFill>
              </a:rPr>
              <a:t>Component 1 Case Study Presentation</a:t>
            </a:r>
          </a:p>
          <a:p>
            <a:pPr marL="114300" indent="-342900" algn="l" defTabSz="914400">
              <a:lnSpc>
                <a:spcPct val="90000"/>
              </a:lnSpc>
              <a:buFont typeface="Wingdings" panose="05000000000000000000" pitchFamily="2" charset="2"/>
              <a:buChar char="v"/>
            </a:pPr>
            <a:r>
              <a:rPr lang="en-US" sz="2000" dirty="0">
                <a:solidFill>
                  <a:schemeClr val="tx2"/>
                </a:solidFill>
              </a:rPr>
              <a:t>Prepared by: </a:t>
            </a:r>
            <a:r>
              <a:rPr lang="en-US" sz="2000" dirty="0" err="1">
                <a:solidFill>
                  <a:schemeClr val="tx2"/>
                </a:solidFill>
              </a:rPr>
              <a:t>Waqi</a:t>
            </a:r>
            <a:r>
              <a:rPr lang="en-US" sz="2000" dirty="0">
                <a:solidFill>
                  <a:schemeClr val="tx2"/>
                </a:solidFill>
              </a:rPr>
              <a:t> </a:t>
            </a:r>
            <a:r>
              <a:rPr lang="en-US" sz="2000" dirty="0" err="1">
                <a:solidFill>
                  <a:schemeClr val="tx2"/>
                </a:solidFill>
              </a:rPr>
              <a:t>Ud</a:t>
            </a:r>
            <a:r>
              <a:rPr lang="en-US" sz="2000" dirty="0">
                <a:solidFill>
                  <a:schemeClr val="tx2"/>
                </a:solidFill>
              </a:rPr>
              <a:t> Deen</a:t>
            </a:r>
          </a:p>
          <a:p>
            <a:pPr marL="342900" indent="-342900" algn="l" defTabSz="914400">
              <a:lnSpc>
                <a:spcPct val="90000"/>
              </a:lnSpc>
              <a:buFont typeface="Wingdings" panose="05000000000000000000" pitchFamily="2" charset="2"/>
              <a:buChar char="v"/>
            </a:pPr>
            <a:r>
              <a:rPr lang="en-US" sz="2000" dirty="0">
                <a:solidFill>
                  <a:schemeClr val="tx2"/>
                </a:solidFill>
              </a:rPr>
              <a:t>Student Number : 2439011</a:t>
            </a:r>
          </a:p>
          <a:p>
            <a:pPr marL="114300" indent="-342900" algn="l" defTabSz="914400">
              <a:lnSpc>
                <a:spcPct val="90000"/>
              </a:lnSpc>
              <a:buFont typeface="Wingdings" panose="05000000000000000000" pitchFamily="2" charset="2"/>
              <a:buChar char="v"/>
            </a:pPr>
            <a:r>
              <a:rPr lang="en-US" sz="2000" dirty="0">
                <a:solidFill>
                  <a:schemeClr val="tx2"/>
                </a:solidFill>
              </a:rPr>
              <a:t>Date: October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59983" y="741391"/>
            <a:ext cx="2526926" cy="1616203"/>
          </a:xfrm>
        </p:spPr>
        <p:txBody>
          <a:bodyPr anchor="b">
            <a:normAutofit/>
          </a:bodyPr>
          <a:lstStyle/>
          <a:p>
            <a:r>
              <a:rPr lang="en-GB" sz="2800"/>
              <a:t>Background</a:t>
            </a:r>
          </a:p>
        </p:txBody>
      </p:sp>
      <p:pic>
        <p:nvPicPr>
          <p:cNvPr id="18" name="Picture 17" descr="Different coloured tulips">
            <a:extLst>
              <a:ext uri="{FF2B5EF4-FFF2-40B4-BE49-F238E27FC236}">
                <a16:creationId xmlns:a16="http://schemas.microsoft.com/office/drawing/2014/main" id="{5E411CCE-B1EF-7F09-20A0-8F0777FD18E5}"/>
              </a:ext>
            </a:extLst>
          </p:cNvPr>
          <p:cNvPicPr>
            <a:picLocks noChangeAspect="1"/>
          </p:cNvPicPr>
          <p:nvPr/>
        </p:nvPicPr>
        <p:blipFill>
          <a:blip r:embed="rId3"/>
          <a:srcRect l="14570" r="31482" b="-1"/>
          <a:stretch>
            <a:fillRect/>
          </a:stretch>
        </p:blipFill>
        <p:spPr>
          <a:xfrm>
            <a:off x="20" y="10"/>
            <a:ext cx="5542677" cy="6857990"/>
          </a:xfrm>
          <a:prstGeom prst="rect">
            <a:avLst/>
          </a:prstGeom>
        </p:spPr>
      </p:pic>
      <p:sp>
        <p:nvSpPr>
          <p:cNvPr id="22" name="Rectangle 2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55894" y="3271199"/>
            <a:ext cx="1630908" cy="5542697"/>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2296081" y="2296080"/>
            <a:ext cx="6854280" cy="226211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6" name="Rectangle 2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346242" y="4425055"/>
            <a:ext cx="2196454"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p:cNvSpPr>
            <a:spLocks noGrp="1"/>
          </p:cNvSpPr>
          <p:nvPr>
            <p:ph idx="1"/>
          </p:nvPr>
        </p:nvSpPr>
        <p:spPr>
          <a:xfrm>
            <a:off x="6059983" y="2533476"/>
            <a:ext cx="2526926" cy="3447832"/>
          </a:xfrm>
        </p:spPr>
        <p:txBody>
          <a:bodyPr anchor="t">
            <a:normAutofit/>
          </a:bodyPr>
          <a:lstStyle/>
          <a:p>
            <a:pPr>
              <a:lnSpc>
                <a:spcPct val="90000"/>
              </a:lnSpc>
            </a:pPr>
            <a:r>
              <a:rPr lang="en-GB" sz="1600"/>
              <a:t>• Independent flower shop in Norwich, UK</a:t>
            </a:r>
          </a:p>
          <a:p>
            <a:pPr>
              <a:lnSpc>
                <a:spcPct val="90000"/>
              </a:lnSpc>
            </a:pPr>
            <a:r>
              <a:rPr lang="en-GB" sz="1600"/>
              <a:t>• Founded in 2016 by Liam and Priya Patel</a:t>
            </a:r>
          </a:p>
          <a:p>
            <a:pPr>
              <a:lnSpc>
                <a:spcPct val="90000"/>
              </a:lnSpc>
            </a:pPr>
            <a:r>
              <a:rPr lang="en-GB" sz="1600"/>
              <a:t>• Known for bespoke floral arrangements and eco-friendly packaging</a:t>
            </a:r>
          </a:p>
          <a:p>
            <a:pPr>
              <a:lnSpc>
                <a:spcPct val="90000"/>
              </a:lnSpc>
            </a:pPr>
            <a:r>
              <a:rPr lang="en-GB" sz="1600"/>
              <a:t>• Recently experienced a downturn in sales and profitability</a:t>
            </a:r>
          </a:p>
          <a:p>
            <a:pPr>
              <a:lnSpc>
                <a:spcPct val="90000"/>
              </a:lnSpc>
            </a:pPr>
            <a:r>
              <a:rPr lang="en-GB" sz="1600"/>
              <a:t>• Need to adapt to a changing retail environment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663619" cy="6858000"/>
            <a:chOff x="651279" y="598259"/>
            <a:chExt cx="10889442" cy="5680742"/>
          </a:xfrm>
        </p:grpSpPr>
        <p:sp>
          <p:nvSpPr>
            <p:cNvPr id="29"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 name="Group 31">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33" name="Freeform: Shape 32">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589788" y="841248"/>
            <a:ext cx="3847200" cy="5340097"/>
          </a:xfrm>
        </p:spPr>
        <p:txBody>
          <a:bodyPr anchor="ctr">
            <a:normAutofit/>
          </a:bodyPr>
          <a:lstStyle/>
          <a:p>
            <a:pPr algn="l"/>
            <a:r>
              <a:rPr lang="en-GB" sz="4200">
                <a:solidFill>
                  <a:schemeClr val="bg1"/>
                </a:solidFill>
              </a:rPr>
              <a:t>Identifying the Problem</a:t>
            </a:r>
          </a:p>
        </p:txBody>
      </p:sp>
      <p:graphicFrame>
        <p:nvGraphicFramePr>
          <p:cNvPr id="5" name="Content Placeholder 2">
            <a:extLst>
              <a:ext uri="{FF2B5EF4-FFF2-40B4-BE49-F238E27FC236}">
                <a16:creationId xmlns:a16="http://schemas.microsoft.com/office/drawing/2014/main" id="{3580039E-1AB7-838B-E9C7-34F1F7A23C36}"/>
              </a:ext>
            </a:extLst>
          </p:cNvPr>
          <p:cNvGraphicFramePr>
            <a:graphicFrameLocks noGrp="1"/>
          </p:cNvGraphicFramePr>
          <p:nvPr>
            <p:ph idx="1"/>
            <p:extLst>
              <p:ext uri="{D42A27DB-BD31-4B8C-83A1-F6EECF244321}">
                <p14:modId xmlns:p14="http://schemas.microsoft.com/office/powerpoint/2010/main" val="3715800374"/>
              </p:ext>
            </p:extLst>
          </p:nvPr>
        </p:nvGraphicFramePr>
        <p:xfrm>
          <a:off x="4894221" y="529388"/>
          <a:ext cx="3621129"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6" name="Group 15">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GB" sz="3500"/>
              <a:t>5W1H Analysis of the Problem</a:t>
            </a:r>
          </a:p>
        </p:txBody>
      </p:sp>
      <p:graphicFrame>
        <p:nvGraphicFramePr>
          <p:cNvPr id="18" name="Content Placeholder 2">
            <a:extLst>
              <a:ext uri="{FF2B5EF4-FFF2-40B4-BE49-F238E27FC236}">
                <a16:creationId xmlns:a16="http://schemas.microsoft.com/office/drawing/2014/main" id="{ACAC2949-7D7A-5F96-9396-ACF6D5422791}"/>
              </a:ext>
            </a:extLst>
          </p:cNvPr>
          <p:cNvGraphicFramePr>
            <a:graphicFrameLocks noGrp="1"/>
          </p:cNvGraphicFramePr>
          <p:nvPr>
            <p:ph idx="1"/>
            <p:extLst>
              <p:ext uri="{D42A27DB-BD31-4B8C-83A1-F6EECF244321}">
                <p14:modId xmlns:p14="http://schemas.microsoft.com/office/powerpoint/2010/main" val="1354958051"/>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GB" sz="3500"/>
              <a:t>Customer Feedback Summary</a:t>
            </a:r>
          </a:p>
        </p:txBody>
      </p:sp>
      <p:graphicFrame>
        <p:nvGraphicFramePr>
          <p:cNvPr id="5" name="Content Placeholder 2">
            <a:extLst>
              <a:ext uri="{FF2B5EF4-FFF2-40B4-BE49-F238E27FC236}">
                <a16:creationId xmlns:a16="http://schemas.microsoft.com/office/drawing/2014/main" id="{6A010BBA-59AB-FDD8-7178-0ADF474F2790}"/>
              </a:ext>
            </a:extLst>
          </p:cNvPr>
          <p:cNvGraphicFramePr>
            <a:graphicFrameLocks noGrp="1"/>
          </p:cNvGraphicFramePr>
          <p:nvPr>
            <p:ph idx="1"/>
            <p:extLst>
              <p:ext uri="{D42A27DB-BD31-4B8C-83A1-F6EECF244321}">
                <p14:modId xmlns:p14="http://schemas.microsoft.com/office/powerpoint/2010/main" val="3445908614"/>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A23D792D-D9F2-4EB4-ADE2-65A518DA64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0700" y="0"/>
            <a:ext cx="3543300" cy="6858000"/>
            <a:chOff x="7467600" y="0"/>
            <a:chExt cx="4724400" cy="6858000"/>
          </a:xfrm>
        </p:grpSpPr>
        <p:sp>
          <p:nvSpPr>
            <p:cNvPr id="11" name="Rectangle 10">
              <a:extLst>
                <a:ext uri="{FF2B5EF4-FFF2-40B4-BE49-F238E27FC236}">
                  <a16:creationId xmlns:a16="http://schemas.microsoft.com/office/drawing/2014/main" id="{25592A9C-8D2C-465B-A803-5CC96FD80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B6D3DC2-5D3E-4BC5-AE58-271493379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06891CE-5B9C-4B9E-AA78-3A5E25434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0700" y="1"/>
            <a:ext cx="3543300" cy="6857999"/>
          </a:xfrm>
          <a:custGeom>
            <a:avLst/>
            <a:gdLst>
              <a:gd name="connsiteX0" fmla="*/ 0 w 4724400"/>
              <a:gd name="connsiteY0" fmla="*/ 6805948 h 6857999"/>
              <a:gd name="connsiteX1" fmla="*/ 15600 w 4724400"/>
              <a:gd name="connsiteY1" fmla="*/ 6813099 h 6857999"/>
              <a:gd name="connsiteX2" fmla="*/ 117632 w 4724400"/>
              <a:gd name="connsiteY2" fmla="*/ 6850060 h 6857999"/>
              <a:gd name="connsiteX3" fmla="*/ 146175 w 4724400"/>
              <a:gd name="connsiteY3" fmla="*/ 6857998 h 6857999"/>
              <a:gd name="connsiteX4" fmla="*/ 54597 w 4724400"/>
              <a:gd name="connsiteY4" fmla="*/ 6857998 h 6857999"/>
              <a:gd name="connsiteX5" fmla="*/ 0 w 4724400"/>
              <a:gd name="connsiteY5" fmla="*/ 6831490 h 6857999"/>
              <a:gd name="connsiteX6" fmla="*/ 0 w 4724400"/>
              <a:gd name="connsiteY6" fmla="*/ 6736157 h 6857999"/>
              <a:gd name="connsiteX7" fmla="*/ 114811 w 4724400"/>
              <a:gd name="connsiteY7" fmla="*/ 6784122 h 6857999"/>
              <a:gd name="connsiteX8" fmla="*/ 138159 w 4724400"/>
              <a:gd name="connsiteY8" fmla="*/ 6793465 h 6857999"/>
              <a:gd name="connsiteX9" fmla="*/ 270310 w 4724400"/>
              <a:gd name="connsiteY9" fmla="*/ 6840638 h 6857999"/>
              <a:gd name="connsiteX10" fmla="*/ 358932 w 4724400"/>
              <a:gd name="connsiteY10" fmla="*/ 6857999 h 6857999"/>
              <a:gd name="connsiteX11" fmla="*/ 228496 w 4724400"/>
              <a:gd name="connsiteY11" fmla="*/ 6857999 h 6857999"/>
              <a:gd name="connsiteX12" fmla="*/ 126481 w 4724400"/>
              <a:gd name="connsiteY12" fmla="*/ 6821149 h 6857999"/>
              <a:gd name="connsiteX13" fmla="*/ 103134 w 4724400"/>
              <a:gd name="connsiteY13" fmla="*/ 6811799 h 6857999"/>
              <a:gd name="connsiteX14" fmla="*/ 0 w 4724400"/>
              <a:gd name="connsiteY14" fmla="*/ 6767913 h 6857999"/>
              <a:gd name="connsiteX15" fmla="*/ 2460543 w 4724400"/>
              <a:gd name="connsiteY15" fmla="*/ 6515312 h 6857999"/>
              <a:gd name="connsiteX16" fmla="*/ 2286201 w 4724400"/>
              <a:gd name="connsiteY16" fmla="*/ 6525103 h 6857999"/>
              <a:gd name="connsiteX17" fmla="*/ 2110427 w 4724400"/>
              <a:gd name="connsiteY17" fmla="*/ 6532104 h 6857999"/>
              <a:gd name="connsiteX18" fmla="*/ 1956742 w 4724400"/>
              <a:gd name="connsiteY18" fmla="*/ 6528403 h 6857999"/>
              <a:gd name="connsiteX19" fmla="*/ 1534307 w 4724400"/>
              <a:gd name="connsiteY19" fmla="*/ 6560369 h 6857999"/>
              <a:gd name="connsiteX20" fmla="*/ 1454538 w 4724400"/>
              <a:gd name="connsiteY20" fmla="*/ 6591702 h 6857999"/>
              <a:gd name="connsiteX21" fmla="*/ 1619950 w 4724400"/>
              <a:gd name="connsiteY21" fmla="*/ 6599765 h 6857999"/>
              <a:gd name="connsiteX22" fmla="*/ 2044875 w 4724400"/>
              <a:gd name="connsiteY22" fmla="*/ 6563693 h 6857999"/>
              <a:gd name="connsiteX23" fmla="*/ 2460543 w 4724400"/>
              <a:gd name="connsiteY23" fmla="*/ 6515312 h 6857999"/>
              <a:gd name="connsiteX24" fmla="*/ 1883620 w 4724400"/>
              <a:gd name="connsiteY24" fmla="*/ 6459370 h 6857999"/>
              <a:gd name="connsiteX25" fmla="*/ 1532156 w 4724400"/>
              <a:gd name="connsiteY25" fmla="*/ 6529929 h 6857999"/>
              <a:gd name="connsiteX26" fmla="*/ 1958230 w 4724400"/>
              <a:gd name="connsiteY26" fmla="*/ 6498517 h 6857999"/>
              <a:gd name="connsiteX27" fmla="*/ 2110707 w 4724400"/>
              <a:gd name="connsiteY27" fmla="*/ 6502035 h 6857999"/>
              <a:gd name="connsiteX28" fmla="*/ 2285171 w 4724400"/>
              <a:gd name="connsiteY28" fmla="*/ 6495471 h 6857999"/>
              <a:gd name="connsiteX29" fmla="*/ 2385179 w 4724400"/>
              <a:gd name="connsiteY29" fmla="*/ 6489665 h 6857999"/>
              <a:gd name="connsiteX30" fmla="*/ 2227262 w 4724400"/>
              <a:gd name="connsiteY30" fmla="*/ 6473140 h 6857999"/>
              <a:gd name="connsiteX31" fmla="*/ 1883620 w 4724400"/>
              <a:gd name="connsiteY31" fmla="*/ 6459370 h 6857999"/>
              <a:gd name="connsiteX32" fmla="*/ 1611255 w 4724400"/>
              <a:gd name="connsiteY32" fmla="*/ 5884754 h 6857999"/>
              <a:gd name="connsiteX33" fmla="*/ 1357588 w 4724400"/>
              <a:gd name="connsiteY33" fmla="*/ 6496752 h 6857999"/>
              <a:gd name="connsiteX34" fmla="*/ 1611255 w 4724400"/>
              <a:gd name="connsiteY34" fmla="*/ 5884754 h 6857999"/>
              <a:gd name="connsiteX35" fmla="*/ 1646205 w 4724400"/>
              <a:gd name="connsiteY35" fmla="*/ 5883072 h 6857999"/>
              <a:gd name="connsiteX36" fmla="*/ 1387600 w 4724400"/>
              <a:gd name="connsiteY36" fmla="*/ 6494950 h 6857999"/>
              <a:gd name="connsiteX37" fmla="*/ 1646205 w 4724400"/>
              <a:gd name="connsiteY37" fmla="*/ 5883072 h 6857999"/>
              <a:gd name="connsiteX38" fmla="*/ 0 w 4724400"/>
              <a:gd name="connsiteY38" fmla="*/ 5845526 h 6857999"/>
              <a:gd name="connsiteX39" fmla="*/ 23370 w 4724400"/>
              <a:gd name="connsiteY39" fmla="*/ 5869422 h 6857999"/>
              <a:gd name="connsiteX40" fmla="*/ 321428 w 4724400"/>
              <a:gd name="connsiteY40" fmla="*/ 6212316 h 6857999"/>
              <a:gd name="connsiteX41" fmla="*/ 626000 w 4724400"/>
              <a:gd name="connsiteY41" fmla="*/ 6710671 h 6857999"/>
              <a:gd name="connsiteX42" fmla="*/ 661825 w 4724400"/>
              <a:gd name="connsiteY42" fmla="*/ 6854298 h 6857999"/>
              <a:gd name="connsiteX43" fmla="*/ 663298 w 4724400"/>
              <a:gd name="connsiteY43" fmla="*/ 6857998 h 6857999"/>
              <a:gd name="connsiteX44" fmla="*/ 431765 w 4724400"/>
              <a:gd name="connsiteY44" fmla="*/ 6857998 h 6857999"/>
              <a:gd name="connsiteX45" fmla="*/ 293576 w 4724400"/>
              <a:gd name="connsiteY45" fmla="*/ 6816656 h 6857999"/>
              <a:gd name="connsiteX46" fmla="*/ 134480 w 4724400"/>
              <a:gd name="connsiteY46" fmla="*/ 6760867 h 6857999"/>
              <a:gd name="connsiteX47" fmla="*/ 0 w 4724400"/>
              <a:gd name="connsiteY47" fmla="*/ 6714215 h 6857999"/>
              <a:gd name="connsiteX48" fmla="*/ 0 w 4724400"/>
              <a:gd name="connsiteY48" fmla="*/ 6683873 h 6857999"/>
              <a:gd name="connsiteX49" fmla="*/ 143737 w 4724400"/>
              <a:gd name="connsiteY49" fmla="*/ 6732821 h 6857999"/>
              <a:gd name="connsiteX50" fmla="*/ 488162 w 4724400"/>
              <a:gd name="connsiteY50" fmla="*/ 6842006 h 6857999"/>
              <a:gd name="connsiteX51" fmla="*/ 44855 w 4724400"/>
              <a:gd name="connsiteY51" fmla="*/ 6674734 h 6857999"/>
              <a:gd name="connsiteX52" fmla="*/ 0 w 4724400"/>
              <a:gd name="connsiteY52" fmla="*/ 6668575 h 6857999"/>
              <a:gd name="connsiteX53" fmla="*/ 0 w 4724400"/>
              <a:gd name="connsiteY53" fmla="*/ 6628217 h 6857999"/>
              <a:gd name="connsiteX54" fmla="*/ 144942 w 4724400"/>
              <a:gd name="connsiteY54" fmla="*/ 6657611 h 6857999"/>
              <a:gd name="connsiteX55" fmla="*/ 312446 w 4724400"/>
              <a:gd name="connsiteY55" fmla="*/ 6711283 h 6857999"/>
              <a:gd name="connsiteX56" fmla="*/ 477357 w 4724400"/>
              <a:gd name="connsiteY56" fmla="*/ 6799347 h 6857999"/>
              <a:gd name="connsiteX57" fmla="*/ 134228 w 4724400"/>
              <a:gd name="connsiteY57" fmla="*/ 6503934 h 6857999"/>
              <a:gd name="connsiteX58" fmla="*/ 0 w 4724400"/>
              <a:gd name="connsiteY58" fmla="*/ 6334256 h 6857999"/>
              <a:gd name="connsiteX59" fmla="*/ 0 w 4724400"/>
              <a:gd name="connsiteY59" fmla="*/ 6221686 h 6857999"/>
              <a:gd name="connsiteX60" fmla="*/ 113296 w 4724400"/>
              <a:gd name="connsiteY60" fmla="*/ 6402069 h 6857999"/>
              <a:gd name="connsiteX61" fmla="*/ 523262 w 4724400"/>
              <a:gd name="connsiteY61" fmla="*/ 6807025 h 6857999"/>
              <a:gd name="connsiteX62" fmla="*/ 404364 w 4724400"/>
              <a:gd name="connsiteY62" fmla="*/ 6649139 h 6857999"/>
              <a:gd name="connsiteX63" fmla="*/ 392074 w 4724400"/>
              <a:gd name="connsiteY63" fmla="*/ 6636358 h 6857999"/>
              <a:gd name="connsiteX64" fmla="*/ 77450 w 4724400"/>
              <a:gd name="connsiteY64" fmla="*/ 6260110 h 6857999"/>
              <a:gd name="connsiteX65" fmla="*/ 0 w 4724400"/>
              <a:gd name="connsiteY65" fmla="*/ 6163634 h 6857999"/>
              <a:gd name="connsiteX66" fmla="*/ 0 w 4724400"/>
              <a:gd name="connsiteY66" fmla="*/ 6117703 h 6857999"/>
              <a:gd name="connsiteX67" fmla="*/ 99669 w 4724400"/>
              <a:gd name="connsiteY67" fmla="*/ 6240461 h 6857999"/>
              <a:gd name="connsiteX68" fmla="*/ 412670 w 4724400"/>
              <a:gd name="connsiteY68" fmla="*/ 6615176 h 6857999"/>
              <a:gd name="connsiteX69" fmla="*/ 424960 w 4724400"/>
              <a:gd name="connsiteY69" fmla="*/ 6627949 h 6857999"/>
              <a:gd name="connsiteX70" fmla="*/ 504043 w 4724400"/>
              <a:gd name="connsiteY70" fmla="*/ 6718236 h 6857999"/>
              <a:gd name="connsiteX71" fmla="*/ 251759 w 4724400"/>
              <a:gd name="connsiteY71" fmla="*/ 6299011 h 6857999"/>
              <a:gd name="connsiteX72" fmla="*/ 21191 w 4724400"/>
              <a:gd name="connsiteY72" fmla="*/ 6033111 h 6857999"/>
              <a:gd name="connsiteX73" fmla="*/ 0 w 4724400"/>
              <a:gd name="connsiteY73" fmla="*/ 6012219 h 6857999"/>
              <a:gd name="connsiteX74" fmla="*/ 0 w 4724400"/>
              <a:gd name="connsiteY74" fmla="*/ 5971257 h 6857999"/>
              <a:gd name="connsiteX75" fmla="*/ 41571 w 4724400"/>
              <a:gd name="connsiteY75" fmla="*/ 6012292 h 6857999"/>
              <a:gd name="connsiteX76" fmla="*/ 273883 w 4724400"/>
              <a:gd name="connsiteY76" fmla="*/ 6279980 h 6857999"/>
              <a:gd name="connsiteX77" fmla="*/ 541341 w 4724400"/>
              <a:gd name="connsiteY77" fmla="*/ 6733560 h 6857999"/>
              <a:gd name="connsiteX78" fmla="*/ 531634 w 4724400"/>
              <a:gd name="connsiteY78" fmla="*/ 6610993 h 6857999"/>
              <a:gd name="connsiteX79" fmla="*/ 247554 w 4724400"/>
              <a:gd name="connsiteY79" fmla="*/ 6197148 h 6857999"/>
              <a:gd name="connsiteX80" fmla="*/ 33651 w 4724400"/>
              <a:gd name="connsiteY80" fmla="*/ 5957901 h 6857999"/>
              <a:gd name="connsiteX81" fmla="*/ 0 w 4724400"/>
              <a:gd name="connsiteY81" fmla="*/ 5925131 h 6857999"/>
              <a:gd name="connsiteX82" fmla="*/ 1656340 w 4724400"/>
              <a:gd name="connsiteY82" fmla="*/ 5825040 h 6857999"/>
              <a:gd name="connsiteX83" fmla="*/ 1653246 w 4724400"/>
              <a:gd name="connsiteY83" fmla="*/ 5829053 h 6857999"/>
              <a:gd name="connsiteX84" fmla="*/ 1655667 w 4724400"/>
              <a:gd name="connsiteY84" fmla="*/ 5829425 h 6857999"/>
              <a:gd name="connsiteX85" fmla="*/ 2630124 w 4724400"/>
              <a:gd name="connsiteY85" fmla="*/ 5591852 h 6857999"/>
              <a:gd name="connsiteX86" fmla="*/ 2177648 w 4724400"/>
              <a:gd name="connsiteY86" fmla="*/ 5630119 h 6857999"/>
              <a:gd name="connsiteX87" fmla="*/ 2076258 w 4724400"/>
              <a:gd name="connsiteY87" fmla="*/ 5650510 h 6857999"/>
              <a:gd name="connsiteX88" fmla="*/ 2214048 w 4724400"/>
              <a:gd name="connsiteY88" fmla="*/ 5629828 h 6857999"/>
              <a:gd name="connsiteX89" fmla="*/ 3090246 w 4724400"/>
              <a:gd name="connsiteY89" fmla="*/ 5601337 h 6857999"/>
              <a:gd name="connsiteX90" fmla="*/ 2834104 w 4724400"/>
              <a:gd name="connsiteY90" fmla="*/ 5598847 h 6857999"/>
              <a:gd name="connsiteX91" fmla="*/ 2782953 w 4724400"/>
              <a:gd name="connsiteY91" fmla="*/ 5595539 h 6857999"/>
              <a:gd name="connsiteX92" fmla="*/ 2630124 w 4724400"/>
              <a:gd name="connsiteY92" fmla="*/ 5591852 h 6857999"/>
              <a:gd name="connsiteX93" fmla="*/ 2751064 w 4724400"/>
              <a:gd name="connsiteY93" fmla="*/ 5525300 h 6857999"/>
              <a:gd name="connsiteX94" fmla="*/ 2618554 w 4724400"/>
              <a:gd name="connsiteY94" fmla="*/ 5525937 h 6857999"/>
              <a:gd name="connsiteX95" fmla="*/ 2311014 w 4724400"/>
              <a:gd name="connsiteY95" fmla="*/ 5550189 h 6857999"/>
              <a:gd name="connsiteX96" fmla="*/ 2134103 w 4724400"/>
              <a:gd name="connsiteY96" fmla="*/ 5605852 h 6857999"/>
              <a:gd name="connsiteX97" fmla="*/ 2174084 w 4724400"/>
              <a:gd name="connsiteY97" fmla="*/ 5600203 h 6857999"/>
              <a:gd name="connsiteX98" fmla="*/ 2785199 w 4724400"/>
              <a:gd name="connsiteY98" fmla="*/ 5564971 h 6857999"/>
              <a:gd name="connsiteX99" fmla="*/ 2836697 w 4724400"/>
              <a:gd name="connsiteY99" fmla="*/ 5568822 h 6857999"/>
              <a:gd name="connsiteX100" fmla="*/ 3066345 w 4724400"/>
              <a:gd name="connsiteY100" fmla="*/ 5573703 h 6857999"/>
              <a:gd name="connsiteX101" fmla="*/ 2978461 w 4724400"/>
              <a:gd name="connsiteY101" fmla="*/ 5555562 h 6857999"/>
              <a:gd name="connsiteX102" fmla="*/ 2893277 w 4724400"/>
              <a:gd name="connsiteY102" fmla="*/ 5538004 h 6857999"/>
              <a:gd name="connsiteX103" fmla="*/ 2751064 w 4724400"/>
              <a:gd name="connsiteY103" fmla="*/ 5525300 h 6857999"/>
              <a:gd name="connsiteX104" fmla="*/ 2636807 w 4724400"/>
              <a:gd name="connsiteY104" fmla="*/ 5458317 h 6857999"/>
              <a:gd name="connsiteX105" fmla="*/ 2236775 w 4724400"/>
              <a:gd name="connsiteY105" fmla="*/ 5536349 h 6857999"/>
              <a:gd name="connsiteX106" fmla="*/ 2306204 w 4724400"/>
              <a:gd name="connsiteY106" fmla="*/ 5519543 h 6857999"/>
              <a:gd name="connsiteX107" fmla="*/ 2619005 w 4724400"/>
              <a:gd name="connsiteY107" fmla="*/ 5494992 h 6857999"/>
              <a:gd name="connsiteX108" fmla="*/ 2899676 w 4724400"/>
              <a:gd name="connsiteY108" fmla="*/ 5507848 h 6857999"/>
              <a:gd name="connsiteX109" fmla="*/ 2986662 w 4724400"/>
              <a:gd name="connsiteY109" fmla="*/ 5525798 h 6857999"/>
              <a:gd name="connsiteX110" fmla="*/ 3101623 w 4724400"/>
              <a:gd name="connsiteY110" fmla="*/ 5547311 h 6857999"/>
              <a:gd name="connsiteX111" fmla="*/ 2636807 w 4724400"/>
              <a:gd name="connsiteY111" fmla="*/ 5458317 h 6857999"/>
              <a:gd name="connsiteX112" fmla="*/ 0 w 4724400"/>
              <a:gd name="connsiteY112" fmla="*/ 5142496 h 6857999"/>
              <a:gd name="connsiteX113" fmla="*/ 127996 w 4724400"/>
              <a:gd name="connsiteY113" fmla="*/ 5201004 h 6857999"/>
              <a:gd name="connsiteX114" fmla="*/ 661087 w 4724400"/>
              <a:gd name="connsiteY114" fmla="*/ 5790959 h 6857999"/>
              <a:gd name="connsiteX115" fmla="*/ 1029402 w 4724400"/>
              <a:gd name="connsiteY115" fmla="*/ 6204913 h 6857999"/>
              <a:gd name="connsiteX116" fmla="*/ 1046692 w 4724400"/>
              <a:gd name="connsiteY116" fmla="*/ 6015372 h 6857999"/>
              <a:gd name="connsiteX117" fmla="*/ 1024238 w 4724400"/>
              <a:gd name="connsiteY117" fmla="*/ 5336275 h 6857999"/>
              <a:gd name="connsiteX118" fmla="*/ 1138131 w 4724400"/>
              <a:gd name="connsiteY118" fmla="*/ 5600804 h 6857999"/>
              <a:gd name="connsiteX119" fmla="*/ 1127280 w 4724400"/>
              <a:gd name="connsiteY119" fmla="*/ 6039262 h 6857999"/>
              <a:gd name="connsiteX120" fmla="*/ 1026642 w 4724400"/>
              <a:gd name="connsiteY120" fmla="*/ 6792600 h 6857999"/>
              <a:gd name="connsiteX121" fmla="*/ 1327075 w 4724400"/>
              <a:gd name="connsiteY121" fmla="*/ 6590735 h 6857999"/>
              <a:gd name="connsiteX122" fmla="*/ 1332848 w 4724400"/>
              <a:gd name="connsiteY122" fmla="*/ 6581371 h 6857999"/>
              <a:gd name="connsiteX123" fmla="*/ 1320586 w 4724400"/>
              <a:gd name="connsiteY123" fmla="*/ 6572441 h 6857999"/>
              <a:gd name="connsiteX124" fmla="*/ 1669632 w 4724400"/>
              <a:gd name="connsiteY124" fmla="*/ 5665639 h 6857999"/>
              <a:gd name="connsiteX125" fmla="*/ 1749165 w 4724400"/>
              <a:gd name="connsiteY125" fmla="*/ 5696416 h 6857999"/>
              <a:gd name="connsiteX126" fmla="*/ 1502249 w 4724400"/>
              <a:gd name="connsiteY126" fmla="*/ 6466405 h 6857999"/>
              <a:gd name="connsiteX127" fmla="*/ 2238637 w 4724400"/>
              <a:gd name="connsiteY127" fmla="*/ 6419148 h 6857999"/>
              <a:gd name="connsiteX128" fmla="*/ 2642775 w 4724400"/>
              <a:gd name="connsiteY128" fmla="*/ 6563116 h 6857999"/>
              <a:gd name="connsiteX129" fmla="*/ 2628681 w 4724400"/>
              <a:gd name="connsiteY129" fmla="*/ 6578254 h 6857999"/>
              <a:gd name="connsiteX130" fmla="*/ 1600072 w 4724400"/>
              <a:gd name="connsiteY130" fmla="*/ 6648608 h 6857999"/>
              <a:gd name="connsiteX131" fmla="*/ 1391841 w 4724400"/>
              <a:gd name="connsiteY131" fmla="*/ 6641028 h 6857999"/>
              <a:gd name="connsiteX132" fmla="*/ 1389928 w 4724400"/>
              <a:gd name="connsiteY132" fmla="*/ 6641375 h 6857999"/>
              <a:gd name="connsiteX133" fmla="*/ 1380979 w 4724400"/>
              <a:gd name="connsiteY133" fmla="*/ 6643204 h 6857999"/>
              <a:gd name="connsiteX134" fmla="*/ 1108685 w 4724400"/>
              <a:gd name="connsiteY134" fmla="*/ 6824788 h 6857999"/>
              <a:gd name="connsiteX135" fmla="*/ 1051559 w 4724400"/>
              <a:gd name="connsiteY135" fmla="*/ 6857998 h 6857999"/>
              <a:gd name="connsiteX136" fmla="*/ 925940 w 4724400"/>
              <a:gd name="connsiteY136" fmla="*/ 6857998 h 6857999"/>
              <a:gd name="connsiteX137" fmla="*/ 949746 w 4724400"/>
              <a:gd name="connsiteY137" fmla="*/ 6745652 h 6857999"/>
              <a:gd name="connsiteX138" fmla="*/ 1017902 w 4724400"/>
              <a:gd name="connsiteY138" fmla="*/ 6308216 h 6857999"/>
              <a:gd name="connsiteX139" fmla="*/ 1012614 w 4724400"/>
              <a:gd name="connsiteY139" fmla="*/ 6302278 h 6857999"/>
              <a:gd name="connsiteX140" fmla="*/ 644615 w 4724400"/>
              <a:gd name="connsiteY140" fmla="*/ 5837768 h 6857999"/>
              <a:gd name="connsiteX141" fmla="*/ 627546 w 4724400"/>
              <a:gd name="connsiteY141" fmla="*/ 5831943 h 6857999"/>
              <a:gd name="connsiteX142" fmla="*/ 128963 w 4724400"/>
              <a:gd name="connsiteY142" fmla="*/ 5481226 h 6857999"/>
              <a:gd name="connsiteX143" fmla="*/ 0 w 4724400"/>
              <a:gd name="connsiteY143" fmla="*/ 5361850 h 6857999"/>
              <a:gd name="connsiteX144" fmla="*/ 0 w 4724400"/>
              <a:gd name="connsiteY144" fmla="*/ 5297634 h 6857999"/>
              <a:gd name="connsiteX145" fmla="*/ 40861 w 4724400"/>
              <a:gd name="connsiteY145" fmla="*/ 5333413 h 6857999"/>
              <a:gd name="connsiteX146" fmla="*/ 514278 w 4724400"/>
              <a:gd name="connsiteY146" fmla="*/ 5738345 h 6857999"/>
              <a:gd name="connsiteX147" fmla="*/ 337180 w 4724400"/>
              <a:gd name="connsiteY147" fmla="*/ 5572174 h 6857999"/>
              <a:gd name="connsiteX148" fmla="*/ 303564 w 4724400"/>
              <a:gd name="connsiteY148" fmla="*/ 5536908 h 6857999"/>
              <a:gd name="connsiteX149" fmla="*/ 88496 w 4724400"/>
              <a:gd name="connsiteY149" fmla="*/ 5343132 h 6857999"/>
              <a:gd name="connsiteX150" fmla="*/ 0 w 4724400"/>
              <a:gd name="connsiteY150" fmla="*/ 5277736 h 6857999"/>
              <a:gd name="connsiteX151" fmla="*/ 0 w 4724400"/>
              <a:gd name="connsiteY151" fmla="*/ 5241225 h 6857999"/>
              <a:gd name="connsiteX152" fmla="*/ 106479 w 4724400"/>
              <a:gd name="connsiteY152" fmla="*/ 5319780 h 6857999"/>
              <a:gd name="connsiteX153" fmla="*/ 324159 w 4724400"/>
              <a:gd name="connsiteY153" fmla="*/ 5515717 h 6857999"/>
              <a:gd name="connsiteX154" fmla="*/ 357680 w 4724400"/>
              <a:gd name="connsiteY154" fmla="*/ 5551608 h 6857999"/>
              <a:gd name="connsiteX155" fmla="*/ 514810 w 4724400"/>
              <a:gd name="connsiteY155" fmla="*/ 5702551 h 6857999"/>
              <a:gd name="connsiteX156" fmla="*/ 464808 w 4724400"/>
              <a:gd name="connsiteY156" fmla="*/ 5632736 h 6857999"/>
              <a:gd name="connsiteX157" fmla="*/ 416327 w 4724400"/>
              <a:gd name="connsiteY157" fmla="*/ 5565087 h 6857999"/>
              <a:gd name="connsiteX158" fmla="*/ 232232 w 4724400"/>
              <a:gd name="connsiteY158" fmla="*/ 5379904 h 6857999"/>
              <a:gd name="connsiteX159" fmla="*/ 2640 w 4724400"/>
              <a:gd name="connsiteY159" fmla="*/ 5200559 h 6857999"/>
              <a:gd name="connsiteX160" fmla="*/ 0 w 4724400"/>
              <a:gd name="connsiteY160" fmla="*/ 5199146 h 6857999"/>
              <a:gd name="connsiteX161" fmla="*/ 0 w 4724400"/>
              <a:gd name="connsiteY161" fmla="*/ 5164774 h 6857999"/>
              <a:gd name="connsiteX162" fmla="*/ 18363 w 4724400"/>
              <a:gd name="connsiteY162" fmla="*/ 5174783 h 6857999"/>
              <a:gd name="connsiteX163" fmla="*/ 251810 w 4724400"/>
              <a:gd name="connsiteY163" fmla="*/ 5357281 h 6857999"/>
              <a:gd name="connsiteX164" fmla="*/ 439563 w 4724400"/>
              <a:gd name="connsiteY164" fmla="*/ 5546863 h 6857999"/>
              <a:gd name="connsiteX165" fmla="*/ 489056 w 4724400"/>
              <a:gd name="connsiteY165" fmla="*/ 5615961 h 6857999"/>
              <a:gd name="connsiteX166" fmla="*/ 555845 w 4724400"/>
              <a:gd name="connsiteY166" fmla="*/ 5705642 h 6857999"/>
              <a:gd name="connsiteX167" fmla="*/ 287056 w 4724400"/>
              <a:gd name="connsiteY167" fmla="*/ 5341546 h 6857999"/>
              <a:gd name="connsiteX168" fmla="*/ 49874 w 4724400"/>
              <a:gd name="connsiteY168" fmla="*/ 5178238 h 6857999"/>
              <a:gd name="connsiteX169" fmla="*/ 0 w 4724400"/>
              <a:gd name="connsiteY169" fmla="*/ 5158623 h 6857999"/>
              <a:gd name="connsiteX170" fmla="*/ 4076694 w 4724400"/>
              <a:gd name="connsiteY170" fmla="*/ 4944364 h 6857999"/>
              <a:gd name="connsiteX171" fmla="*/ 4287610 w 4724400"/>
              <a:gd name="connsiteY171" fmla="*/ 5588157 h 6857999"/>
              <a:gd name="connsiteX172" fmla="*/ 4076694 w 4724400"/>
              <a:gd name="connsiteY172" fmla="*/ 4944364 h 6857999"/>
              <a:gd name="connsiteX173" fmla="*/ 4103808 w 4724400"/>
              <a:gd name="connsiteY173" fmla="*/ 4918599 h 6857999"/>
              <a:gd name="connsiteX174" fmla="*/ 4310650 w 4724400"/>
              <a:gd name="connsiteY174" fmla="*/ 5565760 h 6857999"/>
              <a:gd name="connsiteX175" fmla="*/ 4103808 w 4724400"/>
              <a:gd name="connsiteY175" fmla="*/ 4918599 h 6857999"/>
              <a:gd name="connsiteX176" fmla="*/ 4072554 w 4724400"/>
              <a:gd name="connsiteY176" fmla="*/ 4867303 h 6857999"/>
              <a:gd name="connsiteX177" fmla="*/ 4072780 w 4724400"/>
              <a:gd name="connsiteY177" fmla="*/ 4872526 h 6857999"/>
              <a:gd name="connsiteX178" fmla="*/ 4074990 w 4724400"/>
              <a:gd name="connsiteY178" fmla="*/ 4871112 h 6857999"/>
              <a:gd name="connsiteX179" fmla="*/ 3100062 w 4724400"/>
              <a:gd name="connsiteY179" fmla="*/ 4866948 h 6857999"/>
              <a:gd name="connsiteX180" fmla="*/ 2963625 w 4724400"/>
              <a:gd name="connsiteY180" fmla="*/ 4877568 h 6857999"/>
              <a:gd name="connsiteX181" fmla="*/ 2809956 w 4724400"/>
              <a:gd name="connsiteY181" fmla="*/ 4889247 h 6857999"/>
              <a:gd name="connsiteX182" fmla="*/ 2688275 w 4724400"/>
              <a:gd name="connsiteY182" fmla="*/ 4882769 h 6857999"/>
              <a:gd name="connsiteX183" fmla="*/ 2605133 w 4724400"/>
              <a:gd name="connsiteY183" fmla="*/ 4876924 h 6857999"/>
              <a:gd name="connsiteX184" fmla="*/ 2414900 w 4724400"/>
              <a:gd name="connsiteY184" fmla="*/ 4881330 h 6857999"/>
              <a:gd name="connsiteX185" fmla="*/ 2217605 w 4724400"/>
              <a:gd name="connsiteY185" fmla="*/ 4885650 h 6857999"/>
              <a:gd name="connsiteX186" fmla="*/ 2199332 w 4724400"/>
              <a:gd name="connsiteY186" fmla="*/ 4885075 h 6857999"/>
              <a:gd name="connsiteX187" fmla="*/ 2141062 w 4724400"/>
              <a:gd name="connsiteY187" fmla="*/ 4884027 h 6857999"/>
              <a:gd name="connsiteX188" fmla="*/ 2558630 w 4724400"/>
              <a:gd name="connsiteY188" fmla="*/ 4938088 h 6857999"/>
              <a:gd name="connsiteX189" fmla="*/ 3100062 w 4724400"/>
              <a:gd name="connsiteY189" fmla="*/ 4866948 h 6857999"/>
              <a:gd name="connsiteX190" fmla="*/ 2753415 w 4724400"/>
              <a:gd name="connsiteY190" fmla="*/ 4783657 h 6857999"/>
              <a:gd name="connsiteX191" fmla="*/ 2639521 w 4724400"/>
              <a:gd name="connsiteY191" fmla="*/ 4785091 h 6857999"/>
              <a:gd name="connsiteX192" fmla="*/ 2193068 w 4724400"/>
              <a:gd name="connsiteY192" fmla="*/ 4854595 h 6857999"/>
              <a:gd name="connsiteX193" fmla="*/ 2201931 w 4724400"/>
              <a:gd name="connsiteY193" fmla="*/ 4855057 h 6857999"/>
              <a:gd name="connsiteX194" fmla="*/ 2219654 w 4724400"/>
              <a:gd name="connsiteY194" fmla="*/ 4855986 h 6857999"/>
              <a:gd name="connsiteX195" fmla="*/ 2413690 w 4724400"/>
              <a:gd name="connsiteY195" fmla="*/ 4851445 h 6857999"/>
              <a:gd name="connsiteX196" fmla="*/ 2606832 w 4724400"/>
              <a:gd name="connsiteY196" fmla="*/ 4846715 h 6857999"/>
              <a:gd name="connsiteX197" fmla="*/ 2691769 w 4724400"/>
              <a:gd name="connsiteY197" fmla="*/ 4852935 h 6857999"/>
              <a:gd name="connsiteX198" fmla="*/ 2811106 w 4724400"/>
              <a:gd name="connsiteY198" fmla="*/ 4859393 h 6857999"/>
              <a:gd name="connsiteX199" fmla="*/ 2961520 w 4724400"/>
              <a:gd name="connsiteY199" fmla="*/ 4847493 h 6857999"/>
              <a:gd name="connsiteX200" fmla="*/ 3070965 w 4724400"/>
              <a:gd name="connsiteY200" fmla="*/ 4837270 h 6857999"/>
              <a:gd name="connsiteX201" fmla="*/ 2753415 w 4724400"/>
              <a:gd name="connsiteY201" fmla="*/ 4783657 h 6857999"/>
              <a:gd name="connsiteX202" fmla="*/ 2389654 w 4724400"/>
              <a:gd name="connsiteY202" fmla="*/ 4275904 h 6857999"/>
              <a:gd name="connsiteX203" fmla="*/ 1522266 w 4724400"/>
              <a:gd name="connsiteY203" fmla="*/ 4472742 h 6857999"/>
              <a:gd name="connsiteX204" fmla="*/ 1464014 w 4724400"/>
              <a:gd name="connsiteY204" fmla="*/ 4498508 h 6857999"/>
              <a:gd name="connsiteX205" fmla="*/ 1376111 w 4724400"/>
              <a:gd name="connsiteY205" fmla="*/ 4536334 h 6857999"/>
              <a:gd name="connsiteX206" fmla="*/ 1498493 w 4724400"/>
              <a:gd name="connsiteY206" fmla="*/ 4502509 h 6857999"/>
              <a:gd name="connsiteX207" fmla="*/ 1831627 w 4724400"/>
              <a:gd name="connsiteY207" fmla="*/ 4454994 h 6857999"/>
              <a:gd name="connsiteX208" fmla="*/ 2389654 w 4724400"/>
              <a:gd name="connsiteY208" fmla="*/ 4275904 h 6857999"/>
              <a:gd name="connsiteX209" fmla="*/ 2147582 w 4724400"/>
              <a:gd name="connsiteY209" fmla="*/ 4220499 h 6857999"/>
              <a:gd name="connsiteX210" fmla="*/ 1556088 w 4724400"/>
              <a:gd name="connsiteY210" fmla="*/ 4425819 h 6857999"/>
              <a:gd name="connsiteX211" fmla="*/ 2346927 w 4724400"/>
              <a:gd name="connsiteY211" fmla="*/ 4248048 h 6857999"/>
              <a:gd name="connsiteX212" fmla="*/ 2147582 w 4724400"/>
              <a:gd name="connsiteY212" fmla="*/ 4220499 h 6857999"/>
              <a:gd name="connsiteX213" fmla="*/ 1790494 w 4724400"/>
              <a:gd name="connsiteY213" fmla="*/ 3958602 h 6857999"/>
              <a:gd name="connsiteX214" fmla="*/ 1059112 w 4724400"/>
              <a:gd name="connsiteY214" fmla="*/ 4119804 h 6857999"/>
              <a:gd name="connsiteX215" fmla="*/ 1790494 w 4724400"/>
              <a:gd name="connsiteY215" fmla="*/ 3958602 h 6857999"/>
              <a:gd name="connsiteX216" fmla="*/ 3757613 w 4724400"/>
              <a:gd name="connsiteY216" fmla="*/ 3936722 h 6857999"/>
              <a:gd name="connsiteX217" fmla="*/ 3715314 w 4724400"/>
              <a:gd name="connsiteY217" fmla="*/ 4196771 h 6857999"/>
              <a:gd name="connsiteX218" fmla="*/ 3631611 w 4724400"/>
              <a:gd name="connsiteY218" fmla="*/ 4613594 h 6857999"/>
              <a:gd name="connsiteX219" fmla="*/ 3596909 w 4724400"/>
              <a:gd name="connsiteY219" fmla="*/ 4707830 h 6857999"/>
              <a:gd name="connsiteX220" fmla="*/ 3581749 w 4724400"/>
              <a:gd name="connsiteY220" fmla="*/ 4747418 h 6857999"/>
              <a:gd name="connsiteX221" fmla="*/ 3510660 w 4724400"/>
              <a:gd name="connsiteY221" fmla="*/ 4966094 h 6857999"/>
              <a:gd name="connsiteX222" fmla="*/ 3757613 w 4724400"/>
              <a:gd name="connsiteY222" fmla="*/ 3936722 h 6857999"/>
              <a:gd name="connsiteX223" fmla="*/ 1701387 w 4724400"/>
              <a:gd name="connsiteY223" fmla="*/ 3919232 h 6857999"/>
              <a:gd name="connsiteX224" fmla="*/ 1136310 w 4724400"/>
              <a:gd name="connsiteY224" fmla="*/ 4068895 h 6857999"/>
              <a:gd name="connsiteX225" fmla="*/ 1784782 w 4724400"/>
              <a:gd name="connsiteY225" fmla="*/ 3927759 h 6857999"/>
              <a:gd name="connsiteX226" fmla="*/ 1701387 w 4724400"/>
              <a:gd name="connsiteY226" fmla="*/ 3919232 h 6857999"/>
              <a:gd name="connsiteX227" fmla="*/ 3733405 w 4724400"/>
              <a:gd name="connsiteY227" fmla="*/ 3900089 h 6857999"/>
              <a:gd name="connsiteX228" fmla="*/ 3500832 w 4724400"/>
              <a:gd name="connsiteY228" fmla="*/ 4885010 h 6857999"/>
              <a:gd name="connsiteX229" fmla="*/ 3552367 w 4724400"/>
              <a:gd name="connsiteY229" fmla="*/ 4735553 h 6857999"/>
              <a:gd name="connsiteX230" fmla="*/ 3567525 w 4724400"/>
              <a:gd name="connsiteY230" fmla="*/ 4695966 h 6857999"/>
              <a:gd name="connsiteX231" fmla="*/ 3602372 w 4724400"/>
              <a:gd name="connsiteY231" fmla="*/ 4603168 h 6857999"/>
              <a:gd name="connsiteX232" fmla="*/ 3684639 w 4724400"/>
              <a:gd name="connsiteY232" fmla="*/ 4192628 h 6857999"/>
              <a:gd name="connsiteX233" fmla="*/ 3733405 w 4724400"/>
              <a:gd name="connsiteY233" fmla="*/ 3900089 h 6857999"/>
              <a:gd name="connsiteX234" fmla="*/ 2800959 w 4724400"/>
              <a:gd name="connsiteY234" fmla="*/ 3871054 h 6857999"/>
              <a:gd name="connsiteX235" fmla="*/ 3026569 w 4724400"/>
              <a:gd name="connsiteY235" fmla="*/ 4520780 h 6857999"/>
              <a:gd name="connsiteX236" fmla="*/ 2889061 w 4724400"/>
              <a:gd name="connsiteY236" fmla="*/ 4157302 h 6857999"/>
              <a:gd name="connsiteX237" fmla="*/ 2800959 w 4724400"/>
              <a:gd name="connsiteY237" fmla="*/ 3871054 h 6857999"/>
              <a:gd name="connsiteX238" fmla="*/ 2809929 w 4724400"/>
              <a:gd name="connsiteY238" fmla="*/ 3701307 h 6857999"/>
              <a:gd name="connsiteX239" fmla="*/ 2809197 w 4724400"/>
              <a:gd name="connsiteY239" fmla="*/ 3708672 h 6857999"/>
              <a:gd name="connsiteX240" fmla="*/ 2918306 w 4724400"/>
              <a:gd name="connsiteY240" fmla="*/ 4147031 h 6857999"/>
              <a:gd name="connsiteX241" fmla="*/ 3068858 w 4724400"/>
              <a:gd name="connsiteY241" fmla="*/ 4544310 h 6857999"/>
              <a:gd name="connsiteX242" fmla="*/ 2968879 w 4724400"/>
              <a:gd name="connsiteY242" fmla="*/ 4144570 h 6857999"/>
              <a:gd name="connsiteX243" fmla="*/ 2809929 w 4724400"/>
              <a:gd name="connsiteY243" fmla="*/ 3701307 h 6857999"/>
              <a:gd name="connsiteX244" fmla="*/ 1867196 w 4724400"/>
              <a:gd name="connsiteY244" fmla="*/ 3456584 h 6857999"/>
              <a:gd name="connsiteX245" fmla="*/ 2183970 w 4724400"/>
              <a:gd name="connsiteY245" fmla="*/ 3826505 h 6857999"/>
              <a:gd name="connsiteX246" fmla="*/ 1867196 w 4724400"/>
              <a:gd name="connsiteY246" fmla="*/ 3456584 h 6857999"/>
              <a:gd name="connsiteX247" fmla="*/ 2322880 w 4724400"/>
              <a:gd name="connsiteY247" fmla="*/ 3078533 h 6857999"/>
              <a:gd name="connsiteX248" fmla="*/ 2295695 w 4724400"/>
              <a:gd name="connsiteY248" fmla="*/ 3245370 h 6857999"/>
              <a:gd name="connsiteX249" fmla="*/ 2268858 w 4724400"/>
              <a:gd name="connsiteY249" fmla="*/ 3758413 h 6857999"/>
              <a:gd name="connsiteX250" fmla="*/ 2295899 w 4724400"/>
              <a:gd name="connsiteY250" fmla="*/ 3528057 h 6857999"/>
              <a:gd name="connsiteX251" fmla="*/ 2326306 w 4724400"/>
              <a:gd name="connsiteY251" fmla="*/ 3231157 h 6857999"/>
              <a:gd name="connsiteX252" fmla="*/ 2324274 w 4724400"/>
              <a:gd name="connsiteY252" fmla="*/ 3142788 h 6857999"/>
              <a:gd name="connsiteX253" fmla="*/ 2322880 w 4724400"/>
              <a:gd name="connsiteY253" fmla="*/ 3078533 h 6857999"/>
              <a:gd name="connsiteX254" fmla="*/ 912797 w 4724400"/>
              <a:gd name="connsiteY254" fmla="*/ 2896659 h 6857999"/>
              <a:gd name="connsiteX255" fmla="*/ 1167201 w 4724400"/>
              <a:gd name="connsiteY255" fmla="*/ 3304169 h 6857999"/>
              <a:gd name="connsiteX256" fmla="*/ 1503848 w 4724400"/>
              <a:gd name="connsiteY256" fmla="*/ 3675946 h 6857999"/>
              <a:gd name="connsiteX257" fmla="*/ 1353091 w 4724400"/>
              <a:gd name="connsiteY257" fmla="*/ 3486482 h 6857999"/>
              <a:gd name="connsiteX258" fmla="*/ 1340012 w 4724400"/>
              <a:gd name="connsiteY258" fmla="*/ 3467256 h 6857999"/>
              <a:gd name="connsiteX259" fmla="*/ 1089196 w 4724400"/>
              <a:gd name="connsiteY259" fmla="*/ 3116474 h 6857999"/>
              <a:gd name="connsiteX260" fmla="*/ 959418 w 4724400"/>
              <a:gd name="connsiteY260" fmla="*/ 2948853 h 6857999"/>
              <a:gd name="connsiteX261" fmla="*/ 912797 w 4724400"/>
              <a:gd name="connsiteY261" fmla="*/ 2896659 h 6857999"/>
              <a:gd name="connsiteX262" fmla="*/ 2363420 w 4724400"/>
              <a:gd name="connsiteY262" fmla="*/ 2871730 h 6857999"/>
              <a:gd name="connsiteX263" fmla="*/ 2360107 w 4724400"/>
              <a:gd name="connsiteY263" fmla="*/ 2915231 h 6857999"/>
              <a:gd name="connsiteX264" fmla="*/ 2353099 w 4724400"/>
              <a:gd name="connsiteY264" fmla="*/ 3051540 h 6857999"/>
              <a:gd name="connsiteX265" fmla="*/ 2354925 w 4724400"/>
              <a:gd name="connsiteY265" fmla="*/ 3140814 h 6857999"/>
              <a:gd name="connsiteX266" fmla="*/ 2357104 w 4724400"/>
              <a:gd name="connsiteY266" fmla="*/ 3230628 h 6857999"/>
              <a:gd name="connsiteX267" fmla="*/ 2326221 w 4724400"/>
              <a:gd name="connsiteY267" fmla="*/ 3531652 h 6857999"/>
              <a:gd name="connsiteX268" fmla="*/ 2299836 w 4724400"/>
              <a:gd name="connsiteY268" fmla="*/ 3750864 h 6857999"/>
              <a:gd name="connsiteX269" fmla="*/ 2346877 w 4724400"/>
              <a:gd name="connsiteY269" fmla="*/ 3662531 h 6857999"/>
              <a:gd name="connsiteX270" fmla="*/ 2363420 w 4724400"/>
              <a:gd name="connsiteY270" fmla="*/ 2871730 h 6857999"/>
              <a:gd name="connsiteX271" fmla="*/ 912921 w 4724400"/>
              <a:gd name="connsiteY271" fmla="*/ 2850596 h 6857999"/>
              <a:gd name="connsiteX272" fmla="*/ 983846 w 4724400"/>
              <a:gd name="connsiteY272" fmla="*/ 2928627 h 6857999"/>
              <a:gd name="connsiteX273" fmla="*/ 1114669 w 4724400"/>
              <a:gd name="connsiteY273" fmla="*/ 3097880 h 6857999"/>
              <a:gd name="connsiteX274" fmla="*/ 1366183 w 4724400"/>
              <a:gd name="connsiteY274" fmla="*/ 3449753 h 6857999"/>
              <a:gd name="connsiteX275" fmla="*/ 1379263 w 4724400"/>
              <a:gd name="connsiteY275" fmla="*/ 3468981 h 6857999"/>
              <a:gd name="connsiteX276" fmla="*/ 1492446 w 4724400"/>
              <a:gd name="connsiteY276" fmla="*/ 3620389 h 6857999"/>
              <a:gd name="connsiteX277" fmla="*/ 912921 w 4724400"/>
              <a:gd name="connsiteY277" fmla="*/ 2850596 h 6857999"/>
              <a:gd name="connsiteX278" fmla="*/ 2386551 w 4724400"/>
              <a:gd name="connsiteY278" fmla="*/ 2642862 h 6857999"/>
              <a:gd name="connsiteX279" fmla="*/ 2403741 w 4724400"/>
              <a:gd name="connsiteY279" fmla="*/ 2659697 h 6857999"/>
              <a:gd name="connsiteX280" fmla="*/ 2499078 w 4724400"/>
              <a:gd name="connsiteY280" fmla="*/ 3423399 h 6857999"/>
              <a:gd name="connsiteX281" fmla="*/ 2413232 w 4724400"/>
              <a:gd name="connsiteY281" fmla="*/ 3700562 h 6857999"/>
              <a:gd name="connsiteX282" fmla="*/ 2428424 w 4724400"/>
              <a:gd name="connsiteY282" fmla="*/ 4178295 h 6857999"/>
              <a:gd name="connsiteX283" fmla="*/ 2927779 w 4724400"/>
              <a:gd name="connsiteY283" fmla="*/ 4531843 h 6857999"/>
              <a:gd name="connsiteX284" fmla="*/ 2758380 w 4724400"/>
              <a:gd name="connsiteY284" fmla="*/ 3561061 h 6857999"/>
              <a:gd name="connsiteX285" fmla="*/ 2846610 w 4724400"/>
              <a:gd name="connsiteY285" fmla="*/ 3538353 h 6857999"/>
              <a:gd name="connsiteX286" fmla="*/ 3106063 w 4724400"/>
              <a:gd name="connsiteY286" fmla="*/ 4271430 h 6857999"/>
              <a:gd name="connsiteX287" fmla="*/ 3116136 w 4724400"/>
              <a:gd name="connsiteY287" fmla="*/ 4688819 h 6857999"/>
              <a:gd name="connsiteX288" fmla="*/ 3412872 w 4724400"/>
              <a:gd name="connsiteY288" fmla="*/ 4966558 h 6857999"/>
              <a:gd name="connsiteX289" fmla="*/ 3763612 w 4724400"/>
              <a:gd name="connsiteY289" fmla="*/ 3645474 h 6857999"/>
              <a:gd name="connsiteX290" fmla="*/ 3850165 w 4724400"/>
              <a:gd name="connsiteY290" fmla="*/ 3638405 h 6857999"/>
              <a:gd name="connsiteX291" fmla="*/ 3515311 w 4724400"/>
              <a:gd name="connsiteY291" fmla="*/ 5051260 h 6857999"/>
              <a:gd name="connsiteX292" fmla="*/ 3501147 w 4724400"/>
              <a:gd name="connsiteY292" fmla="*/ 5059552 h 6857999"/>
              <a:gd name="connsiteX293" fmla="*/ 3790420 w 4724400"/>
              <a:gd name="connsiteY293" fmla="*/ 5401078 h 6857999"/>
              <a:gd name="connsiteX294" fmla="*/ 4221141 w 4724400"/>
              <a:gd name="connsiteY294" fmla="*/ 6045312 h 6857999"/>
              <a:gd name="connsiteX295" fmla="*/ 4326825 w 4724400"/>
              <a:gd name="connsiteY295" fmla="*/ 5681109 h 6857999"/>
              <a:gd name="connsiteX296" fmla="*/ 4325127 w 4724400"/>
              <a:gd name="connsiteY296" fmla="*/ 5669934 h 6857999"/>
              <a:gd name="connsiteX297" fmla="*/ 4309144 w 4724400"/>
              <a:gd name="connsiteY297" fmla="*/ 5671723 h 6857999"/>
              <a:gd name="connsiteX298" fmla="*/ 3974946 w 4724400"/>
              <a:gd name="connsiteY298" fmla="*/ 4736592 h 6857999"/>
              <a:gd name="connsiteX299" fmla="*/ 4060171 w 4724400"/>
              <a:gd name="connsiteY299" fmla="*/ 4704317 h 6857999"/>
              <a:gd name="connsiteX300" fmla="*/ 4383942 w 4724400"/>
              <a:gd name="connsiteY300" fmla="*/ 5463703 h 6857999"/>
              <a:gd name="connsiteX301" fmla="*/ 4654905 w 4724400"/>
              <a:gd name="connsiteY301" fmla="*/ 5156948 h 6857999"/>
              <a:gd name="connsiteX302" fmla="*/ 4724400 w 4724400"/>
              <a:gd name="connsiteY302" fmla="*/ 5098975 h 6857999"/>
              <a:gd name="connsiteX303" fmla="*/ 4724400 w 4724400"/>
              <a:gd name="connsiteY303" fmla="*/ 5160063 h 6857999"/>
              <a:gd name="connsiteX304" fmla="*/ 4687505 w 4724400"/>
              <a:gd name="connsiteY304" fmla="*/ 5191181 h 6857999"/>
              <a:gd name="connsiteX305" fmla="*/ 4451303 w 4724400"/>
              <a:gd name="connsiteY305" fmla="*/ 5491132 h 6857999"/>
              <a:gd name="connsiteX306" fmla="*/ 4599954 w 4724400"/>
              <a:gd name="connsiteY306" fmla="*/ 5317498 h 6857999"/>
              <a:gd name="connsiteX307" fmla="*/ 4724400 w 4724400"/>
              <a:gd name="connsiteY307" fmla="*/ 5211392 h 6857999"/>
              <a:gd name="connsiteX308" fmla="*/ 4724400 w 4724400"/>
              <a:gd name="connsiteY308" fmla="*/ 5251559 h 6857999"/>
              <a:gd name="connsiteX309" fmla="*/ 4619898 w 4724400"/>
              <a:gd name="connsiteY309" fmla="*/ 5340764 h 6857999"/>
              <a:gd name="connsiteX310" fmla="*/ 4473735 w 4724400"/>
              <a:gd name="connsiteY310" fmla="*/ 5512809 h 6857999"/>
              <a:gd name="connsiteX311" fmla="*/ 4430539 w 4724400"/>
              <a:gd name="connsiteY311" fmla="*/ 5592553 h 6857999"/>
              <a:gd name="connsiteX312" fmla="*/ 4569759 w 4724400"/>
              <a:gd name="connsiteY312" fmla="*/ 5482816 h 6857999"/>
              <a:gd name="connsiteX313" fmla="*/ 4724400 w 4724400"/>
              <a:gd name="connsiteY313" fmla="*/ 5330891 h 6857999"/>
              <a:gd name="connsiteX314" fmla="*/ 4724400 w 4724400"/>
              <a:gd name="connsiteY314" fmla="*/ 5402912 h 6857999"/>
              <a:gd name="connsiteX315" fmla="*/ 4586888 w 4724400"/>
              <a:gd name="connsiteY315" fmla="*/ 5533939 h 6857999"/>
              <a:gd name="connsiteX316" fmla="*/ 4413377 w 4724400"/>
              <a:gd name="connsiteY316" fmla="*/ 5674040 h 6857999"/>
              <a:gd name="connsiteX317" fmla="*/ 4412066 w 4724400"/>
              <a:gd name="connsiteY317" fmla="*/ 5675644 h 6857999"/>
              <a:gd name="connsiteX318" fmla="*/ 4406074 w 4724400"/>
              <a:gd name="connsiteY318" fmla="*/ 5683306 h 6857999"/>
              <a:gd name="connsiteX319" fmla="*/ 4271008 w 4724400"/>
              <a:gd name="connsiteY319" fmla="*/ 6118417 h 6857999"/>
              <a:gd name="connsiteX320" fmla="*/ 4265220 w 4724400"/>
              <a:gd name="connsiteY320" fmla="*/ 6125184 h 6857999"/>
              <a:gd name="connsiteX321" fmla="*/ 4590463 w 4724400"/>
              <a:gd name="connsiteY321" fmla="*/ 6805045 h 6857999"/>
              <a:gd name="connsiteX322" fmla="*/ 4610122 w 4724400"/>
              <a:gd name="connsiteY322" fmla="*/ 6857999 h 6857999"/>
              <a:gd name="connsiteX323" fmla="*/ 4513231 w 4724400"/>
              <a:gd name="connsiteY323" fmla="*/ 6857999 h 6857999"/>
              <a:gd name="connsiteX324" fmla="*/ 4374770 w 4724400"/>
              <a:gd name="connsiteY324" fmla="*/ 6532596 h 6857999"/>
              <a:gd name="connsiteX325" fmla="*/ 4339518 w 4724400"/>
              <a:gd name="connsiteY325" fmla="*/ 6461642 h 6857999"/>
              <a:gd name="connsiteX326" fmla="*/ 3884810 w 4724400"/>
              <a:gd name="connsiteY326" fmla="*/ 5682534 h 6857999"/>
              <a:gd name="connsiteX327" fmla="*/ 3876498 w 4724400"/>
              <a:gd name="connsiteY327" fmla="*/ 5681717 h 6857999"/>
              <a:gd name="connsiteX328" fmla="*/ 3263209 w 4724400"/>
              <a:gd name="connsiteY328" fmla="*/ 5585749 h 6857999"/>
              <a:gd name="connsiteX329" fmla="*/ 3245450 w 4724400"/>
              <a:gd name="connsiteY329" fmla="*/ 5593271 h 6857999"/>
              <a:gd name="connsiteX330" fmla="*/ 1952592 w 4724400"/>
              <a:gd name="connsiteY330" fmla="*/ 5692050 h 6857999"/>
              <a:gd name="connsiteX331" fmla="*/ 1936466 w 4724400"/>
              <a:gd name="connsiteY331" fmla="*/ 5671708 h 6857999"/>
              <a:gd name="connsiteX332" fmla="*/ 3244709 w 4724400"/>
              <a:gd name="connsiteY332" fmla="*/ 5538562 h 6857999"/>
              <a:gd name="connsiteX333" fmla="*/ 3823886 w 4724400"/>
              <a:gd name="connsiteY333" fmla="*/ 5595804 h 6857999"/>
              <a:gd name="connsiteX334" fmla="*/ 3709024 w 4724400"/>
              <a:gd name="connsiteY334" fmla="*/ 5439340 h 6857999"/>
              <a:gd name="connsiteX335" fmla="*/ 3198362 w 4724400"/>
              <a:gd name="connsiteY335" fmla="*/ 4874588 h 6857999"/>
              <a:gd name="connsiteX336" fmla="*/ 3179417 w 4724400"/>
              <a:gd name="connsiteY336" fmla="*/ 4879047 h 6857999"/>
              <a:gd name="connsiteX337" fmla="*/ 2639496 w 4724400"/>
              <a:gd name="connsiteY337" fmla="*/ 4989072 h 6857999"/>
              <a:gd name="connsiteX338" fmla="*/ 1972353 w 4724400"/>
              <a:gd name="connsiteY338" fmla="*/ 4909921 h 6857999"/>
              <a:gd name="connsiteX339" fmla="*/ 2002679 w 4724400"/>
              <a:gd name="connsiteY339" fmla="*/ 4872131 h 6857999"/>
              <a:gd name="connsiteX340" fmla="*/ 3097424 w 4724400"/>
              <a:gd name="connsiteY340" fmla="*/ 4781269 h 6857999"/>
              <a:gd name="connsiteX341" fmla="*/ 2454890 w 4724400"/>
              <a:gd name="connsiteY341" fmla="*/ 4287833 h 6857999"/>
              <a:gd name="connsiteX342" fmla="*/ 2452881 w 4724400"/>
              <a:gd name="connsiteY342" fmla="*/ 4288346 h 6857999"/>
              <a:gd name="connsiteX343" fmla="*/ 2448527 w 4724400"/>
              <a:gd name="connsiteY343" fmla="*/ 4288836 h 6857999"/>
              <a:gd name="connsiteX344" fmla="*/ 2323525 w 4724400"/>
              <a:gd name="connsiteY344" fmla="*/ 4367248 h 6857999"/>
              <a:gd name="connsiteX345" fmla="*/ 2060764 w 4724400"/>
              <a:gd name="connsiteY345" fmla="*/ 4451767 h 6857999"/>
              <a:gd name="connsiteX346" fmla="*/ 1162250 w 4724400"/>
              <a:gd name="connsiteY346" fmla="*/ 4613329 h 6857999"/>
              <a:gd name="connsiteX347" fmla="*/ 1132639 w 4724400"/>
              <a:gd name="connsiteY347" fmla="*/ 4596243 h 6857999"/>
              <a:gd name="connsiteX348" fmla="*/ 2293970 w 4724400"/>
              <a:gd name="connsiteY348" fmla="*/ 4182283 h 6857999"/>
              <a:gd name="connsiteX349" fmla="*/ 1900637 w 4724400"/>
              <a:gd name="connsiteY349" fmla="*/ 3949470 h 6857999"/>
              <a:gd name="connsiteX350" fmla="*/ 1887014 w 4724400"/>
              <a:gd name="connsiteY350" fmla="*/ 3951288 h 6857999"/>
              <a:gd name="connsiteX351" fmla="*/ 896751 w 4724400"/>
              <a:gd name="connsiteY351" fmla="*/ 4159267 h 6857999"/>
              <a:gd name="connsiteX352" fmla="*/ 918967 w 4724400"/>
              <a:gd name="connsiteY352" fmla="*/ 4119760 h 6857999"/>
              <a:gd name="connsiteX353" fmla="*/ 1764113 w 4724400"/>
              <a:gd name="connsiteY353" fmla="*/ 3873539 h 6857999"/>
              <a:gd name="connsiteX354" fmla="*/ 1555701 w 4724400"/>
              <a:gd name="connsiteY354" fmla="*/ 3763109 h 6857999"/>
              <a:gd name="connsiteX355" fmla="*/ 1542956 w 4724400"/>
              <a:gd name="connsiteY355" fmla="*/ 3758998 h 6857999"/>
              <a:gd name="connsiteX356" fmla="*/ 1136724 w 4724400"/>
              <a:gd name="connsiteY356" fmla="*/ 3417171 h 6857999"/>
              <a:gd name="connsiteX357" fmla="*/ 750977 w 4724400"/>
              <a:gd name="connsiteY357" fmla="*/ 2770227 h 6857999"/>
              <a:gd name="connsiteX358" fmla="*/ 755174 w 4724400"/>
              <a:gd name="connsiteY358" fmla="*/ 2749954 h 6857999"/>
              <a:gd name="connsiteX359" fmla="*/ 830023 w 4724400"/>
              <a:gd name="connsiteY359" fmla="*/ 2731935 h 6857999"/>
              <a:gd name="connsiteX360" fmla="*/ 1623018 w 4724400"/>
              <a:gd name="connsiteY360" fmla="*/ 3716225 h 6857999"/>
              <a:gd name="connsiteX361" fmla="*/ 2294841 w 4724400"/>
              <a:gd name="connsiteY361" fmla="*/ 4093587 h 6857999"/>
              <a:gd name="connsiteX362" fmla="*/ 2250226 w 4724400"/>
              <a:gd name="connsiteY362" fmla="*/ 3916719 h 6857999"/>
              <a:gd name="connsiteX363" fmla="*/ 2245523 w 4724400"/>
              <a:gd name="connsiteY363" fmla="*/ 3916663 h 6857999"/>
              <a:gd name="connsiteX364" fmla="*/ 1707994 w 4724400"/>
              <a:gd name="connsiteY364" fmla="*/ 3326950 h 6857999"/>
              <a:gd name="connsiteX365" fmla="*/ 1786341 w 4724400"/>
              <a:gd name="connsiteY365" fmla="*/ 3287566 h 6857999"/>
              <a:gd name="connsiteX366" fmla="*/ 2158071 w 4724400"/>
              <a:gd name="connsiteY366" fmla="*/ 3639960 h 6857999"/>
              <a:gd name="connsiteX367" fmla="*/ 2189281 w 4724400"/>
              <a:gd name="connsiteY367" fmla="*/ 3333361 h 6857999"/>
              <a:gd name="connsiteX368" fmla="*/ 2314466 w 4724400"/>
              <a:gd name="connsiteY368" fmla="*/ 2680771 h 6857999"/>
              <a:gd name="connsiteX369" fmla="*/ 2386551 w 4724400"/>
              <a:gd name="connsiteY369" fmla="*/ 2642862 h 6857999"/>
              <a:gd name="connsiteX370" fmla="*/ 3646699 w 4724400"/>
              <a:gd name="connsiteY370" fmla="*/ 2390555 h 6857999"/>
              <a:gd name="connsiteX371" fmla="*/ 3645773 w 4724400"/>
              <a:gd name="connsiteY371" fmla="*/ 2392739 h 6857999"/>
              <a:gd name="connsiteX372" fmla="*/ 3649597 w 4724400"/>
              <a:gd name="connsiteY372" fmla="*/ 2394358 h 6857999"/>
              <a:gd name="connsiteX373" fmla="*/ 3646699 w 4724400"/>
              <a:gd name="connsiteY373" fmla="*/ 2390555 h 6857999"/>
              <a:gd name="connsiteX374" fmla="*/ 3038676 w 4724400"/>
              <a:gd name="connsiteY374" fmla="*/ 2118977 h 6857999"/>
              <a:gd name="connsiteX375" fmla="*/ 2963942 w 4724400"/>
              <a:gd name="connsiteY375" fmla="*/ 2525128 h 6857999"/>
              <a:gd name="connsiteX376" fmla="*/ 2923775 w 4724400"/>
              <a:gd name="connsiteY376" fmla="*/ 2667145 h 6857999"/>
              <a:gd name="connsiteX377" fmla="*/ 2887447 w 4724400"/>
              <a:gd name="connsiteY377" fmla="*/ 2832031 h 6857999"/>
              <a:gd name="connsiteX378" fmla="*/ 2868480 w 4724400"/>
              <a:gd name="connsiteY378" fmla="*/ 2927011 h 6857999"/>
              <a:gd name="connsiteX379" fmla="*/ 2921794 w 4724400"/>
              <a:gd name="connsiteY379" fmla="*/ 2782834 h 6857999"/>
              <a:gd name="connsiteX380" fmla="*/ 3038676 w 4724400"/>
              <a:gd name="connsiteY380" fmla="*/ 2118977 h 6857999"/>
              <a:gd name="connsiteX381" fmla="*/ 4070579 w 4724400"/>
              <a:gd name="connsiteY381" fmla="*/ 2090376 h 6857999"/>
              <a:gd name="connsiteX382" fmla="*/ 4109879 w 4724400"/>
              <a:gd name="connsiteY382" fmla="*/ 2228695 h 6857999"/>
              <a:gd name="connsiteX383" fmla="*/ 4119154 w 4724400"/>
              <a:gd name="connsiteY383" fmla="*/ 2266098 h 6857999"/>
              <a:gd name="connsiteX384" fmla="*/ 4141411 w 4724400"/>
              <a:gd name="connsiteY384" fmla="*/ 2353427 h 6857999"/>
              <a:gd name="connsiteX385" fmla="*/ 4293979 w 4724400"/>
              <a:gd name="connsiteY385" fmla="*/ 2703223 h 6857999"/>
              <a:gd name="connsiteX386" fmla="*/ 4410111 w 4724400"/>
              <a:gd name="connsiteY386" fmla="*/ 2947465 h 6857999"/>
              <a:gd name="connsiteX387" fmla="*/ 4070579 w 4724400"/>
              <a:gd name="connsiteY387" fmla="*/ 2090376 h 6857999"/>
              <a:gd name="connsiteX388" fmla="*/ 4020821 w 4724400"/>
              <a:gd name="connsiteY388" fmla="*/ 2034549 h 6857999"/>
              <a:gd name="connsiteX389" fmla="*/ 4372756 w 4724400"/>
              <a:gd name="connsiteY389" fmla="*/ 2932293 h 6857999"/>
              <a:gd name="connsiteX390" fmla="*/ 4268731 w 4724400"/>
              <a:gd name="connsiteY390" fmla="*/ 2715710 h 6857999"/>
              <a:gd name="connsiteX391" fmla="*/ 4113960 w 4724400"/>
              <a:gd name="connsiteY391" fmla="*/ 2360474 h 6857999"/>
              <a:gd name="connsiteX392" fmla="*/ 4090842 w 4724400"/>
              <a:gd name="connsiteY392" fmla="*/ 2272139 h 6857999"/>
              <a:gd name="connsiteX393" fmla="*/ 4081569 w 4724400"/>
              <a:gd name="connsiteY393" fmla="*/ 2234734 h 6857999"/>
              <a:gd name="connsiteX394" fmla="*/ 4020821 w 4724400"/>
              <a:gd name="connsiteY394" fmla="*/ 2034549 h 6857999"/>
              <a:gd name="connsiteX395" fmla="*/ 3001316 w 4724400"/>
              <a:gd name="connsiteY395" fmla="*/ 2032338 h 6857999"/>
              <a:gd name="connsiteX396" fmla="*/ 2953880 w 4724400"/>
              <a:gd name="connsiteY396" fmla="*/ 2185446 h 6857999"/>
              <a:gd name="connsiteX397" fmla="*/ 2883664 w 4724400"/>
              <a:gd name="connsiteY397" fmla="*/ 2591574 h 6857999"/>
              <a:gd name="connsiteX398" fmla="*/ 2826885 w 4724400"/>
              <a:gd name="connsiteY398" fmla="*/ 2991809 h 6857999"/>
              <a:gd name="connsiteX399" fmla="*/ 2860250 w 4724400"/>
              <a:gd name="connsiteY399" fmla="*/ 2826310 h 6857999"/>
              <a:gd name="connsiteX400" fmla="*/ 2896499 w 4724400"/>
              <a:gd name="connsiteY400" fmla="*/ 2660098 h 6857999"/>
              <a:gd name="connsiteX401" fmla="*/ 2937125 w 4724400"/>
              <a:gd name="connsiteY401" fmla="*/ 2516991 h 6857999"/>
              <a:gd name="connsiteX402" fmla="*/ 3010471 w 4724400"/>
              <a:gd name="connsiteY402" fmla="*/ 2114122 h 6857999"/>
              <a:gd name="connsiteX403" fmla="*/ 3001316 w 4724400"/>
              <a:gd name="connsiteY403" fmla="*/ 2032338 h 6857999"/>
              <a:gd name="connsiteX404" fmla="*/ 3105532 w 4724400"/>
              <a:gd name="connsiteY404" fmla="*/ 1991479 h 6857999"/>
              <a:gd name="connsiteX405" fmla="*/ 3599280 w 4724400"/>
              <a:gd name="connsiteY405" fmla="*/ 2371770 h 6857999"/>
              <a:gd name="connsiteX406" fmla="*/ 3105532 w 4724400"/>
              <a:gd name="connsiteY406" fmla="*/ 1991479 h 6857999"/>
              <a:gd name="connsiteX407" fmla="*/ 3111169 w 4724400"/>
              <a:gd name="connsiteY407" fmla="*/ 1962963 h 6857999"/>
              <a:gd name="connsiteX408" fmla="*/ 3606223 w 4724400"/>
              <a:gd name="connsiteY408" fmla="*/ 2338658 h 6857999"/>
              <a:gd name="connsiteX409" fmla="*/ 3111169 w 4724400"/>
              <a:gd name="connsiteY409" fmla="*/ 1962963 h 6857999"/>
              <a:gd name="connsiteX410" fmla="*/ 2050698 w 4724400"/>
              <a:gd name="connsiteY410" fmla="*/ 1338235 h 6857999"/>
              <a:gd name="connsiteX411" fmla="*/ 2370409 w 4724400"/>
              <a:gd name="connsiteY411" fmla="*/ 2272553 h 6857999"/>
              <a:gd name="connsiteX412" fmla="*/ 2338306 w 4724400"/>
              <a:gd name="connsiteY412" fmla="*/ 2159819 h 6857999"/>
              <a:gd name="connsiteX413" fmla="*/ 2334023 w 4724400"/>
              <a:gd name="connsiteY413" fmla="*/ 2142555 h 6857999"/>
              <a:gd name="connsiteX414" fmla="*/ 2161071 w 4724400"/>
              <a:gd name="connsiteY414" fmla="*/ 1617375 h 6857999"/>
              <a:gd name="connsiteX415" fmla="*/ 2130699 w 4724400"/>
              <a:gd name="connsiteY415" fmla="*/ 1544643 h 6857999"/>
              <a:gd name="connsiteX416" fmla="*/ 2050698 w 4724400"/>
              <a:gd name="connsiteY416" fmla="*/ 1338235 h 6857999"/>
              <a:gd name="connsiteX417" fmla="*/ 2060478 w 4724400"/>
              <a:gd name="connsiteY417" fmla="*/ 1278636 h 6857999"/>
              <a:gd name="connsiteX418" fmla="*/ 2156346 w 4724400"/>
              <a:gd name="connsiteY418" fmla="*/ 1534260 h 6857999"/>
              <a:gd name="connsiteX419" fmla="*/ 2187258 w 4724400"/>
              <a:gd name="connsiteY419" fmla="*/ 1607218 h 6857999"/>
              <a:gd name="connsiteX420" fmla="*/ 2358704 w 4724400"/>
              <a:gd name="connsiteY420" fmla="*/ 2125320 h 6857999"/>
              <a:gd name="connsiteX421" fmla="*/ 2233598 w 4724400"/>
              <a:gd name="connsiteY421" fmla="*/ 1646797 h 6857999"/>
              <a:gd name="connsiteX422" fmla="*/ 2060478 w 4724400"/>
              <a:gd name="connsiteY422" fmla="*/ 1278636 h 6857999"/>
              <a:gd name="connsiteX423" fmla="*/ 1974152 w 4724400"/>
              <a:gd name="connsiteY423" fmla="*/ 1245311 h 6857999"/>
              <a:gd name="connsiteX424" fmla="*/ 1811379 w 4724400"/>
              <a:gd name="connsiteY424" fmla="*/ 1406236 h 6857999"/>
              <a:gd name="connsiteX425" fmla="*/ 1767940 w 4724400"/>
              <a:gd name="connsiteY425" fmla="*/ 1546869 h 6857999"/>
              <a:gd name="connsiteX426" fmla="*/ 1796474 w 4724400"/>
              <a:gd name="connsiteY426" fmla="*/ 1557016 h 6857999"/>
              <a:gd name="connsiteX427" fmla="*/ 1974152 w 4724400"/>
              <a:gd name="connsiteY427" fmla="*/ 1245311 h 6857999"/>
              <a:gd name="connsiteX428" fmla="*/ 4681531 w 4724400"/>
              <a:gd name="connsiteY428" fmla="*/ 959050 h 6857999"/>
              <a:gd name="connsiteX429" fmla="*/ 4638064 w 4724400"/>
              <a:gd name="connsiteY429" fmla="*/ 1006960 h 6857999"/>
              <a:gd name="connsiteX430" fmla="*/ 4415502 w 4724400"/>
              <a:gd name="connsiteY430" fmla="*/ 1184424 h 6857999"/>
              <a:gd name="connsiteX431" fmla="*/ 4197574 w 4724400"/>
              <a:gd name="connsiteY431" fmla="*/ 1317493 h 6857999"/>
              <a:gd name="connsiteX432" fmla="*/ 4122737 w 4724400"/>
              <a:gd name="connsiteY432" fmla="*/ 1348256 h 6857999"/>
              <a:gd name="connsiteX433" fmla="*/ 4024988 w 4724400"/>
              <a:gd name="connsiteY433" fmla="*/ 1390573 h 6857999"/>
              <a:gd name="connsiteX434" fmla="*/ 4421265 w 4724400"/>
              <a:gd name="connsiteY434" fmla="*/ 1220988 h 6857999"/>
              <a:gd name="connsiteX435" fmla="*/ 4681531 w 4724400"/>
              <a:gd name="connsiteY435" fmla="*/ 959050 h 6857999"/>
              <a:gd name="connsiteX436" fmla="*/ 4722484 w 4724400"/>
              <a:gd name="connsiteY436" fmla="*/ 854709 h 6857999"/>
              <a:gd name="connsiteX437" fmla="*/ 4695347 w 4724400"/>
              <a:gd name="connsiteY437" fmla="*/ 879275 h 6857999"/>
              <a:gd name="connsiteX438" fmla="*/ 4253878 w 4724400"/>
              <a:gd name="connsiteY438" fmla="*/ 1216434 h 6857999"/>
              <a:gd name="connsiteX439" fmla="*/ 4213112 w 4724400"/>
              <a:gd name="connsiteY439" fmla="*/ 1239730 h 6857999"/>
              <a:gd name="connsiteX440" fmla="*/ 4037747 w 4724400"/>
              <a:gd name="connsiteY440" fmla="*/ 1352837 h 6857999"/>
              <a:gd name="connsiteX441" fmla="*/ 4113362 w 4724400"/>
              <a:gd name="connsiteY441" fmla="*/ 1321759 h 6857999"/>
              <a:gd name="connsiteX442" fmla="*/ 4186634 w 4724400"/>
              <a:gd name="connsiteY442" fmla="*/ 1291618 h 6857999"/>
              <a:gd name="connsiteX443" fmla="*/ 4399674 w 4724400"/>
              <a:gd name="connsiteY443" fmla="*/ 1160983 h 6857999"/>
              <a:gd name="connsiteX444" fmla="*/ 4618435 w 4724400"/>
              <a:gd name="connsiteY444" fmla="*/ 986418 h 6857999"/>
              <a:gd name="connsiteX445" fmla="*/ 4722484 w 4724400"/>
              <a:gd name="connsiteY445" fmla="*/ 854709 h 6857999"/>
              <a:gd name="connsiteX446" fmla="*/ 1456504 w 4724400"/>
              <a:gd name="connsiteY446" fmla="*/ 777000 h 6857999"/>
              <a:gd name="connsiteX447" fmla="*/ 1454399 w 4724400"/>
              <a:gd name="connsiteY447" fmla="*/ 794136 h 6857999"/>
              <a:gd name="connsiteX448" fmla="*/ 1448466 w 4724400"/>
              <a:gd name="connsiteY448" fmla="*/ 843129 h 6857999"/>
              <a:gd name="connsiteX449" fmla="*/ 1442252 w 4724400"/>
              <a:gd name="connsiteY449" fmla="*/ 1005313 h 6857999"/>
              <a:gd name="connsiteX450" fmla="*/ 1469382 w 4724400"/>
              <a:gd name="connsiteY450" fmla="*/ 1614896 h 6857999"/>
              <a:gd name="connsiteX451" fmla="*/ 1472106 w 4724400"/>
              <a:gd name="connsiteY451" fmla="*/ 1632791 h 6857999"/>
              <a:gd name="connsiteX452" fmla="*/ 1479091 w 4724400"/>
              <a:gd name="connsiteY452" fmla="*/ 1680170 h 6857999"/>
              <a:gd name="connsiteX453" fmla="*/ 1480043 w 4724400"/>
              <a:gd name="connsiteY453" fmla="*/ 1649028 h 6857999"/>
              <a:gd name="connsiteX454" fmla="*/ 1464087 w 4724400"/>
              <a:gd name="connsiteY454" fmla="*/ 871628 h 6857999"/>
              <a:gd name="connsiteX455" fmla="*/ 1462204 w 4724400"/>
              <a:gd name="connsiteY455" fmla="*/ 850229 h 6857999"/>
              <a:gd name="connsiteX456" fmla="*/ 1456504 w 4724400"/>
              <a:gd name="connsiteY456" fmla="*/ 777000 h 6857999"/>
              <a:gd name="connsiteX457" fmla="*/ 1483619 w 4724400"/>
              <a:gd name="connsiteY457" fmla="*/ 764662 h 6857999"/>
              <a:gd name="connsiteX458" fmla="*/ 1489670 w 4724400"/>
              <a:gd name="connsiteY458" fmla="*/ 847698 h 6857999"/>
              <a:gd name="connsiteX459" fmla="*/ 1491553 w 4724400"/>
              <a:gd name="connsiteY459" fmla="*/ 869097 h 6857999"/>
              <a:gd name="connsiteX460" fmla="*/ 1508481 w 4724400"/>
              <a:gd name="connsiteY460" fmla="*/ 1619865 h 6857999"/>
              <a:gd name="connsiteX461" fmla="*/ 1483619 w 4724400"/>
              <a:gd name="connsiteY461" fmla="*/ 764662 h 6857999"/>
              <a:gd name="connsiteX462" fmla="*/ 1430481 w 4724400"/>
              <a:gd name="connsiteY462" fmla="*/ 630137 h 6857999"/>
              <a:gd name="connsiteX463" fmla="*/ 1442495 w 4724400"/>
              <a:gd name="connsiteY463" fmla="*/ 1626691 h 6857999"/>
              <a:gd name="connsiteX464" fmla="*/ 1441222 w 4724400"/>
              <a:gd name="connsiteY464" fmla="*/ 1619067 h 6857999"/>
              <a:gd name="connsiteX465" fmla="*/ 1414069 w 4724400"/>
              <a:gd name="connsiteY465" fmla="*/ 1004967 h 6857999"/>
              <a:gd name="connsiteX466" fmla="*/ 1420665 w 4724400"/>
              <a:gd name="connsiteY466" fmla="*/ 840369 h 6857999"/>
              <a:gd name="connsiteX467" fmla="*/ 1426829 w 4724400"/>
              <a:gd name="connsiteY467" fmla="*/ 790831 h 6857999"/>
              <a:gd name="connsiteX468" fmla="*/ 1430481 w 4724400"/>
              <a:gd name="connsiteY468" fmla="*/ 630137 h 6857999"/>
              <a:gd name="connsiteX469" fmla="*/ 4023796 w 4724400"/>
              <a:gd name="connsiteY469" fmla="*/ 623931 h 6857999"/>
              <a:gd name="connsiteX470" fmla="*/ 3945729 w 4724400"/>
              <a:gd name="connsiteY470" fmla="*/ 662344 h 6857999"/>
              <a:gd name="connsiteX471" fmla="*/ 3498947 w 4724400"/>
              <a:gd name="connsiteY471" fmla="*/ 818916 h 6857999"/>
              <a:gd name="connsiteX472" fmla="*/ 3031283 w 4724400"/>
              <a:gd name="connsiteY472" fmla="*/ 1111507 h 6857999"/>
              <a:gd name="connsiteX473" fmla="*/ 3203692 w 4724400"/>
              <a:gd name="connsiteY473" fmla="*/ 1035777 h 6857999"/>
              <a:gd name="connsiteX474" fmla="*/ 3218294 w 4724400"/>
              <a:gd name="connsiteY474" fmla="*/ 1027151 h 6857999"/>
              <a:gd name="connsiteX475" fmla="*/ 3636737 w 4724400"/>
              <a:gd name="connsiteY475" fmla="*/ 817377 h 6857999"/>
              <a:gd name="connsiteX476" fmla="*/ 4023796 w 4724400"/>
              <a:gd name="connsiteY476" fmla="*/ 623931 h 6857999"/>
              <a:gd name="connsiteX477" fmla="*/ 3311704 w 4724400"/>
              <a:gd name="connsiteY477" fmla="*/ 584486 h 6857999"/>
              <a:gd name="connsiteX478" fmla="*/ 3190778 w 4724400"/>
              <a:gd name="connsiteY478" fmla="*/ 772788 h 6857999"/>
              <a:gd name="connsiteX479" fmla="*/ 3007981 w 4724400"/>
              <a:gd name="connsiteY479" fmla="*/ 1070739 h 6857999"/>
              <a:gd name="connsiteX480" fmla="*/ 3267578 w 4724400"/>
              <a:gd name="connsiteY480" fmla="*/ 693281 h 6857999"/>
              <a:gd name="connsiteX481" fmla="*/ 2664888 w 4724400"/>
              <a:gd name="connsiteY481" fmla="*/ 518596 h 6857999"/>
              <a:gd name="connsiteX482" fmla="*/ 2411865 w 4724400"/>
              <a:gd name="connsiteY482" fmla="*/ 567273 h 6857999"/>
              <a:gd name="connsiteX483" fmla="*/ 1896643 w 4724400"/>
              <a:gd name="connsiteY483" fmla="*/ 809468 h 6857999"/>
              <a:gd name="connsiteX484" fmla="*/ 1899055 w 4724400"/>
              <a:gd name="connsiteY484" fmla="*/ 809848 h 6857999"/>
              <a:gd name="connsiteX485" fmla="*/ 2446633 w 4724400"/>
              <a:gd name="connsiteY485" fmla="*/ 596159 h 6857999"/>
              <a:gd name="connsiteX486" fmla="*/ 2796924 w 4724400"/>
              <a:gd name="connsiteY486" fmla="*/ 501747 h 6857999"/>
              <a:gd name="connsiteX487" fmla="*/ 2455237 w 4724400"/>
              <a:gd name="connsiteY487" fmla="*/ 622979 h 6857999"/>
              <a:gd name="connsiteX488" fmla="*/ 1949308 w 4724400"/>
              <a:gd name="connsiteY488" fmla="*/ 818889 h 6857999"/>
              <a:gd name="connsiteX489" fmla="*/ 1950634 w 4724400"/>
              <a:gd name="connsiteY489" fmla="*/ 818810 h 6857999"/>
              <a:gd name="connsiteX490" fmla="*/ 2796924 w 4724400"/>
              <a:gd name="connsiteY490" fmla="*/ 501747 h 6857999"/>
              <a:gd name="connsiteX491" fmla="*/ 3335099 w 4724400"/>
              <a:gd name="connsiteY491" fmla="*/ 488163 h 6857999"/>
              <a:gd name="connsiteX492" fmla="*/ 3151139 w 4724400"/>
              <a:gd name="connsiteY492" fmla="*/ 734118 h 6857999"/>
              <a:gd name="connsiteX493" fmla="*/ 3136980 w 4724400"/>
              <a:gd name="connsiteY493" fmla="*/ 753877 h 6857999"/>
              <a:gd name="connsiteX494" fmla="*/ 3062043 w 4724400"/>
              <a:gd name="connsiteY494" fmla="*/ 867004 h 6857999"/>
              <a:gd name="connsiteX495" fmla="*/ 2994594 w 4724400"/>
              <a:gd name="connsiteY495" fmla="*/ 1035452 h 6857999"/>
              <a:gd name="connsiteX496" fmla="*/ 3167517 w 4724400"/>
              <a:gd name="connsiteY496" fmla="*/ 757788 h 6857999"/>
              <a:gd name="connsiteX497" fmla="*/ 3335099 w 4724400"/>
              <a:gd name="connsiteY497" fmla="*/ 488163 h 6857999"/>
              <a:gd name="connsiteX498" fmla="*/ 2891507 w 4724400"/>
              <a:gd name="connsiteY498" fmla="*/ 485136 h 6857999"/>
              <a:gd name="connsiteX499" fmla="*/ 2047508 w 4724400"/>
              <a:gd name="connsiteY499" fmla="*/ 825701 h 6857999"/>
              <a:gd name="connsiteX500" fmla="*/ 2891507 w 4724400"/>
              <a:gd name="connsiteY500" fmla="*/ 485136 h 6857999"/>
              <a:gd name="connsiteX501" fmla="*/ 4418489 w 4724400"/>
              <a:gd name="connsiteY501" fmla="*/ 483936 h 6857999"/>
              <a:gd name="connsiteX502" fmla="*/ 4155290 w 4724400"/>
              <a:gd name="connsiteY502" fmla="*/ 661575 h 6857999"/>
              <a:gd name="connsiteX503" fmla="*/ 3571040 w 4724400"/>
              <a:gd name="connsiteY503" fmla="*/ 996875 h 6857999"/>
              <a:gd name="connsiteX504" fmla="*/ 3093710 w 4724400"/>
              <a:gd name="connsiteY504" fmla="*/ 1145020 h 6857999"/>
              <a:gd name="connsiteX505" fmla="*/ 3207527 w 4724400"/>
              <a:gd name="connsiteY505" fmla="*/ 1163586 h 6857999"/>
              <a:gd name="connsiteX506" fmla="*/ 3652751 w 4724400"/>
              <a:gd name="connsiteY506" fmla="*/ 990907 h 6857999"/>
              <a:gd name="connsiteX507" fmla="*/ 4180906 w 4724400"/>
              <a:gd name="connsiteY507" fmla="*/ 680145 h 6857999"/>
              <a:gd name="connsiteX508" fmla="*/ 4418489 w 4724400"/>
              <a:gd name="connsiteY508" fmla="*/ 483936 h 6857999"/>
              <a:gd name="connsiteX509" fmla="*/ 3316944 w 4724400"/>
              <a:gd name="connsiteY509" fmla="*/ 465669 h 6857999"/>
              <a:gd name="connsiteX510" fmla="*/ 2958819 w 4724400"/>
              <a:gd name="connsiteY510" fmla="*/ 1062158 h 6857999"/>
              <a:gd name="connsiteX511" fmla="*/ 3004132 w 4724400"/>
              <a:gd name="connsiteY511" fmla="*/ 921679 h 6857999"/>
              <a:gd name="connsiteX512" fmla="*/ 3037224 w 4724400"/>
              <a:gd name="connsiteY512" fmla="*/ 852631 h 6857999"/>
              <a:gd name="connsiteX513" fmla="*/ 3114637 w 4724400"/>
              <a:gd name="connsiteY513" fmla="*/ 736692 h 6857999"/>
              <a:gd name="connsiteX514" fmla="*/ 3128801 w 4724400"/>
              <a:gd name="connsiteY514" fmla="*/ 716935 h 6857999"/>
              <a:gd name="connsiteX515" fmla="*/ 3316944 w 4724400"/>
              <a:gd name="connsiteY515" fmla="*/ 465669 h 6857999"/>
              <a:gd name="connsiteX516" fmla="*/ 4448894 w 4724400"/>
              <a:gd name="connsiteY516" fmla="*/ 422768 h 6857999"/>
              <a:gd name="connsiteX517" fmla="*/ 4235585 w 4724400"/>
              <a:gd name="connsiteY517" fmla="*/ 528178 h 6857999"/>
              <a:gd name="connsiteX518" fmla="*/ 4213155 w 4724400"/>
              <a:gd name="connsiteY518" fmla="*/ 543149 h 6857999"/>
              <a:gd name="connsiteX519" fmla="*/ 3649218 w 4724400"/>
              <a:gd name="connsiteY519" fmla="*/ 842623 h 6857999"/>
              <a:gd name="connsiteX520" fmla="*/ 3232564 w 4724400"/>
              <a:gd name="connsiteY520" fmla="*/ 1051220 h 6857999"/>
              <a:gd name="connsiteX521" fmla="*/ 3217970 w 4724400"/>
              <a:gd name="connsiteY521" fmla="*/ 1059849 h 6857999"/>
              <a:gd name="connsiteX522" fmla="*/ 3116688 w 4724400"/>
              <a:gd name="connsiteY522" fmla="*/ 1113543 h 6857999"/>
              <a:gd name="connsiteX523" fmla="*/ 3559098 w 4724400"/>
              <a:gd name="connsiteY523" fmla="*/ 971858 h 6857999"/>
              <a:gd name="connsiteX524" fmla="*/ 4140004 w 4724400"/>
              <a:gd name="connsiteY524" fmla="*/ 638368 h 6857999"/>
              <a:gd name="connsiteX525" fmla="*/ 4451852 w 4724400"/>
              <a:gd name="connsiteY525" fmla="*/ 423380 h 6857999"/>
              <a:gd name="connsiteX526" fmla="*/ 4448894 w 4724400"/>
              <a:gd name="connsiteY526" fmla="*/ 422768 h 6857999"/>
              <a:gd name="connsiteX527" fmla="*/ 680568 w 4724400"/>
              <a:gd name="connsiteY527" fmla="*/ 416949 h 6857999"/>
              <a:gd name="connsiteX528" fmla="*/ 394452 w 4724400"/>
              <a:gd name="connsiteY528" fmla="*/ 694330 h 6857999"/>
              <a:gd name="connsiteX529" fmla="*/ 340402 w 4724400"/>
              <a:gd name="connsiteY529" fmla="*/ 759654 h 6857999"/>
              <a:gd name="connsiteX530" fmla="*/ 827699 w 4724400"/>
              <a:gd name="connsiteY530" fmla="*/ 416143 h 6857999"/>
              <a:gd name="connsiteX531" fmla="*/ 841524 w 4724400"/>
              <a:gd name="connsiteY531" fmla="*/ 534021 h 6857999"/>
              <a:gd name="connsiteX532" fmla="*/ 825554 w 4724400"/>
              <a:gd name="connsiteY532" fmla="*/ 672115 h 6857999"/>
              <a:gd name="connsiteX533" fmla="*/ 811499 w 4724400"/>
              <a:gd name="connsiteY533" fmla="*/ 769176 h 6857999"/>
              <a:gd name="connsiteX534" fmla="*/ 841586 w 4724400"/>
              <a:gd name="connsiteY534" fmla="*/ 1060039 h 6857999"/>
              <a:gd name="connsiteX535" fmla="*/ 942912 w 4724400"/>
              <a:gd name="connsiteY535" fmla="*/ 1511108 h 6857999"/>
              <a:gd name="connsiteX536" fmla="*/ 884057 w 4724400"/>
              <a:gd name="connsiteY536" fmla="*/ 521768 h 6857999"/>
              <a:gd name="connsiteX537" fmla="*/ 827699 w 4724400"/>
              <a:gd name="connsiteY537" fmla="*/ 416143 h 6857999"/>
              <a:gd name="connsiteX538" fmla="*/ 798883 w 4724400"/>
              <a:gd name="connsiteY538" fmla="*/ 414244 h 6857999"/>
              <a:gd name="connsiteX539" fmla="*/ 875825 w 4724400"/>
              <a:gd name="connsiteY539" fmla="*/ 1357811 h 6857999"/>
              <a:gd name="connsiteX540" fmla="*/ 814514 w 4724400"/>
              <a:gd name="connsiteY540" fmla="*/ 1064671 h 6857999"/>
              <a:gd name="connsiteX541" fmla="*/ 783698 w 4724400"/>
              <a:gd name="connsiteY541" fmla="*/ 766414 h 6857999"/>
              <a:gd name="connsiteX542" fmla="*/ 798129 w 4724400"/>
              <a:gd name="connsiteY542" fmla="*/ 666939 h 6857999"/>
              <a:gd name="connsiteX543" fmla="*/ 813894 w 4724400"/>
              <a:gd name="connsiteY543" fmla="*/ 533909 h 6857999"/>
              <a:gd name="connsiteX544" fmla="*/ 798883 w 4724400"/>
              <a:gd name="connsiteY544" fmla="*/ 414244 h 6857999"/>
              <a:gd name="connsiteX545" fmla="*/ 673202 w 4724400"/>
              <a:gd name="connsiteY545" fmla="*/ 388720 h 6857999"/>
              <a:gd name="connsiteX546" fmla="*/ 392779 w 4724400"/>
              <a:gd name="connsiteY546" fmla="*/ 596411 h 6857999"/>
              <a:gd name="connsiteX547" fmla="*/ 270088 w 4724400"/>
              <a:gd name="connsiteY547" fmla="*/ 790400 h 6857999"/>
              <a:gd name="connsiteX548" fmla="*/ 259285 w 4724400"/>
              <a:gd name="connsiteY548" fmla="*/ 812869 h 6857999"/>
              <a:gd name="connsiteX549" fmla="*/ 372890 w 4724400"/>
              <a:gd name="connsiteY549" fmla="*/ 676832 h 6857999"/>
              <a:gd name="connsiteX550" fmla="*/ 673202 w 4724400"/>
              <a:gd name="connsiteY550" fmla="*/ 388720 h 6857999"/>
              <a:gd name="connsiteX551" fmla="*/ 1628210 w 4724400"/>
              <a:gd name="connsiteY551" fmla="*/ 0 h 6857999"/>
              <a:gd name="connsiteX552" fmla="*/ 1748399 w 4724400"/>
              <a:gd name="connsiteY552" fmla="*/ 0 h 6857999"/>
              <a:gd name="connsiteX553" fmla="*/ 1783391 w 4724400"/>
              <a:gd name="connsiteY553" fmla="*/ 17650 h 6857999"/>
              <a:gd name="connsiteX554" fmla="*/ 2084193 w 4724400"/>
              <a:gd name="connsiteY554" fmla="*/ 69947 h 6857999"/>
              <a:gd name="connsiteX555" fmla="*/ 2744101 w 4724400"/>
              <a:gd name="connsiteY555" fmla="*/ 15192 h 6857999"/>
              <a:gd name="connsiteX556" fmla="*/ 2197414 w 4724400"/>
              <a:gd name="connsiteY556" fmla="*/ 41266 h 6857999"/>
              <a:gd name="connsiteX557" fmla="*/ 1914967 w 4724400"/>
              <a:gd name="connsiteY557" fmla="*/ 18583 h 6857999"/>
              <a:gd name="connsiteX558" fmla="*/ 1815559 w 4724400"/>
              <a:gd name="connsiteY558" fmla="*/ 0 h 6857999"/>
              <a:gd name="connsiteX559" fmla="*/ 2001666 w 4724400"/>
              <a:gd name="connsiteY559" fmla="*/ 0 h 6857999"/>
              <a:gd name="connsiteX560" fmla="*/ 2036517 w 4724400"/>
              <a:gd name="connsiteY560" fmla="*/ 4274 h 6857999"/>
              <a:gd name="connsiteX561" fmla="*/ 2199623 w 4724400"/>
              <a:gd name="connsiteY561" fmla="*/ 13232 h 6857999"/>
              <a:gd name="connsiteX562" fmla="*/ 2420103 w 4724400"/>
              <a:gd name="connsiteY562" fmla="*/ 12601 h 6857999"/>
              <a:gd name="connsiteX563" fmla="*/ 2621330 w 4724400"/>
              <a:gd name="connsiteY563" fmla="*/ 0 h 6857999"/>
              <a:gd name="connsiteX564" fmla="*/ 3076571 w 4724400"/>
              <a:gd name="connsiteY564" fmla="*/ 0 h 6857999"/>
              <a:gd name="connsiteX565" fmla="*/ 2924796 w 4724400"/>
              <a:gd name="connsiteY565" fmla="*/ 36772 h 6857999"/>
              <a:gd name="connsiteX566" fmla="*/ 1946203 w 4724400"/>
              <a:gd name="connsiteY566" fmla="*/ 131277 h 6857999"/>
              <a:gd name="connsiteX567" fmla="*/ 1707026 w 4724400"/>
              <a:gd name="connsiteY567" fmla="*/ 44983 h 6857999"/>
              <a:gd name="connsiteX568" fmla="*/ 1007398 w 4724400"/>
              <a:gd name="connsiteY568" fmla="*/ 0 h 6857999"/>
              <a:gd name="connsiteX569" fmla="*/ 1105902 w 4724400"/>
              <a:gd name="connsiteY569" fmla="*/ 0 h 6857999"/>
              <a:gd name="connsiteX570" fmla="*/ 1191939 w 4724400"/>
              <a:gd name="connsiteY570" fmla="*/ 117664 h 6857999"/>
              <a:gd name="connsiteX571" fmla="*/ 1780907 w 4724400"/>
              <a:gd name="connsiteY571" fmla="*/ 743734 h 6857999"/>
              <a:gd name="connsiteX572" fmla="*/ 1841857 w 4724400"/>
              <a:gd name="connsiteY572" fmla="*/ 795932 h 6857999"/>
              <a:gd name="connsiteX573" fmla="*/ 2317896 w 4724400"/>
              <a:gd name="connsiteY573" fmla="*/ 530713 h 6857999"/>
              <a:gd name="connsiteX574" fmla="*/ 3015228 w 4724400"/>
              <a:gd name="connsiteY574" fmla="*/ 399738 h 6857999"/>
              <a:gd name="connsiteX575" fmla="*/ 3000782 w 4724400"/>
              <a:gd name="connsiteY575" fmla="*/ 461219 h 6857999"/>
              <a:gd name="connsiteX576" fmla="*/ 1963190 w 4724400"/>
              <a:gd name="connsiteY576" fmla="*/ 895589 h 6857999"/>
              <a:gd name="connsiteX577" fmla="*/ 2552180 w 4724400"/>
              <a:gd name="connsiteY577" fmla="*/ 1298815 h 6857999"/>
              <a:gd name="connsiteX578" fmla="*/ 2904618 w 4724400"/>
              <a:gd name="connsiteY578" fmla="*/ 1146081 h 6857999"/>
              <a:gd name="connsiteX579" fmla="*/ 3428829 w 4724400"/>
              <a:gd name="connsiteY579" fmla="*/ 310883 h 6857999"/>
              <a:gd name="connsiteX580" fmla="*/ 3452135 w 4724400"/>
              <a:gd name="connsiteY580" fmla="*/ 318176 h 6857999"/>
              <a:gd name="connsiteX581" fmla="*/ 3169464 w 4724400"/>
              <a:gd name="connsiteY581" fmla="*/ 935661 h 6857999"/>
              <a:gd name="connsiteX582" fmla="*/ 3049395 w 4724400"/>
              <a:gd name="connsiteY582" fmla="*/ 1070245 h 6857999"/>
              <a:gd name="connsiteX583" fmla="*/ 3401235 w 4724400"/>
              <a:gd name="connsiteY583" fmla="*/ 815534 h 6857999"/>
              <a:gd name="connsiteX584" fmla="*/ 4236947 w 4724400"/>
              <a:gd name="connsiteY584" fmla="*/ 465665 h 6857999"/>
              <a:gd name="connsiteX585" fmla="*/ 4565962 w 4724400"/>
              <a:gd name="connsiteY585" fmla="*/ 350012 h 6857999"/>
              <a:gd name="connsiteX586" fmla="*/ 4557937 w 4724400"/>
              <a:gd name="connsiteY586" fmla="*/ 382666 h 6857999"/>
              <a:gd name="connsiteX587" fmla="*/ 3621049 w 4724400"/>
              <a:gd name="connsiteY587" fmla="*/ 1056676 h 6857999"/>
              <a:gd name="connsiteX588" fmla="*/ 3094000 w 4724400"/>
              <a:gd name="connsiteY588" fmla="*/ 1229477 h 6857999"/>
              <a:gd name="connsiteX589" fmla="*/ 2813197 w 4724400"/>
              <a:gd name="connsiteY589" fmla="*/ 1263181 h 6857999"/>
              <a:gd name="connsiteX590" fmla="*/ 2615776 w 4724400"/>
              <a:gd name="connsiteY590" fmla="*/ 1334114 h 6857999"/>
              <a:gd name="connsiteX591" fmla="*/ 3364982 w 4724400"/>
              <a:gd name="connsiteY591" fmla="*/ 1687356 h 6857999"/>
              <a:gd name="connsiteX592" fmla="*/ 3371663 w 4724400"/>
              <a:gd name="connsiteY592" fmla="*/ 1683743 h 6857999"/>
              <a:gd name="connsiteX593" fmla="*/ 3883310 w 4724400"/>
              <a:gd name="connsiteY593" fmla="*/ 1443899 h 6857999"/>
              <a:gd name="connsiteX594" fmla="*/ 3892746 w 4724400"/>
              <a:gd name="connsiteY594" fmla="*/ 1429225 h 6857999"/>
              <a:gd name="connsiteX595" fmla="*/ 4699980 w 4724400"/>
              <a:gd name="connsiteY595" fmla="*/ 789523 h 6857999"/>
              <a:gd name="connsiteX596" fmla="*/ 4724400 w 4724400"/>
              <a:gd name="connsiteY596" fmla="*/ 769876 h 6857999"/>
              <a:gd name="connsiteX597" fmla="*/ 4724400 w 4724400"/>
              <a:gd name="connsiteY597" fmla="*/ 802845 h 6857999"/>
              <a:gd name="connsiteX598" fmla="*/ 4705958 w 4724400"/>
              <a:gd name="connsiteY598" fmla="*/ 821317 h 6857999"/>
              <a:gd name="connsiteX599" fmla="*/ 4649798 w 4724400"/>
              <a:gd name="connsiteY599" fmla="*/ 877374 h 6857999"/>
              <a:gd name="connsiteX600" fmla="*/ 4005326 w 4724400"/>
              <a:gd name="connsiteY600" fmla="*/ 1344259 h 6857999"/>
              <a:gd name="connsiteX601" fmla="*/ 4199378 w 4724400"/>
              <a:gd name="connsiteY601" fmla="*/ 1215889 h 6857999"/>
              <a:gd name="connsiteX602" fmla="*/ 4239600 w 4724400"/>
              <a:gd name="connsiteY602" fmla="*/ 1192361 h 6857999"/>
              <a:gd name="connsiteX603" fmla="*/ 4677037 w 4724400"/>
              <a:gd name="connsiteY603" fmla="*/ 858646 h 6857999"/>
              <a:gd name="connsiteX604" fmla="*/ 4724400 w 4724400"/>
              <a:gd name="connsiteY604" fmla="*/ 810414 h 6857999"/>
              <a:gd name="connsiteX605" fmla="*/ 4724400 w 4724400"/>
              <a:gd name="connsiteY605" fmla="*/ 916439 h 6857999"/>
              <a:gd name="connsiteX606" fmla="*/ 4683030 w 4724400"/>
              <a:gd name="connsiteY606" fmla="*/ 982925 h 6857999"/>
              <a:gd name="connsiteX607" fmla="*/ 3921884 w 4724400"/>
              <a:gd name="connsiteY607" fmla="*/ 1469889 h 6857999"/>
              <a:gd name="connsiteX608" fmla="*/ 3456136 w 4724400"/>
              <a:gd name="connsiteY608" fmla="*/ 1721439 h 6857999"/>
              <a:gd name="connsiteX609" fmla="*/ 3624313 w 4724400"/>
              <a:gd name="connsiteY609" fmla="*/ 1780406 h 6857999"/>
              <a:gd name="connsiteX610" fmla="*/ 4303638 w 4724400"/>
              <a:gd name="connsiteY610" fmla="*/ 1944400 h 6857999"/>
              <a:gd name="connsiteX611" fmla="*/ 4315566 w 4724400"/>
              <a:gd name="connsiteY611" fmla="*/ 1931422 h 6857999"/>
              <a:gd name="connsiteX612" fmla="*/ 4664388 w 4724400"/>
              <a:gd name="connsiteY612" fmla="*/ 1574357 h 6857999"/>
              <a:gd name="connsiteX613" fmla="*/ 4724400 w 4724400"/>
              <a:gd name="connsiteY613" fmla="*/ 1537429 h 6857999"/>
              <a:gd name="connsiteX614" fmla="*/ 4724400 w 4724400"/>
              <a:gd name="connsiteY614" fmla="*/ 1589108 h 6857999"/>
              <a:gd name="connsiteX615" fmla="*/ 4644505 w 4724400"/>
              <a:gd name="connsiteY615" fmla="*/ 1640352 h 6857999"/>
              <a:gd name="connsiteX616" fmla="*/ 4381603 w 4724400"/>
              <a:gd name="connsiteY616" fmla="*/ 1900149 h 6857999"/>
              <a:gd name="connsiteX617" fmla="*/ 4478726 w 4724400"/>
              <a:gd name="connsiteY617" fmla="*/ 1822808 h 6857999"/>
              <a:gd name="connsiteX618" fmla="*/ 4588263 w 4724400"/>
              <a:gd name="connsiteY618" fmla="*/ 1735914 h 6857999"/>
              <a:gd name="connsiteX619" fmla="*/ 4683216 w 4724400"/>
              <a:gd name="connsiteY619" fmla="*/ 1678902 h 6857999"/>
              <a:gd name="connsiteX620" fmla="*/ 4724400 w 4724400"/>
              <a:gd name="connsiteY620" fmla="*/ 1655121 h 6857999"/>
              <a:gd name="connsiteX621" fmla="*/ 4724400 w 4724400"/>
              <a:gd name="connsiteY621" fmla="*/ 1686869 h 6857999"/>
              <a:gd name="connsiteX622" fmla="*/ 4696172 w 4724400"/>
              <a:gd name="connsiteY622" fmla="*/ 1703058 h 6857999"/>
              <a:gd name="connsiteX623" fmla="*/ 4602997 w 4724400"/>
              <a:gd name="connsiteY623" fmla="*/ 1758893 h 6857999"/>
              <a:gd name="connsiteX624" fmla="*/ 4496021 w 4724400"/>
              <a:gd name="connsiteY624" fmla="*/ 1844299 h 6857999"/>
              <a:gd name="connsiteX625" fmla="*/ 4419004 w 4724400"/>
              <a:gd name="connsiteY625" fmla="*/ 1907617 h 6857999"/>
              <a:gd name="connsiteX626" fmla="*/ 4685975 w 4724400"/>
              <a:gd name="connsiteY626" fmla="*/ 1786372 h 6857999"/>
              <a:gd name="connsiteX627" fmla="*/ 4724400 w 4724400"/>
              <a:gd name="connsiteY627" fmla="*/ 1759693 h 6857999"/>
              <a:gd name="connsiteX628" fmla="*/ 4724400 w 4724400"/>
              <a:gd name="connsiteY628" fmla="*/ 1809459 h 6857999"/>
              <a:gd name="connsiteX629" fmla="*/ 4653762 w 4724400"/>
              <a:gd name="connsiteY629" fmla="*/ 1857561 h 6857999"/>
              <a:gd name="connsiteX630" fmla="*/ 4428349 w 4724400"/>
              <a:gd name="connsiteY630" fmla="*/ 1963079 h 6857999"/>
              <a:gd name="connsiteX631" fmla="*/ 4724400 w 4724400"/>
              <a:gd name="connsiteY631" fmla="*/ 1990579 h 6857999"/>
              <a:gd name="connsiteX632" fmla="*/ 4724400 w 4724400"/>
              <a:gd name="connsiteY632" fmla="*/ 2065582 h 6857999"/>
              <a:gd name="connsiteX633" fmla="*/ 4686318 w 4724400"/>
              <a:gd name="connsiteY633" fmla="*/ 2063926 h 6857999"/>
              <a:gd name="connsiteX634" fmla="*/ 4724400 w 4724400"/>
              <a:gd name="connsiteY634" fmla="*/ 2085104 h 6857999"/>
              <a:gd name="connsiteX635" fmla="*/ 4724400 w 4724400"/>
              <a:gd name="connsiteY635" fmla="*/ 2178471 h 6857999"/>
              <a:gd name="connsiteX636" fmla="*/ 4617755 w 4724400"/>
              <a:gd name="connsiteY636" fmla="*/ 2122457 h 6857999"/>
              <a:gd name="connsiteX637" fmla="*/ 4724400 w 4724400"/>
              <a:gd name="connsiteY637" fmla="*/ 2196158 h 6857999"/>
              <a:gd name="connsiteX638" fmla="*/ 4724400 w 4724400"/>
              <a:gd name="connsiteY638" fmla="*/ 2230374 h 6857999"/>
              <a:gd name="connsiteX639" fmla="*/ 4573637 w 4724400"/>
              <a:gd name="connsiteY639" fmla="*/ 2126309 h 6857999"/>
              <a:gd name="connsiteX640" fmla="*/ 4706850 w 4724400"/>
              <a:gd name="connsiteY640" fmla="*/ 2262541 h 6857999"/>
              <a:gd name="connsiteX641" fmla="*/ 4724400 w 4724400"/>
              <a:gd name="connsiteY641" fmla="*/ 2275857 h 6857999"/>
              <a:gd name="connsiteX642" fmla="*/ 4724400 w 4724400"/>
              <a:gd name="connsiteY642" fmla="*/ 2377131 h 6857999"/>
              <a:gd name="connsiteX643" fmla="*/ 4688201 w 4724400"/>
              <a:gd name="connsiteY643" fmla="*/ 2349925 h 6857999"/>
              <a:gd name="connsiteX644" fmla="*/ 4462564 w 4724400"/>
              <a:gd name="connsiteY644" fmla="*/ 2041945 h 6857999"/>
              <a:gd name="connsiteX645" fmla="*/ 4094167 w 4724400"/>
              <a:gd name="connsiteY645" fmla="*/ 1984479 h 6857999"/>
              <a:gd name="connsiteX646" fmla="*/ 4520397 w 4724400"/>
              <a:gd name="connsiteY646" fmla="*/ 3153822 h 6857999"/>
              <a:gd name="connsiteX647" fmla="*/ 4458958 w 4724400"/>
              <a:gd name="connsiteY647" fmla="*/ 3203134 h 6857999"/>
              <a:gd name="connsiteX648" fmla="*/ 3972830 w 4724400"/>
              <a:gd name="connsiteY648" fmla="*/ 1973028 h 6857999"/>
              <a:gd name="connsiteX649" fmla="*/ 3979154 w 4724400"/>
              <a:gd name="connsiteY649" fmla="*/ 1959605 h 6857999"/>
              <a:gd name="connsiteX650" fmla="*/ 3583051 w 4724400"/>
              <a:gd name="connsiteY650" fmla="*/ 1850495 h 6857999"/>
              <a:gd name="connsiteX651" fmla="*/ 2922360 w 4724400"/>
              <a:gd name="connsiteY651" fmla="*/ 1586232 h 6857999"/>
              <a:gd name="connsiteX652" fmla="*/ 3033099 w 4724400"/>
              <a:gd name="connsiteY652" fmla="*/ 1913175 h 6857999"/>
              <a:gd name="connsiteX653" fmla="*/ 3040214 w 4724400"/>
              <a:gd name="connsiteY653" fmla="*/ 1920694 h 6857999"/>
              <a:gd name="connsiteX654" fmla="*/ 3051308 w 4724400"/>
              <a:gd name="connsiteY654" fmla="*/ 1911226 h 6857999"/>
              <a:gd name="connsiteX655" fmla="*/ 3791335 w 4724400"/>
              <a:gd name="connsiteY655" fmla="*/ 2442781 h 6857999"/>
              <a:gd name="connsiteX656" fmla="*/ 3744063 w 4724400"/>
              <a:gd name="connsiteY656" fmla="*/ 2510325 h 6857999"/>
              <a:gd name="connsiteX657" fmla="*/ 3103695 w 4724400"/>
              <a:gd name="connsiteY657" fmla="*/ 2105302 h 6857999"/>
              <a:gd name="connsiteX658" fmla="*/ 2968137 w 4724400"/>
              <a:gd name="connsiteY658" fmla="*/ 2805672 h 6857999"/>
              <a:gd name="connsiteX659" fmla="*/ 2739231 w 4724400"/>
              <a:gd name="connsiteY659" fmla="*/ 3151701 h 6857999"/>
              <a:gd name="connsiteX660" fmla="*/ 2728882 w 4724400"/>
              <a:gd name="connsiteY660" fmla="*/ 3135084 h 6857999"/>
              <a:gd name="connsiteX661" fmla="*/ 2914282 w 4724400"/>
              <a:gd name="connsiteY661" fmla="*/ 2155807 h 6857999"/>
              <a:gd name="connsiteX662" fmla="*/ 2971660 w 4724400"/>
              <a:gd name="connsiteY662" fmla="*/ 1962486 h 6857999"/>
              <a:gd name="connsiteX663" fmla="*/ 2971809 w 4724400"/>
              <a:gd name="connsiteY663" fmla="*/ 1960615 h 6857999"/>
              <a:gd name="connsiteX664" fmla="*/ 2972315 w 4724400"/>
              <a:gd name="connsiteY664" fmla="*/ 1951821 h 6857999"/>
              <a:gd name="connsiteX665" fmla="*/ 2846641 w 4724400"/>
              <a:gd name="connsiteY665" fmla="*/ 1556749 h 6857999"/>
              <a:gd name="connsiteX666" fmla="*/ 2847461 w 4724400"/>
              <a:gd name="connsiteY666" fmla="*/ 1548729 h 6857999"/>
              <a:gd name="connsiteX667" fmla="*/ 2058558 w 4724400"/>
              <a:gd name="connsiteY667" fmla="*/ 1071804 h 6857999"/>
              <a:gd name="connsiteX668" fmla="*/ 2291089 w 4724400"/>
              <a:gd name="connsiteY668" fmla="*/ 1585512 h 6857999"/>
              <a:gd name="connsiteX669" fmla="*/ 2473792 w 4724400"/>
              <a:gd name="connsiteY669" fmla="*/ 2432858 h 6857999"/>
              <a:gd name="connsiteX670" fmla="*/ 2420124 w 4724400"/>
              <a:gd name="connsiteY670" fmla="*/ 2495762 h 6857999"/>
              <a:gd name="connsiteX671" fmla="*/ 2119846 w 4724400"/>
              <a:gd name="connsiteY671" fmla="*/ 1872898 h 6857999"/>
              <a:gd name="connsiteX672" fmla="*/ 1995210 w 4724400"/>
              <a:gd name="connsiteY672" fmla="*/ 1288346 h 6857999"/>
              <a:gd name="connsiteX673" fmla="*/ 1850975 w 4724400"/>
              <a:gd name="connsiteY673" fmla="*/ 1540820 h 6857999"/>
              <a:gd name="connsiteX674" fmla="*/ 1723490 w 4724400"/>
              <a:gd name="connsiteY674" fmla="*/ 1688355 h 6857999"/>
              <a:gd name="connsiteX675" fmla="*/ 1710157 w 4724400"/>
              <a:gd name="connsiteY675" fmla="*/ 1683354 h 6857999"/>
              <a:gd name="connsiteX676" fmla="*/ 1807265 w 4724400"/>
              <a:gd name="connsiteY676" fmla="*/ 1336896 h 6857999"/>
              <a:gd name="connsiteX677" fmla="*/ 2011049 w 4724400"/>
              <a:gd name="connsiteY677" fmla="*/ 1173376 h 6857999"/>
              <a:gd name="connsiteX678" fmla="*/ 2014681 w 4724400"/>
              <a:gd name="connsiteY678" fmla="*/ 1167830 h 6857999"/>
              <a:gd name="connsiteX679" fmla="*/ 1971037 w 4724400"/>
              <a:gd name="connsiteY679" fmla="*/ 1015438 h 6857999"/>
              <a:gd name="connsiteX680" fmla="*/ 1971858 w 4724400"/>
              <a:gd name="connsiteY680" fmla="*/ 1007420 h 6857999"/>
              <a:gd name="connsiteX681" fmla="*/ 1729505 w 4724400"/>
              <a:gd name="connsiteY681" fmla="*/ 808882 h 6857999"/>
              <a:gd name="connsiteX682" fmla="*/ 1506007 w 4724400"/>
              <a:gd name="connsiteY682" fmla="*/ 597733 h 6857999"/>
              <a:gd name="connsiteX683" fmla="*/ 1499912 w 4724400"/>
              <a:gd name="connsiteY683" fmla="*/ 1795211 h 6857999"/>
              <a:gd name="connsiteX684" fmla="*/ 1444926 w 4724400"/>
              <a:gd name="connsiteY684" fmla="*/ 1841464 h 6857999"/>
              <a:gd name="connsiteX685" fmla="*/ 1425791 w 4724400"/>
              <a:gd name="connsiteY685" fmla="*/ 572788 h 6857999"/>
              <a:gd name="connsiteX686" fmla="*/ 1435390 w 4724400"/>
              <a:gd name="connsiteY686" fmla="*/ 560750 h 6857999"/>
              <a:gd name="connsiteX687" fmla="*/ 1451502 w 4724400"/>
              <a:gd name="connsiteY687" fmla="*/ 542471 h 6857999"/>
              <a:gd name="connsiteX688" fmla="*/ 1194128 w 4724400"/>
              <a:gd name="connsiteY688" fmla="*/ 250903 h 6857999"/>
              <a:gd name="connsiteX689" fmla="*/ 890158 w 4724400"/>
              <a:gd name="connsiteY689" fmla="*/ 0 h 6857999"/>
              <a:gd name="connsiteX690" fmla="*/ 937892 w 4724400"/>
              <a:gd name="connsiteY690" fmla="*/ 0 h 6857999"/>
              <a:gd name="connsiteX691" fmla="*/ 924483 w 4724400"/>
              <a:gd name="connsiteY691" fmla="*/ 30495 h 6857999"/>
              <a:gd name="connsiteX692" fmla="*/ 872288 w 4724400"/>
              <a:gd name="connsiteY692" fmla="*/ 306259 h 6857999"/>
              <a:gd name="connsiteX693" fmla="*/ 1006247 w 4724400"/>
              <a:gd name="connsiteY693" fmla="*/ 727373 h 6857999"/>
              <a:gd name="connsiteX694" fmla="*/ 986481 w 4724400"/>
              <a:gd name="connsiteY694" fmla="*/ 1611960 h 6857999"/>
              <a:gd name="connsiteX695" fmla="*/ 928400 w 4724400"/>
              <a:gd name="connsiteY695" fmla="*/ 1663986 h 6857999"/>
              <a:gd name="connsiteX696" fmla="*/ 771281 w 4724400"/>
              <a:gd name="connsiteY696" fmla="*/ 368438 h 6857999"/>
              <a:gd name="connsiteX697" fmla="*/ 200540 w 4724400"/>
              <a:gd name="connsiteY697" fmla="*/ 942511 h 6857999"/>
              <a:gd name="connsiteX698" fmla="*/ 170253 w 4724400"/>
              <a:gd name="connsiteY698" fmla="*/ 942567 h 6857999"/>
              <a:gd name="connsiteX699" fmla="*/ 442049 w 4724400"/>
              <a:gd name="connsiteY699" fmla="*/ 489150 h 6857999"/>
              <a:gd name="connsiteX700" fmla="*/ 788582 w 4724400"/>
              <a:gd name="connsiteY700" fmla="*/ 301724 h 6857999"/>
              <a:gd name="connsiteX701" fmla="*/ 788312 w 4724400"/>
              <a:gd name="connsiteY701" fmla="*/ 276498 h 6857999"/>
              <a:gd name="connsiteX702" fmla="*/ 847625 w 4724400"/>
              <a:gd name="connsiteY702" fmla="*/ 89075 h 6857999"/>
              <a:gd name="connsiteX703" fmla="*/ 29788 w 4724400"/>
              <a:gd name="connsiteY703" fmla="*/ 0 h 6857999"/>
              <a:gd name="connsiteX704" fmla="*/ 93321 w 4724400"/>
              <a:gd name="connsiteY704" fmla="*/ 0 h 6857999"/>
              <a:gd name="connsiteX705" fmla="*/ 79142 w 4724400"/>
              <a:gd name="connsiteY705" fmla="*/ 68966 h 6857999"/>
              <a:gd name="connsiteX706" fmla="*/ 21253 w 4724400"/>
              <a:gd name="connsiteY706" fmla="*/ 535687 h 6857999"/>
              <a:gd name="connsiteX707" fmla="*/ 61909 w 4724400"/>
              <a:gd name="connsiteY707" fmla="*/ 380358 h 6857999"/>
              <a:gd name="connsiteX708" fmla="*/ 118339 w 4724400"/>
              <a:gd name="connsiteY708" fmla="*/ 184712 h 6857999"/>
              <a:gd name="connsiteX709" fmla="*/ 154192 w 4724400"/>
              <a:gd name="connsiteY709" fmla="*/ 87864 h 6857999"/>
              <a:gd name="connsiteX710" fmla="*/ 186604 w 4724400"/>
              <a:gd name="connsiteY710" fmla="*/ 0 h 6857999"/>
              <a:gd name="connsiteX711" fmla="*/ 216386 w 4724400"/>
              <a:gd name="connsiteY711" fmla="*/ 0 h 6857999"/>
              <a:gd name="connsiteX712" fmla="*/ 180314 w 4724400"/>
              <a:gd name="connsiteY712" fmla="*/ 97640 h 6857999"/>
              <a:gd name="connsiteX713" fmla="*/ 144924 w 4724400"/>
              <a:gd name="connsiteY713" fmla="*/ 193392 h 6857999"/>
              <a:gd name="connsiteX714" fmla="*/ 89413 w 4724400"/>
              <a:gd name="connsiteY714" fmla="*/ 386853 h 6857999"/>
              <a:gd name="connsiteX715" fmla="*/ 49686 w 4724400"/>
              <a:gd name="connsiteY715" fmla="*/ 539999 h 6857999"/>
              <a:gd name="connsiteX716" fmla="*/ 236604 w 4724400"/>
              <a:gd name="connsiteY716" fmla="*/ 152292 h 6857999"/>
              <a:gd name="connsiteX717" fmla="*/ 289375 w 4724400"/>
              <a:gd name="connsiteY717" fmla="*/ 0 h 6857999"/>
              <a:gd name="connsiteX718" fmla="*/ 369729 w 4724400"/>
              <a:gd name="connsiteY718" fmla="*/ 0 h 6857999"/>
              <a:gd name="connsiteX719" fmla="*/ 354160 w 4724400"/>
              <a:gd name="connsiteY719" fmla="*/ 65656 h 6857999"/>
              <a:gd name="connsiteX720" fmla="*/ 21325 w 4724400"/>
              <a:gd name="connsiteY720" fmla="*/ 763628 h 6857999"/>
              <a:gd name="connsiteX721" fmla="*/ 6426 w 4724400"/>
              <a:gd name="connsiteY721" fmla="*/ 785104 h 6857999"/>
              <a:gd name="connsiteX722" fmla="*/ 0 w 4724400"/>
              <a:gd name="connsiteY722" fmla="*/ 789215 h 6857999"/>
              <a:gd name="connsiteX723" fmla="*/ 0 w 4724400"/>
              <a:gd name="connsiteY723" fmla="*/ 163142 h 6857999"/>
              <a:gd name="connsiteX724" fmla="*/ 20220 w 4724400"/>
              <a:gd name="connsiteY724" fmla="*/ 3741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Lst>
            <a:rect l="l" t="t" r="r" b="b"/>
            <a:pathLst>
              <a:path w="4724400" h="6857999">
                <a:moveTo>
                  <a:pt x="0" y="6805948"/>
                </a:moveTo>
                <a:lnTo>
                  <a:pt x="15600" y="6813099"/>
                </a:lnTo>
                <a:cubicBezTo>
                  <a:pt x="48179" y="6826367"/>
                  <a:pt x="82589" y="6838841"/>
                  <a:pt x="117632" y="6850060"/>
                </a:cubicBezTo>
                <a:lnTo>
                  <a:pt x="146175" y="6857998"/>
                </a:lnTo>
                <a:lnTo>
                  <a:pt x="54597" y="6857998"/>
                </a:lnTo>
                <a:lnTo>
                  <a:pt x="0" y="6831490"/>
                </a:lnTo>
                <a:close/>
                <a:moveTo>
                  <a:pt x="0" y="6736157"/>
                </a:moveTo>
                <a:lnTo>
                  <a:pt x="114811" y="6784122"/>
                </a:lnTo>
                <a:lnTo>
                  <a:pt x="138159" y="6793465"/>
                </a:lnTo>
                <a:cubicBezTo>
                  <a:pt x="184756" y="6812785"/>
                  <a:pt x="226800" y="6829482"/>
                  <a:pt x="270310" y="6840638"/>
                </a:cubicBezTo>
                <a:lnTo>
                  <a:pt x="358932" y="6857999"/>
                </a:lnTo>
                <a:lnTo>
                  <a:pt x="228496" y="6857999"/>
                </a:lnTo>
                <a:lnTo>
                  <a:pt x="126481" y="6821149"/>
                </a:lnTo>
                <a:lnTo>
                  <a:pt x="103134" y="6811799"/>
                </a:lnTo>
                <a:lnTo>
                  <a:pt x="0" y="6767913"/>
                </a:lnTo>
                <a:close/>
                <a:moveTo>
                  <a:pt x="2460543" y="6515312"/>
                </a:moveTo>
                <a:lnTo>
                  <a:pt x="2286201" y="6525103"/>
                </a:lnTo>
                <a:cubicBezTo>
                  <a:pt x="2228694" y="6528458"/>
                  <a:pt x="2169369" y="6531530"/>
                  <a:pt x="2110427" y="6532104"/>
                </a:cubicBezTo>
                <a:cubicBezTo>
                  <a:pt x="2058946" y="6532538"/>
                  <a:pt x="2007242" y="6530381"/>
                  <a:pt x="1956742" y="6528403"/>
                </a:cubicBezTo>
                <a:cubicBezTo>
                  <a:pt x="1815643" y="6523421"/>
                  <a:pt x="1669606" y="6518329"/>
                  <a:pt x="1534307" y="6560369"/>
                </a:cubicBezTo>
                <a:cubicBezTo>
                  <a:pt x="1506964" y="6568983"/>
                  <a:pt x="1480544" y="6579668"/>
                  <a:pt x="1454538" y="6591702"/>
                </a:cubicBezTo>
                <a:cubicBezTo>
                  <a:pt x="1508795" y="6597451"/>
                  <a:pt x="1564033" y="6600803"/>
                  <a:pt x="1619950" y="6599765"/>
                </a:cubicBezTo>
                <a:cubicBezTo>
                  <a:pt x="1760796" y="6598297"/>
                  <a:pt x="1904212" y="6576077"/>
                  <a:pt x="2044875" y="6563693"/>
                </a:cubicBezTo>
                <a:cubicBezTo>
                  <a:pt x="2158459" y="6554204"/>
                  <a:pt x="2431086" y="6537707"/>
                  <a:pt x="2460543" y="6515312"/>
                </a:cubicBezTo>
                <a:close/>
                <a:moveTo>
                  <a:pt x="1883620" y="6459370"/>
                </a:moveTo>
                <a:cubicBezTo>
                  <a:pt x="1757800" y="6463303"/>
                  <a:pt x="1630678" y="6481291"/>
                  <a:pt x="1532156" y="6529929"/>
                </a:cubicBezTo>
                <a:cubicBezTo>
                  <a:pt x="1670483" y="6488352"/>
                  <a:pt x="1816519" y="6493450"/>
                  <a:pt x="1958230" y="6498517"/>
                </a:cubicBezTo>
                <a:cubicBezTo>
                  <a:pt x="2008720" y="6500495"/>
                  <a:pt x="2060523" y="6502029"/>
                  <a:pt x="2110707" y="6502035"/>
                </a:cubicBezTo>
                <a:cubicBezTo>
                  <a:pt x="2168940" y="6501999"/>
                  <a:pt x="2227759" y="6498204"/>
                  <a:pt x="2285171" y="6495471"/>
                </a:cubicBezTo>
                <a:lnTo>
                  <a:pt x="2385179" y="6489665"/>
                </a:lnTo>
                <a:cubicBezTo>
                  <a:pt x="2348158" y="6484629"/>
                  <a:pt x="2296424" y="6478620"/>
                  <a:pt x="2227262" y="6473140"/>
                </a:cubicBezTo>
                <a:cubicBezTo>
                  <a:pt x="2133953" y="6465560"/>
                  <a:pt x="2009438" y="6455438"/>
                  <a:pt x="1883620" y="6459370"/>
                </a:cubicBezTo>
                <a:close/>
                <a:moveTo>
                  <a:pt x="1611255" y="5884754"/>
                </a:moveTo>
                <a:cubicBezTo>
                  <a:pt x="1475034" y="6070158"/>
                  <a:pt x="1320332" y="6315508"/>
                  <a:pt x="1357588" y="6496752"/>
                </a:cubicBezTo>
                <a:cubicBezTo>
                  <a:pt x="1404118" y="6270055"/>
                  <a:pt x="1507631" y="6063621"/>
                  <a:pt x="1611255" y="5884754"/>
                </a:cubicBezTo>
                <a:close/>
                <a:moveTo>
                  <a:pt x="1646205" y="5883072"/>
                </a:moveTo>
                <a:cubicBezTo>
                  <a:pt x="1542170" y="6060592"/>
                  <a:pt x="1436044" y="6267900"/>
                  <a:pt x="1387600" y="6494950"/>
                </a:cubicBezTo>
                <a:cubicBezTo>
                  <a:pt x="1504199" y="6300136"/>
                  <a:pt x="1601945" y="6103069"/>
                  <a:pt x="1646205" y="5883072"/>
                </a:cubicBezTo>
                <a:close/>
                <a:moveTo>
                  <a:pt x="0" y="5845526"/>
                </a:moveTo>
                <a:lnTo>
                  <a:pt x="23370" y="5869422"/>
                </a:lnTo>
                <a:cubicBezTo>
                  <a:pt x="131924" y="5985784"/>
                  <a:pt x="231640" y="6107018"/>
                  <a:pt x="321428" y="6212316"/>
                </a:cubicBezTo>
                <a:cubicBezTo>
                  <a:pt x="452682" y="6366340"/>
                  <a:pt x="578409" y="6507973"/>
                  <a:pt x="626000" y="6710671"/>
                </a:cubicBezTo>
                <a:cubicBezTo>
                  <a:pt x="638757" y="6764837"/>
                  <a:pt x="647619" y="6810078"/>
                  <a:pt x="661825" y="6854298"/>
                </a:cubicBezTo>
                <a:lnTo>
                  <a:pt x="663298" y="6857998"/>
                </a:lnTo>
                <a:lnTo>
                  <a:pt x="431765" y="6857998"/>
                </a:lnTo>
                <a:lnTo>
                  <a:pt x="293576" y="6816656"/>
                </a:lnTo>
                <a:cubicBezTo>
                  <a:pt x="240014" y="6798833"/>
                  <a:pt x="187020" y="6779815"/>
                  <a:pt x="134480" y="6760867"/>
                </a:cubicBezTo>
                <a:lnTo>
                  <a:pt x="0" y="6714215"/>
                </a:lnTo>
                <a:lnTo>
                  <a:pt x="0" y="6683873"/>
                </a:lnTo>
                <a:lnTo>
                  <a:pt x="143737" y="6732821"/>
                </a:lnTo>
                <a:cubicBezTo>
                  <a:pt x="255889" y="6773078"/>
                  <a:pt x="371066" y="6813801"/>
                  <a:pt x="488162" y="6842006"/>
                </a:cubicBezTo>
                <a:cubicBezTo>
                  <a:pt x="358293" y="6763794"/>
                  <a:pt x="187560" y="6705586"/>
                  <a:pt x="44855" y="6674734"/>
                </a:cubicBezTo>
                <a:lnTo>
                  <a:pt x="0" y="6668575"/>
                </a:lnTo>
                <a:lnTo>
                  <a:pt x="0" y="6628217"/>
                </a:lnTo>
                <a:lnTo>
                  <a:pt x="144942" y="6657611"/>
                </a:lnTo>
                <a:cubicBezTo>
                  <a:pt x="201726" y="6672044"/>
                  <a:pt x="257694" y="6689595"/>
                  <a:pt x="312446" y="6711283"/>
                </a:cubicBezTo>
                <a:cubicBezTo>
                  <a:pt x="343371" y="6723712"/>
                  <a:pt x="523593" y="6837187"/>
                  <a:pt x="477357" y="6799347"/>
                </a:cubicBezTo>
                <a:cubicBezTo>
                  <a:pt x="362978" y="6704934"/>
                  <a:pt x="237571" y="6617800"/>
                  <a:pt x="134228" y="6503934"/>
                </a:cubicBezTo>
                <a:lnTo>
                  <a:pt x="0" y="6334256"/>
                </a:lnTo>
                <a:lnTo>
                  <a:pt x="0" y="6221686"/>
                </a:lnTo>
                <a:lnTo>
                  <a:pt x="113296" y="6402069"/>
                </a:lnTo>
                <a:cubicBezTo>
                  <a:pt x="227569" y="6561808"/>
                  <a:pt x="381603" y="6676399"/>
                  <a:pt x="523262" y="6807025"/>
                </a:cubicBezTo>
                <a:cubicBezTo>
                  <a:pt x="495103" y="6748256"/>
                  <a:pt x="449573" y="6697712"/>
                  <a:pt x="404364" y="6649139"/>
                </a:cubicBezTo>
                <a:lnTo>
                  <a:pt x="392074" y="6636358"/>
                </a:lnTo>
                <a:cubicBezTo>
                  <a:pt x="280930" y="6516822"/>
                  <a:pt x="177660" y="6386311"/>
                  <a:pt x="77450" y="6260110"/>
                </a:cubicBezTo>
                <a:lnTo>
                  <a:pt x="0" y="6163634"/>
                </a:lnTo>
                <a:lnTo>
                  <a:pt x="0" y="6117703"/>
                </a:lnTo>
                <a:lnTo>
                  <a:pt x="99669" y="6240461"/>
                </a:lnTo>
                <a:cubicBezTo>
                  <a:pt x="199276" y="6366562"/>
                  <a:pt x="302033" y="6496348"/>
                  <a:pt x="412670" y="6615176"/>
                </a:cubicBezTo>
                <a:lnTo>
                  <a:pt x="424960" y="6627949"/>
                </a:lnTo>
                <a:cubicBezTo>
                  <a:pt x="452087" y="6657095"/>
                  <a:pt x="479817" y="6686334"/>
                  <a:pt x="504043" y="6718236"/>
                </a:cubicBezTo>
                <a:cubicBezTo>
                  <a:pt x="434583" y="6569208"/>
                  <a:pt x="350187" y="6428779"/>
                  <a:pt x="251759" y="6299011"/>
                </a:cubicBezTo>
                <a:cubicBezTo>
                  <a:pt x="180915" y="6205508"/>
                  <a:pt x="102557" y="6117579"/>
                  <a:pt x="21191" y="6033111"/>
                </a:cubicBezTo>
                <a:lnTo>
                  <a:pt x="0" y="6012219"/>
                </a:lnTo>
                <a:lnTo>
                  <a:pt x="0" y="5971257"/>
                </a:lnTo>
                <a:lnTo>
                  <a:pt x="41571" y="6012292"/>
                </a:lnTo>
                <a:cubicBezTo>
                  <a:pt x="123333" y="6097220"/>
                  <a:pt x="202225" y="6185713"/>
                  <a:pt x="273883" y="6279980"/>
                </a:cubicBezTo>
                <a:cubicBezTo>
                  <a:pt x="380040" y="6419905"/>
                  <a:pt x="469472" y="6571994"/>
                  <a:pt x="541341" y="6733560"/>
                </a:cubicBezTo>
                <a:cubicBezTo>
                  <a:pt x="542355" y="6694639"/>
                  <a:pt x="542948" y="6654374"/>
                  <a:pt x="531634" y="6610993"/>
                </a:cubicBezTo>
                <a:cubicBezTo>
                  <a:pt x="490540" y="6454784"/>
                  <a:pt x="347902" y="6314397"/>
                  <a:pt x="247554" y="6197148"/>
                </a:cubicBezTo>
                <a:cubicBezTo>
                  <a:pt x="178265" y="6115731"/>
                  <a:pt x="107245" y="6035491"/>
                  <a:pt x="33651" y="5957901"/>
                </a:cubicBezTo>
                <a:lnTo>
                  <a:pt x="0" y="5925131"/>
                </a:lnTo>
                <a:close/>
                <a:moveTo>
                  <a:pt x="1656340" y="5825040"/>
                </a:moveTo>
                <a:cubicBezTo>
                  <a:pt x="1655542" y="5826205"/>
                  <a:pt x="1654747" y="5827360"/>
                  <a:pt x="1653246" y="5829053"/>
                </a:cubicBezTo>
                <a:lnTo>
                  <a:pt x="1655667" y="5829425"/>
                </a:lnTo>
                <a:close/>
                <a:moveTo>
                  <a:pt x="2630124" y="5591852"/>
                </a:moveTo>
                <a:cubicBezTo>
                  <a:pt x="2477082" y="5593954"/>
                  <a:pt x="2324114" y="5611746"/>
                  <a:pt x="2177648" y="5630119"/>
                </a:cubicBezTo>
                <a:cubicBezTo>
                  <a:pt x="2143127" y="5634568"/>
                  <a:pt x="2109856" y="5639754"/>
                  <a:pt x="2076258" y="5650510"/>
                </a:cubicBezTo>
                <a:cubicBezTo>
                  <a:pt x="2082463" y="5662642"/>
                  <a:pt x="2162157" y="5633895"/>
                  <a:pt x="2214048" y="5629828"/>
                </a:cubicBezTo>
                <a:cubicBezTo>
                  <a:pt x="2501741" y="5609845"/>
                  <a:pt x="2805089" y="5655720"/>
                  <a:pt x="3090246" y="5601337"/>
                </a:cubicBezTo>
                <a:cubicBezTo>
                  <a:pt x="3006333" y="5611321"/>
                  <a:pt x="2919037" y="5605065"/>
                  <a:pt x="2834104" y="5598847"/>
                </a:cubicBezTo>
                <a:cubicBezTo>
                  <a:pt x="2816936" y="5597562"/>
                  <a:pt x="2799771" y="5596280"/>
                  <a:pt x="2782953" y="5595539"/>
                </a:cubicBezTo>
                <a:cubicBezTo>
                  <a:pt x="2732159" y="5592194"/>
                  <a:pt x="2681137" y="5591152"/>
                  <a:pt x="2630124" y="5591852"/>
                </a:cubicBezTo>
                <a:close/>
                <a:moveTo>
                  <a:pt x="2751064" y="5525300"/>
                </a:moveTo>
                <a:cubicBezTo>
                  <a:pt x="2704155" y="5524070"/>
                  <a:pt x="2658863" y="5525064"/>
                  <a:pt x="2618554" y="5525937"/>
                </a:cubicBezTo>
                <a:cubicBezTo>
                  <a:pt x="2508038" y="5528402"/>
                  <a:pt x="2408741" y="5531370"/>
                  <a:pt x="2311014" y="5550189"/>
                </a:cubicBezTo>
                <a:cubicBezTo>
                  <a:pt x="2246417" y="5562376"/>
                  <a:pt x="2186894" y="5581286"/>
                  <a:pt x="2134103" y="5605852"/>
                </a:cubicBezTo>
                <a:cubicBezTo>
                  <a:pt x="2147385" y="5603489"/>
                  <a:pt x="2160456" y="5602024"/>
                  <a:pt x="2174084" y="5600203"/>
                </a:cubicBezTo>
                <a:cubicBezTo>
                  <a:pt x="2370475" y="5575001"/>
                  <a:pt x="2579125" y="5551921"/>
                  <a:pt x="2785199" y="5564971"/>
                </a:cubicBezTo>
                <a:lnTo>
                  <a:pt x="2836697" y="5568822"/>
                </a:lnTo>
                <a:cubicBezTo>
                  <a:pt x="2913331" y="5574228"/>
                  <a:pt x="2991761" y="5580014"/>
                  <a:pt x="3066345" y="5573703"/>
                </a:cubicBezTo>
                <a:cubicBezTo>
                  <a:pt x="3036778" y="5568851"/>
                  <a:pt x="3007621" y="5562210"/>
                  <a:pt x="2978461" y="5555562"/>
                </a:cubicBezTo>
                <a:cubicBezTo>
                  <a:pt x="2950203" y="5549116"/>
                  <a:pt x="2921945" y="5542665"/>
                  <a:pt x="2893277" y="5538004"/>
                </a:cubicBezTo>
                <a:cubicBezTo>
                  <a:pt x="2846501" y="5529982"/>
                  <a:pt x="2797974" y="5526529"/>
                  <a:pt x="2751064" y="5525300"/>
                </a:cubicBezTo>
                <a:close/>
                <a:moveTo>
                  <a:pt x="2636807" y="5458317"/>
                </a:moveTo>
                <a:cubicBezTo>
                  <a:pt x="2511188" y="5456650"/>
                  <a:pt x="2361021" y="5479881"/>
                  <a:pt x="2236775" y="5536349"/>
                </a:cubicBezTo>
                <a:cubicBezTo>
                  <a:pt x="2259387" y="5530319"/>
                  <a:pt x="2281995" y="5524291"/>
                  <a:pt x="2306204" y="5519543"/>
                </a:cubicBezTo>
                <a:cubicBezTo>
                  <a:pt x="2406280" y="5500749"/>
                  <a:pt x="2506685" y="5497081"/>
                  <a:pt x="2619005" y="5494992"/>
                </a:cubicBezTo>
                <a:cubicBezTo>
                  <a:pt x="2701072" y="5493085"/>
                  <a:pt x="2803428" y="5491236"/>
                  <a:pt x="2899676" y="5507848"/>
                </a:cubicBezTo>
                <a:cubicBezTo>
                  <a:pt x="2928691" y="5513052"/>
                  <a:pt x="2957502" y="5519151"/>
                  <a:pt x="2986662" y="5525798"/>
                </a:cubicBezTo>
                <a:cubicBezTo>
                  <a:pt x="3025723" y="5534530"/>
                  <a:pt x="3063542" y="5542536"/>
                  <a:pt x="3101623" y="5547311"/>
                </a:cubicBezTo>
                <a:cubicBezTo>
                  <a:pt x="2954636" y="5490328"/>
                  <a:pt x="2792455" y="5460700"/>
                  <a:pt x="2636807" y="5458317"/>
                </a:cubicBezTo>
                <a:close/>
                <a:moveTo>
                  <a:pt x="0" y="5142496"/>
                </a:moveTo>
                <a:lnTo>
                  <a:pt x="127996" y="5201004"/>
                </a:lnTo>
                <a:cubicBezTo>
                  <a:pt x="360812" y="5325151"/>
                  <a:pt x="547980" y="5518563"/>
                  <a:pt x="661087" y="5790959"/>
                </a:cubicBezTo>
                <a:cubicBezTo>
                  <a:pt x="808965" y="5905246"/>
                  <a:pt x="932653" y="6044012"/>
                  <a:pt x="1029402" y="6204913"/>
                </a:cubicBezTo>
                <a:cubicBezTo>
                  <a:pt x="1035975" y="6141856"/>
                  <a:pt x="1034897" y="6159666"/>
                  <a:pt x="1046692" y="6015372"/>
                </a:cubicBezTo>
                <a:cubicBezTo>
                  <a:pt x="1068452" y="5749157"/>
                  <a:pt x="1080160" y="5533819"/>
                  <a:pt x="1024238" y="5336275"/>
                </a:cubicBezTo>
                <a:cubicBezTo>
                  <a:pt x="1039478" y="5267180"/>
                  <a:pt x="1107861" y="5351481"/>
                  <a:pt x="1138131" y="5600804"/>
                </a:cubicBezTo>
                <a:cubicBezTo>
                  <a:pt x="1140750" y="5745349"/>
                  <a:pt x="1138236" y="5891029"/>
                  <a:pt x="1127280" y="6039262"/>
                </a:cubicBezTo>
                <a:cubicBezTo>
                  <a:pt x="1108357" y="6291971"/>
                  <a:pt x="1074713" y="6543716"/>
                  <a:pt x="1026642" y="6792600"/>
                </a:cubicBezTo>
                <a:cubicBezTo>
                  <a:pt x="1130130" y="6727745"/>
                  <a:pt x="1224262" y="6639036"/>
                  <a:pt x="1327075" y="6590735"/>
                </a:cubicBezTo>
                <a:cubicBezTo>
                  <a:pt x="1328762" y="6587786"/>
                  <a:pt x="1331155" y="6584312"/>
                  <a:pt x="1332848" y="6581371"/>
                </a:cubicBezTo>
                <a:cubicBezTo>
                  <a:pt x="1327684" y="6578656"/>
                  <a:pt x="1322621" y="6575317"/>
                  <a:pt x="1320586" y="6572441"/>
                </a:cubicBezTo>
                <a:cubicBezTo>
                  <a:pt x="1127046" y="6311498"/>
                  <a:pt x="1526112" y="5858248"/>
                  <a:pt x="1669632" y="5665639"/>
                </a:cubicBezTo>
                <a:cubicBezTo>
                  <a:pt x="1682895" y="5647816"/>
                  <a:pt x="1749910" y="5675384"/>
                  <a:pt x="1749165" y="5696416"/>
                </a:cubicBezTo>
                <a:cubicBezTo>
                  <a:pt x="1740476" y="5983368"/>
                  <a:pt x="1637864" y="6228377"/>
                  <a:pt x="1502249" y="6466405"/>
                </a:cubicBezTo>
                <a:cubicBezTo>
                  <a:pt x="1725190" y="6382070"/>
                  <a:pt x="2047033" y="6424367"/>
                  <a:pt x="2238637" y="6419148"/>
                </a:cubicBezTo>
                <a:cubicBezTo>
                  <a:pt x="2408385" y="6415062"/>
                  <a:pt x="2531389" y="6424957"/>
                  <a:pt x="2642775" y="6563116"/>
                </a:cubicBezTo>
                <a:cubicBezTo>
                  <a:pt x="2652137" y="6574800"/>
                  <a:pt x="2636747" y="6578204"/>
                  <a:pt x="2628681" y="6578254"/>
                </a:cubicBezTo>
                <a:cubicBezTo>
                  <a:pt x="2285142" y="6584519"/>
                  <a:pt x="1943610" y="6642343"/>
                  <a:pt x="1600072" y="6648608"/>
                </a:cubicBezTo>
                <a:cubicBezTo>
                  <a:pt x="1541036" y="6649807"/>
                  <a:pt x="1450884" y="6627657"/>
                  <a:pt x="1391841" y="6641028"/>
                </a:cubicBezTo>
                <a:cubicBezTo>
                  <a:pt x="1391239" y="6640935"/>
                  <a:pt x="1390538" y="6641468"/>
                  <a:pt x="1389928" y="6641375"/>
                </a:cubicBezTo>
                <a:cubicBezTo>
                  <a:pt x="1386712" y="6642158"/>
                  <a:pt x="1383592" y="6642319"/>
                  <a:pt x="1380979" y="6643204"/>
                </a:cubicBezTo>
                <a:cubicBezTo>
                  <a:pt x="1295418" y="6670925"/>
                  <a:pt x="1201880" y="6759768"/>
                  <a:pt x="1108685" y="6824788"/>
                </a:cubicBezTo>
                <a:lnTo>
                  <a:pt x="1051559" y="6857998"/>
                </a:lnTo>
                <a:lnTo>
                  <a:pt x="925940" y="6857998"/>
                </a:lnTo>
                <a:lnTo>
                  <a:pt x="949746" y="6745652"/>
                </a:lnTo>
                <a:cubicBezTo>
                  <a:pt x="977694" y="6600749"/>
                  <a:pt x="1000382" y="6454800"/>
                  <a:pt x="1017902" y="6308216"/>
                </a:cubicBezTo>
                <a:cubicBezTo>
                  <a:pt x="1015769" y="6305964"/>
                  <a:pt x="1013539" y="6304343"/>
                  <a:pt x="1012614" y="6302278"/>
                </a:cubicBezTo>
                <a:cubicBezTo>
                  <a:pt x="921548" y="6120471"/>
                  <a:pt x="798037" y="5964433"/>
                  <a:pt x="644615" y="5837768"/>
                </a:cubicBezTo>
                <a:cubicBezTo>
                  <a:pt x="639869" y="5836403"/>
                  <a:pt x="633910" y="5834843"/>
                  <a:pt x="627546" y="5831943"/>
                </a:cubicBezTo>
                <a:cubicBezTo>
                  <a:pt x="440473" y="5751050"/>
                  <a:pt x="281887" y="5620709"/>
                  <a:pt x="128963" y="5481226"/>
                </a:cubicBezTo>
                <a:lnTo>
                  <a:pt x="0" y="5361850"/>
                </a:lnTo>
                <a:lnTo>
                  <a:pt x="0" y="5297634"/>
                </a:lnTo>
                <a:lnTo>
                  <a:pt x="40861" y="5333413"/>
                </a:lnTo>
                <a:cubicBezTo>
                  <a:pt x="193141" y="5476012"/>
                  <a:pt x="339724" y="5631340"/>
                  <a:pt x="514278" y="5738345"/>
                </a:cubicBezTo>
                <a:cubicBezTo>
                  <a:pt x="449538" y="5691903"/>
                  <a:pt x="392547" y="5631267"/>
                  <a:pt x="337180" y="5572174"/>
                </a:cubicBezTo>
                <a:cubicBezTo>
                  <a:pt x="326006" y="5560210"/>
                  <a:pt x="314833" y="5548247"/>
                  <a:pt x="303564" y="5536908"/>
                </a:cubicBezTo>
                <a:cubicBezTo>
                  <a:pt x="236878" y="5466783"/>
                  <a:pt x="163817" y="5402889"/>
                  <a:pt x="88496" y="5343132"/>
                </a:cubicBezTo>
                <a:lnTo>
                  <a:pt x="0" y="5277736"/>
                </a:lnTo>
                <a:lnTo>
                  <a:pt x="0" y="5241225"/>
                </a:lnTo>
                <a:lnTo>
                  <a:pt x="106479" y="5319780"/>
                </a:lnTo>
                <a:cubicBezTo>
                  <a:pt x="182485" y="5380123"/>
                  <a:pt x="256358" y="5444782"/>
                  <a:pt x="324159" y="5515717"/>
                </a:cubicBezTo>
                <a:lnTo>
                  <a:pt x="357680" y="5551608"/>
                </a:lnTo>
                <a:cubicBezTo>
                  <a:pt x="407763" y="5604773"/>
                  <a:pt x="458863" y="5659374"/>
                  <a:pt x="514810" y="5702551"/>
                </a:cubicBezTo>
                <a:cubicBezTo>
                  <a:pt x="497209" y="5679989"/>
                  <a:pt x="481008" y="5656366"/>
                  <a:pt x="464808" y="5632736"/>
                </a:cubicBezTo>
                <a:cubicBezTo>
                  <a:pt x="449112" y="5609836"/>
                  <a:pt x="433420" y="5586930"/>
                  <a:pt x="416327" y="5565087"/>
                </a:cubicBezTo>
                <a:cubicBezTo>
                  <a:pt x="361064" y="5493188"/>
                  <a:pt x="289546" y="5430331"/>
                  <a:pt x="232232" y="5379904"/>
                </a:cubicBezTo>
                <a:cubicBezTo>
                  <a:pt x="153617" y="5310828"/>
                  <a:pt x="82516" y="5249322"/>
                  <a:pt x="2640" y="5200559"/>
                </a:cubicBezTo>
                <a:lnTo>
                  <a:pt x="0" y="5199146"/>
                </a:lnTo>
                <a:lnTo>
                  <a:pt x="0" y="5164774"/>
                </a:lnTo>
                <a:lnTo>
                  <a:pt x="18363" y="5174783"/>
                </a:lnTo>
                <a:cubicBezTo>
                  <a:pt x="99860" y="5225071"/>
                  <a:pt x="172172" y="5286770"/>
                  <a:pt x="251810" y="5357281"/>
                </a:cubicBezTo>
                <a:cubicBezTo>
                  <a:pt x="310235" y="5408518"/>
                  <a:pt x="382775" y="5472816"/>
                  <a:pt x="439563" y="5546863"/>
                </a:cubicBezTo>
                <a:cubicBezTo>
                  <a:pt x="456560" y="5569331"/>
                  <a:pt x="472857" y="5592330"/>
                  <a:pt x="489056" y="5615961"/>
                </a:cubicBezTo>
                <a:cubicBezTo>
                  <a:pt x="510864" y="5647485"/>
                  <a:pt x="532257" y="5677676"/>
                  <a:pt x="555845" y="5705642"/>
                </a:cubicBezTo>
                <a:cubicBezTo>
                  <a:pt x="488800" y="5569150"/>
                  <a:pt x="394131" y="5443166"/>
                  <a:pt x="287056" y="5341546"/>
                </a:cubicBezTo>
                <a:cubicBezTo>
                  <a:pt x="222125" y="5280178"/>
                  <a:pt x="138844" y="5220320"/>
                  <a:pt x="49874" y="5178238"/>
                </a:cubicBezTo>
                <a:lnTo>
                  <a:pt x="0" y="5158623"/>
                </a:lnTo>
                <a:close/>
                <a:moveTo>
                  <a:pt x="4076694" y="4944364"/>
                </a:moveTo>
                <a:cubicBezTo>
                  <a:pt x="4092586" y="5180994"/>
                  <a:pt x="4134286" y="5476223"/>
                  <a:pt x="4287610" y="5588157"/>
                </a:cubicBezTo>
                <a:cubicBezTo>
                  <a:pt x="4171130" y="5382912"/>
                  <a:pt x="4114497" y="5153179"/>
                  <a:pt x="4076694" y="4944364"/>
                </a:cubicBezTo>
                <a:close/>
                <a:moveTo>
                  <a:pt x="4103808" y="4918599"/>
                </a:moveTo>
                <a:cubicBezTo>
                  <a:pt x="4140363" y="5126676"/>
                  <a:pt x="4195478" y="5358905"/>
                  <a:pt x="4310650" y="5565760"/>
                </a:cubicBezTo>
                <a:cubicBezTo>
                  <a:pt x="4272496" y="5335710"/>
                  <a:pt x="4217566" y="5117152"/>
                  <a:pt x="4103808" y="4918599"/>
                </a:cubicBezTo>
                <a:close/>
                <a:moveTo>
                  <a:pt x="4072554" y="4867303"/>
                </a:moveTo>
                <a:cubicBezTo>
                  <a:pt x="4072702" y="4868748"/>
                  <a:pt x="4072843" y="4870186"/>
                  <a:pt x="4072780" y="4872526"/>
                </a:cubicBezTo>
                <a:lnTo>
                  <a:pt x="4074990" y="4871112"/>
                </a:lnTo>
                <a:close/>
                <a:moveTo>
                  <a:pt x="3100062" y="4866948"/>
                </a:moveTo>
                <a:cubicBezTo>
                  <a:pt x="3054598" y="4867672"/>
                  <a:pt x="3008663" y="4872522"/>
                  <a:pt x="2963625" y="4877568"/>
                </a:cubicBezTo>
                <a:cubicBezTo>
                  <a:pt x="2913679" y="4883457"/>
                  <a:pt x="2861381" y="4889314"/>
                  <a:pt x="2809956" y="4889247"/>
                </a:cubicBezTo>
                <a:cubicBezTo>
                  <a:pt x="2768849" y="4889475"/>
                  <a:pt x="2727662" y="4885932"/>
                  <a:pt x="2688275" y="4882769"/>
                </a:cubicBezTo>
                <a:cubicBezTo>
                  <a:pt x="2660443" y="4880639"/>
                  <a:pt x="2632820" y="4877611"/>
                  <a:pt x="2605133" y="4876924"/>
                </a:cubicBezTo>
                <a:cubicBezTo>
                  <a:pt x="2542005" y="4874377"/>
                  <a:pt x="2477453" y="4878112"/>
                  <a:pt x="2414900" y="4881330"/>
                </a:cubicBezTo>
                <a:cubicBezTo>
                  <a:pt x="2350347" y="4885065"/>
                  <a:pt x="2283431" y="4888772"/>
                  <a:pt x="2217605" y="4885650"/>
                </a:cubicBezTo>
                <a:lnTo>
                  <a:pt x="2199332" y="4885075"/>
                </a:lnTo>
                <a:cubicBezTo>
                  <a:pt x="2179813" y="4883768"/>
                  <a:pt x="2160089" y="4883349"/>
                  <a:pt x="2141062" y="4884027"/>
                </a:cubicBezTo>
                <a:cubicBezTo>
                  <a:pt x="2279340" y="4906717"/>
                  <a:pt x="2418587" y="4927258"/>
                  <a:pt x="2558630" y="4938088"/>
                </a:cubicBezTo>
                <a:cubicBezTo>
                  <a:pt x="2750317" y="4954217"/>
                  <a:pt x="2921561" y="4921336"/>
                  <a:pt x="3100062" y="4866948"/>
                </a:cubicBezTo>
                <a:close/>
                <a:moveTo>
                  <a:pt x="2753415" y="4783657"/>
                </a:moveTo>
                <a:cubicBezTo>
                  <a:pt x="2715812" y="4782731"/>
                  <a:pt x="2677745" y="4783278"/>
                  <a:pt x="2639521" y="4785091"/>
                </a:cubicBezTo>
                <a:cubicBezTo>
                  <a:pt x="2486624" y="4792347"/>
                  <a:pt x="2331226" y="4819883"/>
                  <a:pt x="2193068" y="4854595"/>
                </a:cubicBezTo>
                <a:cubicBezTo>
                  <a:pt x="2196324" y="4854814"/>
                  <a:pt x="2198676" y="4854838"/>
                  <a:pt x="2201931" y="4855057"/>
                </a:cubicBezTo>
                <a:lnTo>
                  <a:pt x="2219654" y="4855986"/>
                </a:lnTo>
                <a:cubicBezTo>
                  <a:pt x="2283679" y="4858722"/>
                  <a:pt x="2350037" y="4855370"/>
                  <a:pt x="2413690" y="4851445"/>
                </a:cubicBezTo>
                <a:cubicBezTo>
                  <a:pt x="2476795" y="4847874"/>
                  <a:pt x="2542257" y="4844334"/>
                  <a:pt x="2606832" y="4846715"/>
                </a:cubicBezTo>
                <a:cubicBezTo>
                  <a:pt x="2634866" y="4847944"/>
                  <a:pt x="2663590" y="4850269"/>
                  <a:pt x="2691769" y="4852935"/>
                </a:cubicBezTo>
                <a:cubicBezTo>
                  <a:pt x="2730608" y="4856456"/>
                  <a:pt x="2771445" y="4859459"/>
                  <a:pt x="2811106" y="4859393"/>
                </a:cubicBezTo>
                <a:cubicBezTo>
                  <a:pt x="2860724" y="4859079"/>
                  <a:pt x="2912124" y="4853023"/>
                  <a:pt x="2961520" y="4847493"/>
                </a:cubicBezTo>
                <a:cubicBezTo>
                  <a:pt x="2997835" y="4843425"/>
                  <a:pt x="3034156" y="4839354"/>
                  <a:pt x="3070965" y="4837270"/>
                </a:cubicBezTo>
                <a:cubicBezTo>
                  <a:pt x="2974850" y="4802463"/>
                  <a:pt x="2866224" y="4786435"/>
                  <a:pt x="2753415" y="4783657"/>
                </a:cubicBezTo>
                <a:close/>
                <a:moveTo>
                  <a:pt x="2389654" y="4275904"/>
                </a:moveTo>
                <a:cubicBezTo>
                  <a:pt x="2058380" y="4300770"/>
                  <a:pt x="1773879" y="4364703"/>
                  <a:pt x="1522266" y="4472742"/>
                </a:cubicBezTo>
                <a:lnTo>
                  <a:pt x="1464014" y="4498508"/>
                </a:lnTo>
                <a:cubicBezTo>
                  <a:pt x="1435059" y="4511659"/>
                  <a:pt x="1405759" y="4524268"/>
                  <a:pt x="1376111" y="4536334"/>
                </a:cubicBezTo>
                <a:cubicBezTo>
                  <a:pt x="1422294" y="4522124"/>
                  <a:pt x="1470274" y="4508296"/>
                  <a:pt x="1498493" y="4502509"/>
                </a:cubicBezTo>
                <a:cubicBezTo>
                  <a:pt x="1608595" y="4481142"/>
                  <a:pt x="1719912" y="4468967"/>
                  <a:pt x="1831627" y="4454994"/>
                </a:cubicBezTo>
                <a:cubicBezTo>
                  <a:pt x="2034733" y="4429326"/>
                  <a:pt x="2186680" y="4317586"/>
                  <a:pt x="2389654" y="4275904"/>
                </a:cubicBezTo>
                <a:close/>
                <a:moveTo>
                  <a:pt x="2147582" y="4220499"/>
                </a:moveTo>
                <a:cubicBezTo>
                  <a:pt x="1947585" y="4228027"/>
                  <a:pt x="1746826" y="4329700"/>
                  <a:pt x="1556088" y="4425819"/>
                </a:cubicBezTo>
                <a:cubicBezTo>
                  <a:pt x="1788857" y="4332127"/>
                  <a:pt x="2048945" y="4273854"/>
                  <a:pt x="2346927" y="4248048"/>
                </a:cubicBezTo>
                <a:cubicBezTo>
                  <a:pt x="2280831" y="4225943"/>
                  <a:pt x="2214248" y="4217991"/>
                  <a:pt x="2147582" y="4220499"/>
                </a:cubicBezTo>
                <a:close/>
                <a:moveTo>
                  <a:pt x="1790494" y="3958602"/>
                </a:moveTo>
                <a:cubicBezTo>
                  <a:pt x="1546078" y="4006086"/>
                  <a:pt x="1301131" y="4060051"/>
                  <a:pt x="1059112" y="4119804"/>
                </a:cubicBezTo>
                <a:cubicBezTo>
                  <a:pt x="1314148" y="4123003"/>
                  <a:pt x="1558894" y="4069940"/>
                  <a:pt x="1790494" y="3958602"/>
                </a:cubicBezTo>
                <a:close/>
                <a:moveTo>
                  <a:pt x="3757613" y="3936722"/>
                </a:moveTo>
                <a:cubicBezTo>
                  <a:pt x="3739428" y="4022695"/>
                  <a:pt x="3726993" y="4110355"/>
                  <a:pt x="3715314" y="4196771"/>
                </a:cubicBezTo>
                <a:cubicBezTo>
                  <a:pt x="3696476" y="4335276"/>
                  <a:pt x="3677516" y="4478465"/>
                  <a:pt x="3631611" y="4613594"/>
                </a:cubicBezTo>
                <a:cubicBezTo>
                  <a:pt x="3620645" y="4645134"/>
                  <a:pt x="3608778" y="4676477"/>
                  <a:pt x="3596909" y="4707830"/>
                </a:cubicBezTo>
                <a:lnTo>
                  <a:pt x="3581749" y="4747418"/>
                </a:lnTo>
                <a:cubicBezTo>
                  <a:pt x="3554523" y="4819250"/>
                  <a:pt x="3531238" y="4892390"/>
                  <a:pt x="3510660" y="4966094"/>
                </a:cubicBezTo>
                <a:cubicBezTo>
                  <a:pt x="3748857" y="4678857"/>
                  <a:pt x="3755323" y="4300706"/>
                  <a:pt x="3757613" y="3936722"/>
                </a:cubicBezTo>
                <a:close/>
                <a:moveTo>
                  <a:pt x="1701387" y="3919232"/>
                </a:moveTo>
                <a:cubicBezTo>
                  <a:pt x="1507766" y="3912045"/>
                  <a:pt x="1320741" y="3989836"/>
                  <a:pt x="1136310" y="4068895"/>
                </a:cubicBezTo>
                <a:cubicBezTo>
                  <a:pt x="1350954" y="4017452"/>
                  <a:pt x="1568376" y="3970366"/>
                  <a:pt x="1784782" y="3927759"/>
                </a:cubicBezTo>
                <a:cubicBezTo>
                  <a:pt x="1756841" y="3923020"/>
                  <a:pt x="1729046" y="3920259"/>
                  <a:pt x="1701387" y="3919232"/>
                </a:cubicBezTo>
                <a:close/>
                <a:moveTo>
                  <a:pt x="3733405" y="3900089"/>
                </a:moveTo>
                <a:cubicBezTo>
                  <a:pt x="3597105" y="4216426"/>
                  <a:pt x="3490805" y="4541932"/>
                  <a:pt x="3500832" y="4885010"/>
                </a:cubicBezTo>
                <a:cubicBezTo>
                  <a:pt x="3516996" y="4834817"/>
                  <a:pt x="3533505" y="4785171"/>
                  <a:pt x="3552367" y="4735553"/>
                </a:cubicBezTo>
                <a:lnTo>
                  <a:pt x="3567525" y="4695966"/>
                </a:lnTo>
                <a:cubicBezTo>
                  <a:pt x="3579742" y="4665154"/>
                  <a:pt x="3591404" y="4634706"/>
                  <a:pt x="3602372" y="4603168"/>
                </a:cubicBezTo>
                <a:cubicBezTo>
                  <a:pt x="3647108" y="4471083"/>
                  <a:pt x="3666211" y="4329343"/>
                  <a:pt x="3684639" y="4192628"/>
                </a:cubicBezTo>
                <a:cubicBezTo>
                  <a:pt x="3697672" y="4096160"/>
                  <a:pt x="3710761" y="3997344"/>
                  <a:pt x="3733405" y="3900089"/>
                </a:cubicBezTo>
                <a:close/>
                <a:moveTo>
                  <a:pt x="2800959" y="3871054"/>
                </a:moveTo>
                <a:cubicBezTo>
                  <a:pt x="2809421" y="4100939"/>
                  <a:pt x="2907977" y="4306148"/>
                  <a:pt x="3026569" y="4520780"/>
                </a:cubicBezTo>
                <a:cubicBezTo>
                  <a:pt x="2979577" y="4399850"/>
                  <a:pt x="2933143" y="4278562"/>
                  <a:pt x="2889061" y="4157302"/>
                </a:cubicBezTo>
                <a:cubicBezTo>
                  <a:pt x="2854271" y="4061517"/>
                  <a:pt x="2821632" y="3966669"/>
                  <a:pt x="2800959" y="3871054"/>
                </a:cubicBezTo>
                <a:close/>
                <a:moveTo>
                  <a:pt x="2809929" y="3701307"/>
                </a:moveTo>
                <a:cubicBezTo>
                  <a:pt x="2809867" y="3703640"/>
                  <a:pt x="2809253" y="3706334"/>
                  <a:pt x="2809197" y="3708672"/>
                </a:cubicBezTo>
                <a:cubicBezTo>
                  <a:pt x="2816609" y="3854149"/>
                  <a:pt x="2864235" y="3999199"/>
                  <a:pt x="2918306" y="4147031"/>
                </a:cubicBezTo>
                <a:cubicBezTo>
                  <a:pt x="2966436" y="4279493"/>
                  <a:pt x="3017273" y="4412529"/>
                  <a:pt x="3068858" y="4544310"/>
                </a:cubicBezTo>
                <a:cubicBezTo>
                  <a:pt x="3069715" y="4408107"/>
                  <a:pt x="3008952" y="4266858"/>
                  <a:pt x="2968879" y="4144570"/>
                </a:cubicBezTo>
                <a:cubicBezTo>
                  <a:pt x="2919376" y="3995354"/>
                  <a:pt x="2865655" y="3848072"/>
                  <a:pt x="2809929" y="3701307"/>
                </a:cubicBezTo>
                <a:close/>
                <a:moveTo>
                  <a:pt x="1867196" y="3456584"/>
                </a:moveTo>
                <a:cubicBezTo>
                  <a:pt x="1939275" y="3608228"/>
                  <a:pt x="2036188" y="3758542"/>
                  <a:pt x="2183970" y="3826505"/>
                </a:cubicBezTo>
                <a:cubicBezTo>
                  <a:pt x="2092208" y="3686686"/>
                  <a:pt x="1989300" y="3564734"/>
                  <a:pt x="1867196" y="3456584"/>
                </a:cubicBezTo>
                <a:close/>
                <a:moveTo>
                  <a:pt x="2322880" y="3078533"/>
                </a:moveTo>
                <a:cubicBezTo>
                  <a:pt x="2314902" y="3134217"/>
                  <a:pt x="2306026" y="3189710"/>
                  <a:pt x="2295695" y="3245370"/>
                </a:cubicBezTo>
                <a:cubicBezTo>
                  <a:pt x="2262659" y="3421320"/>
                  <a:pt x="2225570" y="3586065"/>
                  <a:pt x="2268858" y="3758413"/>
                </a:cubicBezTo>
                <a:cubicBezTo>
                  <a:pt x="2273785" y="3680922"/>
                  <a:pt x="2284872" y="3603320"/>
                  <a:pt x="2295899" y="3528057"/>
                </a:cubicBezTo>
                <a:cubicBezTo>
                  <a:pt x="2310584" y="3430521"/>
                  <a:pt x="2325878" y="3330298"/>
                  <a:pt x="2326306" y="3231157"/>
                </a:cubicBezTo>
                <a:cubicBezTo>
                  <a:pt x="2326349" y="3202011"/>
                  <a:pt x="2325135" y="3172131"/>
                  <a:pt x="2324274" y="3142788"/>
                </a:cubicBezTo>
                <a:cubicBezTo>
                  <a:pt x="2323575" y="3121009"/>
                  <a:pt x="2323232" y="3099770"/>
                  <a:pt x="2322880" y="3078533"/>
                </a:cubicBezTo>
                <a:close/>
                <a:moveTo>
                  <a:pt x="912797" y="2896659"/>
                </a:moveTo>
                <a:cubicBezTo>
                  <a:pt x="987675" y="3038078"/>
                  <a:pt x="1077553" y="3173735"/>
                  <a:pt x="1167201" y="3304169"/>
                </a:cubicBezTo>
                <a:cubicBezTo>
                  <a:pt x="1258595" y="3437326"/>
                  <a:pt x="1353896" y="3600936"/>
                  <a:pt x="1503848" y="3675946"/>
                </a:cubicBezTo>
                <a:cubicBezTo>
                  <a:pt x="1443175" y="3621244"/>
                  <a:pt x="1397337" y="3553231"/>
                  <a:pt x="1353091" y="3486482"/>
                </a:cubicBezTo>
                <a:cubicBezTo>
                  <a:pt x="1348731" y="3480073"/>
                  <a:pt x="1344372" y="3473665"/>
                  <a:pt x="1340012" y="3467256"/>
                </a:cubicBezTo>
                <a:cubicBezTo>
                  <a:pt x="1259674" y="3347730"/>
                  <a:pt x="1172762" y="3230102"/>
                  <a:pt x="1089196" y="3116474"/>
                </a:cubicBezTo>
                <a:cubicBezTo>
                  <a:pt x="1048102" y="3060746"/>
                  <a:pt x="1005067" y="3003195"/>
                  <a:pt x="959418" y="2948853"/>
                </a:cubicBezTo>
                <a:cubicBezTo>
                  <a:pt x="944128" y="2931040"/>
                  <a:pt x="928639" y="2914119"/>
                  <a:pt x="912797" y="2896659"/>
                </a:cubicBezTo>
                <a:close/>
                <a:moveTo>
                  <a:pt x="2363420" y="2871730"/>
                </a:moveTo>
                <a:lnTo>
                  <a:pt x="2360107" y="2915231"/>
                </a:lnTo>
                <a:cubicBezTo>
                  <a:pt x="2356940" y="2960178"/>
                  <a:pt x="2353568" y="3006017"/>
                  <a:pt x="2353099" y="3051540"/>
                </a:cubicBezTo>
                <a:cubicBezTo>
                  <a:pt x="2352858" y="3081589"/>
                  <a:pt x="2354064" y="3111470"/>
                  <a:pt x="2354925" y="3140814"/>
                </a:cubicBezTo>
                <a:cubicBezTo>
                  <a:pt x="2356138" y="3170696"/>
                  <a:pt x="2357347" y="3200579"/>
                  <a:pt x="2357104" y="3230628"/>
                </a:cubicBezTo>
                <a:cubicBezTo>
                  <a:pt x="2356269" y="3331557"/>
                  <a:pt x="2341112" y="3433224"/>
                  <a:pt x="2326221" y="3531652"/>
                </a:cubicBezTo>
                <a:cubicBezTo>
                  <a:pt x="2315466" y="3603683"/>
                  <a:pt x="2304846" y="3677150"/>
                  <a:pt x="2299836" y="3750864"/>
                </a:cubicBezTo>
                <a:cubicBezTo>
                  <a:pt x="2315186" y="3724954"/>
                  <a:pt x="2331840" y="3697443"/>
                  <a:pt x="2346877" y="3662531"/>
                </a:cubicBezTo>
                <a:cubicBezTo>
                  <a:pt x="2459154" y="3406015"/>
                  <a:pt x="2424454" y="3133900"/>
                  <a:pt x="2363420" y="2871730"/>
                </a:cubicBezTo>
                <a:close/>
                <a:moveTo>
                  <a:pt x="912921" y="2850596"/>
                </a:moveTo>
                <a:cubicBezTo>
                  <a:pt x="936881" y="2875897"/>
                  <a:pt x="961194" y="2901731"/>
                  <a:pt x="983846" y="2928627"/>
                </a:cubicBezTo>
                <a:cubicBezTo>
                  <a:pt x="1029846" y="2983517"/>
                  <a:pt x="1073228" y="3041610"/>
                  <a:pt x="1114669" y="3097880"/>
                </a:cubicBezTo>
                <a:cubicBezTo>
                  <a:pt x="1199144" y="3211700"/>
                  <a:pt x="1286398" y="3329876"/>
                  <a:pt x="1366183" y="3449753"/>
                </a:cubicBezTo>
                <a:cubicBezTo>
                  <a:pt x="1370543" y="3456162"/>
                  <a:pt x="1374903" y="3462572"/>
                  <a:pt x="1379263" y="3468981"/>
                </a:cubicBezTo>
                <a:cubicBezTo>
                  <a:pt x="1414114" y="3521040"/>
                  <a:pt x="1450010" y="3574725"/>
                  <a:pt x="1492446" y="3620389"/>
                </a:cubicBezTo>
                <a:cubicBezTo>
                  <a:pt x="1379640" y="3316219"/>
                  <a:pt x="1197433" y="3014288"/>
                  <a:pt x="912921" y="2850596"/>
                </a:cubicBezTo>
                <a:close/>
                <a:moveTo>
                  <a:pt x="2386551" y="2642862"/>
                </a:moveTo>
                <a:cubicBezTo>
                  <a:pt x="2394776" y="2644690"/>
                  <a:pt x="2401148" y="2649859"/>
                  <a:pt x="2403741" y="2659697"/>
                </a:cubicBezTo>
                <a:cubicBezTo>
                  <a:pt x="2468949" y="2907705"/>
                  <a:pt x="2536818" y="3164740"/>
                  <a:pt x="2499078" y="3423399"/>
                </a:cubicBezTo>
                <a:cubicBezTo>
                  <a:pt x="2484124" y="3524170"/>
                  <a:pt x="2447241" y="3605244"/>
                  <a:pt x="2413232" y="3700562"/>
                </a:cubicBezTo>
                <a:cubicBezTo>
                  <a:pt x="2350039" y="3880472"/>
                  <a:pt x="2357716" y="4002022"/>
                  <a:pt x="2428424" y="4178295"/>
                </a:cubicBezTo>
                <a:cubicBezTo>
                  <a:pt x="2600434" y="4289020"/>
                  <a:pt x="2768104" y="4406341"/>
                  <a:pt x="2927779" y="4531843"/>
                </a:cubicBezTo>
                <a:cubicBezTo>
                  <a:pt x="2760215" y="4223610"/>
                  <a:pt x="2637267" y="3926696"/>
                  <a:pt x="2758380" y="3561061"/>
                </a:cubicBezTo>
                <a:cubicBezTo>
                  <a:pt x="2765639" y="3539559"/>
                  <a:pt x="2835782" y="3509255"/>
                  <a:pt x="2846610" y="3538353"/>
                </a:cubicBezTo>
                <a:cubicBezTo>
                  <a:pt x="2941134" y="3779872"/>
                  <a:pt x="3029996" y="4023472"/>
                  <a:pt x="3106063" y="4271430"/>
                </a:cubicBezTo>
                <a:cubicBezTo>
                  <a:pt x="3150638" y="4415363"/>
                  <a:pt x="3185704" y="4549296"/>
                  <a:pt x="3116136" y="4688819"/>
                </a:cubicBezTo>
                <a:cubicBezTo>
                  <a:pt x="3218309" y="4776757"/>
                  <a:pt x="3317100" y="4869157"/>
                  <a:pt x="3412872" y="4966558"/>
                </a:cubicBezTo>
                <a:cubicBezTo>
                  <a:pt x="3381456" y="4499967"/>
                  <a:pt x="3566630" y="4066538"/>
                  <a:pt x="3763612" y="3645474"/>
                </a:cubicBezTo>
                <a:cubicBezTo>
                  <a:pt x="3774538" y="3622394"/>
                  <a:pt x="3852109" y="3598841"/>
                  <a:pt x="3850165" y="3638405"/>
                </a:cubicBezTo>
                <a:cubicBezTo>
                  <a:pt x="3828358" y="4125233"/>
                  <a:pt x="3904636" y="4676562"/>
                  <a:pt x="3515311" y="5051260"/>
                </a:cubicBezTo>
                <a:cubicBezTo>
                  <a:pt x="3511789" y="5054277"/>
                  <a:pt x="3506819" y="5057456"/>
                  <a:pt x="3501147" y="5059552"/>
                </a:cubicBezTo>
                <a:cubicBezTo>
                  <a:pt x="3601520" y="5167803"/>
                  <a:pt x="3698516" y="5280511"/>
                  <a:pt x="3790420" y="5401078"/>
                </a:cubicBezTo>
                <a:cubicBezTo>
                  <a:pt x="3946901" y="5606795"/>
                  <a:pt x="4090825" y="5822089"/>
                  <a:pt x="4221141" y="6045312"/>
                </a:cubicBezTo>
                <a:cubicBezTo>
                  <a:pt x="4260726" y="5923422"/>
                  <a:pt x="4276533" y="5789920"/>
                  <a:pt x="4326825" y="5681109"/>
                </a:cubicBezTo>
                <a:cubicBezTo>
                  <a:pt x="4326185" y="5677682"/>
                  <a:pt x="4325759" y="5673360"/>
                  <a:pt x="4325127" y="5669934"/>
                </a:cubicBezTo>
                <a:cubicBezTo>
                  <a:pt x="4319106" y="5671483"/>
                  <a:pt x="4312744" y="5672486"/>
                  <a:pt x="4309144" y="5671723"/>
                </a:cubicBezTo>
                <a:cubicBezTo>
                  <a:pt x="3975286" y="5608574"/>
                  <a:pt x="3989836" y="4983823"/>
                  <a:pt x="3974946" y="4736592"/>
                </a:cubicBezTo>
                <a:cubicBezTo>
                  <a:pt x="3973555" y="4713728"/>
                  <a:pt x="4046476" y="4687776"/>
                  <a:pt x="4060171" y="4704317"/>
                </a:cubicBezTo>
                <a:cubicBezTo>
                  <a:pt x="4248204" y="4928943"/>
                  <a:pt x="4331788" y="5187422"/>
                  <a:pt x="4383942" y="5463703"/>
                </a:cubicBezTo>
                <a:cubicBezTo>
                  <a:pt x="4445404" y="5353500"/>
                  <a:pt x="4548377" y="5250086"/>
                  <a:pt x="4654905" y="5156948"/>
                </a:cubicBezTo>
                <a:lnTo>
                  <a:pt x="4724400" y="5098975"/>
                </a:lnTo>
                <a:lnTo>
                  <a:pt x="4724400" y="5160063"/>
                </a:lnTo>
                <a:lnTo>
                  <a:pt x="4687505" y="5191181"/>
                </a:lnTo>
                <a:cubicBezTo>
                  <a:pt x="4588452" y="5282318"/>
                  <a:pt x="4497898" y="5385071"/>
                  <a:pt x="4451303" y="5491132"/>
                </a:cubicBezTo>
                <a:cubicBezTo>
                  <a:pt x="4493091" y="5426848"/>
                  <a:pt x="4544370" y="5370101"/>
                  <a:pt x="4599954" y="5317498"/>
                </a:cubicBezTo>
                <a:lnTo>
                  <a:pt x="4724400" y="5211392"/>
                </a:lnTo>
                <a:lnTo>
                  <a:pt x="4724400" y="5251559"/>
                </a:lnTo>
                <a:lnTo>
                  <a:pt x="4619898" y="5340764"/>
                </a:lnTo>
                <a:cubicBezTo>
                  <a:pt x="4564729" y="5393102"/>
                  <a:pt x="4514142" y="5449408"/>
                  <a:pt x="4473735" y="5512809"/>
                </a:cubicBezTo>
                <a:cubicBezTo>
                  <a:pt x="4457482" y="5538523"/>
                  <a:pt x="4443385" y="5565169"/>
                  <a:pt x="4430539" y="5592553"/>
                </a:cubicBezTo>
                <a:cubicBezTo>
                  <a:pt x="4478314" y="5558922"/>
                  <a:pt x="4525254" y="5522778"/>
                  <a:pt x="4569759" y="5482816"/>
                </a:cubicBezTo>
                <a:lnTo>
                  <a:pt x="4724400" y="5330891"/>
                </a:lnTo>
                <a:lnTo>
                  <a:pt x="4724400" y="5402912"/>
                </a:lnTo>
                <a:lnTo>
                  <a:pt x="4586888" y="5533939"/>
                </a:lnTo>
                <a:cubicBezTo>
                  <a:pt x="4539970" y="5576210"/>
                  <a:pt x="4452025" y="5622495"/>
                  <a:pt x="4413377" y="5674040"/>
                </a:cubicBezTo>
                <a:cubicBezTo>
                  <a:pt x="4412828" y="5674391"/>
                  <a:pt x="4412623" y="5675288"/>
                  <a:pt x="4412066" y="5675644"/>
                </a:cubicBezTo>
                <a:cubicBezTo>
                  <a:pt x="4409999" y="5678494"/>
                  <a:pt x="4407586" y="5680803"/>
                  <a:pt x="4406074" y="5683306"/>
                </a:cubicBezTo>
                <a:cubicBezTo>
                  <a:pt x="4338963" y="5791374"/>
                  <a:pt x="4334247" y="5992131"/>
                  <a:pt x="4271008" y="6118417"/>
                </a:cubicBezTo>
                <a:cubicBezTo>
                  <a:pt x="4270042" y="6120562"/>
                  <a:pt x="4267634" y="6122876"/>
                  <a:pt x="4265220" y="6125184"/>
                </a:cubicBezTo>
                <a:cubicBezTo>
                  <a:pt x="4388620" y="6344593"/>
                  <a:pt x="4497559" y="6571523"/>
                  <a:pt x="4590463" y="6805045"/>
                </a:cubicBezTo>
                <a:lnTo>
                  <a:pt x="4610122" y="6857999"/>
                </a:lnTo>
                <a:lnTo>
                  <a:pt x="4513231" y="6857999"/>
                </a:lnTo>
                <a:lnTo>
                  <a:pt x="4374770" y="6532596"/>
                </a:lnTo>
                <a:lnTo>
                  <a:pt x="4339518" y="6461642"/>
                </a:lnTo>
                <a:cubicBezTo>
                  <a:pt x="4208274" y="6190726"/>
                  <a:pt x="4055763" y="5930353"/>
                  <a:pt x="3884810" y="5682534"/>
                </a:cubicBezTo>
                <a:cubicBezTo>
                  <a:pt x="3881554" y="5682314"/>
                  <a:pt x="3878648" y="5682642"/>
                  <a:pt x="3876498" y="5681717"/>
                </a:cubicBezTo>
                <a:cubicBezTo>
                  <a:pt x="3679284" y="5607050"/>
                  <a:pt x="3473354" y="5574737"/>
                  <a:pt x="3263209" y="5585749"/>
                </a:cubicBezTo>
                <a:cubicBezTo>
                  <a:pt x="3258445" y="5588034"/>
                  <a:pt x="3252566" y="5591021"/>
                  <a:pt x="3245450" y="5593271"/>
                </a:cubicBezTo>
                <a:cubicBezTo>
                  <a:pt x="2832970" y="5732161"/>
                  <a:pt x="2378174" y="5640588"/>
                  <a:pt x="1952592" y="5692050"/>
                </a:cubicBezTo>
                <a:cubicBezTo>
                  <a:pt x="1937512" y="5694029"/>
                  <a:pt x="1912708" y="5686903"/>
                  <a:pt x="1936466" y="5671708"/>
                </a:cubicBezTo>
                <a:cubicBezTo>
                  <a:pt x="2343705" y="5415077"/>
                  <a:pt x="2802129" y="5333413"/>
                  <a:pt x="3244709" y="5538562"/>
                </a:cubicBezTo>
                <a:cubicBezTo>
                  <a:pt x="3441959" y="5522006"/>
                  <a:pt x="3636288" y="5541041"/>
                  <a:pt x="3823886" y="5595804"/>
                </a:cubicBezTo>
                <a:cubicBezTo>
                  <a:pt x="3786337" y="5543176"/>
                  <a:pt x="3748232" y="5490905"/>
                  <a:pt x="3709024" y="5439340"/>
                </a:cubicBezTo>
                <a:cubicBezTo>
                  <a:pt x="3551844" y="5232532"/>
                  <a:pt x="3380544" y="5046247"/>
                  <a:pt x="3198362" y="4874588"/>
                </a:cubicBezTo>
                <a:cubicBezTo>
                  <a:pt x="3191800" y="4876493"/>
                  <a:pt x="3185778" y="4878043"/>
                  <a:pt x="3179417" y="4879047"/>
                </a:cubicBezTo>
                <a:cubicBezTo>
                  <a:pt x="3002241" y="4937947"/>
                  <a:pt x="2827252" y="4989315"/>
                  <a:pt x="2639496" y="4989072"/>
                </a:cubicBezTo>
                <a:cubicBezTo>
                  <a:pt x="2416792" y="4988955"/>
                  <a:pt x="2191177" y="4947776"/>
                  <a:pt x="1972353" y="4909921"/>
                </a:cubicBezTo>
                <a:cubicBezTo>
                  <a:pt x="1940984" y="4904693"/>
                  <a:pt x="1996456" y="4874580"/>
                  <a:pt x="2002679" y="4872131"/>
                </a:cubicBezTo>
                <a:cubicBezTo>
                  <a:pt x="2309478" y="4772480"/>
                  <a:pt x="2760385" y="4680296"/>
                  <a:pt x="3097424" y="4781269"/>
                </a:cubicBezTo>
                <a:cubicBezTo>
                  <a:pt x="2895349" y="4601638"/>
                  <a:pt x="2680528" y="4438593"/>
                  <a:pt x="2454890" y="4287833"/>
                </a:cubicBezTo>
                <a:cubicBezTo>
                  <a:pt x="2454338" y="4288186"/>
                  <a:pt x="2453432" y="4287993"/>
                  <a:pt x="2452881" y="4288346"/>
                </a:cubicBezTo>
                <a:cubicBezTo>
                  <a:pt x="2451433" y="4288508"/>
                  <a:pt x="2449426" y="4289026"/>
                  <a:pt x="2448527" y="4288836"/>
                </a:cubicBezTo>
                <a:cubicBezTo>
                  <a:pt x="2435306" y="4288860"/>
                  <a:pt x="2328295" y="4364971"/>
                  <a:pt x="2323525" y="4367248"/>
                </a:cubicBezTo>
                <a:cubicBezTo>
                  <a:pt x="2239575" y="4406384"/>
                  <a:pt x="2150175" y="4432133"/>
                  <a:pt x="2060764" y="4451767"/>
                </a:cubicBezTo>
                <a:cubicBezTo>
                  <a:pt x="1760632" y="4518029"/>
                  <a:pt x="1460022" y="4526349"/>
                  <a:pt x="1162250" y="4613329"/>
                </a:cubicBezTo>
                <a:cubicBezTo>
                  <a:pt x="1141991" y="4619390"/>
                  <a:pt x="1086625" y="4618011"/>
                  <a:pt x="1132639" y="4596243"/>
                </a:cubicBezTo>
                <a:cubicBezTo>
                  <a:pt x="1461250" y="4438196"/>
                  <a:pt x="1900100" y="4136057"/>
                  <a:pt x="2293970" y="4182283"/>
                </a:cubicBezTo>
                <a:cubicBezTo>
                  <a:pt x="2166077" y="4101602"/>
                  <a:pt x="2034669" y="4023929"/>
                  <a:pt x="1900637" y="3949470"/>
                </a:cubicBezTo>
                <a:cubicBezTo>
                  <a:pt x="1896077" y="3950852"/>
                  <a:pt x="1891168" y="3951697"/>
                  <a:pt x="1887014" y="3951288"/>
                </a:cubicBezTo>
                <a:cubicBezTo>
                  <a:pt x="1578066" y="4112095"/>
                  <a:pt x="1243908" y="4184792"/>
                  <a:pt x="896751" y="4159267"/>
                </a:cubicBezTo>
                <a:cubicBezTo>
                  <a:pt x="855005" y="4156073"/>
                  <a:pt x="905428" y="4125362"/>
                  <a:pt x="918967" y="4119760"/>
                </a:cubicBezTo>
                <a:cubicBezTo>
                  <a:pt x="1194342" y="4017222"/>
                  <a:pt x="1471034" y="3857115"/>
                  <a:pt x="1764113" y="3873539"/>
                </a:cubicBezTo>
                <a:cubicBezTo>
                  <a:pt x="1695196" y="3836374"/>
                  <a:pt x="1625724" y="3799562"/>
                  <a:pt x="1555701" y="3763109"/>
                </a:cubicBezTo>
                <a:cubicBezTo>
                  <a:pt x="1550645" y="3762512"/>
                  <a:pt x="1546699" y="3761207"/>
                  <a:pt x="1542956" y="3758998"/>
                </a:cubicBezTo>
                <a:cubicBezTo>
                  <a:pt x="1350426" y="3719652"/>
                  <a:pt x="1247288" y="3571783"/>
                  <a:pt x="1136724" y="3417171"/>
                </a:cubicBezTo>
                <a:cubicBezTo>
                  <a:pt x="993337" y="3216099"/>
                  <a:pt x="846020" y="2999153"/>
                  <a:pt x="750977" y="2770227"/>
                </a:cubicBezTo>
                <a:cubicBezTo>
                  <a:pt x="747611" y="2762227"/>
                  <a:pt x="749771" y="2755481"/>
                  <a:pt x="755174" y="2749954"/>
                </a:cubicBezTo>
                <a:cubicBezTo>
                  <a:pt x="771390" y="2733370"/>
                  <a:pt x="816824" y="2727735"/>
                  <a:pt x="830023" y="2731935"/>
                </a:cubicBezTo>
                <a:cubicBezTo>
                  <a:pt x="1258787" y="2883841"/>
                  <a:pt x="1497280" y="3311498"/>
                  <a:pt x="1623018" y="3716225"/>
                </a:cubicBezTo>
                <a:cubicBezTo>
                  <a:pt x="1853470" y="3835548"/>
                  <a:pt x="2078531" y="3959850"/>
                  <a:pt x="2294841" y="4093587"/>
                </a:cubicBezTo>
                <a:cubicBezTo>
                  <a:pt x="2272291" y="4035197"/>
                  <a:pt x="2253055" y="3974696"/>
                  <a:pt x="2250226" y="3916719"/>
                </a:cubicBezTo>
                <a:cubicBezTo>
                  <a:pt x="2248779" y="3916883"/>
                  <a:pt x="2246771" y="3917401"/>
                  <a:pt x="2245523" y="3916663"/>
                </a:cubicBezTo>
                <a:cubicBezTo>
                  <a:pt x="1951808" y="3876118"/>
                  <a:pt x="1808968" y="3571232"/>
                  <a:pt x="1707994" y="3326950"/>
                </a:cubicBezTo>
                <a:cubicBezTo>
                  <a:pt x="1694877" y="3295477"/>
                  <a:pt x="1766980" y="3273123"/>
                  <a:pt x="1786341" y="3287566"/>
                </a:cubicBezTo>
                <a:cubicBezTo>
                  <a:pt x="1929395" y="3390749"/>
                  <a:pt x="2051663" y="3506453"/>
                  <a:pt x="2158071" y="3639960"/>
                </a:cubicBezTo>
                <a:cubicBezTo>
                  <a:pt x="2154892" y="3540061"/>
                  <a:pt x="2170197" y="3439839"/>
                  <a:pt x="2189281" y="3333361"/>
                </a:cubicBezTo>
                <a:cubicBezTo>
                  <a:pt x="2229372" y="3116116"/>
                  <a:pt x="2246120" y="2891570"/>
                  <a:pt x="2314466" y="2680771"/>
                </a:cubicBezTo>
                <a:cubicBezTo>
                  <a:pt x="2320529" y="2661952"/>
                  <a:pt x="2361878" y="2637374"/>
                  <a:pt x="2386551" y="2642862"/>
                </a:cubicBezTo>
                <a:close/>
                <a:moveTo>
                  <a:pt x="3646699" y="2390555"/>
                </a:moveTo>
                <a:lnTo>
                  <a:pt x="3645773" y="2392739"/>
                </a:lnTo>
                <a:lnTo>
                  <a:pt x="3649597" y="2394358"/>
                </a:lnTo>
                <a:cubicBezTo>
                  <a:pt x="3648733" y="2393349"/>
                  <a:pt x="3647874" y="2392343"/>
                  <a:pt x="3646699" y="2390555"/>
                </a:cubicBezTo>
                <a:close/>
                <a:moveTo>
                  <a:pt x="3038676" y="2118977"/>
                </a:moveTo>
                <a:cubicBezTo>
                  <a:pt x="3042950" y="2257918"/>
                  <a:pt x="3002907" y="2393544"/>
                  <a:pt x="2963942" y="2525128"/>
                </a:cubicBezTo>
                <a:cubicBezTo>
                  <a:pt x="2949902" y="2571972"/>
                  <a:pt x="2935948" y="2620144"/>
                  <a:pt x="2923775" y="2667145"/>
                </a:cubicBezTo>
                <a:cubicBezTo>
                  <a:pt x="2909690" y="2721696"/>
                  <a:pt x="2898881" y="2777642"/>
                  <a:pt x="2887447" y="2832031"/>
                </a:cubicBezTo>
                <a:lnTo>
                  <a:pt x="2868480" y="2927011"/>
                </a:lnTo>
                <a:cubicBezTo>
                  <a:pt x="2882036" y="2893472"/>
                  <a:pt x="2900043" y="2846374"/>
                  <a:pt x="2921794" y="2782834"/>
                </a:cubicBezTo>
                <a:cubicBezTo>
                  <a:pt x="2980827" y="2611467"/>
                  <a:pt x="3079367" y="2325483"/>
                  <a:pt x="3038676" y="2118977"/>
                </a:cubicBezTo>
                <a:close/>
                <a:moveTo>
                  <a:pt x="4070579" y="2090376"/>
                </a:moveTo>
                <a:cubicBezTo>
                  <a:pt x="4084637" y="2136248"/>
                  <a:pt x="4098150" y="2181883"/>
                  <a:pt x="4109879" y="2228695"/>
                </a:cubicBezTo>
                <a:lnTo>
                  <a:pt x="4119154" y="2266098"/>
                </a:lnTo>
                <a:cubicBezTo>
                  <a:pt x="4126056" y="2295423"/>
                  <a:pt x="4133187" y="2324193"/>
                  <a:pt x="4141411" y="2353427"/>
                </a:cubicBezTo>
                <a:cubicBezTo>
                  <a:pt x="4176749" y="2475257"/>
                  <a:pt x="4236423" y="2591295"/>
                  <a:pt x="4293979" y="2703223"/>
                </a:cubicBezTo>
                <a:cubicBezTo>
                  <a:pt x="4334570" y="2782214"/>
                  <a:pt x="4376344" y="2862994"/>
                  <a:pt x="4410111" y="2947465"/>
                </a:cubicBezTo>
                <a:cubicBezTo>
                  <a:pt x="4347417" y="2640863"/>
                  <a:pt x="4257356" y="2342636"/>
                  <a:pt x="4070579" y="2090376"/>
                </a:cubicBezTo>
                <a:close/>
                <a:moveTo>
                  <a:pt x="4020821" y="2034549"/>
                </a:moveTo>
                <a:cubicBezTo>
                  <a:pt x="3991634" y="2371132"/>
                  <a:pt x="4184325" y="2658088"/>
                  <a:pt x="4372756" y="2932293"/>
                </a:cubicBezTo>
                <a:cubicBezTo>
                  <a:pt x="4341528" y="2858555"/>
                  <a:pt x="4305088" y="2786473"/>
                  <a:pt x="4268731" y="2715710"/>
                </a:cubicBezTo>
                <a:cubicBezTo>
                  <a:pt x="4210547" y="2602235"/>
                  <a:pt x="4150011" y="2485181"/>
                  <a:pt x="4113960" y="2360474"/>
                </a:cubicBezTo>
                <a:cubicBezTo>
                  <a:pt x="4105734" y="2331239"/>
                  <a:pt x="4098289" y="2301693"/>
                  <a:pt x="4090842" y="2272139"/>
                </a:cubicBezTo>
                <a:lnTo>
                  <a:pt x="4081569" y="2234734"/>
                </a:lnTo>
                <a:cubicBezTo>
                  <a:pt x="4064530" y="2167007"/>
                  <a:pt x="4043843" y="2100302"/>
                  <a:pt x="4020821" y="2034549"/>
                </a:cubicBezTo>
                <a:close/>
                <a:moveTo>
                  <a:pt x="3001316" y="2032338"/>
                </a:moveTo>
                <a:cubicBezTo>
                  <a:pt x="2982933" y="2081859"/>
                  <a:pt x="2966493" y="2132840"/>
                  <a:pt x="2953880" y="2185446"/>
                </a:cubicBezTo>
                <a:cubicBezTo>
                  <a:pt x="2921068" y="2317695"/>
                  <a:pt x="2906505" y="2457032"/>
                  <a:pt x="2883664" y="2591574"/>
                </a:cubicBezTo>
                <a:cubicBezTo>
                  <a:pt x="2864755" y="2700098"/>
                  <a:pt x="2813661" y="2959166"/>
                  <a:pt x="2826885" y="2991809"/>
                </a:cubicBezTo>
                <a:lnTo>
                  <a:pt x="2860250" y="2826310"/>
                </a:lnTo>
                <a:cubicBezTo>
                  <a:pt x="2871141" y="2771690"/>
                  <a:pt x="2882731" y="2715434"/>
                  <a:pt x="2896499" y="2660098"/>
                </a:cubicBezTo>
                <a:cubicBezTo>
                  <a:pt x="2908585" y="2611783"/>
                  <a:pt x="2923082" y="2563843"/>
                  <a:pt x="2937125" y="2516991"/>
                </a:cubicBezTo>
                <a:cubicBezTo>
                  <a:pt x="2975863" y="2385961"/>
                  <a:pt x="3015900" y="2250332"/>
                  <a:pt x="3010471" y="2114122"/>
                </a:cubicBezTo>
                <a:cubicBezTo>
                  <a:pt x="3009267" y="2086568"/>
                  <a:pt x="3005955" y="2059413"/>
                  <a:pt x="3001316" y="2032338"/>
                </a:cubicBezTo>
                <a:close/>
                <a:moveTo>
                  <a:pt x="3105532" y="1991479"/>
                </a:moveTo>
                <a:cubicBezTo>
                  <a:pt x="3254427" y="2144650"/>
                  <a:pt x="3409943" y="2280670"/>
                  <a:pt x="3599280" y="2371770"/>
                </a:cubicBezTo>
                <a:cubicBezTo>
                  <a:pt x="3463064" y="2234271"/>
                  <a:pt x="3300266" y="2088089"/>
                  <a:pt x="3105532" y="1991479"/>
                </a:cubicBezTo>
                <a:close/>
                <a:moveTo>
                  <a:pt x="3111169" y="1962963"/>
                </a:moveTo>
                <a:cubicBezTo>
                  <a:pt x="3306049" y="2057701"/>
                  <a:pt x="3468685" y="2201237"/>
                  <a:pt x="3606223" y="2338658"/>
                </a:cubicBezTo>
                <a:cubicBezTo>
                  <a:pt x="3470641" y="2169232"/>
                  <a:pt x="3285027" y="1968969"/>
                  <a:pt x="3111169" y="1962963"/>
                </a:cubicBezTo>
                <a:close/>
                <a:moveTo>
                  <a:pt x="2050698" y="1338235"/>
                </a:moveTo>
                <a:cubicBezTo>
                  <a:pt x="2064377" y="1651120"/>
                  <a:pt x="2209927" y="1999242"/>
                  <a:pt x="2370409" y="2272553"/>
                </a:cubicBezTo>
                <a:cubicBezTo>
                  <a:pt x="2357712" y="2235634"/>
                  <a:pt x="2347580" y="2197225"/>
                  <a:pt x="2338306" y="2159819"/>
                </a:cubicBezTo>
                <a:lnTo>
                  <a:pt x="2334023" y="2142555"/>
                </a:lnTo>
                <a:cubicBezTo>
                  <a:pt x="2289026" y="1964482"/>
                  <a:pt x="2230790" y="1787247"/>
                  <a:pt x="2161071" y="1617375"/>
                </a:cubicBezTo>
                <a:cubicBezTo>
                  <a:pt x="2150764" y="1593060"/>
                  <a:pt x="2141003" y="1568967"/>
                  <a:pt x="2130699" y="1544643"/>
                </a:cubicBezTo>
                <a:cubicBezTo>
                  <a:pt x="2102533" y="1477354"/>
                  <a:pt x="2073739" y="1408510"/>
                  <a:pt x="2050698" y="1338235"/>
                </a:cubicBezTo>
                <a:close/>
                <a:moveTo>
                  <a:pt x="2060478" y="1278636"/>
                </a:moveTo>
                <a:cubicBezTo>
                  <a:pt x="2085382" y="1365794"/>
                  <a:pt x="2121337" y="1451189"/>
                  <a:pt x="2156346" y="1534260"/>
                </a:cubicBezTo>
                <a:lnTo>
                  <a:pt x="2187258" y="1607218"/>
                </a:lnTo>
                <a:cubicBezTo>
                  <a:pt x="2256583" y="1774989"/>
                  <a:pt x="2314102" y="1949347"/>
                  <a:pt x="2358704" y="2125320"/>
                </a:cubicBezTo>
                <a:cubicBezTo>
                  <a:pt x="2326696" y="1963695"/>
                  <a:pt x="2286060" y="1804203"/>
                  <a:pt x="2233598" y="1646797"/>
                </a:cubicBezTo>
                <a:cubicBezTo>
                  <a:pt x="2188082" y="1511000"/>
                  <a:pt x="2118450" y="1397178"/>
                  <a:pt x="2060478" y="1278636"/>
                </a:cubicBezTo>
                <a:close/>
                <a:moveTo>
                  <a:pt x="1974152" y="1245311"/>
                </a:moveTo>
                <a:cubicBezTo>
                  <a:pt x="1899849" y="1271794"/>
                  <a:pt x="1845607" y="1329954"/>
                  <a:pt x="1811379" y="1406236"/>
                </a:cubicBezTo>
                <a:cubicBezTo>
                  <a:pt x="1793417" y="1445630"/>
                  <a:pt x="1774985" y="1502850"/>
                  <a:pt x="1767940" y="1546869"/>
                </a:cubicBezTo>
                <a:cubicBezTo>
                  <a:pt x="1756267" y="1618535"/>
                  <a:pt x="1762401" y="1614698"/>
                  <a:pt x="1796474" y="1557016"/>
                </a:cubicBezTo>
                <a:cubicBezTo>
                  <a:pt x="1857987" y="1454296"/>
                  <a:pt x="1917005" y="1349880"/>
                  <a:pt x="1974152" y="1245311"/>
                </a:cubicBezTo>
                <a:close/>
                <a:moveTo>
                  <a:pt x="4681531" y="959050"/>
                </a:moveTo>
                <a:cubicBezTo>
                  <a:pt x="4667665" y="975072"/>
                  <a:pt x="4653801" y="991089"/>
                  <a:pt x="4638064" y="1006960"/>
                </a:cubicBezTo>
                <a:cubicBezTo>
                  <a:pt x="4572574" y="1071943"/>
                  <a:pt x="4498932" y="1125748"/>
                  <a:pt x="4415502" y="1184424"/>
                </a:cubicBezTo>
                <a:cubicBezTo>
                  <a:pt x="4354739" y="1227583"/>
                  <a:pt x="4278681" y="1281016"/>
                  <a:pt x="4197574" y="1317493"/>
                </a:cubicBezTo>
                <a:cubicBezTo>
                  <a:pt x="4173020" y="1328342"/>
                  <a:pt x="4148153" y="1338416"/>
                  <a:pt x="4122737" y="1348256"/>
                </a:cubicBezTo>
                <a:cubicBezTo>
                  <a:pt x="4088783" y="1361567"/>
                  <a:pt x="4056139" y="1374791"/>
                  <a:pt x="4024988" y="1390573"/>
                </a:cubicBezTo>
                <a:cubicBezTo>
                  <a:pt x="4165369" y="1358579"/>
                  <a:pt x="4302892" y="1298342"/>
                  <a:pt x="4421265" y="1220988"/>
                </a:cubicBezTo>
                <a:cubicBezTo>
                  <a:pt x="4516666" y="1158366"/>
                  <a:pt x="4617535" y="1064584"/>
                  <a:pt x="4681531" y="959050"/>
                </a:cubicBezTo>
                <a:close/>
                <a:moveTo>
                  <a:pt x="4722484" y="854709"/>
                </a:moveTo>
                <a:cubicBezTo>
                  <a:pt x="4713724" y="863235"/>
                  <a:pt x="4704652" y="870980"/>
                  <a:pt x="4695347" y="879275"/>
                </a:cubicBezTo>
                <a:cubicBezTo>
                  <a:pt x="4560726" y="998039"/>
                  <a:pt x="4415771" y="1121443"/>
                  <a:pt x="4253878" y="1216434"/>
                </a:cubicBezTo>
                <a:lnTo>
                  <a:pt x="4213112" y="1239730"/>
                </a:lnTo>
                <a:cubicBezTo>
                  <a:pt x="4152620" y="1274640"/>
                  <a:pt x="4090577" y="1310180"/>
                  <a:pt x="4037747" y="1352837"/>
                </a:cubicBezTo>
                <a:cubicBezTo>
                  <a:pt x="4062533" y="1341442"/>
                  <a:pt x="4087944" y="1331600"/>
                  <a:pt x="4113362" y="1321759"/>
                </a:cubicBezTo>
                <a:cubicBezTo>
                  <a:pt x="4137990" y="1312227"/>
                  <a:pt x="4162627" y="1302697"/>
                  <a:pt x="4186634" y="1291618"/>
                </a:cubicBezTo>
                <a:cubicBezTo>
                  <a:pt x="4265418" y="1256083"/>
                  <a:pt x="4339921" y="1203284"/>
                  <a:pt x="4399674" y="1160983"/>
                </a:cubicBezTo>
                <a:cubicBezTo>
                  <a:pt x="4481551" y="1102940"/>
                  <a:pt x="4554724" y="1050225"/>
                  <a:pt x="4618435" y="986418"/>
                </a:cubicBezTo>
                <a:cubicBezTo>
                  <a:pt x="4660678" y="944429"/>
                  <a:pt x="4695591" y="899980"/>
                  <a:pt x="4722484" y="854709"/>
                </a:cubicBezTo>
                <a:close/>
                <a:moveTo>
                  <a:pt x="1456504" y="777000"/>
                </a:moveTo>
                <a:cubicBezTo>
                  <a:pt x="1456064" y="782606"/>
                  <a:pt x="1455073" y="787979"/>
                  <a:pt x="1454399" y="794136"/>
                </a:cubicBezTo>
                <a:cubicBezTo>
                  <a:pt x="1451982" y="810498"/>
                  <a:pt x="1450340" y="826538"/>
                  <a:pt x="1448466" y="843129"/>
                </a:cubicBezTo>
                <a:cubicBezTo>
                  <a:pt x="1443098" y="896870"/>
                  <a:pt x="1442326" y="951907"/>
                  <a:pt x="1442252" y="1005313"/>
                </a:cubicBezTo>
                <a:cubicBezTo>
                  <a:pt x="1440336" y="1206014"/>
                  <a:pt x="1438833" y="1413328"/>
                  <a:pt x="1469382" y="1614896"/>
                </a:cubicBezTo>
                <a:lnTo>
                  <a:pt x="1472106" y="1632791"/>
                </a:lnTo>
                <a:lnTo>
                  <a:pt x="1479091" y="1680170"/>
                </a:lnTo>
                <a:cubicBezTo>
                  <a:pt x="1479741" y="1669501"/>
                  <a:pt x="1479617" y="1659149"/>
                  <a:pt x="1480043" y="1649028"/>
                </a:cubicBezTo>
                <a:cubicBezTo>
                  <a:pt x="1483046" y="1394060"/>
                  <a:pt x="1486555" y="1130296"/>
                  <a:pt x="1464087" y="871628"/>
                </a:cubicBezTo>
                <a:lnTo>
                  <a:pt x="1462204" y="850229"/>
                </a:lnTo>
                <a:cubicBezTo>
                  <a:pt x="1460150" y="826182"/>
                  <a:pt x="1458096" y="802134"/>
                  <a:pt x="1456504" y="777000"/>
                </a:cubicBezTo>
                <a:close/>
                <a:moveTo>
                  <a:pt x="1483619" y="764662"/>
                </a:moveTo>
                <a:cubicBezTo>
                  <a:pt x="1484834" y="792211"/>
                  <a:pt x="1487677" y="820458"/>
                  <a:pt x="1489670" y="847698"/>
                </a:cubicBezTo>
                <a:lnTo>
                  <a:pt x="1491553" y="869097"/>
                </a:lnTo>
                <a:cubicBezTo>
                  <a:pt x="1513754" y="1119277"/>
                  <a:pt x="1511208" y="1373147"/>
                  <a:pt x="1508481" y="1619865"/>
                </a:cubicBezTo>
                <a:cubicBezTo>
                  <a:pt x="1576046" y="1335574"/>
                  <a:pt x="1567527" y="1045475"/>
                  <a:pt x="1483619" y="764662"/>
                </a:cubicBezTo>
                <a:close/>
                <a:moveTo>
                  <a:pt x="1430481" y="630137"/>
                </a:moveTo>
                <a:cubicBezTo>
                  <a:pt x="1267590" y="940376"/>
                  <a:pt x="1333252" y="1302315"/>
                  <a:pt x="1442495" y="1626691"/>
                </a:cubicBezTo>
                <a:lnTo>
                  <a:pt x="1441222" y="1619067"/>
                </a:lnTo>
                <a:cubicBezTo>
                  <a:pt x="1410273" y="1415398"/>
                  <a:pt x="1411692" y="1206762"/>
                  <a:pt x="1414069" y="1004967"/>
                </a:cubicBezTo>
                <a:cubicBezTo>
                  <a:pt x="1414375" y="951016"/>
                  <a:pt x="1414834" y="895204"/>
                  <a:pt x="1420665" y="840369"/>
                </a:cubicBezTo>
                <a:cubicBezTo>
                  <a:pt x="1422537" y="823783"/>
                  <a:pt x="1424411" y="807192"/>
                  <a:pt x="1426829" y="790831"/>
                </a:cubicBezTo>
                <a:cubicBezTo>
                  <a:pt x="1433522" y="737010"/>
                  <a:pt x="1440125" y="681866"/>
                  <a:pt x="1430481" y="630137"/>
                </a:cubicBezTo>
                <a:close/>
                <a:moveTo>
                  <a:pt x="4023796" y="623931"/>
                </a:moveTo>
                <a:cubicBezTo>
                  <a:pt x="3998086" y="637515"/>
                  <a:pt x="3972609" y="650546"/>
                  <a:pt x="3945729" y="662344"/>
                </a:cubicBezTo>
                <a:cubicBezTo>
                  <a:pt x="3801060" y="727282"/>
                  <a:pt x="3645502" y="758642"/>
                  <a:pt x="3498947" y="818916"/>
                </a:cubicBezTo>
                <a:cubicBezTo>
                  <a:pt x="3325974" y="889896"/>
                  <a:pt x="3184420" y="1008307"/>
                  <a:pt x="3031283" y="1111507"/>
                </a:cubicBezTo>
                <a:cubicBezTo>
                  <a:pt x="3091555" y="1098395"/>
                  <a:pt x="3148558" y="1067158"/>
                  <a:pt x="3203692" y="1035777"/>
                </a:cubicBezTo>
                <a:lnTo>
                  <a:pt x="3218294" y="1027151"/>
                </a:lnTo>
                <a:cubicBezTo>
                  <a:pt x="3353948" y="950027"/>
                  <a:pt x="3497672" y="882756"/>
                  <a:pt x="3636737" y="817377"/>
                </a:cubicBezTo>
                <a:cubicBezTo>
                  <a:pt x="3765775" y="757414"/>
                  <a:pt x="3897289" y="694633"/>
                  <a:pt x="4023796" y="623931"/>
                </a:cubicBezTo>
                <a:close/>
                <a:moveTo>
                  <a:pt x="3311704" y="584486"/>
                </a:moveTo>
                <a:cubicBezTo>
                  <a:pt x="3272983" y="648568"/>
                  <a:pt x="3231536" y="711502"/>
                  <a:pt x="3190778" y="772788"/>
                </a:cubicBezTo>
                <a:cubicBezTo>
                  <a:pt x="3126979" y="868744"/>
                  <a:pt x="3062020" y="967431"/>
                  <a:pt x="3007981" y="1070739"/>
                </a:cubicBezTo>
                <a:cubicBezTo>
                  <a:pt x="3110594" y="966751"/>
                  <a:pt x="3204922" y="819977"/>
                  <a:pt x="3267578" y="693281"/>
                </a:cubicBezTo>
                <a:close/>
                <a:moveTo>
                  <a:pt x="2664888" y="518596"/>
                </a:moveTo>
                <a:cubicBezTo>
                  <a:pt x="2580256" y="532980"/>
                  <a:pt x="2495702" y="548687"/>
                  <a:pt x="2411865" y="567273"/>
                </a:cubicBezTo>
                <a:cubicBezTo>
                  <a:pt x="2215416" y="611580"/>
                  <a:pt x="2055895" y="697916"/>
                  <a:pt x="1896643" y="809468"/>
                </a:cubicBezTo>
                <a:cubicBezTo>
                  <a:pt x="1897193" y="809701"/>
                  <a:pt x="1897736" y="809931"/>
                  <a:pt x="1899055" y="809848"/>
                </a:cubicBezTo>
                <a:cubicBezTo>
                  <a:pt x="2091065" y="728900"/>
                  <a:pt x="2275399" y="656935"/>
                  <a:pt x="2446633" y="596159"/>
                </a:cubicBezTo>
                <a:close/>
                <a:moveTo>
                  <a:pt x="2796924" y="501747"/>
                </a:moveTo>
                <a:lnTo>
                  <a:pt x="2455237" y="622979"/>
                </a:lnTo>
                <a:cubicBezTo>
                  <a:pt x="2296206" y="679263"/>
                  <a:pt x="2126634" y="745243"/>
                  <a:pt x="1949308" y="818889"/>
                </a:cubicBezTo>
                <a:cubicBezTo>
                  <a:pt x="1950089" y="818579"/>
                  <a:pt x="1950089" y="818579"/>
                  <a:pt x="1950634" y="818810"/>
                </a:cubicBezTo>
                <a:cubicBezTo>
                  <a:pt x="2249794" y="764555"/>
                  <a:pt x="2535304" y="633058"/>
                  <a:pt x="2796924" y="501747"/>
                </a:cubicBezTo>
                <a:close/>
                <a:moveTo>
                  <a:pt x="3335099" y="488163"/>
                </a:moveTo>
                <a:lnTo>
                  <a:pt x="3151139" y="734118"/>
                </a:lnTo>
                <a:lnTo>
                  <a:pt x="3136980" y="753877"/>
                </a:lnTo>
                <a:cubicBezTo>
                  <a:pt x="3108114" y="793161"/>
                  <a:pt x="3082736" y="828772"/>
                  <a:pt x="3062043" y="867004"/>
                </a:cubicBezTo>
                <a:cubicBezTo>
                  <a:pt x="3033701" y="918746"/>
                  <a:pt x="3011684" y="973805"/>
                  <a:pt x="2994594" y="1035452"/>
                </a:cubicBezTo>
                <a:cubicBezTo>
                  <a:pt x="3046947" y="939156"/>
                  <a:pt x="3107576" y="847655"/>
                  <a:pt x="3167517" y="757788"/>
                </a:cubicBezTo>
                <a:cubicBezTo>
                  <a:pt x="3225200" y="670189"/>
                  <a:pt x="3284135" y="581180"/>
                  <a:pt x="3335099" y="488163"/>
                </a:cubicBezTo>
                <a:close/>
                <a:moveTo>
                  <a:pt x="2891507" y="485136"/>
                </a:moveTo>
                <a:cubicBezTo>
                  <a:pt x="2633092" y="616512"/>
                  <a:pt x="2348081" y="755947"/>
                  <a:pt x="2047508" y="825701"/>
                </a:cubicBezTo>
                <a:cubicBezTo>
                  <a:pt x="2357909" y="831572"/>
                  <a:pt x="2636584" y="667562"/>
                  <a:pt x="2891507" y="485136"/>
                </a:cubicBezTo>
                <a:close/>
                <a:moveTo>
                  <a:pt x="4418489" y="483936"/>
                </a:moveTo>
                <a:cubicBezTo>
                  <a:pt x="4332433" y="547295"/>
                  <a:pt x="4242855" y="605296"/>
                  <a:pt x="4155290" y="661575"/>
                </a:cubicBezTo>
                <a:cubicBezTo>
                  <a:pt x="3969451" y="781189"/>
                  <a:pt x="3777243" y="905190"/>
                  <a:pt x="3571040" y="996875"/>
                </a:cubicBezTo>
                <a:cubicBezTo>
                  <a:pt x="3418056" y="1064725"/>
                  <a:pt x="3258062" y="1114166"/>
                  <a:pt x="3093710" y="1145020"/>
                </a:cubicBezTo>
                <a:cubicBezTo>
                  <a:pt x="3128860" y="1154752"/>
                  <a:pt x="3165333" y="1164394"/>
                  <a:pt x="3207527" y="1163586"/>
                </a:cubicBezTo>
                <a:cubicBezTo>
                  <a:pt x="3359545" y="1160350"/>
                  <a:pt x="3521798" y="1058435"/>
                  <a:pt x="3652751" y="990907"/>
                </a:cubicBezTo>
                <a:cubicBezTo>
                  <a:pt x="3834432" y="897860"/>
                  <a:pt x="4013510" y="797268"/>
                  <a:pt x="4180906" y="680145"/>
                </a:cubicBezTo>
                <a:cubicBezTo>
                  <a:pt x="4224133" y="649515"/>
                  <a:pt x="4353624" y="550475"/>
                  <a:pt x="4418489" y="483936"/>
                </a:cubicBezTo>
                <a:close/>
                <a:moveTo>
                  <a:pt x="3316944" y="465669"/>
                </a:moveTo>
                <a:cubicBezTo>
                  <a:pt x="3194809" y="521478"/>
                  <a:pt x="2954579" y="894258"/>
                  <a:pt x="2958819" y="1062158"/>
                </a:cubicBezTo>
                <a:cubicBezTo>
                  <a:pt x="2971057" y="1011968"/>
                  <a:pt x="2985641" y="965354"/>
                  <a:pt x="3004132" y="921679"/>
                </a:cubicBezTo>
                <a:cubicBezTo>
                  <a:pt x="3014072" y="898200"/>
                  <a:pt x="3025105" y="875187"/>
                  <a:pt x="3037224" y="852631"/>
                </a:cubicBezTo>
                <a:cubicBezTo>
                  <a:pt x="3058615" y="812759"/>
                  <a:pt x="3085004" y="776291"/>
                  <a:pt x="3114637" y="736692"/>
                </a:cubicBezTo>
                <a:lnTo>
                  <a:pt x="3128801" y="716935"/>
                </a:lnTo>
                <a:cubicBezTo>
                  <a:pt x="3193882" y="628604"/>
                  <a:pt x="3252848" y="548625"/>
                  <a:pt x="3316944" y="465669"/>
                </a:cubicBezTo>
                <a:close/>
                <a:moveTo>
                  <a:pt x="4448894" y="422768"/>
                </a:moveTo>
                <a:cubicBezTo>
                  <a:pt x="4372745" y="436884"/>
                  <a:pt x="4303112" y="482734"/>
                  <a:pt x="4235585" y="528178"/>
                </a:cubicBezTo>
                <a:lnTo>
                  <a:pt x="4213155" y="543149"/>
                </a:lnTo>
                <a:cubicBezTo>
                  <a:pt x="4035485" y="661715"/>
                  <a:pt x="3839402" y="753816"/>
                  <a:pt x="3649218" y="842623"/>
                </a:cubicBezTo>
                <a:cubicBezTo>
                  <a:pt x="3510392" y="907459"/>
                  <a:pt x="3367451" y="974411"/>
                  <a:pt x="3232564" y="1051220"/>
                </a:cubicBezTo>
                <a:lnTo>
                  <a:pt x="3217970" y="1059849"/>
                </a:lnTo>
                <a:cubicBezTo>
                  <a:pt x="3184886" y="1078679"/>
                  <a:pt x="3151576" y="1098052"/>
                  <a:pt x="3116688" y="1113543"/>
                </a:cubicBezTo>
                <a:cubicBezTo>
                  <a:pt x="3269055" y="1082118"/>
                  <a:pt x="3417223" y="1034762"/>
                  <a:pt x="3559098" y="971858"/>
                </a:cubicBezTo>
                <a:cubicBezTo>
                  <a:pt x="3763514" y="881353"/>
                  <a:pt x="3954942" y="757667"/>
                  <a:pt x="4140004" y="638368"/>
                </a:cubicBezTo>
                <a:cubicBezTo>
                  <a:pt x="4244649" y="570645"/>
                  <a:pt x="4351849" y="501435"/>
                  <a:pt x="4451852" y="423380"/>
                </a:cubicBezTo>
                <a:cubicBezTo>
                  <a:pt x="4450763" y="422918"/>
                  <a:pt x="4450211" y="422686"/>
                  <a:pt x="4448894" y="422768"/>
                </a:cubicBezTo>
                <a:close/>
                <a:moveTo>
                  <a:pt x="680568" y="416949"/>
                </a:moveTo>
                <a:cubicBezTo>
                  <a:pt x="573847" y="489578"/>
                  <a:pt x="483985" y="589312"/>
                  <a:pt x="394452" y="694330"/>
                </a:cubicBezTo>
                <a:lnTo>
                  <a:pt x="340402" y="759654"/>
                </a:lnTo>
                <a:close/>
                <a:moveTo>
                  <a:pt x="827699" y="416143"/>
                </a:moveTo>
                <a:cubicBezTo>
                  <a:pt x="835728" y="454953"/>
                  <a:pt x="841663" y="494162"/>
                  <a:pt x="841524" y="534021"/>
                </a:cubicBezTo>
                <a:cubicBezTo>
                  <a:pt x="841577" y="581042"/>
                  <a:pt x="833611" y="627240"/>
                  <a:pt x="825554" y="672115"/>
                </a:cubicBezTo>
                <a:cubicBezTo>
                  <a:pt x="819855" y="703824"/>
                  <a:pt x="814239" y="736857"/>
                  <a:pt x="811499" y="769176"/>
                </a:cubicBezTo>
                <a:cubicBezTo>
                  <a:pt x="803608" y="866910"/>
                  <a:pt x="822564" y="965070"/>
                  <a:pt x="841586" y="1060039"/>
                </a:cubicBezTo>
                <a:cubicBezTo>
                  <a:pt x="870658" y="1208834"/>
                  <a:pt x="901383" y="1362838"/>
                  <a:pt x="942912" y="1511108"/>
                </a:cubicBezTo>
                <a:cubicBezTo>
                  <a:pt x="977911" y="1186645"/>
                  <a:pt x="995896" y="815698"/>
                  <a:pt x="884057" y="521768"/>
                </a:cubicBezTo>
                <a:cubicBezTo>
                  <a:pt x="868776" y="481820"/>
                  <a:pt x="846755" y="448679"/>
                  <a:pt x="827699" y="416143"/>
                </a:cubicBezTo>
                <a:close/>
                <a:moveTo>
                  <a:pt x="798883" y="414244"/>
                </a:moveTo>
                <a:cubicBezTo>
                  <a:pt x="695211" y="736679"/>
                  <a:pt x="755992" y="1050836"/>
                  <a:pt x="875825" y="1357811"/>
                </a:cubicBezTo>
                <a:cubicBezTo>
                  <a:pt x="852896" y="1259904"/>
                  <a:pt x="833394" y="1161513"/>
                  <a:pt x="814514" y="1064671"/>
                </a:cubicBezTo>
                <a:cubicBezTo>
                  <a:pt x="795638" y="967838"/>
                  <a:pt x="775736" y="867346"/>
                  <a:pt x="783698" y="766414"/>
                </a:cubicBezTo>
                <a:cubicBezTo>
                  <a:pt x="786354" y="732777"/>
                  <a:pt x="792197" y="699198"/>
                  <a:pt x="798129" y="666939"/>
                </a:cubicBezTo>
                <a:cubicBezTo>
                  <a:pt x="805719" y="623158"/>
                  <a:pt x="813776" y="578281"/>
                  <a:pt x="813894" y="533909"/>
                </a:cubicBezTo>
                <a:cubicBezTo>
                  <a:pt x="813480" y="493822"/>
                  <a:pt x="807234" y="453832"/>
                  <a:pt x="798883" y="414244"/>
                </a:cubicBezTo>
                <a:close/>
                <a:moveTo>
                  <a:pt x="673202" y="388720"/>
                </a:moveTo>
                <a:cubicBezTo>
                  <a:pt x="560862" y="422924"/>
                  <a:pt x="473506" y="490876"/>
                  <a:pt x="392779" y="596411"/>
                </a:cubicBezTo>
                <a:cubicBezTo>
                  <a:pt x="345173" y="658663"/>
                  <a:pt x="304966" y="720182"/>
                  <a:pt x="270088" y="790400"/>
                </a:cubicBezTo>
                <a:cubicBezTo>
                  <a:pt x="265839" y="798902"/>
                  <a:pt x="262292" y="805767"/>
                  <a:pt x="259285" y="812869"/>
                </a:cubicBezTo>
                <a:cubicBezTo>
                  <a:pt x="297306" y="767160"/>
                  <a:pt x="334780" y="721219"/>
                  <a:pt x="372890" y="676832"/>
                </a:cubicBezTo>
                <a:cubicBezTo>
                  <a:pt x="466138" y="567590"/>
                  <a:pt x="560501" y="463327"/>
                  <a:pt x="673202" y="388720"/>
                </a:cubicBezTo>
                <a:close/>
                <a:moveTo>
                  <a:pt x="1628210" y="0"/>
                </a:moveTo>
                <a:lnTo>
                  <a:pt x="1748399" y="0"/>
                </a:lnTo>
                <a:lnTo>
                  <a:pt x="1783391" y="17650"/>
                </a:lnTo>
                <a:cubicBezTo>
                  <a:pt x="1878225" y="54329"/>
                  <a:pt x="1980824" y="64330"/>
                  <a:pt x="2084193" y="69947"/>
                </a:cubicBezTo>
                <a:cubicBezTo>
                  <a:pt x="2305723" y="81971"/>
                  <a:pt x="2525917" y="56091"/>
                  <a:pt x="2744101" y="15192"/>
                </a:cubicBezTo>
                <a:cubicBezTo>
                  <a:pt x="2562964" y="37013"/>
                  <a:pt x="2380220" y="45912"/>
                  <a:pt x="2197414" y="41266"/>
                </a:cubicBezTo>
                <a:cubicBezTo>
                  <a:pt x="2092695" y="38460"/>
                  <a:pt x="1999575" y="31066"/>
                  <a:pt x="1914967" y="18583"/>
                </a:cubicBezTo>
                <a:lnTo>
                  <a:pt x="1815559" y="0"/>
                </a:lnTo>
                <a:lnTo>
                  <a:pt x="2001666" y="0"/>
                </a:lnTo>
                <a:lnTo>
                  <a:pt x="2036517" y="4274"/>
                </a:lnTo>
                <a:cubicBezTo>
                  <a:pt x="2087672" y="8689"/>
                  <a:pt x="2141872" y="11637"/>
                  <a:pt x="2199623" y="13232"/>
                </a:cubicBezTo>
                <a:cubicBezTo>
                  <a:pt x="2273140" y="15225"/>
                  <a:pt x="2346666" y="15008"/>
                  <a:pt x="2420103" y="12601"/>
                </a:cubicBezTo>
                <a:lnTo>
                  <a:pt x="2621330" y="0"/>
                </a:lnTo>
                <a:lnTo>
                  <a:pt x="3076571" y="0"/>
                </a:lnTo>
                <a:lnTo>
                  <a:pt x="2924796" y="36772"/>
                </a:lnTo>
                <a:cubicBezTo>
                  <a:pt x="2603232" y="110795"/>
                  <a:pt x="2272273" y="167441"/>
                  <a:pt x="1946203" y="131277"/>
                </a:cubicBezTo>
                <a:cubicBezTo>
                  <a:pt x="1847872" y="120226"/>
                  <a:pt x="1775939" y="84460"/>
                  <a:pt x="1707026" y="44983"/>
                </a:cubicBezTo>
                <a:close/>
                <a:moveTo>
                  <a:pt x="1007398" y="0"/>
                </a:moveTo>
                <a:lnTo>
                  <a:pt x="1105902" y="0"/>
                </a:lnTo>
                <a:lnTo>
                  <a:pt x="1191939" y="117664"/>
                </a:lnTo>
                <a:cubicBezTo>
                  <a:pt x="1366125" y="341427"/>
                  <a:pt x="1562103" y="551148"/>
                  <a:pt x="1780907" y="743734"/>
                </a:cubicBezTo>
                <a:cubicBezTo>
                  <a:pt x="1801144" y="761313"/>
                  <a:pt x="1821617" y="778348"/>
                  <a:pt x="1841857" y="795932"/>
                </a:cubicBezTo>
                <a:cubicBezTo>
                  <a:pt x="1990610" y="686371"/>
                  <a:pt x="2139633" y="585288"/>
                  <a:pt x="2317896" y="530713"/>
                </a:cubicBezTo>
                <a:cubicBezTo>
                  <a:pt x="2542030" y="462073"/>
                  <a:pt x="2783392" y="434854"/>
                  <a:pt x="3015228" y="399738"/>
                </a:cubicBezTo>
                <a:cubicBezTo>
                  <a:pt x="3052333" y="394202"/>
                  <a:pt x="3010950" y="453937"/>
                  <a:pt x="3000782" y="461219"/>
                </a:cubicBezTo>
                <a:cubicBezTo>
                  <a:pt x="2693972" y="688641"/>
                  <a:pt x="2350770" y="924476"/>
                  <a:pt x="1963190" y="895589"/>
                </a:cubicBezTo>
                <a:cubicBezTo>
                  <a:pt x="2149512" y="1044003"/>
                  <a:pt x="2346363" y="1178199"/>
                  <a:pt x="2552180" y="1298815"/>
                </a:cubicBezTo>
                <a:cubicBezTo>
                  <a:pt x="2674551" y="1263712"/>
                  <a:pt x="2789192" y="1186061"/>
                  <a:pt x="2904618" y="1146081"/>
                </a:cubicBezTo>
                <a:cubicBezTo>
                  <a:pt x="2811839" y="901425"/>
                  <a:pt x="3283913" y="443317"/>
                  <a:pt x="3428829" y="310883"/>
                </a:cubicBezTo>
                <a:cubicBezTo>
                  <a:pt x="3440380" y="300321"/>
                  <a:pt x="3459741" y="295643"/>
                  <a:pt x="3452135" y="318176"/>
                </a:cubicBezTo>
                <a:cubicBezTo>
                  <a:pt x="3377952" y="531416"/>
                  <a:pt x="3301457" y="750112"/>
                  <a:pt x="3169464" y="935661"/>
                </a:cubicBezTo>
                <a:cubicBezTo>
                  <a:pt x="3150662" y="961821"/>
                  <a:pt x="3003773" y="1105010"/>
                  <a:pt x="3049395" y="1070245"/>
                </a:cubicBezTo>
                <a:cubicBezTo>
                  <a:pt x="3162985" y="984423"/>
                  <a:pt x="3272630" y="886628"/>
                  <a:pt x="3401235" y="815534"/>
                </a:cubicBezTo>
                <a:cubicBezTo>
                  <a:pt x="3665893" y="669415"/>
                  <a:pt x="3968082" y="612577"/>
                  <a:pt x="4236947" y="465665"/>
                </a:cubicBezTo>
                <a:cubicBezTo>
                  <a:pt x="4280594" y="441649"/>
                  <a:pt x="4494768" y="287033"/>
                  <a:pt x="4565962" y="350012"/>
                </a:cubicBezTo>
                <a:cubicBezTo>
                  <a:pt x="4574408" y="357446"/>
                  <a:pt x="4561570" y="377121"/>
                  <a:pt x="4557937" y="382666"/>
                </a:cubicBezTo>
                <a:cubicBezTo>
                  <a:pt x="4368036" y="694348"/>
                  <a:pt x="3934455" y="895784"/>
                  <a:pt x="3621049" y="1056676"/>
                </a:cubicBezTo>
                <a:cubicBezTo>
                  <a:pt x="3449155" y="1144851"/>
                  <a:pt x="3289873" y="1230645"/>
                  <a:pt x="3094000" y="1229477"/>
                </a:cubicBezTo>
                <a:cubicBezTo>
                  <a:pt x="2989297" y="1228927"/>
                  <a:pt x="2920834" y="1221837"/>
                  <a:pt x="2813197" y="1263181"/>
                </a:cubicBezTo>
                <a:cubicBezTo>
                  <a:pt x="2746514" y="1288380"/>
                  <a:pt x="2682165" y="1312641"/>
                  <a:pt x="2615776" y="1334114"/>
                </a:cubicBezTo>
                <a:cubicBezTo>
                  <a:pt x="2856074" y="1470609"/>
                  <a:pt x="3106867" y="1588379"/>
                  <a:pt x="3364982" y="1687356"/>
                </a:cubicBezTo>
                <a:cubicBezTo>
                  <a:pt x="3367545" y="1685866"/>
                  <a:pt x="3369560" y="1684144"/>
                  <a:pt x="3371663" y="1683743"/>
                </a:cubicBezTo>
                <a:cubicBezTo>
                  <a:pt x="3559080" y="1639479"/>
                  <a:pt x="3730923" y="1559010"/>
                  <a:pt x="3883310" y="1443899"/>
                </a:cubicBezTo>
                <a:cubicBezTo>
                  <a:pt x="3885702" y="1439761"/>
                  <a:pt x="3888566" y="1434532"/>
                  <a:pt x="3892746" y="1429225"/>
                </a:cubicBezTo>
                <a:cubicBezTo>
                  <a:pt x="4100854" y="1154547"/>
                  <a:pt x="4425526" y="995756"/>
                  <a:pt x="4699980" y="789523"/>
                </a:cubicBezTo>
                <a:lnTo>
                  <a:pt x="4724400" y="769876"/>
                </a:lnTo>
                <a:lnTo>
                  <a:pt x="4724400" y="802845"/>
                </a:lnTo>
                <a:lnTo>
                  <a:pt x="4705958" y="821317"/>
                </a:lnTo>
                <a:cubicBezTo>
                  <a:pt x="4688728" y="839775"/>
                  <a:pt x="4668259" y="862655"/>
                  <a:pt x="4649798" y="877374"/>
                </a:cubicBezTo>
                <a:cubicBezTo>
                  <a:pt x="4443742" y="1038644"/>
                  <a:pt x="4191500" y="1158472"/>
                  <a:pt x="4005326" y="1344259"/>
                </a:cubicBezTo>
                <a:cubicBezTo>
                  <a:pt x="4063256" y="1294104"/>
                  <a:pt x="4132215" y="1254410"/>
                  <a:pt x="4199378" y="1215889"/>
                </a:cubicBezTo>
                <a:cubicBezTo>
                  <a:pt x="4212968" y="1208123"/>
                  <a:pt x="4226555" y="1200357"/>
                  <a:pt x="4239600" y="1192361"/>
                </a:cubicBezTo>
                <a:cubicBezTo>
                  <a:pt x="4399481" y="1099094"/>
                  <a:pt x="4542878" y="976320"/>
                  <a:pt x="4677037" y="858646"/>
                </a:cubicBezTo>
                <a:lnTo>
                  <a:pt x="4724400" y="810414"/>
                </a:lnTo>
                <a:lnTo>
                  <a:pt x="4724400" y="916439"/>
                </a:lnTo>
                <a:lnTo>
                  <a:pt x="4683030" y="982925"/>
                </a:lnTo>
                <a:cubicBezTo>
                  <a:pt x="4504646" y="1237618"/>
                  <a:pt x="4252054" y="1416530"/>
                  <a:pt x="3921884" y="1469889"/>
                </a:cubicBezTo>
                <a:cubicBezTo>
                  <a:pt x="3782100" y="1582602"/>
                  <a:pt x="3625917" y="1667134"/>
                  <a:pt x="3456136" y="1721439"/>
                </a:cubicBezTo>
                <a:cubicBezTo>
                  <a:pt x="3511887" y="1741826"/>
                  <a:pt x="3567869" y="1761662"/>
                  <a:pt x="3624313" y="1780406"/>
                </a:cubicBezTo>
                <a:cubicBezTo>
                  <a:pt x="3850637" y="1855623"/>
                  <a:pt x="4076864" y="1908264"/>
                  <a:pt x="4303638" y="1944400"/>
                </a:cubicBezTo>
                <a:cubicBezTo>
                  <a:pt x="4307581" y="1939634"/>
                  <a:pt x="4311304" y="1935410"/>
                  <a:pt x="4315566" y="1931422"/>
                </a:cubicBezTo>
                <a:cubicBezTo>
                  <a:pt x="4418123" y="1797152"/>
                  <a:pt x="4522970" y="1669642"/>
                  <a:pt x="4664388" y="1574357"/>
                </a:cubicBezTo>
                <a:lnTo>
                  <a:pt x="4724400" y="1537429"/>
                </a:lnTo>
                <a:lnTo>
                  <a:pt x="4724400" y="1589108"/>
                </a:lnTo>
                <a:lnTo>
                  <a:pt x="4644505" y="1640352"/>
                </a:lnTo>
                <a:cubicBezTo>
                  <a:pt x="4543719" y="1713959"/>
                  <a:pt x="4461038" y="1801479"/>
                  <a:pt x="4381603" y="1900149"/>
                </a:cubicBezTo>
                <a:cubicBezTo>
                  <a:pt x="4415438" y="1876488"/>
                  <a:pt x="4447471" y="1849494"/>
                  <a:pt x="4478726" y="1822808"/>
                </a:cubicBezTo>
                <a:cubicBezTo>
                  <a:pt x="4513234" y="1792997"/>
                  <a:pt x="4549530" y="1762011"/>
                  <a:pt x="4588263" y="1735914"/>
                </a:cubicBezTo>
                <a:cubicBezTo>
                  <a:pt x="4619078" y="1714840"/>
                  <a:pt x="4651924" y="1696556"/>
                  <a:pt x="4683216" y="1678902"/>
                </a:cubicBezTo>
                <a:lnTo>
                  <a:pt x="4724400" y="1655121"/>
                </a:lnTo>
                <a:lnTo>
                  <a:pt x="4724400" y="1686869"/>
                </a:lnTo>
                <a:lnTo>
                  <a:pt x="4696172" y="1703058"/>
                </a:lnTo>
                <a:cubicBezTo>
                  <a:pt x="4665104" y="1720165"/>
                  <a:pt x="4632805" y="1738677"/>
                  <a:pt x="4602997" y="1758893"/>
                </a:cubicBezTo>
                <a:cubicBezTo>
                  <a:pt x="4565822" y="1784357"/>
                  <a:pt x="4530304" y="1815035"/>
                  <a:pt x="4496021" y="1844299"/>
                </a:cubicBezTo>
                <a:cubicBezTo>
                  <a:pt x="4470821" y="1865816"/>
                  <a:pt x="4445614" y="1887338"/>
                  <a:pt x="4419004" y="1907617"/>
                </a:cubicBezTo>
                <a:cubicBezTo>
                  <a:pt x="4509516" y="1884856"/>
                  <a:pt x="4599633" y="1841647"/>
                  <a:pt x="4685975" y="1786372"/>
                </a:cubicBezTo>
                <a:lnTo>
                  <a:pt x="4724400" y="1759693"/>
                </a:lnTo>
                <a:lnTo>
                  <a:pt x="4724400" y="1809459"/>
                </a:lnTo>
                <a:lnTo>
                  <a:pt x="4653762" y="1857561"/>
                </a:lnTo>
                <a:cubicBezTo>
                  <a:pt x="4580587" y="1902591"/>
                  <a:pt x="4504944" y="1939172"/>
                  <a:pt x="4428349" y="1963079"/>
                </a:cubicBezTo>
                <a:lnTo>
                  <a:pt x="4724400" y="1990579"/>
                </a:lnTo>
                <a:lnTo>
                  <a:pt x="4724400" y="2065582"/>
                </a:lnTo>
                <a:lnTo>
                  <a:pt x="4686318" y="2063926"/>
                </a:lnTo>
                <a:lnTo>
                  <a:pt x="4724400" y="2085104"/>
                </a:lnTo>
                <a:lnTo>
                  <a:pt x="4724400" y="2178471"/>
                </a:lnTo>
                <a:lnTo>
                  <a:pt x="4617755" y="2122457"/>
                </a:lnTo>
                <a:lnTo>
                  <a:pt x="4724400" y="2196158"/>
                </a:lnTo>
                <a:lnTo>
                  <a:pt x="4724400" y="2230374"/>
                </a:lnTo>
                <a:lnTo>
                  <a:pt x="4573637" y="2126309"/>
                </a:lnTo>
                <a:cubicBezTo>
                  <a:pt x="4608893" y="2177612"/>
                  <a:pt x="4656401" y="2222030"/>
                  <a:pt x="4706850" y="2262541"/>
                </a:cubicBezTo>
                <a:lnTo>
                  <a:pt x="4724400" y="2275857"/>
                </a:lnTo>
                <a:lnTo>
                  <a:pt x="4724400" y="2377131"/>
                </a:lnTo>
                <a:lnTo>
                  <a:pt x="4688201" y="2349925"/>
                </a:lnTo>
                <a:cubicBezTo>
                  <a:pt x="4579462" y="2264619"/>
                  <a:pt x="4483104" y="2181979"/>
                  <a:pt x="4462564" y="2041945"/>
                </a:cubicBezTo>
                <a:cubicBezTo>
                  <a:pt x="4339738" y="2027929"/>
                  <a:pt x="4217123" y="2008847"/>
                  <a:pt x="4094167" y="1984479"/>
                </a:cubicBezTo>
                <a:cubicBezTo>
                  <a:pt x="4361568" y="2318516"/>
                  <a:pt x="4448657" y="2737804"/>
                  <a:pt x="4520397" y="3153822"/>
                </a:cubicBezTo>
                <a:cubicBezTo>
                  <a:pt x="4524234" y="3176690"/>
                  <a:pt x="4478166" y="3233800"/>
                  <a:pt x="4458958" y="3203134"/>
                </a:cubicBezTo>
                <a:cubicBezTo>
                  <a:pt x="4221037" y="2826855"/>
                  <a:pt x="3875607" y="2452063"/>
                  <a:pt x="3972830" y="1973028"/>
                </a:cubicBezTo>
                <a:cubicBezTo>
                  <a:pt x="3973903" y="1968973"/>
                  <a:pt x="3975983" y="1964061"/>
                  <a:pt x="3979154" y="1959605"/>
                </a:cubicBezTo>
                <a:cubicBezTo>
                  <a:pt x="3847070" y="1929437"/>
                  <a:pt x="3715197" y="1894208"/>
                  <a:pt x="3583051" y="1850495"/>
                </a:cubicBezTo>
                <a:cubicBezTo>
                  <a:pt x="3357823" y="1775743"/>
                  <a:pt x="3137042" y="1687421"/>
                  <a:pt x="2922360" y="1586232"/>
                </a:cubicBezTo>
                <a:cubicBezTo>
                  <a:pt x="2956249" y="1697796"/>
                  <a:pt x="3014099" y="1805979"/>
                  <a:pt x="3033099" y="1913175"/>
                </a:cubicBezTo>
                <a:cubicBezTo>
                  <a:pt x="3035371" y="1915419"/>
                  <a:pt x="3037950" y="1918445"/>
                  <a:pt x="3040214" y="1920694"/>
                </a:cubicBezTo>
                <a:cubicBezTo>
                  <a:pt x="3043936" y="1916469"/>
                  <a:pt x="3048200" y="1912482"/>
                  <a:pt x="3051308" y="1911226"/>
                </a:cubicBezTo>
                <a:cubicBezTo>
                  <a:pt x="3335533" y="1788841"/>
                  <a:pt x="3650972" y="2264893"/>
                  <a:pt x="3791335" y="2442781"/>
                </a:cubicBezTo>
                <a:cubicBezTo>
                  <a:pt x="3804329" y="2459223"/>
                  <a:pt x="3763010" y="2515770"/>
                  <a:pt x="3744063" y="2510325"/>
                </a:cubicBezTo>
                <a:cubicBezTo>
                  <a:pt x="3485213" y="2437432"/>
                  <a:pt x="3287280" y="2286035"/>
                  <a:pt x="3103695" y="2105302"/>
                </a:cubicBezTo>
                <a:cubicBezTo>
                  <a:pt x="3126339" y="2333141"/>
                  <a:pt x="3009845" y="2625036"/>
                  <a:pt x="2968137" y="2805672"/>
                </a:cubicBezTo>
                <a:cubicBezTo>
                  <a:pt x="2930699" y="2965580"/>
                  <a:pt x="2891878" y="3078554"/>
                  <a:pt x="2739231" y="3151701"/>
                </a:cubicBezTo>
                <a:cubicBezTo>
                  <a:pt x="2726335" y="3157832"/>
                  <a:pt x="2726972" y="3142650"/>
                  <a:pt x="2728882" y="3135084"/>
                </a:cubicBezTo>
                <a:cubicBezTo>
                  <a:pt x="2806473" y="2811909"/>
                  <a:pt x="2836690" y="2478979"/>
                  <a:pt x="2914282" y="2155807"/>
                </a:cubicBezTo>
                <a:cubicBezTo>
                  <a:pt x="2927505" y="2100241"/>
                  <a:pt x="2969504" y="2020803"/>
                  <a:pt x="2971660" y="1962486"/>
                </a:cubicBezTo>
                <a:cubicBezTo>
                  <a:pt x="2971891" y="1961942"/>
                  <a:pt x="2971575" y="1961166"/>
                  <a:pt x="2971809" y="1960615"/>
                </a:cubicBezTo>
                <a:cubicBezTo>
                  <a:pt x="2971875" y="1957427"/>
                  <a:pt x="2972485" y="1954468"/>
                  <a:pt x="2972315" y="1951821"/>
                </a:cubicBezTo>
                <a:cubicBezTo>
                  <a:pt x="2966359" y="1836632"/>
                  <a:pt x="2865027" y="1683636"/>
                  <a:pt x="2846641" y="1556749"/>
                </a:cubicBezTo>
                <a:cubicBezTo>
                  <a:pt x="2846247" y="1554649"/>
                  <a:pt x="2846851" y="1551688"/>
                  <a:pt x="2847461" y="1548729"/>
                </a:cubicBezTo>
                <a:cubicBezTo>
                  <a:pt x="2570813" y="1412938"/>
                  <a:pt x="2306528" y="1254043"/>
                  <a:pt x="2058558" y="1071804"/>
                </a:cubicBezTo>
                <a:cubicBezTo>
                  <a:pt x="2118947" y="1245450"/>
                  <a:pt x="2231454" y="1407035"/>
                  <a:pt x="2291089" y="1585512"/>
                </a:cubicBezTo>
                <a:cubicBezTo>
                  <a:pt x="2383696" y="1860991"/>
                  <a:pt x="2441466" y="2144264"/>
                  <a:pt x="2473792" y="2432858"/>
                </a:cubicBezTo>
                <a:cubicBezTo>
                  <a:pt x="2475176" y="2446319"/>
                  <a:pt x="2431252" y="2512059"/>
                  <a:pt x="2420124" y="2495762"/>
                </a:cubicBezTo>
                <a:cubicBezTo>
                  <a:pt x="2291230" y="2305989"/>
                  <a:pt x="2208353" y="2083557"/>
                  <a:pt x="2119846" y="1872898"/>
                </a:cubicBezTo>
                <a:cubicBezTo>
                  <a:pt x="2037236" y="1675682"/>
                  <a:pt x="1982639" y="1492905"/>
                  <a:pt x="1995210" y="1288346"/>
                </a:cubicBezTo>
                <a:cubicBezTo>
                  <a:pt x="1948480" y="1372857"/>
                  <a:pt x="1900430" y="1457457"/>
                  <a:pt x="1850975" y="1540820"/>
                </a:cubicBezTo>
                <a:cubicBezTo>
                  <a:pt x="1816437" y="1599587"/>
                  <a:pt x="1789540" y="1661598"/>
                  <a:pt x="1723490" y="1688355"/>
                </a:cubicBezTo>
                <a:cubicBezTo>
                  <a:pt x="1718826" y="1690241"/>
                  <a:pt x="1711811" y="1688563"/>
                  <a:pt x="1710157" y="1683354"/>
                </a:cubicBezTo>
                <a:cubicBezTo>
                  <a:pt x="1675928" y="1583238"/>
                  <a:pt x="1752515" y="1420588"/>
                  <a:pt x="1807265" y="1336896"/>
                </a:cubicBezTo>
                <a:cubicBezTo>
                  <a:pt x="1856904" y="1260695"/>
                  <a:pt x="1925612" y="1200294"/>
                  <a:pt x="2011049" y="1173376"/>
                </a:cubicBezTo>
                <a:cubicBezTo>
                  <a:pt x="2011743" y="1171736"/>
                  <a:pt x="2013211" y="1169782"/>
                  <a:pt x="2014681" y="1167830"/>
                </a:cubicBezTo>
                <a:cubicBezTo>
                  <a:pt x="1995942" y="1119335"/>
                  <a:pt x="1980541" y="1069035"/>
                  <a:pt x="1971037" y="1015438"/>
                </a:cubicBezTo>
                <a:cubicBezTo>
                  <a:pt x="1970873" y="1012795"/>
                  <a:pt x="1971247" y="1010377"/>
                  <a:pt x="1971858" y="1007420"/>
                </a:cubicBezTo>
                <a:cubicBezTo>
                  <a:pt x="1889219" y="944106"/>
                  <a:pt x="1807963" y="877509"/>
                  <a:pt x="1729505" y="808882"/>
                </a:cubicBezTo>
                <a:cubicBezTo>
                  <a:pt x="1652132" y="740719"/>
                  <a:pt x="1577790" y="669969"/>
                  <a:pt x="1506007" y="597733"/>
                </a:cubicBezTo>
                <a:cubicBezTo>
                  <a:pt x="1650265" y="988437"/>
                  <a:pt x="1648039" y="1402749"/>
                  <a:pt x="1499912" y="1795211"/>
                </a:cubicBezTo>
                <a:cubicBezTo>
                  <a:pt x="1496995" y="1803635"/>
                  <a:pt x="1454455" y="1866099"/>
                  <a:pt x="1444926" y="1841464"/>
                </a:cubicBezTo>
                <a:cubicBezTo>
                  <a:pt x="1288444" y="1433999"/>
                  <a:pt x="1179507" y="967467"/>
                  <a:pt x="1425791" y="572788"/>
                </a:cubicBezTo>
                <a:cubicBezTo>
                  <a:pt x="1428418" y="568101"/>
                  <a:pt x="1431907" y="564428"/>
                  <a:pt x="1435390" y="560750"/>
                </a:cubicBezTo>
                <a:cubicBezTo>
                  <a:pt x="1440033" y="554349"/>
                  <a:pt x="1445996" y="547863"/>
                  <a:pt x="1451502" y="542471"/>
                </a:cubicBezTo>
                <a:cubicBezTo>
                  <a:pt x="1361214" y="448553"/>
                  <a:pt x="1275425" y="351231"/>
                  <a:pt x="1194128" y="250903"/>
                </a:cubicBezTo>
                <a:close/>
                <a:moveTo>
                  <a:pt x="890158" y="0"/>
                </a:moveTo>
                <a:lnTo>
                  <a:pt x="937892" y="0"/>
                </a:lnTo>
                <a:lnTo>
                  <a:pt x="924483" y="30495"/>
                </a:lnTo>
                <a:cubicBezTo>
                  <a:pt x="886566" y="121698"/>
                  <a:pt x="856718" y="217584"/>
                  <a:pt x="872288" y="306259"/>
                </a:cubicBezTo>
                <a:cubicBezTo>
                  <a:pt x="896800" y="446040"/>
                  <a:pt x="987449" y="577127"/>
                  <a:pt x="1006247" y="727373"/>
                </a:cubicBezTo>
                <a:cubicBezTo>
                  <a:pt x="1042700" y="1013846"/>
                  <a:pt x="1021035" y="1326579"/>
                  <a:pt x="986481" y="1611960"/>
                </a:cubicBezTo>
                <a:cubicBezTo>
                  <a:pt x="984668" y="1625361"/>
                  <a:pt x="941918" y="1692886"/>
                  <a:pt x="928400" y="1663986"/>
                </a:cubicBezTo>
                <a:cubicBezTo>
                  <a:pt x="723163" y="1233305"/>
                  <a:pt x="596239" y="818387"/>
                  <a:pt x="771281" y="368438"/>
                </a:cubicBezTo>
                <a:lnTo>
                  <a:pt x="200540" y="942511"/>
                </a:lnTo>
                <a:cubicBezTo>
                  <a:pt x="190537" y="952438"/>
                  <a:pt x="161507" y="972341"/>
                  <a:pt x="170253" y="942567"/>
                </a:cubicBezTo>
                <a:cubicBezTo>
                  <a:pt x="222670" y="771614"/>
                  <a:pt x="326261" y="624255"/>
                  <a:pt x="442049" y="489150"/>
                </a:cubicBezTo>
                <a:cubicBezTo>
                  <a:pt x="542966" y="370919"/>
                  <a:pt x="644574" y="322520"/>
                  <a:pt x="788582" y="301724"/>
                </a:cubicBezTo>
                <a:cubicBezTo>
                  <a:pt x="788307" y="293239"/>
                  <a:pt x="787808" y="285302"/>
                  <a:pt x="788312" y="276498"/>
                </a:cubicBezTo>
                <a:cubicBezTo>
                  <a:pt x="793051" y="221208"/>
                  <a:pt x="817827" y="155085"/>
                  <a:pt x="847625" y="89075"/>
                </a:cubicBezTo>
                <a:close/>
                <a:moveTo>
                  <a:pt x="29788" y="0"/>
                </a:moveTo>
                <a:lnTo>
                  <a:pt x="93321" y="0"/>
                </a:lnTo>
                <a:lnTo>
                  <a:pt x="79142" y="68966"/>
                </a:lnTo>
                <a:cubicBezTo>
                  <a:pt x="45734" y="225436"/>
                  <a:pt x="26794" y="379659"/>
                  <a:pt x="21253" y="535687"/>
                </a:cubicBezTo>
                <a:lnTo>
                  <a:pt x="61909" y="380358"/>
                </a:lnTo>
                <a:cubicBezTo>
                  <a:pt x="78826" y="316055"/>
                  <a:pt x="96125" y="249346"/>
                  <a:pt x="118339" y="184712"/>
                </a:cubicBezTo>
                <a:cubicBezTo>
                  <a:pt x="129562" y="152119"/>
                  <a:pt x="141878" y="119997"/>
                  <a:pt x="154192" y="87864"/>
                </a:cubicBezTo>
                <a:lnTo>
                  <a:pt x="186604" y="0"/>
                </a:lnTo>
                <a:lnTo>
                  <a:pt x="216386" y="0"/>
                </a:lnTo>
                <a:lnTo>
                  <a:pt x="180314" y="97640"/>
                </a:lnTo>
                <a:cubicBezTo>
                  <a:pt x="168233" y="129221"/>
                  <a:pt x="155916" y="161350"/>
                  <a:pt x="144924" y="193392"/>
                </a:cubicBezTo>
                <a:cubicBezTo>
                  <a:pt x="123175" y="256933"/>
                  <a:pt x="106102" y="323103"/>
                  <a:pt x="89413" y="386853"/>
                </a:cubicBezTo>
                <a:lnTo>
                  <a:pt x="49686" y="539999"/>
                </a:lnTo>
                <a:cubicBezTo>
                  <a:pt x="112204" y="409054"/>
                  <a:pt x="181190" y="283748"/>
                  <a:pt x="236604" y="152292"/>
                </a:cubicBezTo>
                <a:lnTo>
                  <a:pt x="289375" y="0"/>
                </a:lnTo>
                <a:lnTo>
                  <a:pt x="369729" y="0"/>
                </a:lnTo>
                <a:lnTo>
                  <a:pt x="354160" y="65656"/>
                </a:lnTo>
                <a:cubicBezTo>
                  <a:pt x="272180" y="311007"/>
                  <a:pt x="108679" y="519263"/>
                  <a:pt x="21325" y="763628"/>
                </a:cubicBezTo>
                <a:cubicBezTo>
                  <a:pt x="18671" y="771035"/>
                  <a:pt x="13191" y="778653"/>
                  <a:pt x="6426" y="785104"/>
                </a:cubicBezTo>
                <a:lnTo>
                  <a:pt x="0" y="789215"/>
                </a:lnTo>
                <a:lnTo>
                  <a:pt x="0" y="163142"/>
                </a:lnTo>
                <a:lnTo>
                  <a:pt x="20220" y="37416"/>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990600"/>
            <a:ext cx="84582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1676400"/>
            <a:ext cx="3028950" cy="3505200"/>
          </a:xfrm>
        </p:spPr>
        <p:txBody>
          <a:bodyPr anchor="t">
            <a:normAutofit/>
          </a:bodyPr>
          <a:lstStyle/>
          <a:p>
            <a:r>
              <a:rPr lang="en-GB" sz="3500"/>
              <a:t>PESTEL Analysis – External Factors (1/2)</a:t>
            </a:r>
          </a:p>
        </p:txBody>
      </p:sp>
      <p:sp>
        <p:nvSpPr>
          <p:cNvPr id="3" name="Content Placeholder 2"/>
          <p:cNvSpPr>
            <a:spLocks noGrp="1"/>
          </p:cNvSpPr>
          <p:nvPr>
            <p:ph idx="1"/>
          </p:nvPr>
        </p:nvSpPr>
        <p:spPr>
          <a:xfrm>
            <a:off x="3886200" y="1676400"/>
            <a:ext cx="3886200" cy="3505200"/>
          </a:xfrm>
        </p:spPr>
        <p:txBody>
          <a:bodyPr>
            <a:normAutofit/>
          </a:bodyPr>
          <a:lstStyle/>
          <a:p>
            <a:pPr>
              <a:lnSpc>
                <a:spcPct val="90000"/>
              </a:lnSpc>
            </a:pPr>
            <a:r>
              <a:rPr lang="en-GB" sz="2100">
                <a:solidFill>
                  <a:schemeClr val="tx1">
                    <a:alpha val="55000"/>
                  </a:schemeClr>
                </a:solidFill>
              </a:rPr>
              <a:t>• Political – Import/export policies for flowers, local council high street support</a:t>
            </a:r>
          </a:p>
          <a:p>
            <a:pPr>
              <a:lnSpc>
                <a:spcPct val="90000"/>
              </a:lnSpc>
            </a:pPr>
            <a:r>
              <a:rPr lang="en-GB" sz="2100">
                <a:solidFill>
                  <a:schemeClr val="tx1">
                    <a:alpha val="55000"/>
                  </a:schemeClr>
                </a:solidFill>
              </a:rPr>
              <a:t>• Economic – Inflation and supply chain disruptions increasing costs</a:t>
            </a:r>
          </a:p>
          <a:p>
            <a:pPr>
              <a:lnSpc>
                <a:spcPct val="90000"/>
              </a:lnSpc>
            </a:pPr>
            <a:r>
              <a:rPr lang="en-GB" sz="2100">
                <a:solidFill>
                  <a:schemeClr val="tx1">
                    <a:alpha val="55000"/>
                  </a:schemeClr>
                </a:solidFill>
              </a:rPr>
              <a:t>• Social – Shift toward convenience and sustainability</a:t>
            </a:r>
          </a:p>
          <a:p>
            <a:pPr>
              <a:lnSpc>
                <a:spcPct val="90000"/>
              </a:lnSpc>
            </a:pPr>
            <a:r>
              <a:rPr lang="en-GB" sz="2100">
                <a:solidFill>
                  <a:schemeClr val="tx1">
                    <a:alpha val="55000"/>
                  </a:schemeClr>
                </a:solidFill>
              </a:rPr>
              <a:t>• Technological – Online shopping platforms and social media competition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GB" sz="3500"/>
              <a:t>PESTEL Analysis – External Factors (2/2)</a:t>
            </a:r>
          </a:p>
        </p:txBody>
      </p:sp>
      <p:graphicFrame>
        <p:nvGraphicFramePr>
          <p:cNvPr id="5" name="Content Placeholder 2">
            <a:extLst>
              <a:ext uri="{FF2B5EF4-FFF2-40B4-BE49-F238E27FC236}">
                <a16:creationId xmlns:a16="http://schemas.microsoft.com/office/drawing/2014/main" id="{0D54C27D-69B9-3246-A6BE-A2C4F1E79F35}"/>
              </a:ext>
            </a:extLst>
          </p:cNvPr>
          <p:cNvGraphicFramePr>
            <a:graphicFrameLocks noGrp="1"/>
          </p:cNvGraphicFramePr>
          <p:nvPr>
            <p:ph idx="1"/>
            <p:extLst>
              <p:ext uri="{D42A27DB-BD31-4B8C-83A1-F6EECF244321}">
                <p14:modId xmlns:p14="http://schemas.microsoft.com/office/powerpoint/2010/main" val="1529239488"/>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413147" y="365125"/>
            <a:ext cx="8317705" cy="1325563"/>
          </a:xfrm>
        </p:spPr>
        <p:txBody>
          <a:bodyPr>
            <a:normAutofit/>
          </a:bodyPr>
          <a:lstStyle/>
          <a:p>
            <a:r>
              <a:rPr lang="en-GB" sz="3500"/>
              <a:t>Cause and Effect (Fishbone Diagram Summary)</a:t>
            </a:r>
          </a:p>
        </p:txBody>
      </p:sp>
      <p:graphicFrame>
        <p:nvGraphicFramePr>
          <p:cNvPr id="5" name="Content Placeholder 2">
            <a:extLst>
              <a:ext uri="{FF2B5EF4-FFF2-40B4-BE49-F238E27FC236}">
                <a16:creationId xmlns:a16="http://schemas.microsoft.com/office/drawing/2014/main" id="{7194DCBE-12BF-EABD-D52C-19F1EE35997B}"/>
              </a:ext>
            </a:extLst>
          </p:cNvPr>
          <p:cNvGraphicFramePr>
            <a:graphicFrameLocks noGrp="1"/>
          </p:cNvGraphicFramePr>
          <p:nvPr>
            <p:ph idx="1"/>
            <p:extLst>
              <p:ext uri="{D42A27DB-BD31-4B8C-83A1-F6EECF244321}">
                <p14:modId xmlns:p14="http://schemas.microsoft.com/office/powerpoint/2010/main" val="2930818198"/>
              </p:ext>
            </p:extLst>
          </p:nvPr>
        </p:nvGraphicFramePr>
        <p:xfrm>
          <a:off x="410766" y="2133600"/>
          <a:ext cx="8320087"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413147" y="365125"/>
            <a:ext cx="8317705" cy="1325563"/>
          </a:xfrm>
        </p:spPr>
        <p:txBody>
          <a:bodyPr>
            <a:normAutofit/>
          </a:bodyPr>
          <a:lstStyle/>
          <a:p>
            <a:r>
              <a:rPr lang="en-GB" sz="3500"/>
              <a:t>Strategic Recommendations</a:t>
            </a:r>
          </a:p>
        </p:txBody>
      </p:sp>
      <p:graphicFrame>
        <p:nvGraphicFramePr>
          <p:cNvPr id="5" name="Content Placeholder 2">
            <a:extLst>
              <a:ext uri="{FF2B5EF4-FFF2-40B4-BE49-F238E27FC236}">
                <a16:creationId xmlns:a16="http://schemas.microsoft.com/office/drawing/2014/main" id="{B6D1301C-B72A-F420-4B8E-CC5E10AF9A24}"/>
              </a:ext>
            </a:extLst>
          </p:cNvPr>
          <p:cNvGraphicFramePr>
            <a:graphicFrameLocks noGrp="1"/>
          </p:cNvGraphicFramePr>
          <p:nvPr>
            <p:ph idx="1"/>
            <p:extLst>
              <p:ext uri="{D42A27DB-BD31-4B8C-83A1-F6EECF244321}">
                <p14:modId xmlns:p14="http://schemas.microsoft.com/office/powerpoint/2010/main" val="1952559345"/>
              </p:ext>
            </p:extLst>
          </p:nvPr>
        </p:nvGraphicFramePr>
        <p:xfrm>
          <a:off x="410766" y="2133600"/>
          <a:ext cx="8320087"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413147" y="365125"/>
            <a:ext cx="8317705" cy="1325563"/>
          </a:xfrm>
        </p:spPr>
        <p:txBody>
          <a:bodyPr>
            <a:normAutofit/>
          </a:bodyPr>
          <a:lstStyle/>
          <a:p>
            <a:r>
              <a:rPr lang="en-GB" sz="3500"/>
              <a:t>Conclusion</a:t>
            </a:r>
          </a:p>
        </p:txBody>
      </p:sp>
      <p:graphicFrame>
        <p:nvGraphicFramePr>
          <p:cNvPr id="5" name="Content Placeholder 2">
            <a:extLst>
              <a:ext uri="{FF2B5EF4-FFF2-40B4-BE49-F238E27FC236}">
                <a16:creationId xmlns:a16="http://schemas.microsoft.com/office/drawing/2014/main" id="{F19EDEB0-FFFE-BFB8-0D43-E031F468499E}"/>
              </a:ext>
            </a:extLst>
          </p:cNvPr>
          <p:cNvGraphicFramePr>
            <a:graphicFrameLocks noGrp="1"/>
          </p:cNvGraphicFramePr>
          <p:nvPr>
            <p:ph idx="1"/>
            <p:extLst>
              <p:ext uri="{D42A27DB-BD31-4B8C-83A1-F6EECF244321}">
                <p14:modId xmlns:p14="http://schemas.microsoft.com/office/powerpoint/2010/main" val="3710700414"/>
              </p:ext>
            </p:extLst>
          </p:nvPr>
        </p:nvGraphicFramePr>
        <p:xfrm>
          <a:off x="410766" y="2133600"/>
          <a:ext cx="8320087"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4" name="Rectangle 13">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BE0AF07-AB6D-1CC7-B45C-6A0A7E6F22B9}"/>
              </a:ext>
            </a:extLst>
          </p:cNvPr>
          <p:cNvSpPr>
            <a:spLocks noGrp="1"/>
          </p:cNvSpPr>
          <p:nvPr>
            <p:ph type="title"/>
          </p:nvPr>
        </p:nvSpPr>
        <p:spPr>
          <a:xfrm>
            <a:off x="413147" y="365125"/>
            <a:ext cx="8317705" cy="1325563"/>
          </a:xfrm>
        </p:spPr>
        <p:txBody>
          <a:bodyPr>
            <a:normAutofit/>
          </a:bodyPr>
          <a:lstStyle/>
          <a:p>
            <a:r>
              <a:rPr lang="en-GB" sz="3500"/>
              <a:t>References</a:t>
            </a:r>
          </a:p>
        </p:txBody>
      </p:sp>
      <p:graphicFrame>
        <p:nvGraphicFramePr>
          <p:cNvPr id="7" name="TextBox 4">
            <a:extLst>
              <a:ext uri="{FF2B5EF4-FFF2-40B4-BE49-F238E27FC236}">
                <a16:creationId xmlns:a16="http://schemas.microsoft.com/office/drawing/2014/main" id="{D82662A1-0934-3498-629B-D9BA55EB5698}"/>
              </a:ext>
            </a:extLst>
          </p:cNvPr>
          <p:cNvGraphicFramePr/>
          <p:nvPr>
            <p:extLst>
              <p:ext uri="{D42A27DB-BD31-4B8C-83A1-F6EECF244321}">
                <p14:modId xmlns:p14="http://schemas.microsoft.com/office/powerpoint/2010/main" val="3240204972"/>
              </p:ext>
            </p:extLst>
          </p:nvPr>
        </p:nvGraphicFramePr>
        <p:xfrm>
          <a:off x="410766" y="2133600"/>
          <a:ext cx="8320087"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5894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1157</Words>
  <Application>Microsoft Office PowerPoint</Application>
  <PresentationFormat>On-screen Show (4:3)</PresentationFormat>
  <Paragraphs>70</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Office Theme</vt:lpstr>
      <vt:lpstr>Green Haven Florists – Identifying the Problem and Business Analysis</vt:lpstr>
      <vt:lpstr>Background</vt:lpstr>
      <vt:lpstr>Identifying the Problem</vt:lpstr>
      <vt:lpstr>5W1H Analysis of the Problem</vt:lpstr>
      <vt:lpstr>Customer Feedback Summary</vt:lpstr>
      <vt:lpstr>PESTEL Analysis – External Factors (1/2)</vt:lpstr>
      <vt:lpstr>PESTEL Analysis – External Factors (2/2)</vt:lpstr>
      <vt:lpstr>Cause and Effect (Fishbone Diagram Summary)</vt:lpstr>
      <vt:lpstr>Strategic Recommendations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Heena Khan</cp:lastModifiedBy>
  <cp:revision>1</cp:revision>
  <dcterms:created xsi:type="dcterms:W3CDTF">2013-01-27T09:14:16Z</dcterms:created>
  <dcterms:modified xsi:type="dcterms:W3CDTF">2025-10-23T07:47:16Z</dcterms:modified>
  <cp:category/>
</cp:coreProperties>
</file>