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1"/>
    <p:restoredTop sz="94737"/>
  </p:normalViewPr>
  <p:slideViewPr>
    <p:cSldViewPr snapToGrid="0" snapToObjects="1">
      <p:cViewPr varScale="1">
        <p:scale>
          <a:sx n="76" d="100"/>
          <a:sy n="76" d="100"/>
        </p:scale>
        <p:origin x="216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747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302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711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95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671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70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479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24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746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65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459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420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405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547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13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099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417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37979-1472-AC4F-8E98-9B28B1D1CF71}" type="datetimeFigureOut">
              <a:rPr lang="en-US" smtClean="0"/>
              <a:t>11/11/19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8194B-0634-3048-939F-5D5D82407E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163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D21A3-6F45-FA42-A776-644A5D788B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Chocolate bar PR crisis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2AA0D6-EA4E-4B4B-B9C0-B02C886A7D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Hannah </a:t>
            </a:r>
            <a:r>
              <a:rPr lang="en-US" dirty="0" err="1"/>
              <a:t>Hoyles</a:t>
            </a:r>
            <a:r>
              <a:rPr lang="en-US" dirty="0"/>
              <a:t> 1804582</a:t>
            </a:r>
          </a:p>
        </p:txBody>
      </p:sp>
    </p:spTree>
    <p:extLst>
      <p:ext uri="{BB962C8B-B14F-4D97-AF65-F5344CB8AC3E}">
        <p14:creationId xmlns:p14="http://schemas.microsoft.com/office/powerpoint/2010/main" val="302110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F0085-3481-D548-A0B5-419CF478D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effect is this going to have on the company?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341610-B744-2344-99DF-C83061E0BB33}"/>
              </a:ext>
            </a:extLst>
          </p:cNvPr>
          <p:cNvSpPr txBox="1"/>
          <p:nvPr/>
        </p:nvSpPr>
        <p:spPr>
          <a:xfrm>
            <a:off x="273882" y="2614612"/>
            <a:ext cx="20755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The company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1C3C90-97E9-F642-A9DA-0694C3D706F1}"/>
              </a:ext>
            </a:extLst>
          </p:cNvPr>
          <p:cNvSpPr txBox="1"/>
          <p:nvPr/>
        </p:nvSpPr>
        <p:spPr>
          <a:xfrm>
            <a:off x="2513109" y="2614612"/>
            <a:ext cx="180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Manufacturer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D08A71-87C0-E745-803A-7A29B04DDBE2}"/>
              </a:ext>
            </a:extLst>
          </p:cNvPr>
          <p:cNvSpPr txBox="1"/>
          <p:nvPr/>
        </p:nvSpPr>
        <p:spPr>
          <a:xfrm>
            <a:off x="5408283" y="2614612"/>
            <a:ext cx="180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Suppliers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CF621D-3068-344D-AC2E-8621407D663E}"/>
              </a:ext>
            </a:extLst>
          </p:cNvPr>
          <p:cNvSpPr txBox="1"/>
          <p:nvPr/>
        </p:nvSpPr>
        <p:spPr>
          <a:xfrm>
            <a:off x="7803395" y="2614612"/>
            <a:ext cx="2043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Retailers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4375EC-5B8B-D44A-B56E-C29AE446CDEC}"/>
              </a:ext>
            </a:extLst>
          </p:cNvPr>
          <p:cNvSpPr txBox="1"/>
          <p:nvPr/>
        </p:nvSpPr>
        <p:spPr>
          <a:xfrm>
            <a:off x="10294182" y="2614612"/>
            <a:ext cx="15007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Consumer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908EF77-027E-2A4D-8C13-BC739F148387}"/>
              </a:ext>
            </a:extLst>
          </p:cNvPr>
          <p:cNvCxnSpPr>
            <a:cxnSpLocks/>
            <a:endCxn id="4" idx="1"/>
          </p:cNvCxnSpPr>
          <p:nvPr/>
        </p:nvCxnSpPr>
        <p:spPr>
          <a:xfrm>
            <a:off x="1959808" y="2799278"/>
            <a:ext cx="553301" cy="15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9B41F13-3F9A-A24D-A1BC-7E7D361A68EC}"/>
              </a:ext>
            </a:extLst>
          </p:cNvPr>
          <p:cNvCxnSpPr>
            <a:cxnSpLocks/>
          </p:cNvCxnSpPr>
          <p:nvPr/>
        </p:nvCxnSpPr>
        <p:spPr>
          <a:xfrm>
            <a:off x="4483933" y="2799278"/>
            <a:ext cx="61829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9AB1574-6505-F642-A75E-766E6185E901}"/>
              </a:ext>
            </a:extLst>
          </p:cNvPr>
          <p:cNvCxnSpPr>
            <a:cxnSpLocks/>
          </p:cNvCxnSpPr>
          <p:nvPr/>
        </p:nvCxnSpPr>
        <p:spPr>
          <a:xfrm>
            <a:off x="9355544" y="2799278"/>
            <a:ext cx="61829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996D6A9-1FC8-264C-83B9-E47C5896E90B}"/>
              </a:ext>
            </a:extLst>
          </p:cNvPr>
          <p:cNvCxnSpPr>
            <a:cxnSpLocks/>
          </p:cNvCxnSpPr>
          <p:nvPr/>
        </p:nvCxnSpPr>
        <p:spPr>
          <a:xfrm>
            <a:off x="6912808" y="2799278"/>
            <a:ext cx="61829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36F133B-5DA9-0E42-83EB-C266D528C97E}"/>
              </a:ext>
            </a:extLst>
          </p:cNvPr>
          <p:cNvSpPr txBox="1"/>
          <p:nvPr/>
        </p:nvSpPr>
        <p:spPr>
          <a:xfrm>
            <a:off x="457200" y="3271838"/>
            <a:ext cx="111013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Consumer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Retailers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4000" dirty="0"/>
              <a:t>Stakeholders</a:t>
            </a:r>
          </a:p>
        </p:txBody>
      </p:sp>
    </p:spTree>
    <p:extLst>
      <p:ext uri="{BB962C8B-B14F-4D97-AF65-F5344CB8AC3E}">
        <p14:creationId xmlns:p14="http://schemas.microsoft.com/office/powerpoint/2010/main" val="373464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29150-FE23-6544-BF99-6527F3369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 we do?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57469D-A24C-A84E-966A-703D6D01691A}"/>
              </a:ext>
            </a:extLst>
          </p:cNvPr>
          <p:cNvSpPr txBox="1"/>
          <p:nvPr/>
        </p:nvSpPr>
        <p:spPr>
          <a:xfrm>
            <a:off x="649723" y="2571750"/>
            <a:ext cx="108925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URGENT recall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Refund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Social media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National newspapers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FSA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Ingredients statement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Re-assess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463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{16A5ABCC-6240-6F42-BC49-1E77C8A217F1}tf10001057</Template>
  <TotalTime>787</TotalTime>
  <Words>45</Words>
  <Application>Microsoft Macintosh PowerPoint</Application>
  <PresentationFormat>Widescreen</PresentationFormat>
  <Paragraphs>20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Trebuchet MS</vt:lpstr>
      <vt:lpstr>Berlin</vt:lpstr>
      <vt:lpstr>Chocolate bar PR crisis</vt:lpstr>
      <vt:lpstr>What effect is this going to have on the company?</vt:lpstr>
      <vt:lpstr>What do we do?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Chocolate bar PR crisis</dc:title>
  <dc:creator>Hannah Hoyles</dc:creator>
  <cp:lastModifiedBy>Hannah Hoyles</cp:lastModifiedBy>
  <cp:revision>2</cp:revision>
  <dcterms:created xsi:type="dcterms:W3CDTF">2019-11-11T20:10:46Z</dcterms:created>
  <dcterms:modified xsi:type="dcterms:W3CDTF">2019-11-12T09:18:24Z</dcterms:modified>
</cp:coreProperties>
</file>