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3" r:id="rId4"/>
  </p:sldMasterIdLst>
  <p:notesMasterIdLst>
    <p:notesMasterId r:id="rId16"/>
  </p:notesMasterIdLst>
  <p:handoutMasterIdLst>
    <p:handoutMasterId r:id="rId17"/>
  </p:handoutMasterIdLst>
  <p:sldIdLst>
    <p:sldId id="344" r:id="rId5"/>
    <p:sldId id="256" r:id="rId6"/>
    <p:sldId id="343" r:id="rId7"/>
    <p:sldId id="337" r:id="rId8"/>
    <p:sldId id="345" r:id="rId9"/>
    <p:sldId id="348" r:id="rId10"/>
    <p:sldId id="347" r:id="rId11"/>
    <p:sldId id="346" r:id="rId12"/>
    <p:sldId id="339" r:id="rId13"/>
    <p:sldId id="341" r:id="rId14"/>
    <p:sldId id="34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BF462-B6CA-4406-B6A7-45A19A80567C}" v="1939" dt="2026-10-10T10:55:40.874"/>
    <p1510:client id="{D4981213-28BA-20F4-76D5-F7E1753B17B2}" v="10" dt="2026-10-10T10:45:29.993"/>
    <p1510:client id="{EC3DEC2C-1EDC-858D-1B1A-C7F2B9AE21B5}" v="1" dt="2026-10-10T09:49:09.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a Makowska (2541231)" userId="S::2541231@student.uwtsd.ac.uk::8844b283-2a49-4033-9f55-a87d7f2f98a7" providerId="AD" clId="Web-{DAC1066C-E131-E77A-D4C5-E529A5ECE515}"/>
    <pc:docChg chg="modSld">
      <pc:chgData name="Marta Makowska (2541231)" userId="S::2541231@student.uwtsd.ac.uk::8844b283-2a49-4033-9f55-a87d7f2f98a7" providerId="AD" clId="Web-{DAC1066C-E131-E77A-D4C5-E529A5ECE515}" dt="2026-10-08T09:52:39.646" v="40" actId="20577"/>
      <pc:docMkLst>
        <pc:docMk/>
      </pc:docMkLst>
      <pc:sldChg chg="modSp">
        <pc:chgData name="Marta Makowska (2541231)" userId="S::2541231@student.uwtsd.ac.uk::8844b283-2a49-4033-9f55-a87d7f2f98a7" providerId="AD" clId="Web-{DAC1066C-E131-E77A-D4C5-E529A5ECE515}" dt="2026-10-08T09:52:39.646" v="40" actId="20577"/>
        <pc:sldMkLst>
          <pc:docMk/>
          <pc:sldMk cId="846130920" sldId="345"/>
        </pc:sldMkLst>
        <pc:spChg chg="mod">
          <ac:chgData name="Marta Makowska (2541231)" userId="S::2541231@student.uwtsd.ac.uk::8844b283-2a49-4033-9f55-a87d7f2f98a7" providerId="AD" clId="Web-{DAC1066C-E131-E77A-D4C5-E529A5ECE515}" dt="2026-10-08T09:52:39.646" v="40" actId="20577"/>
          <ac:spMkLst>
            <pc:docMk/>
            <pc:sldMk cId="846130920" sldId="345"/>
            <ac:spMk id="7" creationId="{F8BEFA98-78DC-52AE-0D9D-954605EACB69}"/>
          </ac:spMkLst>
        </pc:spChg>
      </pc:sldChg>
      <pc:sldChg chg="modSp">
        <pc:chgData name="Marta Makowska (2541231)" userId="S::2541231@student.uwtsd.ac.uk::8844b283-2a49-4033-9f55-a87d7f2f98a7" providerId="AD" clId="Web-{DAC1066C-E131-E77A-D4C5-E529A5ECE515}" dt="2026-10-08T09:49:08.075" v="27" actId="20577"/>
        <pc:sldMkLst>
          <pc:docMk/>
          <pc:sldMk cId="1164049648" sldId="347"/>
        </pc:sldMkLst>
        <pc:spChg chg="mod">
          <ac:chgData name="Marta Makowska (2541231)" userId="S::2541231@student.uwtsd.ac.uk::8844b283-2a49-4033-9f55-a87d7f2f98a7" providerId="AD" clId="Web-{DAC1066C-E131-E77A-D4C5-E529A5ECE515}" dt="2026-10-08T09:49:08.075" v="27" actId="20577"/>
          <ac:spMkLst>
            <pc:docMk/>
            <pc:sldMk cId="1164049648" sldId="347"/>
            <ac:spMk id="2" creationId="{85BD2F95-40A9-F70B-6D13-BA421757B168}"/>
          </ac:spMkLst>
        </pc:spChg>
      </pc:sldChg>
    </pc:docChg>
  </pc:docChgLst>
  <pc:docChgLst>
    <pc:chgData name="Marta Makowska (2541231)" userId="S::2541231@student.uwtsd.ac.uk::8844b283-2a49-4033-9f55-a87d7f2f98a7" providerId="AD" clId="Web-{ABD8D307-F957-FC57-81F0-A0DEFC09FA5E}"/>
    <pc:docChg chg="modSld">
      <pc:chgData name="Marta Makowska (2541231)" userId="S::2541231@student.uwtsd.ac.uk::8844b283-2a49-4033-9f55-a87d7f2f98a7" providerId="AD" clId="Web-{ABD8D307-F957-FC57-81F0-A0DEFC09FA5E}" dt="2026-09-22T10:28:03.734" v="576" actId="20577"/>
      <pc:docMkLst>
        <pc:docMk/>
      </pc:docMkLst>
      <pc:sldChg chg="modSp">
        <pc:chgData name="Marta Makowska (2541231)" userId="S::2541231@student.uwtsd.ac.uk::8844b283-2a49-4033-9f55-a87d7f2f98a7" providerId="AD" clId="Web-{ABD8D307-F957-FC57-81F0-A0DEFC09FA5E}" dt="2026-09-22T10:28:03.734" v="576" actId="20577"/>
        <pc:sldMkLst>
          <pc:docMk/>
          <pc:sldMk cId="846130920" sldId="345"/>
        </pc:sldMkLst>
        <pc:spChg chg="mod">
          <ac:chgData name="Marta Makowska (2541231)" userId="S::2541231@student.uwtsd.ac.uk::8844b283-2a49-4033-9f55-a87d7f2f98a7" providerId="AD" clId="Web-{ABD8D307-F957-FC57-81F0-A0DEFC09FA5E}" dt="2026-09-22T09:54:53.225" v="135" actId="20577"/>
          <ac:spMkLst>
            <pc:docMk/>
            <pc:sldMk cId="846130920" sldId="345"/>
            <ac:spMk id="2" creationId="{69CEEB57-8420-8BD3-4635-27CB61415132}"/>
          </ac:spMkLst>
        </pc:spChg>
        <pc:spChg chg="mod">
          <ac:chgData name="Marta Makowska (2541231)" userId="S::2541231@student.uwtsd.ac.uk::8844b283-2a49-4033-9f55-a87d7f2f98a7" providerId="AD" clId="Web-{ABD8D307-F957-FC57-81F0-A0DEFC09FA5E}" dt="2026-09-22T10:01:28.408" v="220" actId="20577"/>
          <ac:spMkLst>
            <pc:docMk/>
            <pc:sldMk cId="846130920" sldId="345"/>
            <ac:spMk id="3" creationId="{9F07E793-276C-D928-E226-ECB0CD0BDF9E}"/>
          </ac:spMkLst>
        </pc:spChg>
        <pc:spChg chg="mod">
          <ac:chgData name="Marta Makowska (2541231)" userId="S::2541231@student.uwtsd.ac.uk::8844b283-2a49-4033-9f55-a87d7f2f98a7" providerId="AD" clId="Web-{ABD8D307-F957-FC57-81F0-A0DEFC09FA5E}" dt="2026-09-22T10:21:41.912" v="514" actId="20577"/>
          <ac:spMkLst>
            <pc:docMk/>
            <pc:sldMk cId="846130920" sldId="345"/>
            <ac:spMk id="4" creationId="{B7D604D7-6509-55E1-F665-CC6E97C91ABF}"/>
          </ac:spMkLst>
        </pc:spChg>
        <pc:spChg chg="mod">
          <ac:chgData name="Marta Makowska (2541231)" userId="S::2541231@student.uwtsd.ac.uk::8844b283-2a49-4033-9f55-a87d7f2f98a7" providerId="AD" clId="Web-{ABD8D307-F957-FC57-81F0-A0DEFC09FA5E}" dt="2026-09-22T10:28:03.734" v="576" actId="20577"/>
          <ac:spMkLst>
            <pc:docMk/>
            <pc:sldMk cId="846130920" sldId="345"/>
            <ac:spMk id="5" creationId="{28A9A0DF-7257-4C8B-544C-991DF5C700FF}"/>
          </ac:spMkLst>
        </pc:spChg>
        <pc:spChg chg="mod">
          <ac:chgData name="Marta Makowska (2541231)" userId="S::2541231@student.uwtsd.ac.uk::8844b283-2a49-4033-9f55-a87d7f2f98a7" providerId="AD" clId="Web-{ABD8D307-F957-FC57-81F0-A0DEFC09FA5E}" dt="2026-09-22T10:13:10.849" v="391" actId="1076"/>
          <ac:spMkLst>
            <pc:docMk/>
            <pc:sldMk cId="846130920" sldId="345"/>
            <ac:spMk id="6" creationId="{4B5FE0AF-6B25-895F-FD6C-F399F220C619}"/>
          </ac:spMkLst>
        </pc:spChg>
      </pc:sldChg>
    </pc:docChg>
  </pc:docChgLst>
  <pc:docChgLst>
    <pc:chgData name="Marta Makowska (2541231)" userId="8844b283-2a49-4033-9f55-a87d7f2f98a7" providerId="ADAL" clId="{5492F633-1AAB-44C8-A098-F3617B0E0FF6}"/>
    <pc:docChg chg="undo redo custSel addSld delSld modSld sldOrd modMainMaster">
      <pc:chgData name="Marta Makowska (2541231)" userId="8844b283-2a49-4033-9f55-a87d7f2f98a7" providerId="ADAL" clId="{5492F633-1AAB-44C8-A098-F3617B0E0FF6}" dt="2026-10-10T10:55:40.874" v="7384" actId="14100"/>
      <pc:docMkLst>
        <pc:docMk/>
      </pc:docMkLst>
      <pc:sldChg chg="addSp delSp modSp mod ord modClrScheme delDesignElem chgLayout">
        <pc:chgData name="Marta Makowska (2541231)" userId="8844b283-2a49-4033-9f55-a87d7f2f98a7" providerId="ADAL" clId="{5492F633-1AAB-44C8-A098-F3617B0E0FF6}" dt="2026-10-10T08:05:53.157" v="4106" actId="207"/>
        <pc:sldMkLst>
          <pc:docMk/>
          <pc:sldMk cId="2259308896" sldId="256"/>
        </pc:sldMkLst>
        <pc:spChg chg="mod ord">
          <ac:chgData name="Marta Makowska (2541231)" userId="8844b283-2a49-4033-9f55-a87d7f2f98a7" providerId="ADAL" clId="{5492F633-1AAB-44C8-A098-F3617B0E0FF6}" dt="2026-10-10T08:05:53.157" v="4106" actId="207"/>
          <ac:spMkLst>
            <pc:docMk/>
            <pc:sldMk cId="2259308896" sldId="256"/>
            <ac:spMk id="2" creationId="{51DF3D98-3C30-4CFC-8643-C81E829C8C25}"/>
          </ac:spMkLst>
        </pc:spChg>
        <pc:spChg chg="add del mod">
          <ac:chgData name="Marta Makowska (2541231)" userId="8844b283-2a49-4033-9f55-a87d7f2f98a7" providerId="ADAL" clId="{5492F633-1AAB-44C8-A098-F3617B0E0FF6}" dt="2026-10-10T08:04:59.663" v="4099" actId="478"/>
          <ac:spMkLst>
            <pc:docMk/>
            <pc:sldMk cId="2259308896" sldId="256"/>
            <ac:spMk id="5" creationId="{0D73DCF7-9892-8DAF-6BC7-AD42FB18A55F}"/>
          </ac:spMkLst>
        </pc:spChg>
        <pc:picChg chg="add del mod">
          <ac:chgData name="Marta Makowska (2541231)" userId="8844b283-2a49-4033-9f55-a87d7f2f98a7" providerId="ADAL" clId="{5492F633-1AAB-44C8-A098-F3617B0E0FF6}" dt="2026-10-10T08:03:31.979" v="4033" actId="478"/>
          <ac:picMkLst>
            <pc:docMk/>
            <pc:sldMk cId="2259308896" sldId="256"/>
            <ac:picMk id="13" creationId="{B0BFC3B0-F479-2DB2-FE93-4EA4882CC67A}"/>
          </ac:picMkLst>
        </pc:picChg>
      </pc:sldChg>
      <pc:sldChg chg="modSp del">
        <pc:chgData name="Marta Makowska (2541231)" userId="8844b283-2a49-4033-9f55-a87d7f2f98a7" providerId="ADAL" clId="{5492F633-1AAB-44C8-A098-F3617B0E0FF6}" dt="2026-10-10T09:43:12.241" v="6722" actId="47"/>
        <pc:sldMkLst>
          <pc:docMk/>
          <pc:sldMk cId="700209266" sldId="264"/>
        </pc:sldMkLst>
      </pc:sldChg>
      <pc:sldChg chg="modSp del">
        <pc:chgData name="Marta Makowska (2541231)" userId="8844b283-2a49-4033-9f55-a87d7f2f98a7" providerId="ADAL" clId="{5492F633-1AAB-44C8-A098-F3617B0E0FF6}" dt="2026-10-10T09:43:13.598" v="6723" actId="47"/>
        <pc:sldMkLst>
          <pc:docMk/>
          <pc:sldMk cId="2563119616" sldId="265"/>
        </pc:sldMkLst>
      </pc:sldChg>
      <pc:sldChg chg="modSp del mod">
        <pc:chgData name="Marta Makowska (2541231)" userId="8844b283-2a49-4033-9f55-a87d7f2f98a7" providerId="ADAL" clId="{5492F633-1AAB-44C8-A098-F3617B0E0FF6}" dt="2026-10-10T09:43:16.668" v="6724" actId="47"/>
        <pc:sldMkLst>
          <pc:docMk/>
          <pc:sldMk cId="2721508595" sldId="266"/>
        </pc:sldMkLst>
      </pc:sldChg>
      <pc:sldChg chg="addSp delSp modSp mod modClrScheme chgLayout">
        <pc:chgData name="Marta Makowska (2541231)" userId="8844b283-2a49-4033-9f55-a87d7f2f98a7" providerId="ADAL" clId="{5492F633-1AAB-44C8-A098-F3617B0E0FF6}" dt="2026-10-08T11:02:16.276" v="3899" actId="20577"/>
        <pc:sldMkLst>
          <pc:docMk/>
          <pc:sldMk cId="520594114" sldId="337"/>
        </pc:sldMkLst>
        <pc:spChg chg="mod ord">
          <ac:chgData name="Marta Makowska (2541231)" userId="8844b283-2a49-4033-9f55-a87d7f2f98a7" providerId="ADAL" clId="{5492F633-1AAB-44C8-A098-F3617B0E0FF6}" dt="2026-09-22T10:53:46.704" v="2081"/>
          <ac:spMkLst>
            <pc:docMk/>
            <pc:sldMk cId="520594114" sldId="337"/>
            <ac:spMk id="2" creationId="{378C802F-C74D-41A2-8127-19D4F8EE42F4}"/>
          </ac:spMkLst>
        </pc:spChg>
        <pc:spChg chg="mod ord">
          <ac:chgData name="Marta Makowska (2541231)" userId="8844b283-2a49-4033-9f55-a87d7f2f98a7" providerId="ADAL" clId="{5492F633-1AAB-44C8-A098-F3617B0E0FF6}" dt="2026-10-08T11:02:16.276" v="3899" actId="20577"/>
          <ac:spMkLst>
            <pc:docMk/>
            <pc:sldMk cId="520594114" sldId="337"/>
            <ac:spMk id="37" creationId="{E4A54726-4483-4264-B2EC-04C460B0BD95}"/>
          </ac:spMkLst>
        </pc:spChg>
        <pc:picChg chg="mod ord">
          <ac:chgData name="Marta Makowska (2541231)" userId="8844b283-2a49-4033-9f55-a87d7f2f98a7" providerId="ADAL" clId="{5492F633-1AAB-44C8-A098-F3617B0E0FF6}" dt="2026-09-22T10:53:46.704" v="2081"/>
          <ac:picMkLst>
            <pc:docMk/>
            <pc:sldMk cId="520594114" sldId="337"/>
            <ac:picMk id="11" creationId="{4D446641-3AA1-4C43-9E6B-09347E88B2F2}"/>
          </ac:picMkLst>
        </pc:picChg>
      </pc:sldChg>
      <pc:sldChg chg="addSp delSp modSp mod modClrScheme chgLayout">
        <pc:chgData name="Marta Makowska (2541231)" userId="8844b283-2a49-4033-9f55-a87d7f2f98a7" providerId="ADAL" clId="{5492F633-1AAB-44C8-A098-F3617B0E0FF6}" dt="2026-10-10T09:39:29.574" v="6720" actId="14100"/>
        <pc:sldMkLst>
          <pc:docMk/>
          <pc:sldMk cId="1489269496" sldId="339"/>
        </pc:sldMkLst>
        <pc:spChg chg="add del mod">
          <ac:chgData name="Marta Makowska (2541231)" userId="8844b283-2a49-4033-9f55-a87d7f2f98a7" providerId="ADAL" clId="{5492F633-1AAB-44C8-A098-F3617B0E0FF6}" dt="2026-10-10T09:29:36.743" v="6357" actId="26606"/>
          <ac:spMkLst>
            <pc:docMk/>
            <pc:sldMk cId="1489269496" sldId="339"/>
            <ac:spMk id="3" creationId="{A4BF8E23-BE63-74CF-057C-D82068692275}"/>
          </ac:spMkLst>
        </pc:spChg>
        <pc:spChg chg="add del">
          <ac:chgData name="Marta Makowska (2541231)" userId="8844b283-2a49-4033-9f55-a87d7f2f98a7" providerId="ADAL" clId="{5492F633-1AAB-44C8-A098-F3617B0E0FF6}" dt="2026-10-10T09:28:08.716" v="6307" actId="478"/>
          <ac:spMkLst>
            <pc:docMk/>
            <pc:sldMk cId="1489269496" sldId="339"/>
            <ac:spMk id="4" creationId="{1D18DCFA-3626-8AD0-C09B-0B8DBB2BBBA1}"/>
          </ac:spMkLst>
        </pc:spChg>
        <pc:spChg chg="mod ord">
          <ac:chgData name="Marta Makowska (2541231)" userId="8844b283-2a49-4033-9f55-a87d7f2f98a7" providerId="ADAL" clId="{5492F633-1AAB-44C8-A098-F3617B0E0FF6}" dt="2026-10-10T09:39:17.027" v="6719" actId="1076"/>
          <ac:spMkLst>
            <pc:docMk/>
            <pc:sldMk cId="1489269496" sldId="339"/>
            <ac:spMk id="5" creationId="{91BB6B60-9DA3-430C-B84C-A52FFE5B762B}"/>
          </ac:spMkLst>
        </pc:spChg>
        <pc:spChg chg="mod ord">
          <ac:chgData name="Marta Makowska (2541231)" userId="8844b283-2a49-4033-9f55-a87d7f2f98a7" providerId="ADAL" clId="{5492F633-1AAB-44C8-A098-F3617B0E0FF6}" dt="2026-10-10T09:39:29.574" v="6720" actId="14100"/>
          <ac:spMkLst>
            <pc:docMk/>
            <pc:sldMk cId="1489269496" sldId="339"/>
            <ac:spMk id="6" creationId="{1899EE03-8C56-4610-97B8-669F47CC4601}"/>
          </ac:spMkLst>
        </pc:spChg>
        <pc:spChg chg="del mod ord">
          <ac:chgData name="Marta Makowska (2541231)" userId="8844b283-2a49-4033-9f55-a87d7f2f98a7" providerId="ADAL" clId="{5492F633-1AAB-44C8-A098-F3617B0E0FF6}" dt="2026-10-10T09:29:16.935" v="6354" actId="478"/>
          <ac:spMkLst>
            <pc:docMk/>
            <pc:sldMk cId="1489269496" sldId="339"/>
            <ac:spMk id="83" creationId="{FFF3EB1D-5BFC-4FA4-8992-5E23932C3961}"/>
          </ac:spMkLst>
        </pc:spChg>
        <pc:picChg chg="add del mod ord">
          <ac:chgData name="Marta Makowska (2541231)" userId="8844b283-2a49-4033-9f55-a87d7f2f98a7" providerId="ADAL" clId="{5492F633-1AAB-44C8-A098-F3617B0E0FF6}" dt="2026-10-10T09:29:27.351" v="6356" actId="34307"/>
          <ac:picMkLst>
            <pc:docMk/>
            <pc:sldMk cId="1489269496" sldId="339"/>
            <ac:picMk id="9" creationId="{B1D84E4C-61DB-3281-6637-86C5EB31AB2F}"/>
          </ac:picMkLst>
        </pc:picChg>
        <pc:picChg chg="del mod ord">
          <ac:chgData name="Marta Makowska (2541231)" userId="8844b283-2a49-4033-9f55-a87d7f2f98a7" providerId="ADAL" clId="{5492F633-1AAB-44C8-A098-F3617B0E0FF6}" dt="2026-10-10T09:24:56.111" v="6175" actId="478"/>
          <ac:picMkLst>
            <pc:docMk/>
            <pc:sldMk cId="1489269496" sldId="339"/>
            <ac:picMk id="13" creationId="{51F6EDCA-EF3A-4858-8F8C-CD888E58EEE6}"/>
          </ac:picMkLst>
        </pc:picChg>
        <pc:picChg chg="mod ord">
          <ac:chgData name="Marta Makowska (2541231)" userId="8844b283-2a49-4033-9f55-a87d7f2f98a7" providerId="ADAL" clId="{5492F633-1AAB-44C8-A098-F3617B0E0FF6}" dt="2026-10-10T09:29:36.743" v="6357" actId="26606"/>
          <ac:picMkLst>
            <pc:docMk/>
            <pc:sldMk cId="1489269496" sldId="339"/>
            <ac:picMk id="17" creationId="{936E703F-0B68-4D4A-9EDA-D51A3BF6BA61}"/>
          </ac:picMkLst>
        </pc:picChg>
        <pc:picChg chg="del mod ord">
          <ac:chgData name="Marta Makowska (2541231)" userId="8844b283-2a49-4033-9f55-a87d7f2f98a7" providerId="ADAL" clId="{5492F633-1AAB-44C8-A098-F3617B0E0FF6}" dt="2026-10-10T09:24:58.743" v="6176" actId="478"/>
          <ac:picMkLst>
            <pc:docMk/>
            <pc:sldMk cId="1489269496" sldId="339"/>
            <ac:picMk id="21" creationId="{2D8D552F-456C-4D1F-A816-78EB8682695E}"/>
          </ac:picMkLst>
        </pc:picChg>
      </pc:sldChg>
      <pc:sldChg chg="modSp del mod">
        <pc:chgData name="Marta Makowska (2541231)" userId="8844b283-2a49-4033-9f55-a87d7f2f98a7" providerId="ADAL" clId="{5492F633-1AAB-44C8-A098-F3617B0E0FF6}" dt="2026-10-10T09:43:10.496" v="6721" actId="47"/>
        <pc:sldMkLst>
          <pc:docMk/>
          <pc:sldMk cId="746175611" sldId="340"/>
        </pc:sldMkLst>
      </pc:sldChg>
      <pc:sldChg chg="modSp mod chgLayout">
        <pc:chgData name="Marta Makowska (2541231)" userId="8844b283-2a49-4033-9f55-a87d7f2f98a7" providerId="ADAL" clId="{5492F633-1AAB-44C8-A098-F3617B0E0FF6}" dt="2026-10-10T10:18:12.993" v="7157" actId="33524"/>
        <pc:sldMkLst>
          <pc:docMk/>
          <pc:sldMk cId="3103866879" sldId="341"/>
        </pc:sldMkLst>
        <pc:spChg chg="mod ord">
          <ac:chgData name="Marta Makowska (2541231)" userId="8844b283-2a49-4033-9f55-a87d7f2f98a7" providerId="ADAL" clId="{5492F633-1AAB-44C8-A098-F3617B0E0FF6}" dt="2026-10-10T10:18:12.993" v="7157" actId="33524"/>
          <ac:spMkLst>
            <pc:docMk/>
            <pc:sldMk cId="3103866879" sldId="341"/>
            <ac:spMk id="6" creationId="{FCC00F2F-2F9A-4287-AE30-766758F16A24}"/>
          </ac:spMkLst>
        </pc:spChg>
        <pc:spChg chg="mod ord">
          <ac:chgData name="Marta Makowska (2541231)" userId="8844b283-2a49-4033-9f55-a87d7f2f98a7" providerId="ADAL" clId="{5492F633-1AAB-44C8-A098-F3617B0E0FF6}" dt="2026-10-10T09:51:49.786" v="6754" actId="20577"/>
          <ac:spMkLst>
            <pc:docMk/>
            <pc:sldMk cId="3103866879" sldId="341"/>
            <ac:spMk id="7" creationId="{5B54BBB9-EC3F-40DE-A3C5-72ADF697AC27}"/>
          </ac:spMkLst>
        </pc:spChg>
        <pc:picChg chg="mod ord">
          <ac:chgData name="Marta Makowska (2541231)" userId="8844b283-2a49-4033-9f55-a87d7f2f98a7" providerId="ADAL" clId="{5492F633-1AAB-44C8-A098-F3617B0E0FF6}" dt="2026-10-10T09:51:06.075" v="6733" actId="14100"/>
          <ac:picMkLst>
            <pc:docMk/>
            <pc:sldMk cId="3103866879" sldId="341"/>
            <ac:picMk id="17" creationId="{1662305C-7D5C-47F9-877B-466826B518AB}"/>
          </ac:picMkLst>
        </pc:picChg>
        <pc:picChg chg="mod ord">
          <ac:chgData name="Marta Makowska (2541231)" userId="8844b283-2a49-4033-9f55-a87d7f2f98a7" providerId="ADAL" clId="{5492F633-1AAB-44C8-A098-F3617B0E0FF6}" dt="2026-10-10T09:50:56.138" v="6732" actId="14100"/>
          <ac:picMkLst>
            <pc:docMk/>
            <pc:sldMk cId="3103866879" sldId="341"/>
            <ac:picMk id="21" creationId="{BE57492F-8E90-4A7C-973A-7888314D95BE}"/>
          </ac:picMkLst>
        </pc:picChg>
        <pc:picChg chg="mod ord">
          <ac:chgData name="Marta Makowska (2541231)" userId="8844b283-2a49-4033-9f55-a87d7f2f98a7" providerId="ADAL" clId="{5492F633-1AAB-44C8-A098-F3617B0E0FF6}" dt="2026-10-10T09:52:37.416" v="7042" actId="1076"/>
          <ac:picMkLst>
            <pc:docMk/>
            <pc:sldMk cId="3103866879" sldId="341"/>
            <ac:picMk id="25" creationId="{570508E1-6D53-4ABA-B566-1C25D08ABDD2}"/>
          </ac:picMkLst>
        </pc:picChg>
        <pc:picChg chg="mod ord">
          <ac:chgData name="Marta Makowska (2541231)" userId="8844b283-2a49-4033-9f55-a87d7f2f98a7" providerId="ADAL" clId="{5492F633-1AAB-44C8-A098-F3617B0E0FF6}" dt="2026-10-10T09:52:21.434" v="7041" actId="14100"/>
          <ac:picMkLst>
            <pc:docMk/>
            <pc:sldMk cId="3103866879" sldId="341"/>
            <ac:picMk id="29" creationId="{CB30D8EE-713E-4D47-B52D-4F8507389AD0}"/>
          </ac:picMkLst>
        </pc:picChg>
      </pc:sldChg>
      <pc:sldChg chg="delSp modSp mod chgLayout">
        <pc:chgData name="Marta Makowska (2541231)" userId="8844b283-2a49-4033-9f55-a87d7f2f98a7" providerId="ADAL" clId="{5492F633-1AAB-44C8-A098-F3617B0E0FF6}" dt="2026-10-10T10:19:26.527" v="7224" actId="20577"/>
        <pc:sldMkLst>
          <pc:docMk/>
          <pc:sldMk cId="587838501" sldId="342"/>
        </pc:sldMkLst>
        <pc:spChg chg="mod ord">
          <ac:chgData name="Marta Makowska (2541231)" userId="8844b283-2a49-4033-9f55-a87d7f2f98a7" providerId="ADAL" clId="{5492F633-1AAB-44C8-A098-F3617B0E0FF6}" dt="2026-10-10T10:19:26.527" v="7224" actId="20577"/>
          <ac:spMkLst>
            <pc:docMk/>
            <pc:sldMk cId="587838501" sldId="342"/>
            <ac:spMk id="4" creationId="{A112D3EB-7697-4AC8-A636-93A28AC917D4}"/>
          </ac:spMkLst>
        </pc:spChg>
        <pc:spChg chg="del mod ord">
          <ac:chgData name="Marta Makowska (2541231)" userId="8844b283-2a49-4033-9f55-a87d7f2f98a7" providerId="ADAL" clId="{5492F633-1AAB-44C8-A098-F3617B0E0FF6}" dt="2026-10-10T10:18:30.770" v="7159" actId="478"/>
          <ac:spMkLst>
            <pc:docMk/>
            <pc:sldMk cId="587838501" sldId="342"/>
            <ac:spMk id="8" creationId="{BC683C02-28E6-4E05-AE2E-4E82FB9AD74C}"/>
          </ac:spMkLst>
        </pc:spChg>
        <pc:spChg chg="mod ord">
          <ac:chgData name="Marta Makowska (2541231)" userId="8844b283-2a49-4033-9f55-a87d7f2f98a7" providerId="ADAL" clId="{5492F633-1AAB-44C8-A098-F3617B0E0FF6}" dt="2026-10-10T10:19:15.052" v="7209" actId="255"/>
          <ac:spMkLst>
            <pc:docMk/>
            <pc:sldMk cId="587838501" sldId="342"/>
            <ac:spMk id="22" creationId="{647C3F4A-D331-4452-B461-77995DCD0738}"/>
          </ac:spMkLst>
        </pc:spChg>
        <pc:picChg chg="mod ord">
          <ac:chgData name="Marta Makowska (2541231)" userId="8844b283-2a49-4033-9f55-a87d7f2f98a7" providerId="ADAL" clId="{5492F633-1AAB-44C8-A098-F3617B0E0FF6}" dt="2026-10-10T10:18:26.582" v="7158" actId="700"/>
          <ac:picMkLst>
            <pc:docMk/>
            <pc:sldMk cId="587838501" sldId="342"/>
            <ac:picMk id="6" creationId="{C297EE2C-D560-4328-9AF4-DE9180756728}"/>
          </ac:picMkLst>
        </pc:picChg>
      </pc:sldChg>
      <pc:sldChg chg="addSp modSp mod">
        <pc:chgData name="Marta Makowska (2541231)" userId="8844b283-2a49-4033-9f55-a87d7f2f98a7" providerId="ADAL" clId="{5492F633-1AAB-44C8-A098-F3617B0E0FF6}" dt="2026-10-08T11:01:24.663" v="3894" actId="1076"/>
        <pc:sldMkLst>
          <pc:docMk/>
          <pc:sldMk cId="3857481486" sldId="343"/>
        </pc:sldMkLst>
        <pc:spChg chg="mod">
          <ac:chgData name="Marta Makowska (2541231)" userId="8844b283-2a49-4033-9f55-a87d7f2f98a7" providerId="ADAL" clId="{5492F633-1AAB-44C8-A098-F3617B0E0FF6}" dt="2026-09-22T10:56:03.708" v="2093" actId="33524"/>
          <ac:spMkLst>
            <pc:docMk/>
            <pc:sldMk cId="3857481486" sldId="343"/>
            <ac:spMk id="18" creationId="{CD307B2C-85E2-CFEA-685E-07F09850CC04}"/>
          </ac:spMkLst>
        </pc:spChg>
      </pc:sldChg>
      <pc:sldChg chg="addSp modSp new mod">
        <pc:chgData name="Marta Makowska (2541231)" userId="8844b283-2a49-4033-9f55-a87d7f2f98a7" providerId="ADAL" clId="{5492F633-1AAB-44C8-A098-F3617B0E0FF6}" dt="2026-10-08T10:57:41.863" v="3865" actId="20577"/>
        <pc:sldMkLst>
          <pc:docMk/>
          <pc:sldMk cId="1162773783" sldId="344"/>
        </pc:sldMkLst>
        <pc:spChg chg="add mod">
          <ac:chgData name="Marta Makowska (2541231)" userId="8844b283-2a49-4033-9f55-a87d7f2f98a7" providerId="ADAL" clId="{5492F633-1AAB-44C8-A098-F3617B0E0FF6}" dt="2026-09-17T08:59:46.988" v="218" actId="20577"/>
          <ac:spMkLst>
            <pc:docMk/>
            <pc:sldMk cId="1162773783" sldId="344"/>
            <ac:spMk id="2" creationId="{C60DE8AD-CB6A-DA23-72E5-6015FD874E93}"/>
          </ac:spMkLst>
        </pc:spChg>
        <pc:spChg chg="add mod">
          <ac:chgData name="Marta Makowska (2541231)" userId="8844b283-2a49-4033-9f55-a87d7f2f98a7" providerId="ADAL" clId="{5492F633-1AAB-44C8-A098-F3617B0E0FF6}" dt="2026-10-08T10:57:41.863" v="3865" actId="20577"/>
          <ac:spMkLst>
            <pc:docMk/>
            <pc:sldMk cId="1162773783" sldId="344"/>
            <ac:spMk id="3" creationId="{0C6B96F6-72A8-C141-A17D-45A61AC81843}"/>
          </ac:spMkLst>
        </pc:spChg>
        <pc:picChg chg="add mod">
          <ac:chgData name="Marta Makowska (2541231)" userId="8844b283-2a49-4033-9f55-a87d7f2f98a7" providerId="ADAL" clId="{5492F633-1AAB-44C8-A098-F3617B0E0FF6}" dt="2026-09-22T10:51:42.600" v="2048" actId="14100"/>
          <ac:picMkLst>
            <pc:docMk/>
            <pc:sldMk cId="1162773783" sldId="344"/>
            <ac:picMk id="17" creationId="{A8ABE748-727E-9118-8895-5F375078543B}"/>
          </ac:picMkLst>
        </pc:picChg>
        <pc:picChg chg="add mod">
          <ac:chgData name="Marta Makowska (2541231)" userId="8844b283-2a49-4033-9f55-a87d7f2f98a7" providerId="ADAL" clId="{5492F633-1AAB-44C8-A098-F3617B0E0FF6}" dt="2026-09-22T10:55:45.646" v="2092" actId="1076"/>
          <ac:picMkLst>
            <pc:docMk/>
            <pc:sldMk cId="1162773783" sldId="344"/>
            <ac:picMk id="19" creationId="{635A5E74-B215-8293-2A76-D899DC4B52E2}"/>
          </ac:picMkLst>
        </pc:picChg>
      </pc:sldChg>
      <pc:sldChg chg="addSp modSp new mod">
        <pc:chgData name="Marta Makowska (2541231)" userId="8844b283-2a49-4033-9f55-a87d7f2f98a7" providerId="ADAL" clId="{5492F633-1AAB-44C8-A098-F3617B0E0FF6}" dt="2026-10-10T10:40:05.503" v="7336" actId="14100"/>
        <pc:sldMkLst>
          <pc:docMk/>
          <pc:sldMk cId="846130920" sldId="345"/>
        </pc:sldMkLst>
        <pc:spChg chg="add mod">
          <ac:chgData name="Marta Makowska (2541231)" userId="8844b283-2a49-4033-9f55-a87d7f2f98a7" providerId="ADAL" clId="{5492F633-1AAB-44C8-A098-F3617B0E0FF6}" dt="2026-10-10T10:39:02.488" v="7329" actId="14100"/>
          <ac:spMkLst>
            <pc:docMk/>
            <pc:sldMk cId="846130920" sldId="345"/>
            <ac:spMk id="2" creationId="{69CEEB57-8420-8BD3-4635-27CB61415132}"/>
          </ac:spMkLst>
        </pc:spChg>
        <pc:spChg chg="add mod">
          <ac:chgData name="Marta Makowska (2541231)" userId="8844b283-2a49-4033-9f55-a87d7f2f98a7" providerId="ADAL" clId="{5492F633-1AAB-44C8-A098-F3617B0E0FF6}" dt="2026-10-10T10:38:48.454" v="7328" actId="14100"/>
          <ac:spMkLst>
            <pc:docMk/>
            <pc:sldMk cId="846130920" sldId="345"/>
            <ac:spMk id="3" creationId="{9F07E793-276C-D928-E226-ECB0CD0BDF9E}"/>
          </ac:spMkLst>
        </pc:spChg>
        <pc:spChg chg="add mod">
          <ac:chgData name="Marta Makowska (2541231)" userId="8844b283-2a49-4033-9f55-a87d7f2f98a7" providerId="ADAL" clId="{5492F633-1AAB-44C8-A098-F3617B0E0FF6}" dt="2026-10-10T10:39:13.494" v="7330" actId="14100"/>
          <ac:spMkLst>
            <pc:docMk/>
            <pc:sldMk cId="846130920" sldId="345"/>
            <ac:spMk id="4" creationId="{B7D604D7-6509-55E1-F665-CC6E97C91ABF}"/>
          </ac:spMkLst>
        </pc:spChg>
        <pc:spChg chg="add mod">
          <ac:chgData name="Marta Makowska (2541231)" userId="8844b283-2a49-4033-9f55-a87d7f2f98a7" providerId="ADAL" clId="{5492F633-1AAB-44C8-A098-F3617B0E0FF6}" dt="2026-10-10T10:39:20.101" v="7331" actId="14100"/>
          <ac:spMkLst>
            <pc:docMk/>
            <pc:sldMk cId="846130920" sldId="345"/>
            <ac:spMk id="5" creationId="{28A9A0DF-7257-4C8B-544C-991DF5C700FF}"/>
          </ac:spMkLst>
        </pc:spChg>
        <pc:spChg chg="add mod">
          <ac:chgData name="Marta Makowska (2541231)" userId="8844b283-2a49-4033-9f55-a87d7f2f98a7" providerId="ADAL" clId="{5492F633-1AAB-44C8-A098-F3617B0E0FF6}" dt="2026-10-10T10:38:38.298" v="7327" actId="14100"/>
          <ac:spMkLst>
            <pc:docMk/>
            <pc:sldMk cId="846130920" sldId="345"/>
            <ac:spMk id="6" creationId="{4B5FE0AF-6B25-895F-FD6C-F399F220C619}"/>
          </ac:spMkLst>
        </pc:spChg>
        <pc:spChg chg="add mod">
          <ac:chgData name="Marta Makowska (2541231)" userId="8844b283-2a49-4033-9f55-a87d7f2f98a7" providerId="ADAL" clId="{5492F633-1AAB-44C8-A098-F3617B0E0FF6}" dt="2026-10-10T10:40:05.503" v="7336" actId="14100"/>
          <ac:spMkLst>
            <pc:docMk/>
            <pc:sldMk cId="846130920" sldId="345"/>
            <ac:spMk id="7" creationId="{F8BEFA98-78DC-52AE-0D9D-954605EACB69}"/>
          </ac:spMkLst>
        </pc:spChg>
        <pc:spChg chg="add mod">
          <ac:chgData name="Marta Makowska (2541231)" userId="8844b283-2a49-4033-9f55-a87d7f2f98a7" providerId="ADAL" clId="{5492F633-1AAB-44C8-A098-F3617B0E0FF6}" dt="2026-10-10T10:39:52.209" v="7335" actId="14100"/>
          <ac:spMkLst>
            <pc:docMk/>
            <pc:sldMk cId="846130920" sldId="345"/>
            <ac:spMk id="8" creationId="{7700A329-4C4F-825C-E340-DE39CC7EE5CA}"/>
          </ac:spMkLst>
        </pc:spChg>
      </pc:sldChg>
      <pc:sldChg chg="addSp delSp modSp new mod">
        <pc:chgData name="Marta Makowska (2541231)" userId="8844b283-2a49-4033-9f55-a87d7f2f98a7" providerId="ADAL" clId="{5492F633-1AAB-44C8-A098-F3617B0E0FF6}" dt="2026-10-10T10:55:40.874" v="7384" actId="14100"/>
        <pc:sldMkLst>
          <pc:docMk/>
          <pc:sldMk cId="1446434262" sldId="346"/>
        </pc:sldMkLst>
        <pc:spChg chg="add mod">
          <ac:chgData name="Marta Makowska (2541231)" userId="8844b283-2a49-4033-9f55-a87d7f2f98a7" providerId="ADAL" clId="{5492F633-1AAB-44C8-A098-F3617B0E0FF6}" dt="2026-10-10T10:16:12.424" v="7154" actId="20577"/>
          <ac:spMkLst>
            <pc:docMk/>
            <pc:sldMk cId="1446434262" sldId="346"/>
            <ac:spMk id="2" creationId="{F3A64C05-C60A-89FD-CEF3-ADCCBFE80C1B}"/>
          </ac:spMkLst>
        </pc:spChg>
        <pc:spChg chg="add mod">
          <ac:chgData name="Marta Makowska (2541231)" userId="8844b283-2a49-4033-9f55-a87d7f2f98a7" providerId="ADAL" clId="{5492F633-1AAB-44C8-A098-F3617B0E0FF6}" dt="2026-09-22T11:16:31.266" v="2201" actId="14100"/>
          <ac:spMkLst>
            <pc:docMk/>
            <pc:sldMk cId="1446434262" sldId="346"/>
            <ac:spMk id="5" creationId="{42837854-38B5-3A5F-68CB-26D720A58C8D}"/>
          </ac:spMkLst>
        </pc:spChg>
        <pc:spChg chg="add del mod">
          <ac:chgData name="Marta Makowska (2541231)" userId="8844b283-2a49-4033-9f55-a87d7f2f98a7" providerId="ADAL" clId="{5492F633-1AAB-44C8-A098-F3617B0E0FF6}" dt="2026-10-10T10:54:24.393" v="7359"/>
          <ac:spMkLst>
            <pc:docMk/>
            <pc:sldMk cId="1446434262" sldId="346"/>
            <ac:spMk id="13" creationId="{B251916B-F11A-F581-745C-5F8EEDADFEDF}"/>
          </ac:spMkLst>
        </pc:spChg>
        <pc:spChg chg="add mod">
          <ac:chgData name="Marta Makowska (2541231)" userId="8844b283-2a49-4033-9f55-a87d7f2f98a7" providerId="ADAL" clId="{5492F633-1AAB-44C8-A098-F3617B0E0FF6}" dt="2026-10-10T10:52:32.109" v="7350" actId="1076"/>
          <ac:spMkLst>
            <pc:docMk/>
            <pc:sldMk cId="1446434262" sldId="346"/>
            <ac:spMk id="15" creationId="{1754AD64-91E1-BD60-16C3-65B7CE334FE4}"/>
          </ac:spMkLst>
        </pc:spChg>
        <pc:spChg chg="add mod">
          <ac:chgData name="Marta Makowska (2541231)" userId="8844b283-2a49-4033-9f55-a87d7f2f98a7" providerId="ADAL" clId="{5492F633-1AAB-44C8-A098-F3617B0E0FF6}" dt="2026-10-10T10:55:40.874" v="7384" actId="14100"/>
          <ac:spMkLst>
            <pc:docMk/>
            <pc:sldMk cId="1446434262" sldId="346"/>
            <ac:spMk id="17" creationId="{5551803C-F25A-0BBF-7A67-31D449709161}"/>
          </ac:spMkLst>
        </pc:spChg>
        <pc:spChg chg="add mod">
          <ac:chgData name="Marta Makowska (2541231)" userId="8844b283-2a49-4033-9f55-a87d7f2f98a7" providerId="ADAL" clId="{5492F633-1AAB-44C8-A098-F3617B0E0FF6}" dt="2026-10-10T10:53:23.359" v="7356" actId="1076"/>
          <ac:spMkLst>
            <pc:docMk/>
            <pc:sldMk cId="1446434262" sldId="346"/>
            <ac:spMk id="18" creationId="{5BC67C44-8027-DB7C-A01E-110709DAE5A5}"/>
          </ac:spMkLst>
        </pc:spChg>
        <pc:spChg chg="add del mod">
          <ac:chgData name="Marta Makowska (2541231)" userId="8844b283-2a49-4033-9f55-a87d7f2f98a7" providerId="ADAL" clId="{5492F633-1AAB-44C8-A098-F3617B0E0FF6}" dt="2026-10-10T10:52:44.803" v="7351" actId="1076"/>
          <ac:spMkLst>
            <pc:docMk/>
            <pc:sldMk cId="1446434262" sldId="346"/>
            <ac:spMk id="19" creationId="{54403241-4D7A-A4A7-9A33-723B73839477}"/>
          </ac:spMkLst>
        </pc:spChg>
        <pc:spChg chg="add mod">
          <ac:chgData name="Marta Makowska (2541231)" userId="8844b283-2a49-4033-9f55-a87d7f2f98a7" providerId="ADAL" clId="{5492F633-1AAB-44C8-A098-F3617B0E0FF6}" dt="2026-10-07T10:13:01.712" v="3376" actId="20577"/>
          <ac:spMkLst>
            <pc:docMk/>
            <pc:sldMk cId="1446434262" sldId="346"/>
            <ac:spMk id="21" creationId="{B99BDEE7-2320-7A93-0EE5-091AFEC4BFAC}"/>
          </ac:spMkLst>
        </pc:spChg>
        <pc:spChg chg="add mod">
          <ac:chgData name="Marta Makowska (2541231)" userId="8844b283-2a49-4033-9f55-a87d7f2f98a7" providerId="ADAL" clId="{5492F633-1AAB-44C8-A098-F3617B0E0FF6}" dt="2026-10-07T10:09:57.875" v="3241" actId="207"/>
          <ac:spMkLst>
            <pc:docMk/>
            <pc:sldMk cId="1446434262" sldId="346"/>
            <ac:spMk id="22" creationId="{694822C0-D424-3E13-E81F-42F10DDA5551}"/>
          </ac:spMkLst>
        </pc:spChg>
        <pc:spChg chg="add mod">
          <ac:chgData name="Marta Makowska (2541231)" userId="8844b283-2a49-4033-9f55-a87d7f2f98a7" providerId="ADAL" clId="{5492F633-1AAB-44C8-A098-F3617B0E0FF6}" dt="2026-10-07T10:12:56.409" v="3375" actId="20577"/>
          <ac:spMkLst>
            <pc:docMk/>
            <pc:sldMk cId="1446434262" sldId="346"/>
            <ac:spMk id="23" creationId="{E9CC7CCD-5917-4C23-3244-5F2C495706ED}"/>
          </ac:spMkLst>
        </pc:spChg>
        <pc:spChg chg="add mod">
          <ac:chgData name="Marta Makowska (2541231)" userId="8844b283-2a49-4033-9f55-a87d7f2f98a7" providerId="ADAL" clId="{5492F633-1AAB-44C8-A098-F3617B0E0FF6}" dt="2026-10-07T10:24:03.347" v="3428" actId="14100"/>
          <ac:spMkLst>
            <pc:docMk/>
            <pc:sldMk cId="1446434262" sldId="346"/>
            <ac:spMk id="25" creationId="{442D5186-D831-3245-53A5-A3E35989B305}"/>
          </ac:spMkLst>
        </pc:spChg>
        <pc:inkChg chg="add">
          <ac:chgData name="Marta Makowska (2541231)" userId="8844b283-2a49-4033-9f55-a87d7f2f98a7" providerId="ADAL" clId="{5492F633-1AAB-44C8-A098-F3617B0E0FF6}" dt="2026-10-07T10:15:45.139" v="3390" actId="9405"/>
          <ac:inkMkLst>
            <pc:docMk/>
            <pc:sldMk cId="1446434262" sldId="346"/>
            <ac:inkMk id="31" creationId="{B18E788C-27F9-BCD7-FCC1-06192AF619F7}"/>
          </ac:inkMkLst>
        </pc:inkChg>
        <pc:inkChg chg="add mod">
          <ac:chgData name="Marta Makowska (2541231)" userId="8844b283-2a49-4033-9f55-a87d7f2f98a7" providerId="ADAL" clId="{5492F633-1AAB-44C8-A098-F3617B0E0FF6}" dt="2026-10-10T10:53:05.627" v="7354" actId="1076"/>
          <ac:inkMkLst>
            <pc:docMk/>
            <pc:sldMk cId="1446434262" sldId="346"/>
            <ac:inkMk id="40" creationId="{7DBE1324-A878-D424-877A-C70DBF346317}"/>
          </ac:inkMkLst>
        </pc:inkChg>
        <pc:cxnChg chg="add mod">
          <ac:chgData name="Marta Makowska (2541231)" userId="8844b283-2a49-4033-9f55-a87d7f2f98a7" providerId="ADAL" clId="{5492F633-1AAB-44C8-A098-F3617B0E0FF6}" dt="2026-10-10T10:52:24.243" v="7349" actId="14100"/>
          <ac:cxnSpMkLst>
            <pc:docMk/>
            <pc:sldMk cId="1446434262" sldId="346"/>
            <ac:cxnSpMk id="3" creationId="{8026F1CB-0407-8809-98E7-CB88B1995553}"/>
          </ac:cxnSpMkLst>
        </pc:cxnChg>
        <pc:cxnChg chg="add mod">
          <ac:chgData name="Marta Makowska (2541231)" userId="8844b283-2a49-4033-9f55-a87d7f2f98a7" providerId="ADAL" clId="{5492F633-1AAB-44C8-A098-F3617B0E0FF6}" dt="2026-10-10T10:52:12.745" v="7348" actId="14100"/>
          <ac:cxnSpMkLst>
            <pc:docMk/>
            <pc:sldMk cId="1446434262" sldId="346"/>
            <ac:cxnSpMk id="6" creationId="{89173002-C803-557D-9DA2-54181461172C}"/>
          </ac:cxnSpMkLst>
        </pc:cxnChg>
        <pc:cxnChg chg="add mod">
          <ac:chgData name="Marta Makowska (2541231)" userId="8844b283-2a49-4033-9f55-a87d7f2f98a7" providerId="ADAL" clId="{5492F633-1AAB-44C8-A098-F3617B0E0FF6}" dt="2026-10-10T10:52:02.624" v="7346" actId="14100"/>
          <ac:cxnSpMkLst>
            <pc:docMk/>
            <pc:sldMk cId="1446434262" sldId="346"/>
            <ac:cxnSpMk id="8" creationId="{4653706E-7C3A-4FF9-DF7A-3D1BAC985205}"/>
          </ac:cxnSpMkLst>
        </pc:cxnChg>
        <pc:cxnChg chg="add mod">
          <ac:chgData name="Marta Makowska (2541231)" userId="8844b283-2a49-4033-9f55-a87d7f2f98a7" providerId="ADAL" clId="{5492F633-1AAB-44C8-A098-F3617B0E0FF6}" dt="2026-10-07T10:24:57.115" v="3432" actId="208"/>
          <ac:cxnSpMkLst>
            <pc:docMk/>
            <pc:sldMk cId="1446434262" sldId="346"/>
            <ac:cxnSpMk id="10" creationId="{C98DC5C6-E9E8-5F1E-2518-8A919C8B3D5F}"/>
          </ac:cxnSpMkLst>
        </pc:cxnChg>
        <pc:cxnChg chg="add mod">
          <ac:chgData name="Marta Makowska (2541231)" userId="8844b283-2a49-4033-9f55-a87d7f2f98a7" providerId="ADAL" clId="{5492F633-1AAB-44C8-A098-F3617B0E0FF6}" dt="2026-10-07T10:25:01.490" v="3433" actId="208"/>
          <ac:cxnSpMkLst>
            <pc:docMk/>
            <pc:sldMk cId="1446434262" sldId="346"/>
            <ac:cxnSpMk id="12" creationId="{1CEEA480-ACA8-C4DD-308F-B4FB9F53C816}"/>
          </ac:cxnSpMkLst>
        </pc:cxnChg>
        <pc:cxnChg chg="add mod">
          <ac:chgData name="Marta Makowska (2541231)" userId="8844b283-2a49-4033-9f55-a87d7f2f98a7" providerId="ADAL" clId="{5492F633-1AAB-44C8-A098-F3617B0E0FF6}" dt="2026-10-07T10:25:07.262" v="3434" actId="208"/>
          <ac:cxnSpMkLst>
            <pc:docMk/>
            <pc:sldMk cId="1446434262" sldId="346"/>
            <ac:cxnSpMk id="14" creationId="{A12E48DF-3EAE-3073-1DE9-A9A66C85ECCD}"/>
          </ac:cxnSpMkLst>
        </pc:cxnChg>
        <pc:cxnChg chg="add mod">
          <ac:chgData name="Marta Makowska (2541231)" userId="8844b283-2a49-4033-9f55-a87d7f2f98a7" providerId="ADAL" clId="{5492F633-1AAB-44C8-A098-F3617B0E0FF6}" dt="2026-10-07T09:37:13.117" v="2285" actId="14100"/>
          <ac:cxnSpMkLst>
            <pc:docMk/>
            <pc:sldMk cId="1446434262" sldId="346"/>
            <ac:cxnSpMk id="16" creationId="{CABBCA94-F00F-D0DE-55C8-1E823AD92C1E}"/>
          </ac:cxnSpMkLst>
        </pc:cxnChg>
        <pc:cxnChg chg="add mod">
          <ac:chgData name="Marta Makowska (2541231)" userId="8844b283-2a49-4033-9f55-a87d7f2f98a7" providerId="ADAL" clId="{5492F633-1AAB-44C8-A098-F3617B0E0FF6}" dt="2026-10-07T10:15:27.856" v="3389" actId="14100"/>
          <ac:cxnSpMkLst>
            <pc:docMk/>
            <pc:sldMk cId="1446434262" sldId="346"/>
            <ac:cxnSpMk id="29" creationId="{4740EF3A-A6CF-B5AE-D31E-B2A7C3C960FD}"/>
          </ac:cxnSpMkLst>
        </pc:cxnChg>
      </pc:sldChg>
      <pc:sldChg chg="addSp delSp modSp new mod ord">
        <pc:chgData name="Marta Makowska (2541231)" userId="8844b283-2a49-4033-9f55-a87d7f2f98a7" providerId="ADAL" clId="{5492F633-1AAB-44C8-A098-F3617B0E0FF6}" dt="2026-10-10T10:51:20.758" v="7343" actId="14100"/>
        <pc:sldMkLst>
          <pc:docMk/>
          <pc:sldMk cId="1164049648" sldId="347"/>
        </pc:sldMkLst>
        <pc:spChg chg="add mod">
          <ac:chgData name="Marta Makowska (2541231)" userId="8844b283-2a49-4033-9f55-a87d7f2f98a7" providerId="ADAL" clId="{5492F633-1AAB-44C8-A098-F3617B0E0FF6}" dt="2026-09-24T09:45:01.780" v="2255" actId="20577"/>
          <ac:spMkLst>
            <pc:docMk/>
            <pc:sldMk cId="1164049648" sldId="347"/>
            <ac:spMk id="2" creationId="{85BD2F95-40A9-F70B-6D13-BA421757B168}"/>
          </ac:spMkLst>
        </pc:spChg>
        <pc:spChg chg="add mod">
          <ac:chgData name="Marta Makowska (2541231)" userId="8844b283-2a49-4033-9f55-a87d7f2f98a7" providerId="ADAL" clId="{5492F633-1AAB-44C8-A098-F3617B0E0FF6}" dt="2026-09-24T09:52:04.532" v="2259" actId="1076"/>
          <ac:spMkLst>
            <pc:docMk/>
            <pc:sldMk cId="1164049648" sldId="347"/>
            <ac:spMk id="3" creationId="{9AE93577-20D2-F7EC-D76F-A57831B60A01}"/>
          </ac:spMkLst>
        </pc:spChg>
        <pc:spChg chg="add mod">
          <ac:chgData name="Marta Makowska (2541231)" userId="8844b283-2a49-4033-9f55-a87d7f2f98a7" providerId="ADAL" clId="{5492F633-1AAB-44C8-A098-F3617B0E0FF6}" dt="2026-09-24T09:51:58.637" v="2258" actId="1076"/>
          <ac:spMkLst>
            <pc:docMk/>
            <pc:sldMk cId="1164049648" sldId="347"/>
            <ac:spMk id="4" creationId="{1E1744BD-5E0F-74D2-056D-BF7D315E40AE}"/>
          </ac:spMkLst>
        </pc:spChg>
        <pc:spChg chg="add mod">
          <ac:chgData name="Marta Makowska (2541231)" userId="8844b283-2a49-4033-9f55-a87d7f2f98a7" providerId="ADAL" clId="{5492F633-1AAB-44C8-A098-F3617B0E0FF6}" dt="2026-10-10T10:51:20.758" v="7343" actId="14100"/>
          <ac:spMkLst>
            <pc:docMk/>
            <pc:sldMk cId="1164049648" sldId="347"/>
            <ac:spMk id="5" creationId="{DB1E61C7-E8AD-8A11-5C18-B0BDB3696155}"/>
          </ac:spMkLst>
        </pc:spChg>
        <pc:spChg chg="add mod">
          <ac:chgData name="Marta Makowska (2541231)" userId="8844b283-2a49-4033-9f55-a87d7f2f98a7" providerId="ADAL" clId="{5492F633-1AAB-44C8-A098-F3617B0E0FF6}" dt="2026-10-10T10:51:15.962" v="7342" actId="14100"/>
          <ac:spMkLst>
            <pc:docMk/>
            <pc:sldMk cId="1164049648" sldId="347"/>
            <ac:spMk id="10" creationId="{67B7B910-4E4E-A956-3D29-162A170ECD67}"/>
          </ac:spMkLst>
        </pc:spChg>
        <pc:spChg chg="add mod">
          <ac:chgData name="Marta Makowska (2541231)" userId="8844b283-2a49-4033-9f55-a87d7f2f98a7" providerId="ADAL" clId="{5492F633-1AAB-44C8-A098-F3617B0E0FF6}" dt="2026-10-10T10:51:11.287" v="7341" actId="14100"/>
          <ac:spMkLst>
            <pc:docMk/>
            <pc:sldMk cId="1164049648" sldId="347"/>
            <ac:spMk id="11" creationId="{5962EA78-5A7A-73F8-AC36-C22D65566B5C}"/>
          </ac:spMkLst>
        </pc:spChg>
        <pc:spChg chg="add mod">
          <ac:chgData name="Marta Makowska (2541231)" userId="8844b283-2a49-4033-9f55-a87d7f2f98a7" providerId="ADAL" clId="{5492F633-1AAB-44C8-A098-F3617B0E0FF6}" dt="2026-10-10T10:50:53.661" v="7339" actId="14100"/>
          <ac:spMkLst>
            <pc:docMk/>
            <pc:sldMk cId="1164049648" sldId="347"/>
            <ac:spMk id="12" creationId="{D2C41F81-0756-C651-5D0B-716898EFBD5E}"/>
          </ac:spMkLst>
        </pc:spChg>
        <pc:spChg chg="add del">
          <ac:chgData name="Marta Makowska (2541231)" userId="8844b283-2a49-4033-9f55-a87d7f2f98a7" providerId="ADAL" clId="{5492F633-1AAB-44C8-A098-F3617B0E0FF6}" dt="2026-10-10T08:58:53.933" v="5545" actId="11529"/>
          <ac:spMkLst>
            <pc:docMk/>
            <pc:sldMk cId="1164049648" sldId="347"/>
            <ac:spMk id="13" creationId="{375FD449-0803-7846-1D70-038291F7C048}"/>
          </ac:spMkLst>
        </pc:spChg>
        <pc:spChg chg="add mod">
          <ac:chgData name="Marta Makowska (2541231)" userId="8844b283-2a49-4033-9f55-a87d7f2f98a7" providerId="ADAL" clId="{5492F633-1AAB-44C8-A098-F3617B0E0FF6}" dt="2026-10-10T10:50:47.768" v="7338" actId="14100"/>
          <ac:spMkLst>
            <pc:docMk/>
            <pc:sldMk cId="1164049648" sldId="347"/>
            <ac:spMk id="14" creationId="{8B8794F2-32B1-BEAF-C044-67EDD60177F4}"/>
          </ac:spMkLst>
        </pc:spChg>
        <pc:spChg chg="add mod">
          <ac:chgData name="Marta Makowska (2541231)" userId="8844b283-2a49-4033-9f55-a87d7f2f98a7" providerId="ADAL" clId="{5492F633-1AAB-44C8-A098-F3617B0E0FF6}" dt="2026-10-10T10:51:00.237" v="7340" actId="14100"/>
          <ac:spMkLst>
            <pc:docMk/>
            <pc:sldMk cId="1164049648" sldId="347"/>
            <ac:spMk id="15" creationId="{0DD56321-0116-D09A-96C5-E890DF3FC1CF}"/>
          </ac:spMkLst>
        </pc:spChg>
      </pc:sldChg>
      <pc:sldChg chg="addSp delSp modSp new mod modClrScheme chgLayout">
        <pc:chgData name="Marta Makowska (2541231)" userId="8844b283-2a49-4033-9f55-a87d7f2f98a7" providerId="ADAL" clId="{5492F633-1AAB-44C8-A098-F3617B0E0FF6}" dt="2026-10-10T10:14:17.781" v="7069" actId="20577"/>
        <pc:sldMkLst>
          <pc:docMk/>
          <pc:sldMk cId="3437657758" sldId="348"/>
        </pc:sldMkLst>
        <pc:spChg chg="add mod">
          <ac:chgData name="Marta Makowska (2541231)" userId="8844b283-2a49-4033-9f55-a87d7f2f98a7" providerId="ADAL" clId="{5492F633-1AAB-44C8-A098-F3617B0E0FF6}" dt="2026-10-08T09:57:12.977" v="3556" actId="14100"/>
          <ac:spMkLst>
            <pc:docMk/>
            <pc:sldMk cId="3437657758" sldId="348"/>
            <ac:spMk id="2" creationId="{8BEE1FA9-EE6B-6C20-AA95-8B9D451A3AE9}"/>
          </ac:spMkLst>
        </pc:spChg>
        <pc:spChg chg="add mod">
          <ac:chgData name="Marta Makowska (2541231)" userId="8844b283-2a49-4033-9f55-a87d7f2f98a7" providerId="ADAL" clId="{5492F633-1AAB-44C8-A098-F3617B0E0FF6}" dt="2026-10-08T10:38:08.472" v="3589" actId="20577"/>
          <ac:spMkLst>
            <pc:docMk/>
            <pc:sldMk cId="3437657758" sldId="348"/>
            <ac:spMk id="3" creationId="{A504197D-6F16-CF28-01E6-D6AD20BC21DE}"/>
          </ac:spMkLst>
        </pc:spChg>
        <pc:spChg chg="add mod">
          <ac:chgData name="Marta Makowska (2541231)" userId="8844b283-2a49-4033-9f55-a87d7f2f98a7" providerId="ADAL" clId="{5492F633-1AAB-44C8-A098-F3617B0E0FF6}" dt="2026-10-08T10:38:41.929" v="3614" actId="20577"/>
          <ac:spMkLst>
            <pc:docMk/>
            <pc:sldMk cId="3437657758" sldId="348"/>
            <ac:spMk id="4" creationId="{14698363-BC9C-2418-9FB8-F9EF563078FC}"/>
          </ac:spMkLst>
        </pc:spChg>
        <pc:spChg chg="add mod">
          <ac:chgData name="Marta Makowska (2541231)" userId="8844b283-2a49-4033-9f55-a87d7f2f98a7" providerId="ADAL" clId="{5492F633-1AAB-44C8-A098-F3617B0E0FF6}" dt="2026-10-08T10:39:07.315" v="3639" actId="20577"/>
          <ac:spMkLst>
            <pc:docMk/>
            <pc:sldMk cId="3437657758" sldId="348"/>
            <ac:spMk id="5" creationId="{F5CDBB8E-FC0F-FF4E-F187-A6E52E179A06}"/>
          </ac:spMkLst>
        </pc:spChg>
        <pc:spChg chg="add mod">
          <ac:chgData name="Marta Makowska (2541231)" userId="8844b283-2a49-4033-9f55-a87d7f2f98a7" providerId="ADAL" clId="{5492F633-1AAB-44C8-A098-F3617B0E0FF6}" dt="2026-10-08T10:39:13.075" v="3647" actId="20577"/>
          <ac:spMkLst>
            <pc:docMk/>
            <pc:sldMk cId="3437657758" sldId="348"/>
            <ac:spMk id="7" creationId="{6B95020F-D6D9-4E12-1A5C-19E811C33519}"/>
          </ac:spMkLst>
        </pc:spChg>
        <pc:spChg chg="add mod">
          <ac:chgData name="Marta Makowska (2541231)" userId="8844b283-2a49-4033-9f55-a87d7f2f98a7" providerId="ADAL" clId="{5492F633-1AAB-44C8-A098-F3617B0E0FF6}" dt="2026-10-08T10:39:39.810" v="3659" actId="20577"/>
          <ac:spMkLst>
            <pc:docMk/>
            <pc:sldMk cId="3437657758" sldId="348"/>
            <ac:spMk id="10" creationId="{9F0BCBBE-F069-37E5-F809-9DC886AB17A8}"/>
          </ac:spMkLst>
        </pc:spChg>
        <pc:spChg chg="add mod">
          <ac:chgData name="Marta Makowska (2541231)" userId="8844b283-2a49-4033-9f55-a87d7f2f98a7" providerId="ADAL" clId="{5492F633-1AAB-44C8-A098-F3617B0E0FF6}" dt="2026-10-10T10:13:25.860" v="7063" actId="20577"/>
          <ac:spMkLst>
            <pc:docMk/>
            <pc:sldMk cId="3437657758" sldId="348"/>
            <ac:spMk id="11" creationId="{C84FFA92-226E-F3EA-F495-D238F8C0C7E7}"/>
          </ac:spMkLst>
        </pc:spChg>
        <pc:spChg chg="add mod">
          <ac:chgData name="Marta Makowska (2541231)" userId="8844b283-2a49-4033-9f55-a87d7f2f98a7" providerId="ADAL" clId="{5492F633-1AAB-44C8-A098-F3617B0E0FF6}" dt="2026-10-10T08:18:08.363" v="4222" actId="20577"/>
          <ac:spMkLst>
            <pc:docMk/>
            <pc:sldMk cId="3437657758" sldId="348"/>
            <ac:spMk id="12" creationId="{4A69BE76-2421-796C-910F-6C46887F2D82}"/>
          </ac:spMkLst>
        </pc:spChg>
        <pc:spChg chg="add mod">
          <ac:chgData name="Marta Makowska (2541231)" userId="8844b283-2a49-4033-9f55-a87d7f2f98a7" providerId="ADAL" clId="{5492F633-1AAB-44C8-A098-F3617B0E0FF6}" dt="2026-10-10T08:22:54.331" v="4392" actId="313"/>
          <ac:spMkLst>
            <pc:docMk/>
            <pc:sldMk cId="3437657758" sldId="348"/>
            <ac:spMk id="13" creationId="{3EF1D8F2-AD33-08C7-3AB6-DB1BB53B5611}"/>
          </ac:spMkLst>
        </pc:spChg>
        <pc:spChg chg="add mod">
          <ac:chgData name="Marta Makowska (2541231)" userId="8844b283-2a49-4033-9f55-a87d7f2f98a7" providerId="ADAL" clId="{5492F633-1AAB-44C8-A098-F3617B0E0FF6}" dt="2026-10-10T10:14:00.718" v="7066" actId="20577"/>
          <ac:spMkLst>
            <pc:docMk/>
            <pc:sldMk cId="3437657758" sldId="348"/>
            <ac:spMk id="14" creationId="{CA5ECE8F-8E36-C5A4-69B8-840AD9917F47}"/>
          </ac:spMkLst>
        </pc:spChg>
        <pc:spChg chg="add mod">
          <ac:chgData name="Marta Makowska (2541231)" userId="8844b283-2a49-4033-9f55-a87d7f2f98a7" providerId="ADAL" clId="{5492F633-1AAB-44C8-A098-F3617B0E0FF6}" dt="2026-10-10T10:14:17.781" v="7069" actId="20577"/>
          <ac:spMkLst>
            <pc:docMk/>
            <pc:sldMk cId="3437657758" sldId="348"/>
            <ac:spMk id="15" creationId="{F0AB5390-B32E-64D5-FFFE-1538AB3C7A94}"/>
          </ac:spMkLst>
        </pc:spChg>
      </pc:sldChg>
      <pc:sldChg chg="addSp delSp modSp new del mod modClrScheme chgLayout">
        <pc:chgData name="Marta Makowska (2541231)" userId="8844b283-2a49-4033-9f55-a87d7f2f98a7" providerId="ADAL" clId="{5492F633-1AAB-44C8-A098-F3617B0E0FF6}" dt="2026-10-10T10:25:49.422" v="7314" actId="47"/>
        <pc:sldMkLst>
          <pc:docMk/>
          <pc:sldMk cId="2949262363" sldId="349"/>
        </pc:sldMkLst>
        <pc:spChg chg="add del mod ord">
          <ac:chgData name="Marta Makowska (2541231)" userId="8844b283-2a49-4033-9f55-a87d7f2f98a7" providerId="ADAL" clId="{5492F633-1AAB-44C8-A098-F3617B0E0FF6}" dt="2026-10-10T10:22:17.850" v="7227" actId="700"/>
          <ac:spMkLst>
            <pc:docMk/>
            <pc:sldMk cId="2949262363" sldId="349"/>
            <ac:spMk id="2" creationId="{CF2DA14A-A8D4-A074-484C-FED2E78AADE1}"/>
          </ac:spMkLst>
        </pc:spChg>
        <pc:spChg chg="add del mod ord">
          <ac:chgData name="Marta Makowska (2541231)" userId="8844b283-2a49-4033-9f55-a87d7f2f98a7" providerId="ADAL" clId="{5492F633-1AAB-44C8-A098-F3617B0E0FF6}" dt="2026-10-10T10:22:17.850" v="7227" actId="700"/>
          <ac:spMkLst>
            <pc:docMk/>
            <pc:sldMk cId="2949262363" sldId="349"/>
            <ac:spMk id="3" creationId="{F36B04C5-1784-0D3D-AAC7-E8E1B62C2281}"/>
          </ac:spMkLst>
        </pc:spChg>
        <pc:spChg chg="add del mod ord">
          <ac:chgData name="Marta Makowska (2541231)" userId="8844b283-2a49-4033-9f55-a87d7f2f98a7" providerId="ADAL" clId="{5492F633-1AAB-44C8-A098-F3617B0E0FF6}" dt="2026-10-10T10:22:17.850" v="7227" actId="700"/>
          <ac:spMkLst>
            <pc:docMk/>
            <pc:sldMk cId="2949262363" sldId="349"/>
            <ac:spMk id="4" creationId="{9755A9DE-0831-0C1E-25E4-E5950F6BBE7A}"/>
          </ac:spMkLst>
        </pc:spChg>
        <pc:spChg chg="add del mod ord">
          <ac:chgData name="Marta Makowska (2541231)" userId="8844b283-2a49-4033-9f55-a87d7f2f98a7" providerId="ADAL" clId="{5492F633-1AAB-44C8-A098-F3617B0E0FF6}" dt="2026-10-10T10:22:27.676" v="7228" actId="700"/>
          <ac:spMkLst>
            <pc:docMk/>
            <pc:sldMk cId="2949262363" sldId="349"/>
            <ac:spMk id="5" creationId="{912DC1C3-0F20-2BB9-8E0B-D18FC34D8C49}"/>
          </ac:spMkLst>
        </pc:spChg>
        <pc:spChg chg="add del mod ord">
          <ac:chgData name="Marta Makowska (2541231)" userId="8844b283-2a49-4033-9f55-a87d7f2f98a7" providerId="ADAL" clId="{5492F633-1AAB-44C8-A098-F3617B0E0FF6}" dt="2026-10-10T10:22:27.676" v="7228" actId="700"/>
          <ac:spMkLst>
            <pc:docMk/>
            <pc:sldMk cId="2949262363" sldId="349"/>
            <ac:spMk id="6" creationId="{15758F52-BEA8-8783-143C-59A5F77863A3}"/>
          </ac:spMkLst>
        </pc:spChg>
        <pc:spChg chg="add del mod ord">
          <ac:chgData name="Marta Makowska (2541231)" userId="8844b283-2a49-4033-9f55-a87d7f2f98a7" providerId="ADAL" clId="{5492F633-1AAB-44C8-A098-F3617B0E0FF6}" dt="2026-10-10T10:22:27.676" v="7228" actId="700"/>
          <ac:spMkLst>
            <pc:docMk/>
            <pc:sldMk cId="2949262363" sldId="349"/>
            <ac:spMk id="7" creationId="{B3A2D81F-10B6-03EB-046A-7A7B483946EC}"/>
          </ac:spMkLst>
        </pc:spChg>
        <pc:spChg chg="add mod ord">
          <ac:chgData name="Marta Makowska (2541231)" userId="8844b283-2a49-4033-9f55-a87d7f2f98a7" providerId="ADAL" clId="{5492F633-1AAB-44C8-A098-F3617B0E0FF6}" dt="2026-10-10T10:24:20.471" v="7313" actId="20577"/>
          <ac:spMkLst>
            <pc:docMk/>
            <pc:sldMk cId="2949262363" sldId="349"/>
            <ac:spMk id="8" creationId="{49540CC1-3B5E-DB22-D731-112ECFDD351A}"/>
          </ac:spMkLst>
        </pc:spChg>
      </pc:sldChg>
      <pc:sldMasterChg chg="delSldLayout">
        <pc:chgData name="Marta Makowska (2541231)" userId="8844b283-2a49-4033-9f55-a87d7f2f98a7" providerId="ADAL" clId="{5492F633-1AAB-44C8-A098-F3617B0E0FF6}" dt="2026-10-10T09:43:16.668" v="6724" actId="47"/>
        <pc:sldMasterMkLst>
          <pc:docMk/>
          <pc:sldMasterMk cId="3001325020" sldId="2147483813"/>
        </pc:sldMasterMkLst>
        <pc:sldLayoutChg chg="del">
          <pc:chgData name="Marta Makowska (2541231)" userId="8844b283-2a49-4033-9f55-a87d7f2f98a7" providerId="ADAL" clId="{5492F633-1AAB-44C8-A098-F3617B0E0FF6}" dt="2026-10-10T09:43:12.241" v="6722" actId="47"/>
          <pc:sldLayoutMkLst>
            <pc:docMk/>
            <pc:sldMasterMk cId="3001325020" sldId="2147483813"/>
            <pc:sldLayoutMk cId="2983977787" sldId="2147483844"/>
          </pc:sldLayoutMkLst>
        </pc:sldLayoutChg>
        <pc:sldLayoutChg chg="del">
          <pc:chgData name="Marta Makowska (2541231)" userId="8844b283-2a49-4033-9f55-a87d7f2f98a7" providerId="ADAL" clId="{5492F633-1AAB-44C8-A098-F3617B0E0FF6}" dt="2026-10-10T09:43:10.496" v="6721" actId="47"/>
          <pc:sldLayoutMkLst>
            <pc:docMk/>
            <pc:sldMasterMk cId="3001325020" sldId="2147483813"/>
            <pc:sldLayoutMk cId="1197107915" sldId="2147483846"/>
          </pc:sldLayoutMkLst>
        </pc:sldLayoutChg>
        <pc:sldLayoutChg chg="del">
          <pc:chgData name="Marta Makowska (2541231)" userId="8844b283-2a49-4033-9f55-a87d7f2f98a7" providerId="ADAL" clId="{5492F633-1AAB-44C8-A098-F3617B0E0FF6}" dt="2026-10-10T09:43:13.598" v="6723" actId="47"/>
          <pc:sldLayoutMkLst>
            <pc:docMk/>
            <pc:sldMasterMk cId="3001325020" sldId="2147483813"/>
            <pc:sldLayoutMk cId="1830394255" sldId="2147483847"/>
          </pc:sldLayoutMkLst>
        </pc:sldLayoutChg>
        <pc:sldLayoutChg chg="del">
          <pc:chgData name="Marta Makowska (2541231)" userId="8844b283-2a49-4033-9f55-a87d7f2f98a7" providerId="ADAL" clId="{5492F633-1AAB-44C8-A098-F3617B0E0FF6}" dt="2026-10-10T09:43:16.668" v="6724" actId="47"/>
          <pc:sldLayoutMkLst>
            <pc:docMk/>
            <pc:sldMasterMk cId="3001325020" sldId="2147483813"/>
            <pc:sldLayoutMk cId="1422687361" sldId="2147483848"/>
          </pc:sldLayoutMkLst>
        </pc:sldLayoutChg>
      </pc:sldMasterChg>
    </pc:docChg>
  </pc:docChgLst>
  <pc:docChgLst>
    <pc:chgData name="Marta Makowska (2541231)" userId="S::2541231@student.uwtsd.ac.uk::8844b283-2a49-4033-9f55-a87d7f2f98a7" providerId="AD" clId="Web-{D4981213-28BA-20F4-76D5-F7E1753B17B2}"/>
    <pc:docChg chg="modSld">
      <pc:chgData name="Marta Makowska (2541231)" userId="S::2541231@student.uwtsd.ac.uk::8844b283-2a49-4033-9f55-a87d7f2f98a7" providerId="AD" clId="Web-{D4981213-28BA-20F4-76D5-F7E1753B17B2}" dt="2026-10-10T10:45:29.993" v="9" actId="14100"/>
      <pc:docMkLst>
        <pc:docMk/>
      </pc:docMkLst>
      <pc:sldChg chg="modSp">
        <pc:chgData name="Marta Makowska (2541231)" userId="S::2541231@student.uwtsd.ac.uk::8844b283-2a49-4033-9f55-a87d7f2f98a7" providerId="AD" clId="Web-{D4981213-28BA-20F4-76D5-F7E1753B17B2}" dt="2026-10-10T10:44:10.272" v="0" actId="14100"/>
        <pc:sldMkLst>
          <pc:docMk/>
          <pc:sldMk cId="520594114" sldId="337"/>
        </pc:sldMkLst>
        <pc:spChg chg="mod">
          <ac:chgData name="Marta Makowska (2541231)" userId="S::2541231@student.uwtsd.ac.uk::8844b283-2a49-4033-9f55-a87d7f2f98a7" providerId="AD" clId="Web-{D4981213-28BA-20F4-76D5-F7E1753B17B2}" dt="2026-10-10T10:44:10.272" v="0" actId="14100"/>
          <ac:spMkLst>
            <pc:docMk/>
            <pc:sldMk cId="520594114" sldId="337"/>
            <ac:spMk id="37" creationId="{E4A54726-4483-4264-B2EC-04C460B0BD95}"/>
          </ac:spMkLst>
        </pc:spChg>
      </pc:sldChg>
      <pc:sldChg chg="modSp">
        <pc:chgData name="Marta Makowska (2541231)" userId="S::2541231@student.uwtsd.ac.uk::8844b283-2a49-4033-9f55-a87d7f2f98a7" providerId="AD" clId="Web-{D4981213-28BA-20F4-76D5-F7E1753B17B2}" dt="2026-10-10T10:45:29.993" v="9" actId="14100"/>
        <pc:sldMkLst>
          <pc:docMk/>
          <pc:sldMk cId="1446434262" sldId="346"/>
        </pc:sldMkLst>
        <pc:spChg chg="mod">
          <ac:chgData name="Marta Makowska (2541231)" userId="S::2541231@student.uwtsd.ac.uk::8844b283-2a49-4033-9f55-a87d7f2f98a7" providerId="AD" clId="Web-{D4981213-28BA-20F4-76D5-F7E1753B17B2}" dt="2026-10-10T10:45:29.993" v="9" actId="14100"/>
          <ac:spMkLst>
            <pc:docMk/>
            <pc:sldMk cId="1446434262" sldId="346"/>
            <ac:spMk id="15" creationId="{1754AD64-91E1-BD60-16C3-65B7CE334FE4}"/>
          </ac:spMkLst>
        </pc:spChg>
        <pc:spChg chg="mod">
          <ac:chgData name="Marta Makowska (2541231)" userId="S::2541231@student.uwtsd.ac.uk::8844b283-2a49-4033-9f55-a87d7f2f98a7" providerId="AD" clId="Web-{D4981213-28BA-20F4-76D5-F7E1753B17B2}" dt="2026-10-10T10:45:14.508" v="7" actId="14100"/>
          <ac:spMkLst>
            <pc:docMk/>
            <pc:sldMk cId="1446434262" sldId="346"/>
            <ac:spMk id="18" creationId="{5BC67C44-8027-DB7C-A01E-110709DAE5A5}"/>
          </ac:spMkLst>
        </pc:spChg>
        <pc:spChg chg="mod">
          <ac:chgData name="Marta Makowska (2541231)" userId="S::2541231@student.uwtsd.ac.uk::8844b283-2a49-4033-9f55-a87d7f2f98a7" providerId="AD" clId="Web-{D4981213-28BA-20F4-76D5-F7E1753B17B2}" dt="2026-10-10T10:45:23.556" v="8" actId="14100"/>
          <ac:spMkLst>
            <pc:docMk/>
            <pc:sldMk cId="1446434262" sldId="346"/>
            <ac:spMk id="19" creationId="{54403241-4D7A-A4A7-9A33-723B73839477}"/>
          </ac:spMkLst>
        </pc:spChg>
      </pc:sldChg>
      <pc:sldChg chg="modSp">
        <pc:chgData name="Marta Makowska (2541231)" userId="S::2541231@student.uwtsd.ac.uk::8844b283-2a49-4033-9f55-a87d7f2f98a7" providerId="AD" clId="Web-{D4981213-28BA-20F4-76D5-F7E1753B17B2}" dt="2026-10-10T10:45:02.336" v="6" actId="14100"/>
        <pc:sldMkLst>
          <pc:docMk/>
          <pc:sldMk cId="1164049648" sldId="347"/>
        </pc:sldMkLst>
        <pc:spChg chg="mod">
          <ac:chgData name="Marta Makowska (2541231)" userId="S::2541231@student.uwtsd.ac.uk::8844b283-2a49-4033-9f55-a87d7f2f98a7" providerId="AD" clId="Web-{D4981213-28BA-20F4-76D5-F7E1753B17B2}" dt="2026-10-10T10:45:02.336" v="6" actId="14100"/>
          <ac:spMkLst>
            <pc:docMk/>
            <pc:sldMk cId="1164049648" sldId="347"/>
            <ac:spMk id="2" creationId="{85BD2F95-40A9-F70B-6D13-BA421757B168}"/>
          </ac:spMkLst>
        </pc:spChg>
      </pc:sldChg>
      <pc:sldChg chg="modSp">
        <pc:chgData name="Marta Makowska (2541231)" userId="S::2541231@student.uwtsd.ac.uk::8844b283-2a49-4033-9f55-a87d7f2f98a7" providerId="AD" clId="Web-{D4981213-28BA-20F4-76D5-F7E1753B17B2}" dt="2026-10-10T10:44:26.444" v="2" actId="1076"/>
        <pc:sldMkLst>
          <pc:docMk/>
          <pc:sldMk cId="3437657758" sldId="348"/>
        </pc:sldMkLst>
        <pc:spChg chg="mod">
          <ac:chgData name="Marta Makowska (2541231)" userId="S::2541231@student.uwtsd.ac.uk::8844b283-2a49-4033-9f55-a87d7f2f98a7" providerId="AD" clId="Web-{D4981213-28BA-20F4-76D5-F7E1753B17B2}" dt="2026-10-10T10:44:26.444" v="2" actId="1076"/>
          <ac:spMkLst>
            <pc:docMk/>
            <pc:sldMk cId="3437657758" sldId="348"/>
            <ac:spMk id="2" creationId="{8BEE1FA9-EE6B-6C20-AA95-8B9D451A3AE9}"/>
          </ac:spMkLst>
        </pc:spChg>
      </pc:sldChg>
    </pc:docChg>
  </pc:docChgLst>
  <pc:docChgLst>
    <pc:chgData name="Marta Makowska (2541231)" userId="S::2541231@student.uwtsd.ac.uk::8844b283-2a49-4033-9f55-a87d7f2f98a7" providerId="AD" clId="Web-{EC3DEC2C-1EDC-858D-1B1A-C7F2B9AE21B5}"/>
    <pc:docChg chg="modSld">
      <pc:chgData name="Marta Makowska (2541231)" userId="S::2541231@student.uwtsd.ac.uk::8844b283-2a49-4033-9f55-a87d7f2f98a7" providerId="AD" clId="Web-{EC3DEC2C-1EDC-858D-1B1A-C7F2B9AE21B5}" dt="2026-10-10T09:49:09.778" v="0" actId="20577"/>
      <pc:docMkLst>
        <pc:docMk/>
      </pc:docMkLst>
      <pc:sldChg chg="modSp">
        <pc:chgData name="Marta Makowska (2541231)" userId="S::2541231@student.uwtsd.ac.uk::8844b283-2a49-4033-9f55-a87d7f2f98a7" providerId="AD" clId="Web-{EC3DEC2C-1EDC-858D-1B1A-C7F2B9AE21B5}" dt="2026-10-10T09:49:09.778" v="0" actId="20577"/>
        <pc:sldMkLst>
          <pc:docMk/>
          <pc:sldMk cId="520594114" sldId="337"/>
        </pc:sldMkLst>
        <pc:spChg chg="mod">
          <ac:chgData name="Marta Makowska (2541231)" userId="S::2541231@student.uwtsd.ac.uk::8844b283-2a49-4033-9f55-a87d7f2f98a7" providerId="AD" clId="Web-{EC3DEC2C-1EDC-858D-1B1A-C7F2B9AE21B5}" dt="2026-10-10T09:49:09.778" v="0" actId="20577"/>
          <ac:spMkLst>
            <pc:docMk/>
            <pc:sldMk cId="520594114" sldId="337"/>
            <ac:spMk id="37" creationId="{E4A54726-4483-4264-B2EC-04C460B0BD9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F03B4C-7222-461B-BA71-2B563A44950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6015D50-859B-4A21-BBA7-D227472F19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51ED0-8724-4321-9903-1B6C4397769A}" type="datetimeFigureOut">
              <a:rPr lang="en-US" smtClean="0"/>
              <a:t>10/10/2026</a:t>
            </a:fld>
            <a:endParaRPr lang="en-US"/>
          </a:p>
        </p:txBody>
      </p:sp>
      <p:sp>
        <p:nvSpPr>
          <p:cNvPr id="4" name="Footer Placeholder 3">
            <a:extLst>
              <a:ext uri="{FF2B5EF4-FFF2-40B4-BE49-F238E27FC236}">
                <a16:creationId xmlns:a16="http://schemas.microsoft.com/office/drawing/2014/main" id="{B414EAD1-5CAB-421B-B5BB-2FAE33EA58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83925FF-73DD-4112-9C15-8EAFF2E8C9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E6D71AD-4225-439B-B0AF-FF523CEDEDCF}" type="slidenum">
              <a:rPr lang="en-US" smtClean="0"/>
              <a:t>‹#›</a:t>
            </a:fld>
            <a:endParaRPr lang="en-US"/>
          </a:p>
        </p:txBody>
      </p:sp>
    </p:spTree>
    <p:extLst>
      <p:ext uri="{BB962C8B-B14F-4D97-AF65-F5344CB8AC3E}">
        <p14:creationId xmlns:p14="http://schemas.microsoft.com/office/powerpoint/2010/main" val="190603840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0:15:45.139"/>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0:18:15.153"/>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0 33 0,'25537'0'0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778D-F34E-4BE4-9B6B-598D2E739C81}"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53C36-AE66-42A1-BA56-51FF7F8C862C}" type="slidenum">
              <a:rPr lang="en-US" smtClean="0"/>
              <a:t>‹#›</a:t>
            </a:fld>
            <a:endParaRPr lang="en-US"/>
          </a:p>
        </p:txBody>
      </p:sp>
    </p:spTree>
    <p:extLst>
      <p:ext uri="{BB962C8B-B14F-4D97-AF65-F5344CB8AC3E}">
        <p14:creationId xmlns:p14="http://schemas.microsoft.com/office/powerpoint/2010/main" val="194638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553C36-AE66-42A1-BA56-51FF7F8C862C}" type="slidenum">
              <a:rPr lang="en-US" smtClean="0"/>
              <a:t>4</a:t>
            </a:fld>
            <a:endParaRPr lang="en-US"/>
          </a:p>
        </p:txBody>
      </p:sp>
    </p:spTree>
    <p:extLst>
      <p:ext uri="{BB962C8B-B14F-4D97-AF65-F5344CB8AC3E}">
        <p14:creationId xmlns:p14="http://schemas.microsoft.com/office/powerpoint/2010/main" val="1401806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0616FFC6-B6FD-417B-BDE1-C6395267D6DB}" type="datetimeFigureOut">
              <a:rPr lang="en-US" smtClean="0"/>
              <a:t>10/10/2026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9250764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79213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US"/>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0616FFC6-B6FD-417B-BDE1-C6395267D6DB}" type="datetimeFigureOut">
              <a:rPr lang="en-US" smtClean="0"/>
              <a:t>10/10/2026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32045499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0457493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83992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2536307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122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64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4509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576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0616FFC6-B6FD-417B-BDE1-C6395267D6DB}" type="datetimeFigureOut">
              <a:rPr lang="en-US" smtClean="0"/>
              <a:t>10/10/2026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511923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012942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64640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205454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1762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0755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37546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0616FFC6-B6FD-417B-BDE1-C6395267D6DB}" type="datetimeFigureOut">
              <a:rPr lang="en-US" smtClean="0"/>
              <a:t>10/10/2026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94A09A9-5501-47C1-A89A-A340965A2BE2}"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40248188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8892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5335761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3003054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499436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9690576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0341143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3792106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2208238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0920506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cSld name="1_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0616FFC6-B6FD-417B-BDE1-C6395267D6DB}" type="datetimeFigureOut">
              <a:rPr lang="en-US" smtClean="0"/>
              <a:t>10/10/2026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US"/>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7846084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973E97-A796-4836-82F6-8A280A57BA6B}"/>
              </a:ext>
            </a:extLst>
          </p:cNvPr>
          <p:cNvSpPr/>
          <p:nvPr userDrawn="1"/>
        </p:nvSpPr>
        <p:spPr>
          <a:xfrm>
            <a:off x="5660112" y="0"/>
            <a:ext cx="652883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0DAEE-CCDB-4627-925B-879F83B1F308}"/>
              </a:ext>
            </a:extLst>
          </p:cNvPr>
          <p:cNvSpPr>
            <a:spLocks noGrp="1"/>
          </p:cNvSpPr>
          <p:nvPr>
            <p:ph type="title"/>
          </p:nvPr>
        </p:nvSpPr>
        <p:spPr>
          <a:xfrm>
            <a:off x="6374166" y="610485"/>
            <a:ext cx="5103661" cy="1371600"/>
          </a:xfrm>
        </p:spPr>
        <p:txBody>
          <a:bodyPr>
            <a:normAutofit/>
          </a:bodyPr>
          <a:lstStyle>
            <a:lvl1pPr>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3B9F23A9-0519-4A39-A9F9-F965C17D58A0}"/>
              </a:ext>
            </a:extLst>
          </p:cNvPr>
          <p:cNvSpPr/>
          <p:nvPr userDrawn="1"/>
        </p:nvSpPr>
        <p:spPr>
          <a:xfrm>
            <a:off x="5981848" y="320040"/>
            <a:ext cx="5888736" cy="6217920"/>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9" name="Date Placeholder 6">
            <a:extLst>
              <a:ext uri="{FF2B5EF4-FFF2-40B4-BE49-F238E27FC236}">
                <a16:creationId xmlns:a16="http://schemas.microsoft.com/office/drawing/2014/main" id="{F3EB17D9-2389-4D1F-AC98-7CC3F79840B2}"/>
              </a:ext>
            </a:extLst>
          </p:cNvPr>
          <p:cNvSpPr txBox="1">
            <a:spLocks/>
          </p:cNvSpPr>
          <p:nvPr userDrawn="1"/>
        </p:nvSpPr>
        <p:spPr>
          <a:xfrm>
            <a:off x="7554616" y="383781"/>
            <a:ext cx="2743200"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solidFill>
                  <a:schemeClr val="bg1"/>
                </a:solidFill>
              </a:rPr>
              <a:t>20XX</a:t>
            </a:r>
          </a:p>
        </p:txBody>
      </p:sp>
      <p:sp>
        <p:nvSpPr>
          <p:cNvPr id="11" name="Footer Placeholder 7">
            <a:extLst>
              <a:ext uri="{FF2B5EF4-FFF2-40B4-BE49-F238E27FC236}">
                <a16:creationId xmlns:a16="http://schemas.microsoft.com/office/drawing/2014/main" id="{40E55EFF-7AC0-4ACD-B826-CA1E384CCF4C}"/>
              </a:ext>
            </a:extLst>
          </p:cNvPr>
          <p:cNvSpPr txBox="1">
            <a:spLocks/>
          </p:cNvSpPr>
          <p:nvPr userDrawn="1"/>
        </p:nvSpPr>
        <p:spPr>
          <a:xfrm>
            <a:off x="6303580" y="6214535"/>
            <a:ext cx="4696948" cy="256032"/>
          </a:xfrm>
          <a:prstGeom prst="rect">
            <a:avLst/>
          </a:prstGeom>
        </p:spPr>
        <p:txBody>
          <a:bodyPr vert="horz" lIns="91440" tIns="45720" rIns="91440" bIns="45720" rtlCol="0" anchor="b"/>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solidFill>
                  <a:schemeClr val="bg1"/>
                </a:solidFill>
              </a:rPr>
              <a:t>Sample Footer Text</a:t>
            </a:r>
          </a:p>
        </p:txBody>
      </p:sp>
      <p:sp>
        <p:nvSpPr>
          <p:cNvPr id="12" name="Slide Number Placeholder 8">
            <a:extLst>
              <a:ext uri="{FF2B5EF4-FFF2-40B4-BE49-F238E27FC236}">
                <a16:creationId xmlns:a16="http://schemas.microsoft.com/office/drawing/2014/main" id="{C6C2D606-DD47-4DA7-AF9B-9A8E401BCAFF}"/>
              </a:ext>
            </a:extLst>
          </p:cNvPr>
          <p:cNvSpPr txBox="1">
            <a:spLocks/>
          </p:cNvSpPr>
          <p:nvPr userDrawn="1"/>
        </p:nvSpPr>
        <p:spPr>
          <a:xfrm>
            <a:off x="11104451" y="6214535"/>
            <a:ext cx="605266"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4B7E4EF-A1BD-40F4-AB7B-04F084DD991D}" type="slidenum">
              <a:rPr lang="en-US" smtClean="0">
                <a:solidFill>
                  <a:schemeClr val="bg1"/>
                </a:solidFill>
              </a:rPr>
              <a:pPr/>
              <a:t>‹#›</a:t>
            </a:fld>
            <a:endParaRPr lang="en-US">
              <a:solidFill>
                <a:schemeClr val="bg1"/>
              </a:solidFill>
            </a:endParaRPr>
          </a:p>
        </p:txBody>
      </p:sp>
      <p:sp>
        <p:nvSpPr>
          <p:cNvPr id="15" name="Picture Placeholder 14">
            <a:extLst>
              <a:ext uri="{FF2B5EF4-FFF2-40B4-BE49-F238E27FC236}">
                <a16:creationId xmlns:a16="http://schemas.microsoft.com/office/drawing/2014/main" id="{6623DC60-EE1A-4367-A357-5F11D942252B}"/>
              </a:ext>
            </a:extLst>
          </p:cNvPr>
          <p:cNvSpPr>
            <a:spLocks noGrp="1"/>
          </p:cNvSpPr>
          <p:nvPr>
            <p:ph type="pic" sz="quarter" idx="10"/>
          </p:nvPr>
        </p:nvSpPr>
        <p:spPr>
          <a:xfrm>
            <a:off x="0" y="0"/>
            <a:ext cx="5659438" cy="6858000"/>
          </a:xfrm>
        </p:spPr>
        <p:txBody>
          <a:bodyPr/>
          <a:lstStyle/>
          <a:p>
            <a:r>
              <a:rPr lang="en-GB"/>
              <a:t>Click icon to add picture</a:t>
            </a:r>
            <a:endParaRPr lang="en-US"/>
          </a:p>
        </p:txBody>
      </p:sp>
      <p:sp>
        <p:nvSpPr>
          <p:cNvPr id="5" name="Content Placeholder 4">
            <a:extLst>
              <a:ext uri="{FF2B5EF4-FFF2-40B4-BE49-F238E27FC236}">
                <a16:creationId xmlns:a16="http://schemas.microsoft.com/office/drawing/2014/main" id="{7095E6F1-8633-46DB-A612-89A5079F7EF4}"/>
              </a:ext>
            </a:extLst>
          </p:cNvPr>
          <p:cNvSpPr>
            <a:spLocks noGrp="1"/>
          </p:cNvSpPr>
          <p:nvPr>
            <p:ph sz="quarter" idx="11"/>
          </p:nvPr>
        </p:nvSpPr>
        <p:spPr>
          <a:xfrm>
            <a:off x="6372625" y="2108844"/>
            <a:ext cx="5103812" cy="3790950"/>
          </a:xfr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2925387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1_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C4A46BB-9B50-4F09-9059-DA78048129D4}"/>
              </a:ext>
            </a:extLst>
          </p:cNvPr>
          <p:cNvSpPr/>
          <p:nvPr userDrawn="1"/>
        </p:nvSpPr>
        <p:spPr>
          <a:xfrm>
            <a:off x="5695067" y="1808532"/>
            <a:ext cx="5452527" cy="3240936"/>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6033793" y="2735221"/>
            <a:ext cx="4775075" cy="851219"/>
          </a:xfrm>
        </p:spPr>
        <p:txBody>
          <a:bodyPr/>
          <a:lstStyle>
            <a:lvl1pPr algn="ctr">
              <a:defRPr>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DDF1FF2-5B9A-4BE9-AD3C-F215F0D25F7A}"/>
              </a:ext>
            </a:extLst>
          </p:cNvPr>
          <p:cNvSpPr/>
          <p:nvPr userDrawn="1"/>
        </p:nvSpPr>
        <p:spPr>
          <a:xfrm>
            <a:off x="5861010" y="1975104"/>
            <a:ext cx="5120640" cy="2907792"/>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9" name="Subtitle 2">
            <a:extLst>
              <a:ext uri="{FF2B5EF4-FFF2-40B4-BE49-F238E27FC236}">
                <a16:creationId xmlns:a16="http://schemas.microsoft.com/office/drawing/2014/main" id="{04FC6A22-F9EC-4E20-B9CC-F012FA8E4C27}"/>
              </a:ext>
            </a:extLst>
          </p:cNvPr>
          <p:cNvSpPr>
            <a:spLocks noGrp="1"/>
          </p:cNvSpPr>
          <p:nvPr>
            <p:ph type="subTitle" idx="1"/>
          </p:nvPr>
        </p:nvSpPr>
        <p:spPr>
          <a:xfrm>
            <a:off x="6033793" y="3995988"/>
            <a:ext cx="4775075" cy="559656"/>
          </a:xfrm>
        </p:spPr>
        <p:txBody>
          <a:bodyPr/>
          <a:lstStyle>
            <a:lvl1pPr marL="0" indent="0" algn="ctr">
              <a:buNone/>
              <a:defRPr>
                <a:solidFill>
                  <a:schemeClr val="bg1"/>
                </a:solidFill>
              </a:defRPr>
            </a:lvl1pPr>
          </a:lstStyle>
          <a:p>
            <a:r>
              <a:rPr lang="en-GB">
                <a:solidFill>
                  <a:schemeClr val="tx1"/>
                </a:solidFill>
              </a:rPr>
              <a:t>Click to edit Master subtitle style</a:t>
            </a:r>
            <a:endParaRPr lang="en-US">
              <a:solidFill>
                <a:schemeClr val="tx1"/>
              </a:solidFill>
            </a:endParaRPr>
          </a:p>
        </p:txBody>
      </p:sp>
      <p:sp>
        <p:nvSpPr>
          <p:cNvPr id="10" name="Date Placeholder 17">
            <a:extLst>
              <a:ext uri="{FF2B5EF4-FFF2-40B4-BE49-F238E27FC236}">
                <a16:creationId xmlns:a16="http://schemas.microsoft.com/office/drawing/2014/main" id="{ABF19E1F-D7E9-4D44-9873-8D8DDC338F7E}"/>
              </a:ext>
            </a:extLst>
          </p:cNvPr>
          <p:cNvSpPr txBox="1">
            <a:spLocks/>
          </p:cNvSpPr>
          <p:nvPr userDrawn="1"/>
        </p:nvSpPr>
        <p:spPr>
          <a:xfrm>
            <a:off x="7369770" y="2040249"/>
            <a:ext cx="2103120" cy="315209"/>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a:solidFill>
                  <a:schemeClr val="bg1"/>
                </a:solidFill>
              </a:rPr>
              <a:t>20XX</a:t>
            </a:r>
          </a:p>
        </p:txBody>
      </p:sp>
      <p:sp>
        <p:nvSpPr>
          <p:cNvPr id="22" name="Picture Placeholder 21">
            <a:extLst>
              <a:ext uri="{FF2B5EF4-FFF2-40B4-BE49-F238E27FC236}">
                <a16:creationId xmlns:a16="http://schemas.microsoft.com/office/drawing/2014/main" id="{93C72E99-B7BE-4F82-AD93-38765570DB39}"/>
              </a:ext>
            </a:extLst>
          </p:cNvPr>
          <p:cNvSpPr>
            <a:spLocks noGrp="1"/>
          </p:cNvSpPr>
          <p:nvPr>
            <p:ph type="pic" sz="quarter" idx="10"/>
          </p:nvPr>
        </p:nvSpPr>
        <p:spPr>
          <a:xfrm>
            <a:off x="0" y="0"/>
            <a:ext cx="12192000" cy="6858000"/>
          </a:xfrm>
          <a:custGeom>
            <a:avLst/>
            <a:gdLst>
              <a:gd name="connsiteX0" fmla="*/ 5695067 w 12192000"/>
              <a:gd name="connsiteY0" fmla="*/ 1808532 h 6858000"/>
              <a:gd name="connsiteX1" fmla="*/ 5695067 w 12192000"/>
              <a:gd name="connsiteY1" fmla="*/ 5049468 h 6858000"/>
              <a:gd name="connsiteX2" fmla="*/ 11147594 w 12192000"/>
              <a:gd name="connsiteY2" fmla="*/ 5049468 h 6858000"/>
              <a:gd name="connsiteX3" fmla="*/ 11147594 w 12192000"/>
              <a:gd name="connsiteY3" fmla="*/ 180853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695067" y="1808532"/>
                </a:moveTo>
                <a:lnTo>
                  <a:pt x="5695067" y="5049468"/>
                </a:lnTo>
                <a:lnTo>
                  <a:pt x="11147594" y="5049468"/>
                </a:lnTo>
                <a:lnTo>
                  <a:pt x="11147594" y="1808532"/>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a:p>
        </p:txBody>
      </p:sp>
    </p:spTree>
    <p:extLst>
      <p:ext uri="{BB962C8B-B14F-4D97-AF65-F5344CB8AC3E}">
        <p14:creationId xmlns:p14="http://schemas.microsoft.com/office/powerpoint/2010/main" val="41871947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1_Quot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24342A2-B2E9-4AE9-9AFD-C5F77777E326}"/>
              </a:ext>
              <a:ext uri="{C183D7F6-B498-43B3-948B-1728B52AA6E4}">
                <adec:decorative xmlns:adec="http://schemas.microsoft.com/office/drawing/2017/decorative" val="1"/>
              </a:ext>
            </a:extLst>
          </p:cNvPr>
          <p:cNvSpPr/>
          <p:nvPr userDrawn="1"/>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9" name="Rectangle 18">
            <a:extLst>
              <a:ext uri="{FF2B5EF4-FFF2-40B4-BE49-F238E27FC236}">
                <a16:creationId xmlns:a16="http://schemas.microsoft.com/office/drawing/2014/main" id="{C086CEFC-AE66-4E11-8B5A-880177E1278E}"/>
              </a:ext>
              <a:ext uri="{C183D7F6-B498-43B3-948B-1728B52AA6E4}">
                <adec:decorative xmlns:adec="http://schemas.microsoft.com/office/drawing/2017/decorative" val="1"/>
              </a:ext>
            </a:extLst>
          </p:cNvPr>
          <p:cNvSpPr/>
          <p:nvPr userDrawn="1"/>
        </p:nvSpPr>
        <p:spPr>
          <a:xfrm>
            <a:off x="616737" y="621793"/>
            <a:ext cx="6651809" cy="5614416"/>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078158" y="2100942"/>
            <a:ext cx="5716339" cy="2290607"/>
          </a:xfrm>
        </p:spPr>
        <p:txBody>
          <a:bodyPr anchor="b"/>
          <a:lstStyle>
            <a:lvl1pPr algn="ctr">
              <a:defRPr>
                <a:solidFill>
                  <a:schemeClr val="bg1"/>
                </a:solidFill>
              </a:defRPr>
            </a:lvl1pPr>
          </a:lstStyle>
          <a:p>
            <a:r>
              <a:rPr lang="en-GB"/>
              <a:t>Click to edit Master title style</a:t>
            </a:r>
            <a:endParaRPr lang="en-US"/>
          </a:p>
        </p:txBody>
      </p:sp>
      <p:sp>
        <p:nvSpPr>
          <p:cNvPr id="23" name="Rectangle 22">
            <a:extLst>
              <a:ext uri="{FF2B5EF4-FFF2-40B4-BE49-F238E27FC236}">
                <a16:creationId xmlns:a16="http://schemas.microsoft.com/office/drawing/2014/main" id="{6EB1E9D9-0DDD-4554-A021-4FE50439A138}"/>
              </a:ext>
              <a:ext uri="{C183D7F6-B498-43B3-948B-1728B52AA6E4}">
                <adec:decorative xmlns:adec="http://schemas.microsoft.com/office/drawing/2017/decorative" val="1"/>
              </a:ext>
            </a:extLst>
          </p:cNvPr>
          <p:cNvSpPr/>
          <p:nvPr userDrawn="1"/>
        </p:nvSpPr>
        <p:spPr>
          <a:xfrm>
            <a:off x="3023061"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Date Placeholder 17">
            <a:extLst>
              <a:ext uri="{FF2B5EF4-FFF2-40B4-BE49-F238E27FC236}">
                <a16:creationId xmlns:a16="http://schemas.microsoft.com/office/drawing/2014/main" id="{3B5075EC-8E09-4BB4-8C8F-6177ECD95A83}"/>
              </a:ext>
            </a:extLst>
          </p:cNvPr>
          <p:cNvSpPr>
            <a:spLocks noGrp="1"/>
          </p:cNvSpPr>
          <p:nvPr>
            <p:ph type="dt" sz="half" idx="10"/>
          </p:nvPr>
        </p:nvSpPr>
        <p:spPr>
          <a:xfrm>
            <a:off x="3205941" y="493108"/>
            <a:ext cx="1554480" cy="527213"/>
          </a:xfrm>
        </p:spPr>
        <p:txBody>
          <a:bodyPr/>
          <a:lstStyle>
            <a:lvl1pPr>
              <a:defRPr baseline="0">
                <a:solidFill>
                  <a:schemeClr val="bg1"/>
                </a:solidFill>
              </a:defRPr>
            </a:lvl1pPr>
          </a:lstStyle>
          <a:p>
            <a:pPr algn="ctr" defTabSz="914400">
              <a:defRPr/>
            </a:pPr>
            <a:r>
              <a:rPr lang="en-US" sz="1300"/>
              <a:t>20XX</a:t>
            </a:r>
          </a:p>
        </p:txBody>
      </p:sp>
      <p:sp>
        <p:nvSpPr>
          <p:cNvPr id="5" name="Text Placeholder 4">
            <a:extLst>
              <a:ext uri="{FF2B5EF4-FFF2-40B4-BE49-F238E27FC236}">
                <a16:creationId xmlns:a16="http://schemas.microsoft.com/office/drawing/2014/main" id="{B8A8819A-9552-4858-92F8-FB441C3A45A5}"/>
              </a:ext>
            </a:extLst>
          </p:cNvPr>
          <p:cNvSpPr>
            <a:spLocks noGrp="1"/>
          </p:cNvSpPr>
          <p:nvPr>
            <p:ph type="body" sz="quarter" idx="15"/>
          </p:nvPr>
        </p:nvSpPr>
        <p:spPr>
          <a:xfrm>
            <a:off x="1078157" y="4698173"/>
            <a:ext cx="5716339" cy="658674"/>
          </a:xfrm>
        </p:spPr>
        <p:txBody>
          <a:bodyPr>
            <a:normAutofit/>
          </a:bodyPr>
          <a:lstStyle>
            <a:lvl1pPr marL="0" indent="0" algn="ctr">
              <a:buNone/>
              <a:defRPr lang="en-US" sz="2000" kern="1200" dirty="0" smtClean="0">
                <a:solidFill>
                  <a:schemeClr val="bg1"/>
                </a:solidFill>
                <a:latin typeface="+mn-lt"/>
                <a:ea typeface="+mn-ea"/>
                <a:cs typeface="+mn-cs"/>
              </a:defRPr>
            </a:lvl1pPr>
            <a:lvl2pPr marL="274320" indent="0">
              <a:buNone/>
              <a:defRPr/>
            </a:lvl2pPr>
          </a:lstStyle>
          <a:p>
            <a:pPr lvl="0"/>
            <a:r>
              <a:rPr lang="en-GB"/>
              <a:t>Click to edit Master text styles</a:t>
            </a:r>
          </a:p>
        </p:txBody>
      </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defRPr/>
            </a:pPr>
            <a:r>
              <a:rPr lang="en-US">
                <a:solidFill>
                  <a:schemeClr val="bg1"/>
                </a:solidFill>
              </a:rPr>
              <a:t>Sample Footer Text</a:t>
            </a: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419974" y="621784"/>
            <a:ext cx="1989495" cy="2843222"/>
          </a:xfrm>
        </p:spPr>
        <p:txBody>
          <a:bodyPr/>
          <a:lstStyle/>
          <a:p>
            <a:r>
              <a:rPr lang="en-GB"/>
              <a:t>Click icon to add picture</a:t>
            </a:r>
            <a:endParaRPr lang="en-US"/>
          </a:p>
        </p:txBody>
      </p:sp>
      <p:sp>
        <p:nvSpPr>
          <p:cNvPr id="37" name="Picture Placeholder 21">
            <a:extLst>
              <a:ext uri="{FF2B5EF4-FFF2-40B4-BE49-F238E27FC236}">
                <a16:creationId xmlns:a16="http://schemas.microsoft.com/office/drawing/2014/main" id="{F268C43A-0DA4-4ECC-A368-08AB69EDAE79}"/>
              </a:ext>
            </a:extLst>
          </p:cNvPr>
          <p:cNvSpPr>
            <a:spLocks noGrp="1"/>
          </p:cNvSpPr>
          <p:nvPr>
            <p:ph type="pic" sz="quarter" idx="16"/>
          </p:nvPr>
        </p:nvSpPr>
        <p:spPr>
          <a:xfrm>
            <a:off x="9570334" y="627380"/>
            <a:ext cx="1980056" cy="2837626"/>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432093" y="3636193"/>
            <a:ext cx="4123320" cy="2594427"/>
          </a:xfrm>
        </p:spPr>
        <p:txBody>
          <a:bodyPr/>
          <a:lstStyle/>
          <a:p>
            <a:r>
              <a:rPr lang="en-GB"/>
              <a:t>Click icon to add picture</a:t>
            </a:r>
            <a:endParaRPr lang="en-US"/>
          </a:p>
        </p:txBody>
      </p:sp>
      <p:grpSp>
        <p:nvGrpSpPr>
          <p:cNvPr id="3" name="Group 2">
            <a:extLst>
              <a:ext uri="{FF2B5EF4-FFF2-40B4-BE49-F238E27FC236}">
                <a16:creationId xmlns:a16="http://schemas.microsoft.com/office/drawing/2014/main" id="{57F02ED2-9B1A-40C8-A5F7-4473CAA3C0B2}"/>
              </a:ext>
              <a:ext uri="{C183D7F6-B498-43B3-948B-1728B52AA6E4}">
                <adec:decorative xmlns:adec="http://schemas.microsoft.com/office/drawing/2017/decorative" val="1"/>
              </a:ext>
            </a:extLst>
          </p:cNvPr>
          <p:cNvGrpSpPr/>
          <p:nvPr userDrawn="1"/>
        </p:nvGrpSpPr>
        <p:grpSpPr>
          <a:xfrm>
            <a:off x="3137361" y="446823"/>
            <a:ext cx="1691640" cy="645295"/>
            <a:chOff x="3137361" y="446823"/>
            <a:chExt cx="1691640" cy="645295"/>
          </a:xfrm>
        </p:grpSpPr>
        <p:cxnSp>
          <p:nvCxnSpPr>
            <p:cNvPr id="25" name="Straight Connector 24">
              <a:extLst>
                <a:ext uri="{FF2B5EF4-FFF2-40B4-BE49-F238E27FC236}">
                  <a16:creationId xmlns:a16="http://schemas.microsoft.com/office/drawing/2014/main" id="{ED8AC6A1-19DE-4EAE-91E5-A9E82CEA38BC}"/>
                </a:ext>
                <a:ext uri="{C183D7F6-B498-43B3-948B-1728B52AA6E4}">
                  <adec:decorative xmlns:adec="http://schemas.microsoft.com/office/drawing/2017/decorative" val="1"/>
                </a:ext>
              </a:extLst>
            </p:cNvPr>
            <p:cNvCxnSpPr/>
            <p:nvPr userDrawn="1"/>
          </p:nvCxnSpPr>
          <p:spPr>
            <a:xfrm>
              <a:off x="313736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9AC828E-AA99-4E2C-A30C-D8B9DFF16817}"/>
                </a:ext>
                <a:ext uri="{C183D7F6-B498-43B3-948B-1728B52AA6E4}">
                  <adec:decorative xmlns:adec="http://schemas.microsoft.com/office/drawing/2017/decorative" val="1"/>
                </a:ext>
              </a:extLst>
            </p:cNvPr>
            <p:cNvCxnSpPr/>
            <p:nvPr userDrawn="1"/>
          </p:nvCxnSpPr>
          <p:spPr>
            <a:xfrm>
              <a:off x="482900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62D63C1-826F-42FC-9EC1-0320620BB119}"/>
                </a:ext>
                <a:ext uri="{C183D7F6-B498-43B3-948B-1728B52AA6E4}">
                  <adec:decorative xmlns:adec="http://schemas.microsoft.com/office/drawing/2017/decorative" val="1"/>
                </a:ext>
              </a:extLst>
            </p:cNvPr>
            <p:cNvCxnSpPr/>
            <p:nvPr userDrawn="1"/>
          </p:nvCxnSpPr>
          <p:spPr>
            <a:xfrm>
              <a:off x="3137361"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17596125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Summary">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9982C2-1320-41E5-A31C-D8DA5C8A462F}"/>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C563FB1-76A9-4E53-9493-2B8680D68662}"/>
              </a:ext>
              <a:ext uri="{C183D7F6-B498-43B3-948B-1728B52AA6E4}">
                <adec:decorative xmlns:adec="http://schemas.microsoft.com/office/drawing/2017/decorative" val="1"/>
              </a:ext>
            </a:extLst>
          </p:cNvPr>
          <p:cNvSpPr/>
          <p:nvPr userDrawn="1"/>
        </p:nvSpPr>
        <p:spPr>
          <a:xfrm>
            <a:off x="4448" y="0"/>
            <a:ext cx="4651122" cy="6858000"/>
          </a:xfrm>
          <a:prstGeom prst="rect">
            <a:avLst/>
          </a:prstGeom>
          <a:solidFill>
            <a:schemeClr val="tx1"/>
          </a:solidFill>
          <a:ln>
            <a:noFill/>
          </a:ln>
          <a:effectLst>
            <a:innerShdw blurRad="63500" dist="3175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C8F116A-4F5C-40E2-836F-919B8B939AD2}"/>
              </a:ext>
              <a:ext uri="{C183D7F6-B498-43B3-948B-1728B52AA6E4}">
                <adec:decorative xmlns:adec="http://schemas.microsoft.com/office/drawing/2017/decorative" val="1"/>
              </a:ext>
            </a:extLst>
          </p:cNvPr>
          <p:cNvSpPr/>
          <p:nvPr userDrawn="1"/>
        </p:nvSpPr>
        <p:spPr>
          <a:xfrm>
            <a:off x="1272" y="4123592"/>
            <a:ext cx="4654296"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27D978-81FB-4612-81AA-B7123E0D5B0C}"/>
              </a:ext>
              <a:ext uri="{C183D7F6-B498-43B3-948B-1728B52AA6E4}">
                <adec:decorative xmlns:adec="http://schemas.microsoft.com/office/drawing/2017/decorative" val="1"/>
              </a:ext>
            </a:extLst>
          </p:cNvPr>
          <p:cNvSpPr/>
          <p:nvPr userDrawn="1"/>
        </p:nvSpPr>
        <p:spPr>
          <a:xfrm>
            <a:off x="2284289" y="0"/>
            <a:ext cx="91440" cy="420624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0DC717-7560-4850-A68A-A881C97F3711}"/>
              </a:ext>
              <a:ext uri="{C183D7F6-B498-43B3-948B-1728B52AA6E4}">
                <adec:decorative xmlns:adec="http://schemas.microsoft.com/office/drawing/2017/decorative" val="1"/>
              </a:ext>
            </a:extLst>
          </p:cNvPr>
          <p:cNvSpPr/>
          <p:nvPr userDrawn="1"/>
        </p:nvSpPr>
        <p:spPr>
          <a:xfrm>
            <a:off x="2284289" y="2057400"/>
            <a:ext cx="2377440"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9F22527-F181-4C80-9977-C9894355CA8D}"/>
              </a:ext>
              <a:ext uri="{C183D7F6-B498-43B3-948B-1728B52AA6E4}">
                <adec:decorative xmlns:adec="http://schemas.microsoft.com/office/drawing/2017/decorative" val="1"/>
              </a:ext>
            </a:extLst>
          </p:cNvPr>
          <p:cNvSpPr/>
          <p:nvPr userDrawn="1"/>
        </p:nvSpPr>
        <p:spPr>
          <a:xfrm>
            <a:off x="5614028" y="971453"/>
            <a:ext cx="5623560" cy="4910328"/>
          </a:xfrm>
          <a:prstGeom prst="rect">
            <a:avLst/>
          </a:prstGeom>
          <a:noFill/>
          <a:ln w="6350" cap="sq" cmpd="sng" algn="ctr">
            <a:solidFill>
              <a:schemeClr val="bg1">
                <a:lumMod val="75000"/>
                <a:lumOff val="2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7CABAC30-6A2F-4907-8502-17DF9AEEE9CD}"/>
              </a:ext>
              <a:ext uri="{C183D7F6-B498-43B3-948B-1728B52AA6E4}">
                <adec:decorative xmlns:adec="http://schemas.microsoft.com/office/drawing/2017/decorative" val="1"/>
              </a:ext>
            </a:extLst>
          </p:cNvPr>
          <p:cNvSpPr/>
          <p:nvPr userDrawn="1"/>
        </p:nvSpPr>
        <p:spPr>
          <a:xfrm>
            <a:off x="5448300" y="806861"/>
            <a:ext cx="5955017" cy="523951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 name="Title 1">
            <a:extLst>
              <a:ext uri="{FF2B5EF4-FFF2-40B4-BE49-F238E27FC236}">
                <a16:creationId xmlns:a16="http://schemas.microsoft.com/office/drawing/2014/main" id="{603C9F96-79A7-44FA-A7FE-C0675B9967FC}"/>
              </a:ext>
            </a:extLst>
          </p:cNvPr>
          <p:cNvSpPr>
            <a:spLocks noGrp="1"/>
          </p:cNvSpPr>
          <p:nvPr>
            <p:ph type="title"/>
          </p:nvPr>
        </p:nvSpPr>
        <p:spPr>
          <a:xfrm>
            <a:off x="5867401" y="1290294"/>
            <a:ext cx="5116286" cy="1371600"/>
          </a:xfrm>
        </p:spPr>
        <p:txBody>
          <a:bodyPr/>
          <a:lstStyle>
            <a:lvl1pPr algn="ctr">
              <a:defRPr>
                <a:solidFill>
                  <a:schemeClr val="bg1"/>
                </a:solidFill>
              </a:defRPr>
            </a:lvl1pPr>
          </a:lstStyle>
          <a:p>
            <a:r>
              <a:rPr lang="en-GB"/>
              <a:t>Click to edit Master title style</a:t>
            </a:r>
            <a:endParaRPr lang="en-US"/>
          </a:p>
        </p:txBody>
      </p:sp>
      <p:sp>
        <p:nvSpPr>
          <p:cNvPr id="18" name="Subtitle 2">
            <a:extLst>
              <a:ext uri="{FF2B5EF4-FFF2-40B4-BE49-F238E27FC236}">
                <a16:creationId xmlns:a16="http://schemas.microsoft.com/office/drawing/2014/main" id="{D72D6334-ED49-4D79-AAC2-10DCFF6D6651}"/>
              </a:ext>
            </a:extLst>
          </p:cNvPr>
          <p:cNvSpPr>
            <a:spLocks noGrp="1"/>
          </p:cNvSpPr>
          <p:nvPr>
            <p:ph type="subTitle" idx="1"/>
          </p:nvPr>
        </p:nvSpPr>
        <p:spPr>
          <a:xfrm>
            <a:off x="5867401" y="2980736"/>
            <a:ext cx="5116286" cy="2712494"/>
          </a:xfrm>
        </p:spPr>
        <p:txBody>
          <a:bodyPr>
            <a:normAutofit/>
          </a:bodyPr>
          <a:lstStyle>
            <a:lvl1pPr marL="0" indent="0" algn="ctr">
              <a:buNone/>
              <a:defRPr>
                <a:solidFill>
                  <a:schemeClr val="bg1">
                    <a:lumMod val="85000"/>
                    <a:lumOff val="15000"/>
                  </a:schemeClr>
                </a:solidFill>
              </a:defRPr>
            </a:lvl1pPr>
          </a:lstStyle>
          <a:p>
            <a:r>
              <a:rPr lang="en-GB" sz="1800">
                <a:solidFill>
                  <a:schemeClr val="bg1">
                    <a:lumMod val="85000"/>
                    <a:lumOff val="15000"/>
                  </a:schemeClr>
                </a:solidFill>
              </a:rPr>
              <a:t>Click to edit Master subtitle style</a:t>
            </a:r>
            <a:endParaRPr lang="en-US" sz="1800">
              <a:solidFill>
                <a:schemeClr val="bg1">
                  <a:lumMod val="85000"/>
                  <a:lumOff val="15000"/>
                </a:schemeClr>
              </a:solidFill>
            </a:endParaRPr>
          </a:p>
        </p:txBody>
      </p:sp>
      <p:sp>
        <p:nvSpPr>
          <p:cNvPr id="12" name="Date Placeholder 3">
            <a:extLst>
              <a:ext uri="{FF2B5EF4-FFF2-40B4-BE49-F238E27FC236}">
                <a16:creationId xmlns:a16="http://schemas.microsoft.com/office/drawing/2014/main" id="{0FE3A1CC-4DE8-4FC6-839D-CD3607B8D426}"/>
              </a:ext>
            </a:extLst>
          </p:cNvPr>
          <p:cNvSpPr txBox="1">
            <a:spLocks/>
          </p:cNvSpPr>
          <p:nvPr userDrawn="1"/>
        </p:nvSpPr>
        <p:spPr>
          <a:xfrm>
            <a:off x="7048099" y="302355"/>
            <a:ext cx="2743200" cy="350785"/>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t>20XX</a:t>
            </a:r>
          </a:p>
        </p:txBody>
      </p:sp>
      <p:sp>
        <p:nvSpPr>
          <p:cNvPr id="22" name="Picture Placeholder 21">
            <a:extLst>
              <a:ext uri="{FF2B5EF4-FFF2-40B4-BE49-F238E27FC236}">
                <a16:creationId xmlns:a16="http://schemas.microsoft.com/office/drawing/2014/main" id="{C9E9A7CA-EE9C-4648-8016-1852440461F5}"/>
              </a:ext>
            </a:extLst>
          </p:cNvPr>
          <p:cNvSpPr>
            <a:spLocks noGrp="1"/>
          </p:cNvSpPr>
          <p:nvPr>
            <p:ph type="pic" sz="quarter" idx="13"/>
          </p:nvPr>
        </p:nvSpPr>
        <p:spPr>
          <a:xfrm>
            <a:off x="325438" y="326697"/>
            <a:ext cx="1636712" cy="3475163"/>
          </a:xfrm>
        </p:spPr>
        <p:txBody>
          <a:bodyPr/>
          <a:lstStyle/>
          <a:p>
            <a:r>
              <a:rPr lang="en-GB"/>
              <a:t>Click icon to add picture</a:t>
            </a:r>
            <a:endParaRPr lang="en-US"/>
          </a:p>
        </p:txBody>
      </p:sp>
      <p:sp>
        <p:nvSpPr>
          <p:cNvPr id="26" name="Picture Placeholder 25">
            <a:extLst>
              <a:ext uri="{FF2B5EF4-FFF2-40B4-BE49-F238E27FC236}">
                <a16:creationId xmlns:a16="http://schemas.microsoft.com/office/drawing/2014/main" id="{F4561B6B-E204-4CF0-AD12-ED21B3940F53}"/>
              </a:ext>
            </a:extLst>
          </p:cNvPr>
          <p:cNvSpPr>
            <a:spLocks noGrp="1"/>
          </p:cNvSpPr>
          <p:nvPr>
            <p:ph type="pic" sz="quarter" idx="15"/>
          </p:nvPr>
        </p:nvSpPr>
        <p:spPr>
          <a:xfrm>
            <a:off x="2709863" y="329773"/>
            <a:ext cx="1614487" cy="1394251"/>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B3BE441E-0CE9-4C44-8783-3A04F5929F10}"/>
              </a:ext>
            </a:extLst>
          </p:cNvPr>
          <p:cNvSpPr>
            <a:spLocks noGrp="1"/>
          </p:cNvSpPr>
          <p:nvPr>
            <p:ph type="pic" sz="quarter" idx="14"/>
          </p:nvPr>
        </p:nvSpPr>
        <p:spPr>
          <a:xfrm>
            <a:off x="2697163" y="2384425"/>
            <a:ext cx="1628775" cy="1423988"/>
          </a:xfrm>
        </p:spPr>
        <p:txBody>
          <a:bodyPr/>
          <a:lstStyle/>
          <a:p>
            <a:r>
              <a:rPr lang="en-GB"/>
              <a:t>Click icon to add picture</a:t>
            </a:r>
            <a:endParaRPr lang="en-US"/>
          </a:p>
        </p:txBody>
      </p:sp>
      <p:sp>
        <p:nvSpPr>
          <p:cNvPr id="28" name="Picture Placeholder 27">
            <a:extLst>
              <a:ext uri="{FF2B5EF4-FFF2-40B4-BE49-F238E27FC236}">
                <a16:creationId xmlns:a16="http://schemas.microsoft.com/office/drawing/2014/main" id="{FBAA901D-39FD-416F-B2B4-F2651AB79185}"/>
              </a:ext>
            </a:extLst>
          </p:cNvPr>
          <p:cNvSpPr>
            <a:spLocks noGrp="1"/>
          </p:cNvSpPr>
          <p:nvPr>
            <p:ph type="pic" sz="quarter" idx="16"/>
          </p:nvPr>
        </p:nvSpPr>
        <p:spPr>
          <a:xfrm>
            <a:off x="325438" y="4527550"/>
            <a:ext cx="3998912" cy="2000250"/>
          </a:xfrm>
        </p:spPr>
        <p:txBody>
          <a:bodyPr/>
          <a:lstStyle/>
          <a:p>
            <a:r>
              <a:rPr lang="en-GB"/>
              <a:t>Click icon to add picture</a:t>
            </a:r>
            <a:endParaRPr lang="en-US"/>
          </a:p>
        </p:txBody>
      </p:sp>
      <p:sp>
        <p:nvSpPr>
          <p:cNvPr id="19" name="Footer Placeholder 18">
            <a:extLst>
              <a:ext uri="{FF2B5EF4-FFF2-40B4-BE49-F238E27FC236}">
                <a16:creationId xmlns:a16="http://schemas.microsoft.com/office/drawing/2014/main" id="{4C182815-90D1-446C-BC70-6AB00BED68ED}"/>
              </a:ext>
            </a:extLst>
          </p:cNvPr>
          <p:cNvSpPr txBox="1">
            <a:spLocks/>
          </p:cNvSpPr>
          <p:nvPr userDrawn="1"/>
        </p:nvSpPr>
        <p:spPr>
          <a:xfrm>
            <a:off x="5077003" y="6367925"/>
            <a:ext cx="4480560" cy="228600"/>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en-US">
                <a:solidFill>
                  <a:srgbClr val="FFFFFF"/>
                </a:solidFill>
              </a:rPr>
              <a:t>Sample Footer Text</a:t>
            </a:r>
          </a:p>
        </p:txBody>
      </p:sp>
      <p:sp>
        <p:nvSpPr>
          <p:cNvPr id="20" name="Slide Number Placeholder 5">
            <a:extLst>
              <a:ext uri="{FF2B5EF4-FFF2-40B4-BE49-F238E27FC236}">
                <a16:creationId xmlns:a16="http://schemas.microsoft.com/office/drawing/2014/main" id="{69BDEE55-B4D3-4542-BF01-F05A2C1FB7D6}"/>
              </a:ext>
            </a:extLst>
          </p:cNvPr>
          <p:cNvSpPr txBox="1">
            <a:spLocks/>
          </p:cNvSpPr>
          <p:nvPr userDrawn="1"/>
        </p:nvSpPr>
        <p:spPr>
          <a:xfrm>
            <a:off x="9793460" y="6367925"/>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a:t>
            </a:fld>
            <a:endParaRPr lang="en-US"/>
          </a:p>
        </p:txBody>
      </p:sp>
    </p:spTree>
    <p:extLst>
      <p:ext uri="{BB962C8B-B14F-4D97-AF65-F5344CB8AC3E}">
        <p14:creationId xmlns:p14="http://schemas.microsoft.com/office/powerpoint/2010/main" val="73570944"/>
      </p:ext>
    </p:extLst>
  </p:cSld>
  <p:clrMapOvr>
    <a:overrideClrMapping bg1="dk1" tx1="lt1" bg2="dk2" tx2="lt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ED0543DF-8CFA-4CBD-AF23-D059985D344D}"/>
              </a:ext>
            </a:extLst>
          </p:cNvPr>
          <p:cNvSpPr>
            <a:spLocks noGrp="1"/>
          </p:cNvSpPr>
          <p:nvPr>
            <p:ph type="pic" sz="quarter" idx="14"/>
          </p:nvPr>
        </p:nvSpPr>
        <p:spPr>
          <a:xfrm>
            <a:off x="0" y="0"/>
            <a:ext cx="12192000" cy="6858000"/>
          </a:xfrm>
          <a:custGeom>
            <a:avLst/>
            <a:gdLst>
              <a:gd name="connsiteX0" fmla="*/ 937329 w 12192000"/>
              <a:gd name="connsiteY0" fmla="*/ 941695 h 6858000"/>
              <a:gd name="connsiteX1" fmla="*/ 937329 w 12192000"/>
              <a:gd name="connsiteY1" fmla="*/ 5916305 h 6858000"/>
              <a:gd name="connsiteX2" fmla="*/ 6389856 w 12192000"/>
              <a:gd name="connsiteY2" fmla="*/ 5916305 h 6858000"/>
              <a:gd name="connsiteX3" fmla="*/ 6389856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37329" y="941695"/>
                </a:moveTo>
                <a:lnTo>
                  <a:pt x="937329" y="5916305"/>
                </a:lnTo>
                <a:lnTo>
                  <a:pt x="6389856" y="5916305"/>
                </a:lnTo>
                <a:lnTo>
                  <a:pt x="6389856" y="941695"/>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a:p>
        </p:txBody>
      </p:sp>
      <p:sp>
        <p:nvSpPr>
          <p:cNvPr id="21" name="Rectangle 20">
            <a:extLst>
              <a:ext uri="{FF2B5EF4-FFF2-40B4-BE49-F238E27FC236}">
                <a16:creationId xmlns:a16="http://schemas.microsoft.com/office/drawing/2014/main" id="{A61A2AD8-D5EA-48FD-B19E-788E4D9782BB}"/>
              </a:ext>
              <a:ext uri="{C183D7F6-B498-43B3-948B-1728B52AA6E4}">
                <adec:decorative xmlns:adec="http://schemas.microsoft.com/office/drawing/2017/decorative" val="1"/>
              </a:ext>
            </a:extLst>
          </p:cNvPr>
          <p:cNvSpPr/>
          <p:nvPr userDrawn="1"/>
        </p:nvSpPr>
        <p:spPr>
          <a:xfrm>
            <a:off x="937329" y="941695"/>
            <a:ext cx="5452527" cy="4974610"/>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3" name="Rectangle 22">
            <a:extLst>
              <a:ext uri="{FF2B5EF4-FFF2-40B4-BE49-F238E27FC236}">
                <a16:creationId xmlns:a16="http://schemas.microsoft.com/office/drawing/2014/main" id="{0682D9D6-0C91-4BAA-B631-B4A597F6D49E}"/>
              </a:ext>
              <a:ext uri="{C183D7F6-B498-43B3-948B-1728B52AA6E4}">
                <adec:decorative xmlns:adec="http://schemas.microsoft.com/office/drawing/2017/decorative" val="1"/>
              </a:ext>
            </a:extLst>
          </p:cNvPr>
          <p:cNvSpPr/>
          <p:nvPr userDrawn="1"/>
        </p:nvSpPr>
        <p:spPr>
          <a:xfrm>
            <a:off x="1103272" y="1106424"/>
            <a:ext cx="5120640" cy="4645152"/>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1357950" y="2197853"/>
            <a:ext cx="4633415" cy="851219"/>
          </a:xfrm>
        </p:spPr>
        <p:txBody>
          <a:bodyPr/>
          <a:lstStyle>
            <a:lvl1pPr algn="ctr">
              <a:defRPr>
                <a:solidFill>
                  <a:schemeClr val="bg1"/>
                </a:solidFill>
              </a:defRPr>
            </a:lvl1pPr>
          </a:lstStyle>
          <a:p>
            <a:r>
              <a:rPr lang="en-GB"/>
              <a:t>Click to edit Master title style</a:t>
            </a:r>
            <a:endParaRPr lang="en-US"/>
          </a:p>
        </p:txBody>
      </p:sp>
      <p:sp>
        <p:nvSpPr>
          <p:cNvPr id="25" name="Date Placeholder 7">
            <a:extLst>
              <a:ext uri="{FF2B5EF4-FFF2-40B4-BE49-F238E27FC236}">
                <a16:creationId xmlns:a16="http://schemas.microsoft.com/office/drawing/2014/main" id="{53A572F0-78E4-4979-BD85-E9F315B0C605}"/>
              </a:ext>
            </a:extLst>
          </p:cNvPr>
          <p:cNvSpPr>
            <a:spLocks noGrp="1"/>
          </p:cNvSpPr>
          <p:nvPr>
            <p:ph type="dt" sz="half" idx="10"/>
          </p:nvPr>
        </p:nvSpPr>
        <p:spPr>
          <a:xfrm>
            <a:off x="2291992" y="1162386"/>
            <a:ext cx="2743200" cy="256032"/>
          </a:xfrm>
        </p:spPr>
        <p:txBody>
          <a:bodyPr/>
          <a:lstStyle>
            <a:lvl1pPr>
              <a:defRPr>
                <a:solidFill>
                  <a:schemeClr val="bg1"/>
                </a:solidFill>
              </a:defRPr>
            </a:lvl1pPr>
          </a:lstStyle>
          <a:p>
            <a:pPr algn="ctr"/>
            <a:r>
              <a:rPr lang="en-US"/>
              <a:t>20XX</a:t>
            </a:r>
          </a:p>
        </p:txBody>
      </p:sp>
      <p:sp>
        <p:nvSpPr>
          <p:cNvPr id="4" name="Content Placeholder 3">
            <a:extLst>
              <a:ext uri="{FF2B5EF4-FFF2-40B4-BE49-F238E27FC236}">
                <a16:creationId xmlns:a16="http://schemas.microsoft.com/office/drawing/2014/main" id="{856F1164-CE64-4728-83B0-E5316C16DF29}"/>
              </a:ext>
            </a:extLst>
          </p:cNvPr>
          <p:cNvSpPr>
            <a:spLocks noGrp="1"/>
          </p:cNvSpPr>
          <p:nvPr>
            <p:ph sz="quarter" idx="16"/>
          </p:nvPr>
        </p:nvSpPr>
        <p:spPr>
          <a:xfrm>
            <a:off x="1357313" y="3308350"/>
            <a:ext cx="4633912" cy="2141632"/>
          </a:xfrm>
        </p:spPr>
        <p:txBody>
          <a:bodyPr/>
          <a:lstStyle>
            <a:lvl1pPr marL="0" indent="0" algn="ctr">
              <a:buNone/>
              <a:defRPr baseline="0">
                <a:solidFill>
                  <a:schemeClr val="bg1"/>
                </a:solidFill>
              </a:defRPr>
            </a:lvl1pPr>
            <a:lvl2pPr marL="274320" indent="0" algn="ctr">
              <a:buNone/>
              <a:defRPr baseline="0">
                <a:solidFill>
                  <a:schemeClr val="bg1"/>
                </a:solidFill>
              </a:defRPr>
            </a:lvl2pPr>
            <a:lvl3pPr marL="548640" indent="0">
              <a:buNone/>
              <a:defRPr>
                <a:solidFill>
                  <a:schemeClr val="bg1"/>
                </a:solidFill>
              </a:defRPr>
            </a:lvl3pPr>
            <a:lvl4pPr marL="822960" indent="0">
              <a:buNone/>
              <a:defRPr>
                <a:solidFill>
                  <a:schemeClr val="bg1"/>
                </a:solidFill>
              </a:defRPr>
            </a:lvl4pPr>
            <a:lvl5pPr marL="1097280" indent="0">
              <a:buNone/>
              <a:defRPr>
                <a:solidFill>
                  <a:schemeClr val="bg1"/>
                </a:solidFill>
              </a:defRPr>
            </a:lvl5pPr>
          </a:lstStyle>
          <a:p>
            <a:pPr lvl="0"/>
            <a:r>
              <a:rPr lang="en-GB"/>
              <a:t>Click to edit Master text styles</a:t>
            </a:r>
          </a:p>
          <a:p>
            <a:pPr lvl="1"/>
            <a:r>
              <a:rPr lang="en-GB"/>
              <a:t>Second level</a:t>
            </a:r>
          </a:p>
        </p:txBody>
      </p:sp>
      <p:sp>
        <p:nvSpPr>
          <p:cNvPr id="27" name="Footer Placeholder 8">
            <a:extLst>
              <a:ext uri="{FF2B5EF4-FFF2-40B4-BE49-F238E27FC236}">
                <a16:creationId xmlns:a16="http://schemas.microsoft.com/office/drawing/2014/main" id="{DEA4EBDD-4088-4396-BD3F-3AB4BEFB205C}"/>
              </a:ext>
            </a:extLst>
          </p:cNvPr>
          <p:cNvSpPr>
            <a:spLocks noGrp="1"/>
          </p:cNvSpPr>
          <p:nvPr>
            <p:ph type="ftr" sz="quarter" idx="11"/>
          </p:nvPr>
        </p:nvSpPr>
        <p:spPr>
          <a:xfrm>
            <a:off x="1357950" y="5472763"/>
            <a:ext cx="4636008" cy="256032"/>
          </a:xfrm>
        </p:spPr>
        <p:txBody>
          <a:bodyPr/>
          <a:lstStyle>
            <a:lvl1pPr algn="ctr">
              <a:defRPr>
                <a:solidFill>
                  <a:schemeClr val="bg1"/>
                </a:solidFill>
              </a:defRPr>
            </a:lvl1pPr>
          </a:lstStyle>
          <a:p>
            <a:r>
              <a:rPr lang="en-US"/>
              <a:t>Sample Footer Text</a:t>
            </a:r>
          </a:p>
        </p:txBody>
      </p:sp>
    </p:spTree>
    <p:extLst>
      <p:ext uri="{BB962C8B-B14F-4D97-AF65-F5344CB8AC3E}">
        <p14:creationId xmlns:p14="http://schemas.microsoft.com/office/powerpoint/2010/main" val="15718649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1E8DE-0B9D-43A1-8977-59BEEC2C354B}"/>
              </a:ext>
              <a:ext uri="{C183D7F6-B498-43B3-948B-1728B52AA6E4}">
                <adec:decorative xmlns:adec="http://schemas.microsoft.com/office/drawing/2017/decorative" val="1"/>
              </a:ext>
            </a:extLst>
          </p:cNvPr>
          <p:cNvSpPr/>
          <p:nvPr userDrawn="1"/>
        </p:nvSpPr>
        <p:spPr>
          <a:xfrm>
            <a:off x="643337" y="643464"/>
            <a:ext cx="6269159" cy="5571072"/>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243631" y="1621998"/>
            <a:ext cx="5068567" cy="1301390"/>
          </a:xfrm>
        </p:spPr>
        <p:txBody>
          <a:bodyPr anchor="b"/>
          <a:lstStyle>
            <a:lvl1pPr algn="ctr">
              <a:defRPr>
                <a:solidFill>
                  <a:schemeClr val="bg1"/>
                </a:solidFill>
              </a:defRPr>
            </a:lvl1pPr>
          </a:lstStyle>
          <a:p>
            <a:r>
              <a:rPr lang="en-GB"/>
              <a:t>Click to edit Master title style</a:t>
            </a:r>
            <a:endParaRPr lang="en-US"/>
          </a:p>
        </p:txBody>
      </p:sp>
      <p:sp>
        <p:nvSpPr>
          <p:cNvPr id="9" name="Subtitle 2" descr="Tag=AccentColor&#10;Flavor=Light&#10;Target=Text">
            <a:extLst>
              <a:ext uri="{FF2B5EF4-FFF2-40B4-BE49-F238E27FC236}">
                <a16:creationId xmlns:a16="http://schemas.microsoft.com/office/drawing/2014/main" id="{4CCFCCCF-0AEA-4D36-8B54-4C03F88D74AE}"/>
              </a:ext>
            </a:extLst>
          </p:cNvPr>
          <p:cNvSpPr>
            <a:spLocks noGrp="1"/>
          </p:cNvSpPr>
          <p:nvPr>
            <p:ph type="subTitle" idx="1"/>
          </p:nvPr>
        </p:nvSpPr>
        <p:spPr>
          <a:xfrm>
            <a:off x="1243633" y="3109652"/>
            <a:ext cx="5068567" cy="2395623"/>
          </a:xfrm>
        </p:spPr>
        <p:txBody>
          <a:bodyPr anchor="ctr">
            <a:normAutofit/>
          </a:bodyPr>
          <a:lstStyle>
            <a:lvl1pPr marL="0" indent="0" algn="ctr">
              <a:buNone/>
              <a:defRPr>
                <a:solidFill>
                  <a:schemeClr val="bg1"/>
                </a:solidFill>
              </a:defRPr>
            </a:lvl1pPr>
          </a:lstStyle>
          <a:p>
            <a:pPr>
              <a:lnSpc>
                <a:spcPct val="150000"/>
              </a:lnSpc>
            </a:pPr>
            <a:r>
              <a:rPr lang="en-GB">
                <a:cs typeface="Calibri"/>
              </a:rPr>
              <a:t>Click to edit Master subtitle style</a:t>
            </a:r>
            <a:endParaRPr lang="en-US">
              <a:solidFill>
                <a:schemeClr val="tx1"/>
              </a:solidFill>
            </a:endParaRP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556500" y="641350"/>
            <a:ext cx="3998913" cy="2626784"/>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554913" y="3606263"/>
            <a:ext cx="4000500" cy="2608269"/>
          </a:xfrm>
        </p:spPr>
        <p:txBody>
          <a:bodyPr/>
          <a:lstStyle/>
          <a:p>
            <a:r>
              <a:rPr lang="en-GB"/>
              <a:t>Click icon to add picture</a:t>
            </a:r>
            <a:endParaRPr lang="en-US"/>
          </a:p>
        </p:txBody>
      </p:sp>
      <p:sp>
        <p:nvSpPr>
          <p:cNvPr id="7" name="Rectangle 6">
            <a:extLst>
              <a:ext uri="{FF2B5EF4-FFF2-40B4-BE49-F238E27FC236}">
                <a16:creationId xmlns:a16="http://schemas.microsoft.com/office/drawing/2014/main" id="{9C304C15-0285-4F2C-8EFE-569AD8088EBA}"/>
              </a:ext>
              <a:ext uri="{C183D7F6-B498-43B3-948B-1728B52AA6E4}">
                <adec:decorative xmlns:adec="http://schemas.microsoft.com/office/drawing/2017/decorative" val="1"/>
              </a:ext>
            </a:extLst>
          </p:cNvPr>
          <p:cNvSpPr/>
          <p:nvPr userDrawn="1"/>
        </p:nvSpPr>
        <p:spPr>
          <a:xfrm>
            <a:off x="806116" y="809244"/>
            <a:ext cx="5943600" cy="5239512"/>
          </a:xfrm>
          <a:prstGeom prst="rect">
            <a:avLst/>
          </a:prstGeom>
          <a:noFill/>
          <a:ln w="6350" cap="sq" cmpd="sng" algn="ctr">
            <a:solidFill>
              <a:schemeClr val="bg1"/>
            </a:solidFill>
            <a:prstDash val="solid"/>
            <a:miter lim="800000"/>
          </a:ln>
          <a:effectLst/>
        </p:spPr>
        <p:txBody>
          <a:bodyPr/>
          <a:lstStyle/>
          <a:p>
            <a:endParaRPr lang="en-GB"/>
          </a:p>
        </p:txBody>
      </p:sp>
      <p:sp>
        <p:nvSpPr>
          <p:cNvPr id="10" name="Rectangle 9">
            <a:extLst>
              <a:ext uri="{FF2B5EF4-FFF2-40B4-BE49-F238E27FC236}">
                <a16:creationId xmlns:a16="http://schemas.microsoft.com/office/drawing/2014/main" id="{C5A88504-58DC-4D6A-A3A2-46BBE92E4E08}"/>
              </a:ext>
              <a:ext uri="{C183D7F6-B498-43B3-948B-1728B52AA6E4}">
                <adec:decorative xmlns:adec="http://schemas.microsoft.com/office/drawing/2017/decorative" val="1"/>
              </a:ext>
            </a:extLst>
          </p:cNvPr>
          <p:cNvSpPr/>
          <p:nvPr userDrawn="1"/>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Date Placeholder 17">
            <a:extLst>
              <a:ext uri="{FF2B5EF4-FFF2-40B4-BE49-F238E27FC236}">
                <a16:creationId xmlns:a16="http://schemas.microsoft.com/office/drawing/2014/main" id="{A7F1F606-F241-4665-957D-1EA108900290}"/>
              </a:ext>
            </a:extLst>
          </p:cNvPr>
          <p:cNvSpPr txBox="1">
            <a:spLocks/>
          </p:cNvSpPr>
          <p:nvPr userDrawn="1"/>
        </p:nvSpPr>
        <p:spPr>
          <a:xfrm>
            <a:off x="3000676" y="687140"/>
            <a:ext cx="1554480" cy="527213"/>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a:solidFill>
                  <a:schemeClr val="bg1"/>
                </a:solidFill>
              </a:rPr>
              <a:t>20XX</a:t>
            </a:r>
          </a:p>
        </p:txBody>
      </p:sp>
      <p:grpSp>
        <p:nvGrpSpPr>
          <p:cNvPr id="3" name="Group 2">
            <a:extLst>
              <a:ext uri="{FF2B5EF4-FFF2-40B4-BE49-F238E27FC236}">
                <a16:creationId xmlns:a16="http://schemas.microsoft.com/office/drawing/2014/main" id="{86EAC8BD-D27F-41DF-AA93-5F96758285A5}"/>
              </a:ext>
              <a:ext uri="{C183D7F6-B498-43B3-948B-1728B52AA6E4}">
                <adec:decorative xmlns:adec="http://schemas.microsoft.com/office/drawing/2017/decorative" val="1"/>
              </a:ext>
            </a:extLst>
          </p:cNvPr>
          <p:cNvGrpSpPr/>
          <p:nvPr userDrawn="1"/>
        </p:nvGrpSpPr>
        <p:grpSpPr>
          <a:xfrm>
            <a:off x="2932096" y="640855"/>
            <a:ext cx="1691640" cy="645295"/>
            <a:chOff x="2932096" y="640855"/>
            <a:chExt cx="1691640" cy="645295"/>
          </a:xfrm>
        </p:grpSpPr>
        <p:cxnSp>
          <p:nvCxnSpPr>
            <p:cNvPr id="11" name="Straight Connector 10">
              <a:extLst>
                <a:ext uri="{FF2B5EF4-FFF2-40B4-BE49-F238E27FC236}">
                  <a16:creationId xmlns:a16="http://schemas.microsoft.com/office/drawing/2014/main" id="{29CEAE44-9527-4308-A77C-6C47315AD3A5}"/>
                </a:ext>
                <a:ext uri="{C183D7F6-B498-43B3-948B-1728B52AA6E4}">
                  <adec:decorative xmlns:adec="http://schemas.microsoft.com/office/drawing/2017/decorative" val="1"/>
                </a:ext>
              </a:extLst>
            </p:cNvPr>
            <p:cNvCxnSpPr/>
            <p:nvPr userDrawn="1"/>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BD50130-2E7D-4DC0-8382-B3958A945077}"/>
                </a:ext>
                <a:ext uri="{C183D7F6-B498-43B3-948B-1728B52AA6E4}">
                  <adec:decorative xmlns:adec="http://schemas.microsoft.com/office/drawing/2017/decorative" val="1"/>
                </a:ext>
              </a:extLst>
            </p:cNvPr>
            <p:cNvCxnSpPr/>
            <p:nvPr userDrawn="1"/>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955D961-339B-49BE-9281-3A8E81953FBD}"/>
                </a:ext>
                <a:ext uri="{C183D7F6-B498-43B3-948B-1728B52AA6E4}">
                  <adec:decorative xmlns:adec="http://schemas.microsoft.com/office/drawing/2017/decorative" val="1"/>
                </a:ext>
              </a:extLst>
            </p:cNvPr>
            <p:cNvCxnSpPr/>
            <p:nvPr userDrawn="1"/>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a:solidFill>
                  <a:schemeClr val="bg1"/>
                </a:solidFill>
              </a:rPr>
              <a:t>Sample Footer Text</a:t>
            </a:r>
          </a:p>
        </p:txBody>
      </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67632482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94A09A9-5501-47C1-A89A-A340965A2BE2}"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325020"/>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 id="2147483831" r:id="rId18"/>
    <p:sldLayoutId id="2147483832" r:id="rId19"/>
    <p:sldLayoutId id="2147483833" r:id="rId20"/>
    <p:sldLayoutId id="2147483834" r:id="rId21"/>
    <p:sldLayoutId id="2147483835" r:id="rId22"/>
    <p:sldLayoutId id="2147483836" r:id="rId23"/>
    <p:sldLayoutId id="2147483837" r:id="rId24"/>
    <p:sldLayoutId id="2147483838" r:id="rId25"/>
    <p:sldLayoutId id="2147483839" r:id="rId26"/>
    <p:sldLayoutId id="2147483840" r:id="rId27"/>
    <p:sldLayoutId id="2147483841" r:id="rId28"/>
    <p:sldLayoutId id="2147483842" r:id="rId29"/>
    <p:sldLayoutId id="2147483843" r:id="rId30"/>
    <p:sldLayoutId id="2147483845" r:id="rId31"/>
    <p:sldLayoutId id="2147483849" r:id="rId32"/>
    <p:sldLayoutId id="2147483850" r:id="rId33"/>
    <p:sldLayoutId id="2147483671" r:id="rId34"/>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guide id="5" orient="horz" pos="2160">
          <p15:clr>
            <a:srgbClr val="A4A3A4"/>
          </p15:clr>
        </p15:guide>
        <p15:guide id="6" pos="3840">
          <p15:clr>
            <a:srgbClr val="A4A3A4"/>
          </p15:clr>
        </p15:guide>
        <p15:guide id="7" pos="240">
          <p15:clr>
            <a:srgbClr val="547EBF"/>
          </p15:clr>
        </p15:guide>
        <p15:guide id="8" orient="horz" pos="240">
          <p15:clr>
            <a:srgbClr val="547EBF"/>
          </p15:clr>
        </p15:guide>
        <p15:guide id="9" pos="7440">
          <p15:clr>
            <a:srgbClr val="547EBF"/>
          </p15:clr>
        </p15:guide>
        <p15:guide id="10" orient="horz" pos="4080">
          <p15:clr>
            <a:srgbClr val="547EBF"/>
          </p15:clr>
        </p15:guide>
        <p15:guide id="11" pos="3960">
          <p15:clr>
            <a:srgbClr val="547EBF"/>
          </p15:clr>
        </p15:guide>
        <p15:guide id="12" pos="3720">
          <p15:clr>
            <a:srgbClr val="547EBF"/>
          </p15:clr>
        </p15:guide>
        <p15:guide id="13" pos="2112">
          <p15:clr>
            <a:srgbClr val="547EBF"/>
          </p15:clr>
        </p15:guide>
        <p15:guide id="14" pos="1848">
          <p15:clr>
            <a:srgbClr val="547EBF"/>
          </p15:clr>
        </p15:guide>
        <p15:guide id="15" pos="5568">
          <p15:clr>
            <a:srgbClr val="547EBF"/>
          </p15:clr>
        </p15:guide>
        <p15:guide id="16" pos="5832">
          <p15:clr>
            <a:srgbClr val="547EBF"/>
          </p15:clr>
        </p15:guide>
        <p15:guide id="17" pos="4968">
          <p15:clr>
            <a:srgbClr val="9FCC3B"/>
          </p15:clr>
        </p15:guide>
        <p15:guide id="18" pos="5208">
          <p15:clr>
            <a:srgbClr val="9FCC3B"/>
          </p15:clr>
        </p15:guide>
        <p15:guide id="19" pos="2712">
          <p15:clr>
            <a:srgbClr val="9FCC3B"/>
          </p15:clr>
        </p15:guide>
        <p15:guide id="20"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5.xml"/><Relationship Id="rId5" Type="http://schemas.openxmlformats.org/officeDocument/2006/relationships/image" Target="../media/image15.png"/><Relationship Id="rId4" Type="http://schemas.openxmlformats.org/officeDocument/2006/relationships/customXml" Target="../ink/ink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8" Type="http://schemas.openxmlformats.org/officeDocument/2006/relationships/hyperlink" Target="https://www.ons.gov.uk/economy/inflationandpriceindices" TargetMode="External"/><Relationship Id="rId13" Type="http://schemas.openxmlformats.org/officeDocument/2006/relationships/image" Target="../media/image20.jpeg"/><Relationship Id="rId3" Type="http://schemas.openxmlformats.org/officeDocument/2006/relationships/hyperlink" Target="https://www.food.gov.uk/business-guidance/allergen-guidance-for-food-businesses" TargetMode="External"/><Relationship Id="rId7" Type="http://schemas.openxmlformats.org/officeDocument/2006/relationships/hyperlink" Target="https://www.ons.gov.uk/employmentandlabourmarket/peopleinwork/employmentandemployeetypes/articles/whohasaccesstohybridworkingreatbritain/2025-06-11" TargetMode="External"/><Relationship Id="rId12" Type="http://schemas.openxmlformats.org/officeDocument/2006/relationships/image" Target="../media/image19.jpeg"/><Relationship Id="rId2" Type="http://schemas.openxmlformats.org/officeDocument/2006/relationships/hyperlink" Target="https://shop.sloanreview.mit.edu/store/competing-in-the-age-of-omnichannel-retailing" TargetMode="External"/><Relationship Id="rId1" Type="http://schemas.openxmlformats.org/officeDocument/2006/relationships/slideLayout" Target="../slideLayouts/slideLayout27.xml"/><Relationship Id="rId6" Type="http://schemas.openxmlformats.org/officeDocument/2006/relationships/hyperlink" Target="https://pmc.ncbi.nlm.nih.gov/articles/PMC11077513/" TargetMode="External"/><Relationship Id="rId11" Type="http://schemas.openxmlformats.org/officeDocument/2006/relationships/image" Target="../media/image18.jpeg"/><Relationship Id="rId5" Type="http://schemas.openxmlformats.org/officeDocument/2006/relationships/hyperlink" Target="https://www.gov.uk/introduction-to-business-rates" TargetMode="External"/><Relationship Id="rId10" Type="http://schemas.openxmlformats.org/officeDocument/2006/relationships/image" Target="../media/image17.jpeg"/><Relationship Id="rId4" Type="http://schemas.openxmlformats.org/officeDocument/2006/relationships/hyperlink" Target="http://gov.uk/" TargetMode="External"/><Relationship Id="rId9" Type="http://schemas.openxmlformats.org/officeDocument/2006/relationships/hyperlink" Target="https://doi.org/10.5539/ijbm.v7n24p52"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60DE8AD-CB6A-DA23-72E5-6015FD874E93}"/>
              </a:ext>
            </a:extLst>
          </p:cNvPr>
          <p:cNvSpPr/>
          <p:nvPr/>
        </p:nvSpPr>
        <p:spPr>
          <a:xfrm>
            <a:off x="447040" y="965200"/>
            <a:ext cx="9804400" cy="2466915"/>
          </a:xfrm>
          <a:prstGeom prst="roundRect">
            <a:avLst>
              <a:gd name="adj" fmla="val 50000"/>
            </a:avLst>
          </a:prstGeom>
          <a:noFill/>
        </p:spPr>
        <p:txBody>
          <a:bodyPr wrap="square" lIns="91440" tIns="45720" rIns="91440" bIns="45720">
            <a:spAutoFit/>
          </a:bodyPr>
          <a:lstStyle/>
          <a:p>
            <a:pPr algn="ctr"/>
            <a:endParaRPr lang="en-GB" sz="5400">
              <a:ln w="0"/>
              <a:effectLst>
                <a:outerShdw blurRad="38100" dist="19050" dir="2700000" algn="tl" rotWithShape="0">
                  <a:schemeClr val="dk1">
                    <a:alpha val="40000"/>
                  </a:schemeClr>
                </a:outerShdw>
              </a:effectLst>
            </a:endParaRPr>
          </a:p>
          <a:p>
            <a:pPr algn="ctr"/>
            <a:endParaRPr lang="en-GB" sz="5400" b="0" cap="none" spc="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0C6B96F6-72A8-C141-A17D-45A61AC81843}"/>
              </a:ext>
            </a:extLst>
          </p:cNvPr>
          <p:cNvSpPr txBox="1"/>
          <p:nvPr/>
        </p:nvSpPr>
        <p:spPr>
          <a:xfrm>
            <a:off x="648929" y="1198225"/>
            <a:ext cx="10540181" cy="3693319"/>
          </a:xfrm>
          <a:prstGeom prst="rect">
            <a:avLst/>
          </a:prstGeom>
          <a:noFill/>
        </p:spPr>
        <p:txBody>
          <a:bodyPr wrap="square" rtlCol="0">
            <a:spAutoFit/>
          </a:bodyPr>
          <a:lstStyle/>
          <a:p>
            <a:r>
              <a:rPr lang="en-GB" sz="3600" b="1" i="1"/>
              <a:t>Student name : Marta Makowska </a:t>
            </a:r>
          </a:p>
          <a:p>
            <a:r>
              <a:rPr lang="en-GB" sz="3600" b="1" i="1"/>
              <a:t>Student ID 2541231</a:t>
            </a:r>
          </a:p>
          <a:p>
            <a:r>
              <a:rPr lang="en-GB" sz="3600" b="1" i="1"/>
              <a:t>Code : LCLM 4004</a:t>
            </a:r>
          </a:p>
          <a:p>
            <a:r>
              <a:rPr lang="en-GB" sz="3600" b="1" i="1"/>
              <a:t>Lectures name : Bohdan </a:t>
            </a:r>
            <a:r>
              <a:rPr lang="en-GB" sz="3600" b="1" i="1" err="1"/>
              <a:t>Kovalov</a:t>
            </a:r>
            <a:endParaRPr lang="en-GB" sz="3600" b="1" i="1"/>
          </a:p>
          <a:p>
            <a:r>
              <a:rPr lang="en-GB" sz="3600" b="1" i="1"/>
              <a:t>Module Name : Problem Solving &amp; Decision – Making</a:t>
            </a:r>
          </a:p>
          <a:p>
            <a:r>
              <a:rPr lang="en-GB" sz="3600" b="1" i="1"/>
              <a:t>Component 1 – Basil’s Bakery</a:t>
            </a:r>
          </a:p>
          <a:p>
            <a:endParaRPr lang="en-GB"/>
          </a:p>
        </p:txBody>
      </p:sp>
      <p:pic>
        <p:nvPicPr>
          <p:cNvPr id="17" name="Graphic 16" descr="Doughnut with solid fill">
            <a:extLst>
              <a:ext uri="{FF2B5EF4-FFF2-40B4-BE49-F238E27FC236}">
                <a16:creationId xmlns:a16="http://schemas.microsoft.com/office/drawing/2014/main" id="{A8ABE748-727E-9118-8895-5F375078543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701548" y="1350625"/>
            <a:ext cx="1786058" cy="1884188"/>
          </a:xfrm>
          <a:prstGeom prst="rect">
            <a:avLst/>
          </a:prstGeom>
        </p:spPr>
      </p:pic>
      <p:pic>
        <p:nvPicPr>
          <p:cNvPr id="19" name="Graphic 18" descr="Baguette with solid fill">
            <a:extLst>
              <a:ext uri="{FF2B5EF4-FFF2-40B4-BE49-F238E27FC236}">
                <a16:creationId xmlns:a16="http://schemas.microsoft.com/office/drawing/2014/main" id="{635A5E74-B215-8293-2A76-D899DC4B52E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820323" y="1153323"/>
            <a:ext cx="2678690" cy="1730896"/>
          </a:xfrm>
          <a:prstGeom prst="rect">
            <a:avLst/>
          </a:prstGeom>
        </p:spPr>
      </p:pic>
    </p:spTree>
    <p:extLst>
      <p:ext uri="{BB962C8B-B14F-4D97-AF65-F5344CB8AC3E}">
        <p14:creationId xmlns:p14="http://schemas.microsoft.com/office/powerpoint/2010/main" val="1162773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Bread and ingredients">
            <a:extLst>
              <a:ext uri="{FF2B5EF4-FFF2-40B4-BE49-F238E27FC236}">
                <a16:creationId xmlns:a16="http://schemas.microsoft.com/office/drawing/2014/main" id="{B0BFC3B0-F479-2DB2-FE93-4EA4882CC67A}"/>
              </a:ext>
            </a:extLst>
          </p:cNvPr>
          <p:cNvPicPr>
            <a:picLocks noChangeAspect="1"/>
          </p:cNvPicPr>
          <p:nvPr/>
        </p:nvPicPr>
        <p:blipFill>
          <a:blip r:embed="rId2"/>
          <a:srcRect t="3255" b="12475"/>
          <a:stretch>
            <a:fillRect/>
          </a:stretch>
        </p:blipFill>
        <p:spPr>
          <a:xfrm>
            <a:off x="3" y="-22"/>
            <a:ext cx="12191997" cy="6858022"/>
          </a:xfrm>
          <a:prstGeom prst="rect">
            <a:avLst/>
          </a:prstGeom>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0" y="688257"/>
            <a:ext cx="11975690" cy="1592827"/>
          </a:xfrm>
          <a:solidFill>
            <a:schemeClr val="accent1">
              <a:lumMod val="75000"/>
            </a:schemeClr>
          </a:solidFill>
        </p:spPr>
        <p:txBody>
          <a:bodyPr anchor="t">
            <a:normAutofit fontScale="90000"/>
          </a:bodyPr>
          <a:lstStyle/>
          <a:p>
            <a:pPr algn="r"/>
            <a:r>
              <a:rPr lang="en-US" sz="6000">
                <a:solidFill>
                  <a:schemeClr val="bg1"/>
                </a:solidFill>
              </a:rPr>
              <a:t>Basil’s Bakery PESTE: &amp; CAUSE-And effect analysis</a:t>
            </a:r>
          </a:p>
        </p:txBody>
      </p:sp>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DA90F01-507C-E55E-5458-6035FE135BCB}"/>
              </a:ext>
            </a:extLst>
          </p:cNvPr>
          <p:cNvSpPr txBox="1"/>
          <p:nvPr/>
        </p:nvSpPr>
        <p:spPr>
          <a:xfrm>
            <a:off x="550606" y="629266"/>
            <a:ext cx="11120284" cy="523220"/>
          </a:xfrm>
          <a:prstGeom prst="rect">
            <a:avLst/>
          </a:prstGeom>
          <a:noFill/>
        </p:spPr>
        <p:txBody>
          <a:bodyPr wrap="square" rtlCol="0">
            <a:spAutoFit/>
          </a:bodyPr>
          <a:lstStyle/>
          <a:p>
            <a:r>
              <a:rPr lang="en-GB"/>
              <a:t>		</a:t>
            </a:r>
            <a:r>
              <a:rPr lang="en-GB" sz="2800">
                <a:solidFill>
                  <a:schemeClr val="bg1"/>
                </a:solidFill>
                <a:highlight>
                  <a:srgbClr val="000080"/>
                </a:highlight>
              </a:rPr>
              <a:t>Provide an overview of Basil’s Bakery</a:t>
            </a:r>
          </a:p>
        </p:txBody>
      </p:sp>
      <p:sp>
        <p:nvSpPr>
          <p:cNvPr id="14" name="TextBox 13">
            <a:extLst>
              <a:ext uri="{FF2B5EF4-FFF2-40B4-BE49-F238E27FC236}">
                <a16:creationId xmlns:a16="http://schemas.microsoft.com/office/drawing/2014/main" id="{2D47DAE6-15A8-2069-6B49-E5C19A604E29}"/>
              </a:ext>
            </a:extLst>
          </p:cNvPr>
          <p:cNvSpPr txBox="1"/>
          <p:nvPr/>
        </p:nvSpPr>
        <p:spPr>
          <a:xfrm>
            <a:off x="629265" y="1334437"/>
            <a:ext cx="5909188" cy="1600438"/>
          </a:xfrm>
          <a:prstGeom prst="rect">
            <a:avLst/>
          </a:prstGeom>
          <a:noFill/>
        </p:spPr>
        <p:txBody>
          <a:bodyPr wrap="square" rtlCol="0">
            <a:spAutoFit/>
          </a:bodyPr>
          <a:lstStyle/>
          <a:p>
            <a:r>
              <a:rPr lang="en-GB" b="1"/>
              <a:t>Business profile</a:t>
            </a:r>
          </a:p>
          <a:p>
            <a:r>
              <a:rPr lang="en-GB" sz="1600"/>
              <a:t>Basil’s Bakery is an independent small bakery located in a retail park in Coventry . Since 2015, it has produced various goods, such as:</a:t>
            </a:r>
          </a:p>
          <a:p>
            <a:r>
              <a:rPr lang="en-GB" sz="1600"/>
              <a:t>Cakes,</a:t>
            </a:r>
          </a:p>
          <a:p>
            <a:r>
              <a:rPr lang="en-GB" sz="1600"/>
              <a:t>pastries (e.g. croissants and other baked goods), bread.</a:t>
            </a:r>
          </a:p>
          <a:p>
            <a:r>
              <a:rPr lang="en-GB" sz="1600"/>
              <a:t>The bakery uses high-quality organic ingredients.</a:t>
            </a:r>
          </a:p>
        </p:txBody>
      </p:sp>
      <p:sp>
        <p:nvSpPr>
          <p:cNvPr id="15" name="TextBox 14">
            <a:extLst>
              <a:ext uri="{FF2B5EF4-FFF2-40B4-BE49-F238E27FC236}">
                <a16:creationId xmlns:a16="http://schemas.microsoft.com/office/drawing/2014/main" id="{0EE0D2E0-65A7-8FA0-E7D4-804C265D8A0B}"/>
              </a:ext>
            </a:extLst>
          </p:cNvPr>
          <p:cNvSpPr txBox="1"/>
          <p:nvPr/>
        </p:nvSpPr>
        <p:spPr>
          <a:xfrm>
            <a:off x="629265" y="3116826"/>
            <a:ext cx="5830529" cy="1354217"/>
          </a:xfrm>
          <a:prstGeom prst="rect">
            <a:avLst/>
          </a:prstGeom>
          <a:noFill/>
        </p:spPr>
        <p:txBody>
          <a:bodyPr wrap="square" rtlCol="0">
            <a:spAutoFit/>
          </a:bodyPr>
          <a:lstStyle/>
          <a:p>
            <a:r>
              <a:rPr lang="en-GB" b="1"/>
              <a:t>Original customer base</a:t>
            </a:r>
          </a:p>
          <a:p>
            <a:r>
              <a:rPr lang="en-GB" sz="1600"/>
              <a:t>The bakery was primarily visited by people shopping at the retail park, as well as office workers or people working in the area. Customer valued the bakery above all for the high quality of its food and its convenient location.</a:t>
            </a:r>
          </a:p>
        </p:txBody>
      </p:sp>
      <p:sp>
        <p:nvSpPr>
          <p:cNvPr id="16" name="TextBox 15">
            <a:extLst>
              <a:ext uri="{FF2B5EF4-FFF2-40B4-BE49-F238E27FC236}">
                <a16:creationId xmlns:a16="http://schemas.microsoft.com/office/drawing/2014/main" id="{DA21F341-77CA-FD08-BB32-4BDBD2E3D04F}"/>
              </a:ext>
            </a:extLst>
          </p:cNvPr>
          <p:cNvSpPr txBox="1"/>
          <p:nvPr/>
        </p:nvSpPr>
        <p:spPr>
          <a:xfrm>
            <a:off x="629264" y="4652994"/>
            <a:ext cx="5830529" cy="1600438"/>
          </a:xfrm>
          <a:prstGeom prst="rect">
            <a:avLst/>
          </a:prstGeom>
          <a:noFill/>
        </p:spPr>
        <p:txBody>
          <a:bodyPr wrap="square" rtlCol="0">
            <a:spAutoFit/>
          </a:bodyPr>
          <a:lstStyle/>
          <a:p>
            <a:r>
              <a:rPr lang="en-GB" b="1"/>
              <a:t>Current position</a:t>
            </a:r>
          </a:p>
          <a:p>
            <a:r>
              <a:rPr lang="en-GB" sz="1600"/>
              <a:t>This is most important part.</a:t>
            </a:r>
          </a:p>
          <a:p>
            <a:r>
              <a:rPr lang="en-GB" sz="1600"/>
              <a:t>Unfortunately, COVID-19 significantly reduced sales because people stopped visiting the retail park. After COVID, sales began to improve but did not return to 2019 levels. Between 2023 and 2025, sales were, on average, about 25% lower than in 2019. </a:t>
            </a:r>
          </a:p>
        </p:txBody>
      </p:sp>
      <p:sp>
        <p:nvSpPr>
          <p:cNvPr id="18" name="TextBox 17">
            <a:extLst>
              <a:ext uri="{FF2B5EF4-FFF2-40B4-BE49-F238E27FC236}">
                <a16:creationId xmlns:a16="http://schemas.microsoft.com/office/drawing/2014/main" id="{CD307B2C-85E2-CFEA-685E-07F09850CC04}"/>
              </a:ext>
            </a:extLst>
          </p:cNvPr>
          <p:cNvSpPr txBox="1"/>
          <p:nvPr/>
        </p:nvSpPr>
        <p:spPr>
          <a:xfrm>
            <a:off x="6710514" y="1425677"/>
            <a:ext cx="4960376" cy="1354217"/>
          </a:xfrm>
          <a:prstGeom prst="rect">
            <a:avLst/>
          </a:prstGeom>
          <a:noFill/>
        </p:spPr>
        <p:txBody>
          <a:bodyPr wrap="square" rtlCol="0">
            <a:spAutoFit/>
          </a:bodyPr>
          <a:lstStyle/>
          <a:p>
            <a:r>
              <a:rPr lang="en-GB" b="1"/>
              <a:t>Changing environment</a:t>
            </a:r>
          </a:p>
          <a:p>
            <a:r>
              <a:rPr lang="en-GB" sz="1600"/>
              <a:t>The retail park is currently quieter, and some shops have closed. The vacant units have not been replaced by new business. This means less people in the area and less potential customers.  </a:t>
            </a:r>
          </a:p>
        </p:txBody>
      </p:sp>
      <p:sp>
        <p:nvSpPr>
          <p:cNvPr id="19" name="TextBox 18">
            <a:extLst>
              <a:ext uri="{FF2B5EF4-FFF2-40B4-BE49-F238E27FC236}">
                <a16:creationId xmlns:a16="http://schemas.microsoft.com/office/drawing/2014/main" id="{9C503269-F9BC-F983-95B8-7E21FA994D96}"/>
              </a:ext>
            </a:extLst>
          </p:cNvPr>
          <p:cNvSpPr txBox="1"/>
          <p:nvPr/>
        </p:nvSpPr>
        <p:spPr>
          <a:xfrm>
            <a:off x="6789173" y="2934875"/>
            <a:ext cx="4773561" cy="1916914"/>
          </a:xfrm>
          <a:prstGeom prst="rect">
            <a:avLst/>
          </a:prstGeom>
          <a:noFill/>
        </p:spPr>
        <p:txBody>
          <a:bodyPr wrap="square" rtlCol="0">
            <a:spAutoFit/>
          </a:bodyPr>
          <a:lstStyle/>
          <a:p>
            <a:r>
              <a:rPr lang="en-GB" b="1"/>
              <a:t>Changing work patterns</a:t>
            </a:r>
          </a:p>
          <a:p>
            <a:r>
              <a:rPr lang="en-GB" sz="1600"/>
              <a:t>This is very important for Basil’s Bakery. Many office workers have started working from home for part of the week. Previously, employees would buy lunch and visit the retail park daily. Now, if they work from home for , say 2-3 days a week, they do not buy lunch at the bakery on those days.</a:t>
            </a:r>
          </a:p>
        </p:txBody>
      </p:sp>
      <p:sp>
        <p:nvSpPr>
          <p:cNvPr id="20" name="TextBox 19">
            <a:extLst>
              <a:ext uri="{FF2B5EF4-FFF2-40B4-BE49-F238E27FC236}">
                <a16:creationId xmlns:a16="http://schemas.microsoft.com/office/drawing/2014/main" id="{EF9510F5-9B3C-90BB-D8D8-A27C4F5E92F6}"/>
              </a:ext>
            </a:extLst>
          </p:cNvPr>
          <p:cNvSpPr txBox="1"/>
          <p:nvPr/>
        </p:nvSpPr>
        <p:spPr>
          <a:xfrm rot="10800000" flipH="1" flipV="1">
            <a:off x="6710514" y="4837382"/>
            <a:ext cx="4906297" cy="1631216"/>
          </a:xfrm>
          <a:prstGeom prst="rect">
            <a:avLst/>
          </a:prstGeom>
          <a:noFill/>
        </p:spPr>
        <p:txBody>
          <a:bodyPr wrap="square" rtlCol="0">
            <a:spAutoFit/>
          </a:bodyPr>
          <a:lstStyle/>
          <a:p>
            <a:r>
              <a:rPr lang="en-GB" b="1"/>
              <a:t>Operational pressure </a:t>
            </a:r>
          </a:p>
          <a:p>
            <a:r>
              <a:rPr lang="en-GB" sz="1600"/>
              <a:t>Customers start asking for delivery or pre-ordering to avoid waiting. But Basil’s bakery has a problem. They have to be on-site and do the baking, so they can’t simply leave the bakery to make delivery. When is very busy they also cannot answer the phone to take an order</a:t>
            </a:r>
            <a:r>
              <a:rPr lang="en-GB"/>
              <a:t>. </a:t>
            </a:r>
          </a:p>
        </p:txBody>
      </p:sp>
    </p:spTree>
    <p:extLst>
      <p:ext uri="{BB962C8B-B14F-4D97-AF65-F5344CB8AC3E}">
        <p14:creationId xmlns:p14="http://schemas.microsoft.com/office/powerpoint/2010/main" val="3857481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802F-C74D-41A2-8127-19D4F8EE42F4}"/>
              </a:ext>
            </a:extLst>
          </p:cNvPr>
          <p:cNvSpPr>
            <a:spLocks noGrp="1"/>
          </p:cNvSpPr>
          <p:nvPr>
            <p:ph type="title"/>
          </p:nvPr>
        </p:nvSpPr>
        <p:spPr>
          <a:xfrm>
            <a:off x="640080" y="4882896"/>
            <a:ext cx="3657603" cy="1453896"/>
          </a:xfrm>
        </p:spPr>
        <p:txBody>
          <a:bodyPr anchor="t">
            <a:normAutofit/>
          </a:bodyPr>
          <a:lstStyle/>
          <a:p>
            <a:r>
              <a:rPr lang="en-US" sz="2200"/>
              <a:t>Provide an insight into the problem’s Basil’s Bakery is Facing</a:t>
            </a:r>
          </a:p>
        </p:txBody>
      </p:sp>
      <p:pic>
        <p:nvPicPr>
          <p:cNvPr id="11" name="Picture Placeholder 10" descr="A person standing in front of a display of pastries">
            <a:extLst>
              <a:ext uri="{FF2B5EF4-FFF2-40B4-BE49-F238E27FC236}">
                <a16:creationId xmlns:a16="http://schemas.microsoft.com/office/drawing/2014/main" id="{4D446641-3AA1-4C43-9E6B-09347E88B2F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r="-3" b="4462"/>
          <a:stretch>
            <a:fillRect/>
          </a:stretch>
        </p:blipFill>
        <p:spPr>
          <a:xfrm>
            <a:off x="731520" y="548642"/>
            <a:ext cx="3490175" cy="4041647"/>
          </a:xfrm>
          <a:noFill/>
        </p:spPr>
      </p:pic>
      <p:sp>
        <p:nvSpPr>
          <p:cNvPr id="37" name="Content Placeholder 36">
            <a:extLst>
              <a:ext uri="{FF2B5EF4-FFF2-40B4-BE49-F238E27FC236}">
                <a16:creationId xmlns:a16="http://schemas.microsoft.com/office/drawing/2014/main" id="{E4A54726-4483-4264-B2EC-04C460B0BD95}"/>
              </a:ext>
            </a:extLst>
          </p:cNvPr>
          <p:cNvSpPr>
            <a:spLocks noGrp="1"/>
          </p:cNvSpPr>
          <p:nvPr>
            <p:ph sz="quarter" idx="14"/>
          </p:nvPr>
        </p:nvSpPr>
        <p:spPr>
          <a:xfrm>
            <a:off x="4870525" y="233732"/>
            <a:ext cx="6628373" cy="6624267"/>
          </a:xfrm>
        </p:spPr>
        <p:txBody>
          <a:bodyPr vert="horz" lIns="91440" tIns="45720" rIns="91440" bIns="45720" rtlCol="0">
            <a:normAutofit/>
          </a:bodyPr>
          <a:lstStyle/>
          <a:p>
            <a:pPr>
              <a:lnSpc>
                <a:spcPct val="100000"/>
              </a:lnSpc>
            </a:pPr>
            <a:r>
              <a:rPr lang="en-US"/>
              <a:t>Fewer people visiting retail parks. 	</a:t>
            </a:r>
            <a:r>
              <a:rPr lang="en-US">
                <a:solidFill>
                  <a:srgbClr val="FF0000"/>
                </a:solidFill>
              </a:rPr>
              <a:t>(External) </a:t>
            </a:r>
          </a:p>
          <a:p>
            <a:pPr>
              <a:lnSpc>
                <a:spcPct val="100000"/>
              </a:lnSpc>
            </a:pPr>
            <a:endParaRPr lang="en-US"/>
          </a:p>
          <a:p>
            <a:pPr>
              <a:lnSpc>
                <a:spcPct val="100000"/>
              </a:lnSpc>
            </a:pPr>
            <a:r>
              <a:rPr lang="en-US"/>
              <a:t>Less local businesses/job losses	</a:t>
            </a:r>
            <a:r>
              <a:rPr lang="en-US">
                <a:solidFill>
                  <a:srgbClr val="FF0000"/>
                </a:solidFill>
              </a:rPr>
              <a:t>( External)</a:t>
            </a:r>
          </a:p>
          <a:p>
            <a:pPr>
              <a:lnSpc>
                <a:spcPct val="100000"/>
              </a:lnSpc>
            </a:pPr>
            <a:endParaRPr lang="en-US"/>
          </a:p>
          <a:p>
            <a:pPr>
              <a:lnSpc>
                <a:spcPct val="100000"/>
              </a:lnSpc>
            </a:pPr>
            <a:r>
              <a:rPr lang="en-US"/>
              <a:t>Working from home reduces weekday demand 	</a:t>
            </a:r>
            <a:r>
              <a:rPr lang="en-US">
                <a:solidFill>
                  <a:srgbClr val="FF0000"/>
                </a:solidFill>
              </a:rPr>
              <a:t>(External)</a:t>
            </a:r>
          </a:p>
          <a:p>
            <a:pPr>
              <a:lnSpc>
                <a:spcPct val="100000"/>
              </a:lnSpc>
            </a:pPr>
            <a:endParaRPr lang="en-US"/>
          </a:p>
          <a:p>
            <a:pPr>
              <a:lnSpc>
                <a:spcPct val="100000"/>
              </a:lnSpc>
            </a:pPr>
            <a:r>
              <a:rPr lang="en-US"/>
              <a:t>Higher rent, rates and insurance 	</a:t>
            </a:r>
            <a:r>
              <a:rPr lang="en-US">
                <a:solidFill>
                  <a:srgbClr val="FF0000"/>
                </a:solidFill>
              </a:rPr>
              <a:t>(External)</a:t>
            </a:r>
          </a:p>
          <a:p>
            <a:pPr>
              <a:lnSpc>
                <a:spcPct val="100000"/>
              </a:lnSpc>
            </a:pPr>
            <a:endParaRPr lang="en-US"/>
          </a:p>
          <a:p>
            <a:pPr>
              <a:lnSpc>
                <a:spcPct val="100000"/>
              </a:lnSpc>
            </a:pPr>
            <a:r>
              <a:rPr lang="en-US"/>
              <a:t>Organic input-price  uncertainty 	</a:t>
            </a:r>
            <a:r>
              <a:rPr lang="en-US">
                <a:solidFill>
                  <a:srgbClr val="FF0000"/>
                </a:solidFill>
              </a:rPr>
              <a:t>(External)</a:t>
            </a:r>
          </a:p>
          <a:p>
            <a:pPr>
              <a:lnSpc>
                <a:spcPct val="100000"/>
              </a:lnSpc>
            </a:pPr>
            <a:endParaRPr lang="en-US"/>
          </a:p>
          <a:p>
            <a:pPr>
              <a:lnSpc>
                <a:spcPct val="100000"/>
              </a:lnSpc>
            </a:pPr>
            <a:r>
              <a:rPr lang="en-US"/>
              <a:t>No delivery service 			</a:t>
            </a:r>
            <a:r>
              <a:rPr lang="en-US">
                <a:solidFill>
                  <a:srgbClr val="00B050"/>
                </a:solidFill>
              </a:rPr>
              <a:t>(Internal)</a:t>
            </a:r>
          </a:p>
          <a:p>
            <a:pPr>
              <a:lnSpc>
                <a:spcPct val="100000"/>
              </a:lnSpc>
            </a:pPr>
            <a:endParaRPr lang="en-US"/>
          </a:p>
          <a:p>
            <a:pPr>
              <a:lnSpc>
                <a:spcPct val="100000"/>
              </a:lnSpc>
            </a:pPr>
            <a:r>
              <a:rPr lang="en-US"/>
              <a:t>Pre-ordering difficult during </a:t>
            </a:r>
          </a:p>
          <a:p>
            <a:pPr>
              <a:lnSpc>
                <a:spcPct val="100000"/>
              </a:lnSpc>
            </a:pPr>
            <a:r>
              <a:rPr lang="en-US"/>
              <a:t>busy periods 			</a:t>
            </a:r>
            <a:r>
              <a:rPr lang="en-US">
                <a:solidFill>
                  <a:srgbClr val="00B050"/>
                </a:solidFill>
              </a:rPr>
              <a:t>(Internal)</a:t>
            </a:r>
          </a:p>
          <a:p>
            <a:pPr>
              <a:lnSpc>
                <a:spcPct val="100000"/>
              </a:lnSpc>
            </a:pPr>
            <a:r>
              <a:rPr lang="en-US">
                <a:solidFill>
                  <a:srgbClr val="FF0000"/>
                </a:solidFill>
              </a:rPr>
              <a:t>Root Problem Stagnant sales 25% below 2019</a:t>
            </a:r>
          </a:p>
        </p:txBody>
      </p:sp>
    </p:spTree>
    <p:extLst>
      <p:ext uri="{BB962C8B-B14F-4D97-AF65-F5344CB8AC3E}">
        <p14:creationId xmlns:p14="http://schemas.microsoft.com/office/powerpoint/2010/main" val="52059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9CEEB57-8420-8BD3-4635-27CB61415132}"/>
              </a:ext>
            </a:extLst>
          </p:cNvPr>
          <p:cNvSpPr/>
          <p:nvPr/>
        </p:nvSpPr>
        <p:spPr>
          <a:xfrm>
            <a:off x="1" y="422787"/>
            <a:ext cx="4532671" cy="28906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What is PESTEL?</a:t>
            </a:r>
          </a:p>
          <a:p>
            <a:pPr algn="ctr"/>
            <a:r>
              <a:rPr lang="en-GB"/>
              <a:t>Is a model used to analyse a company's external environment. Is cover six factors like Political, Economic, Social, Technological, Environmental, Legal</a:t>
            </a:r>
          </a:p>
          <a:p>
            <a:pPr algn="ctr"/>
            <a:r>
              <a:rPr lang="en-GB"/>
              <a:t>It identifies opportunities and threats that may impact the company </a:t>
            </a:r>
          </a:p>
        </p:txBody>
      </p:sp>
      <p:sp>
        <p:nvSpPr>
          <p:cNvPr id="3" name="Oval 2">
            <a:extLst>
              <a:ext uri="{FF2B5EF4-FFF2-40B4-BE49-F238E27FC236}">
                <a16:creationId xmlns:a16="http://schemas.microsoft.com/office/drawing/2014/main" id="{9F07E793-276C-D928-E226-ECB0CD0BDF9E}"/>
              </a:ext>
            </a:extLst>
          </p:cNvPr>
          <p:cNvSpPr/>
          <p:nvPr/>
        </p:nvSpPr>
        <p:spPr>
          <a:xfrm>
            <a:off x="7659329" y="422787"/>
            <a:ext cx="4532671" cy="28906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Why is it used?</a:t>
            </a:r>
            <a:endParaRPr lang="en-US"/>
          </a:p>
          <a:p>
            <a:pPr algn="ctr"/>
            <a:r>
              <a:rPr lang="en-GB"/>
              <a:t>It prepares the company for potential risks and opportunities.</a:t>
            </a:r>
          </a:p>
          <a:p>
            <a:pPr algn="ctr"/>
            <a:r>
              <a:rPr lang="en-GB"/>
              <a:t>To understand external changes and trends.</a:t>
            </a:r>
          </a:p>
          <a:p>
            <a:pPr algn="ctr"/>
            <a:r>
              <a:rPr lang="en-GB"/>
              <a:t>Because it helps in strategic decision-making.</a:t>
            </a:r>
          </a:p>
        </p:txBody>
      </p:sp>
      <p:sp>
        <p:nvSpPr>
          <p:cNvPr id="4" name="Oval 3">
            <a:extLst>
              <a:ext uri="{FF2B5EF4-FFF2-40B4-BE49-F238E27FC236}">
                <a16:creationId xmlns:a16="http://schemas.microsoft.com/office/drawing/2014/main" id="{B7D604D7-6509-55E1-F665-CC6E97C91ABF}"/>
              </a:ext>
            </a:extLst>
          </p:cNvPr>
          <p:cNvSpPr/>
          <p:nvPr/>
        </p:nvSpPr>
        <p:spPr>
          <a:xfrm>
            <a:off x="12074" y="3313471"/>
            <a:ext cx="4904056" cy="29742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Benefits</a:t>
            </a:r>
          </a:p>
          <a:p>
            <a:pPr algn="ctr"/>
            <a:r>
              <a:rPr lang="en-GB"/>
              <a:t>It presents a clear method for analysing the company’s environment. It helps identify a wide range of factors that managers might otherwise overlook.</a:t>
            </a:r>
          </a:p>
          <a:p>
            <a:pPr algn="ctr"/>
            <a:r>
              <a:rPr lang="en-GB"/>
              <a:t>It is useful for long-term planning. It highlights both opportunities and threats. </a:t>
            </a:r>
          </a:p>
        </p:txBody>
      </p:sp>
      <p:sp>
        <p:nvSpPr>
          <p:cNvPr id="5" name="Oval 4">
            <a:extLst>
              <a:ext uri="{FF2B5EF4-FFF2-40B4-BE49-F238E27FC236}">
                <a16:creationId xmlns:a16="http://schemas.microsoft.com/office/drawing/2014/main" id="{28A9A0DF-7257-4C8B-544C-991DF5C700FF}"/>
              </a:ext>
            </a:extLst>
          </p:cNvPr>
          <p:cNvSpPr/>
          <p:nvPr/>
        </p:nvSpPr>
        <p:spPr>
          <a:xfrm>
            <a:off x="7364361" y="3313472"/>
            <a:ext cx="4827639" cy="29742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Criticisms/Limitations</a:t>
            </a:r>
          </a:p>
          <a:p>
            <a:pPr algn="ctr"/>
            <a:r>
              <a:rPr lang="en-GB"/>
              <a:t>It can be too general and end up being just a simple checklist. It does not indicate which factors are the most important. Different  factors are often interconnected and can influence each other. PESTEL is not sufficient on its own, should be used alongside other analytical tools.  </a:t>
            </a:r>
          </a:p>
        </p:txBody>
      </p:sp>
      <p:sp>
        <p:nvSpPr>
          <p:cNvPr id="6" name="Oval 5">
            <a:extLst>
              <a:ext uri="{FF2B5EF4-FFF2-40B4-BE49-F238E27FC236}">
                <a16:creationId xmlns:a16="http://schemas.microsoft.com/office/drawing/2014/main" id="{4B5FE0AF-6B25-895F-FD6C-F399F220C619}"/>
              </a:ext>
            </a:extLst>
          </p:cNvPr>
          <p:cNvSpPr/>
          <p:nvPr/>
        </p:nvSpPr>
        <p:spPr>
          <a:xfrm>
            <a:off x="4090219" y="1656735"/>
            <a:ext cx="4094919" cy="30430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Where and how it used?</a:t>
            </a:r>
          </a:p>
          <a:p>
            <a:pPr algn="ctr"/>
            <a:r>
              <a:rPr lang="en-GB"/>
              <a:t>In strategic analysis and business panning. It is used by companies of various sizes and across different industries. It is often used at the beginning of an analysis and then combined with other tools.</a:t>
            </a:r>
          </a:p>
        </p:txBody>
      </p:sp>
      <p:sp>
        <p:nvSpPr>
          <p:cNvPr id="7" name="Rectangle 6">
            <a:extLst>
              <a:ext uri="{FF2B5EF4-FFF2-40B4-BE49-F238E27FC236}">
                <a16:creationId xmlns:a16="http://schemas.microsoft.com/office/drawing/2014/main" id="{F8BEFA98-78DC-52AE-0D9D-954605EACB69}"/>
              </a:ext>
            </a:extLst>
          </p:cNvPr>
          <p:cNvSpPr/>
          <p:nvPr/>
        </p:nvSpPr>
        <p:spPr>
          <a:xfrm>
            <a:off x="3932903" y="245806"/>
            <a:ext cx="4252235" cy="6882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PROVIDE A CRITIQUE OF THE PESTEL FRAMEWORK</a:t>
            </a:r>
          </a:p>
        </p:txBody>
      </p:sp>
      <p:sp>
        <p:nvSpPr>
          <p:cNvPr id="8" name="Rectangle 7">
            <a:extLst>
              <a:ext uri="{FF2B5EF4-FFF2-40B4-BE49-F238E27FC236}">
                <a16:creationId xmlns:a16="http://schemas.microsoft.com/office/drawing/2014/main" id="{7700A329-4C4F-825C-E340-DE39CC7EE5CA}"/>
              </a:ext>
            </a:extLst>
          </p:cNvPr>
          <p:cNvSpPr/>
          <p:nvPr/>
        </p:nvSpPr>
        <p:spPr>
          <a:xfrm>
            <a:off x="12074" y="6435212"/>
            <a:ext cx="12167851" cy="4227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PESTEL is a useful starting point, but it has some limitations and should be used with other tools and reliable information. </a:t>
            </a:r>
          </a:p>
        </p:txBody>
      </p:sp>
    </p:spTree>
    <p:extLst>
      <p:ext uri="{BB962C8B-B14F-4D97-AF65-F5344CB8AC3E}">
        <p14:creationId xmlns:p14="http://schemas.microsoft.com/office/powerpoint/2010/main" val="846130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EE1FA9-EE6B-6C20-AA95-8B9D451A3AE9}"/>
              </a:ext>
            </a:extLst>
          </p:cNvPr>
          <p:cNvSpPr/>
          <p:nvPr/>
        </p:nvSpPr>
        <p:spPr>
          <a:xfrm>
            <a:off x="194086" y="212911"/>
            <a:ext cx="11805920" cy="4639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a:solidFill>
                  <a:schemeClr val="tx1"/>
                </a:solidFill>
              </a:rPr>
              <a:t>Provide a critique of the Cause-and-Effect model</a:t>
            </a:r>
          </a:p>
        </p:txBody>
      </p:sp>
      <p:sp>
        <p:nvSpPr>
          <p:cNvPr id="3" name="Rectangle 2">
            <a:extLst>
              <a:ext uri="{FF2B5EF4-FFF2-40B4-BE49-F238E27FC236}">
                <a16:creationId xmlns:a16="http://schemas.microsoft.com/office/drawing/2014/main" id="{A504197D-6F16-CF28-01E6-D6AD20BC21DE}"/>
              </a:ext>
            </a:extLst>
          </p:cNvPr>
          <p:cNvSpPr/>
          <p:nvPr/>
        </p:nvSpPr>
        <p:spPr>
          <a:xfrm>
            <a:off x="703005" y="835741"/>
            <a:ext cx="2069691"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What is it?</a:t>
            </a:r>
          </a:p>
        </p:txBody>
      </p:sp>
      <p:sp>
        <p:nvSpPr>
          <p:cNvPr id="4" name="Rectangle 3">
            <a:extLst>
              <a:ext uri="{FF2B5EF4-FFF2-40B4-BE49-F238E27FC236}">
                <a16:creationId xmlns:a16="http://schemas.microsoft.com/office/drawing/2014/main" id="{14698363-BC9C-2418-9FB8-F9EF563078FC}"/>
              </a:ext>
            </a:extLst>
          </p:cNvPr>
          <p:cNvSpPr/>
          <p:nvPr/>
        </p:nvSpPr>
        <p:spPr>
          <a:xfrm>
            <a:off x="4795683" y="835741"/>
            <a:ext cx="2069691"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Why is it used?</a:t>
            </a:r>
          </a:p>
        </p:txBody>
      </p:sp>
      <p:sp>
        <p:nvSpPr>
          <p:cNvPr id="5" name="Rectangle 4">
            <a:extLst>
              <a:ext uri="{FF2B5EF4-FFF2-40B4-BE49-F238E27FC236}">
                <a16:creationId xmlns:a16="http://schemas.microsoft.com/office/drawing/2014/main" id="{F5CDBB8E-FC0F-FF4E-F187-A6E52E179A06}"/>
              </a:ext>
            </a:extLst>
          </p:cNvPr>
          <p:cNvSpPr/>
          <p:nvPr/>
        </p:nvSpPr>
        <p:spPr>
          <a:xfrm>
            <a:off x="9497962" y="835741"/>
            <a:ext cx="2069690"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Where is it used?</a:t>
            </a:r>
          </a:p>
        </p:txBody>
      </p:sp>
      <p:sp>
        <p:nvSpPr>
          <p:cNvPr id="7" name="Rectangle 6">
            <a:extLst>
              <a:ext uri="{FF2B5EF4-FFF2-40B4-BE49-F238E27FC236}">
                <a16:creationId xmlns:a16="http://schemas.microsoft.com/office/drawing/2014/main" id="{6B95020F-D6D9-4E12-1A5C-19E811C33519}"/>
              </a:ext>
            </a:extLst>
          </p:cNvPr>
          <p:cNvSpPr/>
          <p:nvPr/>
        </p:nvSpPr>
        <p:spPr>
          <a:xfrm>
            <a:off x="2348925" y="3736257"/>
            <a:ext cx="2262403"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Benefits</a:t>
            </a:r>
          </a:p>
        </p:txBody>
      </p:sp>
      <p:sp>
        <p:nvSpPr>
          <p:cNvPr id="10" name="Rectangle 9">
            <a:extLst>
              <a:ext uri="{FF2B5EF4-FFF2-40B4-BE49-F238E27FC236}">
                <a16:creationId xmlns:a16="http://schemas.microsoft.com/office/drawing/2014/main" id="{9F0BCBBE-F069-37E5-F809-9DC886AB17A8}"/>
              </a:ext>
            </a:extLst>
          </p:cNvPr>
          <p:cNvSpPr/>
          <p:nvPr/>
        </p:nvSpPr>
        <p:spPr>
          <a:xfrm>
            <a:off x="6813755" y="3736257"/>
            <a:ext cx="2262403"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Criticisms</a:t>
            </a:r>
          </a:p>
        </p:txBody>
      </p:sp>
      <p:sp>
        <p:nvSpPr>
          <p:cNvPr id="11" name="Rectangle 10">
            <a:extLst>
              <a:ext uri="{FF2B5EF4-FFF2-40B4-BE49-F238E27FC236}">
                <a16:creationId xmlns:a16="http://schemas.microsoft.com/office/drawing/2014/main" id="{C84FFA92-226E-F3EA-F495-D238F8C0C7E7}"/>
              </a:ext>
            </a:extLst>
          </p:cNvPr>
          <p:cNvSpPr/>
          <p:nvPr/>
        </p:nvSpPr>
        <p:spPr>
          <a:xfrm>
            <a:off x="703005"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a:solidFill>
                    <a:schemeClr val="tx1"/>
                  </a:solidFill>
                </a:ln>
                <a:solidFill>
                  <a:schemeClr val="bg1"/>
                </a:solidFill>
              </a:rPr>
              <a:t> </a:t>
            </a:r>
            <a:r>
              <a:rPr lang="en-GB">
                <a:ln w="0"/>
                <a:solidFill>
                  <a:schemeClr val="tx1"/>
                </a:solidFill>
                <a:effectLst>
                  <a:outerShdw blurRad="38100" dist="19050" dir="2700000" algn="tl" rotWithShape="0">
                    <a:schemeClr val="dk1">
                      <a:alpha val="40000"/>
                    </a:schemeClr>
                  </a:outerShdw>
                </a:effectLst>
              </a:rPr>
              <a:t>The fishbone diagram is a tool that organizes and displays the causes associated with a single , specific problem.</a:t>
            </a:r>
          </a:p>
          <a:p>
            <a:pPr algn="ctr"/>
            <a:r>
              <a:rPr lang="en-GB">
                <a:ln w="0"/>
                <a:solidFill>
                  <a:schemeClr val="tx1"/>
                </a:solidFill>
                <a:effectLst>
                  <a:outerShdw blurRad="38100" dist="19050" dir="2700000" algn="tl" rotWithShape="0">
                    <a:schemeClr val="dk1">
                      <a:alpha val="40000"/>
                    </a:schemeClr>
                  </a:outerShdw>
                </a:effectLst>
              </a:rPr>
              <a:t>(Kumah et al,. 2024)</a:t>
            </a:r>
            <a:endParaRPr lang="en-GB">
              <a:ln>
                <a:solidFill>
                  <a:schemeClr val="tx1"/>
                </a:solidFill>
              </a:ln>
              <a:solidFill>
                <a:schemeClr val="tx1"/>
              </a:solidFill>
            </a:endParaRPr>
          </a:p>
        </p:txBody>
      </p:sp>
      <p:sp>
        <p:nvSpPr>
          <p:cNvPr id="12" name="Rectangle 11">
            <a:extLst>
              <a:ext uri="{FF2B5EF4-FFF2-40B4-BE49-F238E27FC236}">
                <a16:creationId xmlns:a16="http://schemas.microsoft.com/office/drawing/2014/main" id="{4A69BE76-2421-796C-910F-6C46887F2D82}"/>
              </a:ext>
            </a:extLst>
          </p:cNvPr>
          <p:cNvSpPr/>
          <p:nvPr/>
        </p:nvSpPr>
        <p:spPr>
          <a:xfrm>
            <a:off x="4795683"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We used it because it helps teams discuss a problem and verify which causes can be confirmed by evidence.</a:t>
            </a:r>
          </a:p>
        </p:txBody>
      </p:sp>
      <p:sp>
        <p:nvSpPr>
          <p:cNvPr id="13" name="Rectangle 12">
            <a:extLst>
              <a:ext uri="{FF2B5EF4-FFF2-40B4-BE49-F238E27FC236}">
                <a16:creationId xmlns:a16="http://schemas.microsoft.com/office/drawing/2014/main" id="{3EF1D8F2-AD33-08C7-3AB6-DB1BB53B5611}"/>
              </a:ext>
            </a:extLst>
          </p:cNvPr>
          <p:cNvSpPr/>
          <p:nvPr/>
        </p:nvSpPr>
        <p:spPr>
          <a:xfrm>
            <a:off x="9497962"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 We use the diagram to improve quality, and  it use also in customer service and for analysing the root causes of problems across many industries.</a:t>
            </a:r>
          </a:p>
        </p:txBody>
      </p:sp>
      <p:sp>
        <p:nvSpPr>
          <p:cNvPr id="14" name="Rectangle 13">
            <a:extLst>
              <a:ext uri="{FF2B5EF4-FFF2-40B4-BE49-F238E27FC236}">
                <a16:creationId xmlns:a16="http://schemas.microsoft.com/office/drawing/2014/main" id="{CA5ECE8F-8E36-C5A4-69B8-840AD9917F47}"/>
              </a:ext>
            </a:extLst>
          </p:cNvPr>
          <p:cNvSpPr/>
          <p:nvPr/>
        </p:nvSpPr>
        <p:spPr>
          <a:xfrm>
            <a:off x="2348925" y="4011560"/>
            <a:ext cx="2262403" cy="2713705"/>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is very easy to understand. It helps consider many possible causes. It helps team discussion and investigate of the problem</a:t>
            </a:r>
          </a:p>
          <a:p>
            <a:pPr algn="ctr"/>
            <a:r>
              <a:rPr lang="en-GB">
                <a:ln w="0"/>
                <a:solidFill>
                  <a:schemeClr val="tx1"/>
                </a:solidFill>
                <a:effectLst>
                  <a:outerShdw blurRad="38100" dist="19050" dir="2700000" algn="tl" rotWithShape="0">
                    <a:schemeClr val="dk1">
                      <a:alpha val="40000"/>
                    </a:schemeClr>
                  </a:outerShdw>
                </a:effectLst>
              </a:rPr>
              <a:t>(Kumah et al,. 2024)</a:t>
            </a:r>
          </a:p>
        </p:txBody>
      </p:sp>
      <p:sp>
        <p:nvSpPr>
          <p:cNvPr id="15" name="Rectangle 14">
            <a:extLst>
              <a:ext uri="{FF2B5EF4-FFF2-40B4-BE49-F238E27FC236}">
                <a16:creationId xmlns:a16="http://schemas.microsoft.com/office/drawing/2014/main" id="{F0AB5390-B32E-64D5-FFFE-1538AB3C7A94}"/>
              </a:ext>
            </a:extLst>
          </p:cNvPr>
          <p:cNvSpPr/>
          <p:nvPr/>
        </p:nvSpPr>
        <p:spPr>
          <a:xfrm>
            <a:off x="6813755" y="4011560"/>
            <a:ext cx="2262403" cy="2713705"/>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present possible causes but does not demonstrate that they cause the problem. The results may be based on the teams' assumptions or incomplete information.</a:t>
            </a:r>
          </a:p>
          <a:p>
            <a:pPr algn="ctr"/>
            <a:r>
              <a:rPr lang="en-GB">
                <a:ln w="0"/>
                <a:solidFill>
                  <a:schemeClr val="tx1"/>
                </a:solidFill>
                <a:effectLst>
                  <a:outerShdw blurRad="38100" dist="19050" dir="2700000" algn="tl" rotWithShape="0">
                    <a:schemeClr val="dk1">
                      <a:alpha val="40000"/>
                    </a:schemeClr>
                  </a:outerShdw>
                </a:effectLst>
              </a:rPr>
              <a:t>(Kumah et al,. 2024)</a:t>
            </a:r>
          </a:p>
        </p:txBody>
      </p:sp>
    </p:spTree>
    <p:extLst>
      <p:ext uri="{BB962C8B-B14F-4D97-AF65-F5344CB8AC3E}">
        <p14:creationId xmlns:p14="http://schemas.microsoft.com/office/powerpoint/2010/main" val="3437657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5BD2F95-40A9-F70B-6D13-BA421757B168}"/>
              </a:ext>
            </a:extLst>
          </p:cNvPr>
          <p:cNvSpPr/>
          <p:nvPr/>
        </p:nvSpPr>
        <p:spPr>
          <a:xfrm>
            <a:off x="-3903" y="224116"/>
            <a:ext cx="11999258" cy="4287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APPLY AND DISCUSS THE  </a:t>
            </a:r>
            <a:r>
              <a:rPr lang="en-GB" b="1">
                <a:solidFill>
                  <a:schemeClr val="tx1"/>
                </a:solidFill>
              </a:rPr>
              <a:t>PESTEL</a:t>
            </a:r>
            <a:r>
              <a:rPr lang="en-GB"/>
              <a:t> ANALYSIS </a:t>
            </a:r>
          </a:p>
        </p:txBody>
      </p:sp>
      <p:sp>
        <p:nvSpPr>
          <p:cNvPr id="3" name="Rectangle: Rounded Corners 2">
            <a:extLst>
              <a:ext uri="{FF2B5EF4-FFF2-40B4-BE49-F238E27FC236}">
                <a16:creationId xmlns:a16="http://schemas.microsoft.com/office/drawing/2014/main" id="{9AE93577-20D2-F7EC-D76F-A57831B60A01}"/>
              </a:ext>
            </a:extLst>
          </p:cNvPr>
          <p:cNvSpPr/>
          <p:nvPr/>
        </p:nvSpPr>
        <p:spPr>
          <a:xfrm>
            <a:off x="108155" y="747252"/>
            <a:ext cx="3274142"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POLITICAL</a:t>
            </a:r>
          </a:p>
        </p:txBody>
      </p:sp>
      <p:sp>
        <p:nvSpPr>
          <p:cNvPr id="4" name="Rectangle: Rounded Corners 3">
            <a:extLst>
              <a:ext uri="{FF2B5EF4-FFF2-40B4-BE49-F238E27FC236}">
                <a16:creationId xmlns:a16="http://schemas.microsoft.com/office/drawing/2014/main" id="{1E1744BD-5E0F-74D2-056D-BF7D315E40AE}"/>
              </a:ext>
            </a:extLst>
          </p:cNvPr>
          <p:cNvSpPr/>
          <p:nvPr/>
        </p:nvSpPr>
        <p:spPr>
          <a:xfrm>
            <a:off x="8721213" y="747252"/>
            <a:ext cx="3274142"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SOCIAL</a:t>
            </a:r>
          </a:p>
        </p:txBody>
      </p:sp>
      <p:sp>
        <p:nvSpPr>
          <p:cNvPr id="6" name="Rectangle: Rounded Corners 5">
            <a:extLst>
              <a:ext uri="{FF2B5EF4-FFF2-40B4-BE49-F238E27FC236}">
                <a16:creationId xmlns:a16="http://schemas.microsoft.com/office/drawing/2014/main" id="{4E274BC7-1113-D636-2D81-3F8A9FD448F8}"/>
              </a:ext>
            </a:extLst>
          </p:cNvPr>
          <p:cNvSpPr/>
          <p:nvPr/>
        </p:nvSpPr>
        <p:spPr>
          <a:xfrm>
            <a:off x="8721213" y="3429000"/>
            <a:ext cx="3274142" cy="3920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LEGAL</a:t>
            </a:r>
          </a:p>
        </p:txBody>
      </p:sp>
      <p:sp>
        <p:nvSpPr>
          <p:cNvPr id="7" name="Rectangle: Rounded Corners 6">
            <a:extLst>
              <a:ext uri="{FF2B5EF4-FFF2-40B4-BE49-F238E27FC236}">
                <a16:creationId xmlns:a16="http://schemas.microsoft.com/office/drawing/2014/main" id="{915F6094-1C2E-15CF-4263-ADBC1095BFC8}"/>
              </a:ext>
            </a:extLst>
          </p:cNvPr>
          <p:cNvSpPr/>
          <p:nvPr/>
        </p:nvSpPr>
        <p:spPr>
          <a:xfrm>
            <a:off x="4355690" y="747252"/>
            <a:ext cx="3392129"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ECONOMIC</a:t>
            </a:r>
          </a:p>
        </p:txBody>
      </p:sp>
      <p:sp>
        <p:nvSpPr>
          <p:cNvPr id="8" name="Rectangle: Rounded Corners 7">
            <a:extLst>
              <a:ext uri="{FF2B5EF4-FFF2-40B4-BE49-F238E27FC236}">
                <a16:creationId xmlns:a16="http://schemas.microsoft.com/office/drawing/2014/main" id="{356D4496-BB01-8173-FDB4-1A29A5E56848}"/>
              </a:ext>
            </a:extLst>
          </p:cNvPr>
          <p:cNvSpPr/>
          <p:nvPr/>
        </p:nvSpPr>
        <p:spPr>
          <a:xfrm>
            <a:off x="108155" y="3429000"/>
            <a:ext cx="3274142" cy="4055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TECHNOLOGICAL</a:t>
            </a:r>
          </a:p>
        </p:txBody>
      </p:sp>
      <p:sp>
        <p:nvSpPr>
          <p:cNvPr id="9" name="Rectangle: Rounded Corners 8">
            <a:extLst>
              <a:ext uri="{FF2B5EF4-FFF2-40B4-BE49-F238E27FC236}">
                <a16:creationId xmlns:a16="http://schemas.microsoft.com/office/drawing/2014/main" id="{A941D02F-0A5D-F07A-C5CC-59FDEE3D401F}"/>
              </a:ext>
            </a:extLst>
          </p:cNvPr>
          <p:cNvSpPr/>
          <p:nvPr/>
        </p:nvSpPr>
        <p:spPr>
          <a:xfrm>
            <a:off x="4355690" y="3429000"/>
            <a:ext cx="3392129" cy="4055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ENVIRONMENTAL</a:t>
            </a:r>
          </a:p>
        </p:txBody>
      </p:sp>
      <p:sp>
        <p:nvSpPr>
          <p:cNvPr id="5" name="Rectangle 4">
            <a:extLst>
              <a:ext uri="{FF2B5EF4-FFF2-40B4-BE49-F238E27FC236}">
                <a16:creationId xmlns:a16="http://schemas.microsoft.com/office/drawing/2014/main" id="{DB1E61C7-E8AD-8A11-5C18-B0BDB3696155}"/>
              </a:ext>
            </a:extLst>
          </p:cNvPr>
          <p:cNvSpPr/>
          <p:nvPr/>
        </p:nvSpPr>
        <p:spPr>
          <a:xfrm>
            <a:off x="196645" y="1179871"/>
            <a:ext cx="3097161" cy="2123769"/>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Business rates and local policy impact the cost of operating a business and renting premises. From April 2026 new business rates multipliers were introduced in England for eligible businesses in the retail, hospitality, and leisure sectors. (Gov.UK,2026)</a:t>
            </a:r>
            <a:endParaRPr lang="en-GB" sz="1600"/>
          </a:p>
        </p:txBody>
      </p:sp>
      <p:sp>
        <p:nvSpPr>
          <p:cNvPr id="10" name="Rectangle 9">
            <a:extLst>
              <a:ext uri="{FF2B5EF4-FFF2-40B4-BE49-F238E27FC236}">
                <a16:creationId xmlns:a16="http://schemas.microsoft.com/office/drawing/2014/main" id="{67B7B910-4E4E-A956-3D29-162A170ECD67}"/>
              </a:ext>
            </a:extLst>
          </p:cNvPr>
          <p:cNvSpPr/>
          <p:nvPr/>
        </p:nvSpPr>
        <p:spPr>
          <a:xfrm>
            <a:off x="4424516" y="1179871"/>
            <a:ext cx="3323303" cy="212376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In the UK , prices of food and non- alcoholic drinks in July 2026 were 1.3% higher than a year earlier. Rising ingredient costs could increase pressure on the bakery, which they already have a problem with unpredictable costs of organic products. (ONS,2026) </a:t>
            </a:r>
            <a:endParaRPr lang="en-GB" sz="1600"/>
          </a:p>
        </p:txBody>
      </p:sp>
      <p:sp>
        <p:nvSpPr>
          <p:cNvPr id="11" name="Rectangle 10">
            <a:extLst>
              <a:ext uri="{FF2B5EF4-FFF2-40B4-BE49-F238E27FC236}">
                <a16:creationId xmlns:a16="http://schemas.microsoft.com/office/drawing/2014/main" id="{5962EA78-5A7A-73F8-AC36-C22D65566B5C}"/>
              </a:ext>
            </a:extLst>
          </p:cNvPr>
          <p:cNvSpPr/>
          <p:nvPr/>
        </p:nvSpPr>
        <p:spPr>
          <a:xfrm>
            <a:off x="8721212" y="1179872"/>
            <a:ext cx="3274143" cy="2123768"/>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Working from home has become the norm. I the UK, 28% of people worked in a hybrid model between January and March 2025. This is highly significant for Basil’s Bakery, as the bakery relies partly on weekday working customers.(ONS,2025)</a:t>
            </a:r>
          </a:p>
        </p:txBody>
      </p:sp>
      <p:sp>
        <p:nvSpPr>
          <p:cNvPr id="12" name="Rectangle 11">
            <a:extLst>
              <a:ext uri="{FF2B5EF4-FFF2-40B4-BE49-F238E27FC236}">
                <a16:creationId xmlns:a16="http://schemas.microsoft.com/office/drawing/2014/main" id="{D2C41F81-0756-C651-5D0B-716898EFBD5E}"/>
              </a:ext>
            </a:extLst>
          </p:cNvPr>
          <p:cNvSpPr/>
          <p:nvPr/>
        </p:nvSpPr>
        <p:spPr>
          <a:xfrm>
            <a:off x="196645" y="3821061"/>
            <a:ext cx="3097161" cy="2812823"/>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Pre-ordering option can create additional way to connect with customers and reduce phone orders. Research about retailing shows that retailers can use various channel to engage with customers. (Brynjolfsson et al., 2013)</a:t>
            </a:r>
          </a:p>
        </p:txBody>
      </p:sp>
      <p:sp>
        <p:nvSpPr>
          <p:cNvPr id="14" name="Rectangle 13">
            <a:extLst>
              <a:ext uri="{FF2B5EF4-FFF2-40B4-BE49-F238E27FC236}">
                <a16:creationId xmlns:a16="http://schemas.microsoft.com/office/drawing/2014/main" id="{8B8794F2-32B1-BEAF-C044-67EDD60177F4}"/>
              </a:ext>
            </a:extLst>
          </p:cNvPr>
          <p:cNvSpPr/>
          <p:nvPr/>
        </p:nvSpPr>
        <p:spPr>
          <a:xfrm>
            <a:off x="4424516" y="3834581"/>
            <a:ext cx="3274142" cy="2799303"/>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Basil uses organic ingredients. Consequently, this can affect product availability and prices, making it difficult to predict ingredient procurement costs. </a:t>
            </a:r>
          </a:p>
        </p:txBody>
      </p:sp>
      <p:sp>
        <p:nvSpPr>
          <p:cNvPr id="15" name="Rectangle 14">
            <a:extLst>
              <a:ext uri="{FF2B5EF4-FFF2-40B4-BE49-F238E27FC236}">
                <a16:creationId xmlns:a16="http://schemas.microsoft.com/office/drawing/2014/main" id="{0DD56321-0116-D09A-96C5-E890DF3FC1CF}"/>
              </a:ext>
            </a:extLst>
          </p:cNvPr>
          <p:cNvSpPr/>
          <p:nvPr/>
        </p:nvSpPr>
        <p:spPr>
          <a:xfrm>
            <a:off x="8740877" y="3821061"/>
            <a:ext cx="3254477" cy="2812823"/>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Basil enables customers to place orders online or for delivery, it must provide allergen information. FSA guidelines cover, among other things, non-prepacked food and distance selling. (FSA,2025)</a:t>
            </a:r>
          </a:p>
        </p:txBody>
      </p:sp>
    </p:spTree>
    <p:extLst>
      <p:ext uri="{BB962C8B-B14F-4D97-AF65-F5344CB8AC3E}">
        <p14:creationId xmlns:p14="http://schemas.microsoft.com/office/powerpoint/2010/main" val="1164049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a:extLst>
              <a:ext uri="{FF2B5EF4-FFF2-40B4-BE49-F238E27FC236}">
                <a16:creationId xmlns:a16="http://schemas.microsoft.com/office/drawing/2014/main" id="{42837854-38B5-3A5F-68CB-26D720A58C8D}"/>
              </a:ext>
            </a:extLst>
          </p:cNvPr>
          <p:cNvSpPr/>
          <p:nvPr/>
        </p:nvSpPr>
        <p:spPr>
          <a:xfrm>
            <a:off x="9861755" y="2536722"/>
            <a:ext cx="2330245" cy="1612493"/>
          </a:xfrm>
          <a:prstGeom prst="cloud">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Root Problem STAGNANT SALES</a:t>
            </a:r>
          </a:p>
        </p:txBody>
      </p:sp>
      <p:cxnSp>
        <p:nvCxnSpPr>
          <p:cNvPr id="16" name="Straight Arrow Connector 15">
            <a:extLst>
              <a:ext uri="{FF2B5EF4-FFF2-40B4-BE49-F238E27FC236}">
                <a16:creationId xmlns:a16="http://schemas.microsoft.com/office/drawing/2014/main" id="{CABBCA94-F00F-D0DE-55C8-1E823AD92C1E}"/>
              </a:ext>
            </a:extLst>
          </p:cNvPr>
          <p:cNvCxnSpPr>
            <a:cxnSpLocks/>
          </p:cNvCxnSpPr>
          <p:nvPr/>
        </p:nvCxnSpPr>
        <p:spPr>
          <a:xfrm>
            <a:off x="0" y="3146323"/>
            <a:ext cx="97142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8026F1CB-0407-8809-98E7-CB88B1995553}"/>
              </a:ext>
            </a:extLst>
          </p:cNvPr>
          <p:cNvCxnSpPr>
            <a:cxnSpLocks/>
          </p:cNvCxnSpPr>
          <p:nvPr/>
        </p:nvCxnSpPr>
        <p:spPr>
          <a:xfrm flipV="1">
            <a:off x="8691716" y="2458065"/>
            <a:ext cx="0" cy="68825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89173002-C803-557D-9DA2-54181461172C}"/>
              </a:ext>
            </a:extLst>
          </p:cNvPr>
          <p:cNvCxnSpPr>
            <a:cxnSpLocks/>
          </p:cNvCxnSpPr>
          <p:nvPr/>
        </p:nvCxnSpPr>
        <p:spPr>
          <a:xfrm flipV="1">
            <a:off x="5417574" y="2536722"/>
            <a:ext cx="0" cy="5875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653706E-7C3A-4FF9-DF7A-3D1BAC985205}"/>
              </a:ext>
            </a:extLst>
          </p:cNvPr>
          <p:cNvCxnSpPr>
            <a:cxnSpLocks/>
          </p:cNvCxnSpPr>
          <p:nvPr/>
        </p:nvCxnSpPr>
        <p:spPr>
          <a:xfrm flipV="1">
            <a:off x="1396181" y="2536722"/>
            <a:ext cx="0" cy="5875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98DC5C6-E9E8-5F1E-2518-8A919C8B3D5F}"/>
              </a:ext>
            </a:extLst>
          </p:cNvPr>
          <p:cNvCxnSpPr/>
          <p:nvPr/>
        </p:nvCxnSpPr>
        <p:spPr>
          <a:xfrm>
            <a:off x="1396181" y="3102189"/>
            <a:ext cx="0" cy="8947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EEA480-ACA8-C4DD-308F-B4FB9F53C816}"/>
              </a:ext>
            </a:extLst>
          </p:cNvPr>
          <p:cNvCxnSpPr/>
          <p:nvPr/>
        </p:nvCxnSpPr>
        <p:spPr>
          <a:xfrm>
            <a:off x="5417574" y="3146323"/>
            <a:ext cx="0" cy="8947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12E48DF-3EAE-3073-1DE9-A9A66C85ECCD}"/>
              </a:ext>
            </a:extLst>
          </p:cNvPr>
          <p:cNvCxnSpPr/>
          <p:nvPr/>
        </p:nvCxnSpPr>
        <p:spPr>
          <a:xfrm>
            <a:off x="8691716" y="3146323"/>
            <a:ext cx="0" cy="8160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754AD64-91E1-BD60-16C3-65B7CE334FE4}"/>
              </a:ext>
            </a:extLst>
          </p:cNvPr>
          <p:cNvSpPr/>
          <p:nvPr/>
        </p:nvSpPr>
        <p:spPr>
          <a:xfrm>
            <a:off x="7563804" y="504783"/>
            <a:ext cx="2986207" cy="19631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People</a:t>
            </a:r>
          </a:p>
          <a:p>
            <a:pPr algn="ctr"/>
            <a:endParaRPr lang="en-GB" b="1" i="1">
              <a:solidFill>
                <a:schemeClr val="tx1"/>
              </a:solidFill>
            </a:endParaRPr>
          </a:p>
          <a:p>
            <a:pPr marL="285750" indent="-285750">
              <a:buFont typeface="Arial" panose="020B0604020202020204" pitchFamily="34" charset="0"/>
              <a:buChar char="•"/>
            </a:pPr>
            <a:r>
              <a:rPr lang="en-GB" sz="1600" i="1"/>
              <a:t>People start working from home.</a:t>
            </a:r>
          </a:p>
          <a:p>
            <a:pPr marL="285750" indent="-285750">
              <a:buFont typeface="Arial" panose="020B0604020202020204" pitchFamily="34" charset="0"/>
              <a:buChar char="•"/>
            </a:pPr>
            <a:r>
              <a:rPr lang="en-GB" sz="1600" i="1"/>
              <a:t>Bakery cannot always answer the  phone.</a:t>
            </a:r>
          </a:p>
          <a:p>
            <a:pPr marL="285750" indent="-285750">
              <a:buFont typeface="Arial" panose="020B0604020202020204" pitchFamily="34" charset="0"/>
              <a:buChar char="•"/>
            </a:pPr>
            <a:r>
              <a:rPr lang="en-GB" sz="1600" i="1"/>
              <a:t>Some customers made redundant.</a:t>
            </a:r>
          </a:p>
          <a:p>
            <a:pPr marL="285750" indent="-285750">
              <a:buFont typeface="Arial" panose="020B0604020202020204" pitchFamily="34" charset="0"/>
              <a:buChar char="•"/>
            </a:pPr>
            <a:r>
              <a:rPr lang="en-GB" sz="1600" i="1"/>
              <a:t>Problem to cover absences.</a:t>
            </a:r>
          </a:p>
        </p:txBody>
      </p:sp>
      <p:sp>
        <p:nvSpPr>
          <p:cNvPr id="18" name="Rectangle 17">
            <a:extLst>
              <a:ext uri="{FF2B5EF4-FFF2-40B4-BE49-F238E27FC236}">
                <a16:creationId xmlns:a16="http://schemas.microsoft.com/office/drawing/2014/main" id="{5BC67C44-8027-DB7C-A01E-110709DAE5A5}"/>
              </a:ext>
            </a:extLst>
          </p:cNvPr>
          <p:cNvSpPr/>
          <p:nvPr/>
        </p:nvSpPr>
        <p:spPr>
          <a:xfrm>
            <a:off x="44822" y="505809"/>
            <a:ext cx="3024160" cy="19521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Methods</a:t>
            </a:r>
          </a:p>
          <a:p>
            <a:pPr algn="ctr"/>
            <a:endParaRPr lang="en-GB" b="1" i="1">
              <a:solidFill>
                <a:schemeClr val="tx1"/>
              </a:solidFill>
            </a:endParaRPr>
          </a:p>
          <a:p>
            <a:pPr marL="285750" indent="-285750">
              <a:buFont typeface="Arial" panose="020B0604020202020204" pitchFamily="34" charset="0"/>
              <a:buChar char="•"/>
            </a:pPr>
            <a:r>
              <a:rPr lang="en-GB" sz="1600" i="1"/>
              <a:t>There is no delivery services.</a:t>
            </a:r>
          </a:p>
          <a:p>
            <a:pPr marL="285750" indent="-285750">
              <a:buFont typeface="Arial" panose="020B0604020202020204" pitchFamily="34" charset="0"/>
              <a:buChar char="•"/>
            </a:pPr>
            <a:r>
              <a:rPr lang="en-GB" sz="1600" i="1"/>
              <a:t>Long waiting times when was busy periods.</a:t>
            </a:r>
          </a:p>
          <a:p>
            <a:pPr marL="285750" indent="-285750">
              <a:buFont typeface="Arial" panose="020B0604020202020204" pitchFamily="34" charset="0"/>
              <a:buChar char="•"/>
            </a:pPr>
            <a:r>
              <a:rPr lang="en-GB" sz="1600" i="1"/>
              <a:t>No good process about ordering</a:t>
            </a:r>
          </a:p>
          <a:p>
            <a:pPr marL="285750" indent="-285750">
              <a:buFont typeface="Arial" panose="020B0604020202020204" pitchFamily="34" charset="0"/>
              <a:buChar char="•"/>
            </a:pPr>
            <a:r>
              <a:rPr lang="en-GB" sz="1600" i="1"/>
              <a:t>Pre-orders very hard to manage</a:t>
            </a:r>
            <a:r>
              <a:rPr lang="en-GB"/>
              <a:t>.</a:t>
            </a:r>
          </a:p>
        </p:txBody>
      </p:sp>
      <p:sp>
        <p:nvSpPr>
          <p:cNvPr id="19" name="Rectangle 18">
            <a:extLst>
              <a:ext uri="{FF2B5EF4-FFF2-40B4-BE49-F238E27FC236}">
                <a16:creationId xmlns:a16="http://schemas.microsoft.com/office/drawing/2014/main" id="{54403241-4D7A-A4A7-9A33-723B73839477}"/>
              </a:ext>
            </a:extLst>
          </p:cNvPr>
          <p:cNvSpPr/>
          <p:nvPr/>
        </p:nvSpPr>
        <p:spPr>
          <a:xfrm>
            <a:off x="3727798" y="504382"/>
            <a:ext cx="3177190" cy="19635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Machines</a:t>
            </a:r>
          </a:p>
          <a:p>
            <a:pPr algn="ctr"/>
            <a:endParaRPr lang="en-GB" b="1" i="1">
              <a:solidFill>
                <a:schemeClr val="tx1"/>
              </a:solidFill>
            </a:endParaRPr>
          </a:p>
          <a:p>
            <a:pPr marL="285750" indent="-285750">
              <a:buFont typeface="Arial" panose="020B0604020202020204" pitchFamily="34" charset="0"/>
              <a:buChar char="•"/>
            </a:pPr>
            <a:r>
              <a:rPr lang="en-GB" sz="1600" i="1"/>
              <a:t>No good system about online ordering.</a:t>
            </a:r>
          </a:p>
          <a:p>
            <a:pPr marL="285750" indent="-285750">
              <a:buFont typeface="Arial" panose="020B0604020202020204" pitchFamily="34" charset="0"/>
              <a:buChar char="•"/>
            </a:pPr>
            <a:r>
              <a:rPr lang="en-GB" sz="1600" i="1"/>
              <a:t>No online payment options.</a:t>
            </a:r>
          </a:p>
          <a:p>
            <a:pPr marL="285750" indent="-285750">
              <a:buFont typeface="Arial" panose="020B0604020202020204" pitchFamily="34" charset="0"/>
              <a:buChar char="•"/>
            </a:pPr>
            <a:r>
              <a:rPr lang="en-GB" sz="1600" i="1"/>
              <a:t>Hard to manage peak demand.</a:t>
            </a:r>
          </a:p>
          <a:p>
            <a:pPr marL="285750" indent="-285750">
              <a:buFont typeface="Arial" panose="020B0604020202020204" pitchFamily="34" charset="0"/>
              <a:buChar char="•"/>
            </a:pPr>
            <a:r>
              <a:rPr lang="en-GB" sz="1600" i="1"/>
              <a:t>Limited digital presence</a:t>
            </a:r>
            <a:r>
              <a:rPr lang="en-GB" i="1"/>
              <a:t>.</a:t>
            </a:r>
          </a:p>
        </p:txBody>
      </p:sp>
      <p:sp>
        <p:nvSpPr>
          <p:cNvPr id="21" name="Rectangle 20">
            <a:extLst>
              <a:ext uri="{FF2B5EF4-FFF2-40B4-BE49-F238E27FC236}">
                <a16:creationId xmlns:a16="http://schemas.microsoft.com/office/drawing/2014/main" id="{B99BDEE7-2320-7A93-0EE5-091AFEC4BFAC}"/>
              </a:ext>
            </a:extLst>
          </p:cNvPr>
          <p:cNvSpPr/>
          <p:nvPr/>
        </p:nvSpPr>
        <p:spPr>
          <a:xfrm>
            <a:off x="1" y="4149215"/>
            <a:ext cx="3035376" cy="22908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Materials</a:t>
            </a:r>
          </a:p>
          <a:p>
            <a:pPr algn="ctr"/>
            <a:endParaRPr lang="en-GB" b="1" i="1">
              <a:solidFill>
                <a:schemeClr val="tx1"/>
              </a:solidFill>
            </a:endParaRPr>
          </a:p>
          <a:p>
            <a:pPr marL="285750" indent="-285750">
              <a:buFont typeface="Arial" panose="020B0604020202020204" pitchFamily="34" charset="0"/>
              <a:buChar char="•"/>
            </a:pPr>
            <a:r>
              <a:rPr lang="en-GB" sz="1600" i="1"/>
              <a:t>Limited supplier options.</a:t>
            </a:r>
          </a:p>
          <a:p>
            <a:pPr marL="285750" indent="-285750">
              <a:buFont typeface="Arial" panose="020B0604020202020204" pitchFamily="34" charset="0"/>
              <a:buChar char="•"/>
            </a:pPr>
            <a:r>
              <a:rPr lang="en-GB" sz="1600" i="1"/>
              <a:t>Unpredictable stock cost.</a:t>
            </a:r>
          </a:p>
          <a:p>
            <a:pPr marL="285750" indent="-285750">
              <a:buFont typeface="Arial" panose="020B0604020202020204" pitchFamily="34" charset="0"/>
              <a:buChar char="•"/>
            </a:pPr>
            <a:r>
              <a:rPr lang="en-GB" sz="1600" i="1"/>
              <a:t>Organic products very expensive</a:t>
            </a:r>
            <a:r>
              <a:rPr lang="en-GB"/>
              <a:t>.</a:t>
            </a:r>
          </a:p>
        </p:txBody>
      </p:sp>
      <p:sp>
        <p:nvSpPr>
          <p:cNvPr id="22" name="Rectangle 21">
            <a:extLst>
              <a:ext uri="{FF2B5EF4-FFF2-40B4-BE49-F238E27FC236}">
                <a16:creationId xmlns:a16="http://schemas.microsoft.com/office/drawing/2014/main" id="{694822C0-D424-3E13-E81F-42F10DDA5551}"/>
              </a:ext>
            </a:extLst>
          </p:cNvPr>
          <p:cNvSpPr/>
          <p:nvPr/>
        </p:nvSpPr>
        <p:spPr>
          <a:xfrm>
            <a:off x="3736259" y="4149215"/>
            <a:ext cx="3165979" cy="22908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Measurement</a:t>
            </a:r>
          </a:p>
          <a:p>
            <a:pPr marL="285750" indent="-285750">
              <a:buFont typeface="Arial" panose="020B0604020202020204" pitchFamily="34" charset="0"/>
              <a:buChar char="•"/>
            </a:pPr>
            <a:r>
              <a:rPr lang="en-GB" sz="1600" i="1"/>
              <a:t>Sales are around 25% below 2019 levels.</a:t>
            </a:r>
          </a:p>
          <a:p>
            <a:pPr marL="285750" indent="-285750">
              <a:buFont typeface="Arial" panose="020B0604020202020204" pitchFamily="34" charset="0"/>
              <a:buChar char="•"/>
            </a:pPr>
            <a:r>
              <a:rPr lang="en-GB" sz="1600" i="1"/>
              <a:t>Sales have not been moving since 2023.</a:t>
            </a:r>
          </a:p>
          <a:p>
            <a:pPr marL="285750" indent="-285750">
              <a:buFont typeface="Arial" panose="020B0604020202020204" pitchFamily="34" charset="0"/>
              <a:buChar char="•"/>
            </a:pPr>
            <a:r>
              <a:rPr lang="en-GB" sz="1600" i="1"/>
              <a:t>A declining number of customers visiting the bakery.</a:t>
            </a:r>
          </a:p>
          <a:p>
            <a:pPr marL="285750" indent="-285750">
              <a:buFont typeface="Arial" panose="020B0604020202020204" pitchFamily="34" charset="0"/>
              <a:buChar char="•"/>
            </a:pPr>
            <a:r>
              <a:rPr lang="en-GB" sz="1600" i="1"/>
              <a:t>Poor understanding what customer needs</a:t>
            </a:r>
            <a:r>
              <a:rPr lang="en-GB"/>
              <a:t>.</a:t>
            </a:r>
          </a:p>
        </p:txBody>
      </p:sp>
      <p:sp>
        <p:nvSpPr>
          <p:cNvPr id="23" name="Rectangle 22">
            <a:extLst>
              <a:ext uri="{FF2B5EF4-FFF2-40B4-BE49-F238E27FC236}">
                <a16:creationId xmlns:a16="http://schemas.microsoft.com/office/drawing/2014/main" id="{E9CC7CCD-5917-4C23-3244-5F2C495706ED}"/>
              </a:ext>
            </a:extLst>
          </p:cNvPr>
          <p:cNvSpPr/>
          <p:nvPr/>
        </p:nvSpPr>
        <p:spPr>
          <a:xfrm>
            <a:off x="7563805" y="4149215"/>
            <a:ext cx="2986206" cy="22908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Environment</a:t>
            </a:r>
          </a:p>
          <a:p>
            <a:pPr algn="ctr"/>
            <a:endParaRPr lang="en-GB" b="1" i="1">
              <a:solidFill>
                <a:schemeClr val="tx1"/>
              </a:solidFill>
            </a:endParaRPr>
          </a:p>
          <a:p>
            <a:pPr marL="285750" indent="-285750">
              <a:buFont typeface="Arial" panose="020B0604020202020204" pitchFamily="34" charset="0"/>
              <a:buChar char="•"/>
            </a:pPr>
            <a:r>
              <a:rPr lang="en-GB" sz="1600" i="1"/>
              <a:t>More shops are closing.</a:t>
            </a:r>
          </a:p>
          <a:p>
            <a:pPr marL="285750" indent="-285750">
              <a:buFont typeface="Arial" panose="020B0604020202020204" pitchFamily="34" charset="0"/>
              <a:buChar char="•"/>
            </a:pPr>
            <a:r>
              <a:rPr lang="en-GB" sz="1600" i="1"/>
              <a:t>Retail park is quieter.</a:t>
            </a:r>
          </a:p>
          <a:p>
            <a:pPr marL="285750" indent="-285750">
              <a:buFont typeface="Arial" panose="020B0604020202020204" pitchFamily="34" charset="0"/>
              <a:buChar char="•"/>
            </a:pPr>
            <a:r>
              <a:rPr lang="en-GB" sz="1600" i="1"/>
              <a:t>More changes after pandemic COVID-19 lockdown.</a:t>
            </a:r>
          </a:p>
          <a:p>
            <a:pPr marL="285750" indent="-285750">
              <a:buFont typeface="Arial" panose="020B0604020202020204" pitchFamily="34" charset="0"/>
              <a:buChar char="•"/>
            </a:pPr>
            <a:r>
              <a:rPr lang="en-GB" sz="1600" i="1"/>
              <a:t>People working from home.</a:t>
            </a:r>
          </a:p>
        </p:txBody>
      </p:sp>
      <p:sp>
        <p:nvSpPr>
          <p:cNvPr id="25" name="Arrow: Right 24">
            <a:extLst>
              <a:ext uri="{FF2B5EF4-FFF2-40B4-BE49-F238E27FC236}">
                <a16:creationId xmlns:a16="http://schemas.microsoft.com/office/drawing/2014/main" id="{442D5186-D831-3245-53A5-A3E35989B305}"/>
              </a:ext>
            </a:extLst>
          </p:cNvPr>
          <p:cNvSpPr/>
          <p:nvPr/>
        </p:nvSpPr>
        <p:spPr>
          <a:xfrm>
            <a:off x="9267196" y="2785755"/>
            <a:ext cx="717462" cy="587477"/>
          </a:xfrm>
          <a:prstGeom prst="rightArrow">
            <a:avLst>
              <a:gd name="adj1" fmla="val 33264"/>
              <a:gd name="adj2" fmla="val 85147"/>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4740EF3A-A6CF-B5AE-D31E-B2A7C3C960FD}"/>
              </a:ext>
            </a:extLst>
          </p:cNvPr>
          <p:cNvCxnSpPr>
            <a:cxnSpLocks/>
          </p:cNvCxnSpPr>
          <p:nvPr/>
        </p:nvCxnSpPr>
        <p:spPr>
          <a:xfrm>
            <a:off x="0" y="3008671"/>
            <a:ext cx="9232490" cy="0"/>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2">
            <p14:nvContentPartPr>
              <p14:cNvPr id="31" name="Ink 30">
                <a:extLst>
                  <a:ext uri="{FF2B5EF4-FFF2-40B4-BE49-F238E27FC236}">
                    <a16:creationId xmlns:a16="http://schemas.microsoft.com/office/drawing/2014/main" id="{B18E788C-27F9-BCD7-FCC1-06192AF619F7}"/>
                  </a:ext>
                </a:extLst>
              </p14:cNvPr>
              <p14:cNvContentPartPr/>
              <p14:nvPr/>
            </p14:nvContentPartPr>
            <p14:xfrm>
              <a:off x="147170" y="3087228"/>
              <a:ext cx="360" cy="360"/>
            </p14:xfrm>
          </p:contentPart>
        </mc:Choice>
        <mc:Fallback>
          <p:pic>
            <p:nvPicPr>
              <p:cNvPr id="31" name="Ink 30">
                <a:extLst>
                  <a:ext uri="{FF2B5EF4-FFF2-40B4-BE49-F238E27FC236}">
                    <a16:creationId xmlns:a16="http://schemas.microsoft.com/office/drawing/2014/main" id="{B18E788C-27F9-BCD7-FCC1-06192AF619F7}"/>
                  </a:ext>
                </a:extLst>
              </p:cNvPr>
              <p:cNvPicPr/>
              <p:nvPr/>
            </p:nvPicPr>
            <p:blipFill>
              <a:blip r:embed="rId3"/>
              <a:stretch>
                <a:fillRect/>
              </a:stretch>
            </p:blipFill>
            <p:spPr>
              <a:xfrm>
                <a:off x="141050" y="308110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40" name="Ink 39">
                <a:extLst>
                  <a:ext uri="{FF2B5EF4-FFF2-40B4-BE49-F238E27FC236}">
                    <a16:creationId xmlns:a16="http://schemas.microsoft.com/office/drawing/2014/main" id="{7DBE1324-A878-D424-877A-C70DBF346317}"/>
                  </a:ext>
                </a:extLst>
              </p14:cNvPr>
              <p14:cNvContentPartPr/>
              <p14:nvPr/>
            </p14:nvContentPartPr>
            <p14:xfrm>
              <a:off x="48890" y="3086868"/>
              <a:ext cx="9193680" cy="720"/>
            </p14:xfrm>
          </p:contentPart>
        </mc:Choice>
        <mc:Fallback>
          <p:pic>
            <p:nvPicPr>
              <p:cNvPr id="40" name="Ink 39">
                <a:extLst>
                  <a:ext uri="{FF2B5EF4-FFF2-40B4-BE49-F238E27FC236}">
                    <a16:creationId xmlns:a16="http://schemas.microsoft.com/office/drawing/2014/main" id="{7DBE1324-A878-D424-877A-C70DBF346317}"/>
                  </a:ext>
                </a:extLst>
              </p:cNvPr>
              <p:cNvPicPr/>
              <p:nvPr/>
            </p:nvPicPr>
            <p:blipFill>
              <a:blip r:embed="rId5"/>
              <a:stretch>
                <a:fillRect/>
              </a:stretch>
            </p:blipFill>
            <p:spPr>
              <a:xfrm>
                <a:off x="-5110" y="2870868"/>
                <a:ext cx="9301320" cy="432000"/>
              </a:xfrm>
              <a:prstGeom prst="rect">
                <a:avLst/>
              </a:prstGeom>
            </p:spPr>
          </p:pic>
        </mc:Fallback>
      </mc:AlternateContent>
      <p:sp>
        <p:nvSpPr>
          <p:cNvPr id="2" name="Oval 1">
            <a:extLst>
              <a:ext uri="{FF2B5EF4-FFF2-40B4-BE49-F238E27FC236}">
                <a16:creationId xmlns:a16="http://schemas.microsoft.com/office/drawing/2014/main" id="{F3A64C05-C60A-89FD-CEF3-ADCCBFE80C1B}"/>
              </a:ext>
            </a:extLst>
          </p:cNvPr>
          <p:cNvSpPr/>
          <p:nvPr/>
        </p:nvSpPr>
        <p:spPr>
          <a:xfrm>
            <a:off x="48890" y="6548264"/>
            <a:ext cx="12143110" cy="3097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Source: Author’s analysis based on the Basil’s Bakery Case study.</a:t>
            </a:r>
          </a:p>
        </p:txBody>
      </p:sp>
      <p:sp>
        <p:nvSpPr>
          <p:cNvPr id="17" name="Rectangle: Rounded Corners 16">
            <a:extLst>
              <a:ext uri="{FF2B5EF4-FFF2-40B4-BE49-F238E27FC236}">
                <a16:creationId xmlns:a16="http://schemas.microsoft.com/office/drawing/2014/main" id="{5551803C-F25A-0BBF-7A67-31D449709161}"/>
              </a:ext>
            </a:extLst>
          </p:cNvPr>
          <p:cNvSpPr/>
          <p:nvPr/>
        </p:nvSpPr>
        <p:spPr>
          <a:xfrm>
            <a:off x="2703871" y="186524"/>
            <a:ext cx="4758813" cy="231366"/>
          </a:xfrm>
          <a:prstGeom prst="roundRect">
            <a:avLst>
              <a:gd name="adj"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Fishbone diagram</a:t>
            </a:r>
          </a:p>
        </p:txBody>
      </p:sp>
    </p:spTree>
    <p:extLst>
      <p:ext uri="{BB962C8B-B14F-4D97-AF65-F5344CB8AC3E}">
        <p14:creationId xmlns:p14="http://schemas.microsoft.com/office/powerpoint/2010/main" val="1446434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B6B60-9DA3-430C-B84C-A52FFE5B762B}"/>
              </a:ext>
            </a:extLst>
          </p:cNvPr>
          <p:cNvSpPr>
            <a:spLocks noGrp="1"/>
          </p:cNvSpPr>
          <p:nvPr>
            <p:ph type="title"/>
          </p:nvPr>
        </p:nvSpPr>
        <p:spPr>
          <a:xfrm>
            <a:off x="6532594" y="483726"/>
            <a:ext cx="5103661" cy="1371600"/>
          </a:xfrm>
        </p:spPr>
        <p:txBody>
          <a:bodyPr anchor="b">
            <a:normAutofit/>
          </a:bodyPr>
          <a:lstStyle/>
          <a:p>
            <a:r>
              <a:rPr lang="en-US" sz="4400"/>
              <a:t>Summary of my Key findings</a:t>
            </a:r>
          </a:p>
        </p:txBody>
      </p:sp>
      <p:pic>
        <p:nvPicPr>
          <p:cNvPr id="17" name="Picture Placeholder 16" descr="A picture containing text, blue, open sign">
            <a:extLst>
              <a:ext uri="{FF2B5EF4-FFF2-40B4-BE49-F238E27FC236}">
                <a16:creationId xmlns:a16="http://schemas.microsoft.com/office/drawing/2014/main" id="{936E703F-0B68-4D4A-9EDA-D51A3BF6BA61}"/>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7648" b="7648"/>
          <a:stretch/>
        </p:blipFill>
        <p:spPr>
          <a:xfrm>
            <a:off x="29" y="0"/>
            <a:ext cx="5659379" cy="6858000"/>
          </a:xfrm>
          <a:noFill/>
        </p:spPr>
      </p:pic>
      <p:sp>
        <p:nvSpPr>
          <p:cNvPr id="6" name="Text Placeholder 5">
            <a:extLst>
              <a:ext uri="{FF2B5EF4-FFF2-40B4-BE49-F238E27FC236}">
                <a16:creationId xmlns:a16="http://schemas.microsoft.com/office/drawing/2014/main" id="{1899EE03-8C56-4610-97B8-669F47CC4601}"/>
              </a:ext>
            </a:extLst>
          </p:cNvPr>
          <p:cNvSpPr>
            <a:spLocks noGrp="1"/>
          </p:cNvSpPr>
          <p:nvPr>
            <p:ph sz="quarter" idx="11"/>
          </p:nvPr>
        </p:nvSpPr>
        <p:spPr>
          <a:xfrm>
            <a:off x="6372625" y="2108844"/>
            <a:ext cx="5103812" cy="4265430"/>
          </a:xfrm>
        </p:spPr>
        <p:txBody>
          <a:bodyPr>
            <a:normAutofit/>
          </a:bodyPr>
          <a:lstStyle/>
          <a:p>
            <a:pPr marL="285750" indent="-285750">
              <a:buFont typeface="Arial" panose="020B0604020202020204" pitchFamily="34" charset="0"/>
              <a:buChar char="•"/>
            </a:pPr>
            <a:r>
              <a:rPr lang="en-US" sz="2000"/>
              <a:t>Sales remain approximately 25% lower than in 2019.</a:t>
            </a:r>
          </a:p>
          <a:p>
            <a:pPr marL="285750" indent="-285750">
              <a:buFont typeface="Arial" panose="020B0604020202020204" pitchFamily="34" charset="0"/>
              <a:buChar char="•"/>
            </a:pPr>
            <a:r>
              <a:rPr lang="en-US" sz="2000"/>
              <a:t>Hybrid work and lower customers footfall are impacting sales.</a:t>
            </a:r>
          </a:p>
          <a:p>
            <a:pPr marL="285750" indent="-285750">
              <a:buFont typeface="Arial" panose="020B0604020202020204" pitchFamily="34" charset="0"/>
              <a:buChar char="•"/>
            </a:pPr>
            <a:r>
              <a:rPr lang="en-US" sz="2000"/>
              <a:t>Higher operating costs and unpredictable prices for organic ingredients are putting pressure on the business.</a:t>
            </a:r>
          </a:p>
          <a:p>
            <a:pPr marL="285750" indent="-285750">
              <a:buFont typeface="Arial" panose="020B0604020202020204" pitchFamily="34" charset="0"/>
              <a:buChar char="•"/>
            </a:pPr>
            <a:r>
              <a:rPr lang="en-US" sz="2000"/>
              <a:t>A lack delivery and pre-orders options can contribute to sales stagnation.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89269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B54BBB9-EC3F-40DE-A3C5-72ADF697AC27}"/>
              </a:ext>
            </a:extLst>
          </p:cNvPr>
          <p:cNvSpPr>
            <a:spLocks noGrp="1"/>
          </p:cNvSpPr>
          <p:nvPr>
            <p:ph type="title"/>
          </p:nvPr>
        </p:nvSpPr>
        <p:spPr/>
        <p:txBody>
          <a:bodyPr/>
          <a:lstStyle/>
          <a:p>
            <a:r>
              <a:rPr lang="en-US"/>
              <a:t>Reference</a:t>
            </a:r>
          </a:p>
        </p:txBody>
      </p:sp>
      <p:sp>
        <p:nvSpPr>
          <p:cNvPr id="6" name="Subtitle 5">
            <a:extLst>
              <a:ext uri="{FF2B5EF4-FFF2-40B4-BE49-F238E27FC236}">
                <a16:creationId xmlns:a16="http://schemas.microsoft.com/office/drawing/2014/main" id="{FCC00F2F-2F9A-4287-AE30-766758F16A24}"/>
              </a:ext>
            </a:extLst>
          </p:cNvPr>
          <p:cNvSpPr>
            <a:spLocks noGrp="1"/>
          </p:cNvSpPr>
          <p:nvPr>
            <p:ph sz="quarter" idx="13"/>
          </p:nvPr>
        </p:nvSpPr>
        <p:spPr>
          <a:xfrm>
            <a:off x="324465" y="2301836"/>
            <a:ext cx="8288593" cy="4413595"/>
          </a:xfrm>
        </p:spPr>
        <p:txBody>
          <a:bodyPr>
            <a:normAutofit fontScale="70000" lnSpcReduction="20000"/>
          </a:bodyPr>
          <a:lstStyle/>
          <a:p>
            <a:r>
              <a:rPr lang="en-GB"/>
              <a:t>Brynjolfsson, E., Hu, Y.J. and Rahman, M.S. (2013) ‘Competing in the Age of Omnichannel Retailing’, MIT Sloan Management Review, 54(4), pp. 23–29. Available at: </a:t>
            </a:r>
            <a:r>
              <a:rPr lang="en-GB">
                <a:hlinkClick r:id="rId2"/>
              </a:rPr>
              <a:t>https://shop.sloanreview.mit.edu/store/competing-in-the-age-of-omnichannel-retailing</a:t>
            </a:r>
            <a:br>
              <a:rPr lang="en-GB"/>
            </a:br>
            <a:br>
              <a:rPr lang="en-GB"/>
            </a:br>
            <a:r>
              <a:rPr lang="en-GB"/>
              <a:t>Food Standards Agency (2025) Allergen guidance for food businesses. Available at: </a:t>
            </a:r>
            <a:r>
              <a:rPr lang="en-GB">
                <a:hlinkClick r:id="rId3"/>
              </a:rPr>
              <a:t>https://www.food.gov.uk/business-guidance/allergen-guidance-for-food-businesses</a:t>
            </a:r>
            <a:br>
              <a:rPr lang="en-GB"/>
            </a:br>
            <a:br>
              <a:rPr lang="en-GB"/>
            </a:br>
            <a:r>
              <a:rPr lang="en-GB">
                <a:hlinkClick r:id="rId4"/>
              </a:rPr>
              <a:t>GOV.UK</a:t>
            </a:r>
            <a:r>
              <a:rPr lang="en-GB"/>
              <a:t> (2026) Business rates. Available at: </a:t>
            </a:r>
            <a:r>
              <a:rPr lang="en-GB">
                <a:hlinkClick r:id="rId5"/>
              </a:rPr>
              <a:t>https://www.gov.uk/introduction-to-business-rates</a:t>
            </a:r>
            <a:br>
              <a:rPr lang="en-GB"/>
            </a:br>
            <a:br>
              <a:rPr lang="en-GB"/>
            </a:br>
            <a:r>
              <a:rPr lang="en-GB"/>
              <a:t>Kumah, et al. (2024) Cause-and-Effect (Fishbone) Diagram: A Tool for Generating and Organizing Quality Improvement Ideas. Available at: </a:t>
            </a:r>
            <a:r>
              <a:rPr lang="en-GB">
                <a:hlinkClick r:id="rId6"/>
              </a:rPr>
              <a:t>https://pmc.ncbi.nlm.nih.gov/articles/PMC11077513/</a:t>
            </a:r>
            <a:br>
              <a:rPr lang="en-GB"/>
            </a:br>
            <a:br>
              <a:rPr lang="en-GB"/>
            </a:br>
            <a:r>
              <a:rPr lang="en-GB"/>
              <a:t>Office for National Statistics (2025) Who has access to hybrid working in Great Britain? Available at: </a:t>
            </a:r>
            <a:r>
              <a:rPr lang="en-GB">
                <a:hlinkClick r:id="rId7"/>
              </a:rPr>
              <a:t>https://www.ons.gov.uk/employmentandlabourmarket/peopleinwork/employmentandemployeetypes/articles/whohasaccesstohybridworkingreatbritain/2025-06-11</a:t>
            </a:r>
            <a:br>
              <a:rPr lang="en-GB"/>
            </a:br>
            <a:br>
              <a:rPr lang="en-GB"/>
            </a:br>
            <a:r>
              <a:rPr lang="en-GB"/>
              <a:t>Office for National Statistics (2026) Consumer price inflation. Available at: </a:t>
            </a:r>
            <a:r>
              <a:rPr lang="en-GB">
                <a:hlinkClick r:id="rId8"/>
              </a:rPr>
              <a:t>https://www.ons.gov.uk/economy/inflationandpriceindices</a:t>
            </a:r>
            <a:br>
              <a:rPr lang="en-GB"/>
            </a:br>
            <a:br>
              <a:rPr lang="en-GB"/>
            </a:br>
            <a:r>
              <a:rPr lang="en-GB"/>
              <a:t>Yüksel, İ. (2012) ‘Developing a Multi-Criteria Decision-Making Model for PESTEL Analysis’, International Journal of Business and Management, 7(24), pp. 52–66. Available at: </a:t>
            </a:r>
            <a:r>
              <a:rPr lang="en-GB">
                <a:hlinkClick r:id="rId9"/>
              </a:rPr>
              <a:t>https://doi.org/10.5539/ijbm.v7n24p52</a:t>
            </a:r>
            <a:br>
              <a:rPr lang="en-GB"/>
            </a:br>
            <a:br>
              <a:rPr lang="en-GB"/>
            </a:br>
            <a:r>
              <a:rPr lang="en-GB"/>
              <a:t>Basil’s Bakery Case Study (n.d.) Module case study provided for Problem Solving &amp; Decision-Making. University module materials. </a:t>
            </a:r>
            <a:endParaRPr lang="en-US"/>
          </a:p>
        </p:txBody>
      </p:sp>
      <p:pic>
        <p:nvPicPr>
          <p:cNvPr id="17" name="Picture Placeholder 16" descr="A person hanging up an open sign">
            <a:extLst>
              <a:ext uri="{FF2B5EF4-FFF2-40B4-BE49-F238E27FC236}">
                <a16:creationId xmlns:a16="http://schemas.microsoft.com/office/drawing/2014/main" id="{1662305C-7D5C-47F9-877B-466826B518AB}"/>
              </a:ext>
            </a:extLst>
          </p:cNvPr>
          <p:cNvPicPr>
            <a:picLocks noGrp="1" noChangeAspect="1"/>
          </p:cNvPicPr>
          <p:nvPr>
            <p:ph type="pic" sz="quarter" idx="4294967295"/>
          </p:nvPr>
        </p:nvPicPr>
        <p:blipFill rotWithShape="1">
          <a:blip r:embed="rId10">
            <a:extLst>
              <a:ext uri="{28A0092B-C50C-407E-A947-70E740481C1C}">
                <a14:useLocalDpi xmlns:a14="http://schemas.microsoft.com/office/drawing/2010/main" val="0"/>
              </a:ext>
            </a:extLst>
          </a:blip>
          <a:srcRect l="26" r="26"/>
          <a:stretch/>
        </p:blipFill>
        <p:spPr>
          <a:xfrm>
            <a:off x="8736319" y="327025"/>
            <a:ext cx="1657395" cy="3475038"/>
          </a:xfrm>
        </p:spPr>
      </p:pic>
      <p:pic>
        <p:nvPicPr>
          <p:cNvPr id="21" name="Picture Placeholder 20" descr="A person wearing a white hat">
            <a:extLst>
              <a:ext uri="{FF2B5EF4-FFF2-40B4-BE49-F238E27FC236}">
                <a16:creationId xmlns:a16="http://schemas.microsoft.com/office/drawing/2014/main" id="{BE57492F-8E90-4A7C-973A-7888314D95BE}"/>
              </a:ext>
            </a:extLst>
          </p:cNvPr>
          <p:cNvPicPr>
            <a:picLocks noGrp="1" noChangeAspect="1"/>
          </p:cNvPicPr>
          <p:nvPr>
            <p:ph type="pic" sz="quarter" idx="4294967295"/>
          </p:nvPr>
        </p:nvPicPr>
        <p:blipFill rotWithShape="1">
          <a:blip r:embed="rId11">
            <a:extLst>
              <a:ext uri="{28A0092B-C50C-407E-A947-70E740481C1C}">
                <a14:useLocalDpi xmlns:a14="http://schemas.microsoft.com/office/drawing/2010/main" val="0"/>
              </a:ext>
            </a:extLst>
          </a:blip>
          <a:srcRect t="34" b="34"/>
          <a:stretch/>
        </p:blipFill>
        <p:spPr>
          <a:xfrm>
            <a:off x="10373032" y="327025"/>
            <a:ext cx="1614488" cy="2044733"/>
          </a:xfrm>
        </p:spPr>
      </p:pic>
      <p:pic>
        <p:nvPicPr>
          <p:cNvPr id="25" name="Picture Placeholder 24" descr="A picture containing person smiling">
            <a:extLst>
              <a:ext uri="{FF2B5EF4-FFF2-40B4-BE49-F238E27FC236}">
                <a16:creationId xmlns:a16="http://schemas.microsoft.com/office/drawing/2014/main" id="{570508E1-6D53-4ABA-B566-1C25D08ABDD2}"/>
              </a:ext>
            </a:extLst>
          </p:cNvPr>
          <p:cNvPicPr>
            <a:picLocks noGrp="1" noChangeAspect="1"/>
          </p:cNvPicPr>
          <p:nvPr>
            <p:ph type="pic" sz="quarter" idx="4294967295"/>
          </p:nvPr>
        </p:nvPicPr>
        <p:blipFill rotWithShape="1">
          <a:blip r:embed="rId12">
            <a:extLst>
              <a:ext uri="{28A0092B-C50C-407E-A947-70E740481C1C}">
                <a14:useLocalDpi xmlns:a14="http://schemas.microsoft.com/office/drawing/2010/main" val="0"/>
              </a:ext>
            </a:extLst>
          </a:blip>
          <a:srcRect t="167" b="167"/>
          <a:stretch/>
        </p:blipFill>
        <p:spPr>
          <a:xfrm>
            <a:off x="10365888" y="2350260"/>
            <a:ext cx="1628775" cy="1423988"/>
          </a:xfrm>
        </p:spPr>
      </p:pic>
      <p:pic>
        <p:nvPicPr>
          <p:cNvPr id="29" name="Picture Placeholder 28" descr="A picture containing loaves of bread">
            <a:extLst>
              <a:ext uri="{FF2B5EF4-FFF2-40B4-BE49-F238E27FC236}">
                <a16:creationId xmlns:a16="http://schemas.microsoft.com/office/drawing/2014/main" id="{CB30D8EE-713E-4D47-B52D-4F8507389AD0}"/>
              </a:ext>
            </a:extLst>
          </p:cNvPr>
          <p:cNvPicPr>
            <a:picLocks noGrp="1" noChangeAspect="1"/>
          </p:cNvPicPr>
          <p:nvPr>
            <p:ph type="pic" sz="quarter" idx="4294967295"/>
          </p:nvPr>
        </p:nvPicPr>
        <p:blipFill rotWithShape="1">
          <a:blip r:embed="rId13">
            <a:extLst>
              <a:ext uri="{28A0092B-C50C-407E-A947-70E740481C1C}">
                <a14:useLocalDpi xmlns:a14="http://schemas.microsoft.com/office/drawing/2010/main" val="0"/>
              </a:ext>
            </a:extLst>
          </a:blip>
          <a:srcRect l="20" r="20"/>
          <a:stretch/>
        </p:blipFill>
        <p:spPr>
          <a:xfrm>
            <a:off x="8740805" y="3795746"/>
            <a:ext cx="3281684" cy="2919685"/>
          </a:xfrm>
        </p:spPr>
      </p:pic>
    </p:spTree>
    <p:extLst>
      <p:ext uri="{BB962C8B-B14F-4D97-AF65-F5344CB8AC3E}">
        <p14:creationId xmlns:p14="http://schemas.microsoft.com/office/powerpoint/2010/main" val="3103866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loaves of bread">
            <a:extLst>
              <a:ext uri="{FF2B5EF4-FFF2-40B4-BE49-F238E27FC236}">
                <a16:creationId xmlns:a16="http://schemas.microsoft.com/office/drawing/2014/main" id="{C297EE2C-D560-4328-9AF4-DE9180756728}"/>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25" r="25"/>
          <a:stretch/>
        </p:blipFill>
        <p:spPr/>
      </p:pic>
      <p:sp>
        <p:nvSpPr>
          <p:cNvPr id="4" name="Title 3">
            <a:extLst>
              <a:ext uri="{FF2B5EF4-FFF2-40B4-BE49-F238E27FC236}">
                <a16:creationId xmlns:a16="http://schemas.microsoft.com/office/drawing/2014/main" id="{A112D3EB-7697-4AC8-A636-93A28AC917D4}"/>
              </a:ext>
            </a:extLst>
          </p:cNvPr>
          <p:cNvSpPr>
            <a:spLocks noGrp="1"/>
          </p:cNvSpPr>
          <p:nvPr>
            <p:ph type="title"/>
          </p:nvPr>
        </p:nvSpPr>
        <p:spPr/>
        <p:txBody>
          <a:bodyPr>
            <a:normAutofit fontScale="90000"/>
          </a:bodyPr>
          <a:lstStyle/>
          <a:p>
            <a:r>
              <a:rPr lang="en-US"/>
              <a:t>Thank you for listening</a:t>
            </a:r>
          </a:p>
        </p:txBody>
      </p:sp>
      <p:sp>
        <p:nvSpPr>
          <p:cNvPr id="22" name="Content Placeholder 21">
            <a:extLst>
              <a:ext uri="{FF2B5EF4-FFF2-40B4-BE49-F238E27FC236}">
                <a16:creationId xmlns:a16="http://schemas.microsoft.com/office/drawing/2014/main" id="{647C3F4A-D331-4452-B461-77995DCD0738}"/>
              </a:ext>
            </a:extLst>
          </p:cNvPr>
          <p:cNvSpPr>
            <a:spLocks noGrp="1"/>
          </p:cNvSpPr>
          <p:nvPr>
            <p:ph sz="quarter" idx="16"/>
          </p:nvPr>
        </p:nvSpPr>
        <p:spPr/>
        <p:txBody>
          <a:bodyPr>
            <a:normAutofit/>
          </a:bodyPr>
          <a:lstStyle/>
          <a:p>
            <a:r>
              <a:rPr lang="en-US" sz="4400"/>
              <a:t>Any Questions</a:t>
            </a:r>
          </a:p>
        </p:txBody>
      </p:sp>
      <p:sp>
        <p:nvSpPr>
          <p:cNvPr id="7" name="Slide Number Placeholder 9">
            <a:extLst>
              <a:ext uri="{FF2B5EF4-FFF2-40B4-BE49-F238E27FC236}">
                <a16:creationId xmlns:a16="http://schemas.microsoft.com/office/drawing/2014/main" id="{5EFED041-9934-48CE-91D3-3EA5C0A470A0}"/>
              </a:ext>
            </a:extLst>
          </p:cNvPr>
          <p:cNvSpPr txBox="1">
            <a:spLocks/>
          </p:cNvSpPr>
          <p:nvPr/>
        </p:nvSpPr>
        <p:spPr>
          <a:xfrm>
            <a:off x="11058218" y="5852160"/>
            <a:ext cx="548640" cy="548640"/>
          </a:xfrm>
          <a:prstGeom prst="ellipse">
            <a:avLst/>
          </a:prstGeom>
          <a:solidFill>
            <a:schemeClr val="bg1">
              <a:lumMod val="75000"/>
              <a:lumOff val="25000"/>
            </a:schemeClr>
          </a:solidFill>
        </p:spPr>
        <p:txBody>
          <a:bodyPr lIns="18288" rIns="18288"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34B7E4EF-A1BD-40F4-AB7B-04F084DD991D}" type="slidenum">
              <a:rPr lang="en-US" sz="1500" b="1" smtClean="0"/>
              <a:pPr algn="ctr"/>
              <a:t>11</a:t>
            </a:fld>
            <a:endParaRPr lang="en-US" sz="1500" b="1"/>
          </a:p>
        </p:txBody>
      </p:sp>
    </p:spTree>
    <p:extLst>
      <p:ext uri="{BB962C8B-B14F-4D97-AF65-F5344CB8AC3E}">
        <p14:creationId xmlns:p14="http://schemas.microsoft.com/office/powerpoint/2010/main" val="587838501"/>
      </p:ext>
    </p:extLst>
  </p:cSld>
  <p:clrMapOvr>
    <a:masterClrMapping/>
  </p:clrMapOvr>
</p:sld>
</file>

<file path=ppt/theme/theme1.xml><?xml version="1.0" encoding="utf-8"?>
<a:theme xmlns:a="http://schemas.openxmlformats.org/drawingml/2006/main" name="Archway">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f61417980c21157ff0f19bc4a1e72390">
  <xsd:schema xmlns:xsd="http://www.w3.org/2001/XMLSchema" xmlns:xs="http://www.w3.org/2001/XMLSchema" xmlns:p="http://schemas.microsoft.com/office/2006/metadata/properties" xmlns:ns3="930350eb-f8df-4f84-845c-a06ee073f72d" targetNamespace="http://schemas.microsoft.com/office/2006/metadata/properties" ma:root="true" ma:fieldsID="418720ec33ecacf768038e1e85f329bc"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3D0E2C-DCCF-4DCA-8700-60C67A2E1F44}">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13FC90C-E938-4D14-B988-1AABB7F8F353}">
  <ds:schemaRefs>
    <ds:schemaRef ds:uri="http://schemas.microsoft.com/sharepoint/v3/contenttype/forms"/>
  </ds:schemaRefs>
</ds:datastoreItem>
</file>

<file path=customXml/itemProps3.xml><?xml version="1.0" encoding="utf-8"?>
<ds:datastoreItem xmlns:ds="http://schemas.openxmlformats.org/officeDocument/2006/customXml" ds:itemID="{0424E83E-C96E-49C0-9A69-7F4A54F2B035}">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TM03457475[[fn=Frame]]</Template>
  <TotalTime>0</TotalTim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Archway</vt:lpstr>
      <vt:lpstr>PowerPoint Presentation</vt:lpstr>
      <vt:lpstr>Basil’s Bakery PESTE: &amp; CAUSE-And effect analysis</vt:lpstr>
      <vt:lpstr>PowerPoint Presentation</vt:lpstr>
      <vt:lpstr>Provide an insight into the problem’s Basil’s Bakery is Facing</vt:lpstr>
      <vt:lpstr>PowerPoint Presentation</vt:lpstr>
      <vt:lpstr>PowerPoint Presentation</vt:lpstr>
      <vt:lpstr>PowerPoint Presentation</vt:lpstr>
      <vt:lpstr>PowerPoint Presentation</vt:lpstr>
      <vt:lpstr>Summary of my Key findings</vt:lpstr>
      <vt:lpstr>Reference</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Marta Makowska (2541231)</dc:creator>
  <cp:revision>1</cp:revision>
  <dcterms:created xsi:type="dcterms:W3CDTF">2026-09-16T18:16:43Z</dcterms:created>
  <dcterms:modified xsi:type="dcterms:W3CDTF">2026-10-10T10:55:47Z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