
<file path=[Content_Types].xml><?xml version="1.0" encoding="utf-8"?>
<Types xmlns="http://schemas.openxmlformats.org/package/2006/content-types">
  <Default Extension="gif" ContentType="video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6.xml" ContentType="application/vnd.openxmlformats-officedocument.presentationml.notesSlide+xml"/>
  <Override PartName="/ppt/media/image29.gif" ContentType="image/gif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9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58" r:id="rId1"/>
  </p:sldMasterIdLst>
  <p:notesMasterIdLst>
    <p:notesMasterId r:id="rId35"/>
  </p:notesMasterIdLst>
  <p:sldIdLst>
    <p:sldId id="256" r:id="rId2"/>
    <p:sldId id="280" r:id="rId3"/>
    <p:sldId id="270" r:id="rId4"/>
    <p:sldId id="285" r:id="rId5"/>
    <p:sldId id="281" r:id="rId6"/>
    <p:sldId id="264" r:id="rId7"/>
    <p:sldId id="295" r:id="rId8"/>
    <p:sldId id="265" r:id="rId9"/>
    <p:sldId id="298" r:id="rId10"/>
    <p:sldId id="266" r:id="rId11"/>
    <p:sldId id="303" r:id="rId12"/>
    <p:sldId id="268" r:id="rId13"/>
    <p:sldId id="305" r:id="rId14"/>
    <p:sldId id="274" r:id="rId15"/>
    <p:sldId id="306" r:id="rId16"/>
    <p:sldId id="308" r:id="rId17"/>
    <p:sldId id="269" r:id="rId18"/>
    <p:sldId id="289" r:id="rId19"/>
    <p:sldId id="309" r:id="rId20"/>
    <p:sldId id="278" r:id="rId21"/>
    <p:sldId id="296" r:id="rId22"/>
    <p:sldId id="293" r:id="rId23"/>
    <p:sldId id="294" r:id="rId24"/>
    <p:sldId id="275" r:id="rId25"/>
    <p:sldId id="291" r:id="rId26"/>
    <p:sldId id="297" r:id="rId27"/>
    <p:sldId id="310" r:id="rId28"/>
    <p:sldId id="271" r:id="rId29"/>
    <p:sldId id="284" r:id="rId30"/>
    <p:sldId id="292" r:id="rId31"/>
    <p:sldId id="311" r:id="rId32"/>
    <p:sldId id="282" r:id="rId33"/>
    <p:sldId id="313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bw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9" autoAdjust="0"/>
    <p:restoredTop sz="65850" autoAdjust="0"/>
  </p:normalViewPr>
  <p:slideViewPr>
    <p:cSldViewPr snapToGrid="0" snapToObjects="1" showGuides="1">
      <p:cViewPr varScale="1">
        <p:scale>
          <a:sx n="67" d="100"/>
          <a:sy n="67" d="100"/>
        </p:scale>
        <p:origin x="243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jp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FC5A47F0-5814-4467-8F70-7593C78F5F6A}">
      <dgm:prSet phldrT="[Text]" custT="1"/>
      <dgm:spPr/>
      <dgm:t>
        <a:bodyPr/>
        <a:lstStyle/>
        <a:p>
          <a:r>
            <a:rPr lang="en-GB" sz="2000" dirty="0"/>
            <a:t>Outcomes</a:t>
          </a:r>
        </a:p>
      </dgm:t>
    </dgm:pt>
    <dgm:pt modelId="{99C6FFBE-9B7C-4394-9394-7EF863BF595D}" type="parTrans" cxnId="{E7632E83-D255-424F-B0CD-925E15894F9C}">
      <dgm:prSet/>
      <dgm:spPr/>
      <dgm:t>
        <a:bodyPr/>
        <a:lstStyle/>
        <a:p>
          <a:endParaRPr lang="en-GB"/>
        </a:p>
      </dgm:t>
    </dgm:pt>
    <dgm:pt modelId="{7CE1E04C-EA4E-4570-82AA-66D6942E151E}" type="sibTrans" cxnId="{E7632E83-D255-424F-B0CD-925E15894F9C}">
      <dgm:prSet/>
      <dgm:spPr/>
      <dgm:t>
        <a:bodyPr/>
        <a:lstStyle/>
        <a:p>
          <a:endParaRPr lang="en-GB"/>
        </a:p>
      </dgm:t>
    </dgm:pt>
    <dgm:pt modelId="{1A764EDA-3BA5-4670-8DC1-134EC9BD7488}">
      <dgm:prSet custT="1"/>
      <dgm:spPr/>
      <dgm:t>
        <a:bodyPr/>
        <a:lstStyle/>
        <a:p>
          <a:r>
            <a:rPr lang="en-GB" sz="2000" dirty="0"/>
            <a:t>Goals</a:t>
          </a:r>
        </a:p>
      </dgm:t>
    </dgm:pt>
    <dgm:pt modelId="{7B8F600B-D06B-4843-B63F-D351DDE50340}" type="parTrans" cxnId="{23133EC2-5752-40EC-9E34-9ED03D7CB16A}">
      <dgm:prSet/>
      <dgm:spPr/>
      <dgm:t>
        <a:bodyPr/>
        <a:lstStyle/>
        <a:p>
          <a:endParaRPr lang="en-GB"/>
        </a:p>
      </dgm:t>
    </dgm:pt>
    <dgm:pt modelId="{1C5C4E1E-D43C-4EF6-9AD9-F37C7F59C2E0}" type="sibTrans" cxnId="{23133EC2-5752-40EC-9E34-9ED03D7CB16A}">
      <dgm:prSet/>
      <dgm:spPr/>
      <dgm:t>
        <a:bodyPr/>
        <a:lstStyle/>
        <a:p>
          <a:endParaRPr lang="en-GB"/>
        </a:p>
      </dgm:t>
    </dgm:pt>
    <dgm:pt modelId="{ACA25F97-3B55-4F2D-8ACE-90E4DDDE3801}">
      <dgm:prSet custT="1"/>
      <dgm:spPr/>
      <dgm:t>
        <a:bodyPr/>
        <a:lstStyle/>
        <a:p>
          <a:r>
            <a:rPr lang="en-GB" sz="2000" dirty="0"/>
            <a:t>Then What…</a:t>
          </a:r>
        </a:p>
      </dgm:t>
    </dgm:pt>
    <dgm:pt modelId="{9F2023C3-6834-4A00-8575-4B5BA4F95F33}" type="parTrans" cxnId="{98B0FE4F-2B97-475A-9AD5-B51E8B126FC0}">
      <dgm:prSet/>
      <dgm:spPr/>
      <dgm:t>
        <a:bodyPr/>
        <a:lstStyle/>
        <a:p>
          <a:endParaRPr lang="en-GB"/>
        </a:p>
      </dgm:t>
    </dgm:pt>
    <dgm:pt modelId="{7F7031E5-3C95-43B5-A1CF-C2FCD36381D7}" type="sibTrans" cxnId="{98B0FE4F-2B97-475A-9AD5-B51E8B126FC0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AFEE452B-B523-4C2F-AB6A-80FEBE15E542}">
      <dgm:prSet custT="1"/>
      <dgm:spPr/>
      <dgm:t>
        <a:bodyPr/>
        <a:lstStyle/>
        <a:p>
          <a:r>
            <a:rPr lang="en-GB" sz="2000" dirty="0"/>
            <a:t>Findings</a:t>
          </a:r>
        </a:p>
      </dgm:t>
    </dgm:pt>
    <dgm:pt modelId="{C3551B23-03D3-4C13-B671-10D32BC0CDAC}" type="parTrans" cxnId="{BC8F82FE-534B-4AA2-9B91-177B5EB2FCF2}">
      <dgm:prSet/>
      <dgm:spPr/>
      <dgm:t>
        <a:bodyPr/>
        <a:lstStyle/>
        <a:p>
          <a:endParaRPr lang="en-GB"/>
        </a:p>
      </dgm:t>
    </dgm:pt>
    <dgm:pt modelId="{3D56023D-C287-4C0E-AE0C-3662665EACC7}" type="sibTrans" cxnId="{BC8F82FE-534B-4AA2-9B91-177B5EB2FCF2}">
      <dgm:prSet/>
      <dgm:spPr/>
      <dgm:t>
        <a:bodyPr/>
        <a:lstStyle/>
        <a:p>
          <a:endParaRPr lang="en-GB"/>
        </a:p>
      </dgm:t>
    </dgm:pt>
    <dgm:pt modelId="{AA37D5D8-707A-4AF0-B173-EB961A69A80A}">
      <dgm:prSet custT="1"/>
      <dgm:spPr/>
      <dgm:t>
        <a:bodyPr/>
        <a:lstStyle/>
        <a:p>
          <a:r>
            <a:rPr lang="en-GB" sz="2000" dirty="0"/>
            <a:t>Now What…</a:t>
          </a:r>
        </a:p>
      </dgm:t>
    </dgm:pt>
    <dgm:pt modelId="{04D59C52-88FB-42BE-9975-462871E930AC}" type="parTrans" cxnId="{778D7334-BD93-4083-8D9A-5DFD87BFC057}">
      <dgm:prSet/>
      <dgm:spPr/>
      <dgm:t>
        <a:bodyPr/>
        <a:lstStyle/>
        <a:p>
          <a:endParaRPr lang="en-GB"/>
        </a:p>
      </dgm:t>
    </dgm:pt>
    <dgm:pt modelId="{10C3CC46-6498-4C61-81E6-46F68D5F9DBF}" type="sibTrans" cxnId="{778D7334-BD93-4083-8D9A-5DFD87BFC057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8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7"/>
      <dgm:spPr/>
    </dgm:pt>
    <dgm:pt modelId="{00FCAEF9-5CA3-4CEC-B356-3B670926EA3A}" type="pres">
      <dgm:prSet presAssocID="{9AF8F45C-A458-4737-88A6-108FFBABB94C}" presName="connectorText" presStyleLbl="sibTrans2D1" presStyleIdx="0" presStyleCnt="7"/>
      <dgm:spPr/>
    </dgm:pt>
    <dgm:pt modelId="{37E6C28D-81FB-4EE6-B1CF-E16FB97ED9DD}" type="pres">
      <dgm:prSet presAssocID="{680E1C43-8A54-4513-85B9-DFEF32F271A8}" presName="node" presStyleLbl="node1" presStyleIdx="1" presStyleCnt="8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7"/>
      <dgm:spPr/>
    </dgm:pt>
    <dgm:pt modelId="{6E32DF04-72D2-4182-8D2E-14F3D384906F}" type="pres">
      <dgm:prSet presAssocID="{10560728-E38B-4EAA-87C4-997E10AE7825}" presName="connectorText" presStyleLbl="sibTrans2D1" presStyleIdx="1" presStyleCnt="7"/>
      <dgm:spPr/>
    </dgm:pt>
    <dgm:pt modelId="{986D2390-71EC-46D0-9B4E-2E47DD9E4AD4}" type="pres">
      <dgm:prSet presAssocID="{059AA6AF-5FE1-4EC1-9CC5-7E5517090C72}" presName="node" presStyleLbl="node1" presStyleIdx="2" presStyleCnt="8">
        <dgm:presLayoutVars>
          <dgm:bulletEnabled val="1"/>
        </dgm:presLayoutVars>
      </dgm:prSet>
      <dgm:spPr/>
    </dgm:pt>
    <dgm:pt modelId="{F262D0EF-B9E8-46DE-B64E-645F8CBFD967}" type="pres">
      <dgm:prSet presAssocID="{39EE9304-1DFE-4EBE-8ECE-C59B7967EFCF}" presName="sibTrans" presStyleLbl="sibTrans2D1" presStyleIdx="2" presStyleCnt="7"/>
      <dgm:spPr/>
    </dgm:pt>
    <dgm:pt modelId="{6185E20B-057D-4B8F-8CF5-E3B1C886ADC8}" type="pres">
      <dgm:prSet presAssocID="{39EE9304-1DFE-4EBE-8ECE-C59B7967EFCF}" presName="connectorText" presStyleLbl="sibTrans2D1" presStyleIdx="2" presStyleCnt="7"/>
      <dgm:spPr/>
    </dgm:pt>
    <dgm:pt modelId="{429D7088-653B-4516-9846-8ED8A31D3E03}" type="pres">
      <dgm:prSet presAssocID="{FC5A47F0-5814-4467-8F70-7593C78F5F6A}" presName="node" presStyleLbl="node1" presStyleIdx="3" presStyleCnt="8">
        <dgm:presLayoutVars>
          <dgm:bulletEnabled val="1"/>
        </dgm:presLayoutVars>
      </dgm:prSet>
      <dgm:spPr/>
    </dgm:pt>
    <dgm:pt modelId="{A4626167-158E-4303-AA28-DD9142076AE0}" type="pres">
      <dgm:prSet presAssocID="{7CE1E04C-EA4E-4570-82AA-66D6942E151E}" presName="sibTrans" presStyleLbl="sibTrans2D1" presStyleIdx="3" presStyleCnt="7"/>
      <dgm:spPr/>
    </dgm:pt>
    <dgm:pt modelId="{31B50DF6-EE0B-4E65-98E8-6E4C0589943E}" type="pres">
      <dgm:prSet presAssocID="{7CE1E04C-EA4E-4570-82AA-66D6942E151E}" presName="connectorText" presStyleLbl="sibTrans2D1" presStyleIdx="3" presStyleCnt="7"/>
      <dgm:spPr/>
    </dgm:pt>
    <dgm:pt modelId="{CB04ADD7-E847-4B12-A873-A171DB4DB32E}" type="pres">
      <dgm:prSet presAssocID="{1A764EDA-3BA5-4670-8DC1-134EC9BD7488}" presName="node" presStyleLbl="node1" presStyleIdx="4" presStyleCnt="8">
        <dgm:presLayoutVars>
          <dgm:bulletEnabled val="1"/>
        </dgm:presLayoutVars>
      </dgm:prSet>
      <dgm:spPr/>
    </dgm:pt>
    <dgm:pt modelId="{5727C7C9-F617-4672-9ECB-F281D632B680}" type="pres">
      <dgm:prSet presAssocID="{1C5C4E1E-D43C-4EF6-9AD9-F37C7F59C2E0}" presName="sibTrans" presStyleLbl="sibTrans2D1" presStyleIdx="4" presStyleCnt="7"/>
      <dgm:spPr/>
    </dgm:pt>
    <dgm:pt modelId="{F4BFCEC8-5529-421A-8BDC-DB01EC65C5AF}" type="pres">
      <dgm:prSet presAssocID="{1C5C4E1E-D43C-4EF6-9AD9-F37C7F59C2E0}" presName="connectorText" presStyleLbl="sibTrans2D1" presStyleIdx="4" presStyleCnt="7"/>
      <dgm:spPr/>
    </dgm:pt>
    <dgm:pt modelId="{8146770D-B8CE-48A2-8154-C3C5EFAAFE39}" type="pres">
      <dgm:prSet presAssocID="{AFEE452B-B523-4C2F-AB6A-80FEBE15E542}" presName="node" presStyleLbl="node1" presStyleIdx="5" presStyleCnt="8">
        <dgm:presLayoutVars>
          <dgm:bulletEnabled val="1"/>
        </dgm:presLayoutVars>
      </dgm:prSet>
      <dgm:spPr/>
    </dgm:pt>
    <dgm:pt modelId="{23265021-E86B-49D9-B574-3B1E7BE408E1}" type="pres">
      <dgm:prSet presAssocID="{3D56023D-C287-4C0E-AE0C-3662665EACC7}" presName="sibTrans" presStyleLbl="sibTrans2D1" presStyleIdx="5" presStyleCnt="7"/>
      <dgm:spPr/>
    </dgm:pt>
    <dgm:pt modelId="{11FA00AF-1891-4389-A1E8-E33A8234C912}" type="pres">
      <dgm:prSet presAssocID="{3D56023D-C287-4C0E-AE0C-3662665EACC7}" presName="connectorText" presStyleLbl="sibTrans2D1" presStyleIdx="5" presStyleCnt="7"/>
      <dgm:spPr/>
    </dgm:pt>
    <dgm:pt modelId="{37507D39-4AD3-432B-ABFE-943E885EA69F}" type="pres">
      <dgm:prSet presAssocID="{ACA25F97-3B55-4F2D-8ACE-90E4DDDE3801}" presName="node" presStyleLbl="node1" presStyleIdx="6" presStyleCnt="8">
        <dgm:presLayoutVars>
          <dgm:bulletEnabled val="1"/>
        </dgm:presLayoutVars>
      </dgm:prSet>
      <dgm:spPr/>
    </dgm:pt>
    <dgm:pt modelId="{2E1E3B3B-BEDF-49AF-A5E0-536A2440CAD6}" type="pres">
      <dgm:prSet presAssocID="{7F7031E5-3C95-43B5-A1CF-C2FCD36381D7}" presName="sibTrans" presStyleLbl="sibTrans2D1" presStyleIdx="6" presStyleCnt="7"/>
      <dgm:spPr/>
    </dgm:pt>
    <dgm:pt modelId="{BDAF4181-08AB-4329-B824-36DAF1CF36F4}" type="pres">
      <dgm:prSet presAssocID="{7F7031E5-3C95-43B5-A1CF-C2FCD36381D7}" presName="connectorText" presStyleLbl="sibTrans2D1" presStyleIdx="6" presStyleCnt="7"/>
      <dgm:spPr/>
    </dgm:pt>
    <dgm:pt modelId="{1A81F49C-FCFC-4826-9648-5B425F046B40}" type="pres">
      <dgm:prSet presAssocID="{AA37D5D8-707A-4AF0-B173-EB961A69A80A}" presName="node" presStyleLbl="node1" presStyleIdx="7" presStyleCnt="8">
        <dgm:presLayoutVars>
          <dgm:bulletEnabled val="1"/>
        </dgm:presLayoutVars>
      </dgm:prSet>
      <dgm:spPr/>
    </dgm:pt>
  </dgm:ptLst>
  <dgm:cxnLst>
    <dgm:cxn modelId="{710A410A-28F3-442E-A176-A2A50D5FA15C}" type="presOf" srcId="{39EE9304-1DFE-4EBE-8ECE-C59B7967EFCF}" destId="{F262D0EF-B9E8-46DE-B64E-645F8CBFD967}" srcOrd="0" destOrd="0" presId="urn:microsoft.com/office/officeart/2005/8/layout/process2"/>
    <dgm:cxn modelId="{457C6A0B-9305-4A14-8776-14495BB79BB5}" type="presOf" srcId="{7F7031E5-3C95-43B5-A1CF-C2FCD36381D7}" destId="{2E1E3B3B-BEDF-49AF-A5E0-536A2440CAD6}" srcOrd="0" destOrd="0" presId="urn:microsoft.com/office/officeart/2005/8/layout/process2"/>
    <dgm:cxn modelId="{198CC30D-B519-486D-AC5D-9E32F6726DCE}" type="presOf" srcId="{1C5C4E1E-D43C-4EF6-9AD9-F37C7F59C2E0}" destId="{5727C7C9-F617-4672-9ECB-F281D632B680}" srcOrd="0" destOrd="0" presId="urn:microsoft.com/office/officeart/2005/8/layout/process2"/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17C7E410-DAAA-4C03-85E5-DBD8D109D0AF}" type="presOf" srcId="{ACA25F97-3B55-4F2D-8ACE-90E4DDDE3801}" destId="{37507D39-4AD3-432B-ABFE-943E885EA69F}" srcOrd="0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6AACD720-0365-4C92-8530-63D7636486FA}" type="presOf" srcId="{39EE9304-1DFE-4EBE-8ECE-C59B7967EFCF}" destId="{6185E20B-057D-4B8F-8CF5-E3B1C886ADC8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0AD21F28-9420-4A6C-8B6B-9D1648E7C566}" type="presOf" srcId="{1A764EDA-3BA5-4670-8DC1-134EC9BD7488}" destId="{CB04ADD7-E847-4B12-A873-A171DB4DB32E}" srcOrd="0" destOrd="0" presId="urn:microsoft.com/office/officeart/2005/8/layout/process2"/>
    <dgm:cxn modelId="{778D7334-BD93-4083-8D9A-5DFD87BFC057}" srcId="{32A2F2A0-EE42-410B-BE51-4E1A5158321D}" destId="{AA37D5D8-707A-4AF0-B173-EB961A69A80A}" srcOrd="7" destOrd="0" parTransId="{04D59C52-88FB-42BE-9975-462871E930AC}" sibTransId="{10C3CC46-6498-4C61-81E6-46F68D5F9DBF}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93DDEB3C-ABA2-48B4-9324-8E82A2636BEE}" type="presOf" srcId="{7CE1E04C-EA4E-4570-82AA-66D6942E151E}" destId="{A4626167-158E-4303-AA28-DD9142076AE0}" srcOrd="0" destOrd="0" presId="urn:microsoft.com/office/officeart/2005/8/layout/process2"/>
    <dgm:cxn modelId="{41319440-B10F-411B-939A-D47D4D046F3F}" type="presOf" srcId="{3D56023D-C287-4C0E-AE0C-3662665EACC7}" destId="{11FA00AF-1891-4389-A1E8-E33A8234C912}" srcOrd="1" destOrd="0" presId="urn:microsoft.com/office/officeart/2005/8/layout/process2"/>
    <dgm:cxn modelId="{6A4D584E-FDDE-4553-A405-F00DE64F1E54}" type="presOf" srcId="{7F7031E5-3C95-43B5-A1CF-C2FCD36381D7}" destId="{BDAF4181-08AB-4329-B824-36DAF1CF36F4}" srcOrd="1" destOrd="0" presId="urn:microsoft.com/office/officeart/2005/8/layout/process2"/>
    <dgm:cxn modelId="{98B0FE4F-2B97-475A-9AD5-B51E8B126FC0}" srcId="{32A2F2A0-EE42-410B-BE51-4E1A5158321D}" destId="{ACA25F97-3B55-4F2D-8ACE-90E4DDDE3801}" srcOrd="6" destOrd="0" parTransId="{9F2023C3-6834-4A00-8575-4B5BA4F95F33}" sibTransId="{7F7031E5-3C95-43B5-A1CF-C2FCD36381D7}"/>
    <dgm:cxn modelId="{D4859E59-3100-4B35-9649-35D6C1F8855C}" type="presOf" srcId="{7CE1E04C-EA4E-4570-82AA-66D6942E151E}" destId="{31B50DF6-EE0B-4E65-98E8-6E4C0589943E}" srcOrd="1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65F8567D-5831-45E9-AE02-DD671877D3FA}" type="presOf" srcId="{3D56023D-C287-4C0E-AE0C-3662665EACC7}" destId="{23265021-E86B-49D9-B574-3B1E7BE408E1}" srcOrd="0" destOrd="0" presId="urn:microsoft.com/office/officeart/2005/8/layout/process2"/>
    <dgm:cxn modelId="{E7632E83-D255-424F-B0CD-925E15894F9C}" srcId="{32A2F2A0-EE42-410B-BE51-4E1A5158321D}" destId="{FC5A47F0-5814-4467-8F70-7593C78F5F6A}" srcOrd="3" destOrd="0" parTransId="{99C6FFBE-9B7C-4394-9394-7EF863BF595D}" sibTransId="{7CE1E04C-EA4E-4570-82AA-66D6942E151E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EB92AA92-97FC-4B3D-AE58-E53AEF8E3CAB}" type="presOf" srcId="{AA37D5D8-707A-4AF0-B173-EB961A69A80A}" destId="{1A81F49C-FCFC-4826-9648-5B425F046B40}" srcOrd="0" destOrd="0" presId="urn:microsoft.com/office/officeart/2005/8/layout/process2"/>
    <dgm:cxn modelId="{558A3BA2-5FE5-46CC-930E-1CEE7B4B4659}" type="presOf" srcId="{FC5A47F0-5814-4467-8F70-7593C78F5F6A}" destId="{429D7088-653B-4516-9846-8ED8A31D3E03}" srcOrd="0" destOrd="0" presId="urn:microsoft.com/office/officeart/2005/8/layout/process2"/>
    <dgm:cxn modelId="{23133EC2-5752-40EC-9E34-9ED03D7CB16A}" srcId="{32A2F2A0-EE42-410B-BE51-4E1A5158321D}" destId="{1A764EDA-3BA5-4670-8DC1-134EC9BD7488}" srcOrd="4" destOrd="0" parTransId="{7B8F600B-D06B-4843-B63F-D351DDE50340}" sibTransId="{1C5C4E1E-D43C-4EF6-9AD9-F37C7F59C2E0}"/>
    <dgm:cxn modelId="{6DAEFBC9-2ED8-4C71-93AE-1D619DEAC1CD}" type="presOf" srcId="{AFEE452B-B523-4C2F-AB6A-80FEBE15E542}" destId="{8146770D-B8CE-48A2-8154-C3C5EFAAFE39}" srcOrd="0" destOrd="0" presId="urn:microsoft.com/office/officeart/2005/8/layout/process2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B1D155E6-95D9-4940-92A5-5F1187C94A6C}" type="presOf" srcId="{1C5C4E1E-D43C-4EF6-9AD9-F37C7F59C2E0}" destId="{F4BFCEC8-5529-421A-8BDC-DB01EC65C5AF}" srcOrd="1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BC8F82FE-534B-4AA2-9B91-177B5EB2FCF2}" srcId="{32A2F2A0-EE42-410B-BE51-4E1A5158321D}" destId="{AFEE452B-B523-4C2F-AB6A-80FEBE15E542}" srcOrd="5" destOrd="0" parTransId="{C3551B23-03D3-4C13-B671-10D32BC0CDAC}" sibTransId="{3D56023D-C287-4C0E-AE0C-3662665EACC7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  <dgm:cxn modelId="{7C3F1281-3C32-4830-9BB5-A63CB6B48173}" type="presParOf" srcId="{1FBEDE3C-3E9C-417A-A350-2EC2C9BC9B45}" destId="{F262D0EF-B9E8-46DE-B64E-645F8CBFD967}" srcOrd="5" destOrd="0" presId="urn:microsoft.com/office/officeart/2005/8/layout/process2"/>
    <dgm:cxn modelId="{A5587CDE-F992-49C6-9891-9699A35F89B8}" type="presParOf" srcId="{F262D0EF-B9E8-46DE-B64E-645F8CBFD967}" destId="{6185E20B-057D-4B8F-8CF5-E3B1C886ADC8}" srcOrd="0" destOrd="0" presId="urn:microsoft.com/office/officeart/2005/8/layout/process2"/>
    <dgm:cxn modelId="{6D7CDE3E-18D1-4D3F-AACC-69226EC7BF69}" type="presParOf" srcId="{1FBEDE3C-3E9C-417A-A350-2EC2C9BC9B45}" destId="{429D7088-653B-4516-9846-8ED8A31D3E03}" srcOrd="6" destOrd="0" presId="urn:microsoft.com/office/officeart/2005/8/layout/process2"/>
    <dgm:cxn modelId="{0B0F5401-6F34-45AA-A26A-CC3C9283900E}" type="presParOf" srcId="{1FBEDE3C-3E9C-417A-A350-2EC2C9BC9B45}" destId="{A4626167-158E-4303-AA28-DD9142076AE0}" srcOrd="7" destOrd="0" presId="urn:microsoft.com/office/officeart/2005/8/layout/process2"/>
    <dgm:cxn modelId="{16A86F1E-AE37-44F7-AF6F-1C8D55A7859F}" type="presParOf" srcId="{A4626167-158E-4303-AA28-DD9142076AE0}" destId="{31B50DF6-EE0B-4E65-98E8-6E4C0589943E}" srcOrd="0" destOrd="0" presId="urn:microsoft.com/office/officeart/2005/8/layout/process2"/>
    <dgm:cxn modelId="{62C38B99-73AC-4E35-815F-4867ADEB926C}" type="presParOf" srcId="{1FBEDE3C-3E9C-417A-A350-2EC2C9BC9B45}" destId="{CB04ADD7-E847-4B12-A873-A171DB4DB32E}" srcOrd="8" destOrd="0" presId="urn:microsoft.com/office/officeart/2005/8/layout/process2"/>
    <dgm:cxn modelId="{50DB9E13-7743-4E74-8595-2C5DA3FF1B56}" type="presParOf" srcId="{1FBEDE3C-3E9C-417A-A350-2EC2C9BC9B45}" destId="{5727C7C9-F617-4672-9ECB-F281D632B680}" srcOrd="9" destOrd="0" presId="urn:microsoft.com/office/officeart/2005/8/layout/process2"/>
    <dgm:cxn modelId="{0A57469A-2054-42DC-AE59-C9721C4616A5}" type="presParOf" srcId="{5727C7C9-F617-4672-9ECB-F281D632B680}" destId="{F4BFCEC8-5529-421A-8BDC-DB01EC65C5AF}" srcOrd="0" destOrd="0" presId="urn:microsoft.com/office/officeart/2005/8/layout/process2"/>
    <dgm:cxn modelId="{FF508DEA-03C9-4B71-B4F8-C5343CD97C46}" type="presParOf" srcId="{1FBEDE3C-3E9C-417A-A350-2EC2C9BC9B45}" destId="{8146770D-B8CE-48A2-8154-C3C5EFAAFE39}" srcOrd="10" destOrd="0" presId="urn:microsoft.com/office/officeart/2005/8/layout/process2"/>
    <dgm:cxn modelId="{C19241C4-2C70-449C-8482-577BD78F3CE7}" type="presParOf" srcId="{1FBEDE3C-3E9C-417A-A350-2EC2C9BC9B45}" destId="{23265021-E86B-49D9-B574-3B1E7BE408E1}" srcOrd="11" destOrd="0" presId="urn:microsoft.com/office/officeart/2005/8/layout/process2"/>
    <dgm:cxn modelId="{6CD111C3-3CB1-4570-A404-449A89B6971A}" type="presParOf" srcId="{23265021-E86B-49D9-B574-3B1E7BE408E1}" destId="{11FA00AF-1891-4389-A1E8-E33A8234C912}" srcOrd="0" destOrd="0" presId="urn:microsoft.com/office/officeart/2005/8/layout/process2"/>
    <dgm:cxn modelId="{6451EDE1-A03F-47D1-B98D-B6A89155E6C6}" type="presParOf" srcId="{1FBEDE3C-3E9C-417A-A350-2EC2C9BC9B45}" destId="{37507D39-4AD3-432B-ABFE-943E885EA69F}" srcOrd="12" destOrd="0" presId="urn:microsoft.com/office/officeart/2005/8/layout/process2"/>
    <dgm:cxn modelId="{DF57635E-772A-457A-AB54-2810E0E79101}" type="presParOf" srcId="{1FBEDE3C-3E9C-417A-A350-2EC2C9BC9B45}" destId="{2E1E3B3B-BEDF-49AF-A5E0-536A2440CAD6}" srcOrd="13" destOrd="0" presId="urn:microsoft.com/office/officeart/2005/8/layout/process2"/>
    <dgm:cxn modelId="{B0E10E29-7B66-4C95-B927-C67353338C50}" type="presParOf" srcId="{2E1E3B3B-BEDF-49AF-A5E0-536A2440CAD6}" destId="{BDAF4181-08AB-4329-B824-36DAF1CF36F4}" srcOrd="0" destOrd="0" presId="urn:microsoft.com/office/officeart/2005/8/layout/process2"/>
    <dgm:cxn modelId="{85D9E363-B122-4A26-90BA-8DD4ADD61825}" type="presParOf" srcId="{1FBEDE3C-3E9C-417A-A350-2EC2C9BC9B45}" destId="{1A81F49C-FCFC-4826-9648-5B425F046B40}" srcOrd="1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308E3E-FD62-4E87-A0FC-7DE3CEE0B594}" type="doc">
      <dgm:prSet loTypeId="urn:microsoft.com/office/officeart/2005/8/layout/cycle4#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F3AD0E8-849F-45F7-86D7-009D6BBA8366}">
      <dgm:prSet phldrT="[Text]"/>
      <dgm:spPr/>
      <dgm:t>
        <a:bodyPr/>
        <a:lstStyle/>
        <a:p>
          <a:r>
            <a:rPr lang="en-GB" dirty="0"/>
            <a:t>Anecdotal Evidence</a:t>
          </a:r>
        </a:p>
      </dgm:t>
    </dgm:pt>
    <dgm:pt modelId="{01777276-61A2-4FF0-A7AB-08442615533E}" type="parTrans" cxnId="{98F8633F-0788-4808-9044-26BB2F8A4A41}">
      <dgm:prSet/>
      <dgm:spPr/>
      <dgm:t>
        <a:bodyPr/>
        <a:lstStyle/>
        <a:p>
          <a:endParaRPr lang="en-GB"/>
        </a:p>
      </dgm:t>
    </dgm:pt>
    <dgm:pt modelId="{04CACFD6-5F0D-4AFE-A1FB-8AF2DCD14C17}" type="sibTrans" cxnId="{98F8633F-0788-4808-9044-26BB2F8A4A41}">
      <dgm:prSet/>
      <dgm:spPr/>
      <dgm:t>
        <a:bodyPr/>
        <a:lstStyle/>
        <a:p>
          <a:endParaRPr lang="en-GB"/>
        </a:p>
      </dgm:t>
    </dgm:pt>
    <dgm:pt modelId="{A435774B-C4D7-451A-982F-0DFBF7FB77A3}">
      <dgm:prSet/>
      <dgm:spPr/>
      <dgm:t>
        <a:bodyPr/>
        <a:lstStyle/>
        <a:p>
          <a:r>
            <a:rPr lang="en-GB" dirty="0"/>
            <a:t>Effect on Workforce</a:t>
          </a:r>
        </a:p>
      </dgm:t>
    </dgm:pt>
    <dgm:pt modelId="{CE3F5E8E-62B3-422D-93A6-12E0A9683090}" type="parTrans" cxnId="{A1AF32EE-4FA9-4D60-AB07-84E317BA8907}">
      <dgm:prSet/>
      <dgm:spPr/>
      <dgm:t>
        <a:bodyPr/>
        <a:lstStyle/>
        <a:p>
          <a:endParaRPr lang="en-GB"/>
        </a:p>
      </dgm:t>
    </dgm:pt>
    <dgm:pt modelId="{0A4F0D80-E0F4-4970-9867-8F6E6894C2AD}" type="sibTrans" cxnId="{A1AF32EE-4FA9-4D60-AB07-84E317BA8907}">
      <dgm:prSet/>
      <dgm:spPr/>
      <dgm:t>
        <a:bodyPr/>
        <a:lstStyle/>
        <a:p>
          <a:endParaRPr lang="en-GB"/>
        </a:p>
      </dgm:t>
    </dgm:pt>
    <dgm:pt modelId="{C2D07B51-5D78-4C53-AB22-2B458E50FA04}">
      <dgm:prSet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  Patient Safety</a:t>
          </a:r>
        </a:p>
      </dgm:t>
    </dgm:pt>
    <dgm:pt modelId="{A6723FD5-A484-46C3-95D1-9451535CBA3D}" type="parTrans" cxnId="{D571A9C9-B90A-45DF-A31D-57127E5D8CA7}">
      <dgm:prSet/>
      <dgm:spPr/>
      <dgm:t>
        <a:bodyPr/>
        <a:lstStyle/>
        <a:p>
          <a:endParaRPr lang="en-GB"/>
        </a:p>
      </dgm:t>
    </dgm:pt>
    <dgm:pt modelId="{EE389774-35A3-4A0C-9DB9-DAC27D2BC7AF}" type="sibTrans" cxnId="{D571A9C9-B90A-45DF-A31D-57127E5D8CA7}">
      <dgm:prSet/>
      <dgm:spPr/>
      <dgm:t>
        <a:bodyPr/>
        <a:lstStyle/>
        <a:p>
          <a:endParaRPr lang="en-GB"/>
        </a:p>
      </dgm:t>
    </dgm:pt>
    <dgm:pt modelId="{62B954DD-2782-40BD-998A-6C7E78532FCC}">
      <dgm:prSet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Area of Interest</a:t>
          </a:r>
        </a:p>
      </dgm:t>
    </dgm:pt>
    <dgm:pt modelId="{D3C8BF9B-968B-4C1B-AE0B-64E67074AE21}" type="parTrans" cxnId="{67B96B2C-4E70-467F-8BC5-0458F0A5B491}">
      <dgm:prSet/>
      <dgm:spPr/>
      <dgm:t>
        <a:bodyPr/>
        <a:lstStyle/>
        <a:p>
          <a:endParaRPr lang="en-GB"/>
        </a:p>
      </dgm:t>
    </dgm:pt>
    <dgm:pt modelId="{89BA92AA-383F-4149-853C-C893088ACC78}" type="sibTrans" cxnId="{67B96B2C-4E70-467F-8BC5-0458F0A5B491}">
      <dgm:prSet/>
      <dgm:spPr/>
      <dgm:t>
        <a:bodyPr/>
        <a:lstStyle/>
        <a:p>
          <a:endParaRPr lang="en-GB"/>
        </a:p>
      </dgm:t>
    </dgm:pt>
    <dgm:pt modelId="{6CC6A26B-44FF-4BD1-B547-BB5AF116F4C2}">
      <dgm:prSet phldrT="[Text]"/>
      <dgm:spPr/>
      <dgm:t>
        <a:bodyPr/>
        <a:lstStyle/>
        <a:p>
          <a:endParaRPr lang="en-GB" dirty="0"/>
        </a:p>
      </dgm:t>
    </dgm:pt>
    <dgm:pt modelId="{D8CE478D-88B6-4028-AE56-C1B75CBE2A43}" type="parTrans" cxnId="{35B16E05-3690-4A1A-95DE-F6DE4C72A89D}">
      <dgm:prSet/>
      <dgm:spPr/>
      <dgm:t>
        <a:bodyPr/>
        <a:lstStyle/>
        <a:p>
          <a:endParaRPr lang="en-GB"/>
        </a:p>
      </dgm:t>
    </dgm:pt>
    <dgm:pt modelId="{BCDA19C6-7B24-4C40-92F4-17D954A38AD1}" type="sibTrans" cxnId="{35B16E05-3690-4A1A-95DE-F6DE4C72A89D}">
      <dgm:prSet/>
      <dgm:spPr/>
      <dgm:t>
        <a:bodyPr/>
        <a:lstStyle/>
        <a:p>
          <a:endParaRPr lang="en-GB"/>
        </a:p>
      </dgm:t>
    </dgm:pt>
    <dgm:pt modelId="{9F54182C-2007-45B9-ADA3-FF32958CB165}" type="pres">
      <dgm:prSet presAssocID="{DB308E3E-FD62-4E87-A0FC-7DE3CEE0B594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EDA5F43E-7A20-43B4-A8EB-4AF93120CF2D}" type="pres">
      <dgm:prSet presAssocID="{DB308E3E-FD62-4E87-A0FC-7DE3CEE0B594}" presName="children" presStyleCnt="0"/>
      <dgm:spPr/>
    </dgm:pt>
    <dgm:pt modelId="{A715FD7F-444C-49D7-835D-5C0089DFA324}" type="pres">
      <dgm:prSet presAssocID="{DB308E3E-FD62-4E87-A0FC-7DE3CEE0B594}" presName="childPlaceholder" presStyleCnt="0"/>
      <dgm:spPr/>
    </dgm:pt>
    <dgm:pt modelId="{DE6D6F8A-F4A0-4E94-AD6E-0496C4AF88B5}" type="pres">
      <dgm:prSet presAssocID="{DB308E3E-FD62-4E87-A0FC-7DE3CEE0B594}" presName="circle" presStyleCnt="0"/>
      <dgm:spPr/>
    </dgm:pt>
    <dgm:pt modelId="{AFFF6B8C-6B7D-4DF0-99BB-A275477246FF}" type="pres">
      <dgm:prSet presAssocID="{DB308E3E-FD62-4E87-A0FC-7DE3CEE0B594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402DAC5E-A873-4878-9B1E-11700A1B944D}" type="pres">
      <dgm:prSet presAssocID="{DB308E3E-FD62-4E87-A0FC-7DE3CEE0B594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ADB0826A-CC52-44E1-84F8-BAC5B09BBC9F}" type="pres">
      <dgm:prSet presAssocID="{DB308E3E-FD62-4E87-A0FC-7DE3CEE0B594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7E622A8F-53A7-4560-86AC-C1F45C61C80B}" type="pres">
      <dgm:prSet presAssocID="{DB308E3E-FD62-4E87-A0FC-7DE3CEE0B594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BD206016-A066-4F70-B03C-34A29707B1F0}" type="pres">
      <dgm:prSet presAssocID="{DB308E3E-FD62-4E87-A0FC-7DE3CEE0B594}" presName="quadrantPlaceholder" presStyleCnt="0"/>
      <dgm:spPr/>
    </dgm:pt>
    <dgm:pt modelId="{0AF5A935-3EC9-4F97-B84A-F9F969AD2A8E}" type="pres">
      <dgm:prSet presAssocID="{DB308E3E-FD62-4E87-A0FC-7DE3CEE0B594}" presName="center1" presStyleLbl="fgShp" presStyleIdx="0" presStyleCnt="2" custScaleX="319264" custScaleY="306982" custLinFactY="-70317" custLinFactNeighborX="172" custLinFactNeighborY="-100000"/>
      <dgm:spPr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accent1">
              <a:lumMod val="40000"/>
              <a:lumOff val="60000"/>
            </a:schemeClr>
          </a:solidFill>
        </a:ln>
      </dgm:spPr>
    </dgm:pt>
    <dgm:pt modelId="{4928BF66-B2F5-498E-89E0-F75FC4D9D78C}" type="pres">
      <dgm:prSet presAssocID="{DB308E3E-FD62-4E87-A0FC-7DE3CEE0B594}" presName="center2" presStyleLbl="fgShp" presStyleIdx="1" presStyleCnt="2" custAng="157832" custScaleX="276352" custScaleY="303489" custLinFactY="74382" custLinFactNeighborX="172" custLinFactNeighborY="100000"/>
      <dgm:spPr/>
    </dgm:pt>
  </dgm:ptLst>
  <dgm:cxnLst>
    <dgm:cxn modelId="{35B16E05-3690-4A1A-95DE-F6DE4C72A89D}" srcId="{DB308E3E-FD62-4E87-A0FC-7DE3CEE0B594}" destId="{6CC6A26B-44FF-4BD1-B547-BB5AF116F4C2}" srcOrd="4" destOrd="0" parTransId="{D8CE478D-88B6-4028-AE56-C1B75CBE2A43}" sibTransId="{BCDA19C6-7B24-4C40-92F4-17D954A38AD1}"/>
    <dgm:cxn modelId="{24BA600A-4E14-2340-97FB-E3210A73C724}" type="presOf" srcId="{DB308E3E-FD62-4E87-A0FC-7DE3CEE0B594}" destId="{9F54182C-2007-45B9-ADA3-FF32958CB165}" srcOrd="0" destOrd="0" presId="urn:microsoft.com/office/officeart/2005/8/layout/cycle4#1"/>
    <dgm:cxn modelId="{67B96B2C-4E70-467F-8BC5-0458F0A5B491}" srcId="{DB308E3E-FD62-4E87-A0FC-7DE3CEE0B594}" destId="{62B954DD-2782-40BD-998A-6C7E78532FCC}" srcOrd="3" destOrd="0" parTransId="{D3C8BF9B-968B-4C1B-AE0B-64E67074AE21}" sibTransId="{89BA92AA-383F-4149-853C-C893088ACC78}"/>
    <dgm:cxn modelId="{98F8633F-0788-4808-9044-26BB2F8A4A41}" srcId="{DB308E3E-FD62-4E87-A0FC-7DE3CEE0B594}" destId="{CF3AD0E8-849F-45F7-86D7-009D6BBA8366}" srcOrd="0" destOrd="0" parTransId="{01777276-61A2-4FF0-A7AB-08442615533E}" sibTransId="{04CACFD6-5F0D-4AFE-A1FB-8AF2DCD14C17}"/>
    <dgm:cxn modelId="{CD49C15A-6AA7-B04F-B28B-E0E06BF4F8D1}" type="presOf" srcId="{A435774B-C4D7-451A-982F-0DFBF7FB77A3}" destId="{402DAC5E-A873-4878-9B1E-11700A1B944D}" srcOrd="0" destOrd="0" presId="urn:microsoft.com/office/officeart/2005/8/layout/cycle4#1"/>
    <dgm:cxn modelId="{CCC90A76-A557-7847-A4BC-8FFA9EB2F87F}" type="presOf" srcId="{CF3AD0E8-849F-45F7-86D7-009D6BBA8366}" destId="{AFFF6B8C-6B7D-4DF0-99BB-A275477246FF}" srcOrd="0" destOrd="0" presId="urn:microsoft.com/office/officeart/2005/8/layout/cycle4#1"/>
    <dgm:cxn modelId="{A26610AD-6296-F640-A89E-B460432B45C7}" type="presOf" srcId="{C2D07B51-5D78-4C53-AB22-2B458E50FA04}" destId="{ADB0826A-CC52-44E1-84F8-BAC5B09BBC9F}" srcOrd="0" destOrd="0" presId="urn:microsoft.com/office/officeart/2005/8/layout/cycle4#1"/>
    <dgm:cxn modelId="{D571A9C9-B90A-45DF-A31D-57127E5D8CA7}" srcId="{DB308E3E-FD62-4E87-A0FC-7DE3CEE0B594}" destId="{C2D07B51-5D78-4C53-AB22-2B458E50FA04}" srcOrd="2" destOrd="0" parTransId="{A6723FD5-A484-46C3-95D1-9451535CBA3D}" sibTransId="{EE389774-35A3-4A0C-9DB9-DAC27D2BC7AF}"/>
    <dgm:cxn modelId="{8CFAE2CB-06CD-AB45-880A-BA10C4665EE6}" type="presOf" srcId="{62B954DD-2782-40BD-998A-6C7E78532FCC}" destId="{7E622A8F-53A7-4560-86AC-C1F45C61C80B}" srcOrd="0" destOrd="0" presId="urn:microsoft.com/office/officeart/2005/8/layout/cycle4#1"/>
    <dgm:cxn modelId="{A1AF32EE-4FA9-4D60-AB07-84E317BA8907}" srcId="{DB308E3E-FD62-4E87-A0FC-7DE3CEE0B594}" destId="{A435774B-C4D7-451A-982F-0DFBF7FB77A3}" srcOrd="1" destOrd="0" parTransId="{CE3F5E8E-62B3-422D-93A6-12E0A9683090}" sibTransId="{0A4F0D80-E0F4-4970-9867-8F6E6894C2AD}"/>
    <dgm:cxn modelId="{6CB81EDA-52B0-FD48-A8B9-72429C3E6892}" type="presParOf" srcId="{9F54182C-2007-45B9-ADA3-FF32958CB165}" destId="{EDA5F43E-7A20-43B4-A8EB-4AF93120CF2D}" srcOrd="0" destOrd="0" presId="urn:microsoft.com/office/officeart/2005/8/layout/cycle4#1"/>
    <dgm:cxn modelId="{0D1577A6-09FD-D543-BF12-704C87BDCBCD}" type="presParOf" srcId="{EDA5F43E-7A20-43B4-A8EB-4AF93120CF2D}" destId="{A715FD7F-444C-49D7-835D-5C0089DFA324}" srcOrd="0" destOrd="0" presId="urn:microsoft.com/office/officeart/2005/8/layout/cycle4#1"/>
    <dgm:cxn modelId="{AFA7B780-0050-FA49-AC23-9192D67AD81E}" type="presParOf" srcId="{9F54182C-2007-45B9-ADA3-FF32958CB165}" destId="{DE6D6F8A-F4A0-4E94-AD6E-0496C4AF88B5}" srcOrd="1" destOrd="0" presId="urn:microsoft.com/office/officeart/2005/8/layout/cycle4#1"/>
    <dgm:cxn modelId="{02D28EA4-426C-924D-8112-D3BBF5F0D1E1}" type="presParOf" srcId="{DE6D6F8A-F4A0-4E94-AD6E-0496C4AF88B5}" destId="{AFFF6B8C-6B7D-4DF0-99BB-A275477246FF}" srcOrd="0" destOrd="0" presId="urn:microsoft.com/office/officeart/2005/8/layout/cycle4#1"/>
    <dgm:cxn modelId="{994575E9-38C7-4843-9893-1D0DCB28F180}" type="presParOf" srcId="{DE6D6F8A-F4A0-4E94-AD6E-0496C4AF88B5}" destId="{402DAC5E-A873-4878-9B1E-11700A1B944D}" srcOrd="1" destOrd="0" presId="urn:microsoft.com/office/officeart/2005/8/layout/cycle4#1"/>
    <dgm:cxn modelId="{935F9F07-1EC6-D94E-8BEE-A6C1FBBAA591}" type="presParOf" srcId="{DE6D6F8A-F4A0-4E94-AD6E-0496C4AF88B5}" destId="{ADB0826A-CC52-44E1-84F8-BAC5B09BBC9F}" srcOrd="2" destOrd="0" presId="urn:microsoft.com/office/officeart/2005/8/layout/cycle4#1"/>
    <dgm:cxn modelId="{434FB612-84E2-BA48-98F8-9CC566FF2C18}" type="presParOf" srcId="{DE6D6F8A-F4A0-4E94-AD6E-0496C4AF88B5}" destId="{7E622A8F-53A7-4560-86AC-C1F45C61C80B}" srcOrd="3" destOrd="0" presId="urn:microsoft.com/office/officeart/2005/8/layout/cycle4#1"/>
    <dgm:cxn modelId="{15147C56-15C7-CD4C-A68B-D4EAE7124B4B}" type="presParOf" srcId="{DE6D6F8A-F4A0-4E94-AD6E-0496C4AF88B5}" destId="{BD206016-A066-4F70-B03C-34A29707B1F0}" srcOrd="4" destOrd="0" presId="urn:microsoft.com/office/officeart/2005/8/layout/cycle4#1"/>
    <dgm:cxn modelId="{C68A40DA-42E7-8544-87B3-0EF0BA3C0A0C}" type="presParOf" srcId="{9F54182C-2007-45B9-ADA3-FF32958CB165}" destId="{0AF5A935-3EC9-4F97-B84A-F9F969AD2A8E}" srcOrd="2" destOrd="0" presId="urn:microsoft.com/office/officeart/2005/8/layout/cycle4#1"/>
    <dgm:cxn modelId="{DC3D8464-EF81-6F4E-BF9D-11F36DE7AF0C}" type="presParOf" srcId="{9F54182C-2007-45B9-ADA3-FF32958CB165}" destId="{4928BF66-B2F5-498E-89E0-F75FC4D9D78C}" srcOrd="3" destOrd="0" presId="urn:microsoft.com/office/officeart/2005/8/layout/cycle4#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pPr algn="ctr"/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pPr algn="ctr"/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pPr algn="ctr"/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pPr algn="ctr"/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pPr algn="ctr"/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pPr algn="ctr"/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2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1"/>
      <dgm:spPr/>
    </dgm:pt>
    <dgm:pt modelId="{00FCAEF9-5CA3-4CEC-B356-3B670926EA3A}" type="pres">
      <dgm:prSet presAssocID="{9AF8F45C-A458-4737-88A6-108FFBABB94C}" presName="connectorText" presStyleLbl="sibTrans2D1" presStyleIdx="0" presStyleCnt="1"/>
      <dgm:spPr/>
    </dgm:pt>
    <dgm:pt modelId="{37E6C28D-81FB-4EE6-B1CF-E16FB97ED9DD}" type="pres">
      <dgm:prSet presAssocID="{680E1C43-8A54-4513-85B9-DFEF32F271A8}" presName="node" presStyleLbl="node1" presStyleIdx="1" presStyleCnt="2">
        <dgm:presLayoutVars>
          <dgm:bulletEnabled val="1"/>
        </dgm:presLayoutVars>
      </dgm:prSet>
      <dgm:spPr/>
    </dgm:pt>
  </dgm:ptLst>
  <dgm:cxnLst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308E3E-FD62-4E87-A0FC-7DE3CEE0B594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AB312A0-10B4-4239-8EFC-DB6D9C666732}">
      <dgm:prSet phldrT="[Text]" custT="1"/>
      <dgm:spPr/>
      <dgm:t>
        <a:bodyPr/>
        <a:lstStyle/>
        <a:p>
          <a:r>
            <a:rPr lang="en-GB" sz="1600" b="0" dirty="0"/>
            <a:t>Understand </a:t>
          </a:r>
          <a:r>
            <a:rPr lang="en-GB" sz="1600" b="1" dirty="0"/>
            <a:t>current landscape </a:t>
          </a:r>
          <a:r>
            <a:rPr lang="en-GB" sz="1600" dirty="0"/>
            <a:t>of induction for returners in Wales</a:t>
          </a:r>
        </a:p>
      </dgm:t>
    </dgm:pt>
    <dgm:pt modelId="{79E0490B-1D29-4B86-9F30-C518B802D224}" type="parTrans" cxnId="{FED940DB-3CC7-4E57-A166-D663F81FECF9}">
      <dgm:prSet/>
      <dgm:spPr/>
      <dgm:t>
        <a:bodyPr/>
        <a:lstStyle/>
        <a:p>
          <a:endParaRPr lang="en-GB"/>
        </a:p>
      </dgm:t>
    </dgm:pt>
    <dgm:pt modelId="{63ED6714-C29D-4027-95A3-4F79B1B50595}" type="sibTrans" cxnId="{FED940DB-3CC7-4E57-A166-D663F81FECF9}">
      <dgm:prSet/>
      <dgm:spPr/>
      <dgm:t>
        <a:bodyPr/>
        <a:lstStyle/>
        <a:p>
          <a:endParaRPr lang="en-GB"/>
        </a:p>
      </dgm:t>
    </dgm:pt>
    <dgm:pt modelId="{4DB870F5-03D2-4047-8D0C-F05BC4FBEA94}">
      <dgm:prSet phldrT="[Text]" custT="1"/>
      <dgm:spPr/>
      <dgm:t>
        <a:bodyPr/>
        <a:lstStyle/>
        <a:p>
          <a:r>
            <a:rPr lang="en-GB" sz="1600" b="0" dirty="0"/>
            <a:t>Understand</a:t>
          </a:r>
          <a:r>
            <a:rPr lang="en-GB" sz="1600" b="1" dirty="0"/>
            <a:t> complexity </a:t>
          </a:r>
          <a:r>
            <a:rPr lang="en-GB" sz="1600" dirty="0"/>
            <a:t>of issues surrounding induction for returners with respect to doctors and employers in Wales</a:t>
          </a:r>
        </a:p>
      </dgm:t>
    </dgm:pt>
    <dgm:pt modelId="{2A942927-EB4C-4312-8962-7ADFD1F386D1}" type="parTrans" cxnId="{F4887E62-DD82-4D2F-A9A7-C2C97E9D673C}">
      <dgm:prSet/>
      <dgm:spPr/>
      <dgm:t>
        <a:bodyPr/>
        <a:lstStyle/>
        <a:p>
          <a:endParaRPr lang="en-GB"/>
        </a:p>
      </dgm:t>
    </dgm:pt>
    <dgm:pt modelId="{2799561D-820E-4ED7-AE43-13A8236C2296}" type="sibTrans" cxnId="{F4887E62-DD82-4D2F-A9A7-C2C97E9D673C}">
      <dgm:prSet/>
      <dgm:spPr/>
      <dgm:t>
        <a:bodyPr/>
        <a:lstStyle/>
        <a:p>
          <a:endParaRPr lang="en-GB"/>
        </a:p>
      </dgm:t>
    </dgm:pt>
    <dgm:pt modelId="{62A4B8A9-A83F-4BF0-952E-FBDFDC8463F8}">
      <dgm:prSet phldrT="[Text]" custT="1"/>
      <dgm:spPr/>
      <dgm:t>
        <a:bodyPr/>
        <a:lstStyle/>
        <a:p>
          <a:r>
            <a:rPr lang="en-GB" sz="1600" dirty="0"/>
            <a:t>Guide </a:t>
          </a:r>
          <a:r>
            <a:rPr lang="en-GB" sz="1600" b="1" dirty="0"/>
            <a:t>discussions</a:t>
          </a:r>
          <a:r>
            <a:rPr lang="en-GB" sz="1600" dirty="0"/>
            <a:t> with stakeholders which explore </a:t>
          </a:r>
          <a:r>
            <a:rPr lang="en-GB" sz="1600" b="1" dirty="0"/>
            <a:t>action</a:t>
          </a:r>
          <a:r>
            <a:rPr lang="en-GB" sz="1600" dirty="0"/>
            <a:t> to be taken for areas of improvement</a:t>
          </a:r>
        </a:p>
      </dgm:t>
    </dgm:pt>
    <dgm:pt modelId="{6B124EFA-9DBE-462D-B382-648FFE18695A}" type="parTrans" cxnId="{4D1ED899-C2E9-42CA-BDF4-9275A879F549}">
      <dgm:prSet/>
      <dgm:spPr/>
      <dgm:t>
        <a:bodyPr/>
        <a:lstStyle/>
        <a:p>
          <a:endParaRPr lang="en-GB"/>
        </a:p>
      </dgm:t>
    </dgm:pt>
    <dgm:pt modelId="{22B98ECB-596C-460D-A062-DCCEAE23E86A}" type="sibTrans" cxnId="{4D1ED899-C2E9-42CA-BDF4-9275A879F549}">
      <dgm:prSet/>
      <dgm:spPr/>
      <dgm:t>
        <a:bodyPr/>
        <a:lstStyle/>
        <a:p>
          <a:endParaRPr lang="en-GB"/>
        </a:p>
      </dgm:t>
    </dgm:pt>
    <dgm:pt modelId="{CF3AD0E8-849F-45F7-86D7-009D6BBA8366}">
      <dgm:prSet phldrT="[Text]" phldr="1"/>
      <dgm:spPr/>
      <dgm:t>
        <a:bodyPr/>
        <a:lstStyle/>
        <a:p>
          <a:endParaRPr lang="en-GB" dirty="0"/>
        </a:p>
      </dgm:t>
    </dgm:pt>
    <dgm:pt modelId="{04CACFD6-5F0D-4AFE-A1FB-8AF2DCD14C17}" type="sibTrans" cxnId="{98F8633F-0788-4808-9044-26BB2F8A4A41}">
      <dgm:prSet/>
      <dgm:spPr/>
      <dgm:t>
        <a:bodyPr/>
        <a:lstStyle/>
        <a:p>
          <a:endParaRPr lang="en-GB"/>
        </a:p>
      </dgm:t>
    </dgm:pt>
    <dgm:pt modelId="{01777276-61A2-4FF0-A7AB-08442615533E}" type="parTrans" cxnId="{98F8633F-0788-4808-9044-26BB2F8A4A41}">
      <dgm:prSet/>
      <dgm:spPr/>
      <dgm:t>
        <a:bodyPr/>
        <a:lstStyle/>
        <a:p>
          <a:endParaRPr lang="en-GB"/>
        </a:p>
      </dgm:t>
    </dgm:pt>
    <dgm:pt modelId="{2E2217E8-6D63-4F2A-99FC-0F3D13B621F3}" type="pres">
      <dgm:prSet presAssocID="{DB308E3E-FD62-4E87-A0FC-7DE3CEE0B59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FC46F7F2-781A-4B8E-8484-DF7CF29EEF12}" type="pres">
      <dgm:prSet presAssocID="{CF3AD0E8-849F-45F7-86D7-009D6BBA8366}" presName="singleCycle" presStyleCnt="0"/>
      <dgm:spPr/>
    </dgm:pt>
    <dgm:pt modelId="{35F70999-AC21-4CC8-B554-F227900916F0}" type="pres">
      <dgm:prSet presAssocID="{CF3AD0E8-849F-45F7-86D7-009D6BBA8366}" presName="singleCenter" presStyleLbl="node1" presStyleIdx="0" presStyleCnt="4" custScaleX="49381" custScaleY="25797">
        <dgm:presLayoutVars>
          <dgm:chMax val="7"/>
          <dgm:chPref val="7"/>
        </dgm:presLayoutVars>
      </dgm:prSet>
      <dgm:spPr/>
    </dgm:pt>
    <dgm:pt modelId="{3AC77F16-74CE-4E0F-BDAC-AF27AC09A47E}" type="pres">
      <dgm:prSet presAssocID="{79E0490B-1D29-4B86-9F30-C518B802D224}" presName="Name56" presStyleLbl="parChTrans1D2" presStyleIdx="0" presStyleCnt="3"/>
      <dgm:spPr/>
    </dgm:pt>
    <dgm:pt modelId="{436068FB-4F32-4E3F-9E17-5B73734876CC}" type="pres">
      <dgm:prSet presAssocID="{EAB312A0-10B4-4239-8EFC-DB6D9C666732}" presName="text0" presStyleLbl="node1" presStyleIdx="1" presStyleCnt="4" custScaleX="233182" custScaleY="126126">
        <dgm:presLayoutVars>
          <dgm:bulletEnabled val="1"/>
        </dgm:presLayoutVars>
      </dgm:prSet>
      <dgm:spPr/>
    </dgm:pt>
    <dgm:pt modelId="{A1A32728-EA6D-423F-B3B7-F4D6046B0E44}" type="pres">
      <dgm:prSet presAssocID="{2A942927-EB4C-4312-8962-7ADFD1F386D1}" presName="Name56" presStyleLbl="parChTrans1D2" presStyleIdx="1" presStyleCnt="3"/>
      <dgm:spPr/>
    </dgm:pt>
    <dgm:pt modelId="{DE9A59CE-1B23-42C6-8828-8FAD81530786}" type="pres">
      <dgm:prSet presAssocID="{4DB870F5-03D2-4047-8D0C-F05BC4FBEA94}" presName="text0" presStyleLbl="node1" presStyleIdx="2" presStyleCnt="4" custScaleX="222350" custScaleY="141826" custRadScaleRad="113946" custRadScaleInc="-6620">
        <dgm:presLayoutVars>
          <dgm:bulletEnabled val="1"/>
        </dgm:presLayoutVars>
      </dgm:prSet>
      <dgm:spPr/>
    </dgm:pt>
    <dgm:pt modelId="{C587321C-6DFD-4656-8E3D-44C5E9313FFE}" type="pres">
      <dgm:prSet presAssocID="{6B124EFA-9DBE-462D-B382-648FFE18695A}" presName="Name56" presStyleLbl="parChTrans1D2" presStyleIdx="2" presStyleCnt="3"/>
      <dgm:spPr/>
    </dgm:pt>
    <dgm:pt modelId="{774AB012-76F0-44EA-B88D-7B8FD2E0DB38}" type="pres">
      <dgm:prSet presAssocID="{62A4B8A9-A83F-4BF0-952E-FBDFDC8463F8}" presName="text0" presStyleLbl="node1" presStyleIdx="3" presStyleCnt="4" custScaleX="190445" custScaleY="124457" custRadScaleRad="108826" custRadScaleInc="4415">
        <dgm:presLayoutVars>
          <dgm:bulletEnabled val="1"/>
        </dgm:presLayoutVars>
      </dgm:prSet>
      <dgm:spPr/>
    </dgm:pt>
  </dgm:ptLst>
  <dgm:cxnLst>
    <dgm:cxn modelId="{C739CF19-3702-F04A-B27D-F6062BB47A2B}" type="presOf" srcId="{62A4B8A9-A83F-4BF0-952E-FBDFDC8463F8}" destId="{774AB012-76F0-44EA-B88D-7B8FD2E0DB38}" srcOrd="0" destOrd="0" presId="urn:microsoft.com/office/officeart/2008/layout/RadialCluster"/>
    <dgm:cxn modelId="{CB99B71E-25F7-3844-8C05-FF8E6381A096}" type="presOf" srcId="{DB308E3E-FD62-4E87-A0FC-7DE3CEE0B594}" destId="{2E2217E8-6D63-4F2A-99FC-0F3D13B621F3}" srcOrd="0" destOrd="0" presId="urn:microsoft.com/office/officeart/2008/layout/RadialCluster"/>
    <dgm:cxn modelId="{439D6B27-C3D8-A644-8DEB-AC35AE3EE7CD}" type="presOf" srcId="{2A942927-EB4C-4312-8962-7ADFD1F386D1}" destId="{A1A32728-EA6D-423F-B3B7-F4D6046B0E44}" srcOrd="0" destOrd="0" presId="urn:microsoft.com/office/officeart/2008/layout/RadialCluster"/>
    <dgm:cxn modelId="{98F8633F-0788-4808-9044-26BB2F8A4A41}" srcId="{DB308E3E-FD62-4E87-A0FC-7DE3CEE0B594}" destId="{CF3AD0E8-849F-45F7-86D7-009D6BBA8366}" srcOrd="0" destOrd="0" parTransId="{01777276-61A2-4FF0-A7AB-08442615533E}" sibTransId="{04CACFD6-5F0D-4AFE-A1FB-8AF2DCD14C17}"/>
    <dgm:cxn modelId="{2447DF4E-D887-404C-8A21-6DB9B0D44306}" type="presOf" srcId="{EAB312A0-10B4-4239-8EFC-DB6D9C666732}" destId="{436068FB-4F32-4E3F-9E17-5B73734876CC}" srcOrd="0" destOrd="0" presId="urn:microsoft.com/office/officeart/2008/layout/RadialCluster"/>
    <dgm:cxn modelId="{F4887E62-DD82-4D2F-A9A7-C2C97E9D673C}" srcId="{CF3AD0E8-849F-45F7-86D7-009D6BBA8366}" destId="{4DB870F5-03D2-4047-8D0C-F05BC4FBEA94}" srcOrd="1" destOrd="0" parTransId="{2A942927-EB4C-4312-8962-7ADFD1F386D1}" sibTransId="{2799561D-820E-4ED7-AE43-13A8236C2296}"/>
    <dgm:cxn modelId="{084B326D-536D-3648-8673-9BC452CD100D}" type="presOf" srcId="{79E0490B-1D29-4B86-9F30-C518B802D224}" destId="{3AC77F16-74CE-4E0F-BDAC-AF27AC09A47E}" srcOrd="0" destOrd="0" presId="urn:microsoft.com/office/officeart/2008/layout/RadialCluster"/>
    <dgm:cxn modelId="{63906679-9F63-1A44-9A4F-41FABA72AB10}" type="presOf" srcId="{6B124EFA-9DBE-462D-B382-648FFE18695A}" destId="{C587321C-6DFD-4656-8E3D-44C5E9313FFE}" srcOrd="0" destOrd="0" presId="urn:microsoft.com/office/officeart/2008/layout/RadialCluster"/>
    <dgm:cxn modelId="{EC4AD985-BBE5-F04D-8F04-70F370B1DDD4}" type="presOf" srcId="{4DB870F5-03D2-4047-8D0C-F05BC4FBEA94}" destId="{DE9A59CE-1B23-42C6-8828-8FAD81530786}" srcOrd="0" destOrd="0" presId="urn:microsoft.com/office/officeart/2008/layout/RadialCluster"/>
    <dgm:cxn modelId="{4D1ED899-C2E9-42CA-BDF4-9275A879F549}" srcId="{CF3AD0E8-849F-45F7-86D7-009D6BBA8366}" destId="{62A4B8A9-A83F-4BF0-952E-FBDFDC8463F8}" srcOrd="2" destOrd="0" parTransId="{6B124EFA-9DBE-462D-B382-648FFE18695A}" sibTransId="{22B98ECB-596C-460D-A062-DCCEAE23E86A}"/>
    <dgm:cxn modelId="{041A82D5-34BD-674A-BECA-086551AF0A63}" type="presOf" srcId="{CF3AD0E8-849F-45F7-86D7-009D6BBA8366}" destId="{35F70999-AC21-4CC8-B554-F227900916F0}" srcOrd="0" destOrd="0" presId="urn:microsoft.com/office/officeart/2008/layout/RadialCluster"/>
    <dgm:cxn modelId="{FED940DB-3CC7-4E57-A166-D663F81FECF9}" srcId="{CF3AD0E8-849F-45F7-86D7-009D6BBA8366}" destId="{EAB312A0-10B4-4239-8EFC-DB6D9C666732}" srcOrd="0" destOrd="0" parTransId="{79E0490B-1D29-4B86-9F30-C518B802D224}" sibTransId="{63ED6714-C29D-4027-95A3-4F79B1B50595}"/>
    <dgm:cxn modelId="{C14398DF-5015-B14D-B058-2EEAA31AC779}" type="presParOf" srcId="{2E2217E8-6D63-4F2A-99FC-0F3D13B621F3}" destId="{FC46F7F2-781A-4B8E-8484-DF7CF29EEF12}" srcOrd="0" destOrd="0" presId="urn:microsoft.com/office/officeart/2008/layout/RadialCluster"/>
    <dgm:cxn modelId="{3AFEC761-8563-934D-A9B0-B9ABF5612950}" type="presParOf" srcId="{FC46F7F2-781A-4B8E-8484-DF7CF29EEF12}" destId="{35F70999-AC21-4CC8-B554-F227900916F0}" srcOrd="0" destOrd="0" presId="urn:microsoft.com/office/officeart/2008/layout/RadialCluster"/>
    <dgm:cxn modelId="{03AC77EB-DD97-0F40-B855-7866770B8986}" type="presParOf" srcId="{FC46F7F2-781A-4B8E-8484-DF7CF29EEF12}" destId="{3AC77F16-74CE-4E0F-BDAC-AF27AC09A47E}" srcOrd="1" destOrd="0" presId="urn:microsoft.com/office/officeart/2008/layout/RadialCluster"/>
    <dgm:cxn modelId="{B55AA7EF-8C27-9148-B452-147FE1B5EA11}" type="presParOf" srcId="{FC46F7F2-781A-4B8E-8484-DF7CF29EEF12}" destId="{436068FB-4F32-4E3F-9E17-5B73734876CC}" srcOrd="2" destOrd="0" presId="urn:microsoft.com/office/officeart/2008/layout/RadialCluster"/>
    <dgm:cxn modelId="{513BC7E8-3710-DA48-922C-86FCB6CDB69D}" type="presParOf" srcId="{FC46F7F2-781A-4B8E-8484-DF7CF29EEF12}" destId="{A1A32728-EA6D-423F-B3B7-F4D6046B0E44}" srcOrd="3" destOrd="0" presId="urn:microsoft.com/office/officeart/2008/layout/RadialCluster"/>
    <dgm:cxn modelId="{0E0E66A7-CA2F-AD48-9887-45DC7B047CA7}" type="presParOf" srcId="{FC46F7F2-781A-4B8E-8484-DF7CF29EEF12}" destId="{DE9A59CE-1B23-42C6-8828-8FAD81530786}" srcOrd="4" destOrd="0" presId="urn:microsoft.com/office/officeart/2008/layout/RadialCluster"/>
    <dgm:cxn modelId="{1280378C-8204-2347-9B0E-67E32E6E7CDB}" type="presParOf" srcId="{FC46F7F2-781A-4B8E-8484-DF7CF29EEF12}" destId="{C587321C-6DFD-4656-8E3D-44C5E9313FFE}" srcOrd="5" destOrd="0" presId="urn:microsoft.com/office/officeart/2008/layout/RadialCluster"/>
    <dgm:cxn modelId="{E8FBEC8B-1DB4-7D43-BDD6-21116FB05011}" type="presParOf" srcId="{FC46F7F2-781A-4B8E-8484-DF7CF29EEF12}" destId="{774AB012-76F0-44EA-B88D-7B8FD2E0DB38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3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2"/>
      <dgm:spPr/>
    </dgm:pt>
    <dgm:pt modelId="{00FCAEF9-5CA3-4CEC-B356-3B670926EA3A}" type="pres">
      <dgm:prSet presAssocID="{9AF8F45C-A458-4737-88A6-108FFBABB94C}" presName="connectorText" presStyleLbl="sibTrans2D1" presStyleIdx="0" presStyleCnt="2"/>
      <dgm:spPr/>
    </dgm:pt>
    <dgm:pt modelId="{37E6C28D-81FB-4EE6-B1CF-E16FB97ED9DD}" type="pres">
      <dgm:prSet presAssocID="{680E1C43-8A54-4513-85B9-DFEF32F271A8}" presName="node" presStyleLbl="node1" presStyleIdx="1" presStyleCnt="3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2"/>
      <dgm:spPr/>
    </dgm:pt>
    <dgm:pt modelId="{6E32DF04-72D2-4182-8D2E-14F3D384906F}" type="pres">
      <dgm:prSet presAssocID="{10560728-E38B-4EAA-87C4-997E10AE7825}" presName="connectorText" presStyleLbl="sibTrans2D1" presStyleIdx="1" presStyleCnt="2"/>
      <dgm:spPr/>
    </dgm:pt>
    <dgm:pt modelId="{986D2390-71EC-46D0-9B4E-2E47DD9E4AD4}" type="pres">
      <dgm:prSet presAssocID="{059AA6AF-5FE1-4EC1-9CC5-7E5517090C72}" presName="node" presStyleLbl="node1" presStyleIdx="2" presStyleCnt="3">
        <dgm:presLayoutVars>
          <dgm:bulletEnabled val="1"/>
        </dgm:presLayoutVars>
      </dgm:prSet>
      <dgm:spPr/>
    </dgm:pt>
  </dgm:ptLst>
  <dgm:cxnLst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308E3E-FD62-4E87-A0FC-7DE3CEE0B594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F3AD0E8-849F-45F7-86D7-009D6BBA8366}">
      <dgm:prSet phldrT="[Text]" phldr="1"/>
      <dgm:spPr/>
      <dgm:t>
        <a:bodyPr/>
        <a:lstStyle/>
        <a:p>
          <a:endParaRPr lang="en-GB" dirty="0"/>
        </a:p>
      </dgm:t>
    </dgm:pt>
    <dgm:pt modelId="{01777276-61A2-4FF0-A7AB-08442615533E}" type="parTrans" cxnId="{98F8633F-0788-4808-9044-26BB2F8A4A41}">
      <dgm:prSet/>
      <dgm:spPr/>
      <dgm:t>
        <a:bodyPr/>
        <a:lstStyle/>
        <a:p>
          <a:endParaRPr lang="en-GB"/>
        </a:p>
      </dgm:t>
    </dgm:pt>
    <dgm:pt modelId="{04CACFD6-5F0D-4AFE-A1FB-8AF2DCD14C17}" type="sibTrans" cxnId="{98F8633F-0788-4808-9044-26BB2F8A4A41}">
      <dgm:prSet/>
      <dgm:spPr/>
      <dgm:t>
        <a:bodyPr/>
        <a:lstStyle/>
        <a:p>
          <a:endParaRPr lang="en-GB"/>
        </a:p>
      </dgm:t>
    </dgm:pt>
    <dgm:pt modelId="{EAB312A0-10B4-4239-8EFC-DB6D9C666732}">
      <dgm:prSet phldrT="[Text]"/>
      <dgm:spPr/>
      <dgm:t>
        <a:bodyPr/>
        <a:lstStyle/>
        <a:p>
          <a:r>
            <a:rPr lang="en-GB" dirty="0"/>
            <a:t>GMC</a:t>
          </a:r>
        </a:p>
      </dgm:t>
    </dgm:pt>
    <dgm:pt modelId="{79E0490B-1D29-4B86-9F30-C518B802D224}" type="parTrans" cxnId="{FED940DB-3CC7-4E57-A166-D663F81FECF9}">
      <dgm:prSet/>
      <dgm:spPr/>
      <dgm:t>
        <a:bodyPr/>
        <a:lstStyle/>
        <a:p>
          <a:endParaRPr lang="en-GB"/>
        </a:p>
      </dgm:t>
    </dgm:pt>
    <dgm:pt modelId="{63ED6714-C29D-4027-95A3-4F79B1B50595}" type="sibTrans" cxnId="{FED940DB-3CC7-4E57-A166-D663F81FECF9}">
      <dgm:prSet/>
      <dgm:spPr/>
      <dgm:t>
        <a:bodyPr/>
        <a:lstStyle/>
        <a:p>
          <a:endParaRPr lang="en-GB"/>
        </a:p>
      </dgm:t>
    </dgm:pt>
    <dgm:pt modelId="{4DB870F5-03D2-4047-8D0C-F05BC4FBEA94}">
      <dgm:prSet phldrT="[Text]"/>
      <dgm:spPr/>
      <dgm:t>
        <a:bodyPr/>
        <a:lstStyle/>
        <a:p>
          <a:r>
            <a:rPr lang="en-GB" dirty="0"/>
            <a:t>HEIW</a:t>
          </a:r>
        </a:p>
      </dgm:t>
    </dgm:pt>
    <dgm:pt modelId="{2A942927-EB4C-4312-8962-7ADFD1F386D1}" type="parTrans" cxnId="{F4887E62-DD82-4D2F-A9A7-C2C97E9D673C}">
      <dgm:prSet/>
      <dgm:spPr/>
      <dgm:t>
        <a:bodyPr/>
        <a:lstStyle/>
        <a:p>
          <a:endParaRPr lang="en-GB"/>
        </a:p>
      </dgm:t>
    </dgm:pt>
    <dgm:pt modelId="{2799561D-820E-4ED7-AE43-13A8236C2296}" type="sibTrans" cxnId="{F4887E62-DD82-4D2F-A9A7-C2C97E9D673C}">
      <dgm:prSet/>
      <dgm:spPr/>
      <dgm:t>
        <a:bodyPr/>
        <a:lstStyle/>
        <a:p>
          <a:endParaRPr lang="en-GB"/>
        </a:p>
      </dgm:t>
    </dgm:pt>
    <dgm:pt modelId="{62A4B8A9-A83F-4BF0-952E-FBDFDC8463F8}">
      <dgm:prSet phldrT="[Text]"/>
      <dgm:spPr/>
      <dgm:t>
        <a:bodyPr/>
        <a:lstStyle/>
        <a:p>
          <a:r>
            <a:rPr lang="en-GB" dirty="0"/>
            <a:t>NHS Wales/</a:t>
          </a:r>
          <a:r>
            <a:rPr lang="en-GB" dirty="0" err="1"/>
            <a:t>HBs</a:t>
          </a:r>
          <a:endParaRPr lang="en-GB" dirty="0"/>
        </a:p>
      </dgm:t>
    </dgm:pt>
    <dgm:pt modelId="{6B124EFA-9DBE-462D-B382-648FFE18695A}" type="parTrans" cxnId="{4D1ED899-C2E9-42CA-BDF4-9275A879F549}">
      <dgm:prSet/>
      <dgm:spPr/>
      <dgm:t>
        <a:bodyPr/>
        <a:lstStyle/>
        <a:p>
          <a:endParaRPr lang="en-GB"/>
        </a:p>
      </dgm:t>
    </dgm:pt>
    <dgm:pt modelId="{22B98ECB-596C-460D-A062-DCCEAE23E86A}" type="sibTrans" cxnId="{4D1ED899-C2E9-42CA-BDF4-9275A879F549}">
      <dgm:prSet/>
      <dgm:spPr/>
      <dgm:t>
        <a:bodyPr/>
        <a:lstStyle/>
        <a:p>
          <a:endParaRPr lang="en-GB"/>
        </a:p>
      </dgm:t>
    </dgm:pt>
    <dgm:pt modelId="{EA608CD6-0357-4E33-8189-F495073BE3EB}">
      <dgm:prSet phldrT="[Text]"/>
      <dgm:spPr>
        <a:blipFill rotWithShape="0">
          <a:blip xmlns:r="http://schemas.openxmlformats.org/officeDocument/2006/relationships" r:embed="rId1"/>
          <a:srcRect/>
          <a:stretch>
            <a:fillRect t="-22000" b="-22000"/>
          </a:stretch>
        </a:blipFill>
      </dgm:spPr>
      <dgm:t>
        <a:bodyPr/>
        <a:lstStyle/>
        <a:p>
          <a:endParaRPr lang="en-GB" dirty="0"/>
        </a:p>
      </dgm:t>
    </dgm:pt>
    <dgm:pt modelId="{18CFF7D2-2281-455C-B7D3-FC6462AE0F17}" type="parTrans" cxnId="{D9DCB06E-8DCD-4D2B-8668-4FA12903F97C}">
      <dgm:prSet/>
      <dgm:spPr/>
      <dgm:t>
        <a:bodyPr/>
        <a:lstStyle/>
        <a:p>
          <a:endParaRPr lang="en-GB"/>
        </a:p>
      </dgm:t>
    </dgm:pt>
    <dgm:pt modelId="{33BA823D-2C66-46FD-A079-CBA4ADBFAC5A}" type="sibTrans" cxnId="{D9DCB06E-8DCD-4D2B-8668-4FA12903F97C}">
      <dgm:prSet/>
      <dgm:spPr/>
      <dgm:t>
        <a:bodyPr/>
        <a:lstStyle/>
        <a:p>
          <a:endParaRPr lang="en-GB"/>
        </a:p>
      </dgm:t>
    </dgm:pt>
    <dgm:pt modelId="{A4E3E7C5-30F9-49DD-876A-75837BA34151}">
      <dgm:prSet phldrT="[Text]"/>
      <dgm:spPr/>
      <dgm:t>
        <a:bodyPr/>
        <a:lstStyle/>
        <a:p>
          <a:r>
            <a:rPr lang="en-GB"/>
            <a:t>Welsh </a:t>
          </a:r>
          <a:r>
            <a:rPr lang="en-GB" dirty="0"/>
            <a:t>Gov</a:t>
          </a:r>
        </a:p>
      </dgm:t>
    </dgm:pt>
    <dgm:pt modelId="{43AF2DC8-F934-497B-AF67-08ABDC421B9C}" type="parTrans" cxnId="{2AEE6501-D8A5-4D72-ACC1-6070C9977A06}">
      <dgm:prSet/>
      <dgm:spPr/>
      <dgm:t>
        <a:bodyPr/>
        <a:lstStyle/>
        <a:p>
          <a:endParaRPr lang="en-GB"/>
        </a:p>
      </dgm:t>
    </dgm:pt>
    <dgm:pt modelId="{948AFA8C-5BCA-4B80-A657-E464F117C686}" type="sibTrans" cxnId="{2AEE6501-D8A5-4D72-ACC1-6070C9977A06}">
      <dgm:prSet/>
      <dgm:spPr/>
      <dgm:t>
        <a:bodyPr/>
        <a:lstStyle/>
        <a:p>
          <a:endParaRPr lang="en-GB"/>
        </a:p>
      </dgm:t>
    </dgm:pt>
    <dgm:pt modelId="{2E2217E8-6D63-4F2A-99FC-0F3D13B621F3}" type="pres">
      <dgm:prSet presAssocID="{DB308E3E-FD62-4E87-A0FC-7DE3CEE0B59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72850F9-E6E2-AD45-A4AA-747496BD9E9D}" type="pres">
      <dgm:prSet presAssocID="{CF3AD0E8-849F-45F7-86D7-009D6BBA8366}" presName="singleCycle" presStyleCnt="0"/>
      <dgm:spPr/>
    </dgm:pt>
    <dgm:pt modelId="{F9A6CD86-CF2D-6B48-A2BC-36B0A2CA160B}" type="pres">
      <dgm:prSet presAssocID="{CF3AD0E8-849F-45F7-86D7-009D6BBA8366}" presName="singleCenter" presStyleLbl="node1" presStyleIdx="0" presStyleCnt="6" custScaleX="22468" custScaleY="13592">
        <dgm:presLayoutVars>
          <dgm:chMax val="7"/>
          <dgm:chPref val="7"/>
        </dgm:presLayoutVars>
      </dgm:prSet>
      <dgm:spPr/>
    </dgm:pt>
    <dgm:pt modelId="{C07BD28B-E7E5-BC4E-BBBD-B952F7926762}" type="pres">
      <dgm:prSet presAssocID="{79E0490B-1D29-4B86-9F30-C518B802D224}" presName="Name56" presStyleLbl="parChTrans1D2" presStyleIdx="0" presStyleCnt="5"/>
      <dgm:spPr/>
    </dgm:pt>
    <dgm:pt modelId="{3F690A81-B295-FA42-8D48-54CEEE4DD720}" type="pres">
      <dgm:prSet presAssocID="{EAB312A0-10B4-4239-8EFC-DB6D9C666732}" presName="text0" presStyleLbl="node1" presStyleIdx="1" presStyleCnt="6">
        <dgm:presLayoutVars>
          <dgm:bulletEnabled val="1"/>
        </dgm:presLayoutVars>
      </dgm:prSet>
      <dgm:spPr/>
    </dgm:pt>
    <dgm:pt modelId="{86D64A7A-EB65-E941-ADE7-5A977ACFD0AA}" type="pres">
      <dgm:prSet presAssocID="{2A942927-EB4C-4312-8962-7ADFD1F386D1}" presName="Name56" presStyleLbl="parChTrans1D2" presStyleIdx="1" presStyleCnt="5"/>
      <dgm:spPr/>
    </dgm:pt>
    <dgm:pt modelId="{25C94331-0D4B-1246-A04A-78401133448D}" type="pres">
      <dgm:prSet presAssocID="{4DB870F5-03D2-4047-8D0C-F05BC4FBEA94}" presName="text0" presStyleLbl="node1" presStyleIdx="2" presStyleCnt="6" custScaleX="49874" custScaleY="43044">
        <dgm:presLayoutVars>
          <dgm:bulletEnabled val="1"/>
        </dgm:presLayoutVars>
      </dgm:prSet>
      <dgm:spPr/>
    </dgm:pt>
    <dgm:pt modelId="{6653B660-C466-4C26-909D-76BDA24F9658}" type="pres">
      <dgm:prSet presAssocID="{43AF2DC8-F934-497B-AF67-08ABDC421B9C}" presName="Name56" presStyleLbl="parChTrans1D2" presStyleIdx="2" presStyleCnt="5"/>
      <dgm:spPr/>
    </dgm:pt>
    <dgm:pt modelId="{1B52ABA2-FA21-4248-989F-C41E6F4CBB50}" type="pres">
      <dgm:prSet presAssocID="{A4E3E7C5-30F9-49DD-876A-75837BA34151}" presName="text0" presStyleLbl="node1" presStyleIdx="3" presStyleCnt="6">
        <dgm:presLayoutVars>
          <dgm:bulletEnabled val="1"/>
        </dgm:presLayoutVars>
      </dgm:prSet>
      <dgm:spPr/>
    </dgm:pt>
    <dgm:pt modelId="{F89934A4-11D9-0549-844C-1A2E9C07E673}" type="pres">
      <dgm:prSet presAssocID="{6B124EFA-9DBE-462D-B382-648FFE18695A}" presName="Name56" presStyleLbl="parChTrans1D2" presStyleIdx="3" presStyleCnt="5"/>
      <dgm:spPr/>
    </dgm:pt>
    <dgm:pt modelId="{810575D9-C47B-7B46-8A66-370B30628488}" type="pres">
      <dgm:prSet presAssocID="{62A4B8A9-A83F-4BF0-952E-FBDFDC8463F8}" presName="text0" presStyleLbl="node1" presStyleIdx="4" presStyleCnt="6">
        <dgm:presLayoutVars>
          <dgm:bulletEnabled val="1"/>
        </dgm:presLayoutVars>
      </dgm:prSet>
      <dgm:spPr/>
    </dgm:pt>
    <dgm:pt modelId="{BF450AFC-DD3A-0E4E-9A85-78AF27F890EE}" type="pres">
      <dgm:prSet presAssocID="{18CFF7D2-2281-455C-B7D3-FC6462AE0F17}" presName="Name56" presStyleLbl="parChTrans1D2" presStyleIdx="4" presStyleCnt="5"/>
      <dgm:spPr/>
    </dgm:pt>
    <dgm:pt modelId="{C5088CED-42E1-954A-8EDD-20D42F77C16E}" type="pres">
      <dgm:prSet presAssocID="{EA608CD6-0357-4E33-8189-F495073BE3EB}" presName="text0" presStyleLbl="node1" presStyleIdx="5" presStyleCnt="6" custScaleX="111163" custScaleY="122491" custRadScaleRad="97398" custRadScaleInc="-30629">
        <dgm:presLayoutVars>
          <dgm:bulletEnabled val="1"/>
        </dgm:presLayoutVars>
      </dgm:prSet>
      <dgm:spPr/>
    </dgm:pt>
  </dgm:ptLst>
  <dgm:cxnLst>
    <dgm:cxn modelId="{2AEE6501-D8A5-4D72-ACC1-6070C9977A06}" srcId="{CF3AD0E8-849F-45F7-86D7-009D6BBA8366}" destId="{A4E3E7C5-30F9-49DD-876A-75837BA34151}" srcOrd="2" destOrd="0" parTransId="{43AF2DC8-F934-497B-AF67-08ABDC421B9C}" sibTransId="{948AFA8C-5BCA-4B80-A657-E464F117C686}"/>
    <dgm:cxn modelId="{0FE60237-927C-DE4E-BA3E-02C0B4379AD6}" type="presOf" srcId="{DB308E3E-FD62-4E87-A0FC-7DE3CEE0B594}" destId="{2E2217E8-6D63-4F2A-99FC-0F3D13B621F3}" srcOrd="0" destOrd="0" presId="urn:microsoft.com/office/officeart/2008/layout/RadialCluster"/>
    <dgm:cxn modelId="{E1B5E438-201D-6342-AE3B-69989D2AB923}" type="presOf" srcId="{79E0490B-1D29-4B86-9F30-C518B802D224}" destId="{C07BD28B-E7E5-BC4E-BBBD-B952F7926762}" srcOrd="0" destOrd="0" presId="urn:microsoft.com/office/officeart/2008/layout/RadialCluster"/>
    <dgm:cxn modelId="{98F8633F-0788-4808-9044-26BB2F8A4A41}" srcId="{DB308E3E-FD62-4E87-A0FC-7DE3CEE0B594}" destId="{CF3AD0E8-849F-45F7-86D7-009D6BBA8366}" srcOrd="0" destOrd="0" parTransId="{01777276-61A2-4FF0-A7AB-08442615533E}" sibTransId="{04CACFD6-5F0D-4AFE-A1FB-8AF2DCD14C17}"/>
    <dgm:cxn modelId="{81DA5842-99B7-5147-A5E2-371AF7FB826A}" type="presOf" srcId="{62A4B8A9-A83F-4BF0-952E-FBDFDC8463F8}" destId="{810575D9-C47B-7B46-8A66-370B30628488}" srcOrd="0" destOrd="0" presId="urn:microsoft.com/office/officeart/2008/layout/RadialCluster"/>
    <dgm:cxn modelId="{0E64B544-EAB4-A343-90DF-29C41FFD2BFB}" type="presOf" srcId="{CF3AD0E8-849F-45F7-86D7-009D6BBA8366}" destId="{F9A6CD86-CF2D-6B48-A2BC-36B0A2CA160B}" srcOrd="0" destOrd="0" presId="urn:microsoft.com/office/officeart/2008/layout/RadialCluster"/>
    <dgm:cxn modelId="{BF70D559-22E6-CC4C-A6F0-91252E6D8B52}" type="presOf" srcId="{4DB870F5-03D2-4047-8D0C-F05BC4FBEA94}" destId="{25C94331-0D4B-1246-A04A-78401133448D}" srcOrd="0" destOrd="0" presId="urn:microsoft.com/office/officeart/2008/layout/RadialCluster"/>
    <dgm:cxn modelId="{F4887E62-DD82-4D2F-A9A7-C2C97E9D673C}" srcId="{CF3AD0E8-849F-45F7-86D7-009D6BBA8366}" destId="{4DB870F5-03D2-4047-8D0C-F05BC4FBEA94}" srcOrd="1" destOrd="0" parTransId="{2A942927-EB4C-4312-8962-7ADFD1F386D1}" sibTransId="{2799561D-820E-4ED7-AE43-13A8236C2296}"/>
    <dgm:cxn modelId="{80AAEE6A-2FE7-4609-B7CA-DE2E35B3FAB8}" type="presOf" srcId="{43AF2DC8-F934-497B-AF67-08ABDC421B9C}" destId="{6653B660-C466-4C26-909D-76BDA24F9658}" srcOrd="0" destOrd="0" presId="urn:microsoft.com/office/officeart/2008/layout/RadialCluster"/>
    <dgm:cxn modelId="{21AF6C6C-5F44-8F47-A9C3-A227A116A070}" type="presOf" srcId="{18CFF7D2-2281-455C-B7D3-FC6462AE0F17}" destId="{BF450AFC-DD3A-0E4E-9A85-78AF27F890EE}" srcOrd="0" destOrd="0" presId="urn:microsoft.com/office/officeart/2008/layout/RadialCluster"/>
    <dgm:cxn modelId="{D9DCB06E-8DCD-4D2B-8668-4FA12903F97C}" srcId="{CF3AD0E8-849F-45F7-86D7-009D6BBA8366}" destId="{EA608CD6-0357-4E33-8189-F495073BE3EB}" srcOrd="4" destOrd="0" parTransId="{18CFF7D2-2281-455C-B7D3-FC6462AE0F17}" sibTransId="{33BA823D-2C66-46FD-A079-CBA4ADBFAC5A}"/>
    <dgm:cxn modelId="{4F22B36F-C638-2E45-A5E4-D12297A69E4D}" type="presOf" srcId="{EAB312A0-10B4-4239-8EFC-DB6D9C666732}" destId="{3F690A81-B295-FA42-8D48-54CEEE4DD720}" srcOrd="0" destOrd="0" presId="urn:microsoft.com/office/officeart/2008/layout/RadialCluster"/>
    <dgm:cxn modelId="{3B036076-8318-4246-9682-E127243FE369}" type="presOf" srcId="{2A942927-EB4C-4312-8962-7ADFD1F386D1}" destId="{86D64A7A-EB65-E941-ADE7-5A977ACFD0AA}" srcOrd="0" destOrd="0" presId="urn:microsoft.com/office/officeart/2008/layout/RadialCluster"/>
    <dgm:cxn modelId="{4D1ED899-C2E9-42CA-BDF4-9275A879F549}" srcId="{CF3AD0E8-849F-45F7-86D7-009D6BBA8366}" destId="{62A4B8A9-A83F-4BF0-952E-FBDFDC8463F8}" srcOrd="3" destOrd="0" parTransId="{6B124EFA-9DBE-462D-B382-648FFE18695A}" sibTransId="{22B98ECB-596C-460D-A062-DCCEAE23E86A}"/>
    <dgm:cxn modelId="{63E245A9-6BE5-3F49-98D4-922E77B59F2B}" type="presOf" srcId="{EA608CD6-0357-4E33-8189-F495073BE3EB}" destId="{C5088CED-42E1-954A-8EDD-20D42F77C16E}" srcOrd="0" destOrd="0" presId="urn:microsoft.com/office/officeart/2008/layout/RadialCluster"/>
    <dgm:cxn modelId="{4E9267AF-1999-6A42-97B5-EB8F4F7EB35A}" type="presOf" srcId="{6B124EFA-9DBE-462D-B382-648FFE18695A}" destId="{F89934A4-11D9-0549-844C-1A2E9C07E673}" srcOrd="0" destOrd="0" presId="urn:microsoft.com/office/officeart/2008/layout/RadialCluster"/>
    <dgm:cxn modelId="{2AE65AC1-9804-4644-9D5F-C997B05CEFEF}" type="presOf" srcId="{A4E3E7C5-30F9-49DD-876A-75837BA34151}" destId="{1B52ABA2-FA21-4248-989F-C41E6F4CBB50}" srcOrd="0" destOrd="0" presId="urn:microsoft.com/office/officeart/2008/layout/RadialCluster"/>
    <dgm:cxn modelId="{FED940DB-3CC7-4E57-A166-D663F81FECF9}" srcId="{CF3AD0E8-849F-45F7-86D7-009D6BBA8366}" destId="{EAB312A0-10B4-4239-8EFC-DB6D9C666732}" srcOrd="0" destOrd="0" parTransId="{79E0490B-1D29-4B86-9F30-C518B802D224}" sibTransId="{63ED6714-C29D-4027-95A3-4F79B1B50595}"/>
    <dgm:cxn modelId="{ED9271E2-2EEC-1C46-98A4-191BB69AEE57}" type="presParOf" srcId="{2E2217E8-6D63-4F2A-99FC-0F3D13B621F3}" destId="{672850F9-E6E2-AD45-A4AA-747496BD9E9D}" srcOrd="0" destOrd="0" presId="urn:microsoft.com/office/officeart/2008/layout/RadialCluster"/>
    <dgm:cxn modelId="{51D38B23-57F9-3346-BE4C-B8CE6C6BAEF2}" type="presParOf" srcId="{672850F9-E6E2-AD45-A4AA-747496BD9E9D}" destId="{F9A6CD86-CF2D-6B48-A2BC-36B0A2CA160B}" srcOrd="0" destOrd="0" presId="urn:microsoft.com/office/officeart/2008/layout/RadialCluster"/>
    <dgm:cxn modelId="{08BB7D92-C203-3242-AC6A-FC4AA148E314}" type="presParOf" srcId="{672850F9-E6E2-AD45-A4AA-747496BD9E9D}" destId="{C07BD28B-E7E5-BC4E-BBBD-B952F7926762}" srcOrd="1" destOrd="0" presId="urn:microsoft.com/office/officeart/2008/layout/RadialCluster"/>
    <dgm:cxn modelId="{0928544A-E01C-F44B-8C78-74DB03A02DC0}" type="presParOf" srcId="{672850F9-E6E2-AD45-A4AA-747496BD9E9D}" destId="{3F690A81-B295-FA42-8D48-54CEEE4DD720}" srcOrd="2" destOrd="0" presId="urn:microsoft.com/office/officeart/2008/layout/RadialCluster"/>
    <dgm:cxn modelId="{2ABE7736-0893-FF4B-B2DA-FFA10D73804B}" type="presParOf" srcId="{672850F9-E6E2-AD45-A4AA-747496BD9E9D}" destId="{86D64A7A-EB65-E941-ADE7-5A977ACFD0AA}" srcOrd="3" destOrd="0" presId="urn:microsoft.com/office/officeart/2008/layout/RadialCluster"/>
    <dgm:cxn modelId="{D815A7CA-0C1C-9D46-B287-4D99CDABF0F7}" type="presParOf" srcId="{672850F9-E6E2-AD45-A4AA-747496BD9E9D}" destId="{25C94331-0D4B-1246-A04A-78401133448D}" srcOrd="4" destOrd="0" presId="urn:microsoft.com/office/officeart/2008/layout/RadialCluster"/>
    <dgm:cxn modelId="{23EAF161-29C4-4D38-8C41-1DBBE5984A4E}" type="presParOf" srcId="{672850F9-E6E2-AD45-A4AA-747496BD9E9D}" destId="{6653B660-C466-4C26-909D-76BDA24F9658}" srcOrd="5" destOrd="0" presId="urn:microsoft.com/office/officeart/2008/layout/RadialCluster"/>
    <dgm:cxn modelId="{7E91A624-E151-4A98-873A-B15E2CDCF03B}" type="presParOf" srcId="{672850F9-E6E2-AD45-A4AA-747496BD9E9D}" destId="{1B52ABA2-FA21-4248-989F-C41E6F4CBB50}" srcOrd="6" destOrd="0" presId="urn:microsoft.com/office/officeart/2008/layout/RadialCluster"/>
    <dgm:cxn modelId="{C5553E01-7747-D140-837E-344273103F84}" type="presParOf" srcId="{672850F9-E6E2-AD45-A4AA-747496BD9E9D}" destId="{F89934A4-11D9-0549-844C-1A2E9C07E673}" srcOrd="7" destOrd="0" presId="urn:microsoft.com/office/officeart/2008/layout/RadialCluster"/>
    <dgm:cxn modelId="{001921A3-6B5F-4E4A-8D0B-28BACC6C5521}" type="presParOf" srcId="{672850F9-E6E2-AD45-A4AA-747496BD9E9D}" destId="{810575D9-C47B-7B46-8A66-370B30628488}" srcOrd="8" destOrd="0" presId="urn:microsoft.com/office/officeart/2008/layout/RadialCluster"/>
    <dgm:cxn modelId="{295A768A-D7C1-C740-8C0A-8E74769601CD}" type="presParOf" srcId="{672850F9-E6E2-AD45-A4AA-747496BD9E9D}" destId="{BF450AFC-DD3A-0E4E-9A85-78AF27F890EE}" srcOrd="9" destOrd="0" presId="urn:microsoft.com/office/officeart/2008/layout/RadialCluster"/>
    <dgm:cxn modelId="{72A46026-2E43-1E44-B4C9-D27CB9F2E523}" type="presParOf" srcId="{672850F9-E6E2-AD45-A4AA-747496BD9E9D}" destId="{C5088CED-42E1-954A-8EDD-20D42F77C16E}" srcOrd="10" destOrd="0" presId="urn:microsoft.com/office/officeart/2008/layout/RadialCluster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FC5A47F0-5814-4467-8F70-7593C78F5F6A}">
      <dgm:prSet phldrT="[Text]" custT="1"/>
      <dgm:spPr/>
      <dgm:t>
        <a:bodyPr/>
        <a:lstStyle/>
        <a:p>
          <a:r>
            <a:rPr lang="en-GB" sz="2000" dirty="0"/>
            <a:t>Outcomes</a:t>
          </a:r>
        </a:p>
      </dgm:t>
    </dgm:pt>
    <dgm:pt modelId="{99C6FFBE-9B7C-4394-9394-7EF863BF595D}" type="parTrans" cxnId="{E7632E83-D255-424F-B0CD-925E15894F9C}">
      <dgm:prSet/>
      <dgm:spPr/>
      <dgm:t>
        <a:bodyPr/>
        <a:lstStyle/>
        <a:p>
          <a:endParaRPr lang="en-GB"/>
        </a:p>
      </dgm:t>
    </dgm:pt>
    <dgm:pt modelId="{7CE1E04C-EA4E-4570-82AA-66D6942E151E}" type="sibTrans" cxnId="{E7632E83-D255-424F-B0CD-925E15894F9C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4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3"/>
      <dgm:spPr/>
    </dgm:pt>
    <dgm:pt modelId="{00FCAEF9-5CA3-4CEC-B356-3B670926EA3A}" type="pres">
      <dgm:prSet presAssocID="{9AF8F45C-A458-4737-88A6-108FFBABB94C}" presName="connectorText" presStyleLbl="sibTrans2D1" presStyleIdx="0" presStyleCnt="3"/>
      <dgm:spPr/>
    </dgm:pt>
    <dgm:pt modelId="{37E6C28D-81FB-4EE6-B1CF-E16FB97ED9DD}" type="pres">
      <dgm:prSet presAssocID="{680E1C43-8A54-4513-85B9-DFEF32F271A8}" presName="node" presStyleLbl="node1" presStyleIdx="1" presStyleCnt="4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3"/>
      <dgm:spPr/>
    </dgm:pt>
    <dgm:pt modelId="{6E32DF04-72D2-4182-8D2E-14F3D384906F}" type="pres">
      <dgm:prSet presAssocID="{10560728-E38B-4EAA-87C4-997E10AE7825}" presName="connectorText" presStyleLbl="sibTrans2D1" presStyleIdx="1" presStyleCnt="3"/>
      <dgm:spPr/>
    </dgm:pt>
    <dgm:pt modelId="{986D2390-71EC-46D0-9B4E-2E47DD9E4AD4}" type="pres">
      <dgm:prSet presAssocID="{059AA6AF-5FE1-4EC1-9CC5-7E5517090C72}" presName="node" presStyleLbl="node1" presStyleIdx="2" presStyleCnt="4">
        <dgm:presLayoutVars>
          <dgm:bulletEnabled val="1"/>
        </dgm:presLayoutVars>
      </dgm:prSet>
      <dgm:spPr/>
    </dgm:pt>
    <dgm:pt modelId="{F262D0EF-B9E8-46DE-B64E-645F8CBFD967}" type="pres">
      <dgm:prSet presAssocID="{39EE9304-1DFE-4EBE-8ECE-C59B7967EFCF}" presName="sibTrans" presStyleLbl="sibTrans2D1" presStyleIdx="2" presStyleCnt="3"/>
      <dgm:spPr/>
    </dgm:pt>
    <dgm:pt modelId="{6185E20B-057D-4B8F-8CF5-E3B1C886ADC8}" type="pres">
      <dgm:prSet presAssocID="{39EE9304-1DFE-4EBE-8ECE-C59B7967EFCF}" presName="connectorText" presStyleLbl="sibTrans2D1" presStyleIdx="2" presStyleCnt="3"/>
      <dgm:spPr/>
    </dgm:pt>
    <dgm:pt modelId="{429D7088-653B-4516-9846-8ED8A31D3E03}" type="pres">
      <dgm:prSet presAssocID="{FC5A47F0-5814-4467-8F70-7593C78F5F6A}" presName="node" presStyleLbl="node1" presStyleIdx="3" presStyleCnt="4">
        <dgm:presLayoutVars>
          <dgm:bulletEnabled val="1"/>
        </dgm:presLayoutVars>
      </dgm:prSet>
      <dgm:spPr/>
    </dgm:pt>
  </dgm:ptLst>
  <dgm:cxnLst>
    <dgm:cxn modelId="{710A410A-28F3-442E-A176-A2A50D5FA15C}" type="presOf" srcId="{39EE9304-1DFE-4EBE-8ECE-C59B7967EFCF}" destId="{F262D0EF-B9E8-46DE-B64E-645F8CBFD967}" srcOrd="0" destOrd="0" presId="urn:microsoft.com/office/officeart/2005/8/layout/process2"/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6AACD720-0365-4C92-8530-63D7636486FA}" type="presOf" srcId="{39EE9304-1DFE-4EBE-8ECE-C59B7967EFCF}" destId="{6185E20B-057D-4B8F-8CF5-E3B1C886ADC8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E7632E83-D255-424F-B0CD-925E15894F9C}" srcId="{32A2F2A0-EE42-410B-BE51-4E1A5158321D}" destId="{FC5A47F0-5814-4467-8F70-7593C78F5F6A}" srcOrd="3" destOrd="0" parTransId="{99C6FFBE-9B7C-4394-9394-7EF863BF595D}" sibTransId="{7CE1E04C-EA4E-4570-82AA-66D6942E151E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558A3BA2-5FE5-46CC-930E-1CEE7B4B4659}" type="presOf" srcId="{FC5A47F0-5814-4467-8F70-7593C78F5F6A}" destId="{429D7088-653B-4516-9846-8ED8A31D3E03}" srcOrd="0" destOrd="0" presId="urn:microsoft.com/office/officeart/2005/8/layout/process2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  <dgm:cxn modelId="{7C3F1281-3C32-4830-9BB5-A63CB6B48173}" type="presParOf" srcId="{1FBEDE3C-3E9C-417A-A350-2EC2C9BC9B45}" destId="{F262D0EF-B9E8-46DE-B64E-645F8CBFD967}" srcOrd="5" destOrd="0" presId="urn:microsoft.com/office/officeart/2005/8/layout/process2"/>
    <dgm:cxn modelId="{A5587CDE-F992-49C6-9891-9699A35F89B8}" type="presParOf" srcId="{F262D0EF-B9E8-46DE-B64E-645F8CBFD967}" destId="{6185E20B-057D-4B8F-8CF5-E3B1C886ADC8}" srcOrd="0" destOrd="0" presId="urn:microsoft.com/office/officeart/2005/8/layout/process2"/>
    <dgm:cxn modelId="{6D7CDE3E-18D1-4D3F-AACC-69226EC7BF69}" type="presParOf" srcId="{1FBEDE3C-3E9C-417A-A350-2EC2C9BC9B45}" destId="{429D7088-653B-4516-9846-8ED8A31D3E03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B308E3E-FD62-4E87-A0FC-7DE3CEE0B594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AB312A0-10B4-4239-8EFC-DB6D9C666732}">
      <dgm:prSet phldrT="[Text]" custT="1"/>
      <dgm:spPr/>
      <dgm:t>
        <a:bodyPr/>
        <a:lstStyle/>
        <a:p>
          <a:r>
            <a:rPr lang="en-GB" sz="2000" b="0" dirty="0"/>
            <a:t>Having an understanding of the </a:t>
          </a:r>
          <a:r>
            <a:rPr lang="en-GB" sz="2000" b="1" dirty="0"/>
            <a:t>current landscape </a:t>
          </a:r>
          <a:r>
            <a:rPr lang="en-GB" sz="2000" dirty="0"/>
            <a:t>of induction for returners in Wales</a:t>
          </a:r>
        </a:p>
      </dgm:t>
    </dgm:pt>
    <dgm:pt modelId="{79E0490B-1D29-4B86-9F30-C518B802D224}" type="parTrans" cxnId="{FED940DB-3CC7-4E57-A166-D663F81FECF9}">
      <dgm:prSet/>
      <dgm:spPr/>
      <dgm:t>
        <a:bodyPr/>
        <a:lstStyle/>
        <a:p>
          <a:endParaRPr lang="en-GB"/>
        </a:p>
      </dgm:t>
    </dgm:pt>
    <dgm:pt modelId="{63ED6714-C29D-4027-95A3-4F79B1B50595}" type="sibTrans" cxnId="{FED940DB-3CC7-4E57-A166-D663F81FECF9}">
      <dgm:prSet/>
      <dgm:spPr/>
      <dgm:t>
        <a:bodyPr/>
        <a:lstStyle/>
        <a:p>
          <a:endParaRPr lang="en-GB"/>
        </a:p>
      </dgm:t>
    </dgm:pt>
    <dgm:pt modelId="{4DB870F5-03D2-4047-8D0C-F05BC4FBEA94}">
      <dgm:prSet phldrT="[Text]" custT="1"/>
      <dgm:spPr/>
      <dgm:t>
        <a:bodyPr/>
        <a:lstStyle/>
        <a:p>
          <a:r>
            <a:rPr lang="en-GB" sz="2000" dirty="0"/>
            <a:t>Support from stakeholders leading to </a:t>
          </a:r>
          <a:r>
            <a:rPr lang="en-GB" sz="2000" b="1" dirty="0"/>
            <a:t>collaborative</a:t>
          </a:r>
          <a:r>
            <a:rPr lang="en-GB" sz="2000" dirty="0"/>
            <a:t> discussions</a:t>
          </a:r>
        </a:p>
      </dgm:t>
    </dgm:pt>
    <dgm:pt modelId="{2A942927-EB4C-4312-8962-7ADFD1F386D1}" type="parTrans" cxnId="{F4887E62-DD82-4D2F-A9A7-C2C97E9D673C}">
      <dgm:prSet/>
      <dgm:spPr/>
      <dgm:t>
        <a:bodyPr/>
        <a:lstStyle/>
        <a:p>
          <a:endParaRPr lang="en-GB"/>
        </a:p>
      </dgm:t>
    </dgm:pt>
    <dgm:pt modelId="{2799561D-820E-4ED7-AE43-13A8236C2296}" type="sibTrans" cxnId="{F4887E62-DD82-4D2F-A9A7-C2C97E9D673C}">
      <dgm:prSet/>
      <dgm:spPr/>
      <dgm:t>
        <a:bodyPr/>
        <a:lstStyle/>
        <a:p>
          <a:endParaRPr lang="en-GB"/>
        </a:p>
      </dgm:t>
    </dgm:pt>
    <dgm:pt modelId="{62A4B8A9-A83F-4BF0-952E-FBDFDC8463F8}">
      <dgm:prSet phldrT="[Text]" custT="1"/>
      <dgm:spPr/>
      <dgm:t>
        <a:bodyPr/>
        <a:lstStyle/>
        <a:p>
          <a:r>
            <a:rPr lang="en-GB" sz="2000" dirty="0"/>
            <a:t>Measurable outcomes of action taken:</a:t>
          </a:r>
        </a:p>
      </dgm:t>
    </dgm:pt>
    <dgm:pt modelId="{6B124EFA-9DBE-462D-B382-648FFE18695A}" type="parTrans" cxnId="{4D1ED899-C2E9-42CA-BDF4-9275A879F549}">
      <dgm:prSet/>
      <dgm:spPr/>
      <dgm:t>
        <a:bodyPr/>
        <a:lstStyle/>
        <a:p>
          <a:endParaRPr lang="en-GB"/>
        </a:p>
      </dgm:t>
    </dgm:pt>
    <dgm:pt modelId="{22B98ECB-596C-460D-A062-DCCEAE23E86A}" type="sibTrans" cxnId="{4D1ED899-C2E9-42CA-BDF4-9275A879F549}">
      <dgm:prSet/>
      <dgm:spPr/>
      <dgm:t>
        <a:bodyPr/>
        <a:lstStyle/>
        <a:p>
          <a:endParaRPr lang="en-GB"/>
        </a:p>
      </dgm:t>
    </dgm:pt>
    <dgm:pt modelId="{6955F4FF-7552-4A42-9D5D-DADEEA42CB0B}">
      <dgm:prSet phldrT="[Text]" custT="1"/>
      <dgm:spPr/>
      <dgm:t>
        <a:bodyPr/>
        <a:lstStyle/>
        <a:p>
          <a:r>
            <a:rPr lang="en-GB" sz="2000" dirty="0"/>
            <a:t>Safer, happier workforce</a:t>
          </a:r>
        </a:p>
      </dgm:t>
    </dgm:pt>
    <dgm:pt modelId="{4A86D745-46BC-4B99-A0CE-FD490EC1007C}" type="parTrans" cxnId="{D320CA81-A1D0-40BE-B305-D15C9CB8EC37}">
      <dgm:prSet/>
      <dgm:spPr/>
      <dgm:t>
        <a:bodyPr/>
        <a:lstStyle/>
        <a:p>
          <a:endParaRPr lang="en-GB"/>
        </a:p>
      </dgm:t>
    </dgm:pt>
    <dgm:pt modelId="{2700ACA7-E486-41B8-860B-DE2107CC70F8}" type="sibTrans" cxnId="{D320CA81-A1D0-40BE-B305-D15C9CB8EC37}">
      <dgm:prSet/>
      <dgm:spPr/>
      <dgm:t>
        <a:bodyPr/>
        <a:lstStyle/>
        <a:p>
          <a:endParaRPr lang="en-GB"/>
        </a:p>
      </dgm:t>
    </dgm:pt>
    <dgm:pt modelId="{6CAD6B81-882D-406E-95A6-EA53FA608D32}">
      <dgm:prSet phldrT="[Text]" custT="1"/>
      <dgm:spPr/>
      <dgm:t>
        <a:bodyPr/>
        <a:lstStyle/>
        <a:p>
          <a:r>
            <a:rPr lang="en-GB" sz="2000" dirty="0"/>
            <a:t>Consistent approach for returners</a:t>
          </a:r>
        </a:p>
      </dgm:t>
    </dgm:pt>
    <dgm:pt modelId="{AE8367B9-081C-4AF5-829A-ACFCC3FAED92}" type="parTrans" cxnId="{1323FC6B-8E60-4F86-9C18-273A40E9D281}">
      <dgm:prSet/>
      <dgm:spPr/>
      <dgm:t>
        <a:bodyPr/>
        <a:lstStyle/>
        <a:p>
          <a:endParaRPr lang="en-GB"/>
        </a:p>
      </dgm:t>
    </dgm:pt>
    <dgm:pt modelId="{9A1D0995-2920-407B-B8D7-CDFD94C3B8F8}" type="sibTrans" cxnId="{1323FC6B-8E60-4F86-9C18-273A40E9D281}">
      <dgm:prSet/>
      <dgm:spPr/>
      <dgm:t>
        <a:bodyPr/>
        <a:lstStyle/>
        <a:p>
          <a:endParaRPr lang="en-GB"/>
        </a:p>
      </dgm:t>
    </dgm:pt>
    <dgm:pt modelId="{CF3AD0E8-849F-45F7-86D7-009D6BBA8366}">
      <dgm:prSet phldrT="[Text]" phldr="1" custT="1"/>
      <dgm:spPr>
        <a:solidFill>
          <a:schemeClr val="bg1"/>
        </a:solidFill>
      </dgm:spPr>
      <dgm:t>
        <a:bodyPr/>
        <a:lstStyle/>
        <a:p>
          <a:endParaRPr lang="en-GB" sz="1100" dirty="0"/>
        </a:p>
      </dgm:t>
    </dgm:pt>
    <dgm:pt modelId="{04CACFD6-5F0D-4AFE-A1FB-8AF2DCD14C17}" type="sibTrans" cxnId="{98F8633F-0788-4808-9044-26BB2F8A4A41}">
      <dgm:prSet/>
      <dgm:spPr/>
      <dgm:t>
        <a:bodyPr/>
        <a:lstStyle/>
        <a:p>
          <a:endParaRPr lang="en-GB"/>
        </a:p>
      </dgm:t>
    </dgm:pt>
    <dgm:pt modelId="{01777276-61A2-4FF0-A7AB-08442615533E}" type="parTrans" cxnId="{98F8633F-0788-4808-9044-26BB2F8A4A41}">
      <dgm:prSet/>
      <dgm:spPr/>
      <dgm:t>
        <a:bodyPr/>
        <a:lstStyle/>
        <a:p>
          <a:endParaRPr lang="en-GB"/>
        </a:p>
      </dgm:t>
    </dgm:pt>
    <dgm:pt modelId="{8044C541-6DC2-324E-BF1D-E581E3624BCB}" type="pres">
      <dgm:prSet presAssocID="{DB308E3E-FD62-4E87-A0FC-7DE3CEE0B594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74F2531-4673-3542-AADA-FF87E83D1AB4}" type="pres">
      <dgm:prSet presAssocID="{CF3AD0E8-849F-45F7-86D7-009D6BBA8366}" presName="centerShape" presStyleLbl="node0" presStyleIdx="0" presStyleCnt="1" custScaleX="62391" custScaleY="50832"/>
      <dgm:spPr/>
    </dgm:pt>
    <dgm:pt modelId="{CADF1424-B5D2-FA4B-8F22-27E46351B75A}" type="pres">
      <dgm:prSet presAssocID="{79E0490B-1D29-4B86-9F30-C518B802D224}" presName="parTrans" presStyleLbl="bgSibTrans2D1" presStyleIdx="0" presStyleCnt="3"/>
      <dgm:spPr/>
    </dgm:pt>
    <dgm:pt modelId="{7010A806-B974-C340-9CC8-FAD7CC696C6E}" type="pres">
      <dgm:prSet presAssocID="{EAB312A0-10B4-4239-8EFC-DB6D9C666732}" presName="node" presStyleLbl="node1" presStyleIdx="0" presStyleCnt="3">
        <dgm:presLayoutVars>
          <dgm:bulletEnabled val="1"/>
        </dgm:presLayoutVars>
      </dgm:prSet>
      <dgm:spPr/>
    </dgm:pt>
    <dgm:pt modelId="{A4090230-42AF-2046-9793-919250BB3A42}" type="pres">
      <dgm:prSet presAssocID="{2A942927-EB4C-4312-8962-7ADFD1F386D1}" presName="parTrans" presStyleLbl="bgSibTrans2D1" presStyleIdx="1" presStyleCnt="3"/>
      <dgm:spPr/>
    </dgm:pt>
    <dgm:pt modelId="{54C7692D-F203-B443-9DFD-F1224770F6DF}" type="pres">
      <dgm:prSet presAssocID="{4DB870F5-03D2-4047-8D0C-F05BC4FBEA94}" presName="node" presStyleLbl="node1" presStyleIdx="1" presStyleCnt="3">
        <dgm:presLayoutVars>
          <dgm:bulletEnabled val="1"/>
        </dgm:presLayoutVars>
      </dgm:prSet>
      <dgm:spPr/>
    </dgm:pt>
    <dgm:pt modelId="{8562A2A2-E4B7-9A4D-A0BC-8D7961FD7204}" type="pres">
      <dgm:prSet presAssocID="{6B124EFA-9DBE-462D-B382-648FFE18695A}" presName="parTrans" presStyleLbl="bgSibTrans2D1" presStyleIdx="2" presStyleCnt="3"/>
      <dgm:spPr/>
    </dgm:pt>
    <dgm:pt modelId="{48413E46-E89C-EC46-B470-0F69F1FC386D}" type="pres">
      <dgm:prSet presAssocID="{62A4B8A9-A83F-4BF0-952E-FBDFDC8463F8}" presName="node" presStyleLbl="node1" presStyleIdx="2" presStyleCnt="3">
        <dgm:presLayoutVars>
          <dgm:bulletEnabled val="1"/>
        </dgm:presLayoutVars>
      </dgm:prSet>
      <dgm:spPr/>
    </dgm:pt>
  </dgm:ptLst>
  <dgm:cxnLst>
    <dgm:cxn modelId="{EF240A13-C2DE-2F43-BE42-0F5E90370E12}" type="presOf" srcId="{62A4B8A9-A83F-4BF0-952E-FBDFDC8463F8}" destId="{48413E46-E89C-EC46-B470-0F69F1FC386D}" srcOrd="0" destOrd="0" presId="urn:microsoft.com/office/officeart/2005/8/layout/radial4"/>
    <dgm:cxn modelId="{752A6822-415C-7A42-9228-A36C302B7CD8}" type="presOf" srcId="{6CAD6B81-882D-406E-95A6-EA53FA608D32}" destId="{48413E46-E89C-EC46-B470-0F69F1FC386D}" srcOrd="0" destOrd="2" presId="urn:microsoft.com/office/officeart/2005/8/layout/radial4"/>
    <dgm:cxn modelId="{67D63335-A9EC-E144-9929-70DC53B7B85A}" type="presOf" srcId="{6955F4FF-7552-4A42-9D5D-DADEEA42CB0B}" destId="{48413E46-E89C-EC46-B470-0F69F1FC386D}" srcOrd="0" destOrd="1" presId="urn:microsoft.com/office/officeart/2005/8/layout/radial4"/>
    <dgm:cxn modelId="{98F8633F-0788-4808-9044-26BB2F8A4A41}" srcId="{DB308E3E-FD62-4E87-A0FC-7DE3CEE0B594}" destId="{CF3AD0E8-849F-45F7-86D7-009D6BBA8366}" srcOrd="0" destOrd="0" parTransId="{01777276-61A2-4FF0-A7AB-08442615533E}" sibTransId="{04CACFD6-5F0D-4AFE-A1FB-8AF2DCD14C17}"/>
    <dgm:cxn modelId="{9D69AC40-1F48-7A40-B3CC-F50C641F3E5E}" type="presOf" srcId="{2A942927-EB4C-4312-8962-7ADFD1F386D1}" destId="{A4090230-42AF-2046-9793-919250BB3A42}" srcOrd="0" destOrd="0" presId="urn:microsoft.com/office/officeart/2005/8/layout/radial4"/>
    <dgm:cxn modelId="{F4887E62-DD82-4D2F-A9A7-C2C97E9D673C}" srcId="{CF3AD0E8-849F-45F7-86D7-009D6BBA8366}" destId="{4DB870F5-03D2-4047-8D0C-F05BC4FBEA94}" srcOrd="1" destOrd="0" parTransId="{2A942927-EB4C-4312-8962-7ADFD1F386D1}" sibTransId="{2799561D-820E-4ED7-AE43-13A8236C2296}"/>
    <dgm:cxn modelId="{B69DDF6A-DBF4-6748-81CA-DADD64703301}" type="presOf" srcId="{79E0490B-1D29-4B86-9F30-C518B802D224}" destId="{CADF1424-B5D2-FA4B-8F22-27E46351B75A}" srcOrd="0" destOrd="0" presId="urn:microsoft.com/office/officeart/2005/8/layout/radial4"/>
    <dgm:cxn modelId="{1323FC6B-8E60-4F86-9C18-273A40E9D281}" srcId="{62A4B8A9-A83F-4BF0-952E-FBDFDC8463F8}" destId="{6CAD6B81-882D-406E-95A6-EA53FA608D32}" srcOrd="1" destOrd="0" parTransId="{AE8367B9-081C-4AF5-829A-ACFCC3FAED92}" sibTransId="{9A1D0995-2920-407B-B8D7-CDFD94C3B8F8}"/>
    <dgm:cxn modelId="{D320CA81-A1D0-40BE-B305-D15C9CB8EC37}" srcId="{62A4B8A9-A83F-4BF0-952E-FBDFDC8463F8}" destId="{6955F4FF-7552-4A42-9D5D-DADEEA42CB0B}" srcOrd="0" destOrd="0" parTransId="{4A86D745-46BC-4B99-A0CE-FD490EC1007C}" sibTransId="{2700ACA7-E486-41B8-860B-DE2107CC70F8}"/>
    <dgm:cxn modelId="{99FF7B89-C949-E345-A78B-5D33DC05F2A4}" type="presOf" srcId="{CF3AD0E8-849F-45F7-86D7-009D6BBA8366}" destId="{374F2531-4673-3542-AADA-FF87E83D1AB4}" srcOrd="0" destOrd="0" presId="urn:microsoft.com/office/officeart/2005/8/layout/radial4"/>
    <dgm:cxn modelId="{7A49AA95-3076-9943-A3D4-28D85BD5FB27}" type="presOf" srcId="{DB308E3E-FD62-4E87-A0FC-7DE3CEE0B594}" destId="{8044C541-6DC2-324E-BF1D-E581E3624BCB}" srcOrd="0" destOrd="0" presId="urn:microsoft.com/office/officeart/2005/8/layout/radial4"/>
    <dgm:cxn modelId="{4D1ED899-C2E9-42CA-BDF4-9275A879F549}" srcId="{CF3AD0E8-849F-45F7-86D7-009D6BBA8366}" destId="{62A4B8A9-A83F-4BF0-952E-FBDFDC8463F8}" srcOrd="2" destOrd="0" parTransId="{6B124EFA-9DBE-462D-B382-648FFE18695A}" sibTransId="{22B98ECB-596C-460D-A062-DCCEAE23E86A}"/>
    <dgm:cxn modelId="{CD397DB4-3866-F64B-BCEC-CA41A67D9DF8}" type="presOf" srcId="{4DB870F5-03D2-4047-8D0C-F05BC4FBEA94}" destId="{54C7692D-F203-B443-9DFD-F1224770F6DF}" srcOrd="0" destOrd="0" presId="urn:microsoft.com/office/officeart/2005/8/layout/radial4"/>
    <dgm:cxn modelId="{EB4DF7B9-3A9D-0F44-B25F-19533E9EBB44}" type="presOf" srcId="{6B124EFA-9DBE-462D-B382-648FFE18695A}" destId="{8562A2A2-E4B7-9A4D-A0BC-8D7961FD7204}" srcOrd="0" destOrd="0" presId="urn:microsoft.com/office/officeart/2005/8/layout/radial4"/>
    <dgm:cxn modelId="{F98700CE-0825-4742-B7DC-9595587D4615}" type="presOf" srcId="{EAB312A0-10B4-4239-8EFC-DB6D9C666732}" destId="{7010A806-B974-C340-9CC8-FAD7CC696C6E}" srcOrd="0" destOrd="0" presId="urn:microsoft.com/office/officeart/2005/8/layout/radial4"/>
    <dgm:cxn modelId="{FED940DB-3CC7-4E57-A166-D663F81FECF9}" srcId="{CF3AD0E8-849F-45F7-86D7-009D6BBA8366}" destId="{EAB312A0-10B4-4239-8EFC-DB6D9C666732}" srcOrd="0" destOrd="0" parTransId="{79E0490B-1D29-4B86-9F30-C518B802D224}" sibTransId="{63ED6714-C29D-4027-95A3-4F79B1B50595}"/>
    <dgm:cxn modelId="{E83D3BBE-9C63-304D-99F7-753E8F2242BB}" type="presParOf" srcId="{8044C541-6DC2-324E-BF1D-E581E3624BCB}" destId="{374F2531-4673-3542-AADA-FF87E83D1AB4}" srcOrd="0" destOrd="0" presId="urn:microsoft.com/office/officeart/2005/8/layout/radial4"/>
    <dgm:cxn modelId="{2D22648D-E3AB-0D40-9DD2-15B66573A8FF}" type="presParOf" srcId="{8044C541-6DC2-324E-BF1D-E581E3624BCB}" destId="{CADF1424-B5D2-FA4B-8F22-27E46351B75A}" srcOrd="1" destOrd="0" presId="urn:microsoft.com/office/officeart/2005/8/layout/radial4"/>
    <dgm:cxn modelId="{F98303C8-DCDB-0F48-A4BE-4BBD43D577B5}" type="presParOf" srcId="{8044C541-6DC2-324E-BF1D-E581E3624BCB}" destId="{7010A806-B974-C340-9CC8-FAD7CC696C6E}" srcOrd="2" destOrd="0" presId="urn:microsoft.com/office/officeart/2005/8/layout/radial4"/>
    <dgm:cxn modelId="{7D60CCF2-06C1-1F45-A000-656D58FBD34C}" type="presParOf" srcId="{8044C541-6DC2-324E-BF1D-E581E3624BCB}" destId="{A4090230-42AF-2046-9793-919250BB3A42}" srcOrd="3" destOrd="0" presId="urn:microsoft.com/office/officeart/2005/8/layout/radial4"/>
    <dgm:cxn modelId="{FEE7F6E4-BFD9-CA4C-840F-11E6AD5CD3D6}" type="presParOf" srcId="{8044C541-6DC2-324E-BF1D-E581E3624BCB}" destId="{54C7692D-F203-B443-9DFD-F1224770F6DF}" srcOrd="4" destOrd="0" presId="urn:microsoft.com/office/officeart/2005/8/layout/radial4"/>
    <dgm:cxn modelId="{608BC8BA-1E93-DC4F-9B9A-D2A19D41B87B}" type="presParOf" srcId="{8044C541-6DC2-324E-BF1D-E581E3624BCB}" destId="{8562A2A2-E4B7-9A4D-A0BC-8D7961FD7204}" srcOrd="5" destOrd="0" presId="urn:microsoft.com/office/officeart/2005/8/layout/radial4"/>
    <dgm:cxn modelId="{F8F82BAE-DA53-5C4D-895C-B8A2458BC358}" type="presParOf" srcId="{8044C541-6DC2-324E-BF1D-E581E3624BCB}" destId="{48413E46-E89C-EC46-B470-0F69F1FC386D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FC5A47F0-5814-4467-8F70-7593C78F5F6A}">
      <dgm:prSet phldrT="[Text]" custT="1"/>
      <dgm:spPr/>
      <dgm:t>
        <a:bodyPr/>
        <a:lstStyle/>
        <a:p>
          <a:r>
            <a:rPr lang="en-GB" sz="2000" dirty="0"/>
            <a:t>Outcomes</a:t>
          </a:r>
        </a:p>
      </dgm:t>
    </dgm:pt>
    <dgm:pt modelId="{99C6FFBE-9B7C-4394-9394-7EF863BF595D}" type="parTrans" cxnId="{E7632E83-D255-424F-B0CD-925E15894F9C}">
      <dgm:prSet/>
      <dgm:spPr/>
      <dgm:t>
        <a:bodyPr/>
        <a:lstStyle/>
        <a:p>
          <a:endParaRPr lang="en-GB"/>
        </a:p>
      </dgm:t>
    </dgm:pt>
    <dgm:pt modelId="{7CE1E04C-EA4E-4570-82AA-66D6942E151E}" type="sibTrans" cxnId="{E7632E83-D255-424F-B0CD-925E15894F9C}">
      <dgm:prSet/>
      <dgm:spPr/>
      <dgm:t>
        <a:bodyPr/>
        <a:lstStyle/>
        <a:p>
          <a:endParaRPr lang="en-GB"/>
        </a:p>
      </dgm:t>
    </dgm:pt>
    <dgm:pt modelId="{1A764EDA-3BA5-4670-8DC1-134EC9BD7488}">
      <dgm:prSet custT="1"/>
      <dgm:spPr/>
      <dgm:t>
        <a:bodyPr/>
        <a:lstStyle/>
        <a:p>
          <a:r>
            <a:rPr lang="en-GB" sz="2000" dirty="0"/>
            <a:t>Goals</a:t>
          </a:r>
        </a:p>
      </dgm:t>
    </dgm:pt>
    <dgm:pt modelId="{7B8F600B-D06B-4843-B63F-D351DDE50340}" type="parTrans" cxnId="{23133EC2-5752-40EC-9E34-9ED03D7CB16A}">
      <dgm:prSet/>
      <dgm:spPr/>
      <dgm:t>
        <a:bodyPr/>
        <a:lstStyle/>
        <a:p>
          <a:endParaRPr lang="en-GB"/>
        </a:p>
      </dgm:t>
    </dgm:pt>
    <dgm:pt modelId="{1C5C4E1E-D43C-4EF6-9AD9-F37C7F59C2E0}" type="sibTrans" cxnId="{23133EC2-5752-40EC-9E34-9ED03D7CB16A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5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4"/>
      <dgm:spPr/>
    </dgm:pt>
    <dgm:pt modelId="{00FCAEF9-5CA3-4CEC-B356-3B670926EA3A}" type="pres">
      <dgm:prSet presAssocID="{9AF8F45C-A458-4737-88A6-108FFBABB94C}" presName="connectorText" presStyleLbl="sibTrans2D1" presStyleIdx="0" presStyleCnt="4"/>
      <dgm:spPr/>
    </dgm:pt>
    <dgm:pt modelId="{37E6C28D-81FB-4EE6-B1CF-E16FB97ED9DD}" type="pres">
      <dgm:prSet presAssocID="{680E1C43-8A54-4513-85B9-DFEF32F271A8}" presName="node" presStyleLbl="node1" presStyleIdx="1" presStyleCnt="5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4"/>
      <dgm:spPr/>
    </dgm:pt>
    <dgm:pt modelId="{6E32DF04-72D2-4182-8D2E-14F3D384906F}" type="pres">
      <dgm:prSet presAssocID="{10560728-E38B-4EAA-87C4-997E10AE7825}" presName="connectorText" presStyleLbl="sibTrans2D1" presStyleIdx="1" presStyleCnt="4"/>
      <dgm:spPr/>
    </dgm:pt>
    <dgm:pt modelId="{986D2390-71EC-46D0-9B4E-2E47DD9E4AD4}" type="pres">
      <dgm:prSet presAssocID="{059AA6AF-5FE1-4EC1-9CC5-7E5517090C72}" presName="node" presStyleLbl="node1" presStyleIdx="2" presStyleCnt="5">
        <dgm:presLayoutVars>
          <dgm:bulletEnabled val="1"/>
        </dgm:presLayoutVars>
      </dgm:prSet>
      <dgm:spPr/>
    </dgm:pt>
    <dgm:pt modelId="{F262D0EF-B9E8-46DE-B64E-645F8CBFD967}" type="pres">
      <dgm:prSet presAssocID="{39EE9304-1DFE-4EBE-8ECE-C59B7967EFCF}" presName="sibTrans" presStyleLbl="sibTrans2D1" presStyleIdx="2" presStyleCnt="4"/>
      <dgm:spPr/>
    </dgm:pt>
    <dgm:pt modelId="{6185E20B-057D-4B8F-8CF5-E3B1C886ADC8}" type="pres">
      <dgm:prSet presAssocID="{39EE9304-1DFE-4EBE-8ECE-C59B7967EFCF}" presName="connectorText" presStyleLbl="sibTrans2D1" presStyleIdx="2" presStyleCnt="4"/>
      <dgm:spPr/>
    </dgm:pt>
    <dgm:pt modelId="{429D7088-653B-4516-9846-8ED8A31D3E03}" type="pres">
      <dgm:prSet presAssocID="{FC5A47F0-5814-4467-8F70-7593C78F5F6A}" presName="node" presStyleLbl="node1" presStyleIdx="3" presStyleCnt="5">
        <dgm:presLayoutVars>
          <dgm:bulletEnabled val="1"/>
        </dgm:presLayoutVars>
      </dgm:prSet>
      <dgm:spPr/>
    </dgm:pt>
    <dgm:pt modelId="{A4626167-158E-4303-AA28-DD9142076AE0}" type="pres">
      <dgm:prSet presAssocID="{7CE1E04C-EA4E-4570-82AA-66D6942E151E}" presName="sibTrans" presStyleLbl="sibTrans2D1" presStyleIdx="3" presStyleCnt="4"/>
      <dgm:spPr/>
    </dgm:pt>
    <dgm:pt modelId="{31B50DF6-EE0B-4E65-98E8-6E4C0589943E}" type="pres">
      <dgm:prSet presAssocID="{7CE1E04C-EA4E-4570-82AA-66D6942E151E}" presName="connectorText" presStyleLbl="sibTrans2D1" presStyleIdx="3" presStyleCnt="4"/>
      <dgm:spPr/>
    </dgm:pt>
    <dgm:pt modelId="{CB04ADD7-E847-4B12-A873-A171DB4DB32E}" type="pres">
      <dgm:prSet presAssocID="{1A764EDA-3BA5-4670-8DC1-134EC9BD7488}" presName="node" presStyleLbl="node1" presStyleIdx="4" presStyleCnt="5">
        <dgm:presLayoutVars>
          <dgm:bulletEnabled val="1"/>
        </dgm:presLayoutVars>
      </dgm:prSet>
      <dgm:spPr/>
    </dgm:pt>
  </dgm:ptLst>
  <dgm:cxnLst>
    <dgm:cxn modelId="{710A410A-28F3-442E-A176-A2A50D5FA15C}" type="presOf" srcId="{39EE9304-1DFE-4EBE-8ECE-C59B7967EFCF}" destId="{F262D0EF-B9E8-46DE-B64E-645F8CBFD967}" srcOrd="0" destOrd="0" presId="urn:microsoft.com/office/officeart/2005/8/layout/process2"/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6AACD720-0365-4C92-8530-63D7636486FA}" type="presOf" srcId="{39EE9304-1DFE-4EBE-8ECE-C59B7967EFCF}" destId="{6185E20B-057D-4B8F-8CF5-E3B1C886ADC8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0AD21F28-9420-4A6C-8B6B-9D1648E7C566}" type="presOf" srcId="{1A764EDA-3BA5-4670-8DC1-134EC9BD7488}" destId="{CB04ADD7-E847-4B12-A873-A171DB4DB32E}" srcOrd="0" destOrd="0" presId="urn:microsoft.com/office/officeart/2005/8/layout/process2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93DDEB3C-ABA2-48B4-9324-8E82A2636BEE}" type="presOf" srcId="{7CE1E04C-EA4E-4570-82AA-66D6942E151E}" destId="{A4626167-158E-4303-AA28-DD9142076AE0}" srcOrd="0" destOrd="0" presId="urn:microsoft.com/office/officeart/2005/8/layout/process2"/>
    <dgm:cxn modelId="{D4859E59-3100-4B35-9649-35D6C1F8855C}" type="presOf" srcId="{7CE1E04C-EA4E-4570-82AA-66D6942E151E}" destId="{31B50DF6-EE0B-4E65-98E8-6E4C0589943E}" srcOrd="1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E7632E83-D255-424F-B0CD-925E15894F9C}" srcId="{32A2F2A0-EE42-410B-BE51-4E1A5158321D}" destId="{FC5A47F0-5814-4467-8F70-7593C78F5F6A}" srcOrd="3" destOrd="0" parTransId="{99C6FFBE-9B7C-4394-9394-7EF863BF595D}" sibTransId="{7CE1E04C-EA4E-4570-82AA-66D6942E151E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558A3BA2-5FE5-46CC-930E-1CEE7B4B4659}" type="presOf" srcId="{FC5A47F0-5814-4467-8F70-7593C78F5F6A}" destId="{429D7088-653B-4516-9846-8ED8A31D3E03}" srcOrd="0" destOrd="0" presId="urn:microsoft.com/office/officeart/2005/8/layout/process2"/>
    <dgm:cxn modelId="{23133EC2-5752-40EC-9E34-9ED03D7CB16A}" srcId="{32A2F2A0-EE42-410B-BE51-4E1A5158321D}" destId="{1A764EDA-3BA5-4670-8DC1-134EC9BD7488}" srcOrd="4" destOrd="0" parTransId="{7B8F600B-D06B-4843-B63F-D351DDE50340}" sibTransId="{1C5C4E1E-D43C-4EF6-9AD9-F37C7F59C2E0}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  <dgm:cxn modelId="{7C3F1281-3C32-4830-9BB5-A63CB6B48173}" type="presParOf" srcId="{1FBEDE3C-3E9C-417A-A350-2EC2C9BC9B45}" destId="{F262D0EF-B9E8-46DE-B64E-645F8CBFD967}" srcOrd="5" destOrd="0" presId="urn:microsoft.com/office/officeart/2005/8/layout/process2"/>
    <dgm:cxn modelId="{A5587CDE-F992-49C6-9891-9699A35F89B8}" type="presParOf" srcId="{F262D0EF-B9E8-46DE-B64E-645F8CBFD967}" destId="{6185E20B-057D-4B8F-8CF5-E3B1C886ADC8}" srcOrd="0" destOrd="0" presId="urn:microsoft.com/office/officeart/2005/8/layout/process2"/>
    <dgm:cxn modelId="{6D7CDE3E-18D1-4D3F-AACC-69226EC7BF69}" type="presParOf" srcId="{1FBEDE3C-3E9C-417A-A350-2EC2C9BC9B45}" destId="{429D7088-653B-4516-9846-8ED8A31D3E03}" srcOrd="6" destOrd="0" presId="urn:microsoft.com/office/officeart/2005/8/layout/process2"/>
    <dgm:cxn modelId="{0B0F5401-6F34-45AA-A26A-CC3C9283900E}" type="presParOf" srcId="{1FBEDE3C-3E9C-417A-A350-2EC2C9BC9B45}" destId="{A4626167-158E-4303-AA28-DD9142076AE0}" srcOrd="7" destOrd="0" presId="urn:microsoft.com/office/officeart/2005/8/layout/process2"/>
    <dgm:cxn modelId="{16A86F1E-AE37-44F7-AF6F-1C8D55A7859F}" type="presParOf" srcId="{A4626167-158E-4303-AA28-DD9142076AE0}" destId="{31B50DF6-EE0B-4E65-98E8-6E4C0589943E}" srcOrd="0" destOrd="0" presId="urn:microsoft.com/office/officeart/2005/8/layout/process2"/>
    <dgm:cxn modelId="{62C38B99-73AC-4E35-815F-4867ADEB926C}" type="presParOf" srcId="{1FBEDE3C-3E9C-417A-A350-2EC2C9BC9B45}" destId="{CB04ADD7-E847-4B12-A873-A171DB4DB32E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012BDD7-9452-B142-99E9-E9F23783E717}" type="doc">
      <dgm:prSet loTypeId="urn:microsoft.com/office/officeart/2005/8/layout/lProcess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583F06-01A6-7A41-AAE1-2B43885D875D}">
      <dgm:prSet phldrT="[Text]"/>
      <dgm:spPr/>
      <dgm:t>
        <a:bodyPr/>
        <a:lstStyle/>
        <a:p>
          <a:r>
            <a:rPr lang="en-US" dirty="0"/>
            <a:t>Short</a:t>
          </a:r>
        </a:p>
        <a:p>
          <a:r>
            <a:rPr lang="en-US" dirty="0"/>
            <a:t>By Feb/Mar 2019</a:t>
          </a:r>
        </a:p>
      </dgm:t>
    </dgm:pt>
    <dgm:pt modelId="{2A2BFDD5-A26F-1146-837C-182AD40D8AA0}" type="parTrans" cxnId="{883F6428-1F44-6D4B-8BCD-A63934CBDC7E}">
      <dgm:prSet/>
      <dgm:spPr/>
      <dgm:t>
        <a:bodyPr/>
        <a:lstStyle/>
        <a:p>
          <a:endParaRPr lang="en-US"/>
        </a:p>
      </dgm:t>
    </dgm:pt>
    <dgm:pt modelId="{18FF0838-9D1C-0A44-8090-FDC08FF9211E}" type="sibTrans" cxnId="{883F6428-1F44-6D4B-8BCD-A63934CBDC7E}">
      <dgm:prSet/>
      <dgm:spPr/>
      <dgm:t>
        <a:bodyPr/>
        <a:lstStyle/>
        <a:p>
          <a:endParaRPr lang="en-US"/>
        </a:p>
      </dgm:t>
    </dgm:pt>
    <dgm:pt modelId="{18E3C193-36E9-3D4E-A0A7-625D49C7C1E2}">
      <dgm:prSet phldrT="[Text]"/>
      <dgm:spPr/>
      <dgm:t>
        <a:bodyPr/>
        <a:lstStyle/>
        <a:p>
          <a:r>
            <a:rPr lang="en-US" dirty="0"/>
            <a:t>Desk research</a:t>
          </a:r>
        </a:p>
      </dgm:t>
    </dgm:pt>
    <dgm:pt modelId="{9EDD2AC7-DDE6-F542-9F14-8404BB6A536B}" type="parTrans" cxnId="{711B3D83-930D-FB44-AB91-20B24B22D5B3}">
      <dgm:prSet/>
      <dgm:spPr/>
      <dgm:t>
        <a:bodyPr/>
        <a:lstStyle/>
        <a:p>
          <a:endParaRPr lang="en-US"/>
        </a:p>
      </dgm:t>
    </dgm:pt>
    <dgm:pt modelId="{5DFE8AD2-F485-254B-84B6-B8B9612E5833}" type="sibTrans" cxnId="{711B3D83-930D-FB44-AB91-20B24B22D5B3}">
      <dgm:prSet/>
      <dgm:spPr/>
      <dgm:t>
        <a:bodyPr/>
        <a:lstStyle/>
        <a:p>
          <a:endParaRPr lang="en-US"/>
        </a:p>
      </dgm:t>
    </dgm:pt>
    <dgm:pt modelId="{4A4242B9-27F9-3D4C-A137-1FC54F7822CD}">
      <dgm:prSet phldrT="[Text]"/>
      <dgm:spPr/>
      <dgm:t>
        <a:bodyPr/>
        <a:lstStyle/>
        <a:p>
          <a:r>
            <a:rPr lang="en-US" dirty="0"/>
            <a:t>Doctors survey</a:t>
          </a:r>
        </a:p>
      </dgm:t>
    </dgm:pt>
    <dgm:pt modelId="{00E8E5CC-59F9-1B41-BFC9-40D2360833C5}" type="parTrans" cxnId="{480A2367-D628-3646-A302-C56F7530AF1C}">
      <dgm:prSet/>
      <dgm:spPr/>
      <dgm:t>
        <a:bodyPr/>
        <a:lstStyle/>
        <a:p>
          <a:endParaRPr lang="en-US"/>
        </a:p>
      </dgm:t>
    </dgm:pt>
    <dgm:pt modelId="{E36E4A86-AA02-4E45-B33B-408E42320D74}" type="sibTrans" cxnId="{480A2367-D628-3646-A302-C56F7530AF1C}">
      <dgm:prSet/>
      <dgm:spPr/>
      <dgm:t>
        <a:bodyPr/>
        <a:lstStyle/>
        <a:p>
          <a:endParaRPr lang="en-US"/>
        </a:p>
      </dgm:t>
    </dgm:pt>
    <dgm:pt modelId="{F341A63B-70E5-1048-AF61-FE8C93936A84}">
      <dgm:prSet phldrT="[Text]"/>
      <dgm:spPr/>
      <dgm:t>
        <a:bodyPr/>
        <a:lstStyle/>
        <a:p>
          <a:r>
            <a:rPr lang="en-US" dirty="0"/>
            <a:t>Medium</a:t>
          </a:r>
        </a:p>
        <a:p>
          <a:r>
            <a:rPr lang="en-US" dirty="0"/>
            <a:t>By Mar/Apr 2019</a:t>
          </a:r>
        </a:p>
      </dgm:t>
    </dgm:pt>
    <dgm:pt modelId="{8BC48474-67C0-0641-B13F-0AA2454C3CDF}" type="parTrans" cxnId="{2150F29A-5D4D-6148-8F37-EC05F41D11E9}">
      <dgm:prSet/>
      <dgm:spPr/>
      <dgm:t>
        <a:bodyPr/>
        <a:lstStyle/>
        <a:p>
          <a:endParaRPr lang="en-US"/>
        </a:p>
      </dgm:t>
    </dgm:pt>
    <dgm:pt modelId="{B87759D9-D837-2245-9FEC-29FE997FA38A}" type="sibTrans" cxnId="{2150F29A-5D4D-6148-8F37-EC05F41D11E9}">
      <dgm:prSet/>
      <dgm:spPr/>
      <dgm:t>
        <a:bodyPr/>
        <a:lstStyle/>
        <a:p>
          <a:endParaRPr lang="en-US"/>
        </a:p>
      </dgm:t>
    </dgm:pt>
    <dgm:pt modelId="{473A8047-4744-D44E-B6E1-1F669E3FA8BB}">
      <dgm:prSet phldrT="[Text]"/>
      <dgm:spPr/>
      <dgm:t>
        <a:bodyPr/>
        <a:lstStyle/>
        <a:p>
          <a:r>
            <a:rPr lang="en-US" dirty="0"/>
            <a:t>Doctors survey results</a:t>
          </a:r>
        </a:p>
      </dgm:t>
    </dgm:pt>
    <dgm:pt modelId="{5BFB5A34-5EE0-4149-974A-C17C1AEA6A5A}" type="parTrans" cxnId="{EF13B0E0-C6F5-1845-9EDB-6782EB8733D8}">
      <dgm:prSet/>
      <dgm:spPr/>
      <dgm:t>
        <a:bodyPr/>
        <a:lstStyle/>
        <a:p>
          <a:endParaRPr lang="en-US"/>
        </a:p>
      </dgm:t>
    </dgm:pt>
    <dgm:pt modelId="{6854E6B6-A3E9-1F4E-B7EB-4EB39C0B382F}" type="sibTrans" cxnId="{EF13B0E0-C6F5-1845-9EDB-6782EB8733D8}">
      <dgm:prSet/>
      <dgm:spPr/>
      <dgm:t>
        <a:bodyPr/>
        <a:lstStyle/>
        <a:p>
          <a:endParaRPr lang="en-US"/>
        </a:p>
      </dgm:t>
    </dgm:pt>
    <dgm:pt modelId="{CDFA88AB-8C5A-BE46-BC3D-4AC9AAA7BF12}">
      <dgm:prSet phldrT="[Text]"/>
      <dgm:spPr/>
      <dgm:t>
        <a:bodyPr/>
        <a:lstStyle/>
        <a:p>
          <a:r>
            <a:rPr lang="en-US" dirty="0"/>
            <a:t>Long</a:t>
          </a:r>
        </a:p>
        <a:p>
          <a:r>
            <a:rPr lang="en-US" dirty="0"/>
            <a:t>May 2019 and beyond</a:t>
          </a:r>
        </a:p>
      </dgm:t>
    </dgm:pt>
    <dgm:pt modelId="{036AD2DA-C6A6-E243-AF56-9D7DFE6C89E0}" type="parTrans" cxnId="{9AFF5682-D15E-AB4B-B709-F7134AB0F76F}">
      <dgm:prSet/>
      <dgm:spPr/>
      <dgm:t>
        <a:bodyPr/>
        <a:lstStyle/>
        <a:p>
          <a:endParaRPr lang="en-US"/>
        </a:p>
      </dgm:t>
    </dgm:pt>
    <dgm:pt modelId="{2F0960D3-E138-074D-8D46-12318641D3DB}" type="sibTrans" cxnId="{9AFF5682-D15E-AB4B-B709-F7134AB0F76F}">
      <dgm:prSet/>
      <dgm:spPr/>
      <dgm:t>
        <a:bodyPr/>
        <a:lstStyle/>
        <a:p>
          <a:endParaRPr lang="en-US"/>
        </a:p>
      </dgm:t>
    </dgm:pt>
    <dgm:pt modelId="{5CF11E39-6794-C84A-8AE5-5E89C0748E44}">
      <dgm:prSet phldrT="[Text]"/>
      <dgm:spPr/>
      <dgm:t>
        <a:bodyPr/>
        <a:lstStyle/>
        <a:p>
          <a:r>
            <a:rPr lang="en-GB" dirty="0"/>
            <a:t>Action as required</a:t>
          </a:r>
          <a:endParaRPr lang="en-US" dirty="0"/>
        </a:p>
      </dgm:t>
    </dgm:pt>
    <dgm:pt modelId="{404AED23-112B-B142-A9EC-467E6FA94F88}" type="parTrans" cxnId="{D195AEDA-9249-B649-BDCC-D7FF17B57861}">
      <dgm:prSet/>
      <dgm:spPr/>
      <dgm:t>
        <a:bodyPr/>
        <a:lstStyle/>
        <a:p>
          <a:endParaRPr lang="en-US"/>
        </a:p>
      </dgm:t>
    </dgm:pt>
    <dgm:pt modelId="{66D1E70F-FF35-124C-B315-2C89C1556B8B}" type="sibTrans" cxnId="{D195AEDA-9249-B649-BDCC-D7FF17B57861}">
      <dgm:prSet/>
      <dgm:spPr/>
      <dgm:t>
        <a:bodyPr/>
        <a:lstStyle/>
        <a:p>
          <a:endParaRPr lang="en-US"/>
        </a:p>
      </dgm:t>
    </dgm:pt>
    <dgm:pt modelId="{A83CAF0F-4B4B-E746-8892-5AE19F585920}">
      <dgm:prSet phldrT="[Text]"/>
      <dgm:spPr/>
      <dgm:t>
        <a:bodyPr/>
        <a:lstStyle/>
        <a:p>
          <a:r>
            <a:rPr lang="en-US" dirty="0"/>
            <a:t>Employer processes</a:t>
          </a:r>
        </a:p>
      </dgm:t>
    </dgm:pt>
    <dgm:pt modelId="{CA694747-9A49-7C43-B1CD-6F42BB2EA9A6}" type="parTrans" cxnId="{75601032-C66D-CF42-8134-195E037738A8}">
      <dgm:prSet/>
      <dgm:spPr/>
      <dgm:t>
        <a:bodyPr/>
        <a:lstStyle/>
        <a:p>
          <a:endParaRPr lang="en-US"/>
        </a:p>
      </dgm:t>
    </dgm:pt>
    <dgm:pt modelId="{9B8897A6-5E4E-104D-9BB3-C82F0A40332C}" type="sibTrans" cxnId="{75601032-C66D-CF42-8134-195E037738A8}">
      <dgm:prSet/>
      <dgm:spPr/>
      <dgm:t>
        <a:bodyPr/>
        <a:lstStyle/>
        <a:p>
          <a:endParaRPr lang="en-US"/>
        </a:p>
      </dgm:t>
    </dgm:pt>
    <dgm:pt modelId="{D4E535B4-5C97-854E-9E26-934DF89A93AB}">
      <dgm:prSet phldrT="[Text]"/>
      <dgm:spPr/>
      <dgm:t>
        <a:bodyPr/>
        <a:lstStyle/>
        <a:p>
          <a:r>
            <a:rPr lang="en-US" dirty="0"/>
            <a:t>Focused interviews</a:t>
          </a:r>
        </a:p>
      </dgm:t>
    </dgm:pt>
    <dgm:pt modelId="{0FDBD400-9DD6-2F4B-AC08-549A8E3FEC96}" type="parTrans" cxnId="{376883AD-EB10-294A-B135-0ABDEC7CAA9A}">
      <dgm:prSet/>
      <dgm:spPr/>
    </dgm:pt>
    <dgm:pt modelId="{0B2D4685-A226-0E40-9431-3F788447C6BE}" type="sibTrans" cxnId="{376883AD-EB10-294A-B135-0ABDEC7CAA9A}">
      <dgm:prSet/>
      <dgm:spPr/>
    </dgm:pt>
    <dgm:pt modelId="{14D4B28C-23ED-9E44-A794-349C351C8B73}">
      <dgm:prSet phldrT="[Text]"/>
      <dgm:spPr/>
      <dgm:t>
        <a:bodyPr/>
        <a:lstStyle/>
        <a:p>
          <a:r>
            <a:rPr lang="en-US" dirty="0"/>
            <a:t>Collate results</a:t>
          </a:r>
        </a:p>
      </dgm:t>
    </dgm:pt>
    <dgm:pt modelId="{481C82FA-26FD-114F-897B-37735A2568D0}" type="parTrans" cxnId="{78E3E356-DAD1-0145-A276-F47428A8D382}">
      <dgm:prSet/>
      <dgm:spPr/>
    </dgm:pt>
    <dgm:pt modelId="{679B52B8-56F9-F84D-9D4C-12D7CBD0198B}" type="sibTrans" cxnId="{78E3E356-DAD1-0145-A276-F47428A8D382}">
      <dgm:prSet/>
      <dgm:spPr/>
    </dgm:pt>
    <dgm:pt modelId="{80711C93-A124-374C-90F2-7C8A36AC5077}">
      <dgm:prSet phldrT="[Text]"/>
      <dgm:spPr/>
      <dgm:t>
        <a:bodyPr/>
        <a:lstStyle/>
        <a:p>
          <a:r>
            <a:rPr lang="en-US" dirty="0"/>
            <a:t>Discuss with stakeholders</a:t>
          </a:r>
        </a:p>
      </dgm:t>
    </dgm:pt>
    <dgm:pt modelId="{DE336161-4811-8141-84BF-C46F68C15AA1}" type="parTrans" cxnId="{02915C8E-B3CB-EE45-8C79-7977E3E7E90E}">
      <dgm:prSet/>
      <dgm:spPr/>
    </dgm:pt>
    <dgm:pt modelId="{B82B3E08-A1AA-804F-A35A-1B838F5B5A33}" type="sibTrans" cxnId="{02915C8E-B3CB-EE45-8C79-7977E3E7E90E}">
      <dgm:prSet/>
      <dgm:spPr/>
    </dgm:pt>
    <dgm:pt modelId="{7785E02C-EC15-EF42-AE24-5EC31FC3DB0C}">
      <dgm:prSet phldrT="[Text]"/>
      <dgm:spPr/>
      <dgm:t>
        <a:bodyPr/>
        <a:lstStyle/>
        <a:p>
          <a:r>
            <a:rPr lang="en-US" dirty="0"/>
            <a:t>Review</a:t>
          </a:r>
        </a:p>
      </dgm:t>
    </dgm:pt>
    <dgm:pt modelId="{1A7441C0-3973-124B-8CE5-BAB43B71B43F}" type="parTrans" cxnId="{E7BF847C-6EB5-1846-9BBD-3100B803B555}">
      <dgm:prSet/>
      <dgm:spPr/>
    </dgm:pt>
    <dgm:pt modelId="{9B70A0B9-54C7-E540-8712-962436834B5F}" type="sibTrans" cxnId="{E7BF847C-6EB5-1846-9BBD-3100B803B555}">
      <dgm:prSet/>
      <dgm:spPr/>
    </dgm:pt>
    <dgm:pt modelId="{FDB670E0-C661-474D-9E03-63F2F171C09D}" type="pres">
      <dgm:prSet presAssocID="{0012BDD7-9452-B142-99E9-E9F23783E717}" presName="theList" presStyleCnt="0">
        <dgm:presLayoutVars>
          <dgm:dir/>
          <dgm:animLvl val="lvl"/>
          <dgm:resizeHandles val="exact"/>
        </dgm:presLayoutVars>
      </dgm:prSet>
      <dgm:spPr/>
    </dgm:pt>
    <dgm:pt modelId="{6D94D8BE-F4AF-FC4B-8BAC-9D6EDBF47322}" type="pres">
      <dgm:prSet presAssocID="{2A583F06-01A6-7A41-AAE1-2B43885D875D}" presName="compNode" presStyleCnt="0"/>
      <dgm:spPr/>
    </dgm:pt>
    <dgm:pt modelId="{DAC881DD-4953-404F-B7A6-B35A5A610309}" type="pres">
      <dgm:prSet presAssocID="{2A583F06-01A6-7A41-AAE1-2B43885D875D}" presName="aNode" presStyleLbl="bgShp" presStyleIdx="0" presStyleCnt="3"/>
      <dgm:spPr/>
    </dgm:pt>
    <dgm:pt modelId="{963A7538-B548-334A-BD95-290814669766}" type="pres">
      <dgm:prSet presAssocID="{2A583F06-01A6-7A41-AAE1-2B43885D875D}" presName="textNode" presStyleLbl="bgShp" presStyleIdx="0" presStyleCnt="3"/>
      <dgm:spPr/>
    </dgm:pt>
    <dgm:pt modelId="{D6FA3DA9-868F-3E4A-AA61-AFB71C3184E4}" type="pres">
      <dgm:prSet presAssocID="{2A583F06-01A6-7A41-AAE1-2B43885D875D}" presName="compChildNode" presStyleCnt="0"/>
      <dgm:spPr/>
    </dgm:pt>
    <dgm:pt modelId="{6F6E9EE8-5296-ED4A-A09D-05AFD7562A04}" type="pres">
      <dgm:prSet presAssocID="{2A583F06-01A6-7A41-AAE1-2B43885D875D}" presName="theInnerList" presStyleCnt="0"/>
      <dgm:spPr/>
    </dgm:pt>
    <dgm:pt modelId="{DC8B744A-914A-F545-B483-FD8D9E8D0275}" type="pres">
      <dgm:prSet presAssocID="{18E3C193-36E9-3D4E-A0A7-625D49C7C1E2}" presName="childNode" presStyleLbl="node1" presStyleIdx="0" presStyleCnt="9">
        <dgm:presLayoutVars>
          <dgm:bulletEnabled val="1"/>
        </dgm:presLayoutVars>
      </dgm:prSet>
      <dgm:spPr/>
    </dgm:pt>
    <dgm:pt modelId="{D01CDDB9-057E-B942-B49A-07AD5A7BD928}" type="pres">
      <dgm:prSet presAssocID="{18E3C193-36E9-3D4E-A0A7-625D49C7C1E2}" presName="aSpace2" presStyleCnt="0"/>
      <dgm:spPr/>
    </dgm:pt>
    <dgm:pt modelId="{23A6AD53-B548-F04F-BB08-FF46DB225399}" type="pres">
      <dgm:prSet presAssocID="{4A4242B9-27F9-3D4C-A137-1FC54F7822CD}" presName="childNode" presStyleLbl="node1" presStyleIdx="1" presStyleCnt="9">
        <dgm:presLayoutVars>
          <dgm:bulletEnabled val="1"/>
        </dgm:presLayoutVars>
      </dgm:prSet>
      <dgm:spPr/>
    </dgm:pt>
    <dgm:pt modelId="{BD0AA14F-A24A-5B4B-A828-39BE45796E3D}" type="pres">
      <dgm:prSet presAssocID="{4A4242B9-27F9-3D4C-A137-1FC54F7822CD}" presName="aSpace2" presStyleCnt="0"/>
      <dgm:spPr/>
    </dgm:pt>
    <dgm:pt modelId="{7BCFCBD4-8240-D94E-AD9A-8D07D1C71460}" type="pres">
      <dgm:prSet presAssocID="{D4E535B4-5C97-854E-9E26-934DF89A93AB}" presName="childNode" presStyleLbl="node1" presStyleIdx="2" presStyleCnt="9">
        <dgm:presLayoutVars>
          <dgm:bulletEnabled val="1"/>
        </dgm:presLayoutVars>
      </dgm:prSet>
      <dgm:spPr/>
    </dgm:pt>
    <dgm:pt modelId="{5A35F925-7E4F-9640-BE6A-006306C354D8}" type="pres">
      <dgm:prSet presAssocID="{2A583F06-01A6-7A41-AAE1-2B43885D875D}" presName="aSpace" presStyleCnt="0"/>
      <dgm:spPr/>
    </dgm:pt>
    <dgm:pt modelId="{DED3F9C3-541B-9A42-848E-145B54443894}" type="pres">
      <dgm:prSet presAssocID="{F341A63B-70E5-1048-AF61-FE8C93936A84}" presName="compNode" presStyleCnt="0"/>
      <dgm:spPr/>
    </dgm:pt>
    <dgm:pt modelId="{F74A62DA-2BC9-8C42-A9EF-BC1404166E65}" type="pres">
      <dgm:prSet presAssocID="{F341A63B-70E5-1048-AF61-FE8C93936A84}" presName="aNode" presStyleLbl="bgShp" presStyleIdx="1" presStyleCnt="3"/>
      <dgm:spPr/>
    </dgm:pt>
    <dgm:pt modelId="{87FCDA3B-2D61-2E4E-9764-D3D45A9ED47E}" type="pres">
      <dgm:prSet presAssocID="{F341A63B-70E5-1048-AF61-FE8C93936A84}" presName="textNode" presStyleLbl="bgShp" presStyleIdx="1" presStyleCnt="3"/>
      <dgm:spPr/>
    </dgm:pt>
    <dgm:pt modelId="{2E7712E4-79BC-9D4A-9D01-F7948C7764D5}" type="pres">
      <dgm:prSet presAssocID="{F341A63B-70E5-1048-AF61-FE8C93936A84}" presName="compChildNode" presStyleCnt="0"/>
      <dgm:spPr/>
    </dgm:pt>
    <dgm:pt modelId="{2374C08A-ED30-764A-8EAB-D4048403DBCD}" type="pres">
      <dgm:prSet presAssocID="{F341A63B-70E5-1048-AF61-FE8C93936A84}" presName="theInnerList" presStyleCnt="0"/>
      <dgm:spPr/>
    </dgm:pt>
    <dgm:pt modelId="{2E8F2F0F-3098-894A-A9C2-C3C51434D962}" type="pres">
      <dgm:prSet presAssocID="{473A8047-4744-D44E-B6E1-1F669E3FA8BB}" presName="childNode" presStyleLbl="node1" presStyleIdx="3" presStyleCnt="9">
        <dgm:presLayoutVars>
          <dgm:bulletEnabled val="1"/>
        </dgm:presLayoutVars>
      </dgm:prSet>
      <dgm:spPr/>
    </dgm:pt>
    <dgm:pt modelId="{5B957DDF-EACE-A841-8D8C-ECDE19ABC39E}" type="pres">
      <dgm:prSet presAssocID="{473A8047-4744-D44E-B6E1-1F669E3FA8BB}" presName="aSpace2" presStyleCnt="0"/>
      <dgm:spPr/>
    </dgm:pt>
    <dgm:pt modelId="{3960FD2F-4523-F44E-8872-C35D7F19FC70}" type="pres">
      <dgm:prSet presAssocID="{A83CAF0F-4B4B-E746-8892-5AE19F585920}" presName="childNode" presStyleLbl="node1" presStyleIdx="4" presStyleCnt="9">
        <dgm:presLayoutVars>
          <dgm:bulletEnabled val="1"/>
        </dgm:presLayoutVars>
      </dgm:prSet>
      <dgm:spPr/>
    </dgm:pt>
    <dgm:pt modelId="{BB41C94A-C6A7-6644-9A19-59452596D271}" type="pres">
      <dgm:prSet presAssocID="{A83CAF0F-4B4B-E746-8892-5AE19F585920}" presName="aSpace2" presStyleCnt="0"/>
      <dgm:spPr/>
    </dgm:pt>
    <dgm:pt modelId="{BBE018A9-EF11-834A-B4BF-294FEF5604FF}" type="pres">
      <dgm:prSet presAssocID="{14D4B28C-23ED-9E44-A794-349C351C8B73}" presName="childNode" presStyleLbl="node1" presStyleIdx="5" presStyleCnt="9">
        <dgm:presLayoutVars>
          <dgm:bulletEnabled val="1"/>
        </dgm:presLayoutVars>
      </dgm:prSet>
      <dgm:spPr/>
    </dgm:pt>
    <dgm:pt modelId="{2BD7A0D5-01BF-B247-AE4B-59AC6320B688}" type="pres">
      <dgm:prSet presAssocID="{F341A63B-70E5-1048-AF61-FE8C93936A84}" presName="aSpace" presStyleCnt="0"/>
      <dgm:spPr/>
    </dgm:pt>
    <dgm:pt modelId="{59CD368E-E5A2-494B-906D-C683C66E8CD5}" type="pres">
      <dgm:prSet presAssocID="{CDFA88AB-8C5A-BE46-BC3D-4AC9AAA7BF12}" presName="compNode" presStyleCnt="0"/>
      <dgm:spPr/>
    </dgm:pt>
    <dgm:pt modelId="{C5F49D7F-17EB-444E-B933-92E56BC07522}" type="pres">
      <dgm:prSet presAssocID="{CDFA88AB-8C5A-BE46-BC3D-4AC9AAA7BF12}" presName="aNode" presStyleLbl="bgShp" presStyleIdx="2" presStyleCnt="3"/>
      <dgm:spPr/>
    </dgm:pt>
    <dgm:pt modelId="{709A701F-052F-B646-9F40-F50A5F615DE6}" type="pres">
      <dgm:prSet presAssocID="{CDFA88AB-8C5A-BE46-BC3D-4AC9AAA7BF12}" presName="textNode" presStyleLbl="bgShp" presStyleIdx="2" presStyleCnt="3"/>
      <dgm:spPr/>
    </dgm:pt>
    <dgm:pt modelId="{C5816E32-D201-0245-AC10-EFE746F952DE}" type="pres">
      <dgm:prSet presAssocID="{CDFA88AB-8C5A-BE46-BC3D-4AC9AAA7BF12}" presName="compChildNode" presStyleCnt="0"/>
      <dgm:spPr/>
    </dgm:pt>
    <dgm:pt modelId="{59C0777B-87B4-4E4F-8785-775AE96287CA}" type="pres">
      <dgm:prSet presAssocID="{CDFA88AB-8C5A-BE46-BC3D-4AC9AAA7BF12}" presName="theInnerList" presStyleCnt="0"/>
      <dgm:spPr/>
    </dgm:pt>
    <dgm:pt modelId="{E07BB51C-DB30-0E40-BEF5-54BB4C1DC4EB}" type="pres">
      <dgm:prSet presAssocID="{80711C93-A124-374C-90F2-7C8A36AC5077}" presName="childNode" presStyleLbl="node1" presStyleIdx="6" presStyleCnt="9">
        <dgm:presLayoutVars>
          <dgm:bulletEnabled val="1"/>
        </dgm:presLayoutVars>
      </dgm:prSet>
      <dgm:spPr/>
    </dgm:pt>
    <dgm:pt modelId="{C983AA46-08E4-7344-9A28-EDB34F97AD3B}" type="pres">
      <dgm:prSet presAssocID="{80711C93-A124-374C-90F2-7C8A36AC5077}" presName="aSpace2" presStyleCnt="0"/>
      <dgm:spPr/>
    </dgm:pt>
    <dgm:pt modelId="{FC47A111-396B-4A43-8C51-43743E13F5C2}" type="pres">
      <dgm:prSet presAssocID="{5CF11E39-6794-C84A-8AE5-5E89C0748E44}" presName="childNode" presStyleLbl="node1" presStyleIdx="7" presStyleCnt="9">
        <dgm:presLayoutVars>
          <dgm:bulletEnabled val="1"/>
        </dgm:presLayoutVars>
      </dgm:prSet>
      <dgm:spPr/>
    </dgm:pt>
    <dgm:pt modelId="{89132153-1A76-2143-AE44-637A57F8A7C3}" type="pres">
      <dgm:prSet presAssocID="{5CF11E39-6794-C84A-8AE5-5E89C0748E44}" presName="aSpace2" presStyleCnt="0"/>
      <dgm:spPr/>
    </dgm:pt>
    <dgm:pt modelId="{30DC4A8D-3FB8-8A49-84CE-C49569E3A131}" type="pres">
      <dgm:prSet presAssocID="{7785E02C-EC15-EF42-AE24-5EC31FC3DB0C}" presName="childNode" presStyleLbl="node1" presStyleIdx="8" presStyleCnt="9">
        <dgm:presLayoutVars>
          <dgm:bulletEnabled val="1"/>
        </dgm:presLayoutVars>
      </dgm:prSet>
      <dgm:spPr/>
    </dgm:pt>
  </dgm:ptLst>
  <dgm:cxnLst>
    <dgm:cxn modelId="{3B435D16-E06D-774C-9F04-1D89598BF66B}" type="presOf" srcId="{0012BDD7-9452-B142-99E9-E9F23783E717}" destId="{FDB670E0-C661-474D-9E03-63F2F171C09D}" srcOrd="0" destOrd="0" presId="urn:microsoft.com/office/officeart/2005/8/layout/lProcess2"/>
    <dgm:cxn modelId="{CF68341B-B280-254F-90E1-A7619FEA6A44}" type="presOf" srcId="{CDFA88AB-8C5A-BE46-BC3D-4AC9AAA7BF12}" destId="{C5F49D7F-17EB-444E-B933-92E56BC07522}" srcOrd="0" destOrd="0" presId="urn:microsoft.com/office/officeart/2005/8/layout/lProcess2"/>
    <dgm:cxn modelId="{883F6428-1F44-6D4B-8BCD-A63934CBDC7E}" srcId="{0012BDD7-9452-B142-99E9-E9F23783E717}" destId="{2A583F06-01A6-7A41-AAE1-2B43885D875D}" srcOrd="0" destOrd="0" parTransId="{2A2BFDD5-A26F-1146-837C-182AD40D8AA0}" sibTransId="{18FF0838-9D1C-0A44-8090-FDC08FF9211E}"/>
    <dgm:cxn modelId="{75601032-C66D-CF42-8134-195E037738A8}" srcId="{F341A63B-70E5-1048-AF61-FE8C93936A84}" destId="{A83CAF0F-4B4B-E746-8892-5AE19F585920}" srcOrd="1" destOrd="0" parTransId="{CA694747-9A49-7C43-B1CD-6F42BB2EA9A6}" sibTransId="{9B8897A6-5E4E-104D-9BB3-C82F0A40332C}"/>
    <dgm:cxn modelId="{846F443F-A09F-FB46-B17A-86F0DBE45752}" type="presOf" srcId="{14D4B28C-23ED-9E44-A794-349C351C8B73}" destId="{BBE018A9-EF11-834A-B4BF-294FEF5604FF}" srcOrd="0" destOrd="0" presId="urn:microsoft.com/office/officeart/2005/8/layout/lProcess2"/>
    <dgm:cxn modelId="{E33CED40-7AE2-FF4A-95F8-E763B5382A09}" type="presOf" srcId="{2A583F06-01A6-7A41-AAE1-2B43885D875D}" destId="{DAC881DD-4953-404F-B7A6-B35A5A610309}" srcOrd="0" destOrd="0" presId="urn:microsoft.com/office/officeart/2005/8/layout/lProcess2"/>
    <dgm:cxn modelId="{51894B46-14F5-414A-AC63-A3AC18B84F48}" type="presOf" srcId="{2A583F06-01A6-7A41-AAE1-2B43885D875D}" destId="{963A7538-B548-334A-BD95-290814669766}" srcOrd="1" destOrd="0" presId="urn:microsoft.com/office/officeart/2005/8/layout/lProcess2"/>
    <dgm:cxn modelId="{78E3E356-DAD1-0145-A276-F47428A8D382}" srcId="{F341A63B-70E5-1048-AF61-FE8C93936A84}" destId="{14D4B28C-23ED-9E44-A794-349C351C8B73}" srcOrd="2" destOrd="0" parTransId="{481C82FA-26FD-114F-897B-37735A2568D0}" sibTransId="{679B52B8-56F9-F84D-9D4C-12D7CBD0198B}"/>
    <dgm:cxn modelId="{480A2367-D628-3646-A302-C56F7530AF1C}" srcId="{2A583F06-01A6-7A41-AAE1-2B43885D875D}" destId="{4A4242B9-27F9-3D4C-A137-1FC54F7822CD}" srcOrd="1" destOrd="0" parTransId="{00E8E5CC-59F9-1B41-BFC9-40D2360833C5}" sibTransId="{E36E4A86-AA02-4E45-B33B-408E42320D74}"/>
    <dgm:cxn modelId="{6DCA1C6B-E170-584B-ABA8-29CF73508666}" type="presOf" srcId="{CDFA88AB-8C5A-BE46-BC3D-4AC9AAA7BF12}" destId="{709A701F-052F-B646-9F40-F50A5F615DE6}" srcOrd="1" destOrd="0" presId="urn:microsoft.com/office/officeart/2005/8/layout/lProcess2"/>
    <dgm:cxn modelId="{390EB26F-6705-2647-AAED-FFDEBA783538}" type="presOf" srcId="{F341A63B-70E5-1048-AF61-FE8C93936A84}" destId="{87FCDA3B-2D61-2E4E-9764-D3D45A9ED47E}" srcOrd="1" destOrd="0" presId="urn:microsoft.com/office/officeart/2005/8/layout/lProcess2"/>
    <dgm:cxn modelId="{E7BF847C-6EB5-1846-9BBD-3100B803B555}" srcId="{CDFA88AB-8C5A-BE46-BC3D-4AC9AAA7BF12}" destId="{7785E02C-EC15-EF42-AE24-5EC31FC3DB0C}" srcOrd="2" destOrd="0" parTransId="{1A7441C0-3973-124B-8CE5-BAB43B71B43F}" sibTransId="{9B70A0B9-54C7-E540-8712-962436834B5F}"/>
    <dgm:cxn modelId="{9AFF5682-D15E-AB4B-B709-F7134AB0F76F}" srcId="{0012BDD7-9452-B142-99E9-E9F23783E717}" destId="{CDFA88AB-8C5A-BE46-BC3D-4AC9AAA7BF12}" srcOrd="2" destOrd="0" parTransId="{036AD2DA-C6A6-E243-AF56-9D7DFE6C89E0}" sibTransId="{2F0960D3-E138-074D-8D46-12318641D3DB}"/>
    <dgm:cxn modelId="{711B3D83-930D-FB44-AB91-20B24B22D5B3}" srcId="{2A583F06-01A6-7A41-AAE1-2B43885D875D}" destId="{18E3C193-36E9-3D4E-A0A7-625D49C7C1E2}" srcOrd="0" destOrd="0" parTransId="{9EDD2AC7-DDE6-F542-9F14-8404BB6A536B}" sibTransId="{5DFE8AD2-F485-254B-84B6-B8B9612E5833}"/>
    <dgm:cxn modelId="{31CEC585-C666-BC4C-9725-7211E23897B7}" type="presOf" srcId="{5CF11E39-6794-C84A-8AE5-5E89C0748E44}" destId="{FC47A111-396B-4A43-8C51-43743E13F5C2}" srcOrd="0" destOrd="0" presId="urn:microsoft.com/office/officeart/2005/8/layout/lProcess2"/>
    <dgm:cxn modelId="{02915C8E-B3CB-EE45-8C79-7977E3E7E90E}" srcId="{CDFA88AB-8C5A-BE46-BC3D-4AC9AAA7BF12}" destId="{80711C93-A124-374C-90F2-7C8A36AC5077}" srcOrd="0" destOrd="0" parTransId="{DE336161-4811-8141-84BF-C46F68C15AA1}" sibTransId="{B82B3E08-A1AA-804F-A35A-1B838F5B5A33}"/>
    <dgm:cxn modelId="{0D11B095-EA4F-A147-8B68-B7EA489A5338}" type="presOf" srcId="{4A4242B9-27F9-3D4C-A137-1FC54F7822CD}" destId="{23A6AD53-B548-F04F-BB08-FF46DB225399}" srcOrd="0" destOrd="0" presId="urn:microsoft.com/office/officeart/2005/8/layout/lProcess2"/>
    <dgm:cxn modelId="{2150F29A-5D4D-6148-8F37-EC05F41D11E9}" srcId="{0012BDD7-9452-B142-99E9-E9F23783E717}" destId="{F341A63B-70E5-1048-AF61-FE8C93936A84}" srcOrd="1" destOrd="0" parTransId="{8BC48474-67C0-0641-B13F-0AA2454C3CDF}" sibTransId="{B87759D9-D837-2245-9FEC-29FE997FA38A}"/>
    <dgm:cxn modelId="{9A4BCC9C-A048-9F49-BF14-94A67126AF05}" type="presOf" srcId="{A83CAF0F-4B4B-E746-8892-5AE19F585920}" destId="{3960FD2F-4523-F44E-8872-C35D7F19FC70}" srcOrd="0" destOrd="0" presId="urn:microsoft.com/office/officeart/2005/8/layout/lProcess2"/>
    <dgm:cxn modelId="{41EC48AA-0D5C-714B-98D7-0B2181D23A9A}" type="presOf" srcId="{473A8047-4744-D44E-B6E1-1F669E3FA8BB}" destId="{2E8F2F0F-3098-894A-A9C2-C3C51434D962}" srcOrd="0" destOrd="0" presId="urn:microsoft.com/office/officeart/2005/8/layout/lProcess2"/>
    <dgm:cxn modelId="{376883AD-EB10-294A-B135-0ABDEC7CAA9A}" srcId="{2A583F06-01A6-7A41-AAE1-2B43885D875D}" destId="{D4E535B4-5C97-854E-9E26-934DF89A93AB}" srcOrd="2" destOrd="0" parTransId="{0FDBD400-9DD6-2F4B-AC08-549A8E3FEC96}" sibTransId="{0B2D4685-A226-0E40-9431-3F788447C6BE}"/>
    <dgm:cxn modelId="{A6FD88C7-1556-9F4D-A65A-765724F35A74}" type="presOf" srcId="{7785E02C-EC15-EF42-AE24-5EC31FC3DB0C}" destId="{30DC4A8D-3FB8-8A49-84CE-C49569E3A131}" srcOrd="0" destOrd="0" presId="urn:microsoft.com/office/officeart/2005/8/layout/lProcess2"/>
    <dgm:cxn modelId="{1AC6F9D8-07B2-C149-BF50-F4D59CC4BD5F}" type="presOf" srcId="{18E3C193-36E9-3D4E-A0A7-625D49C7C1E2}" destId="{DC8B744A-914A-F545-B483-FD8D9E8D0275}" srcOrd="0" destOrd="0" presId="urn:microsoft.com/office/officeart/2005/8/layout/lProcess2"/>
    <dgm:cxn modelId="{D195AEDA-9249-B649-BDCC-D7FF17B57861}" srcId="{CDFA88AB-8C5A-BE46-BC3D-4AC9AAA7BF12}" destId="{5CF11E39-6794-C84A-8AE5-5E89C0748E44}" srcOrd="1" destOrd="0" parTransId="{404AED23-112B-B142-A9EC-467E6FA94F88}" sibTransId="{66D1E70F-FF35-124C-B315-2C89C1556B8B}"/>
    <dgm:cxn modelId="{F0CE4BDE-3DCE-134A-940B-3A82804BA30C}" type="presOf" srcId="{F341A63B-70E5-1048-AF61-FE8C93936A84}" destId="{F74A62DA-2BC9-8C42-A9EF-BC1404166E65}" srcOrd="0" destOrd="0" presId="urn:microsoft.com/office/officeart/2005/8/layout/lProcess2"/>
    <dgm:cxn modelId="{EF13B0E0-C6F5-1845-9EDB-6782EB8733D8}" srcId="{F341A63B-70E5-1048-AF61-FE8C93936A84}" destId="{473A8047-4744-D44E-B6E1-1F669E3FA8BB}" srcOrd="0" destOrd="0" parTransId="{5BFB5A34-5EE0-4149-974A-C17C1AEA6A5A}" sibTransId="{6854E6B6-A3E9-1F4E-B7EB-4EB39C0B382F}"/>
    <dgm:cxn modelId="{E92B9CF0-2974-9E4D-B185-5520A4614AC0}" type="presOf" srcId="{80711C93-A124-374C-90F2-7C8A36AC5077}" destId="{E07BB51C-DB30-0E40-BEF5-54BB4C1DC4EB}" srcOrd="0" destOrd="0" presId="urn:microsoft.com/office/officeart/2005/8/layout/lProcess2"/>
    <dgm:cxn modelId="{00E6BBFF-CFBC-804E-86F0-E6484FB701DA}" type="presOf" srcId="{D4E535B4-5C97-854E-9E26-934DF89A93AB}" destId="{7BCFCBD4-8240-D94E-AD9A-8D07D1C71460}" srcOrd="0" destOrd="0" presId="urn:microsoft.com/office/officeart/2005/8/layout/lProcess2"/>
    <dgm:cxn modelId="{B0F020EB-E1E0-3F48-B019-BF052275258F}" type="presParOf" srcId="{FDB670E0-C661-474D-9E03-63F2F171C09D}" destId="{6D94D8BE-F4AF-FC4B-8BAC-9D6EDBF47322}" srcOrd="0" destOrd="0" presId="urn:microsoft.com/office/officeart/2005/8/layout/lProcess2"/>
    <dgm:cxn modelId="{577578BE-2E7F-1F46-B1B7-0B9E1B0B93D9}" type="presParOf" srcId="{6D94D8BE-F4AF-FC4B-8BAC-9D6EDBF47322}" destId="{DAC881DD-4953-404F-B7A6-B35A5A610309}" srcOrd="0" destOrd="0" presId="urn:microsoft.com/office/officeart/2005/8/layout/lProcess2"/>
    <dgm:cxn modelId="{54A9DFC1-2A05-F345-B706-3E6A05741B39}" type="presParOf" srcId="{6D94D8BE-F4AF-FC4B-8BAC-9D6EDBF47322}" destId="{963A7538-B548-334A-BD95-290814669766}" srcOrd="1" destOrd="0" presId="urn:microsoft.com/office/officeart/2005/8/layout/lProcess2"/>
    <dgm:cxn modelId="{7C658D7D-7060-EF4E-9C6A-2E56C9FFC218}" type="presParOf" srcId="{6D94D8BE-F4AF-FC4B-8BAC-9D6EDBF47322}" destId="{D6FA3DA9-868F-3E4A-AA61-AFB71C3184E4}" srcOrd="2" destOrd="0" presId="urn:microsoft.com/office/officeart/2005/8/layout/lProcess2"/>
    <dgm:cxn modelId="{35ED3619-2D62-134C-9A92-95213835C994}" type="presParOf" srcId="{D6FA3DA9-868F-3E4A-AA61-AFB71C3184E4}" destId="{6F6E9EE8-5296-ED4A-A09D-05AFD7562A04}" srcOrd="0" destOrd="0" presId="urn:microsoft.com/office/officeart/2005/8/layout/lProcess2"/>
    <dgm:cxn modelId="{C636C0A3-6CC1-CB40-BDFB-77A23E9A48C3}" type="presParOf" srcId="{6F6E9EE8-5296-ED4A-A09D-05AFD7562A04}" destId="{DC8B744A-914A-F545-B483-FD8D9E8D0275}" srcOrd="0" destOrd="0" presId="urn:microsoft.com/office/officeart/2005/8/layout/lProcess2"/>
    <dgm:cxn modelId="{29D2DBD8-80C3-B448-8FDF-F2AC706CE102}" type="presParOf" srcId="{6F6E9EE8-5296-ED4A-A09D-05AFD7562A04}" destId="{D01CDDB9-057E-B942-B49A-07AD5A7BD928}" srcOrd="1" destOrd="0" presId="urn:microsoft.com/office/officeart/2005/8/layout/lProcess2"/>
    <dgm:cxn modelId="{B436D55A-B191-424B-B8D3-6B766F11E633}" type="presParOf" srcId="{6F6E9EE8-5296-ED4A-A09D-05AFD7562A04}" destId="{23A6AD53-B548-F04F-BB08-FF46DB225399}" srcOrd="2" destOrd="0" presId="urn:microsoft.com/office/officeart/2005/8/layout/lProcess2"/>
    <dgm:cxn modelId="{5293D69E-1FB7-FA4E-AC87-D97CBAC7E630}" type="presParOf" srcId="{6F6E9EE8-5296-ED4A-A09D-05AFD7562A04}" destId="{BD0AA14F-A24A-5B4B-A828-39BE45796E3D}" srcOrd="3" destOrd="0" presId="urn:microsoft.com/office/officeart/2005/8/layout/lProcess2"/>
    <dgm:cxn modelId="{418AC725-C823-344D-865A-B20886E9B852}" type="presParOf" srcId="{6F6E9EE8-5296-ED4A-A09D-05AFD7562A04}" destId="{7BCFCBD4-8240-D94E-AD9A-8D07D1C71460}" srcOrd="4" destOrd="0" presId="urn:microsoft.com/office/officeart/2005/8/layout/lProcess2"/>
    <dgm:cxn modelId="{507EDA85-1117-9E4A-A127-1840018F2888}" type="presParOf" srcId="{FDB670E0-C661-474D-9E03-63F2F171C09D}" destId="{5A35F925-7E4F-9640-BE6A-006306C354D8}" srcOrd="1" destOrd="0" presId="urn:microsoft.com/office/officeart/2005/8/layout/lProcess2"/>
    <dgm:cxn modelId="{EEBBF602-53CF-8847-B93F-3A3097D56FA9}" type="presParOf" srcId="{FDB670E0-C661-474D-9E03-63F2F171C09D}" destId="{DED3F9C3-541B-9A42-848E-145B54443894}" srcOrd="2" destOrd="0" presId="urn:microsoft.com/office/officeart/2005/8/layout/lProcess2"/>
    <dgm:cxn modelId="{68E606C0-B810-3441-A154-65D6B32FFFB9}" type="presParOf" srcId="{DED3F9C3-541B-9A42-848E-145B54443894}" destId="{F74A62DA-2BC9-8C42-A9EF-BC1404166E65}" srcOrd="0" destOrd="0" presId="urn:microsoft.com/office/officeart/2005/8/layout/lProcess2"/>
    <dgm:cxn modelId="{BE610432-4FE0-DB40-AE04-C293D80B4AB4}" type="presParOf" srcId="{DED3F9C3-541B-9A42-848E-145B54443894}" destId="{87FCDA3B-2D61-2E4E-9764-D3D45A9ED47E}" srcOrd="1" destOrd="0" presId="urn:microsoft.com/office/officeart/2005/8/layout/lProcess2"/>
    <dgm:cxn modelId="{23184F27-7E7D-084C-BD8D-C1B5362D255D}" type="presParOf" srcId="{DED3F9C3-541B-9A42-848E-145B54443894}" destId="{2E7712E4-79BC-9D4A-9D01-F7948C7764D5}" srcOrd="2" destOrd="0" presId="urn:microsoft.com/office/officeart/2005/8/layout/lProcess2"/>
    <dgm:cxn modelId="{13DB433B-896F-FD4E-AC26-6A12BC30E426}" type="presParOf" srcId="{2E7712E4-79BC-9D4A-9D01-F7948C7764D5}" destId="{2374C08A-ED30-764A-8EAB-D4048403DBCD}" srcOrd="0" destOrd="0" presId="urn:microsoft.com/office/officeart/2005/8/layout/lProcess2"/>
    <dgm:cxn modelId="{29F54C87-ABF1-EF47-A668-66F391E9CFAC}" type="presParOf" srcId="{2374C08A-ED30-764A-8EAB-D4048403DBCD}" destId="{2E8F2F0F-3098-894A-A9C2-C3C51434D962}" srcOrd="0" destOrd="0" presId="urn:microsoft.com/office/officeart/2005/8/layout/lProcess2"/>
    <dgm:cxn modelId="{4F29CBA5-34D4-DC42-936A-D3F282C52783}" type="presParOf" srcId="{2374C08A-ED30-764A-8EAB-D4048403DBCD}" destId="{5B957DDF-EACE-A841-8D8C-ECDE19ABC39E}" srcOrd="1" destOrd="0" presId="urn:microsoft.com/office/officeart/2005/8/layout/lProcess2"/>
    <dgm:cxn modelId="{9D5C6A0F-987C-FE46-BD77-3EA44E217273}" type="presParOf" srcId="{2374C08A-ED30-764A-8EAB-D4048403DBCD}" destId="{3960FD2F-4523-F44E-8872-C35D7F19FC70}" srcOrd="2" destOrd="0" presId="urn:microsoft.com/office/officeart/2005/8/layout/lProcess2"/>
    <dgm:cxn modelId="{51FD6443-2403-314E-A74E-4483DBB73D90}" type="presParOf" srcId="{2374C08A-ED30-764A-8EAB-D4048403DBCD}" destId="{BB41C94A-C6A7-6644-9A19-59452596D271}" srcOrd="3" destOrd="0" presId="urn:microsoft.com/office/officeart/2005/8/layout/lProcess2"/>
    <dgm:cxn modelId="{EE621A85-45DB-7148-8830-75BB4A804413}" type="presParOf" srcId="{2374C08A-ED30-764A-8EAB-D4048403DBCD}" destId="{BBE018A9-EF11-834A-B4BF-294FEF5604FF}" srcOrd="4" destOrd="0" presId="urn:microsoft.com/office/officeart/2005/8/layout/lProcess2"/>
    <dgm:cxn modelId="{729D02F9-9468-BA47-88C7-36209762539A}" type="presParOf" srcId="{FDB670E0-C661-474D-9E03-63F2F171C09D}" destId="{2BD7A0D5-01BF-B247-AE4B-59AC6320B688}" srcOrd="3" destOrd="0" presId="urn:microsoft.com/office/officeart/2005/8/layout/lProcess2"/>
    <dgm:cxn modelId="{3FDAE5C9-64EA-6743-A5D8-C99092BCB012}" type="presParOf" srcId="{FDB670E0-C661-474D-9E03-63F2F171C09D}" destId="{59CD368E-E5A2-494B-906D-C683C66E8CD5}" srcOrd="4" destOrd="0" presId="urn:microsoft.com/office/officeart/2005/8/layout/lProcess2"/>
    <dgm:cxn modelId="{19569BB2-CC5B-1D42-88B9-565325235CEB}" type="presParOf" srcId="{59CD368E-E5A2-494B-906D-C683C66E8CD5}" destId="{C5F49D7F-17EB-444E-B933-92E56BC07522}" srcOrd="0" destOrd="0" presId="urn:microsoft.com/office/officeart/2005/8/layout/lProcess2"/>
    <dgm:cxn modelId="{9C63989D-C383-AD49-8D3D-141DDF31DE4E}" type="presParOf" srcId="{59CD368E-E5A2-494B-906D-C683C66E8CD5}" destId="{709A701F-052F-B646-9F40-F50A5F615DE6}" srcOrd="1" destOrd="0" presId="urn:microsoft.com/office/officeart/2005/8/layout/lProcess2"/>
    <dgm:cxn modelId="{698A8AFA-50D2-4048-8657-9B0911F78C92}" type="presParOf" srcId="{59CD368E-E5A2-494B-906D-C683C66E8CD5}" destId="{C5816E32-D201-0245-AC10-EFE746F952DE}" srcOrd="2" destOrd="0" presId="urn:microsoft.com/office/officeart/2005/8/layout/lProcess2"/>
    <dgm:cxn modelId="{D193A92E-5E15-F344-BC09-FF614D35BE12}" type="presParOf" srcId="{C5816E32-D201-0245-AC10-EFE746F952DE}" destId="{59C0777B-87B4-4E4F-8785-775AE96287CA}" srcOrd="0" destOrd="0" presId="urn:microsoft.com/office/officeart/2005/8/layout/lProcess2"/>
    <dgm:cxn modelId="{B0C71708-07EA-FC4D-A59A-2474728CF45D}" type="presParOf" srcId="{59C0777B-87B4-4E4F-8785-775AE96287CA}" destId="{E07BB51C-DB30-0E40-BEF5-54BB4C1DC4EB}" srcOrd="0" destOrd="0" presId="urn:microsoft.com/office/officeart/2005/8/layout/lProcess2"/>
    <dgm:cxn modelId="{FE963736-7DD3-9E4E-B66E-D4A35EBDCE42}" type="presParOf" srcId="{59C0777B-87B4-4E4F-8785-775AE96287CA}" destId="{C983AA46-08E4-7344-9A28-EDB34F97AD3B}" srcOrd="1" destOrd="0" presId="urn:microsoft.com/office/officeart/2005/8/layout/lProcess2"/>
    <dgm:cxn modelId="{AA6A524F-51C5-CA44-98DE-146BAE4D99AD}" type="presParOf" srcId="{59C0777B-87B4-4E4F-8785-775AE96287CA}" destId="{FC47A111-396B-4A43-8C51-43743E13F5C2}" srcOrd="2" destOrd="0" presId="urn:microsoft.com/office/officeart/2005/8/layout/lProcess2"/>
    <dgm:cxn modelId="{4055D65C-9F86-5543-86FC-2255F5AEA662}" type="presParOf" srcId="{59C0777B-87B4-4E4F-8785-775AE96287CA}" destId="{89132153-1A76-2143-AE44-637A57F8A7C3}" srcOrd="3" destOrd="0" presId="urn:microsoft.com/office/officeart/2005/8/layout/lProcess2"/>
    <dgm:cxn modelId="{643DA336-700D-A84F-BD0E-258D171697B1}" type="presParOf" srcId="{59C0777B-87B4-4E4F-8785-775AE96287CA}" destId="{30DC4A8D-3FB8-8A49-84CE-C49569E3A131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FC5A47F0-5814-4467-8F70-7593C78F5F6A}">
      <dgm:prSet phldrT="[Text]" custT="1"/>
      <dgm:spPr/>
      <dgm:t>
        <a:bodyPr/>
        <a:lstStyle/>
        <a:p>
          <a:r>
            <a:rPr lang="en-GB" sz="2000" dirty="0"/>
            <a:t>Outcomes</a:t>
          </a:r>
        </a:p>
      </dgm:t>
    </dgm:pt>
    <dgm:pt modelId="{99C6FFBE-9B7C-4394-9394-7EF863BF595D}" type="parTrans" cxnId="{E7632E83-D255-424F-B0CD-925E15894F9C}">
      <dgm:prSet/>
      <dgm:spPr/>
      <dgm:t>
        <a:bodyPr/>
        <a:lstStyle/>
        <a:p>
          <a:endParaRPr lang="en-GB"/>
        </a:p>
      </dgm:t>
    </dgm:pt>
    <dgm:pt modelId="{7CE1E04C-EA4E-4570-82AA-66D6942E151E}" type="sibTrans" cxnId="{E7632E83-D255-424F-B0CD-925E15894F9C}">
      <dgm:prSet/>
      <dgm:spPr/>
      <dgm:t>
        <a:bodyPr/>
        <a:lstStyle/>
        <a:p>
          <a:endParaRPr lang="en-GB"/>
        </a:p>
      </dgm:t>
    </dgm:pt>
    <dgm:pt modelId="{1A764EDA-3BA5-4670-8DC1-134EC9BD7488}">
      <dgm:prSet custT="1"/>
      <dgm:spPr/>
      <dgm:t>
        <a:bodyPr/>
        <a:lstStyle/>
        <a:p>
          <a:r>
            <a:rPr lang="en-GB" sz="2000" dirty="0"/>
            <a:t>Goals</a:t>
          </a:r>
        </a:p>
      </dgm:t>
    </dgm:pt>
    <dgm:pt modelId="{7B8F600B-D06B-4843-B63F-D351DDE50340}" type="parTrans" cxnId="{23133EC2-5752-40EC-9E34-9ED03D7CB16A}">
      <dgm:prSet/>
      <dgm:spPr/>
      <dgm:t>
        <a:bodyPr/>
        <a:lstStyle/>
        <a:p>
          <a:endParaRPr lang="en-GB"/>
        </a:p>
      </dgm:t>
    </dgm:pt>
    <dgm:pt modelId="{1C5C4E1E-D43C-4EF6-9AD9-F37C7F59C2E0}" type="sibTrans" cxnId="{23133EC2-5752-40EC-9E34-9ED03D7CB16A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AFEE452B-B523-4C2F-AB6A-80FEBE15E542}">
      <dgm:prSet custT="1"/>
      <dgm:spPr/>
      <dgm:t>
        <a:bodyPr/>
        <a:lstStyle/>
        <a:p>
          <a:r>
            <a:rPr lang="en-GB" sz="2000" dirty="0"/>
            <a:t>Findings</a:t>
          </a:r>
        </a:p>
      </dgm:t>
    </dgm:pt>
    <dgm:pt modelId="{C3551B23-03D3-4C13-B671-10D32BC0CDAC}" type="parTrans" cxnId="{BC8F82FE-534B-4AA2-9B91-177B5EB2FCF2}">
      <dgm:prSet/>
      <dgm:spPr/>
      <dgm:t>
        <a:bodyPr/>
        <a:lstStyle/>
        <a:p>
          <a:endParaRPr lang="en-GB"/>
        </a:p>
      </dgm:t>
    </dgm:pt>
    <dgm:pt modelId="{3D56023D-C287-4C0E-AE0C-3662665EACC7}" type="sibTrans" cxnId="{BC8F82FE-534B-4AA2-9B91-177B5EB2FCF2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6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5"/>
      <dgm:spPr/>
    </dgm:pt>
    <dgm:pt modelId="{00FCAEF9-5CA3-4CEC-B356-3B670926EA3A}" type="pres">
      <dgm:prSet presAssocID="{9AF8F45C-A458-4737-88A6-108FFBABB94C}" presName="connectorText" presStyleLbl="sibTrans2D1" presStyleIdx="0" presStyleCnt="5"/>
      <dgm:spPr/>
    </dgm:pt>
    <dgm:pt modelId="{37E6C28D-81FB-4EE6-B1CF-E16FB97ED9DD}" type="pres">
      <dgm:prSet presAssocID="{680E1C43-8A54-4513-85B9-DFEF32F271A8}" presName="node" presStyleLbl="node1" presStyleIdx="1" presStyleCnt="6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5"/>
      <dgm:spPr/>
    </dgm:pt>
    <dgm:pt modelId="{6E32DF04-72D2-4182-8D2E-14F3D384906F}" type="pres">
      <dgm:prSet presAssocID="{10560728-E38B-4EAA-87C4-997E10AE7825}" presName="connectorText" presStyleLbl="sibTrans2D1" presStyleIdx="1" presStyleCnt="5"/>
      <dgm:spPr/>
    </dgm:pt>
    <dgm:pt modelId="{986D2390-71EC-46D0-9B4E-2E47DD9E4AD4}" type="pres">
      <dgm:prSet presAssocID="{059AA6AF-5FE1-4EC1-9CC5-7E5517090C72}" presName="node" presStyleLbl="node1" presStyleIdx="2" presStyleCnt="6">
        <dgm:presLayoutVars>
          <dgm:bulletEnabled val="1"/>
        </dgm:presLayoutVars>
      </dgm:prSet>
      <dgm:spPr/>
    </dgm:pt>
    <dgm:pt modelId="{F262D0EF-B9E8-46DE-B64E-645F8CBFD967}" type="pres">
      <dgm:prSet presAssocID="{39EE9304-1DFE-4EBE-8ECE-C59B7967EFCF}" presName="sibTrans" presStyleLbl="sibTrans2D1" presStyleIdx="2" presStyleCnt="5"/>
      <dgm:spPr/>
    </dgm:pt>
    <dgm:pt modelId="{6185E20B-057D-4B8F-8CF5-E3B1C886ADC8}" type="pres">
      <dgm:prSet presAssocID="{39EE9304-1DFE-4EBE-8ECE-C59B7967EFCF}" presName="connectorText" presStyleLbl="sibTrans2D1" presStyleIdx="2" presStyleCnt="5"/>
      <dgm:spPr/>
    </dgm:pt>
    <dgm:pt modelId="{429D7088-653B-4516-9846-8ED8A31D3E03}" type="pres">
      <dgm:prSet presAssocID="{FC5A47F0-5814-4467-8F70-7593C78F5F6A}" presName="node" presStyleLbl="node1" presStyleIdx="3" presStyleCnt="6">
        <dgm:presLayoutVars>
          <dgm:bulletEnabled val="1"/>
        </dgm:presLayoutVars>
      </dgm:prSet>
      <dgm:spPr/>
    </dgm:pt>
    <dgm:pt modelId="{A4626167-158E-4303-AA28-DD9142076AE0}" type="pres">
      <dgm:prSet presAssocID="{7CE1E04C-EA4E-4570-82AA-66D6942E151E}" presName="sibTrans" presStyleLbl="sibTrans2D1" presStyleIdx="3" presStyleCnt="5"/>
      <dgm:spPr/>
    </dgm:pt>
    <dgm:pt modelId="{31B50DF6-EE0B-4E65-98E8-6E4C0589943E}" type="pres">
      <dgm:prSet presAssocID="{7CE1E04C-EA4E-4570-82AA-66D6942E151E}" presName="connectorText" presStyleLbl="sibTrans2D1" presStyleIdx="3" presStyleCnt="5"/>
      <dgm:spPr/>
    </dgm:pt>
    <dgm:pt modelId="{CB04ADD7-E847-4B12-A873-A171DB4DB32E}" type="pres">
      <dgm:prSet presAssocID="{1A764EDA-3BA5-4670-8DC1-134EC9BD7488}" presName="node" presStyleLbl="node1" presStyleIdx="4" presStyleCnt="6">
        <dgm:presLayoutVars>
          <dgm:bulletEnabled val="1"/>
        </dgm:presLayoutVars>
      </dgm:prSet>
      <dgm:spPr/>
    </dgm:pt>
    <dgm:pt modelId="{5727C7C9-F617-4672-9ECB-F281D632B680}" type="pres">
      <dgm:prSet presAssocID="{1C5C4E1E-D43C-4EF6-9AD9-F37C7F59C2E0}" presName="sibTrans" presStyleLbl="sibTrans2D1" presStyleIdx="4" presStyleCnt="5"/>
      <dgm:spPr/>
    </dgm:pt>
    <dgm:pt modelId="{F4BFCEC8-5529-421A-8BDC-DB01EC65C5AF}" type="pres">
      <dgm:prSet presAssocID="{1C5C4E1E-D43C-4EF6-9AD9-F37C7F59C2E0}" presName="connectorText" presStyleLbl="sibTrans2D1" presStyleIdx="4" presStyleCnt="5"/>
      <dgm:spPr/>
    </dgm:pt>
    <dgm:pt modelId="{8146770D-B8CE-48A2-8154-C3C5EFAAFE39}" type="pres">
      <dgm:prSet presAssocID="{AFEE452B-B523-4C2F-AB6A-80FEBE15E542}" presName="node" presStyleLbl="node1" presStyleIdx="5" presStyleCnt="6">
        <dgm:presLayoutVars>
          <dgm:bulletEnabled val="1"/>
        </dgm:presLayoutVars>
      </dgm:prSet>
      <dgm:spPr/>
    </dgm:pt>
  </dgm:ptLst>
  <dgm:cxnLst>
    <dgm:cxn modelId="{710A410A-28F3-442E-A176-A2A50D5FA15C}" type="presOf" srcId="{39EE9304-1DFE-4EBE-8ECE-C59B7967EFCF}" destId="{F262D0EF-B9E8-46DE-B64E-645F8CBFD967}" srcOrd="0" destOrd="0" presId="urn:microsoft.com/office/officeart/2005/8/layout/process2"/>
    <dgm:cxn modelId="{198CC30D-B519-486D-AC5D-9E32F6726DCE}" type="presOf" srcId="{1C5C4E1E-D43C-4EF6-9AD9-F37C7F59C2E0}" destId="{5727C7C9-F617-4672-9ECB-F281D632B680}" srcOrd="0" destOrd="0" presId="urn:microsoft.com/office/officeart/2005/8/layout/process2"/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6AACD720-0365-4C92-8530-63D7636486FA}" type="presOf" srcId="{39EE9304-1DFE-4EBE-8ECE-C59B7967EFCF}" destId="{6185E20B-057D-4B8F-8CF5-E3B1C886ADC8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0AD21F28-9420-4A6C-8B6B-9D1648E7C566}" type="presOf" srcId="{1A764EDA-3BA5-4670-8DC1-134EC9BD7488}" destId="{CB04ADD7-E847-4B12-A873-A171DB4DB32E}" srcOrd="0" destOrd="0" presId="urn:microsoft.com/office/officeart/2005/8/layout/process2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93DDEB3C-ABA2-48B4-9324-8E82A2636BEE}" type="presOf" srcId="{7CE1E04C-EA4E-4570-82AA-66D6942E151E}" destId="{A4626167-158E-4303-AA28-DD9142076AE0}" srcOrd="0" destOrd="0" presId="urn:microsoft.com/office/officeart/2005/8/layout/process2"/>
    <dgm:cxn modelId="{D4859E59-3100-4B35-9649-35D6C1F8855C}" type="presOf" srcId="{7CE1E04C-EA4E-4570-82AA-66D6942E151E}" destId="{31B50DF6-EE0B-4E65-98E8-6E4C0589943E}" srcOrd="1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E7632E83-D255-424F-B0CD-925E15894F9C}" srcId="{32A2F2A0-EE42-410B-BE51-4E1A5158321D}" destId="{FC5A47F0-5814-4467-8F70-7593C78F5F6A}" srcOrd="3" destOrd="0" parTransId="{99C6FFBE-9B7C-4394-9394-7EF863BF595D}" sibTransId="{7CE1E04C-EA4E-4570-82AA-66D6942E151E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558A3BA2-5FE5-46CC-930E-1CEE7B4B4659}" type="presOf" srcId="{FC5A47F0-5814-4467-8F70-7593C78F5F6A}" destId="{429D7088-653B-4516-9846-8ED8A31D3E03}" srcOrd="0" destOrd="0" presId="urn:microsoft.com/office/officeart/2005/8/layout/process2"/>
    <dgm:cxn modelId="{23133EC2-5752-40EC-9E34-9ED03D7CB16A}" srcId="{32A2F2A0-EE42-410B-BE51-4E1A5158321D}" destId="{1A764EDA-3BA5-4670-8DC1-134EC9BD7488}" srcOrd="4" destOrd="0" parTransId="{7B8F600B-D06B-4843-B63F-D351DDE50340}" sibTransId="{1C5C4E1E-D43C-4EF6-9AD9-F37C7F59C2E0}"/>
    <dgm:cxn modelId="{6DAEFBC9-2ED8-4C71-93AE-1D619DEAC1CD}" type="presOf" srcId="{AFEE452B-B523-4C2F-AB6A-80FEBE15E542}" destId="{8146770D-B8CE-48A2-8154-C3C5EFAAFE39}" srcOrd="0" destOrd="0" presId="urn:microsoft.com/office/officeart/2005/8/layout/process2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B1D155E6-95D9-4940-92A5-5F1187C94A6C}" type="presOf" srcId="{1C5C4E1E-D43C-4EF6-9AD9-F37C7F59C2E0}" destId="{F4BFCEC8-5529-421A-8BDC-DB01EC65C5AF}" srcOrd="1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BC8F82FE-534B-4AA2-9B91-177B5EB2FCF2}" srcId="{32A2F2A0-EE42-410B-BE51-4E1A5158321D}" destId="{AFEE452B-B523-4C2F-AB6A-80FEBE15E542}" srcOrd="5" destOrd="0" parTransId="{C3551B23-03D3-4C13-B671-10D32BC0CDAC}" sibTransId="{3D56023D-C287-4C0E-AE0C-3662665EACC7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  <dgm:cxn modelId="{7C3F1281-3C32-4830-9BB5-A63CB6B48173}" type="presParOf" srcId="{1FBEDE3C-3E9C-417A-A350-2EC2C9BC9B45}" destId="{F262D0EF-B9E8-46DE-B64E-645F8CBFD967}" srcOrd="5" destOrd="0" presId="urn:microsoft.com/office/officeart/2005/8/layout/process2"/>
    <dgm:cxn modelId="{A5587CDE-F992-49C6-9891-9699A35F89B8}" type="presParOf" srcId="{F262D0EF-B9E8-46DE-B64E-645F8CBFD967}" destId="{6185E20B-057D-4B8F-8CF5-E3B1C886ADC8}" srcOrd="0" destOrd="0" presId="urn:microsoft.com/office/officeart/2005/8/layout/process2"/>
    <dgm:cxn modelId="{6D7CDE3E-18D1-4D3F-AACC-69226EC7BF69}" type="presParOf" srcId="{1FBEDE3C-3E9C-417A-A350-2EC2C9BC9B45}" destId="{429D7088-653B-4516-9846-8ED8A31D3E03}" srcOrd="6" destOrd="0" presId="urn:microsoft.com/office/officeart/2005/8/layout/process2"/>
    <dgm:cxn modelId="{0B0F5401-6F34-45AA-A26A-CC3C9283900E}" type="presParOf" srcId="{1FBEDE3C-3E9C-417A-A350-2EC2C9BC9B45}" destId="{A4626167-158E-4303-AA28-DD9142076AE0}" srcOrd="7" destOrd="0" presId="urn:microsoft.com/office/officeart/2005/8/layout/process2"/>
    <dgm:cxn modelId="{16A86F1E-AE37-44F7-AF6F-1C8D55A7859F}" type="presParOf" srcId="{A4626167-158E-4303-AA28-DD9142076AE0}" destId="{31B50DF6-EE0B-4E65-98E8-6E4C0589943E}" srcOrd="0" destOrd="0" presId="urn:microsoft.com/office/officeart/2005/8/layout/process2"/>
    <dgm:cxn modelId="{62C38B99-73AC-4E35-815F-4867ADEB926C}" type="presParOf" srcId="{1FBEDE3C-3E9C-417A-A350-2EC2C9BC9B45}" destId="{CB04ADD7-E847-4B12-A873-A171DB4DB32E}" srcOrd="8" destOrd="0" presId="urn:microsoft.com/office/officeart/2005/8/layout/process2"/>
    <dgm:cxn modelId="{50DB9E13-7743-4E74-8595-2C5DA3FF1B56}" type="presParOf" srcId="{1FBEDE3C-3E9C-417A-A350-2EC2C9BC9B45}" destId="{5727C7C9-F617-4672-9ECB-F281D632B680}" srcOrd="9" destOrd="0" presId="urn:microsoft.com/office/officeart/2005/8/layout/process2"/>
    <dgm:cxn modelId="{0A57469A-2054-42DC-AE59-C9721C4616A5}" type="presParOf" srcId="{5727C7C9-F617-4672-9ECB-F281D632B680}" destId="{F4BFCEC8-5529-421A-8BDC-DB01EC65C5AF}" srcOrd="0" destOrd="0" presId="urn:microsoft.com/office/officeart/2005/8/layout/process2"/>
    <dgm:cxn modelId="{FF508DEA-03C9-4B71-B4F8-C5343CD97C46}" type="presParOf" srcId="{1FBEDE3C-3E9C-417A-A350-2EC2C9BC9B45}" destId="{8146770D-B8CE-48A2-8154-C3C5EFAAFE39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FC5A47F0-5814-4467-8F70-7593C78F5F6A}">
      <dgm:prSet phldrT="[Text]" custT="1"/>
      <dgm:spPr/>
      <dgm:t>
        <a:bodyPr/>
        <a:lstStyle/>
        <a:p>
          <a:r>
            <a:rPr lang="en-GB" sz="2000" dirty="0"/>
            <a:t>Outcomes</a:t>
          </a:r>
        </a:p>
      </dgm:t>
    </dgm:pt>
    <dgm:pt modelId="{99C6FFBE-9B7C-4394-9394-7EF863BF595D}" type="parTrans" cxnId="{E7632E83-D255-424F-B0CD-925E15894F9C}">
      <dgm:prSet/>
      <dgm:spPr/>
      <dgm:t>
        <a:bodyPr/>
        <a:lstStyle/>
        <a:p>
          <a:endParaRPr lang="en-GB"/>
        </a:p>
      </dgm:t>
    </dgm:pt>
    <dgm:pt modelId="{7CE1E04C-EA4E-4570-82AA-66D6942E151E}" type="sibTrans" cxnId="{E7632E83-D255-424F-B0CD-925E15894F9C}">
      <dgm:prSet/>
      <dgm:spPr/>
      <dgm:t>
        <a:bodyPr/>
        <a:lstStyle/>
        <a:p>
          <a:endParaRPr lang="en-GB"/>
        </a:p>
      </dgm:t>
    </dgm:pt>
    <dgm:pt modelId="{1A764EDA-3BA5-4670-8DC1-134EC9BD7488}">
      <dgm:prSet custT="1"/>
      <dgm:spPr/>
      <dgm:t>
        <a:bodyPr/>
        <a:lstStyle/>
        <a:p>
          <a:r>
            <a:rPr lang="en-GB" sz="2000" dirty="0"/>
            <a:t>Goals</a:t>
          </a:r>
        </a:p>
      </dgm:t>
    </dgm:pt>
    <dgm:pt modelId="{7B8F600B-D06B-4843-B63F-D351DDE50340}" type="parTrans" cxnId="{23133EC2-5752-40EC-9E34-9ED03D7CB16A}">
      <dgm:prSet/>
      <dgm:spPr/>
      <dgm:t>
        <a:bodyPr/>
        <a:lstStyle/>
        <a:p>
          <a:endParaRPr lang="en-GB"/>
        </a:p>
      </dgm:t>
    </dgm:pt>
    <dgm:pt modelId="{1C5C4E1E-D43C-4EF6-9AD9-F37C7F59C2E0}" type="sibTrans" cxnId="{23133EC2-5752-40EC-9E34-9ED03D7CB16A}">
      <dgm:prSet/>
      <dgm:spPr/>
      <dgm:t>
        <a:bodyPr/>
        <a:lstStyle/>
        <a:p>
          <a:endParaRPr lang="en-GB"/>
        </a:p>
      </dgm:t>
    </dgm:pt>
    <dgm:pt modelId="{ACA25F97-3B55-4F2D-8ACE-90E4DDDE3801}">
      <dgm:prSet custT="1"/>
      <dgm:spPr/>
      <dgm:t>
        <a:bodyPr/>
        <a:lstStyle/>
        <a:p>
          <a:r>
            <a:rPr lang="en-GB" sz="2000" dirty="0"/>
            <a:t>Then What…</a:t>
          </a:r>
        </a:p>
      </dgm:t>
    </dgm:pt>
    <dgm:pt modelId="{9F2023C3-6834-4A00-8575-4B5BA4F95F33}" type="parTrans" cxnId="{98B0FE4F-2B97-475A-9AD5-B51E8B126FC0}">
      <dgm:prSet/>
      <dgm:spPr/>
      <dgm:t>
        <a:bodyPr/>
        <a:lstStyle/>
        <a:p>
          <a:endParaRPr lang="en-GB"/>
        </a:p>
      </dgm:t>
    </dgm:pt>
    <dgm:pt modelId="{7F7031E5-3C95-43B5-A1CF-C2FCD36381D7}" type="sibTrans" cxnId="{98B0FE4F-2B97-475A-9AD5-B51E8B126FC0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AFEE452B-B523-4C2F-AB6A-80FEBE15E542}">
      <dgm:prSet custT="1"/>
      <dgm:spPr/>
      <dgm:t>
        <a:bodyPr/>
        <a:lstStyle/>
        <a:p>
          <a:r>
            <a:rPr lang="en-GB" sz="2000" dirty="0"/>
            <a:t>Findings</a:t>
          </a:r>
        </a:p>
      </dgm:t>
    </dgm:pt>
    <dgm:pt modelId="{C3551B23-03D3-4C13-B671-10D32BC0CDAC}" type="parTrans" cxnId="{BC8F82FE-534B-4AA2-9B91-177B5EB2FCF2}">
      <dgm:prSet/>
      <dgm:spPr/>
      <dgm:t>
        <a:bodyPr/>
        <a:lstStyle/>
        <a:p>
          <a:endParaRPr lang="en-GB"/>
        </a:p>
      </dgm:t>
    </dgm:pt>
    <dgm:pt modelId="{3D56023D-C287-4C0E-AE0C-3662665EACC7}" type="sibTrans" cxnId="{BC8F82FE-534B-4AA2-9B91-177B5EB2FCF2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7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6"/>
      <dgm:spPr/>
    </dgm:pt>
    <dgm:pt modelId="{00FCAEF9-5CA3-4CEC-B356-3B670926EA3A}" type="pres">
      <dgm:prSet presAssocID="{9AF8F45C-A458-4737-88A6-108FFBABB94C}" presName="connectorText" presStyleLbl="sibTrans2D1" presStyleIdx="0" presStyleCnt="6"/>
      <dgm:spPr/>
    </dgm:pt>
    <dgm:pt modelId="{37E6C28D-81FB-4EE6-B1CF-E16FB97ED9DD}" type="pres">
      <dgm:prSet presAssocID="{680E1C43-8A54-4513-85B9-DFEF32F271A8}" presName="node" presStyleLbl="node1" presStyleIdx="1" presStyleCnt="7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6"/>
      <dgm:spPr/>
    </dgm:pt>
    <dgm:pt modelId="{6E32DF04-72D2-4182-8D2E-14F3D384906F}" type="pres">
      <dgm:prSet presAssocID="{10560728-E38B-4EAA-87C4-997E10AE7825}" presName="connectorText" presStyleLbl="sibTrans2D1" presStyleIdx="1" presStyleCnt="6"/>
      <dgm:spPr/>
    </dgm:pt>
    <dgm:pt modelId="{986D2390-71EC-46D0-9B4E-2E47DD9E4AD4}" type="pres">
      <dgm:prSet presAssocID="{059AA6AF-5FE1-4EC1-9CC5-7E5517090C72}" presName="node" presStyleLbl="node1" presStyleIdx="2" presStyleCnt="7">
        <dgm:presLayoutVars>
          <dgm:bulletEnabled val="1"/>
        </dgm:presLayoutVars>
      </dgm:prSet>
      <dgm:spPr/>
    </dgm:pt>
    <dgm:pt modelId="{F262D0EF-B9E8-46DE-B64E-645F8CBFD967}" type="pres">
      <dgm:prSet presAssocID="{39EE9304-1DFE-4EBE-8ECE-C59B7967EFCF}" presName="sibTrans" presStyleLbl="sibTrans2D1" presStyleIdx="2" presStyleCnt="6"/>
      <dgm:spPr/>
    </dgm:pt>
    <dgm:pt modelId="{6185E20B-057D-4B8F-8CF5-E3B1C886ADC8}" type="pres">
      <dgm:prSet presAssocID="{39EE9304-1DFE-4EBE-8ECE-C59B7967EFCF}" presName="connectorText" presStyleLbl="sibTrans2D1" presStyleIdx="2" presStyleCnt="6"/>
      <dgm:spPr/>
    </dgm:pt>
    <dgm:pt modelId="{429D7088-653B-4516-9846-8ED8A31D3E03}" type="pres">
      <dgm:prSet presAssocID="{FC5A47F0-5814-4467-8F70-7593C78F5F6A}" presName="node" presStyleLbl="node1" presStyleIdx="3" presStyleCnt="7">
        <dgm:presLayoutVars>
          <dgm:bulletEnabled val="1"/>
        </dgm:presLayoutVars>
      </dgm:prSet>
      <dgm:spPr/>
    </dgm:pt>
    <dgm:pt modelId="{A4626167-158E-4303-AA28-DD9142076AE0}" type="pres">
      <dgm:prSet presAssocID="{7CE1E04C-EA4E-4570-82AA-66D6942E151E}" presName="sibTrans" presStyleLbl="sibTrans2D1" presStyleIdx="3" presStyleCnt="6"/>
      <dgm:spPr/>
    </dgm:pt>
    <dgm:pt modelId="{31B50DF6-EE0B-4E65-98E8-6E4C0589943E}" type="pres">
      <dgm:prSet presAssocID="{7CE1E04C-EA4E-4570-82AA-66D6942E151E}" presName="connectorText" presStyleLbl="sibTrans2D1" presStyleIdx="3" presStyleCnt="6"/>
      <dgm:spPr/>
    </dgm:pt>
    <dgm:pt modelId="{CB04ADD7-E847-4B12-A873-A171DB4DB32E}" type="pres">
      <dgm:prSet presAssocID="{1A764EDA-3BA5-4670-8DC1-134EC9BD7488}" presName="node" presStyleLbl="node1" presStyleIdx="4" presStyleCnt="7">
        <dgm:presLayoutVars>
          <dgm:bulletEnabled val="1"/>
        </dgm:presLayoutVars>
      </dgm:prSet>
      <dgm:spPr/>
    </dgm:pt>
    <dgm:pt modelId="{5727C7C9-F617-4672-9ECB-F281D632B680}" type="pres">
      <dgm:prSet presAssocID="{1C5C4E1E-D43C-4EF6-9AD9-F37C7F59C2E0}" presName="sibTrans" presStyleLbl="sibTrans2D1" presStyleIdx="4" presStyleCnt="6"/>
      <dgm:spPr/>
    </dgm:pt>
    <dgm:pt modelId="{F4BFCEC8-5529-421A-8BDC-DB01EC65C5AF}" type="pres">
      <dgm:prSet presAssocID="{1C5C4E1E-D43C-4EF6-9AD9-F37C7F59C2E0}" presName="connectorText" presStyleLbl="sibTrans2D1" presStyleIdx="4" presStyleCnt="6"/>
      <dgm:spPr/>
    </dgm:pt>
    <dgm:pt modelId="{8146770D-B8CE-48A2-8154-C3C5EFAAFE39}" type="pres">
      <dgm:prSet presAssocID="{AFEE452B-B523-4C2F-AB6A-80FEBE15E542}" presName="node" presStyleLbl="node1" presStyleIdx="5" presStyleCnt="7">
        <dgm:presLayoutVars>
          <dgm:bulletEnabled val="1"/>
        </dgm:presLayoutVars>
      </dgm:prSet>
      <dgm:spPr/>
    </dgm:pt>
    <dgm:pt modelId="{23265021-E86B-49D9-B574-3B1E7BE408E1}" type="pres">
      <dgm:prSet presAssocID="{3D56023D-C287-4C0E-AE0C-3662665EACC7}" presName="sibTrans" presStyleLbl="sibTrans2D1" presStyleIdx="5" presStyleCnt="6"/>
      <dgm:spPr/>
    </dgm:pt>
    <dgm:pt modelId="{11FA00AF-1891-4389-A1E8-E33A8234C912}" type="pres">
      <dgm:prSet presAssocID="{3D56023D-C287-4C0E-AE0C-3662665EACC7}" presName="connectorText" presStyleLbl="sibTrans2D1" presStyleIdx="5" presStyleCnt="6"/>
      <dgm:spPr/>
    </dgm:pt>
    <dgm:pt modelId="{37507D39-4AD3-432B-ABFE-943E885EA69F}" type="pres">
      <dgm:prSet presAssocID="{ACA25F97-3B55-4F2D-8ACE-90E4DDDE3801}" presName="node" presStyleLbl="node1" presStyleIdx="6" presStyleCnt="7">
        <dgm:presLayoutVars>
          <dgm:bulletEnabled val="1"/>
        </dgm:presLayoutVars>
      </dgm:prSet>
      <dgm:spPr/>
    </dgm:pt>
  </dgm:ptLst>
  <dgm:cxnLst>
    <dgm:cxn modelId="{710A410A-28F3-442E-A176-A2A50D5FA15C}" type="presOf" srcId="{39EE9304-1DFE-4EBE-8ECE-C59B7967EFCF}" destId="{F262D0EF-B9E8-46DE-B64E-645F8CBFD967}" srcOrd="0" destOrd="0" presId="urn:microsoft.com/office/officeart/2005/8/layout/process2"/>
    <dgm:cxn modelId="{198CC30D-B519-486D-AC5D-9E32F6726DCE}" type="presOf" srcId="{1C5C4E1E-D43C-4EF6-9AD9-F37C7F59C2E0}" destId="{5727C7C9-F617-4672-9ECB-F281D632B680}" srcOrd="0" destOrd="0" presId="urn:microsoft.com/office/officeart/2005/8/layout/process2"/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17C7E410-DAAA-4C03-85E5-DBD8D109D0AF}" type="presOf" srcId="{ACA25F97-3B55-4F2D-8ACE-90E4DDDE3801}" destId="{37507D39-4AD3-432B-ABFE-943E885EA69F}" srcOrd="0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6AACD720-0365-4C92-8530-63D7636486FA}" type="presOf" srcId="{39EE9304-1DFE-4EBE-8ECE-C59B7967EFCF}" destId="{6185E20B-057D-4B8F-8CF5-E3B1C886ADC8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0AD21F28-9420-4A6C-8B6B-9D1648E7C566}" type="presOf" srcId="{1A764EDA-3BA5-4670-8DC1-134EC9BD7488}" destId="{CB04ADD7-E847-4B12-A873-A171DB4DB32E}" srcOrd="0" destOrd="0" presId="urn:microsoft.com/office/officeart/2005/8/layout/process2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93DDEB3C-ABA2-48B4-9324-8E82A2636BEE}" type="presOf" srcId="{7CE1E04C-EA4E-4570-82AA-66D6942E151E}" destId="{A4626167-158E-4303-AA28-DD9142076AE0}" srcOrd="0" destOrd="0" presId="urn:microsoft.com/office/officeart/2005/8/layout/process2"/>
    <dgm:cxn modelId="{41319440-B10F-411B-939A-D47D4D046F3F}" type="presOf" srcId="{3D56023D-C287-4C0E-AE0C-3662665EACC7}" destId="{11FA00AF-1891-4389-A1E8-E33A8234C912}" srcOrd="1" destOrd="0" presId="urn:microsoft.com/office/officeart/2005/8/layout/process2"/>
    <dgm:cxn modelId="{98B0FE4F-2B97-475A-9AD5-B51E8B126FC0}" srcId="{32A2F2A0-EE42-410B-BE51-4E1A5158321D}" destId="{ACA25F97-3B55-4F2D-8ACE-90E4DDDE3801}" srcOrd="6" destOrd="0" parTransId="{9F2023C3-6834-4A00-8575-4B5BA4F95F33}" sibTransId="{7F7031E5-3C95-43B5-A1CF-C2FCD36381D7}"/>
    <dgm:cxn modelId="{D4859E59-3100-4B35-9649-35D6C1F8855C}" type="presOf" srcId="{7CE1E04C-EA4E-4570-82AA-66D6942E151E}" destId="{31B50DF6-EE0B-4E65-98E8-6E4C0589943E}" srcOrd="1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65F8567D-5831-45E9-AE02-DD671877D3FA}" type="presOf" srcId="{3D56023D-C287-4C0E-AE0C-3662665EACC7}" destId="{23265021-E86B-49D9-B574-3B1E7BE408E1}" srcOrd="0" destOrd="0" presId="urn:microsoft.com/office/officeart/2005/8/layout/process2"/>
    <dgm:cxn modelId="{E7632E83-D255-424F-B0CD-925E15894F9C}" srcId="{32A2F2A0-EE42-410B-BE51-4E1A5158321D}" destId="{FC5A47F0-5814-4467-8F70-7593C78F5F6A}" srcOrd="3" destOrd="0" parTransId="{99C6FFBE-9B7C-4394-9394-7EF863BF595D}" sibTransId="{7CE1E04C-EA4E-4570-82AA-66D6942E151E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558A3BA2-5FE5-46CC-930E-1CEE7B4B4659}" type="presOf" srcId="{FC5A47F0-5814-4467-8F70-7593C78F5F6A}" destId="{429D7088-653B-4516-9846-8ED8A31D3E03}" srcOrd="0" destOrd="0" presId="urn:microsoft.com/office/officeart/2005/8/layout/process2"/>
    <dgm:cxn modelId="{23133EC2-5752-40EC-9E34-9ED03D7CB16A}" srcId="{32A2F2A0-EE42-410B-BE51-4E1A5158321D}" destId="{1A764EDA-3BA5-4670-8DC1-134EC9BD7488}" srcOrd="4" destOrd="0" parTransId="{7B8F600B-D06B-4843-B63F-D351DDE50340}" sibTransId="{1C5C4E1E-D43C-4EF6-9AD9-F37C7F59C2E0}"/>
    <dgm:cxn modelId="{6DAEFBC9-2ED8-4C71-93AE-1D619DEAC1CD}" type="presOf" srcId="{AFEE452B-B523-4C2F-AB6A-80FEBE15E542}" destId="{8146770D-B8CE-48A2-8154-C3C5EFAAFE39}" srcOrd="0" destOrd="0" presId="urn:microsoft.com/office/officeart/2005/8/layout/process2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B1D155E6-95D9-4940-92A5-5F1187C94A6C}" type="presOf" srcId="{1C5C4E1E-D43C-4EF6-9AD9-F37C7F59C2E0}" destId="{F4BFCEC8-5529-421A-8BDC-DB01EC65C5AF}" srcOrd="1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BC8F82FE-534B-4AA2-9B91-177B5EB2FCF2}" srcId="{32A2F2A0-EE42-410B-BE51-4E1A5158321D}" destId="{AFEE452B-B523-4C2F-AB6A-80FEBE15E542}" srcOrd="5" destOrd="0" parTransId="{C3551B23-03D3-4C13-B671-10D32BC0CDAC}" sibTransId="{3D56023D-C287-4C0E-AE0C-3662665EACC7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  <dgm:cxn modelId="{7C3F1281-3C32-4830-9BB5-A63CB6B48173}" type="presParOf" srcId="{1FBEDE3C-3E9C-417A-A350-2EC2C9BC9B45}" destId="{F262D0EF-B9E8-46DE-B64E-645F8CBFD967}" srcOrd="5" destOrd="0" presId="urn:microsoft.com/office/officeart/2005/8/layout/process2"/>
    <dgm:cxn modelId="{A5587CDE-F992-49C6-9891-9699A35F89B8}" type="presParOf" srcId="{F262D0EF-B9E8-46DE-B64E-645F8CBFD967}" destId="{6185E20B-057D-4B8F-8CF5-E3B1C886ADC8}" srcOrd="0" destOrd="0" presId="urn:microsoft.com/office/officeart/2005/8/layout/process2"/>
    <dgm:cxn modelId="{6D7CDE3E-18D1-4D3F-AACC-69226EC7BF69}" type="presParOf" srcId="{1FBEDE3C-3E9C-417A-A350-2EC2C9BC9B45}" destId="{429D7088-653B-4516-9846-8ED8A31D3E03}" srcOrd="6" destOrd="0" presId="urn:microsoft.com/office/officeart/2005/8/layout/process2"/>
    <dgm:cxn modelId="{0B0F5401-6F34-45AA-A26A-CC3C9283900E}" type="presParOf" srcId="{1FBEDE3C-3E9C-417A-A350-2EC2C9BC9B45}" destId="{A4626167-158E-4303-AA28-DD9142076AE0}" srcOrd="7" destOrd="0" presId="urn:microsoft.com/office/officeart/2005/8/layout/process2"/>
    <dgm:cxn modelId="{16A86F1E-AE37-44F7-AF6F-1C8D55A7859F}" type="presParOf" srcId="{A4626167-158E-4303-AA28-DD9142076AE0}" destId="{31B50DF6-EE0B-4E65-98E8-6E4C0589943E}" srcOrd="0" destOrd="0" presId="urn:microsoft.com/office/officeart/2005/8/layout/process2"/>
    <dgm:cxn modelId="{62C38B99-73AC-4E35-815F-4867ADEB926C}" type="presParOf" srcId="{1FBEDE3C-3E9C-417A-A350-2EC2C9BC9B45}" destId="{CB04ADD7-E847-4B12-A873-A171DB4DB32E}" srcOrd="8" destOrd="0" presId="urn:microsoft.com/office/officeart/2005/8/layout/process2"/>
    <dgm:cxn modelId="{50DB9E13-7743-4E74-8595-2C5DA3FF1B56}" type="presParOf" srcId="{1FBEDE3C-3E9C-417A-A350-2EC2C9BC9B45}" destId="{5727C7C9-F617-4672-9ECB-F281D632B680}" srcOrd="9" destOrd="0" presId="urn:microsoft.com/office/officeart/2005/8/layout/process2"/>
    <dgm:cxn modelId="{0A57469A-2054-42DC-AE59-C9721C4616A5}" type="presParOf" srcId="{5727C7C9-F617-4672-9ECB-F281D632B680}" destId="{F4BFCEC8-5529-421A-8BDC-DB01EC65C5AF}" srcOrd="0" destOrd="0" presId="urn:microsoft.com/office/officeart/2005/8/layout/process2"/>
    <dgm:cxn modelId="{FF508DEA-03C9-4B71-B4F8-C5343CD97C46}" type="presParOf" srcId="{1FBEDE3C-3E9C-417A-A350-2EC2C9BC9B45}" destId="{8146770D-B8CE-48A2-8154-C3C5EFAAFE39}" srcOrd="10" destOrd="0" presId="urn:microsoft.com/office/officeart/2005/8/layout/process2"/>
    <dgm:cxn modelId="{C19241C4-2C70-449C-8482-577BD78F3CE7}" type="presParOf" srcId="{1FBEDE3C-3E9C-417A-A350-2EC2C9BC9B45}" destId="{23265021-E86B-49D9-B574-3B1E7BE408E1}" srcOrd="11" destOrd="0" presId="urn:microsoft.com/office/officeart/2005/8/layout/process2"/>
    <dgm:cxn modelId="{6CD111C3-3CB1-4570-A404-449A89B6971A}" type="presParOf" srcId="{23265021-E86B-49D9-B574-3B1E7BE408E1}" destId="{11FA00AF-1891-4389-A1E8-E33A8234C912}" srcOrd="0" destOrd="0" presId="urn:microsoft.com/office/officeart/2005/8/layout/process2"/>
    <dgm:cxn modelId="{6451EDE1-A03F-47D1-B98D-B6A89155E6C6}" type="presParOf" srcId="{1FBEDE3C-3E9C-417A-A350-2EC2C9BC9B45}" destId="{37507D39-4AD3-432B-ABFE-943E885EA69F}" srcOrd="1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012BDD7-9452-B142-99E9-E9F23783E717}" type="doc">
      <dgm:prSet loTypeId="urn:microsoft.com/office/officeart/2005/8/layout/lProcess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583F06-01A6-7A41-AAE1-2B43885D875D}">
      <dgm:prSet phldrT="[Text]"/>
      <dgm:spPr/>
      <dgm:t>
        <a:bodyPr/>
        <a:lstStyle/>
        <a:p>
          <a:r>
            <a:rPr lang="en-US" dirty="0"/>
            <a:t>Short</a:t>
          </a:r>
        </a:p>
        <a:p>
          <a:r>
            <a:rPr lang="en-US" dirty="0"/>
            <a:t>By Feb/Mar 2019</a:t>
          </a:r>
        </a:p>
      </dgm:t>
    </dgm:pt>
    <dgm:pt modelId="{2A2BFDD5-A26F-1146-837C-182AD40D8AA0}" type="parTrans" cxnId="{883F6428-1F44-6D4B-8BCD-A63934CBDC7E}">
      <dgm:prSet/>
      <dgm:spPr/>
      <dgm:t>
        <a:bodyPr/>
        <a:lstStyle/>
        <a:p>
          <a:endParaRPr lang="en-US"/>
        </a:p>
      </dgm:t>
    </dgm:pt>
    <dgm:pt modelId="{18FF0838-9D1C-0A44-8090-FDC08FF9211E}" type="sibTrans" cxnId="{883F6428-1F44-6D4B-8BCD-A63934CBDC7E}">
      <dgm:prSet/>
      <dgm:spPr/>
      <dgm:t>
        <a:bodyPr/>
        <a:lstStyle/>
        <a:p>
          <a:endParaRPr lang="en-US"/>
        </a:p>
      </dgm:t>
    </dgm:pt>
    <dgm:pt modelId="{18E3C193-36E9-3D4E-A0A7-625D49C7C1E2}">
      <dgm:prSet phldrT="[Text]"/>
      <dgm:spPr/>
      <dgm:t>
        <a:bodyPr/>
        <a:lstStyle/>
        <a:p>
          <a:r>
            <a:rPr lang="en-US" dirty="0"/>
            <a:t>Desk research</a:t>
          </a:r>
        </a:p>
      </dgm:t>
    </dgm:pt>
    <dgm:pt modelId="{9EDD2AC7-DDE6-F542-9F14-8404BB6A536B}" type="parTrans" cxnId="{711B3D83-930D-FB44-AB91-20B24B22D5B3}">
      <dgm:prSet/>
      <dgm:spPr/>
      <dgm:t>
        <a:bodyPr/>
        <a:lstStyle/>
        <a:p>
          <a:endParaRPr lang="en-US"/>
        </a:p>
      </dgm:t>
    </dgm:pt>
    <dgm:pt modelId="{5DFE8AD2-F485-254B-84B6-B8B9612E5833}" type="sibTrans" cxnId="{711B3D83-930D-FB44-AB91-20B24B22D5B3}">
      <dgm:prSet/>
      <dgm:spPr/>
      <dgm:t>
        <a:bodyPr/>
        <a:lstStyle/>
        <a:p>
          <a:endParaRPr lang="en-US"/>
        </a:p>
      </dgm:t>
    </dgm:pt>
    <dgm:pt modelId="{4A4242B9-27F9-3D4C-A137-1FC54F7822CD}">
      <dgm:prSet phldrT="[Text]"/>
      <dgm:spPr/>
      <dgm:t>
        <a:bodyPr/>
        <a:lstStyle/>
        <a:p>
          <a:r>
            <a:rPr lang="en-US" dirty="0"/>
            <a:t>Doctors survey</a:t>
          </a:r>
        </a:p>
      </dgm:t>
    </dgm:pt>
    <dgm:pt modelId="{00E8E5CC-59F9-1B41-BFC9-40D2360833C5}" type="parTrans" cxnId="{480A2367-D628-3646-A302-C56F7530AF1C}">
      <dgm:prSet/>
      <dgm:spPr/>
      <dgm:t>
        <a:bodyPr/>
        <a:lstStyle/>
        <a:p>
          <a:endParaRPr lang="en-US"/>
        </a:p>
      </dgm:t>
    </dgm:pt>
    <dgm:pt modelId="{E36E4A86-AA02-4E45-B33B-408E42320D74}" type="sibTrans" cxnId="{480A2367-D628-3646-A302-C56F7530AF1C}">
      <dgm:prSet/>
      <dgm:spPr/>
      <dgm:t>
        <a:bodyPr/>
        <a:lstStyle/>
        <a:p>
          <a:endParaRPr lang="en-US"/>
        </a:p>
      </dgm:t>
    </dgm:pt>
    <dgm:pt modelId="{F341A63B-70E5-1048-AF61-FE8C93936A84}">
      <dgm:prSet phldrT="[Text]"/>
      <dgm:spPr/>
      <dgm:t>
        <a:bodyPr/>
        <a:lstStyle/>
        <a:p>
          <a:r>
            <a:rPr lang="en-US" dirty="0"/>
            <a:t>Medium</a:t>
          </a:r>
        </a:p>
        <a:p>
          <a:r>
            <a:rPr lang="en-US" dirty="0"/>
            <a:t>By Mar/Apr 2019</a:t>
          </a:r>
        </a:p>
      </dgm:t>
    </dgm:pt>
    <dgm:pt modelId="{8BC48474-67C0-0641-B13F-0AA2454C3CDF}" type="parTrans" cxnId="{2150F29A-5D4D-6148-8F37-EC05F41D11E9}">
      <dgm:prSet/>
      <dgm:spPr/>
      <dgm:t>
        <a:bodyPr/>
        <a:lstStyle/>
        <a:p>
          <a:endParaRPr lang="en-US"/>
        </a:p>
      </dgm:t>
    </dgm:pt>
    <dgm:pt modelId="{B87759D9-D837-2245-9FEC-29FE997FA38A}" type="sibTrans" cxnId="{2150F29A-5D4D-6148-8F37-EC05F41D11E9}">
      <dgm:prSet/>
      <dgm:spPr/>
      <dgm:t>
        <a:bodyPr/>
        <a:lstStyle/>
        <a:p>
          <a:endParaRPr lang="en-US"/>
        </a:p>
      </dgm:t>
    </dgm:pt>
    <dgm:pt modelId="{473A8047-4744-D44E-B6E1-1F669E3FA8BB}">
      <dgm:prSet phldrT="[Text]"/>
      <dgm:spPr/>
      <dgm:t>
        <a:bodyPr/>
        <a:lstStyle/>
        <a:p>
          <a:r>
            <a:rPr lang="en-US" dirty="0"/>
            <a:t>Doctors survey results</a:t>
          </a:r>
        </a:p>
      </dgm:t>
    </dgm:pt>
    <dgm:pt modelId="{5BFB5A34-5EE0-4149-974A-C17C1AEA6A5A}" type="parTrans" cxnId="{EF13B0E0-C6F5-1845-9EDB-6782EB8733D8}">
      <dgm:prSet/>
      <dgm:spPr/>
      <dgm:t>
        <a:bodyPr/>
        <a:lstStyle/>
        <a:p>
          <a:endParaRPr lang="en-US"/>
        </a:p>
      </dgm:t>
    </dgm:pt>
    <dgm:pt modelId="{6854E6B6-A3E9-1F4E-B7EB-4EB39C0B382F}" type="sibTrans" cxnId="{EF13B0E0-C6F5-1845-9EDB-6782EB8733D8}">
      <dgm:prSet/>
      <dgm:spPr/>
      <dgm:t>
        <a:bodyPr/>
        <a:lstStyle/>
        <a:p>
          <a:endParaRPr lang="en-US"/>
        </a:p>
      </dgm:t>
    </dgm:pt>
    <dgm:pt modelId="{CDFA88AB-8C5A-BE46-BC3D-4AC9AAA7BF12}">
      <dgm:prSet phldrT="[Text]"/>
      <dgm:spPr/>
      <dgm:t>
        <a:bodyPr/>
        <a:lstStyle/>
        <a:p>
          <a:r>
            <a:rPr lang="en-US" dirty="0"/>
            <a:t>Long</a:t>
          </a:r>
        </a:p>
        <a:p>
          <a:r>
            <a:rPr lang="en-US" dirty="0"/>
            <a:t>May 2019 and beyond</a:t>
          </a:r>
        </a:p>
      </dgm:t>
    </dgm:pt>
    <dgm:pt modelId="{036AD2DA-C6A6-E243-AF56-9D7DFE6C89E0}" type="parTrans" cxnId="{9AFF5682-D15E-AB4B-B709-F7134AB0F76F}">
      <dgm:prSet/>
      <dgm:spPr/>
      <dgm:t>
        <a:bodyPr/>
        <a:lstStyle/>
        <a:p>
          <a:endParaRPr lang="en-US"/>
        </a:p>
      </dgm:t>
    </dgm:pt>
    <dgm:pt modelId="{2F0960D3-E138-074D-8D46-12318641D3DB}" type="sibTrans" cxnId="{9AFF5682-D15E-AB4B-B709-F7134AB0F76F}">
      <dgm:prSet/>
      <dgm:spPr/>
      <dgm:t>
        <a:bodyPr/>
        <a:lstStyle/>
        <a:p>
          <a:endParaRPr lang="en-US"/>
        </a:p>
      </dgm:t>
    </dgm:pt>
    <dgm:pt modelId="{5CF11E39-6794-C84A-8AE5-5E89C0748E44}">
      <dgm:prSet phldrT="[Text]"/>
      <dgm:spPr/>
      <dgm:t>
        <a:bodyPr/>
        <a:lstStyle/>
        <a:p>
          <a:r>
            <a:rPr lang="en-GB" dirty="0"/>
            <a:t>Implement change as required and review</a:t>
          </a:r>
          <a:endParaRPr lang="en-US" dirty="0"/>
        </a:p>
      </dgm:t>
    </dgm:pt>
    <dgm:pt modelId="{404AED23-112B-B142-A9EC-467E6FA94F88}" type="parTrans" cxnId="{D195AEDA-9249-B649-BDCC-D7FF17B57861}">
      <dgm:prSet/>
      <dgm:spPr/>
      <dgm:t>
        <a:bodyPr/>
        <a:lstStyle/>
        <a:p>
          <a:endParaRPr lang="en-US"/>
        </a:p>
      </dgm:t>
    </dgm:pt>
    <dgm:pt modelId="{66D1E70F-FF35-124C-B315-2C89C1556B8B}" type="sibTrans" cxnId="{D195AEDA-9249-B649-BDCC-D7FF17B57861}">
      <dgm:prSet/>
      <dgm:spPr/>
      <dgm:t>
        <a:bodyPr/>
        <a:lstStyle/>
        <a:p>
          <a:endParaRPr lang="en-US"/>
        </a:p>
      </dgm:t>
    </dgm:pt>
    <dgm:pt modelId="{A83CAF0F-4B4B-E746-8892-5AE19F585920}">
      <dgm:prSet phldrT="[Text]"/>
      <dgm:spPr/>
      <dgm:t>
        <a:bodyPr/>
        <a:lstStyle/>
        <a:p>
          <a:r>
            <a:rPr lang="en-US" dirty="0"/>
            <a:t>Employer processes</a:t>
          </a:r>
        </a:p>
      </dgm:t>
    </dgm:pt>
    <dgm:pt modelId="{CA694747-9A49-7C43-B1CD-6F42BB2EA9A6}" type="parTrans" cxnId="{75601032-C66D-CF42-8134-195E037738A8}">
      <dgm:prSet/>
      <dgm:spPr/>
      <dgm:t>
        <a:bodyPr/>
        <a:lstStyle/>
        <a:p>
          <a:endParaRPr lang="en-US"/>
        </a:p>
      </dgm:t>
    </dgm:pt>
    <dgm:pt modelId="{9B8897A6-5E4E-104D-9BB3-C82F0A40332C}" type="sibTrans" cxnId="{75601032-C66D-CF42-8134-195E037738A8}">
      <dgm:prSet/>
      <dgm:spPr/>
      <dgm:t>
        <a:bodyPr/>
        <a:lstStyle/>
        <a:p>
          <a:endParaRPr lang="en-US"/>
        </a:p>
      </dgm:t>
    </dgm:pt>
    <dgm:pt modelId="{D4E535B4-5C97-854E-9E26-934DF89A93AB}">
      <dgm:prSet phldrT="[Text]"/>
      <dgm:spPr/>
      <dgm:t>
        <a:bodyPr/>
        <a:lstStyle/>
        <a:p>
          <a:r>
            <a:rPr lang="en-US" dirty="0"/>
            <a:t>Focused interviews</a:t>
          </a:r>
        </a:p>
      </dgm:t>
    </dgm:pt>
    <dgm:pt modelId="{0FDBD400-9DD6-2F4B-AC08-549A8E3FEC96}" type="parTrans" cxnId="{376883AD-EB10-294A-B135-0ABDEC7CAA9A}">
      <dgm:prSet/>
      <dgm:spPr/>
      <dgm:t>
        <a:bodyPr/>
        <a:lstStyle/>
        <a:p>
          <a:endParaRPr lang="en-GB"/>
        </a:p>
      </dgm:t>
    </dgm:pt>
    <dgm:pt modelId="{0B2D4685-A226-0E40-9431-3F788447C6BE}" type="sibTrans" cxnId="{376883AD-EB10-294A-B135-0ABDEC7CAA9A}">
      <dgm:prSet/>
      <dgm:spPr/>
      <dgm:t>
        <a:bodyPr/>
        <a:lstStyle/>
        <a:p>
          <a:endParaRPr lang="en-GB"/>
        </a:p>
      </dgm:t>
    </dgm:pt>
    <dgm:pt modelId="{14D4B28C-23ED-9E44-A794-349C351C8B73}">
      <dgm:prSet phldrT="[Text]"/>
      <dgm:spPr/>
      <dgm:t>
        <a:bodyPr/>
        <a:lstStyle/>
        <a:p>
          <a:r>
            <a:rPr lang="en-US" dirty="0"/>
            <a:t>Collate results</a:t>
          </a:r>
        </a:p>
      </dgm:t>
    </dgm:pt>
    <dgm:pt modelId="{481C82FA-26FD-114F-897B-37735A2568D0}" type="parTrans" cxnId="{78E3E356-DAD1-0145-A276-F47428A8D382}">
      <dgm:prSet/>
      <dgm:spPr/>
      <dgm:t>
        <a:bodyPr/>
        <a:lstStyle/>
        <a:p>
          <a:endParaRPr lang="en-GB"/>
        </a:p>
      </dgm:t>
    </dgm:pt>
    <dgm:pt modelId="{679B52B8-56F9-F84D-9D4C-12D7CBD0198B}" type="sibTrans" cxnId="{78E3E356-DAD1-0145-A276-F47428A8D382}">
      <dgm:prSet/>
      <dgm:spPr/>
      <dgm:t>
        <a:bodyPr/>
        <a:lstStyle/>
        <a:p>
          <a:endParaRPr lang="en-GB"/>
        </a:p>
      </dgm:t>
    </dgm:pt>
    <dgm:pt modelId="{80711C93-A124-374C-90F2-7C8A36AC5077}">
      <dgm:prSet phldrT="[Text]"/>
      <dgm:spPr/>
      <dgm:t>
        <a:bodyPr/>
        <a:lstStyle/>
        <a:p>
          <a:r>
            <a:rPr lang="en-US" dirty="0"/>
            <a:t>Discuss with stakeholders</a:t>
          </a:r>
        </a:p>
      </dgm:t>
    </dgm:pt>
    <dgm:pt modelId="{DE336161-4811-8141-84BF-C46F68C15AA1}" type="parTrans" cxnId="{02915C8E-B3CB-EE45-8C79-7977E3E7E90E}">
      <dgm:prSet/>
      <dgm:spPr/>
      <dgm:t>
        <a:bodyPr/>
        <a:lstStyle/>
        <a:p>
          <a:endParaRPr lang="en-GB"/>
        </a:p>
      </dgm:t>
    </dgm:pt>
    <dgm:pt modelId="{B82B3E08-A1AA-804F-A35A-1B838F5B5A33}" type="sibTrans" cxnId="{02915C8E-B3CB-EE45-8C79-7977E3E7E90E}">
      <dgm:prSet/>
      <dgm:spPr/>
      <dgm:t>
        <a:bodyPr/>
        <a:lstStyle/>
        <a:p>
          <a:endParaRPr lang="en-GB"/>
        </a:p>
      </dgm:t>
    </dgm:pt>
    <dgm:pt modelId="{7785E02C-EC15-EF42-AE24-5EC31FC3DB0C}">
      <dgm:prSet phldrT="[Text]"/>
      <dgm:spPr/>
      <dgm:t>
        <a:bodyPr/>
        <a:lstStyle/>
        <a:p>
          <a:r>
            <a:rPr lang="en-US" dirty="0"/>
            <a:t>Transferable UK wide</a:t>
          </a:r>
        </a:p>
      </dgm:t>
    </dgm:pt>
    <dgm:pt modelId="{1A7441C0-3973-124B-8CE5-BAB43B71B43F}" type="parTrans" cxnId="{E7BF847C-6EB5-1846-9BBD-3100B803B555}">
      <dgm:prSet/>
      <dgm:spPr/>
      <dgm:t>
        <a:bodyPr/>
        <a:lstStyle/>
        <a:p>
          <a:endParaRPr lang="en-GB"/>
        </a:p>
      </dgm:t>
    </dgm:pt>
    <dgm:pt modelId="{9B70A0B9-54C7-E540-8712-962436834B5F}" type="sibTrans" cxnId="{E7BF847C-6EB5-1846-9BBD-3100B803B555}">
      <dgm:prSet/>
      <dgm:spPr/>
      <dgm:t>
        <a:bodyPr/>
        <a:lstStyle/>
        <a:p>
          <a:endParaRPr lang="en-GB"/>
        </a:p>
      </dgm:t>
    </dgm:pt>
    <dgm:pt modelId="{FDB670E0-C661-474D-9E03-63F2F171C09D}" type="pres">
      <dgm:prSet presAssocID="{0012BDD7-9452-B142-99E9-E9F23783E717}" presName="theList" presStyleCnt="0">
        <dgm:presLayoutVars>
          <dgm:dir/>
          <dgm:animLvl val="lvl"/>
          <dgm:resizeHandles val="exact"/>
        </dgm:presLayoutVars>
      </dgm:prSet>
      <dgm:spPr/>
    </dgm:pt>
    <dgm:pt modelId="{6D94D8BE-F4AF-FC4B-8BAC-9D6EDBF47322}" type="pres">
      <dgm:prSet presAssocID="{2A583F06-01A6-7A41-AAE1-2B43885D875D}" presName="compNode" presStyleCnt="0"/>
      <dgm:spPr/>
    </dgm:pt>
    <dgm:pt modelId="{DAC881DD-4953-404F-B7A6-B35A5A610309}" type="pres">
      <dgm:prSet presAssocID="{2A583F06-01A6-7A41-AAE1-2B43885D875D}" presName="aNode" presStyleLbl="bgShp" presStyleIdx="0" presStyleCnt="3"/>
      <dgm:spPr/>
    </dgm:pt>
    <dgm:pt modelId="{963A7538-B548-334A-BD95-290814669766}" type="pres">
      <dgm:prSet presAssocID="{2A583F06-01A6-7A41-AAE1-2B43885D875D}" presName="textNode" presStyleLbl="bgShp" presStyleIdx="0" presStyleCnt="3"/>
      <dgm:spPr/>
    </dgm:pt>
    <dgm:pt modelId="{D6FA3DA9-868F-3E4A-AA61-AFB71C3184E4}" type="pres">
      <dgm:prSet presAssocID="{2A583F06-01A6-7A41-AAE1-2B43885D875D}" presName="compChildNode" presStyleCnt="0"/>
      <dgm:spPr/>
    </dgm:pt>
    <dgm:pt modelId="{6F6E9EE8-5296-ED4A-A09D-05AFD7562A04}" type="pres">
      <dgm:prSet presAssocID="{2A583F06-01A6-7A41-AAE1-2B43885D875D}" presName="theInnerList" presStyleCnt="0"/>
      <dgm:spPr/>
    </dgm:pt>
    <dgm:pt modelId="{DC8B744A-914A-F545-B483-FD8D9E8D0275}" type="pres">
      <dgm:prSet presAssocID="{18E3C193-36E9-3D4E-A0A7-625D49C7C1E2}" presName="childNode" presStyleLbl="node1" presStyleIdx="0" presStyleCnt="9">
        <dgm:presLayoutVars>
          <dgm:bulletEnabled val="1"/>
        </dgm:presLayoutVars>
      </dgm:prSet>
      <dgm:spPr/>
    </dgm:pt>
    <dgm:pt modelId="{D01CDDB9-057E-B942-B49A-07AD5A7BD928}" type="pres">
      <dgm:prSet presAssocID="{18E3C193-36E9-3D4E-A0A7-625D49C7C1E2}" presName="aSpace2" presStyleCnt="0"/>
      <dgm:spPr/>
    </dgm:pt>
    <dgm:pt modelId="{23A6AD53-B548-F04F-BB08-FF46DB225399}" type="pres">
      <dgm:prSet presAssocID="{4A4242B9-27F9-3D4C-A137-1FC54F7822CD}" presName="childNode" presStyleLbl="node1" presStyleIdx="1" presStyleCnt="9">
        <dgm:presLayoutVars>
          <dgm:bulletEnabled val="1"/>
        </dgm:presLayoutVars>
      </dgm:prSet>
      <dgm:spPr/>
    </dgm:pt>
    <dgm:pt modelId="{BD0AA14F-A24A-5B4B-A828-39BE45796E3D}" type="pres">
      <dgm:prSet presAssocID="{4A4242B9-27F9-3D4C-A137-1FC54F7822CD}" presName="aSpace2" presStyleCnt="0"/>
      <dgm:spPr/>
    </dgm:pt>
    <dgm:pt modelId="{7BCFCBD4-8240-D94E-AD9A-8D07D1C71460}" type="pres">
      <dgm:prSet presAssocID="{D4E535B4-5C97-854E-9E26-934DF89A93AB}" presName="childNode" presStyleLbl="node1" presStyleIdx="2" presStyleCnt="9">
        <dgm:presLayoutVars>
          <dgm:bulletEnabled val="1"/>
        </dgm:presLayoutVars>
      </dgm:prSet>
      <dgm:spPr/>
    </dgm:pt>
    <dgm:pt modelId="{5A35F925-7E4F-9640-BE6A-006306C354D8}" type="pres">
      <dgm:prSet presAssocID="{2A583F06-01A6-7A41-AAE1-2B43885D875D}" presName="aSpace" presStyleCnt="0"/>
      <dgm:spPr/>
    </dgm:pt>
    <dgm:pt modelId="{DED3F9C3-541B-9A42-848E-145B54443894}" type="pres">
      <dgm:prSet presAssocID="{F341A63B-70E5-1048-AF61-FE8C93936A84}" presName="compNode" presStyleCnt="0"/>
      <dgm:spPr/>
    </dgm:pt>
    <dgm:pt modelId="{F74A62DA-2BC9-8C42-A9EF-BC1404166E65}" type="pres">
      <dgm:prSet presAssocID="{F341A63B-70E5-1048-AF61-FE8C93936A84}" presName="aNode" presStyleLbl="bgShp" presStyleIdx="1" presStyleCnt="3"/>
      <dgm:spPr/>
    </dgm:pt>
    <dgm:pt modelId="{87FCDA3B-2D61-2E4E-9764-D3D45A9ED47E}" type="pres">
      <dgm:prSet presAssocID="{F341A63B-70E5-1048-AF61-FE8C93936A84}" presName="textNode" presStyleLbl="bgShp" presStyleIdx="1" presStyleCnt="3"/>
      <dgm:spPr/>
    </dgm:pt>
    <dgm:pt modelId="{2E7712E4-79BC-9D4A-9D01-F7948C7764D5}" type="pres">
      <dgm:prSet presAssocID="{F341A63B-70E5-1048-AF61-FE8C93936A84}" presName="compChildNode" presStyleCnt="0"/>
      <dgm:spPr/>
    </dgm:pt>
    <dgm:pt modelId="{2374C08A-ED30-764A-8EAB-D4048403DBCD}" type="pres">
      <dgm:prSet presAssocID="{F341A63B-70E5-1048-AF61-FE8C93936A84}" presName="theInnerList" presStyleCnt="0"/>
      <dgm:spPr/>
    </dgm:pt>
    <dgm:pt modelId="{2E8F2F0F-3098-894A-A9C2-C3C51434D962}" type="pres">
      <dgm:prSet presAssocID="{473A8047-4744-D44E-B6E1-1F669E3FA8BB}" presName="childNode" presStyleLbl="node1" presStyleIdx="3" presStyleCnt="9">
        <dgm:presLayoutVars>
          <dgm:bulletEnabled val="1"/>
        </dgm:presLayoutVars>
      </dgm:prSet>
      <dgm:spPr/>
    </dgm:pt>
    <dgm:pt modelId="{5B957DDF-EACE-A841-8D8C-ECDE19ABC39E}" type="pres">
      <dgm:prSet presAssocID="{473A8047-4744-D44E-B6E1-1F669E3FA8BB}" presName="aSpace2" presStyleCnt="0"/>
      <dgm:spPr/>
    </dgm:pt>
    <dgm:pt modelId="{3960FD2F-4523-F44E-8872-C35D7F19FC70}" type="pres">
      <dgm:prSet presAssocID="{A83CAF0F-4B4B-E746-8892-5AE19F585920}" presName="childNode" presStyleLbl="node1" presStyleIdx="4" presStyleCnt="9">
        <dgm:presLayoutVars>
          <dgm:bulletEnabled val="1"/>
        </dgm:presLayoutVars>
      </dgm:prSet>
      <dgm:spPr/>
    </dgm:pt>
    <dgm:pt modelId="{BB41C94A-C6A7-6644-9A19-59452596D271}" type="pres">
      <dgm:prSet presAssocID="{A83CAF0F-4B4B-E746-8892-5AE19F585920}" presName="aSpace2" presStyleCnt="0"/>
      <dgm:spPr/>
    </dgm:pt>
    <dgm:pt modelId="{BBE018A9-EF11-834A-B4BF-294FEF5604FF}" type="pres">
      <dgm:prSet presAssocID="{14D4B28C-23ED-9E44-A794-349C351C8B73}" presName="childNode" presStyleLbl="node1" presStyleIdx="5" presStyleCnt="9">
        <dgm:presLayoutVars>
          <dgm:bulletEnabled val="1"/>
        </dgm:presLayoutVars>
      </dgm:prSet>
      <dgm:spPr/>
    </dgm:pt>
    <dgm:pt modelId="{2BD7A0D5-01BF-B247-AE4B-59AC6320B688}" type="pres">
      <dgm:prSet presAssocID="{F341A63B-70E5-1048-AF61-FE8C93936A84}" presName="aSpace" presStyleCnt="0"/>
      <dgm:spPr/>
    </dgm:pt>
    <dgm:pt modelId="{59CD368E-E5A2-494B-906D-C683C66E8CD5}" type="pres">
      <dgm:prSet presAssocID="{CDFA88AB-8C5A-BE46-BC3D-4AC9AAA7BF12}" presName="compNode" presStyleCnt="0"/>
      <dgm:spPr/>
    </dgm:pt>
    <dgm:pt modelId="{C5F49D7F-17EB-444E-B933-92E56BC07522}" type="pres">
      <dgm:prSet presAssocID="{CDFA88AB-8C5A-BE46-BC3D-4AC9AAA7BF12}" presName="aNode" presStyleLbl="bgShp" presStyleIdx="2" presStyleCnt="3"/>
      <dgm:spPr/>
    </dgm:pt>
    <dgm:pt modelId="{709A701F-052F-B646-9F40-F50A5F615DE6}" type="pres">
      <dgm:prSet presAssocID="{CDFA88AB-8C5A-BE46-BC3D-4AC9AAA7BF12}" presName="textNode" presStyleLbl="bgShp" presStyleIdx="2" presStyleCnt="3"/>
      <dgm:spPr/>
    </dgm:pt>
    <dgm:pt modelId="{C5816E32-D201-0245-AC10-EFE746F952DE}" type="pres">
      <dgm:prSet presAssocID="{CDFA88AB-8C5A-BE46-BC3D-4AC9AAA7BF12}" presName="compChildNode" presStyleCnt="0"/>
      <dgm:spPr/>
    </dgm:pt>
    <dgm:pt modelId="{59C0777B-87B4-4E4F-8785-775AE96287CA}" type="pres">
      <dgm:prSet presAssocID="{CDFA88AB-8C5A-BE46-BC3D-4AC9AAA7BF12}" presName="theInnerList" presStyleCnt="0"/>
      <dgm:spPr/>
    </dgm:pt>
    <dgm:pt modelId="{E07BB51C-DB30-0E40-BEF5-54BB4C1DC4EB}" type="pres">
      <dgm:prSet presAssocID="{80711C93-A124-374C-90F2-7C8A36AC5077}" presName="childNode" presStyleLbl="node1" presStyleIdx="6" presStyleCnt="9">
        <dgm:presLayoutVars>
          <dgm:bulletEnabled val="1"/>
        </dgm:presLayoutVars>
      </dgm:prSet>
      <dgm:spPr/>
    </dgm:pt>
    <dgm:pt modelId="{C983AA46-08E4-7344-9A28-EDB34F97AD3B}" type="pres">
      <dgm:prSet presAssocID="{80711C93-A124-374C-90F2-7C8A36AC5077}" presName="aSpace2" presStyleCnt="0"/>
      <dgm:spPr/>
    </dgm:pt>
    <dgm:pt modelId="{FC47A111-396B-4A43-8C51-43743E13F5C2}" type="pres">
      <dgm:prSet presAssocID="{5CF11E39-6794-C84A-8AE5-5E89C0748E44}" presName="childNode" presStyleLbl="node1" presStyleIdx="7" presStyleCnt="9">
        <dgm:presLayoutVars>
          <dgm:bulletEnabled val="1"/>
        </dgm:presLayoutVars>
      </dgm:prSet>
      <dgm:spPr/>
    </dgm:pt>
    <dgm:pt modelId="{89132153-1A76-2143-AE44-637A57F8A7C3}" type="pres">
      <dgm:prSet presAssocID="{5CF11E39-6794-C84A-8AE5-5E89C0748E44}" presName="aSpace2" presStyleCnt="0"/>
      <dgm:spPr/>
    </dgm:pt>
    <dgm:pt modelId="{30DC4A8D-3FB8-8A49-84CE-C49569E3A131}" type="pres">
      <dgm:prSet presAssocID="{7785E02C-EC15-EF42-AE24-5EC31FC3DB0C}" presName="childNode" presStyleLbl="node1" presStyleIdx="8" presStyleCnt="9">
        <dgm:presLayoutVars>
          <dgm:bulletEnabled val="1"/>
        </dgm:presLayoutVars>
      </dgm:prSet>
      <dgm:spPr/>
    </dgm:pt>
  </dgm:ptLst>
  <dgm:cxnLst>
    <dgm:cxn modelId="{9AFCE506-F479-A744-A7A0-302BB2FFEA7C}" type="presOf" srcId="{18E3C193-36E9-3D4E-A0A7-625D49C7C1E2}" destId="{DC8B744A-914A-F545-B483-FD8D9E8D0275}" srcOrd="0" destOrd="0" presId="urn:microsoft.com/office/officeart/2005/8/layout/lProcess2"/>
    <dgm:cxn modelId="{B6C8FE0E-25E6-A948-A632-073E20546AE7}" type="presOf" srcId="{CDFA88AB-8C5A-BE46-BC3D-4AC9AAA7BF12}" destId="{C5F49D7F-17EB-444E-B933-92E56BC07522}" srcOrd="0" destOrd="0" presId="urn:microsoft.com/office/officeart/2005/8/layout/lProcess2"/>
    <dgm:cxn modelId="{883F6428-1F44-6D4B-8BCD-A63934CBDC7E}" srcId="{0012BDD7-9452-B142-99E9-E9F23783E717}" destId="{2A583F06-01A6-7A41-AAE1-2B43885D875D}" srcOrd="0" destOrd="0" parTransId="{2A2BFDD5-A26F-1146-837C-182AD40D8AA0}" sibTransId="{18FF0838-9D1C-0A44-8090-FDC08FF9211E}"/>
    <dgm:cxn modelId="{6BD63D2D-B26B-5B4C-8B64-FDDE8E94D7F2}" type="presOf" srcId="{A83CAF0F-4B4B-E746-8892-5AE19F585920}" destId="{3960FD2F-4523-F44E-8872-C35D7F19FC70}" srcOrd="0" destOrd="0" presId="urn:microsoft.com/office/officeart/2005/8/layout/lProcess2"/>
    <dgm:cxn modelId="{75601032-C66D-CF42-8134-195E037738A8}" srcId="{F341A63B-70E5-1048-AF61-FE8C93936A84}" destId="{A83CAF0F-4B4B-E746-8892-5AE19F585920}" srcOrd="1" destOrd="0" parTransId="{CA694747-9A49-7C43-B1CD-6F42BB2EA9A6}" sibTransId="{9B8897A6-5E4E-104D-9BB3-C82F0A40332C}"/>
    <dgm:cxn modelId="{D2900043-660C-1D4E-9BF2-D4CA73DEC879}" type="presOf" srcId="{F341A63B-70E5-1048-AF61-FE8C93936A84}" destId="{87FCDA3B-2D61-2E4E-9764-D3D45A9ED47E}" srcOrd="1" destOrd="0" presId="urn:microsoft.com/office/officeart/2005/8/layout/lProcess2"/>
    <dgm:cxn modelId="{78E3E356-DAD1-0145-A276-F47428A8D382}" srcId="{F341A63B-70E5-1048-AF61-FE8C93936A84}" destId="{14D4B28C-23ED-9E44-A794-349C351C8B73}" srcOrd="2" destOrd="0" parTransId="{481C82FA-26FD-114F-897B-37735A2568D0}" sibTransId="{679B52B8-56F9-F84D-9D4C-12D7CBD0198B}"/>
    <dgm:cxn modelId="{480A2367-D628-3646-A302-C56F7530AF1C}" srcId="{2A583F06-01A6-7A41-AAE1-2B43885D875D}" destId="{4A4242B9-27F9-3D4C-A137-1FC54F7822CD}" srcOrd="1" destOrd="0" parTransId="{00E8E5CC-59F9-1B41-BFC9-40D2360833C5}" sibTransId="{E36E4A86-AA02-4E45-B33B-408E42320D74}"/>
    <dgm:cxn modelId="{8CAA2169-CC24-0D4B-AEE9-EDEF392FEA33}" type="presOf" srcId="{80711C93-A124-374C-90F2-7C8A36AC5077}" destId="{E07BB51C-DB30-0E40-BEF5-54BB4C1DC4EB}" srcOrd="0" destOrd="0" presId="urn:microsoft.com/office/officeart/2005/8/layout/lProcess2"/>
    <dgm:cxn modelId="{1258CF72-B211-8E45-A23E-EB203CBAAB36}" type="presOf" srcId="{CDFA88AB-8C5A-BE46-BC3D-4AC9AAA7BF12}" destId="{709A701F-052F-B646-9F40-F50A5F615DE6}" srcOrd="1" destOrd="0" presId="urn:microsoft.com/office/officeart/2005/8/layout/lProcess2"/>
    <dgm:cxn modelId="{F257EE7B-91D7-1C4E-BC82-157A85C7458B}" type="presOf" srcId="{0012BDD7-9452-B142-99E9-E9F23783E717}" destId="{FDB670E0-C661-474D-9E03-63F2F171C09D}" srcOrd="0" destOrd="0" presId="urn:microsoft.com/office/officeart/2005/8/layout/lProcess2"/>
    <dgm:cxn modelId="{3E30327C-F661-B748-A8CA-7B7B6BFB0EFE}" type="presOf" srcId="{D4E535B4-5C97-854E-9E26-934DF89A93AB}" destId="{7BCFCBD4-8240-D94E-AD9A-8D07D1C71460}" srcOrd="0" destOrd="0" presId="urn:microsoft.com/office/officeart/2005/8/layout/lProcess2"/>
    <dgm:cxn modelId="{E7BF847C-6EB5-1846-9BBD-3100B803B555}" srcId="{CDFA88AB-8C5A-BE46-BC3D-4AC9AAA7BF12}" destId="{7785E02C-EC15-EF42-AE24-5EC31FC3DB0C}" srcOrd="2" destOrd="0" parTransId="{1A7441C0-3973-124B-8CE5-BAB43B71B43F}" sibTransId="{9B70A0B9-54C7-E540-8712-962436834B5F}"/>
    <dgm:cxn modelId="{3E58CF80-0442-0F40-9B5D-1601FC79C1FF}" type="presOf" srcId="{4A4242B9-27F9-3D4C-A137-1FC54F7822CD}" destId="{23A6AD53-B548-F04F-BB08-FF46DB225399}" srcOrd="0" destOrd="0" presId="urn:microsoft.com/office/officeart/2005/8/layout/lProcess2"/>
    <dgm:cxn modelId="{9AFF5682-D15E-AB4B-B709-F7134AB0F76F}" srcId="{0012BDD7-9452-B142-99E9-E9F23783E717}" destId="{CDFA88AB-8C5A-BE46-BC3D-4AC9AAA7BF12}" srcOrd="2" destOrd="0" parTransId="{036AD2DA-C6A6-E243-AF56-9D7DFE6C89E0}" sibTransId="{2F0960D3-E138-074D-8D46-12318641D3DB}"/>
    <dgm:cxn modelId="{711B3D83-930D-FB44-AB91-20B24B22D5B3}" srcId="{2A583F06-01A6-7A41-AAE1-2B43885D875D}" destId="{18E3C193-36E9-3D4E-A0A7-625D49C7C1E2}" srcOrd="0" destOrd="0" parTransId="{9EDD2AC7-DDE6-F542-9F14-8404BB6A536B}" sibTransId="{5DFE8AD2-F485-254B-84B6-B8B9612E5833}"/>
    <dgm:cxn modelId="{E61CC88C-1665-044E-AF24-7B92F300E1B2}" type="presOf" srcId="{2A583F06-01A6-7A41-AAE1-2B43885D875D}" destId="{DAC881DD-4953-404F-B7A6-B35A5A610309}" srcOrd="0" destOrd="0" presId="urn:microsoft.com/office/officeart/2005/8/layout/lProcess2"/>
    <dgm:cxn modelId="{02915C8E-B3CB-EE45-8C79-7977E3E7E90E}" srcId="{CDFA88AB-8C5A-BE46-BC3D-4AC9AAA7BF12}" destId="{80711C93-A124-374C-90F2-7C8A36AC5077}" srcOrd="0" destOrd="0" parTransId="{DE336161-4811-8141-84BF-C46F68C15AA1}" sibTransId="{B82B3E08-A1AA-804F-A35A-1B838F5B5A33}"/>
    <dgm:cxn modelId="{8C3ECA9A-E900-1E42-913E-AE822691E354}" type="presOf" srcId="{473A8047-4744-D44E-B6E1-1F669E3FA8BB}" destId="{2E8F2F0F-3098-894A-A9C2-C3C51434D962}" srcOrd="0" destOrd="0" presId="urn:microsoft.com/office/officeart/2005/8/layout/lProcess2"/>
    <dgm:cxn modelId="{2150F29A-5D4D-6148-8F37-EC05F41D11E9}" srcId="{0012BDD7-9452-B142-99E9-E9F23783E717}" destId="{F341A63B-70E5-1048-AF61-FE8C93936A84}" srcOrd="1" destOrd="0" parTransId="{8BC48474-67C0-0641-B13F-0AA2454C3CDF}" sibTransId="{B87759D9-D837-2245-9FEC-29FE997FA38A}"/>
    <dgm:cxn modelId="{7B5DBD9F-8975-DC4E-BBE3-0A5D4836AFD3}" type="presOf" srcId="{5CF11E39-6794-C84A-8AE5-5E89C0748E44}" destId="{FC47A111-396B-4A43-8C51-43743E13F5C2}" srcOrd="0" destOrd="0" presId="urn:microsoft.com/office/officeart/2005/8/layout/lProcess2"/>
    <dgm:cxn modelId="{2C4590A3-836D-EC47-BE39-442BC5A7E93C}" type="presOf" srcId="{F341A63B-70E5-1048-AF61-FE8C93936A84}" destId="{F74A62DA-2BC9-8C42-A9EF-BC1404166E65}" srcOrd="0" destOrd="0" presId="urn:microsoft.com/office/officeart/2005/8/layout/lProcess2"/>
    <dgm:cxn modelId="{376883AD-EB10-294A-B135-0ABDEC7CAA9A}" srcId="{2A583F06-01A6-7A41-AAE1-2B43885D875D}" destId="{D4E535B4-5C97-854E-9E26-934DF89A93AB}" srcOrd="2" destOrd="0" parTransId="{0FDBD400-9DD6-2F4B-AC08-549A8E3FEC96}" sibTransId="{0B2D4685-A226-0E40-9431-3F788447C6BE}"/>
    <dgm:cxn modelId="{FF2072C5-E436-3948-BDF3-3F4D76D4B67F}" type="presOf" srcId="{2A583F06-01A6-7A41-AAE1-2B43885D875D}" destId="{963A7538-B548-334A-BD95-290814669766}" srcOrd="1" destOrd="0" presId="urn:microsoft.com/office/officeart/2005/8/layout/lProcess2"/>
    <dgm:cxn modelId="{130D2AC7-3858-DC4A-B7F2-FD1D43FB4FE1}" type="presOf" srcId="{14D4B28C-23ED-9E44-A794-349C351C8B73}" destId="{BBE018A9-EF11-834A-B4BF-294FEF5604FF}" srcOrd="0" destOrd="0" presId="urn:microsoft.com/office/officeart/2005/8/layout/lProcess2"/>
    <dgm:cxn modelId="{D4DFBFD9-2437-5548-A9BF-439C48DED8E8}" type="presOf" srcId="{7785E02C-EC15-EF42-AE24-5EC31FC3DB0C}" destId="{30DC4A8D-3FB8-8A49-84CE-C49569E3A131}" srcOrd="0" destOrd="0" presId="urn:microsoft.com/office/officeart/2005/8/layout/lProcess2"/>
    <dgm:cxn modelId="{D195AEDA-9249-B649-BDCC-D7FF17B57861}" srcId="{CDFA88AB-8C5A-BE46-BC3D-4AC9AAA7BF12}" destId="{5CF11E39-6794-C84A-8AE5-5E89C0748E44}" srcOrd="1" destOrd="0" parTransId="{404AED23-112B-B142-A9EC-467E6FA94F88}" sibTransId="{66D1E70F-FF35-124C-B315-2C89C1556B8B}"/>
    <dgm:cxn modelId="{EF13B0E0-C6F5-1845-9EDB-6782EB8733D8}" srcId="{F341A63B-70E5-1048-AF61-FE8C93936A84}" destId="{473A8047-4744-D44E-B6E1-1F669E3FA8BB}" srcOrd="0" destOrd="0" parTransId="{5BFB5A34-5EE0-4149-974A-C17C1AEA6A5A}" sibTransId="{6854E6B6-A3E9-1F4E-B7EB-4EB39C0B382F}"/>
    <dgm:cxn modelId="{4DBBF9DF-B9D9-4F47-BF07-DB0E546017F2}" type="presParOf" srcId="{FDB670E0-C661-474D-9E03-63F2F171C09D}" destId="{6D94D8BE-F4AF-FC4B-8BAC-9D6EDBF47322}" srcOrd="0" destOrd="0" presId="urn:microsoft.com/office/officeart/2005/8/layout/lProcess2"/>
    <dgm:cxn modelId="{51D97118-63CA-7247-B6CF-848B4141085C}" type="presParOf" srcId="{6D94D8BE-F4AF-FC4B-8BAC-9D6EDBF47322}" destId="{DAC881DD-4953-404F-B7A6-B35A5A610309}" srcOrd="0" destOrd="0" presId="urn:microsoft.com/office/officeart/2005/8/layout/lProcess2"/>
    <dgm:cxn modelId="{6DD23D97-8DE7-CC4C-8AC6-AA8A5FA027D0}" type="presParOf" srcId="{6D94D8BE-F4AF-FC4B-8BAC-9D6EDBF47322}" destId="{963A7538-B548-334A-BD95-290814669766}" srcOrd="1" destOrd="0" presId="urn:microsoft.com/office/officeart/2005/8/layout/lProcess2"/>
    <dgm:cxn modelId="{5FBDC7AE-9D0D-444E-938F-1C3B23B0C661}" type="presParOf" srcId="{6D94D8BE-F4AF-FC4B-8BAC-9D6EDBF47322}" destId="{D6FA3DA9-868F-3E4A-AA61-AFB71C3184E4}" srcOrd="2" destOrd="0" presId="urn:microsoft.com/office/officeart/2005/8/layout/lProcess2"/>
    <dgm:cxn modelId="{BF75E505-5681-8442-BF46-603B243A5B87}" type="presParOf" srcId="{D6FA3DA9-868F-3E4A-AA61-AFB71C3184E4}" destId="{6F6E9EE8-5296-ED4A-A09D-05AFD7562A04}" srcOrd="0" destOrd="0" presId="urn:microsoft.com/office/officeart/2005/8/layout/lProcess2"/>
    <dgm:cxn modelId="{D4ECECCA-5470-BB4A-8AF3-291AE9D0DC28}" type="presParOf" srcId="{6F6E9EE8-5296-ED4A-A09D-05AFD7562A04}" destId="{DC8B744A-914A-F545-B483-FD8D9E8D0275}" srcOrd="0" destOrd="0" presId="urn:microsoft.com/office/officeart/2005/8/layout/lProcess2"/>
    <dgm:cxn modelId="{889EBD7F-77F1-3449-81E6-187D3E831357}" type="presParOf" srcId="{6F6E9EE8-5296-ED4A-A09D-05AFD7562A04}" destId="{D01CDDB9-057E-B942-B49A-07AD5A7BD928}" srcOrd="1" destOrd="0" presId="urn:microsoft.com/office/officeart/2005/8/layout/lProcess2"/>
    <dgm:cxn modelId="{37E3185D-6EC5-4D42-98D3-68543DBA78E7}" type="presParOf" srcId="{6F6E9EE8-5296-ED4A-A09D-05AFD7562A04}" destId="{23A6AD53-B548-F04F-BB08-FF46DB225399}" srcOrd="2" destOrd="0" presId="urn:microsoft.com/office/officeart/2005/8/layout/lProcess2"/>
    <dgm:cxn modelId="{4F015F8B-B725-7A4E-BF32-2CD9A69B5D18}" type="presParOf" srcId="{6F6E9EE8-5296-ED4A-A09D-05AFD7562A04}" destId="{BD0AA14F-A24A-5B4B-A828-39BE45796E3D}" srcOrd="3" destOrd="0" presId="urn:microsoft.com/office/officeart/2005/8/layout/lProcess2"/>
    <dgm:cxn modelId="{7BE10195-CECB-6446-B1AB-47D5A85383B6}" type="presParOf" srcId="{6F6E9EE8-5296-ED4A-A09D-05AFD7562A04}" destId="{7BCFCBD4-8240-D94E-AD9A-8D07D1C71460}" srcOrd="4" destOrd="0" presId="urn:microsoft.com/office/officeart/2005/8/layout/lProcess2"/>
    <dgm:cxn modelId="{7109BCC7-4F1E-B245-95B4-05E4997AD9B8}" type="presParOf" srcId="{FDB670E0-C661-474D-9E03-63F2F171C09D}" destId="{5A35F925-7E4F-9640-BE6A-006306C354D8}" srcOrd="1" destOrd="0" presId="urn:microsoft.com/office/officeart/2005/8/layout/lProcess2"/>
    <dgm:cxn modelId="{3EF94A70-E59B-9E41-9395-37A6BA8CE41D}" type="presParOf" srcId="{FDB670E0-C661-474D-9E03-63F2F171C09D}" destId="{DED3F9C3-541B-9A42-848E-145B54443894}" srcOrd="2" destOrd="0" presId="urn:microsoft.com/office/officeart/2005/8/layout/lProcess2"/>
    <dgm:cxn modelId="{B677BCA6-FCB3-8C43-AABC-6ACDB33DA48A}" type="presParOf" srcId="{DED3F9C3-541B-9A42-848E-145B54443894}" destId="{F74A62DA-2BC9-8C42-A9EF-BC1404166E65}" srcOrd="0" destOrd="0" presId="urn:microsoft.com/office/officeart/2005/8/layout/lProcess2"/>
    <dgm:cxn modelId="{0C3E5854-72AC-C54D-B81C-0EDD2C7022AA}" type="presParOf" srcId="{DED3F9C3-541B-9A42-848E-145B54443894}" destId="{87FCDA3B-2D61-2E4E-9764-D3D45A9ED47E}" srcOrd="1" destOrd="0" presId="urn:microsoft.com/office/officeart/2005/8/layout/lProcess2"/>
    <dgm:cxn modelId="{FECE1A02-BC0E-5648-9020-834DA6FA484A}" type="presParOf" srcId="{DED3F9C3-541B-9A42-848E-145B54443894}" destId="{2E7712E4-79BC-9D4A-9D01-F7948C7764D5}" srcOrd="2" destOrd="0" presId="urn:microsoft.com/office/officeart/2005/8/layout/lProcess2"/>
    <dgm:cxn modelId="{0A935384-E3D7-B243-AAF4-95E03F5AEB6B}" type="presParOf" srcId="{2E7712E4-79BC-9D4A-9D01-F7948C7764D5}" destId="{2374C08A-ED30-764A-8EAB-D4048403DBCD}" srcOrd="0" destOrd="0" presId="urn:microsoft.com/office/officeart/2005/8/layout/lProcess2"/>
    <dgm:cxn modelId="{AAA26DEF-E5E3-EC4F-8211-66D1DE0879E4}" type="presParOf" srcId="{2374C08A-ED30-764A-8EAB-D4048403DBCD}" destId="{2E8F2F0F-3098-894A-A9C2-C3C51434D962}" srcOrd="0" destOrd="0" presId="urn:microsoft.com/office/officeart/2005/8/layout/lProcess2"/>
    <dgm:cxn modelId="{D6984911-E990-224E-BC3F-7A5349A3914F}" type="presParOf" srcId="{2374C08A-ED30-764A-8EAB-D4048403DBCD}" destId="{5B957DDF-EACE-A841-8D8C-ECDE19ABC39E}" srcOrd="1" destOrd="0" presId="urn:microsoft.com/office/officeart/2005/8/layout/lProcess2"/>
    <dgm:cxn modelId="{8750339E-9BC8-9B45-A632-4AC66B729B48}" type="presParOf" srcId="{2374C08A-ED30-764A-8EAB-D4048403DBCD}" destId="{3960FD2F-4523-F44E-8872-C35D7F19FC70}" srcOrd="2" destOrd="0" presId="urn:microsoft.com/office/officeart/2005/8/layout/lProcess2"/>
    <dgm:cxn modelId="{1437D4A0-D9C7-1444-B721-7DF62141F5DE}" type="presParOf" srcId="{2374C08A-ED30-764A-8EAB-D4048403DBCD}" destId="{BB41C94A-C6A7-6644-9A19-59452596D271}" srcOrd="3" destOrd="0" presId="urn:microsoft.com/office/officeart/2005/8/layout/lProcess2"/>
    <dgm:cxn modelId="{D563ED0E-2438-D447-BF71-D51085C0D5E4}" type="presParOf" srcId="{2374C08A-ED30-764A-8EAB-D4048403DBCD}" destId="{BBE018A9-EF11-834A-B4BF-294FEF5604FF}" srcOrd="4" destOrd="0" presId="urn:microsoft.com/office/officeart/2005/8/layout/lProcess2"/>
    <dgm:cxn modelId="{001D0F3F-F17B-F34E-B3A3-C54417513531}" type="presParOf" srcId="{FDB670E0-C661-474D-9E03-63F2F171C09D}" destId="{2BD7A0D5-01BF-B247-AE4B-59AC6320B688}" srcOrd="3" destOrd="0" presId="urn:microsoft.com/office/officeart/2005/8/layout/lProcess2"/>
    <dgm:cxn modelId="{9FD28708-75B1-CB4D-9B27-B3EB45003B81}" type="presParOf" srcId="{FDB670E0-C661-474D-9E03-63F2F171C09D}" destId="{59CD368E-E5A2-494B-906D-C683C66E8CD5}" srcOrd="4" destOrd="0" presId="urn:microsoft.com/office/officeart/2005/8/layout/lProcess2"/>
    <dgm:cxn modelId="{FDF00377-AAB0-C144-887A-D1FA2B68D495}" type="presParOf" srcId="{59CD368E-E5A2-494B-906D-C683C66E8CD5}" destId="{C5F49D7F-17EB-444E-B933-92E56BC07522}" srcOrd="0" destOrd="0" presId="urn:microsoft.com/office/officeart/2005/8/layout/lProcess2"/>
    <dgm:cxn modelId="{A0C26760-719D-0144-87E3-D60869A9EF8F}" type="presParOf" srcId="{59CD368E-E5A2-494B-906D-C683C66E8CD5}" destId="{709A701F-052F-B646-9F40-F50A5F615DE6}" srcOrd="1" destOrd="0" presId="urn:microsoft.com/office/officeart/2005/8/layout/lProcess2"/>
    <dgm:cxn modelId="{A60853F4-B407-B34D-B7FB-A29DDDCC4C0F}" type="presParOf" srcId="{59CD368E-E5A2-494B-906D-C683C66E8CD5}" destId="{C5816E32-D201-0245-AC10-EFE746F952DE}" srcOrd="2" destOrd="0" presId="urn:microsoft.com/office/officeart/2005/8/layout/lProcess2"/>
    <dgm:cxn modelId="{DF4046C8-4AE6-CF41-8209-1A449649F2CA}" type="presParOf" srcId="{C5816E32-D201-0245-AC10-EFE746F952DE}" destId="{59C0777B-87B4-4E4F-8785-775AE96287CA}" srcOrd="0" destOrd="0" presId="urn:microsoft.com/office/officeart/2005/8/layout/lProcess2"/>
    <dgm:cxn modelId="{2C8E1533-006F-3342-9A5C-E2CD802F4BDB}" type="presParOf" srcId="{59C0777B-87B4-4E4F-8785-775AE96287CA}" destId="{E07BB51C-DB30-0E40-BEF5-54BB4C1DC4EB}" srcOrd="0" destOrd="0" presId="urn:microsoft.com/office/officeart/2005/8/layout/lProcess2"/>
    <dgm:cxn modelId="{2C2C40FE-481B-884A-AAD5-09F9DC27FCC9}" type="presParOf" srcId="{59C0777B-87B4-4E4F-8785-775AE96287CA}" destId="{C983AA46-08E4-7344-9A28-EDB34F97AD3B}" srcOrd="1" destOrd="0" presId="urn:microsoft.com/office/officeart/2005/8/layout/lProcess2"/>
    <dgm:cxn modelId="{D6D91B79-048B-C44A-9480-6F49BC79C294}" type="presParOf" srcId="{59C0777B-87B4-4E4F-8785-775AE96287CA}" destId="{FC47A111-396B-4A43-8C51-43743E13F5C2}" srcOrd="2" destOrd="0" presId="urn:microsoft.com/office/officeart/2005/8/layout/lProcess2"/>
    <dgm:cxn modelId="{DC1745E4-895F-A347-9599-2C1DABDA4AC6}" type="presParOf" srcId="{59C0777B-87B4-4E4F-8785-775AE96287CA}" destId="{89132153-1A76-2143-AE44-637A57F8A7C3}" srcOrd="3" destOrd="0" presId="urn:microsoft.com/office/officeart/2005/8/layout/lProcess2"/>
    <dgm:cxn modelId="{4450F3DA-D60E-8843-AE52-FB94E62875CF}" type="presParOf" srcId="{59C0777B-87B4-4E4F-8785-775AE96287CA}" destId="{30DC4A8D-3FB8-8A49-84CE-C49569E3A131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692CA00-6399-4AFB-B20C-51732952EC77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87698D1-D046-4AFE-9917-92A9A6A8DFFB}">
      <dgm:prSet phldrT="[Text]"/>
      <dgm:spPr/>
      <dgm:t>
        <a:bodyPr/>
        <a:lstStyle/>
        <a:p>
          <a:r>
            <a:rPr lang="en-GB" dirty="0"/>
            <a:t>Culture: Psychological safety</a:t>
          </a:r>
        </a:p>
      </dgm:t>
    </dgm:pt>
    <dgm:pt modelId="{54466034-B214-4547-836A-1071E3B1FAAA}" type="parTrans" cxnId="{06669BFC-846D-4CF3-B98E-9614D37244B0}">
      <dgm:prSet/>
      <dgm:spPr/>
      <dgm:t>
        <a:bodyPr/>
        <a:lstStyle/>
        <a:p>
          <a:endParaRPr lang="en-GB"/>
        </a:p>
      </dgm:t>
    </dgm:pt>
    <dgm:pt modelId="{C7B6D4B6-0E9E-4288-A8B0-BF3EFA336B0F}" type="sibTrans" cxnId="{06669BFC-846D-4CF3-B98E-9614D37244B0}">
      <dgm:prSet/>
      <dgm:spPr/>
    </dgm:pt>
    <dgm:pt modelId="{D0472514-734E-48CA-829C-313C916E2AD9}">
      <dgm:prSet phldrT="[Text]"/>
      <dgm:spPr/>
      <dgm:t>
        <a:bodyPr/>
        <a:lstStyle/>
        <a:p>
          <a:r>
            <a:rPr lang="en-GB" dirty="0"/>
            <a:t>Induction: Facilities</a:t>
          </a:r>
        </a:p>
      </dgm:t>
    </dgm:pt>
    <dgm:pt modelId="{2B33318B-D32F-4E2A-971D-62FB01C0FBE5}" type="parTrans" cxnId="{472A587F-06C8-4B2B-B72A-E97AD182937C}">
      <dgm:prSet/>
      <dgm:spPr/>
      <dgm:t>
        <a:bodyPr/>
        <a:lstStyle/>
        <a:p>
          <a:endParaRPr lang="en-GB"/>
        </a:p>
      </dgm:t>
    </dgm:pt>
    <dgm:pt modelId="{517FC993-8993-409A-AF0E-92C51BE0E5C6}" type="sibTrans" cxnId="{472A587F-06C8-4B2B-B72A-E97AD182937C}">
      <dgm:prSet/>
      <dgm:spPr/>
      <dgm:t>
        <a:bodyPr/>
        <a:lstStyle/>
        <a:p>
          <a:endParaRPr lang="en-GB"/>
        </a:p>
      </dgm:t>
    </dgm:pt>
    <dgm:pt modelId="{90D0F093-EDA4-46D3-AC2E-E1DA66A6576B}">
      <dgm:prSet phldrT="[Text]"/>
      <dgm:spPr/>
      <dgm:t>
        <a:bodyPr/>
        <a:lstStyle/>
        <a:p>
          <a:r>
            <a:rPr lang="en-GB" dirty="0"/>
            <a:t>Innovation: RTP liaison</a:t>
          </a:r>
        </a:p>
      </dgm:t>
    </dgm:pt>
    <dgm:pt modelId="{94D55D0A-7F55-46FE-A3B1-C450F5D2180D}" type="parTrans" cxnId="{C2467552-D087-4387-B12B-E70A894E87A7}">
      <dgm:prSet/>
      <dgm:spPr/>
      <dgm:t>
        <a:bodyPr/>
        <a:lstStyle/>
        <a:p>
          <a:endParaRPr lang="en-GB"/>
        </a:p>
      </dgm:t>
    </dgm:pt>
    <dgm:pt modelId="{A0BE2DB5-9B78-4D90-8F69-352CF3879E14}" type="sibTrans" cxnId="{C2467552-D087-4387-B12B-E70A894E87A7}">
      <dgm:prSet/>
      <dgm:spPr/>
      <dgm:t>
        <a:bodyPr/>
        <a:lstStyle/>
        <a:p>
          <a:endParaRPr lang="en-GB"/>
        </a:p>
      </dgm:t>
    </dgm:pt>
    <dgm:pt modelId="{ABF026B2-C538-48E6-B800-4253B798841F}" type="pres">
      <dgm:prSet presAssocID="{6692CA00-6399-4AFB-B20C-51732952EC77}" presName="Name0" presStyleCnt="0">
        <dgm:presLayoutVars>
          <dgm:chMax val="7"/>
          <dgm:chPref val="7"/>
          <dgm:dir/>
        </dgm:presLayoutVars>
      </dgm:prSet>
      <dgm:spPr/>
    </dgm:pt>
    <dgm:pt modelId="{2F6AD0C9-B5DC-41C4-9C74-7DEAF1BD3885}" type="pres">
      <dgm:prSet presAssocID="{6692CA00-6399-4AFB-B20C-51732952EC77}" presName="Name1" presStyleCnt="0"/>
      <dgm:spPr/>
    </dgm:pt>
    <dgm:pt modelId="{7CE0DD31-1BAF-41B8-96BA-70E35F92C2C0}" type="pres">
      <dgm:prSet presAssocID="{6692CA00-6399-4AFB-B20C-51732952EC77}" presName="cycle" presStyleCnt="0"/>
      <dgm:spPr/>
    </dgm:pt>
    <dgm:pt modelId="{54F6FA1D-4ECE-4E17-B337-1ABB1D59CAE0}" type="pres">
      <dgm:prSet presAssocID="{6692CA00-6399-4AFB-B20C-51732952EC77}" presName="srcNode" presStyleLbl="node1" presStyleIdx="0" presStyleCnt="3"/>
      <dgm:spPr/>
    </dgm:pt>
    <dgm:pt modelId="{A2F40E10-9BFB-42CD-8334-D1DF8251E935}" type="pres">
      <dgm:prSet presAssocID="{6692CA00-6399-4AFB-B20C-51732952EC77}" presName="conn" presStyleLbl="parChTrans1D2" presStyleIdx="0" presStyleCnt="1"/>
      <dgm:spPr/>
    </dgm:pt>
    <dgm:pt modelId="{F16779B5-2CC1-4F07-8754-4704276B98F5}" type="pres">
      <dgm:prSet presAssocID="{6692CA00-6399-4AFB-B20C-51732952EC77}" presName="extraNode" presStyleLbl="node1" presStyleIdx="0" presStyleCnt="3"/>
      <dgm:spPr/>
    </dgm:pt>
    <dgm:pt modelId="{7608846F-F8C8-461F-A568-C67A6ED462D5}" type="pres">
      <dgm:prSet presAssocID="{6692CA00-6399-4AFB-B20C-51732952EC77}" presName="dstNode" presStyleLbl="node1" presStyleIdx="0" presStyleCnt="3"/>
      <dgm:spPr/>
    </dgm:pt>
    <dgm:pt modelId="{431644E8-D643-42BF-9F08-BC0FA2E5C94B}" type="pres">
      <dgm:prSet presAssocID="{787698D1-D046-4AFE-9917-92A9A6A8DFFB}" presName="text_1" presStyleLbl="node1" presStyleIdx="0" presStyleCnt="3">
        <dgm:presLayoutVars>
          <dgm:bulletEnabled val="1"/>
        </dgm:presLayoutVars>
      </dgm:prSet>
      <dgm:spPr/>
    </dgm:pt>
    <dgm:pt modelId="{9C38C9B5-935F-43E1-9004-AD86E9EF00A4}" type="pres">
      <dgm:prSet presAssocID="{787698D1-D046-4AFE-9917-92A9A6A8DFFB}" presName="accent_1" presStyleCnt="0"/>
      <dgm:spPr/>
    </dgm:pt>
    <dgm:pt modelId="{59C98DA6-FBF9-4A0B-B15E-DE9C65F50550}" type="pres">
      <dgm:prSet presAssocID="{787698D1-D046-4AFE-9917-92A9A6A8DFFB}" presName="accentRepeatNode" presStyleLbl="solidFgAcc1" presStyleIdx="0" presStyleCnt="3"/>
      <dgm:spPr/>
    </dgm:pt>
    <dgm:pt modelId="{0C38BDCD-3A9A-48A8-9A3C-16DA64F676FA}" type="pres">
      <dgm:prSet presAssocID="{D0472514-734E-48CA-829C-313C916E2AD9}" presName="text_2" presStyleLbl="node1" presStyleIdx="1" presStyleCnt="3">
        <dgm:presLayoutVars>
          <dgm:bulletEnabled val="1"/>
        </dgm:presLayoutVars>
      </dgm:prSet>
      <dgm:spPr/>
    </dgm:pt>
    <dgm:pt modelId="{C214E883-AE3C-438D-8D1D-D1BEE047134A}" type="pres">
      <dgm:prSet presAssocID="{D0472514-734E-48CA-829C-313C916E2AD9}" presName="accent_2" presStyleCnt="0"/>
      <dgm:spPr/>
    </dgm:pt>
    <dgm:pt modelId="{A2BCE0B7-B6A2-4452-BE5A-E7DC2CFA07BE}" type="pres">
      <dgm:prSet presAssocID="{D0472514-734E-48CA-829C-313C916E2AD9}" presName="accentRepeatNode" presStyleLbl="solidFgAcc1" presStyleIdx="1" presStyleCnt="3"/>
      <dgm:spPr/>
    </dgm:pt>
    <dgm:pt modelId="{A58AD4A0-16EE-4700-B4EF-7DCC2F71C22A}" type="pres">
      <dgm:prSet presAssocID="{90D0F093-EDA4-46D3-AC2E-E1DA66A6576B}" presName="text_3" presStyleLbl="node1" presStyleIdx="2" presStyleCnt="3">
        <dgm:presLayoutVars>
          <dgm:bulletEnabled val="1"/>
        </dgm:presLayoutVars>
      </dgm:prSet>
      <dgm:spPr/>
    </dgm:pt>
    <dgm:pt modelId="{85305A90-B989-4440-ABC3-03DB960D6C2E}" type="pres">
      <dgm:prSet presAssocID="{90D0F093-EDA4-46D3-AC2E-E1DA66A6576B}" presName="accent_3" presStyleCnt="0"/>
      <dgm:spPr/>
    </dgm:pt>
    <dgm:pt modelId="{6CB6037C-5E86-4409-BF78-14F049746315}" type="pres">
      <dgm:prSet presAssocID="{90D0F093-EDA4-46D3-AC2E-E1DA66A6576B}" presName="accentRepeatNode" presStyleLbl="solidFgAcc1" presStyleIdx="2" presStyleCnt="3"/>
      <dgm:spPr/>
    </dgm:pt>
  </dgm:ptLst>
  <dgm:cxnLst>
    <dgm:cxn modelId="{5E29974E-540B-4860-B9DB-EE3ACD588523}" type="presOf" srcId="{787698D1-D046-4AFE-9917-92A9A6A8DFFB}" destId="{431644E8-D643-42BF-9F08-BC0FA2E5C94B}" srcOrd="0" destOrd="0" presId="urn:microsoft.com/office/officeart/2008/layout/VerticalCurvedList"/>
    <dgm:cxn modelId="{C2467552-D087-4387-B12B-E70A894E87A7}" srcId="{6692CA00-6399-4AFB-B20C-51732952EC77}" destId="{90D0F093-EDA4-46D3-AC2E-E1DA66A6576B}" srcOrd="2" destOrd="0" parTransId="{94D55D0A-7F55-46FE-A3B1-C450F5D2180D}" sibTransId="{A0BE2DB5-9B78-4D90-8F69-352CF3879E14}"/>
    <dgm:cxn modelId="{6872D461-3192-4C89-BF28-FCB946AF3570}" type="presOf" srcId="{C7B6D4B6-0E9E-4288-A8B0-BF3EFA336B0F}" destId="{A2F40E10-9BFB-42CD-8334-D1DF8251E935}" srcOrd="0" destOrd="0" presId="urn:microsoft.com/office/officeart/2008/layout/VerticalCurvedList"/>
    <dgm:cxn modelId="{92F5EA76-ACB5-4478-AC27-ECCFEE216E12}" type="presOf" srcId="{6692CA00-6399-4AFB-B20C-51732952EC77}" destId="{ABF026B2-C538-48E6-B800-4253B798841F}" srcOrd="0" destOrd="0" presId="urn:microsoft.com/office/officeart/2008/layout/VerticalCurvedList"/>
    <dgm:cxn modelId="{472A587F-06C8-4B2B-B72A-E97AD182937C}" srcId="{6692CA00-6399-4AFB-B20C-51732952EC77}" destId="{D0472514-734E-48CA-829C-313C916E2AD9}" srcOrd="1" destOrd="0" parTransId="{2B33318B-D32F-4E2A-971D-62FB01C0FBE5}" sibTransId="{517FC993-8993-409A-AF0E-92C51BE0E5C6}"/>
    <dgm:cxn modelId="{C81609A4-C710-4C7D-B1D0-E221E1979678}" type="presOf" srcId="{D0472514-734E-48CA-829C-313C916E2AD9}" destId="{0C38BDCD-3A9A-48A8-9A3C-16DA64F676FA}" srcOrd="0" destOrd="0" presId="urn:microsoft.com/office/officeart/2008/layout/VerticalCurvedList"/>
    <dgm:cxn modelId="{06669BFC-846D-4CF3-B98E-9614D37244B0}" srcId="{6692CA00-6399-4AFB-B20C-51732952EC77}" destId="{787698D1-D046-4AFE-9917-92A9A6A8DFFB}" srcOrd="0" destOrd="0" parTransId="{54466034-B214-4547-836A-1071E3B1FAAA}" sibTransId="{C7B6D4B6-0E9E-4288-A8B0-BF3EFA336B0F}"/>
    <dgm:cxn modelId="{B0B533FE-47CD-45EE-A57E-F9D6CE223008}" type="presOf" srcId="{90D0F093-EDA4-46D3-AC2E-E1DA66A6576B}" destId="{A58AD4A0-16EE-4700-B4EF-7DCC2F71C22A}" srcOrd="0" destOrd="0" presId="urn:microsoft.com/office/officeart/2008/layout/VerticalCurvedList"/>
    <dgm:cxn modelId="{52F4F466-D790-4515-B7F9-4D176E352A0A}" type="presParOf" srcId="{ABF026B2-C538-48E6-B800-4253B798841F}" destId="{2F6AD0C9-B5DC-41C4-9C74-7DEAF1BD3885}" srcOrd="0" destOrd="0" presId="urn:microsoft.com/office/officeart/2008/layout/VerticalCurvedList"/>
    <dgm:cxn modelId="{F28EC0FE-F346-4B42-AC8D-E52545FA38B5}" type="presParOf" srcId="{2F6AD0C9-B5DC-41C4-9C74-7DEAF1BD3885}" destId="{7CE0DD31-1BAF-41B8-96BA-70E35F92C2C0}" srcOrd="0" destOrd="0" presId="urn:microsoft.com/office/officeart/2008/layout/VerticalCurvedList"/>
    <dgm:cxn modelId="{A619C09C-8E29-4A04-8FB4-2223B95A9B47}" type="presParOf" srcId="{7CE0DD31-1BAF-41B8-96BA-70E35F92C2C0}" destId="{54F6FA1D-4ECE-4E17-B337-1ABB1D59CAE0}" srcOrd="0" destOrd="0" presId="urn:microsoft.com/office/officeart/2008/layout/VerticalCurvedList"/>
    <dgm:cxn modelId="{C970A4DA-BEE7-422E-8B40-59261DD4AA17}" type="presParOf" srcId="{7CE0DD31-1BAF-41B8-96BA-70E35F92C2C0}" destId="{A2F40E10-9BFB-42CD-8334-D1DF8251E935}" srcOrd="1" destOrd="0" presId="urn:microsoft.com/office/officeart/2008/layout/VerticalCurvedList"/>
    <dgm:cxn modelId="{D9221573-C0D7-4B5D-8B0B-5C000A852E9E}" type="presParOf" srcId="{7CE0DD31-1BAF-41B8-96BA-70E35F92C2C0}" destId="{F16779B5-2CC1-4F07-8754-4704276B98F5}" srcOrd="2" destOrd="0" presId="urn:microsoft.com/office/officeart/2008/layout/VerticalCurvedList"/>
    <dgm:cxn modelId="{6E62BA44-EAA7-4904-8F7F-6B1446F64317}" type="presParOf" srcId="{7CE0DD31-1BAF-41B8-96BA-70E35F92C2C0}" destId="{7608846F-F8C8-461F-A568-C67A6ED462D5}" srcOrd="3" destOrd="0" presId="urn:microsoft.com/office/officeart/2008/layout/VerticalCurvedList"/>
    <dgm:cxn modelId="{FBDE0E36-2987-4AB6-AC87-2C14DA49EB5A}" type="presParOf" srcId="{2F6AD0C9-B5DC-41C4-9C74-7DEAF1BD3885}" destId="{431644E8-D643-42BF-9F08-BC0FA2E5C94B}" srcOrd="1" destOrd="0" presId="urn:microsoft.com/office/officeart/2008/layout/VerticalCurvedList"/>
    <dgm:cxn modelId="{621C254F-75CE-4092-B4F6-36F44CB5FB6C}" type="presParOf" srcId="{2F6AD0C9-B5DC-41C4-9C74-7DEAF1BD3885}" destId="{9C38C9B5-935F-43E1-9004-AD86E9EF00A4}" srcOrd="2" destOrd="0" presId="urn:microsoft.com/office/officeart/2008/layout/VerticalCurvedList"/>
    <dgm:cxn modelId="{CA24F146-8667-4479-AF06-A049E1770844}" type="presParOf" srcId="{9C38C9B5-935F-43E1-9004-AD86E9EF00A4}" destId="{59C98DA6-FBF9-4A0B-B15E-DE9C65F50550}" srcOrd="0" destOrd="0" presId="urn:microsoft.com/office/officeart/2008/layout/VerticalCurvedList"/>
    <dgm:cxn modelId="{F48AEB81-2AA9-49E4-B3D5-31F2BE26F61A}" type="presParOf" srcId="{2F6AD0C9-B5DC-41C4-9C74-7DEAF1BD3885}" destId="{0C38BDCD-3A9A-48A8-9A3C-16DA64F676FA}" srcOrd="3" destOrd="0" presId="urn:microsoft.com/office/officeart/2008/layout/VerticalCurvedList"/>
    <dgm:cxn modelId="{B1E9A4A5-E1B5-4C7D-AEF4-60CA504C5CF3}" type="presParOf" srcId="{2F6AD0C9-B5DC-41C4-9C74-7DEAF1BD3885}" destId="{C214E883-AE3C-438D-8D1D-D1BEE047134A}" srcOrd="4" destOrd="0" presId="urn:microsoft.com/office/officeart/2008/layout/VerticalCurvedList"/>
    <dgm:cxn modelId="{DAF1F1B5-EAE6-43C1-B98A-5BA8E42AC7F5}" type="presParOf" srcId="{C214E883-AE3C-438D-8D1D-D1BEE047134A}" destId="{A2BCE0B7-B6A2-4452-BE5A-E7DC2CFA07BE}" srcOrd="0" destOrd="0" presId="urn:microsoft.com/office/officeart/2008/layout/VerticalCurvedList"/>
    <dgm:cxn modelId="{D6BF427E-E260-46FD-9373-7892EF723CDC}" type="presParOf" srcId="{2F6AD0C9-B5DC-41C4-9C74-7DEAF1BD3885}" destId="{A58AD4A0-16EE-4700-B4EF-7DCC2F71C22A}" srcOrd="5" destOrd="0" presId="urn:microsoft.com/office/officeart/2008/layout/VerticalCurvedList"/>
    <dgm:cxn modelId="{98ED182B-E41A-4A92-BDB9-956356FF73F5}" type="presParOf" srcId="{2F6AD0C9-B5DC-41C4-9C74-7DEAF1BD3885}" destId="{85305A90-B989-4440-ABC3-03DB960D6C2E}" srcOrd="6" destOrd="0" presId="urn:microsoft.com/office/officeart/2008/layout/VerticalCurvedList"/>
    <dgm:cxn modelId="{DC99378F-8FE6-41C7-8680-5D255EF25EDD}" type="presParOf" srcId="{85305A90-B989-4440-ABC3-03DB960D6C2E}" destId="{6CB6037C-5E86-4409-BF78-14F04974631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2A2F2A0-EE42-410B-BE51-4E1A5158321D}" type="doc">
      <dgm:prSet loTypeId="urn:microsoft.com/office/officeart/2005/8/layout/process2" loCatId="process" qsTypeId="urn:microsoft.com/office/officeart/2005/8/quickstyle/simple5" qsCatId="simple" csTypeId="urn:microsoft.com/office/officeart/2005/8/colors/accent1_2" csCatId="accent1" phldr="1"/>
      <dgm:spPr/>
    </dgm:pt>
    <dgm:pt modelId="{F603D3F1-74D1-4030-A478-904E8A53CDD9}">
      <dgm:prSet phldrT="[Text]" custT="1"/>
      <dgm:spPr/>
      <dgm:t>
        <a:bodyPr/>
        <a:lstStyle/>
        <a:p>
          <a:r>
            <a:rPr lang="en-GB" sz="2000" dirty="0"/>
            <a:t>Background</a:t>
          </a:r>
        </a:p>
      </dgm:t>
    </dgm:pt>
    <dgm:pt modelId="{887C193A-2C08-430A-AB35-9FB88DBE4D27}" type="parTrans" cxnId="{EDD93D6E-FA09-4700-B6CF-8F3E80B8C245}">
      <dgm:prSet/>
      <dgm:spPr/>
      <dgm:t>
        <a:bodyPr/>
        <a:lstStyle/>
        <a:p>
          <a:endParaRPr lang="en-GB"/>
        </a:p>
      </dgm:t>
    </dgm:pt>
    <dgm:pt modelId="{9AF8F45C-A458-4737-88A6-108FFBABB94C}" type="sibTrans" cxnId="{EDD93D6E-FA09-4700-B6CF-8F3E80B8C245}">
      <dgm:prSet/>
      <dgm:spPr/>
      <dgm:t>
        <a:bodyPr/>
        <a:lstStyle/>
        <a:p>
          <a:endParaRPr lang="en-GB"/>
        </a:p>
      </dgm:t>
    </dgm:pt>
    <dgm:pt modelId="{FC5A47F0-5814-4467-8F70-7593C78F5F6A}">
      <dgm:prSet phldrT="[Text]" custT="1"/>
      <dgm:spPr/>
      <dgm:t>
        <a:bodyPr/>
        <a:lstStyle/>
        <a:p>
          <a:r>
            <a:rPr lang="en-GB" sz="2000" dirty="0"/>
            <a:t>Outcomes</a:t>
          </a:r>
        </a:p>
      </dgm:t>
    </dgm:pt>
    <dgm:pt modelId="{99C6FFBE-9B7C-4394-9394-7EF863BF595D}" type="parTrans" cxnId="{E7632E83-D255-424F-B0CD-925E15894F9C}">
      <dgm:prSet/>
      <dgm:spPr/>
      <dgm:t>
        <a:bodyPr/>
        <a:lstStyle/>
        <a:p>
          <a:endParaRPr lang="en-GB"/>
        </a:p>
      </dgm:t>
    </dgm:pt>
    <dgm:pt modelId="{7CE1E04C-EA4E-4570-82AA-66D6942E151E}" type="sibTrans" cxnId="{E7632E83-D255-424F-B0CD-925E15894F9C}">
      <dgm:prSet/>
      <dgm:spPr/>
      <dgm:t>
        <a:bodyPr/>
        <a:lstStyle/>
        <a:p>
          <a:endParaRPr lang="en-GB"/>
        </a:p>
      </dgm:t>
    </dgm:pt>
    <dgm:pt modelId="{1A764EDA-3BA5-4670-8DC1-134EC9BD7488}">
      <dgm:prSet custT="1"/>
      <dgm:spPr/>
      <dgm:t>
        <a:bodyPr/>
        <a:lstStyle/>
        <a:p>
          <a:r>
            <a:rPr lang="en-GB" sz="2000" dirty="0"/>
            <a:t>Goals</a:t>
          </a:r>
        </a:p>
      </dgm:t>
    </dgm:pt>
    <dgm:pt modelId="{7B8F600B-D06B-4843-B63F-D351DDE50340}" type="parTrans" cxnId="{23133EC2-5752-40EC-9E34-9ED03D7CB16A}">
      <dgm:prSet/>
      <dgm:spPr/>
      <dgm:t>
        <a:bodyPr/>
        <a:lstStyle/>
        <a:p>
          <a:endParaRPr lang="en-GB"/>
        </a:p>
      </dgm:t>
    </dgm:pt>
    <dgm:pt modelId="{1C5C4E1E-D43C-4EF6-9AD9-F37C7F59C2E0}" type="sibTrans" cxnId="{23133EC2-5752-40EC-9E34-9ED03D7CB16A}">
      <dgm:prSet/>
      <dgm:spPr/>
      <dgm:t>
        <a:bodyPr/>
        <a:lstStyle/>
        <a:p>
          <a:endParaRPr lang="en-GB"/>
        </a:p>
      </dgm:t>
    </dgm:pt>
    <dgm:pt modelId="{ACA25F97-3B55-4F2D-8ACE-90E4DDDE3801}">
      <dgm:prSet custT="1"/>
      <dgm:spPr/>
      <dgm:t>
        <a:bodyPr/>
        <a:lstStyle/>
        <a:p>
          <a:r>
            <a:rPr lang="en-GB" sz="2000" dirty="0"/>
            <a:t>Then What…</a:t>
          </a:r>
        </a:p>
      </dgm:t>
    </dgm:pt>
    <dgm:pt modelId="{9F2023C3-6834-4A00-8575-4B5BA4F95F33}" type="parTrans" cxnId="{98B0FE4F-2B97-475A-9AD5-B51E8B126FC0}">
      <dgm:prSet/>
      <dgm:spPr/>
      <dgm:t>
        <a:bodyPr/>
        <a:lstStyle/>
        <a:p>
          <a:endParaRPr lang="en-GB"/>
        </a:p>
      </dgm:t>
    </dgm:pt>
    <dgm:pt modelId="{7F7031E5-3C95-43B5-A1CF-C2FCD36381D7}" type="sibTrans" cxnId="{98B0FE4F-2B97-475A-9AD5-B51E8B126FC0}">
      <dgm:prSet/>
      <dgm:spPr/>
      <dgm:t>
        <a:bodyPr/>
        <a:lstStyle/>
        <a:p>
          <a:endParaRPr lang="en-GB"/>
        </a:p>
      </dgm:t>
    </dgm:pt>
    <dgm:pt modelId="{680E1C43-8A54-4513-85B9-DFEF32F271A8}">
      <dgm:prSet phldrT="[Text]" custT="1"/>
      <dgm:spPr/>
      <dgm:t>
        <a:bodyPr/>
        <a:lstStyle/>
        <a:p>
          <a:r>
            <a:rPr lang="en-GB" sz="2000" dirty="0"/>
            <a:t>Purpose</a:t>
          </a:r>
        </a:p>
      </dgm:t>
    </dgm:pt>
    <dgm:pt modelId="{34EBD195-F1A9-4CFB-8540-74AA850014F7}" type="parTrans" cxnId="{9EFA40FE-3633-40D2-A633-29F515F726A6}">
      <dgm:prSet/>
      <dgm:spPr/>
      <dgm:t>
        <a:bodyPr/>
        <a:lstStyle/>
        <a:p>
          <a:endParaRPr lang="en-GB"/>
        </a:p>
      </dgm:t>
    </dgm:pt>
    <dgm:pt modelId="{10560728-E38B-4EAA-87C4-997E10AE7825}" type="sibTrans" cxnId="{9EFA40FE-3633-40D2-A633-29F515F726A6}">
      <dgm:prSet/>
      <dgm:spPr/>
      <dgm:t>
        <a:bodyPr/>
        <a:lstStyle/>
        <a:p>
          <a:endParaRPr lang="en-GB"/>
        </a:p>
      </dgm:t>
    </dgm:pt>
    <dgm:pt modelId="{AFEE452B-B523-4C2F-AB6A-80FEBE15E542}">
      <dgm:prSet custT="1"/>
      <dgm:spPr/>
      <dgm:t>
        <a:bodyPr/>
        <a:lstStyle/>
        <a:p>
          <a:r>
            <a:rPr lang="en-GB" sz="2000" dirty="0"/>
            <a:t>Findings</a:t>
          </a:r>
        </a:p>
      </dgm:t>
    </dgm:pt>
    <dgm:pt modelId="{C3551B23-03D3-4C13-B671-10D32BC0CDAC}" type="parTrans" cxnId="{BC8F82FE-534B-4AA2-9B91-177B5EB2FCF2}">
      <dgm:prSet/>
      <dgm:spPr/>
      <dgm:t>
        <a:bodyPr/>
        <a:lstStyle/>
        <a:p>
          <a:endParaRPr lang="en-GB"/>
        </a:p>
      </dgm:t>
    </dgm:pt>
    <dgm:pt modelId="{3D56023D-C287-4C0E-AE0C-3662665EACC7}" type="sibTrans" cxnId="{BC8F82FE-534B-4AA2-9B91-177B5EB2FCF2}">
      <dgm:prSet/>
      <dgm:spPr/>
      <dgm:t>
        <a:bodyPr/>
        <a:lstStyle/>
        <a:p>
          <a:endParaRPr lang="en-GB"/>
        </a:p>
      </dgm:t>
    </dgm:pt>
    <dgm:pt modelId="{AA37D5D8-707A-4AF0-B173-EB961A69A80A}">
      <dgm:prSet custT="1"/>
      <dgm:spPr/>
      <dgm:t>
        <a:bodyPr/>
        <a:lstStyle/>
        <a:p>
          <a:r>
            <a:rPr lang="en-GB" sz="2000" dirty="0"/>
            <a:t>Now What…</a:t>
          </a:r>
        </a:p>
      </dgm:t>
    </dgm:pt>
    <dgm:pt modelId="{04D59C52-88FB-42BE-9975-462871E930AC}" type="parTrans" cxnId="{778D7334-BD93-4083-8D9A-5DFD87BFC057}">
      <dgm:prSet/>
      <dgm:spPr/>
      <dgm:t>
        <a:bodyPr/>
        <a:lstStyle/>
        <a:p>
          <a:endParaRPr lang="en-GB"/>
        </a:p>
      </dgm:t>
    </dgm:pt>
    <dgm:pt modelId="{10C3CC46-6498-4C61-81E6-46F68D5F9DBF}" type="sibTrans" cxnId="{778D7334-BD93-4083-8D9A-5DFD87BFC057}">
      <dgm:prSet/>
      <dgm:spPr/>
      <dgm:t>
        <a:bodyPr/>
        <a:lstStyle/>
        <a:p>
          <a:endParaRPr lang="en-GB"/>
        </a:p>
      </dgm:t>
    </dgm:pt>
    <dgm:pt modelId="{059AA6AF-5FE1-4EC1-9CC5-7E5517090C72}">
      <dgm:prSet phldrT="[Text]" custT="1"/>
      <dgm:spPr/>
      <dgm:t>
        <a:bodyPr/>
        <a:lstStyle/>
        <a:p>
          <a:r>
            <a:rPr lang="en-GB" sz="2000" dirty="0"/>
            <a:t>Impact</a:t>
          </a:r>
        </a:p>
      </dgm:t>
    </dgm:pt>
    <dgm:pt modelId="{ED8915E5-C89D-46C2-A397-7954395C4132}" type="parTrans" cxnId="{6284D717-12BA-44D8-A0BF-FA67031CDFBF}">
      <dgm:prSet/>
      <dgm:spPr/>
      <dgm:t>
        <a:bodyPr/>
        <a:lstStyle/>
        <a:p>
          <a:endParaRPr lang="en-GB"/>
        </a:p>
      </dgm:t>
    </dgm:pt>
    <dgm:pt modelId="{39EE9304-1DFE-4EBE-8ECE-C59B7967EFCF}" type="sibTrans" cxnId="{6284D717-12BA-44D8-A0BF-FA67031CDFBF}">
      <dgm:prSet/>
      <dgm:spPr/>
      <dgm:t>
        <a:bodyPr/>
        <a:lstStyle/>
        <a:p>
          <a:endParaRPr lang="en-GB"/>
        </a:p>
      </dgm:t>
    </dgm:pt>
    <dgm:pt modelId="{1FBEDE3C-3E9C-417A-A350-2EC2C9BC9B45}" type="pres">
      <dgm:prSet presAssocID="{32A2F2A0-EE42-410B-BE51-4E1A5158321D}" presName="linearFlow" presStyleCnt="0">
        <dgm:presLayoutVars>
          <dgm:resizeHandles val="exact"/>
        </dgm:presLayoutVars>
      </dgm:prSet>
      <dgm:spPr/>
    </dgm:pt>
    <dgm:pt modelId="{C7A8499F-AF88-41B4-9D2B-E363EED3D33C}" type="pres">
      <dgm:prSet presAssocID="{F603D3F1-74D1-4030-A478-904E8A53CDD9}" presName="node" presStyleLbl="node1" presStyleIdx="0" presStyleCnt="8">
        <dgm:presLayoutVars>
          <dgm:bulletEnabled val="1"/>
        </dgm:presLayoutVars>
      </dgm:prSet>
      <dgm:spPr/>
    </dgm:pt>
    <dgm:pt modelId="{4F13A537-A11A-4B96-AD9A-63D88ED12325}" type="pres">
      <dgm:prSet presAssocID="{9AF8F45C-A458-4737-88A6-108FFBABB94C}" presName="sibTrans" presStyleLbl="sibTrans2D1" presStyleIdx="0" presStyleCnt="7"/>
      <dgm:spPr/>
    </dgm:pt>
    <dgm:pt modelId="{00FCAEF9-5CA3-4CEC-B356-3B670926EA3A}" type="pres">
      <dgm:prSet presAssocID="{9AF8F45C-A458-4737-88A6-108FFBABB94C}" presName="connectorText" presStyleLbl="sibTrans2D1" presStyleIdx="0" presStyleCnt="7"/>
      <dgm:spPr/>
    </dgm:pt>
    <dgm:pt modelId="{37E6C28D-81FB-4EE6-B1CF-E16FB97ED9DD}" type="pres">
      <dgm:prSet presAssocID="{680E1C43-8A54-4513-85B9-DFEF32F271A8}" presName="node" presStyleLbl="node1" presStyleIdx="1" presStyleCnt="8">
        <dgm:presLayoutVars>
          <dgm:bulletEnabled val="1"/>
        </dgm:presLayoutVars>
      </dgm:prSet>
      <dgm:spPr/>
    </dgm:pt>
    <dgm:pt modelId="{56A80AFF-29FD-434D-9BA2-69BB571D7F03}" type="pres">
      <dgm:prSet presAssocID="{10560728-E38B-4EAA-87C4-997E10AE7825}" presName="sibTrans" presStyleLbl="sibTrans2D1" presStyleIdx="1" presStyleCnt="7"/>
      <dgm:spPr/>
    </dgm:pt>
    <dgm:pt modelId="{6E32DF04-72D2-4182-8D2E-14F3D384906F}" type="pres">
      <dgm:prSet presAssocID="{10560728-E38B-4EAA-87C4-997E10AE7825}" presName="connectorText" presStyleLbl="sibTrans2D1" presStyleIdx="1" presStyleCnt="7"/>
      <dgm:spPr/>
    </dgm:pt>
    <dgm:pt modelId="{986D2390-71EC-46D0-9B4E-2E47DD9E4AD4}" type="pres">
      <dgm:prSet presAssocID="{059AA6AF-5FE1-4EC1-9CC5-7E5517090C72}" presName="node" presStyleLbl="node1" presStyleIdx="2" presStyleCnt="8">
        <dgm:presLayoutVars>
          <dgm:bulletEnabled val="1"/>
        </dgm:presLayoutVars>
      </dgm:prSet>
      <dgm:spPr/>
    </dgm:pt>
    <dgm:pt modelId="{F262D0EF-B9E8-46DE-B64E-645F8CBFD967}" type="pres">
      <dgm:prSet presAssocID="{39EE9304-1DFE-4EBE-8ECE-C59B7967EFCF}" presName="sibTrans" presStyleLbl="sibTrans2D1" presStyleIdx="2" presStyleCnt="7"/>
      <dgm:spPr/>
    </dgm:pt>
    <dgm:pt modelId="{6185E20B-057D-4B8F-8CF5-E3B1C886ADC8}" type="pres">
      <dgm:prSet presAssocID="{39EE9304-1DFE-4EBE-8ECE-C59B7967EFCF}" presName="connectorText" presStyleLbl="sibTrans2D1" presStyleIdx="2" presStyleCnt="7"/>
      <dgm:spPr/>
    </dgm:pt>
    <dgm:pt modelId="{429D7088-653B-4516-9846-8ED8A31D3E03}" type="pres">
      <dgm:prSet presAssocID="{FC5A47F0-5814-4467-8F70-7593C78F5F6A}" presName="node" presStyleLbl="node1" presStyleIdx="3" presStyleCnt="8">
        <dgm:presLayoutVars>
          <dgm:bulletEnabled val="1"/>
        </dgm:presLayoutVars>
      </dgm:prSet>
      <dgm:spPr/>
    </dgm:pt>
    <dgm:pt modelId="{A4626167-158E-4303-AA28-DD9142076AE0}" type="pres">
      <dgm:prSet presAssocID="{7CE1E04C-EA4E-4570-82AA-66D6942E151E}" presName="sibTrans" presStyleLbl="sibTrans2D1" presStyleIdx="3" presStyleCnt="7"/>
      <dgm:spPr/>
    </dgm:pt>
    <dgm:pt modelId="{31B50DF6-EE0B-4E65-98E8-6E4C0589943E}" type="pres">
      <dgm:prSet presAssocID="{7CE1E04C-EA4E-4570-82AA-66D6942E151E}" presName="connectorText" presStyleLbl="sibTrans2D1" presStyleIdx="3" presStyleCnt="7"/>
      <dgm:spPr/>
    </dgm:pt>
    <dgm:pt modelId="{CB04ADD7-E847-4B12-A873-A171DB4DB32E}" type="pres">
      <dgm:prSet presAssocID="{1A764EDA-3BA5-4670-8DC1-134EC9BD7488}" presName="node" presStyleLbl="node1" presStyleIdx="4" presStyleCnt="8">
        <dgm:presLayoutVars>
          <dgm:bulletEnabled val="1"/>
        </dgm:presLayoutVars>
      </dgm:prSet>
      <dgm:spPr/>
    </dgm:pt>
    <dgm:pt modelId="{5727C7C9-F617-4672-9ECB-F281D632B680}" type="pres">
      <dgm:prSet presAssocID="{1C5C4E1E-D43C-4EF6-9AD9-F37C7F59C2E0}" presName="sibTrans" presStyleLbl="sibTrans2D1" presStyleIdx="4" presStyleCnt="7"/>
      <dgm:spPr/>
    </dgm:pt>
    <dgm:pt modelId="{F4BFCEC8-5529-421A-8BDC-DB01EC65C5AF}" type="pres">
      <dgm:prSet presAssocID="{1C5C4E1E-D43C-4EF6-9AD9-F37C7F59C2E0}" presName="connectorText" presStyleLbl="sibTrans2D1" presStyleIdx="4" presStyleCnt="7"/>
      <dgm:spPr/>
    </dgm:pt>
    <dgm:pt modelId="{8146770D-B8CE-48A2-8154-C3C5EFAAFE39}" type="pres">
      <dgm:prSet presAssocID="{AFEE452B-B523-4C2F-AB6A-80FEBE15E542}" presName="node" presStyleLbl="node1" presStyleIdx="5" presStyleCnt="8">
        <dgm:presLayoutVars>
          <dgm:bulletEnabled val="1"/>
        </dgm:presLayoutVars>
      </dgm:prSet>
      <dgm:spPr/>
    </dgm:pt>
    <dgm:pt modelId="{23265021-E86B-49D9-B574-3B1E7BE408E1}" type="pres">
      <dgm:prSet presAssocID="{3D56023D-C287-4C0E-AE0C-3662665EACC7}" presName="sibTrans" presStyleLbl="sibTrans2D1" presStyleIdx="5" presStyleCnt="7"/>
      <dgm:spPr/>
    </dgm:pt>
    <dgm:pt modelId="{11FA00AF-1891-4389-A1E8-E33A8234C912}" type="pres">
      <dgm:prSet presAssocID="{3D56023D-C287-4C0E-AE0C-3662665EACC7}" presName="connectorText" presStyleLbl="sibTrans2D1" presStyleIdx="5" presStyleCnt="7"/>
      <dgm:spPr/>
    </dgm:pt>
    <dgm:pt modelId="{37507D39-4AD3-432B-ABFE-943E885EA69F}" type="pres">
      <dgm:prSet presAssocID="{ACA25F97-3B55-4F2D-8ACE-90E4DDDE3801}" presName="node" presStyleLbl="node1" presStyleIdx="6" presStyleCnt="8">
        <dgm:presLayoutVars>
          <dgm:bulletEnabled val="1"/>
        </dgm:presLayoutVars>
      </dgm:prSet>
      <dgm:spPr/>
    </dgm:pt>
    <dgm:pt modelId="{2E1E3B3B-BEDF-49AF-A5E0-536A2440CAD6}" type="pres">
      <dgm:prSet presAssocID="{7F7031E5-3C95-43B5-A1CF-C2FCD36381D7}" presName="sibTrans" presStyleLbl="sibTrans2D1" presStyleIdx="6" presStyleCnt="7"/>
      <dgm:spPr/>
    </dgm:pt>
    <dgm:pt modelId="{BDAF4181-08AB-4329-B824-36DAF1CF36F4}" type="pres">
      <dgm:prSet presAssocID="{7F7031E5-3C95-43B5-A1CF-C2FCD36381D7}" presName="connectorText" presStyleLbl="sibTrans2D1" presStyleIdx="6" presStyleCnt="7"/>
      <dgm:spPr/>
    </dgm:pt>
    <dgm:pt modelId="{1A81F49C-FCFC-4826-9648-5B425F046B40}" type="pres">
      <dgm:prSet presAssocID="{AA37D5D8-707A-4AF0-B173-EB961A69A80A}" presName="node" presStyleLbl="node1" presStyleIdx="7" presStyleCnt="8">
        <dgm:presLayoutVars>
          <dgm:bulletEnabled val="1"/>
        </dgm:presLayoutVars>
      </dgm:prSet>
      <dgm:spPr/>
    </dgm:pt>
  </dgm:ptLst>
  <dgm:cxnLst>
    <dgm:cxn modelId="{710A410A-28F3-442E-A176-A2A50D5FA15C}" type="presOf" srcId="{39EE9304-1DFE-4EBE-8ECE-C59B7967EFCF}" destId="{F262D0EF-B9E8-46DE-B64E-645F8CBFD967}" srcOrd="0" destOrd="0" presId="urn:microsoft.com/office/officeart/2005/8/layout/process2"/>
    <dgm:cxn modelId="{457C6A0B-9305-4A14-8776-14495BB79BB5}" type="presOf" srcId="{7F7031E5-3C95-43B5-A1CF-C2FCD36381D7}" destId="{2E1E3B3B-BEDF-49AF-A5E0-536A2440CAD6}" srcOrd="0" destOrd="0" presId="urn:microsoft.com/office/officeart/2005/8/layout/process2"/>
    <dgm:cxn modelId="{198CC30D-B519-486D-AC5D-9E32F6726DCE}" type="presOf" srcId="{1C5C4E1E-D43C-4EF6-9AD9-F37C7F59C2E0}" destId="{5727C7C9-F617-4672-9ECB-F281D632B680}" srcOrd="0" destOrd="0" presId="urn:microsoft.com/office/officeart/2005/8/layout/process2"/>
    <dgm:cxn modelId="{77506F0F-98B8-43F0-B135-601759251594}" type="presOf" srcId="{9AF8F45C-A458-4737-88A6-108FFBABB94C}" destId="{00FCAEF9-5CA3-4CEC-B356-3B670926EA3A}" srcOrd="1" destOrd="0" presId="urn:microsoft.com/office/officeart/2005/8/layout/process2"/>
    <dgm:cxn modelId="{17C7E410-DAAA-4C03-85E5-DBD8D109D0AF}" type="presOf" srcId="{ACA25F97-3B55-4F2D-8ACE-90E4DDDE3801}" destId="{37507D39-4AD3-432B-ABFE-943E885EA69F}" srcOrd="0" destOrd="0" presId="urn:microsoft.com/office/officeart/2005/8/layout/process2"/>
    <dgm:cxn modelId="{6284D717-12BA-44D8-A0BF-FA67031CDFBF}" srcId="{32A2F2A0-EE42-410B-BE51-4E1A5158321D}" destId="{059AA6AF-5FE1-4EC1-9CC5-7E5517090C72}" srcOrd="2" destOrd="0" parTransId="{ED8915E5-C89D-46C2-A397-7954395C4132}" sibTransId="{39EE9304-1DFE-4EBE-8ECE-C59B7967EFCF}"/>
    <dgm:cxn modelId="{6AACD720-0365-4C92-8530-63D7636486FA}" type="presOf" srcId="{39EE9304-1DFE-4EBE-8ECE-C59B7967EFCF}" destId="{6185E20B-057D-4B8F-8CF5-E3B1C886ADC8}" srcOrd="1" destOrd="0" presId="urn:microsoft.com/office/officeart/2005/8/layout/process2"/>
    <dgm:cxn modelId="{B1479A22-32C8-4C49-8F70-27D9D3E3015D}" type="presOf" srcId="{F603D3F1-74D1-4030-A478-904E8A53CDD9}" destId="{C7A8499F-AF88-41B4-9D2B-E363EED3D33C}" srcOrd="0" destOrd="0" presId="urn:microsoft.com/office/officeart/2005/8/layout/process2"/>
    <dgm:cxn modelId="{0AD21F28-9420-4A6C-8B6B-9D1648E7C566}" type="presOf" srcId="{1A764EDA-3BA5-4670-8DC1-134EC9BD7488}" destId="{CB04ADD7-E847-4B12-A873-A171DB4DB32E}" srcOrd="0" destOrd="0" presId="urn:microsoft.com/office/officeart/2005/8/layout/process2"/>
    <dgm:cxn modelId="{778D7334-BD93-4083-8D9A-5DFD87BFC057}" srcId="{32A2F2A0-EE42-410B-BE51-4E1A5158321D}" destId="{AA37D5D8-707A-4AF0-B173-EB961A69A80A}" srcOrd="7" destOrd="0" parTransId="{04D59C52-88FB-42BE-9975-462871E930AC}" sibTransId="{10C3CC46-6498-4C61-81E6-46F68D5F9DBF}"/>
    <dgm:cxn modelId="{8B9F7937-2008-46B6-8BEC-029A61761DB4}" type="presOf" srcId="{059AA6AF-5FE1-4EC1-9CC5-7E5517090C72}" destId="{986D2390-71EC-46D0-9B4E-2E47DD9E4AD4}" srcOrd="0" destOrd="0" presId="urn:microsoft.com/office/officeart/2005/8/layout/process2"/>
    <dgm:cxn modelId="{93DDEB3C-ABA2-48B4-9324-8E82A2636BEE}" type="presOf" srcId="{7CE1E04C-EA4E-4570-82AA-66D6942E151E}" destId="{A4626167-158E-4303-AA28-DD9142076AE0}" srcOrd="0" destOrd="0" presId="urn:microsoft.com/office/officeart/2005/8/layout/process2"/>
    <dgm:cxn modelId="{41319440-B10F-411B-939A-D47D4D046F3F}" type="presOf" srcId="{3D56023D-C287-4C0E-AE0C-3662665EACC7}" destId="{11FA00AF-1891-4389-A1E8-E33A8234C912}" srcOrd="1" destOrd="0" presId="urn:microsoft.com/office/officeart/2005/8/layout/process2"/>
    <dgm:cxn modelId="{6A4D584E-FDDE-4553-A405-F00DE64F1E54}" type="presOf" srcId="{7F7031E5-3C95-43B5-A1CF-C2FCD36381D7}" destId="{BDAF4181-08AB-4329-B824-36DAF1CF36F4}" srcOrd="1" destOrd="0" presId="urn:microsoft.com/office/officeart/2005/8/layout/process2"/>
    <dgm:cxn modelId="{98B0FE4F-2B97-475A-9AD5-B51E8B126FC0}" srcId="{32A2F2A0-EE42-410B-BE51-4E1A5158321D}" destId="{ACA25F97-3B55-4F2D-8ACE-90E4DDDE3801}" srcOrd="6" destOrd="0" parTransId="{9F2023C3-6834-4A00-8575-4B5BA4F95F33}" sibTransId="{7F7031E5-3C95-43B5-A1CF-C2FCD36381D7}"/>
    <dgm:cxn modelId="{D4859E59-3100-4B35-9649-35D6C1F8855C}" type="presOf" srcId="{7CE1E04C-EA4E-4570-82AA-66D6942E151E}" destId="{31B50DF6-EE0B-4E65-98E8-6E4C0589943E}" srcOrd="1" destOrd="0" presId="urn:microsoft.com/office/officeart/2005/8/layout/process2"/>
    <dgm:cxn modelId="{4B59945B-DAE5-4CFD-A874-361BC23A7C21}" type="presOf" srcId="{32A2F2A0-EE42-410B-BE51-4E1A5158321D}" destId="{1FBEDE3C-3E9C-417A-A350-2EC2C9BC9B45}" srcOrd="0" destOrd="0" presId="urn:microsoft.com/office/officeart/2005/8/layout/process2"/>
    <dgm:cxn modelId="{EDD93D6E-FA09-4700-B6CF-8F3E80B8C245}" srcId="{32A2F2A0-EE42-410B-BE51-4E1A5158321D}" destId="{F603D3F1-74D1-4030-A478-904E8A53CDD9}" srcOrd="0" destOrd="0" parTransId="{887C193A-2C08-430A-AB35-9FB88DBE4D27}" sibTransId="{9AF8F45C-A458-4737-88A6-108FFBABB94C}"/>
    <dgm:cxn modelId="{F87DD475-426F-413D-8473-1DD577BD435A}" type="presOf" srcId="{10560728-E38B-4EAA-87C4-997E10AE7825}" destId="{6E32DF04-72D2-4182-8D2E-14F3D384906F}" srcOrd="1" destOrd="0" presId="urn:microsoft.com/office/officeart/2005/8/layout/process2"/>
    <dgm:cxn modelId="{65F8567D-5831-45E9-AE02-DD671877D3FA}" type="presOf" srcId="{3D56023D-C287-4C0E-AE0C-3662665EACC7}" destId="{23265021-E86B-49D9-B574-3B1E7BE408E1}" srcOrd="0" destOrd="0" presId="urn:microsoft.com/office/officeart/2005/8/layout/process2"/>
    <dgm:cxn modelId="{E7632E83-D255-424F-B0CD-925E15894F9C}" srcId="{32A2F2A0-EE42-410B-BE51-4E1A5158321D}" destId="{FC5A47F0-5814-4467-8F70-7593C78F5F6A}" srcOrd="3" destOrd="0" parTransId="{99C6FFBE-9B7C-4394-9394-7EF863BF595D}" sibTransId="{7CE1E04C-EA4E-4570-82AA-66D6942E151E}"/>
    <dgm:cxn modelId="{644B7A85-3B91-4611-8304-B0AC6989D153}" type="presOf" srcId="{680E1C43-8A54-4513-85B9-DFEF32F271A8}" destId="{37E6C28D-81FB-4EE6-B1CF-E16FB97ED9DD}" srcOrd="0" destOrd="0" presId="urn:microsoft.com/office/officeart/2005/8/layout/process2"/>
    <dgm:cxn modelId="{EB92AA92-97FC-4B3D-AE58-E53AEF8E3CAB}" type="presOf" srcId="{AA37D5D8-707A-4AF0-B173-EB961A69A80A}" destId="{1A81F49C-FCFC-4826-9648-5B425F046B40}" srcOrd="0" destOrd="0" presId="urn:microsoft.com/office/officeart/2005/8/layout/process2"/>
    <dgm:cxn modelId="{558A3BA2-5FE5-46CC-930E-1CEE7B4B4659}" type="presOf" srcId="{FC5A47F0-5814-4467-8F70-7593C78F5F6A}" destId="{429D7088-653B-4516-9846-8ED8A31D3E03}" srcOrd="0" destOrd="0" presId="urn:microsoft.com/office/officeart/2005/8/layout/process2"/>
    <dgm:cxn modelId="{23133EC2-5752-40EC-9E34-9ED03D7CB16A}" srcId="{32A2F2A0-EE42-410B-BE51-4E1A5158321D}" destId="{1A764EDA-3BA5-4670-8DC1-134EC9BD7488}" srcOrd="4" destOrd="0" parTransId="{7B8F600B-D06B-4843-B63F-D351DDE50340}" sibTransId="{1C5C4E1E-D43C-4EF6-9AD9-F37C7F59C2E0}"/>
    <dgm:cxn modelId="{6DAEFBC9-2ED8-4C71-93AE-1D619DEAC1CD}" type="presOf" srcId="{AFEE452B-B523-4C2F-AB6A-80FEBE15E542}" destId="{8146770D-B8CE-48A2-8154-C3C5EFAAFE39}" srcOrd="0" destOrd="0" presId="urn:microsoft.com/office/officeart/2005/8/layout/process2"/>
    <dgm:cxn modelId="{2AF259DF-5433-46E6-945A-8DCD39EE24B7}" type="presOf" srcId="{10560728-E38B-4EAA-87C4-997E10AE7825}" destId="{56A80AFF-29FD-434D-9BA2-69BB571D7F03}" srcOrd="0" destOrd="0" presId="urn:microsoft.com/office/officeart/2005/8/layout/process2"/>
    <dgm:cxn modelId="{3BA3BFE3-401E-4C3A-8D4E-7FEA47684E7E}" type="presOf" srcId="{9AF8F45C-A458-4737-88A6-108FFBABB94C}" destId="{4F13A537-A11A-4B96-AD9A-63D88ED12325}" srcOrd="0" destOrd="0" presId="urn:microsoft.com/office/officeart/2005/8/layout/process2"/>
    <dgm:cxn modelId="{B1D155E6-95D9-4940-92A5-5F1187C94A6C}" type="presOf" srcId="{1C5C4E1E-D43C-4EF6-9AD9-F37C7F59C2E0}" destId="{F4BFCEC8-5529-421A-8BDC-DB01EC65C5AF}" srcOrd="1" destOrd="0" presId="urn:microsoft.com/office/officeart/2005/8/layout/process2"/>
    <dgm:cxn modelId="{9EFA40FE-3633-40D2-A633-29F515F726A6}" srcId="{32A2F2A0-EE42-410B-BE51-4E1A5158321D}" destId="{680E1C43-8A54-4513-85B9-DFEF32F271A8}" srcOrd="1" destOrd="0" parTransId="{34EBD195-F1A9-4CFB-8540-74AA850014F7}" sibTransId="{10560728-E38B-4EAA-87C4-997E10AE7825}"/>
    <dgm:cxn modelId="{BC8F82FE-534B-4AA2-9B91-177B5EB2FCF2}" srcId="{32A2F2A0-EE42-410B-BE51-4E1A5158321D}" destId="{AFEE452B-B523-4C2F-AB6A-80FEBE15E542}" srcOrd="5" destOrd="0" parTransId="{C3551B23-03D3-4C13-B671-10D32BC0CDAC}" sibTransId="{3D56023D-C287-4C0E-AE0C-3662665EACC7}"/>
    <dgm:cxn modelId="{7EA7EA55-1F9D-499F-9E71-1403FCEBE2AC}" type="presParOf" srcId="{1FBEDE3C-3E9C-417A-A350-2EC2C9BC9B45}" destId="{C7A8499F-AF88-41B4-9D2B-E363EED3D33C}" srcOrd="0" destOrd="0" presId="urn:microsoft.com/office/officeart/2005/8/layout/process2"/>
    <dgm:cxn modelId="{89822816-49BC-4C1F-B5BE-E1B4915DD690}" type="presParOf" srcId="{1FBEDE3C-3E9C-417A-A350-2EC2C9BC9B45}" destId="{4F13A537-A11A-4B96-AD9A-63D88ED12325}" srcOrd="1" destOrd="0" presId="urn:microsoft.com/office/officeart/2005/8/layout/process2"/>
    <dgm:cxn modelId="{2919CE9B-AB89-444D-BAD9-CC80BF484ECD}" type="presParOf" srcId="{4F13A537-A11A-4B96-AD9A-63D88ED12325}" destId="{00FCAEF9-5CA3-4CEC-B356-3B670926EA3A}" srcOrd="0" destOrd="0" presId="urn:microsoft.com/office/officeart/2005/8/layout/process2"/>
    <dgm:cxn modelId="{8096246D-7942-40C7-A7AA-DD79E0066573}" type="presParOf" srcId="{1FBEDE3C-3E9C-417A-A350-2EC2C9BC9B45}" destId="{37E6C28D-81FB-4EE6-B1CF-E16FB97ED9DD}" srcOrd="2" destOrd="0" presId="urn:microsoft.com/office/officeart/2005/8/layout/process2"/>
    <dgm:cxn modelId="{8254F3A8-A1AB-4CB7-B622-56D2C9DE51BB}" type="presParOf" srcId="{1FBEDE3C-3E9C-417A-A350-2EC2C9BC9B45}" destId="{56A80AFF-29FD-434D-9BA2-69BB571D7F03}" srcOrd="3" destOrd="0" presId="urn:microsoft.com/office/officeart/2005/8/layout/process2"/>
    <dgm:cxn modelId="{511DC865-2127-462E-9C96-133E418C2915}" type="presParOf" srcId="{56A80AFF-29FD-434D-9BA2-69BB571D7F03}" destId="{6E32DF04-72D2-4182-8D2E-14F3D384906F}" srcOrd="0" destOrd="0" presId="urn:microsoft.com/office/officeart/2005/8/layout/process2"/>
    <dgm:cxn modelId="{C2A12BC1-32CB-4165-93C7-CB85BBC89C1B}" type="presParOf" srcId="{1FBEDE3C-3E9C-417A-A350-2EC2C9BC9B45}" destId="{986D2390-71EC-46D0-9B4E-2E47DD9E4AD4}" srcOrd="4" destOrd="0" presId="urn:microsoft.com/office/officeart/2005/8/layout/process2"/>
    <dgm:cxn modelId="{7C3F1281-3C32-4830-9BB5-A63CB6B48173}" type="presParOf" srcId="{1FBEDE3C-3E9C-417A-A350-2EC2C9BC9B45}" destId="{F262D0EF-B9E8-46DE-B64E-645F8CBFD967}" srcOrd="5" destOrd="0" presId="urn:microsoft.com/office/officeart/2005/8/layout/process2"/>
    <dgm:cxn modelId="{A5587CDE-F992-49C6-9891-9699A35F89B8}" type="presParOf" srcId="{F262D0EF-B9E8-46DE-B64E-645F8CBFD967}" destId="{6185E20B-057D-4B8F-8CF5-E3B1C886ADC8}" srcOrd="0" destOrd="0" presId="urn:microsoft.com/office/officeart/2005/8/layout/process2"/>
    <dgm:cxn modelId="{6D7CDE3E-18D1-4D3F-AACC-69226EC7BF69}" type="presParOf" srcId="{1FBEDE3C-3E9C-417A-A350-2EC2C9BC9B45}" destId="{429D7088-653B-4516-9846-8ED8A31D3E03}" srcOrd="6" destOrd="0" presId="urn:microsoft.com/office/officeart/2005/8/layout/process2"/>
    <dgm:cxn modelId="{0B0F5401-6F34-45AA-A26A-CC3C9283900E}" type="presParOf" srcId="{1FBEDE3C-3E9C-417A-A350-2EC2C9BC9B45}" destId="{A4626167-158E-4303-AA28-DD9142076AE0}" srcOrd="7" destOrd="0" presId="urn:microsoft.com/office/officeart/2005/8/layout/process2"/>
    <dgm:cxn modelId="{16A86F1E-AE37-44F7-AF6F-1C8D55A7859F}" type="presParOf" srcId="{A4626167-158E-4303-AA28-DD9142076AE0}" destId="{31B50DF6-EE0B-4E65-98E8-6E4C0589943E}" srcOrd="0" destOrd="0" presId="urn:microsoft.com/office/officeart/2005/8/layout/process2"/>
    <dgm:cxn modelId="{62C38B99-73AC-4E35-815F-4867ADEB926C}" type="presParOf" srcId="{1FBEDE3C-3E9C-417A-A350-2EC2C9BC9B45}" destId="{CB04ADD7-E847-4B12-A873-A171DB4DB32E}" srcOrd="8" destOrd="0" presId="urn:microsoft.com/office/officeart/2005/8/layout/process2"/>
    <dgm:cxn modelId="{50DB9E13-7743-4E74-8595-2C5DA3FF1B56}" type="presParOf" srcId="{1FBEDE3C-3E9C-417A-A350-2EC2C9BC9B45}" destId="{5727C7C9-F617-4672-9ECB-F281D632B680}" srcOrd="9" destOrd="0" presId="urn:microsoft.com/office/officeart/2005/8/layout/process2"/>
    <dgm:cxn modelId="{0A57469A-2054-42DC-AE59-C9721C4616A5}" type="presParOf" srcId="{5727C7C9-F617-4672-9ECB-F281D632B680}" destId="{F4BFCEC8-5529-421A-8BDC-DB01EC65C5AF}" srcOrd="0" destOrd="0" presId="urn:microsoft.com/office/officeart/2005/8/layout/process2"/>
    <dgm:cxn modelId="{FF508DEA-03C9-4B71-B4F8-C5343CD97C46}" type="presParOf" srcId="{1FBEDE3C-3E9C-417A-A350-2EC2C9BC9B45}" destId="{8146770D-B8CE-48A2-8154-C3C5EFAAFE39}" srcOrd="10" destOrd="0" presId="urn:microsoft.com/office/officeart/2005/8/layout/process2"/>
    <dgm:cxn modelId="{C19241C4-2C70-449C-8482-577BD78F3CE7}" type="presParOf" srcId="{1FBEDE3C-3E9C-417A-A350-2EC2C9BC9B45}" destId="{23265021-E86B-49D9-B574-3B1E7BE408E1}" srcOrd="11" destOrd="0" presId="urn:microsoft.com/office/officeart/2005/8/layout/process2"/>
    <dgm:cxn modelId="{6CD111C3-3CB1-4570-A404-449A89B6971A}" type="presParOf" srcId="{23265021-E86B-49D9-B574-3B1E7BE408E1}" destId="{11FA00AF-1891-4389-A1E8-E33A8234C912}" srcOrd="0" destOrd="0" presId="urn:microsoft.com/office/officeart/2005/8/layout/process2"/>
    <dgm:cxn modelId="{6451EDE1-A03F-47D1-B98D-B6A89155E6C6}" type="presParOf" srcId="{1FBEDE3C-3E9C-417A-A350-2EC2C9BC9B45}" destId="{37507D39-4AD3-432B-ABFE-943E885EA69F}" srcOrd="12" destOrd="0" presId="urn:microsoft.com/office/officeart/2005/8/layout/process2"/>
    <dgm:cxn modelId="{DF57635E-772A-457A-AB54-2810E0E79101}" type="presParOf" srcId="{1FBEDE3C-3E9C-417A-A350-2EC2C9BC9B45}" destId="{2E1E3B3B-BEDF-49AF-A5E0-536A2440CAD6}" srcOrd="13" destOrd="0" presId="urn:microsoft.com/office/officeart/2005/8/layout/process2"/>
    <dgm:cxn modelId="{B0E10E29-7B66-4C95-B927-C67353338C50}" type="presParOf" srcId="{2E1E3B3B-BEDF-49AF-A5E0-536A2440CAD6}" destId="{BDAF4181-08AB-4329-B824-36DAF1CF36F4}" srcOrd="0" destOrd="0" presId="urn:microsoft.com/office/officeart/2005/8/layout/process2"/>
    <dgm:cxn modelId="{85D9E363-B122-4A26-90BA-8DD4ADD61825}" type="presParOf" srcId="{1FBEDE3C-3E9C-417A-A350-2EC2C9BC9B45}" destId="{1A81F49C-FCFC-4826-9648-5B425F046B40}" srcOrd="1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647369" y="1455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662540" y="16626"/>
        <a:ext cx="1480717" cy="487642"/>
      </dsp:txXfrm>
    </dsp:sp>
    <dsp:sp modelId="{4F13A537-A11A-4B96-AD9A-63D88ED12325}">
      <dsp:nvSpPr>
        <dsp:cNvPr id="0" name=""/>
        <dsp:cNvSpPr/>
      </dsp:nvSpPr>
      <dsp:spPr>
        <a:xfrm rot="5400000">
          <a:off x="4305776" y="532389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551814"/>
        <a:ext cx="139855" cy="135971"/>
      </dsp:txXfrm>
    </dsp:sp>
    <dsp:sp modelId="{37E6C28D-81FB-4EE6-B1CF-E16FB97ED9DD}">
      <dsp:nvSpPr>
        <dsp:cNvPr id="0" name=""/>
        <dsp:cNvSpPr/>
      </dsp:nvSpPr>
      <dsp:spPr>
        <a:xfrm>
          <a:off x="3647369" y="778432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662540" y="793603"/>
        <a:ext cx="1480717" cy="487642"/>
      </dsp:txXfrm>
    </dsp:sp>
    <dsp:sp modelId="{56A80AFF-29FD-434D-9BA2-69BB571D7F03}">
      <dsp:nvSpPr>
        <dsp:cNvPr id="0" name=""/>
        <dsp:cNvSpPr/>
      </dsp:nvSpPr>
      <dsp:spPr>
        <a:xfrm rot="5400000">
          <a:off x="4305776" y="1309367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1328792"/>
        <a:ext cx="139855" cy="135971"/>
      </dsp:txXfrm>
    </dsp:sp>
    <dsp:sp modelId="{986D2390-71EC-46D0-9B4E-2E47DD9E4AD4}">
      <dsp:nvSpPr>
        <dsp:cNvPr id="0" name=""/>
        <dsp:cNvSpPr/>
      </dsp:nvSpPr>
      <dsp:spPr>
        <a:xfrm>
          <a:off x="3647369" y="1555409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662540" y="1570580"/>
        <a:ext cx="1480717" cy="487642"/>
      </dsp:txXfrm>
    </dsp:sp>
    <dsp:sp modelId="{F262D0EF-B9E8-46DE-B64E-645F8CBFD967}">
      <dsp:nvSpPr>
        <dsp:cNvPr id="0" name=""/>
        <dsp:cNvSpPr/>
      </dsp:nvSpPr>
      <dsp:spPr>
        <a:xfrm rot="5400000">
          <a:off x="4305776" y="2086344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2105769"/>
        <a:ext cx="139855" cy="135971"/>
      </dsp:txXfrm>
    </dsp:sp>
    <dsp:sp modelId="{429D7088-653B-4516-9846-8ED8A31D3E03}">
      <dsp:nvSpPr>
        <dsp:cNvPr id="0" name=""/>
        <dsp:cNvSpPr/>
      </dsp:nvSpPr>
      <dsp:spPr>
        <a:xfrm>
          <a:off x="3647369" y="2332387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Outcomes</a:t>
          </a:r>
        </a:p>
      </dsp:txBody>
      <dsp:txXfrm>
        <a:off x="3662540" y="2347558"/>
        <a:ext cx="1480717" cy="487642"/>
      </dsp:txXfrm>
    </dsp:sp>
    <dsp:sp modelId="{A4626167-158E-4303-AA28-DD9142076AE0}">
      <dsp:nvSpPr>
        <dsp:cNvPr id="0" name=""/>
        <dsp:cNvSpPr/>
      </dsp:nvSpPr>
      <dsp:spPr>
        <a:xfrm rot="5400000">
          <a:off x="4305776" y="2863321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2882746"/>
        <a:ext cx="139855" cy="135971"/>
      </dsp:txXfrm>
    </dsp:sp>
    <dsp:sp modelId="{CB04ADD7-E847-4B12-A873-A171DB4DB32E}">
      <dsp:nvSpPr>
        <dsp:cNvPr id="0" name=""/>
        <dsp:cNvSpPr/>
      </dsp:nvSpPr>
      <dsp:spPr>
        <a:xfrm>
          <a:off x="3647369" y="3109364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Goals</a:t>
          </a:r>
        </a:p>
      </dsp:txBody>
      <dsp:txXfrm>
        <a:off x="3662540" y="3124535"/>
        <a:ext cx="1480717" cy="487642"/>
      </dsp:txXfrm>
    </dsp:sp>
    <dsp:sp modelId="{5727C7C9-F617-4672-9ECB-F281D632B680}">
      <dsp:nvSpPr>
        <dsp:cNvPr id="0" name=""/>
        <dsp:cNvSpPr/>
      </dsp:nvSpPr>
      <dsp:spPr>
        <a:xfrm rot="5400000">
          <a:off x="4305776" y="3640299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3659724"/>
        <a:ext cx="139855" cy="135971"/>
      </dsp:txXfrm>
    </dsp:sp>
    <dsp:sp modelId="{8146770D-B8CE-48A2-8154-C3C5EFAAFE39}">
      <dsp:nvSpPr>
        <dsp:cNvPr id="0" name=""/>
        <dsp:cNvSpPr/>
      </dsp:nvSpPr>
      <dsp:spPr>
        <a:xfrm>
          <a:off x="3647369" y="3886342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Findings</a:t>
          </a:r>
        </a:p>
      </dsp:txBody>
      <dsp:txXfrm>
        <a:off x="3662540" y="3901513"/>
        <a:ext cx="1480717" cy="487642"/>
      </dsp:txXfrm>
    </dsp:sp>
    <dsp:sp modelId="{23265021-E86B-49D9-B574-3B1E7BE408E1}">
      <dsp:nvSpPr>
        <dsp:cNvPr id="0" name=""/>
        <dsp:cNvSpPr/>
      </dsp:nvSpPr>
      <dsp:spPr>
        <a:xfrm rot="5400000">
          <a:off x="4305776" y="4417276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4436701"/>
        <a:ext cx="139855" cy="135971"/>
      </dsp:txXfrm>
    </dsp:sp>
    <dsp:sp modelId="{37507D39-4AD3-432B-ABFE-943E885EA69F}">
      <dsp:nvSpPr>
        <dsp:cNvPr id="0" name=""/>
        <dsp:cNvSpPr/>
      </dsp:nvSpPr>
      <dsp:spPr>
        <a:xfrm>
          <a:off x="3647369" y="4663319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Then What…</a:t>
          </a:r>
        </a:p>
      </dsp:txBody>
      <dsp:txXfrm>
        <a:off x="3662540" y="4678490"/>
        <a:ext cx="1480717" cy="487642"/>
      </dsp:txXfrm>
    </dsp:sp>
    <dsp:sp modelId="{2E1E3B3B-BEDF-49AF-A5E0-536A2440CAD6}">
      <dsp:nvSpPr>
        <dsp:cNvPr id="0" name=""/>
        <dsp:cNvSpPr/>
      </dsp:nvSpPr>
      <dsp:spPr>
        <a:xfrm rot="5400000">
          <a:off x="4305776" y="5194254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5213679"/>
        <a:ext cx="139855" cy="135971"/>
      </dsp:txXfrm>
    </dsp:sp>
    <dsp:sp modelId="{1A81F49C-FCFC-4826-9648-5B425F046B40}">
      <dsp:nvSpPr>
        <dsp:cNvPr id="0" name=""/>
        <dsp:cNvSpPr/>
      </dsp:nvSpPr>
      <dsp:spPr>
        <a:xfrm>
          <a:off x="3647369" y="5440297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Now What…</a:t>
          </a:r>
        </a:p>
      </dsp:txBody>
      <dsp:txXfrm>
        <a:off x="3662540" y="5455468"/>
        <a:ext cx="1480717" cy="4876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F6B8C-6B7D-4DF0-99BB-A275477246FF}">
      <dsp:nvSpPr>
        <dsp:cNvPr id="0" name=""/>
        <dsp:cNvSpPr/>
      </dsp:nvSpPr>
      <dsp:spPr>
        <a:xfrm>
          <a:off x="1728867" y="324770"/>
          <a:ext cx="2467114" cy="246711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Anecdotal Evidence</a:t>
          </a:r>
        </a:p>
      </dsp:txBody>
      <dsp:txXfrm>
        <a:off x="2451468" y="1047371"/>
        <a:ext cx="1744513" cy="1744513"/>
      </dsp:txXfrm>
    </dsp:sp>
    <dsp:sp modelId="{402DAC5E-A873-4878-9B1E-11700A1B944D}">
      <dsp:nvSpPr>
        <dsp:cNvPr id="0" name=""/>
        <dsp:cNvSpPr/>
      </dsp:nvSpPr>
      <dsp:spPr>
        <a:xfrm rot="5400000">
          <a:off x="4309936" y="324770"/>
          <a:ext cx="2467114" cy="246711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Effect on Workforce</a:t>
          </a:r>
        </a:p>
      </dsp:txBody>
      <dsp:txXfrm rot="-5400000">
        <a:off x="4309936" y="1047371"/>
        <a:ext cx="1744513" cy="1744513"/>
      </dsp:txXfrm>
    </dsp:sp>
    <dsp:sp modelId="{ADB0826A-CC52-44E1-84F8-BAC5B09BBC9F}">
      <dsp:nvSpPr>
        <dsp:cNvPr id="0" name=""/>
        <dsp:cNvSpPr/>
      </dsp:nvSpPr>
      <dsp:spPr>
        <a:xfrm rot="10800000">
          <a:off x="4309936" y="2905839"/>
          <a:ext cx="2467114" cy="246711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500" kern="1200" dirty="0"/>
            <a:t>  Patient Safety</a:t>
          </a:r>
        </a:p>
      </dsp:txBody>
      <dsp:txXfrm rot="10800000">
        <a:off x="4309936" y="2905839"/>
        <a:ext cx="1744513" cy="1744513"/>
      </dsp:txXfrm>
    </dsp:sp>
    <dsp:sp modelId="{7E622A8F-53A7-4560-86AC-C1F45C61C80B}">
      <dsp:nvSpPr>
        <dsp:cNvPr id="0" name=""/>
        <dsp:cNvSpPr/>
      </dsp:nvSpPr>
      <dsp:spPr>
        <a:xfrm rot="16200000">
          <a:off x="1728867" y="2905839"/>
          <a:ext cx="2467114" cy="246711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500" kern="1200" dirty="0"/>
            <a:t>Area of Interest</a:t>
          </a:r>
        </a:p>
      </dsp:txBody>
      <dsp:txXfrm rot="5400000">
        <a:off x="2451468" y="2905839"/>
        <a:ext cx="1744513" cy="1744513"/>
      </dsp:txXfrm>
    </dsp:sp>
    <dsp:sp modelId="{0AF5A935-3EC9-4F97-B84A-F9F969AD2A8E}">
      <dsp:nvSpPr>
        <dsp:cNvPr id="0" name=""/>
        <dsp:cNvSpPr/>
      </dsp:nvSpPr>
      <dsp:spPr>
        <a:xfrm>
          <a:off x="2894663" y="307959"/>
          <a:ext cx="2719522" cy="2273828"/>
        </a:xfrm>
        <a:prstGeom prst="circularArrow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1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8BF66-B2F5-498E-89E0-F75FC4D9D78C}">
      <dsp:nvSpPr>
        <dsp:cNvPr id="0" name=""/>
        <dsp:cNvSpPr/>
      </dsp:nvSpPr>
      <dsp:spPr>
        <a:xfrm rot="10957832">
          <a:off x="3077427" y="3158982"/>
          <a:ext cx="2353993" cy="224795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2449734" y="258"/>
          <a:ext cx="1525590" cy="8475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2474558" y="25082"/>
        <a:ext cx="1475942" cy="797902"/>
      </dsp:txXfrm>
    </dsp:sp>
    <dsp:sp modelId="{4F13A537-A11A-4B96-AD9A-63D88ED12325}">
      <dsp:nvSpPr>
        <dsp:cNvPr id="0" name=""/>
        <dsp:cNvSpPr/>
      </dsp:nvSpPr>
      <dsp:spPr>
        <a:xfrm rot="5400000">
          <a:off x="3053614" y="868997"/>
          <a:ext cx="317831" cy="38139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-5400000">
        <a:off x="3098111" y="900780"/>
        <a:ext cx="228839" cy="222482"/>
      </dsp:txXfrm>
    </dsp:sp>
    <dsp:sp modelId="{37E6C28D-81FB-4EE6-B1CF-E16FB97ED9DD}">
      <dsp:nvSpPr>
        <dsp:cNvPr id="0" name=""/>
        <dsp:cNvSpPr/>
      </dsp:nvSpPr>
      <dsp:spPr>
        <a:xfrm>
          <a:off x="2449734" y="1271584"/>
          <a:ext cx="1525590" cy="8475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2474558" y="1296408"/>
        <a:ext cx="1475942" cy="797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F70999-AC21-4CC8-B554-F227900916F0}">
      <dsp:nvSpPr>
        <dsp:cNvPr id="0" name=""/>
        <dsp:cNvSpPr/>
      </dsp:nvSpPr>
      <dsp:spPr>
        <a:xfrm>
          <a:off x="3794324" y="3775039"/>
          <a:ext cx="983462" cy="5137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</dsp:txBody>
      <dsp:txXfrm>
        <a:off x="3819404" y="3800119"/>
        <a:ext cx="933302" cy="463608"/>
      </dsp:txXfrm>
    </dsp:sp>
    <dsp:sp modelId="{3AC77F16-74CE-4E0F-BDAC-AF27AC09A47E}">
      <dsp:nvSpPr>
        <dsp:cNvPr id="0" name=""/>
        <dsp:cNvSpPr/>
      </dsp:nvSpPr>
      <dsp:spPr>
        <a:xfrm rot="16200000">
          <a:off x="3305251" y="2794234"/>
          <a:ext cx="196161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61610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6068FB-4F32-4E3F-9E17-5B73734876CC}">
      <dsp:nvSpPr>
        <dsp:cNvPr id="0" name=""/>
        <dsp:cNvSpPr/>
      </dsp:nvSpPr>
      <dsp:spPr>
        <a:xfrm>
          <a:off x="2730313" y="130455"/>
          <a:ext cx="3111485" cy="16829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Understand </a:t>
          </a:r>
          <a:r>
            <a:rPr lang="en-GB" sz="1600" b="1" kern="1200" dirty="0"/>
            <a:t>current landscape </a:t>
          </a:r>
          <a:r>
            <a:rPr lang="en-GB" sz="1600" kern="1200" dirty="0"/>
            <a:t>of induction for returners in Wales</a:t>
          </a:r>
        </a:p>
      </dsp:txBody>
      <dsp:txXfrm>
        <a:off x="2812469" y="212611"/>
        <a:ext cx="2947173" cy="1518661"/>
      </dsp:txXfrm>
    </dsp:sp>
    <dsp:sp modelId="{A1A32728-EA6D-423F-B3B7-F4D6046B0E44}">
      <dsp:nvSpPr>
        <dsp:cNvPr id="0" name=""/>
        <dsp:cNvSpPr/>
      </dsp:nvSpPr>
      <dsp:spPr>
        <a:xfrm rot="1614171">
          <a:off x="4714666" y="4545328"/>
          <a:ext cx="116648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66483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9A59CE-1B23-42C6-8828-8FAD81530786}">
      <dsp:nvSpPr>
        <dsp:cNvPr id="0" name=""/>
        <dsp:cNvSpPr/>
      </dsp:nvSpPr>
      <dsp:spPr>
        <a:xfrm>
          <a:off x="5818028" y="4615700"/>
          <a:ext cx="2966947" cy="18924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/>
            <a:t>Understand</a:t>
          </a:r>
          <a:r>
            <a:rPr lang="en-GB" sz="1600" b="1" kern="1200" dirty="0"/>
            <a:t> complexity </a:t>
          </a:r>
          <a:r>
            <a:rPr lang="en-GB" sz="1600" kern="1200" dirty="0"/>
            <a:t>of issues surrounding induction for returners with respect to doctors and employers in Wales</a:t>
          </a:r>
        </a:p>
      </dsp:txBody>
      <dsp:txXfrm>
        <a:off x="5910411" y="4708083"/>
        <a:ext cx="2782181" cy="1707702"/>
      </dsp:txXfrm>
    </dsp:sp>
    <dsp:sp modelId="{C587321C-6DFD-4656-8E3D-44C5E9313FFE}">
      <dsp:nvSpPr>
        <dsp:cNvPr id="0" name=""/>
        <dsp:cNvSpPr/>
      </dsp:nvSpPr>
      <dsp:spPr>
        <a:xfrm rot="9158940">
          <a:off x="2523652" y="4595460"/>
          <a:ext cx="134590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45902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4AB012-76F0-44EA-B88D-7B8FD2E0DB38}">
      <dsp:nvSpPr>
        <dsp:cNvPr id="0" name=""/>
        <dsp:cNvSpPr/>
      </dsp:nvSpPr>
      <dsp:spPr>
        <a:xfrm>
          <a:off x="57662" y="4731533"/>
          <a:ext cx="2541220" cy="1660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Guide </a:t>
          </a:r>
          <a:r>
            <a:rPr lang="en-GB" sz="1600" b="1" kern="1200" dirty="0"/>
            <a:t>discussions</a:t>
          </a:r>
          <a:r>
            <a:rPr lang="en-GB" sz="1600" kern="1200" dirty="0"/>
            <a:t> with stakeholders which explore </a:t>
          </a:r>
          <a:r>
            <a:rPr lang="en-GB" sz="1600" b="1" kern="1200" dirty="0"/>
            <a:t>action</a:t>
          </a:r>
          <a:r>
            <a:rPr lang="en-GB" sz="1600" kern="1200" dirty="0"/>
            <a:t> to be taken for areas of improvement</a:t>
          </a:r>
        </a:p>
      </dsp:txBody>
      <dsp:txXfrm>
        <a:off x="138731" y="4812602"/>
        <a:ext cx="2379082" cy="14985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259325" y="0"/>
          <a:ext cx="1431649" cy="7389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280967" y="21642"/>
        <a:ext cx="1388365" cy="695631"/>
      </dsp:txXfrm>
    </dsp:sp>
    <dsp:sp modelId="{4F13A537-A11A-4B96-AD9A-63D88ED12325}">
      <dsp:nvSpPr>
        <dsp:cNvPr id="0" name=""/>
        <dsp:cNvSpPr/>
      </dsp:nvSpPr>
      <dsp:spPr>
        <a:xfrm rot="5400000">
          <a:off x="3836603" y="757388"/>
          <a:ext cx="277093" cy="332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-5400000">
        <a:off x="3875396" y="785097"/>
        <a:ext cx="199508" cy="193965"/>
      </dsp:txXfrm>
    </dsp:sp>
    <dsp:sp modelId="{37E6C28D-81FB-4EE6-B1CF-E16FB97ED9DD}">
      <dsp:nvSpPr>
        <dsp:cNvPr id="0" name=""/>
        <dsp:cNvSpPr/>
      </dsp:nvSpPr>
      <dsp:spPr>
        <a:xfrm>
          <a:off x="3259325" y="1108374"/>
          <a:ext cx="1431649" cy="7389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280967" y="1130016"/>
        <a:ext cx="1388365" cy="695631"/>
      </dsp:txXfrm>
    </dsp:sp>
    <dsp:sp modelId="{56A80AFF-29FD-434D-9BA2-69BB571D7F03}">
      <dsp:nvSpPr>
        <dsp:cNvPr id="0" name=""/>
        <dsp:cNvSpPr/>
      </dsp:nvSpPr>
      <dsp:spPr>
        <a:xfrm rot="5400000">
          <a:off x="3836603" y="1865762"/>
          <a:ext cx="277093" cy="332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-5400000">
        <a:off x="3875396" y="1893471"/>
        <a:ext cx="199508" cy="193965"/>
      </dsp:txXfrm>
    </dsp:sp>
    <dsp:sp modelId="{986D2390-71EC-46D0-9B4E-2E47DD9E4AD4}">
      <dsp:nvSpPr>
        <dsp:cNvPr id="0" name=""/>
        <dsp:cNvSpPr/>
      </dsp:nvSpPr>
      <dsp:spPr>
        <a:xfrm>
          <a:off x="3259325" y="2216748"/>
          <a:ext cx="1431649" cy="7389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280967" y="2238390"/>
        <a:ext cx="1388365" cy="6956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6CD86-CF2D-6B48-A2BC-36B0A2CA160B}">
      <dsp:nvSpPr>
        <dsp:cNvPr id="0" name=""/>
        <dsp:cNvSpPr/>
      </dsp:nvSpPr>
      <dsp:spPr>
        <a:xfrm>
          <a:off x="4409432" y="3410601"/>
          <a:ext cx="442338" cy="2675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4422495" y="3423664"/>
        <a:ext cx="416212" cy="241466"/>
      </dsp:txXfrm>
    </dsp:sp>
    <dsp:sp modelId="{C07BD28B-E7E5-BC4E-BBBD-B952F7926762}">
      <dsp:nvSpPr>
        <dsp:cNvPr id="0" name=""/>
        <dsp:cNvSpPr/>
      </dsp:nvSpPr>
      <dsp:spPr>
        <a:xfrm rot="16200000">
          <a:off x="3649397" y="2429397"/>
          <a:ext cx="196240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962408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690A81-B295-FA42-8D48-54CEEE4DD720}">
      <dsp:nvSpPr>
        <dsp:cNvPr id="0" name=""/>
        <dsp:cNvSpPr/>
      </dsp:nvSpPr>
      <dsp:spPr>
        <a:xfrm>
          <a:off x="3971071" y="129130"/>
          <a:ext cx="1319061" cy="1319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GMC</a:t>
          </a:r>
        </a:p>
      </dsp:txBody>
      <dsp:txXfrm>
        <a:off x="4035462" y="193521"/>
        <a:ext cx="1190279" cy="1190279"/>
      </dsp:txXfrm>
    </dsp:sp>
    <dsp:sp modelId="{86D64A7A-EB65-E941-ADE7-5A977ACFD0AA}">
      <dsp:nvSpPr>
        <dsp:cNvPr id="0" name=""/>
        <dsp:cNvSpPr/>
      </dsp:nvSpPr>
      <dsp:spPr>
        <a:xfrm rot="20520000">
          <a:off x="4798488" y="3136120"/>
          <a:ext cx="217732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77322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C94331-0D4B-1246-A04A-78401133448D}">
      <dsp:nvSpPr>
        <dsp:cNvPr id="0" name=""/>
        <dsp:cNvSpPr/>
      </dsp:nvSpPr>
      <dsp:spPr>
        <a:xfrm>
          <a:off x="6922528" y="2408940"/>
          <a:ext cx="657868" cy="567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HEIW</a:t>
          </a:r>
        </a:p>
      </dsp:txBody>
      <dsp:txXfrm>
        <a:off x="6950245" y="2436657"/>
        <a:ext cx="602434" cy="512343"/>
      </dsp:txXfrm>
    </dsp:sp>
    <dsp:sp modelId="{6653B660-C466-4C26-909D-76BDA24F9658}">
      <dsp:nvSpPr>
        <dsp:cNvPr id="0" name=""/>
        <dsp:cNvSpPr/>
      </dsp:nvSpPr>
      <dsp:spPr>
        <a:xfrm rot="3240000">
          <a:off x="4361943" y="4396249"/>
          <a:ext cx="177512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75129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52ABA2-FA21-4248-989F-C41E6F4CBB50}">
      <dsp:nvSpPr>
        <dsp:cNvPr id="0" name=""/>
        <dsp:cNvSpPr/>
      </dsp:nvSpPr>
      <dsp:spPr>
        <a:xfrm>
          <a:off x="5590852" y="5114304"/>
          <a:ext cx="1319061" cy="1319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Welsh </a:t>
          </a:r>
          <a:r>
            <a:rPr lang="en-GB" sz="3200" kern="1200" dirty="0"/>
            <a:t>Gov</a:t>
          </a:r>
        </a:p>
      </dsp:txBody>
      <dsp:txXfrm>
        <a:off x="5655243" y="5178695"/>
        <a:ext cx="1190279" cy="1190279"/>
      </dsp:txXfrm>
    </dsp:sp>
    <dsp:sp modelId="{F89934A4-11D9-0549-844C-1A2E9C07E673}">
      <dsp:nvSpPr>
        <dsp:cNvPr id="0" name=""/>
        <dsp:cNvSpPr/>
      </dsp:nvSpPr>
      <dsp:spPr>
        <a:xfrm rot="7560000">
          <a:off x="3124130" y="4396249"/>
          <a:ext cx="177512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75129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0575D9-C47B-7B46-8A66-370B30628488}">
      <dsp:nvSpPr>
        <dsp:cNvPr id="0" name=""/>
        <dsp:cNvSpPr/>
      </dsp:nvSpPr>
      <dsp:spPr>
        <a:xfrm>
          <a:off x="2351290" y="5114304"/>
          <a:ext cx="1319061" cy="13190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NHS Wales/</a:t>
          </a:r>
          <a:r>
            <a:rPr lang="en-GB" sz="1900" kern="1200" dirty="0" err="1"/>
            <a:t>HBs</a:t>
          </a:r>
          <a:endParaRPr lang="en-GB" sz="1900" kern="1200" dirty="0"/>
        </a:p>
      </dsp:txBody>
      <dsp:txXfrm>
        <a:off x="2415681" y="5178695"/>
        <a:ext cx="1190279" cy="1190279"/>
      </dsp:txXfrm>
    </dsp:sp>
    <dsp:sp modelId="{BF450AFC-DD3A-0E4E-9A85-78AF27F890EE}">
      <dsp:nvSpPr>
        <dsp:cNvPr id="0" name=""/>
        <dsp:cNvSpPr/>
      </dsp:nvSpPr>
      <dsp:spPr>
        <a:xfrm rot="11218414">
          <a:off x="2693208" y="3412774"/>
          <a:ext cx="172259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22595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088CED-42E1-954A-8EDD-20D42F77C16E}">
      <dsp:nvSpPr>
        <dsp:cNvPr id="0" name=""/>
        <dsp:cNvSpPr/>
      </dsp:nvSpPr>
      <dsp:spPr>
        <a:xfrm>
          <a:off x="1233271" y="2410660"/>
          <a:ext cx="1466308" cy="1615732"/>
        </a:xfrm>
        <a:prstGeom prst="roundRect">
          <a:avLst/>
        </a:prstGeom>
        <a:blipFill rotWithShape="0">
          <a:blip xmlns:r="http://schemas.openxmlformats.org/officeDocument/2006/relationships" r:embed="rId1"/>
          <a:srcRect/>
          <a:stretch>
            <a:fillRect t="-22000" b="-22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</dsp:txBody>
      <dsp:txXfrm>
        <a:off x="1304850" y="2482239"/>
        <a:ext cx="1323150" cy="14725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691968" y="1675"/>
          <a:ext cx="1421860" cy="623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710223" y="19930"/>
        <a:ext cx="1385350" cy="586771"/>
      </dsp:txXfrm>
    </dsp:sp>
    <dsp:sp modelId="{4F13A537-A11A-4B96-AD9A-63D88ED12325}">
      <dsp:nvSpPr>
        <dsp:cNvPr id="0" name=""/>
        <dsp:cNvSpPr/>
      </dsp:nvSpPr>
      <dsp:spPr>
        <a:xfrm rot="5400000">
          <a:off x="4286033" y="640538"/>
          <a:ext cx="233730" cy="28047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18756" y="663911"/>
        <a:ext cx="168286" cy="163611"/>
      </dsp:txXfrm>
    </dsp:sp>
    <dsp:sp modelId="{37E6C28D-81FB-4EE6-B1CF-E16FB97ED9DD}">
      <dsp:nvSpPr>
        <dsp:cNvPr id="0" name=""/>
        <dsp:cNvSpPr/>
      </dsp:nvSpPr>
      <dsp:spPr>
        <a:xfrm>
          <a:off x="3691968" y="936597"/>
          <a:ext cx="1421860" cy="623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710223" y="954852"/>
        <a:ext cx="1385350" cy="586771"/>
      </dsp:txXfrm>
    </dsp:sp>
    <dsp:sp modelId="{56A80AFF-29FD-434D-9BA2-69BB571D7F03}">
      <dsp:nvSpPr>
        <dsp:cNvPr id="0" name=""/>
        <dsp:cNvSpPr/>
      </dsp:nvSpPr>
      <dsp:spPr>
        <a:xfrm rot="5400000">
          <a:off x="4286033" y="1575460"/>
          <a:ext cx="233730" cy="28047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18756" y="1598833"/>
        <a:ext cx="168286" cy="163611"/>
      </dsp:txXfrm>
    </dsp:sp>
    <dsp:sp modelId="{986D2390-71EC-46D0-9B4E-2E47DD9E4AD4}">
      <dsp:nvSpPr>
        <dsp:cNvPr id="0" name=""/>
        <dsp:cNvSpPr/>
      </dsp:nvSpPr>
      <dsp:spPr>
        <a:xfrm>
          <a:off x="3691968" y="1871519"/>
          <a:ext cx="1421860" cy="623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710223" y="1889774"/>
        <a:ext cx="1385350" cy="586771"/>
      </dsp:txXfrm>
    </dsp:sp>
    <dsp:sp modelId="{F262D0EF-B9E8-46DE-B64E-645F8CBFD967}">
      <dsp:nvSpPr>
        <dsp:cNvPr id="0" name=""/>
        <dsp:cNvSpPr/>
      </dsp:nvSpPr>
      <dsp:spPr>
        <a:xfrm rot="5400000">
          <a:off x="4286033" y="2510382"/>
          <a:ext cx="233730" cy="28047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18756" y="2533755"/>
        <a:ext cx="168286" cy="163611"/>
      </dsp:txXfrm>
    </dsp:sp>
    <dsp:sp modelId="{429D7088-653B-4516-9846-8ED8A31D3E03}">
      <dsp:nvSpPr>
        <dsp:cNvPr id="0" name=""/>
        <dsp:cNvSpPr/>
      </dsp:nvSpPr>
      <dsp:spPr>
        <a:xfrm>
          <a:off x="3691968" y="2806441"/>
          <a:ext cx="1421860" cy="623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Outcomes</a:t>
          </a:r>
        </a:p>
      </dsp:txBody>
      <dsp:txXfrm>
        <a:off x="3710223" y="2824696"/>
        <a:ext cx="1385350" cy="5867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F2531-4673-3542-AADA-FF87E83D1AB4}">
      <dsp:nvSpPr>
        <dsp:cNvPr id="0" name=""/>
        <dsp:cNvSpPr/>
      </dsp:nvSpPr>
      <dsp:spPr>
        <a:xfrm>
          <a:off x="3527512" y="4679614"/>
          <a:ext cx="1729951" cy="1409448"/>
        </a:xfrm>
        <a:prstGeom prst="ellipse">
          <a:avLst/>
        </a:prstGeom>
        <a:solidFill>
          <a:schemeClr val="bg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3780857" y="4886023"/>
        <a:ext cx="1223261" cy="996630"/>
      </dsp:txXfrm>
    </dsp:sp>
    <dsp:sp modelId="{CADF1424-B5D2-FA4B-8F22-27E46351B75A}">
      <dsp:nvSpPr>
        <dsp:cNvPr id="0" name=""/>
        <dsp:cNvSpPr/>
      </dsp:nvSpPr>
      <dsp:spPr>
        <a:xfrm rot="12900000">
          <a:off x="1068303" y="3637460"/>
          <a:ext cx="2787343" cy="79023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0A806-B974-C340-9CC8-FAD7CC696C6E}">
      <dsp:nvSpPr>
        <dsp:cNvPr id="0" name=""/>
        <dsp:cNvSpPr/>
      </dsp:nvSpPr>
      <dsp:spPr>
        <a:xfrm>
          <a:off x="3285" y="2179553"/>
          <a:ext cx="2634120" cy="21072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Having an understanding of the </a:t>
          </a:r>
          <a:r>
            <a:rPr lang="en-GB" sz="2000" b="1" kern="1200" dirty="0"/>
            <a:t>current landscape </a:t>
          </a:r>
          <a:r>
            <a:rPr lang="en-GB" sz="2000" kern="1200" dirty="0"/>
            <a:t>of induction for returners in Wales</a:t>
          </a:r>
        </a:p>
      </dsp:txBody>
      <dsp:txXfrm>
        <a:off x="65006" y="2241274"/>
        <a:ext cx="2510678" cy="1983854"/>
      </dsp:txXfrm>
    </dsp:sp>
    <dsp:sp modelId="{A4090230-42AF-2046-9793-919250BB3A42}">
      <dsp:nvSpPr>
        <dsp:cNvPr id="0" name=""/>
        <dsp:cNvSpPr/>
      </dsp:nvSpPr>
      <dsp:spPr>
        <a:xfrm rot="16200000">
          <a:off x="2953409" y="2677905"/>
          <a:ext cx="2878157" cy="79023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7692D-F203-B443-9DFD-F1224770F6DF}">
      <dsp:nvSpPr>
        <dsp:cNvPr id="0" name=""/>
        <dsp:cNvSpPr/>
      </dsp:nvSpPr>
      <dsp:spPr>
        <a:xfrm>
          <a:off x="3075427" y="580297"/>
          <a:ext cx="2634120" cy="21072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Support from stakeholders leading to </a:t>
          </a:r>
          <a:r>
            <a:rPr lang="en-GB" sz="2000" b="1" kern="1200" dirty="0"/>
            <a:t>collaborative</a:t>
          </a:r>
          <a:r>
            <a:rPr lang="en-GB" sz="2000" kern="1200" dirty="0"/>
            <a:t> discussions</a:t>
          </a:r>
        </a:p>
      </dsp:txBody>
      <dsp:txXfrm>
        <a:off x="3137148" y="642018"/>
        <a:ext cx="2510678" cy="1983854"/>
      </dsp:txXfrm>
    </dsp:sp>
    <dsp:sp modelId="{8562A2A2-E4B7-9A4D-A0BC-8D7961FD7204}">
      <dsp:nvSpPr>
        <dsp:cNvPr id="0" name=""/>
        <dsp:cNvSpPr/>
      </dsp:nvSpPr>
      <dsp:spPr>
        <a:xfrm rot="19500000">
          <a:off x="4929329" y="3637460"/>
          <a:ext cx="2787343" cy="790236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13E46-E89C-EC46-B470-0F69F1FC386D}">
      <dsp:nvSpPr>
        <dsp:cNvPr id="0" name=""/>
        <dsp:cNvSpPr/>
      </dsp:nvSpPr>
      <dsp:spPr>
        <a:xfrm>
          <a:off x="6147570" y="2179553"/>
          <a:ext cx="2634120" cy="21072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Measurable outcomes of action taken: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Safer, happier workforce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Consistent approach for returners</a:t>
          </a:r>
        </a:p>
      </dsp:txBody>
      <dsp:txXfrm>
        <a:off x="6209291" y="2241274"/>
        <a:ext cx="2510678" cy="19838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692820" y="501"/>
          <a:ext cx="1420157" cy="5871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710017" y="17698"/>
        <a:ext cx="1385763" cy="552751"/>
      </dsp:txXfrm>
    </dsp:sp>
    <dsp:sp modelId="{4F13A537-A11A-4B96-AD9A-63D88ED12325}">
      <dsp:nvSpPr>
        <dsp:cNvPr id="0" name=""/>
        <dsp:cNvSpPr/>
      </dsp:nvSpPr>
      <dsp:spPr>
        <a:xfrm rot="5400000">
          <a:off x="4292809" y="602325"/>
          <a:ext cx="220179" cy="26421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23634" y="624343"/>
        <a:ext cx="158529" cy="154125"/>
      </dsp:txXfrm>
    </dsp:sp>
    <dsp:sp modelId="{37E6C28D-81FB-4EE6-B1CF-E16FB97ED9DD}">
      <dsp:nvSpPr>
        <dsp:cNvPr id="0" name=""/>
        <dsp:cNvSpPr/>
      </dsp:nvSpPr>
      <dsp:spPr>
        <a:xfrm>
          <a:off x="3692820" y="881219"/>
          <a:ext cx="1420157" cy="5871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710017" y="898416"/>
        <a:ext cx="1385763" cy="552751"/>
      </dsp:txXfrm>
    </dsp:sp>
    <dsp:sp modelId="{56A80AFF-29FD-434D-9BA2-69BB571D7F03}">
      <dsp:nvSpPr>
        <dsp:cNvPr id="0" name=""/>
        <dsp:cNvSpPr/>
      </dsp:nvSpPr>
      <dsp:spPr>
        <a:xfrm rot="5400000">
          <a:off x="4292809" y="1483043"/>
          <a:ext cx="220179" cy="26421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23634" y="1505061"/>
        <a:ext cx="158529" cy="154125"/>
      </dsp:txXfrm>
    </dsp:sp>
    <dsp:sp modelId="{986D2390-71EC-46D0-9B4E-2E47DD9E4AD4}">
      <dsp:nvSpPr>
        <dsp:cNvPr id="0" name=""/>
        <dsp:cNvSpPr/>
      </dsp:nvSpPr>
      <dsp:spPr>
        <a:xfrm>
          <a:off x="3692820" y="1761937"/>
          <a:ext cx="1420157" cy="5871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710017" y="1779134"/>
        <a:ext cx="1385763" cy="552751"/>
      </dsp:txXfrm>
    </dsp:sp>
    <dsp:sp modelId="{F262D0EF-B9E8-46DE-B64E-645F8CBFD967}">
      <dsp:nvSpPr>
        <dsp:cNvPr id="0" name=""/>
        <dsp:cNvSpPr/>
      </dsp:nvSpPr>
      <dsp:spPr>
        <a:xfrm rot="5400000">
          <a:off x="4292809" y="2363761"/>
          <a:ext cx="220179" cy="26421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23634" y="2385779"/>
        <a:ext cx="158529" cy="154125"/>
      </dsp:txXfrm>
    </dsp:sp>
    <dsp:sp modelId="{429D7088-653B-4516-9846-8ED8A31D3E03}">
      <dsp:nvSpPr>
        <dsp:cNvPr id="0" name=""/>
        <dsp:cNvSpPr/>
      </dsp:nvSpPr>
      <dsp:spPr>
        <a:xfrm>
          <a:off x="3692820" y="2642655"/>
          <a:ext cx="1420157" cy="5871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Outcomes</a:t>
          </a:r>
        </a:p>
      </dsp:txBody>
      <dsp:txXfrm>
        <a:off x="3710017" y="2659852"/>
        <a:ext cx="1385763" cy="552751"/>
      </dsp:txXfrm>
    </dsp:sp>
    <dsp:sp modelId="{A4626167-158E-4303-AA28-DD9142076AE0}">
      <dsp:nvSpPr>
        <dsp:cNvPr id="0" name=""/>
        <dsp:cNvSpPr/>
      </dsp:nvSpPr>
      <dsp:spPr>
        <a:xfrm rot="5400000">
          <a:off x="4292809" y="3244479"/>
          <a:ext cx="220179" cy="26421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323634" y="3266497"/>
        <a:ext cx="158529" cy="154125"/>
      </dsp:txXfrm>
    </dsp:sp>
    <dsp:sp modelId="{CB04ADD7-E847-4B12-A873-A171DB4DB32E}">
      <dsp:nvSpPr>
        <dsp:cNvPr id="0" name=""/>
        <dsp:cNvSpPr/>
      </dsp:nvSpPr>
      <dsp:spPr>
        <a:xfrm>
          <a:off x="3692820" y="3523373"/>
          <a:ext cx="1420157" cy="5871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Goals</a:t>
          </a:r>
        </a:p>
      </dsp:txBody>
      <dsp:txXfrm>
        <a:off x="3710017" y="3540570"/>
        <a:ext cx="1385763" cy="55275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881DD-4953-404F-B7A6-B35A5A610309}">
      <dsp:nvSpPr>
        <dsp:cNvPr id="0" name=""/>
        <dsp:cNvSpPr/>
      </dsp:nvSpPr>
      <dsp:spPr>
        <a:xfrm>
          <a:off x="1004" y="0"/>
          <a:ext cx="2611933" cy="45259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Short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By Feb/Mar 2019</a:t>
          </a:r>
        </a:p>
      </dsp:txBody>
      <dsp:txXfrm>
        <a:off x="1004" y="0"/>
        <a:ext cx="2611933" cy="1357788"/>
      </dsp:txXfrm>
    </dsp:sp>
    <dsp:sp modelId="{DC8B744A-914A-F545-B483-FD8D9E8D0275}">
      <dsp:nvSpPr>
        <dsp:cNvPr id="0" name=""/>
        <dsp:cNvSpPr/>
      </dsp:nvSpPr>
      <dsp:spPr>
        <a:xfrm>
          <a:off x="262197" y="1358175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Desk research</a:t>
          </a:r>
        </a:p>
      </dsp:txBody>
      <dsp:txXfrm>
        <a:off x="288240" y="1384218"/>
        <a:ext cx="2037460" cy="837084"/>
      </dsp:txXfrm>
    </dsp:sp>
    <dsp:sp modelId="{23A6AD53-B548-F04F-BB08-FF46DB225399}">
      <dsp:nvSpPr>
        <dsp:cNvPr id="0" name=""/>
        <dsp:cNvSpPr/>
      </dsp:nvSpPr>
      <dsp:spPr>
        <a:xfrm>
          <a:off x="262197" y="2384141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Doctors survey</a:t>
          </a:r>
        </a:p>
      </dsp:txBody>
      <dsp:txXfrm>
        <a:off x="288240" y="2410184"/>
        <a:ext cx="2037460" cy="837084"/>
      </dsp:txXfrm>
    </dsp:sp>
    <dsp:sp modelId="{7BCFCBD4-8240-D94E-AD9A-8D07D1C71460}">
      <dsp:nvSpPr>
        <dsp:cNvPr id="0" name=""/>
        <dsp:cNvSpPr/>
      </dsp:nvSpPr>
      <dsp:spPr>
        <a:xfrm>
          <a:off x="262197" y="3410107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Focused interviews</a:t>
          </a:r>
        </a:p>
      </dsp:txBody>
      <dsp:txXfrm>
        <a:off x="288240" y="3436150"/>
        <a:ext cx="2037460" cy="837084"/>
      </dsp:txXfrm>
    </dsp:sp>
    <dsp:sp modelId="{F74A62DA-2BC9-8C42-A9EF-BC1404166E65}">
      <dsp:nvSpPr>
        <dsp:cNvPr id="0" name=""/>
        <dsp:cNvSpPr/>
      </dsp:nvSpPr>
      <dsp:spPr>
        <a:xfrm>
          <a:off x="2808833" y="0"/>
          <a:ext cx="2611933" cy="45259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Medium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By Mar/Apr 2019</a:t>
          </a:r>
        </a:p>
      </dsp:txBody>
      <dsp:txXfrm>
        <a:off x="2808833" y="0"/>
        <a:ext cx="2611933" cy="1357788"/>
      </dsp:txXfrm>
    </dsp:sp>
    <dsp:sp modelId="{2E8F2F0F-3098-894A-A9C2-C3C51434D962}">
      <dsp:nvSpPr>
        <dsp:cNvPr id="0" name=""/>
        <dsp:cNvSpPr/>
      </dsp:nvSpPr>
      <dsp:spPr>
        <a:xfrm>
          <a:off x="3070026" y="1358175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Doctors survey results</a:t>
          </a:r>
        </a:p>
      </dsp:txBody>
      <dsp:txXfrm>
        <a:off x="3096069" y="1384218"/>
        <a:ext cx="2037460" cy="837084"/>
      </dsp:txXfrm>
    </dsp:sp>
    <dsp:sp modelId="{3960FD2F-4523-F44E-8872-C35D7F19FC70}">
      <dsp:nvSpPr>
        <dsp:cNvPr id="0" name=""/>
        <dsp:cNvSpPr/>
      </dsp:nvSpPr>
      <dsp:spPr>
        <a:xfrm>
          <a:off x="3070026" y="2384141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Employer processes</a:t>
          </a:r>
        </a:p>
      </dsp:txBody>
      <dsp:txXfrm>
        <a:off x="3096069" y="2410184"/>
        <a:ext cx="2037460" cy="837084"/>
      </dsp:txXfrm>
    </dsp:sp>
    <dsp:sp modelId="{BBE018A9-EF11-834A-B4BF-294FEF5604FF}">
      <dsp:nvSpPr>
        <dsp:cNvPr id="0" name=""/>
        <dsp:cNvSpPr/>
      </dsp:nvSpPr>
      <dsp:spPr>
        <a:xfrm>
          <a:off x="3070026" y="3410107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Collate results</a:t>
          </a:r>
        </a:p>
      </dsp:txBody>
      <dsp:txXfrm>
        <a:off x="3096069" y="3436150"/>
        <a:ext cx="2037460" cy="837084"/>
      </dsp:txXfrm>
    </dsp:sp>
    <dsp:sp modelId="{C5F49D7F-17EB-444E-B933-92E56BC07522}">
      <dsp:nvSpPr>
        <dsp:cNvPr id="0" name=""/>
        <dsp:cNvSpPr/>
      </dsp:nvSpPr>
      <dsp:spPr>
        <a:xfrm>
          <a:off x="5616661" y="0"/>
          <a:ext cx="2611933" cy="45259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Long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May 2019 and beyond</a:t>
          </a:r>
        </a:p>
      </dsp:txBody>
      <dsp:txXfrm>
        <a:off x="5616661" y="0"/>
        <a:ext cx="2611933" cy="1357788"/>
      </dsp:txXfrm>
    </dsp:sp>
    <dsp:sp modelId="{E07BB51C-DB30-0E40-BEF5-54BB4C1DC4EB}">
      <dsp:nvSpPr>
        <dsp:cNvPr id="0" name=""/>
        <dsp:cNvSpPr/>
      </dsp:nvSpPr>
      <dsp:spPr>
        <a:xfrm>
          <a:off x="5877855" y="1358175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Discuss with stakeholders</a:t>
          </a:r>
        </a:p>
      </dsp:txBody>
      <dsp:txXfrm>
        <a:off x="5903898" y="1384218"/>
        <a:ext cx="2037460" cy="837084"/>
      </dsp:txXfrm>
    </dsp:sp>
    <dsp:sp modelId="{FC47A111-396B-4A43-8C51-43743E13F5C2}">
      <dsp:nvSpPr>
        <dsp:cNvPr id="0" name=""/>
        <dsp:cNvSpPr/>
      </dsp:nvSpPr>
      <dsp:spPr>
        <a:xfrm>
          <a:off x="5877855" y="2384141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Action as required</a:t>
          </a:r>
          <a:endParaRPr lang="en-US" sz="2600" kern="1200" dirty="0"/>
        </a:p>
      </dsp:txBody>
      <dsp:txXfrm>
        <a:off x="5903898" y="2410184"/>
        <a:ext cx="2037460" cy="837084"/>
      </dsp:txXfrm>
    </dsp:sp>
    <dsp:sp modelId="{30DC4A8D-3FB8-8A49-84CE-C49569E3A131}">
      <dsp:nvSpPr>
        <dsp:cNvPr id="0" name=""/>
        <dsp:cNvSpPr/>
      </dsp:nvSpPr>
      <dsp:spPr>
        <a:xfrm>
          <a:off x="5877855" y="3410107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Review</a:t>
          </a:r>
        </a:p>
      </dsp:txBody>
      <dsp:txXfrm>
        <a:off x="5903898" y="3436150"/>
        <a:ext cx="2037460" cy="83708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686560" y="1794"/>
          <a:ext cx="1432676" cy="5318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702137" y="17371"/>
        <a:ext cx="1401522" cy="500698"/>
      </dsp:txXfrm>
    </dsp:sp>
    <dsp:sp modelId="{4F13A537-A11A-4B96-AD9A-63D88ED12325}">
      <dsp:nvSpPr>
        <dsp:cNvPr id="0" name=""/>
        <dsp:cNvSpPr/>
      </dsp:nvSpPr>
      <dsp:spPr>
        <a:xfrm rot="5400000">
          <a:off x="4303176" y="546943"/>
          <a:ext cx="199444" cy="2393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-5400000">
        <a:off x="4331099" y="566888"/>
        <a:ext cx="143599" cy="139611"/>
      </dsp:txXfrm>
    </dsp:sp>
    <dsp:sp modelId="{37E6C28D-81FB-4EE6-B1CF-E16FB97ED9DD}">
      <dsp:nvSpPr>
        <dsp:cNvPr id="0" name=""/>
        <dsp:cNvSpPr/>
      </dsp:nvSpPr>
      <dsp:spPr>
        <a:xfrm>
          <a:off x="3686560" y="799573"/>
          <a:ext cx="1432676" cy="5318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702137" y="815150"/>
        <a:ext cx="1401522" cy="500698"/>
      </dsp:txXfrm>
    </dsp:sp>
    <dsp:sp modelId="{56A80AFF-29FD-434D-9BA2-69BB571D7F03}">
      <dsp:nvSpPr>
        <dsp:cNvPr id="0" name=""/>
        <dsp:cNvSpPr/>
      </dsp:nvSpPr>
      <dsp:spPr>
        <a:xfrm rot="5400000">
          <a:off x="4303176" y="1344721"/>
          <a:ext cx="199444" cy="2393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-5400000">
        <a:off x="4331099" y="1364666"/>
        <a:ext cx="143599" cy="139611"/>
      </dsp:txXfrm>
    </dsp:sp>
    <dsp:sp modelId="{986D2390-71EC-46D0-9B4E-2E47DD9E4AD4}">
      <dsp:nvSpPr>
        <dsp:cNvPr id="0" name=""/>
        <dsp:cNvSpPr/>
      </dsp:nvSpPr>
      <dsp:spPr>
        <a:xfrm>
          <a:off x="3686560" y="1597351"/>
          <a:ext cx="1432676" cy="5318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702137" y="1612928"/>
        <a:ext cx="1401522" cy="500698"/>
      </dsp:txXfrm>
    </dsp:sp>
    <dsp:sp modelId="{F262D0EF-B9E8-46DE-B64E-645F8CBFD967}">
      <dsp:nvSpPr>
        <dsp:cNvPr id="0" name=""/>
        <dsp:cNvSpPr/>
      </dsp:nvSpPr>
      <dsp:spPr>
        <a:xfrm rot="5400000">
          <a:off x="4303176" y="2142499"/>
          <a:ext cx="199444" cy="2393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-5400000">
        <a:off x="4331099" y="2162444"/>
        <a:ext cx="143599" cy="139611"/>
      </dsp:txXfrm>
    </dsp:sp>
    <dsp:sp modelId="{429D7088-653B-4516-9846-8ED8A31D3E03}">
      <dsp:nvSpPr>
        <dsp:cNvPr id="0" name=""/>
        <dsp:cNvSpPr/>
      </dsp:nvSpPr>
      <dsp:spPr>
        <a:xfrm>
          <a:off x="3686560" y="2395129"/>
          <a:ext cx="1432676" cy="5318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Outcomes</a:t>
          </a:r>
        </a:p>
      </dsp:txBody>
      <dsp:txXfrm>
        <a:off x="3702137" y="2410706"/>
        <a:ext cx="1401522" cy="500698"/>
      </dsp:txXfrm>
    </dsp:sp>
    <dsp:sp modelId="{A4626167-158E-4303-AA28-DD9142076AE0}">
      <dsp:nvSpPr>
        <dsp:cNvPr id="0" name=""/>
        <dsp:cNvSpPr/>
      </dsp:nvSpPr>
      <dsp:spPr>
        <a:xfrm rot="5400000">
          <a:off x="4303176" y="2940277"/>
          <a:ext cx="199444" cy="2393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-5400000">
        <a:off x="4331099" y="2960222"/>
        <a:ext cx="143599" cy="139611"/>
      </dsp:txXfrm>
    </dsp:sp>
    <dsp:sp modelId="{CB04ADD7-E847-4B12-A873-A171DB4DB32E}">
      <dsp:nvSpPr>
        <dsp:cNvPr id="0" name=""/>
        <dsp:cNvSpPr/>
      </dsp:nvSpPr>
      <dsp:spPr>
        <a:xfrm>
          <a:off x="3686560" y="3192907"/>
          <a:ext cx="1432676" cy="5318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Goals</a:t>
          </a:r>
        </a:p>
      </dsp:txBody>
      <dsp:txXfrm>
        <a:off x="3702137" y="3208484"/>
        <a:ext cx="1401522" cy="500698"/>
      </dsp:txXfrm>
    </dsp:sp>
    <dsp:sp modelId="{5727C7C9-F617-4672-9ECB-F281D632B680}">
      <dsp:nvSpPr>
        <dsp:cNvPr id="0" name=""/>
        <dsp:cNvSpPr/>
      </dsp:nvSpPr>
      <dsp:spPr>
        <a:xfrm rot="5400000">
          <a:off x="4303176" y="3738056"/>
          <a:ext cx="199444" cy="2393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-5400000">
        <a:off x="4331099" y="3758001"/>
        <a:ext cx="143599" cy="139611"/>
      </dsp:txXfrm>
    </dsp:sp>
    <dsp:sp modelId="{8146770D-B8CE-48A2-8154-C3C5EFAAFE39}">
      <dsp:nvSpPr>
        <dsp:cNvPr id="0" name=""/>
        <dsp:cNvSpPr/>
      </dsp:nvSpPr>
      <dsp:spPr>
        <a:xfrm>
          <a:off x="3686560" y="3990685"/>
          <a:ext cx="1432676" cy="5318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Findings</a:t>
          </a:r>
        </a:p>
      </dsp:txBody>
      <dsp:txXfrm>
        <a:off x="3702137" y="4006262"/>
        <a:ext cx="1401522" cy="50069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644169" y="648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659725" y="16204"/>
        <a:ext cx="1486346" cy="500019"/>
      </dsp:txXfrm>
    </dsp:sp>
    <dsp:sp modelId="{4F13A537-A11A-4B96-AD9A-63D88ED12325}">
      <dsp:nvSpPr>
        <dsp:cNvPr id="0" name=""/>
        <dsp:cNvSpPr/>
      </dsp:nvSpPr>
      <dsp:spPr>
        <a:xfrm rot="5400000">
          <a:off x="4303311" y="545057"/>
          <a:ext cx="199174" cy="23900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1196" y="564974"/>
        <a:ext cx="143405" cy="139422"/>
      </dsp:txXfrm>
    </dsp:sp>
    <dsp:sp modelId="{37E6C28D-81FB-4EE6-B1CF-E16FB97ED9DD}">
      <dsp:nvSpPr>
        <dsp:cNvPr id="0" name=""/>
        <dsp:cNvSpPr/>
      </dsp:nvSpPr>
      <dsp:spPr>
        <a:xfrm>
          <a:off x="3644169" y="797345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659725" y="812901"/>
        <a:ext cx="1486346" cy="500019"/>
      </dsp:txXfrm>
    </dsp:sp>
    <dsp:sp modelId="{56A80AFF-29FD-434D-9BA2-69BB571D7F03}">
      <dsp:nvSpPr>
        <dsp:cNvPr id="0" name=""/>
        <dsp:cNvSpPr/>
      </dsp:nvSpPr>
      <dsp:spPr>
        <a:xfrm rot="5400000">
          <a:off x="4303311" y="1341754"/>
          <a:ext cx="199174" cy="23900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1196" y="1361671"/>
        <a:ext cx="143405" cy="139422"/>
      </dsp:txXfrm>
    </dsp:sp>
    <dsp:sp modelId="{986D2390-71EC-46D0-9B4E-2E47DD9E4AD4}">
      <dsp:nvSpPr>
        <dsp:cNvPr id="0" name=""/>
        <dsp:cNvSpPr/>
      </dsp:nvSpPr>
      <dsp:spPr>
        <a:xfrm>
          <a:off x="3644169" y="1594042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659725" y="1609598"/>
        <a:ext cx="1486346" cy="500019"/>
      </dsp:txXfrm>
    </dsp:sp>
    <dsp:sp modelId="{F262D0EF-B9E8-46DE-B64E-645F8CBFD967}">
      <dsp:nvSpPr>
        <dsp:cNvPr id="0" name=""/>
        <dsp:cNvSpPr/>
      </dsp:nvSpPr>
      <dsp:spPr>
        <a:xfrm rot="5400000">
          <a:off x="4303311" y="2138451"/>
          <a:ext cx="199174" cy="23900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1196" y="2158368"/>
        <a:ext cx="143405" cy="139422"/>
      </dsp:txXfrm>
    </dsp:sp>
    <dsp:sp modelId="{429D7088-653B-4516-9846-8ED8A31D3E03}">
      <dsp:nvSpPr>
        <dsp:cNvPr id="0" name=""/>
        <dsp:cNvSpPr/>
      </dsp:nvSpPr>
      <dsp:spPr>
        <a:xfrm>
          <a:off x="3644169" y="2390738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Outcomes</a:t>
          </a:r>
        </a:p>
      </dsp:txBody>
      <dsp:txXfrm>
        <a:off x="3659725" y="2406294"/>
        <a:ext cx="1486346" cy="500019"/>
      </dsp:txXfrm>
    </dsp:sp>
    <dsp:sp modelId="{A4626167-158E-4303-AA28-DD9142076AE0}">
      <dsp:nvSpPr>
        <dsp:cNvPr id="0" name=""/>
        <dsp:cNvSpPr/>
      </dsp:nvSpPr>
      <dsp:spPr>
        <a:xfrm rot="5400000">
          <a:off x="4303311" y="2935148"/>
          <a:ext cx="199174" cy="23900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1196" y="2955065"/>
        <a:ext cx="143405" cy="139422"/>
      </dsp:txXfrm>
    </dsp:sp>
    <dsp:sp modelId="{CB04ADD7-E847-4B12-A873-A171DB4DB32E}">
      <dsp:nvSpPr>
        <dsp:cNvPr id="0" name=""/>
        <dsp:cNvSpPr/>
      </dsp:nvSpPr>
      <dsp:spPr>
        <a:xfrm>
          <a:off x="3644169" y="3187435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Goals</a:t>
          </a:r>
        </a:p>
      </dsp:txBody>
      <dsp:txXfrm>
        <a:off x="3659725" y="3202991"/>
        <a:ext cx="1486346" cy="500019"/>
      </dsp:txXfrm>
    </dsp:sp>
    <dsp:sp modelId="{5727C7C9-F617-4672-9ECB-F281D632B680}">
      <dsp:nvSpPr>
        <dsp:cNvPr id="0" name=""/>
        <dsp:cNvSpPr/>
      </dsp:nvSpPr>
      <dsp:spPr>
        <a:xfrm rot="5400000">
          <a:off x="4303311" y="3731845"/>
          <a:ext cx="199174" cy="23900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1196" y="3751762"/>
        <a:ext cx="143405" cy="139422"/>
      </dsp:txXfrm>
    </dsp:sp>
    <dsp:sp modelId="{8146770D-B8CE-48A2-8154-C3C5EFAAFE39}">
      <dsp:nvSpPr>
        <dsp:cNvPr id="0" name=""/>
        <dsp:cNvSpPr/>
      </dsp:nvSpPr>
      <dsp:spPr>
        <a:xfrm>
          <a:off x="3644169" y="3984132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Findings</a:t>
          </a:r>
        </a:p>
      </dsp:txBody>
      <dsp:txXfrm>
        <a:off x="3659725" y="3999688"/>
        <a:ext cx="1486346" cy="500019"/>
      </dsp:txXfrm>
    </dsp:sp>
    <dsp:sp modelId="{23265021-E86B-49D9-B574-3B1E7BE408E1}">
      <dsp:nvSpPr>
        <dsp:cNvPr id="0" name=""/>
        <dsp:cNvSpPr/>
      </dsp:nvSpPr>
      <dsp:spPr>
        <a:xfrm rot="5400000">
          <a:off x="4303311" y="4528541"/>
          <a:ext cx="199174" cy="23900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1196" y="4548458"/>
        <a:ext cx="143405" cy="139422"/>
      </dsp:txXfrm>
    </dsp:sp>
    <dsp:sp modelId="{37507D39-4AD3-432B-ABFE-943E885EA69F}">
      <dsp:nvSpPr>
        <dsp:cNvPr id="0" name=""/>
        <dsp:cNvSpPr/>
      </dsp:nvSpPr>
      <dsp:spPr>
        <a:xfrm>
          <a:off x="3644169" y="4780829"/>
          <a:ext cx="1517458" cy="5311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Then What…</a:t>
          </a:r>
        </a:p>
      </dsp:txBody>
      <dsp:txXfrm>
        <a:off x="3659725" y="4796385"/>
        <a:ext cx="1486346" cy="50001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881DD-4953-404F-B7A6-B35A5A610309}">
      <dsp:nvSpPr>
        <dsp:cNvPr id="0" name=""/>
        <dsp:cNvSpPr/>
      </dsp:nvSpPr>
      <dsp:spPr>
        <a:xfrm>
          <a:off x="1004" y="0"/>
          <a:ext cx="2611933" cy="45259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Short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By Feb/Mar 2019</a:t>
          </a:r>
        </a:p>
      </dsp:txBody>
      <dsp:txXfrm>
        <a:off x="1004" y="0"/>
        <a:ext cx="2611933" cy="1357788"/>
      </dsp:txXfrm>
    </dsp:sp>
    <dsp:sp modelId="{DC8B744A-914A-F545-B483-FD8D9E8D0275}">
      <dsp:nvSpPr>
        <dsp:cNvPr id="0" name=""/>
        <dsp:cNvSpPr/>
      </dsp:nvSpPr>
      <dsp:spPr>
        <a:xfrm>
          <a:off x="262197" y="1358175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Desk research</a:t>
          </a:r>
        </a:p>
      </dsp:txBody>
      <dsp:txXfrm>
        <a:off x="288240" y="1384218"/>
        <a:ext cx="2037460" cy="837084"/>
      </dsp:txXfrm>
    </dsp:sp>
    <dsp:sp modelId="{23A6AD53-B548-F04F-BB08-FF46DB225399}">
      <dsp:nvSpPr>
        <dsp:cNvPr id="0" name=""/>
        <dsp:cNvSpPr/>
      </dsp:nvSpPr>
      <dsp:spPr>
        <a:xfrm>
          <a:off x="262197" y="2384141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Doctors survey</a:t>
          </a:r>
        </a:p>
      </dsp:txBody>
      <dsp:txXfrm>
        <a:off x="288240" y="2410184"/>
        <a:ext cx="2037460" cy="837084"/>
      </dsp:txXfrm>
    </dsp:sp>
    <dsp:sp modelId="{7BCFCBD4-8240-D94E-AD9A-8D07D1C71460}">
      <dsp:nvSpPr>
        <dsp:cNvPr id="0" name=""/>
        <dsp:cNvSpPr/>
      </dsp:nvSpPr>
      <dsp:spPr>
        <a:xfrm>
          <a:off x="262197" y="3410107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Focused interviews</a:t>
          </a:r>
        </a:p>
      </dsp:txBody>
      <dsp:txXfrm>
        <a:off x="288240" y="3436150"/>
        <a:ext cx="2037460" cy="837084"/>
      </dsp:txXfrm>
    </dsp:sp>
    <dsp:sp modelId="{F74A62DA-2BC9-8C42-A9EF-BC1404166E65}">
      <dsp:nvSpPr>
        <dsp:cNvPr id="0" name=""/>
        <dsp:cNvSpPr/>
      </dsp:nvSpPr>
      <dsp:spPr>
        <a:xfrm>
          <a:off x="2808833" y="0"/>
          <a:ext cx="2611933" cy="45259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Medium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By Mar/Apr 2019</a:t>
          </a:r>
        </a:p>
      </dsp:txBody>
      <dsp:txXfrm>
        <a:off x="2808833" y="0"/>
        <a:ext cx="2611933" cy="1357788"/>
      </dsp:txXfrm>
    </dsp:sp>
    <dsp:sp modelId="{2E8F2F0F-3098-894A-A9C2-C3C51434D962}">
      <dsp:nvSpPr>
        <dsp:cNvPr id="0" name=""/>
        <dsp:cNvSpPr/>
      </dsp:nvSpPr>
      <dsp:spPr>
        <a:xfrm>
          <a:off x="3070026" y="1358175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Doctors survey results</a:t>
          </a:r>
        </a:p>
      </dsp:txBody>
      <dsp:txXfrm>
        <a:off x="3096069" y="1384218"/>
        <a:ext cx="2037460" cy="837084"/>
      </dsp:txXfrm>
    </dsp:sp>
    <dsp:sp modelId="{3960FD2F-4523-F44E-8872-C35D7F19FC70}">
      <dsp:nvSpPr>
        <dsp:cNvPr id="0" name=""/>
        <dsp:cNvSpPr/>
      </dsp:nvSpPr>
      <dsp:spPr>
        <a:xfrm>
          <a:off x="3070026" y="2384141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Employer processes</a:t>
          </a:r>
        </a:p>
      </dsp:txBody>
      <dsp:txXfrm>
        <a:off x="3096069" y="2410184"/>
        <a:ext cx="2037460" cy="837084"/>
      </dsp:txXfrm>
    </dsp:sp>
    <dsp:sp modelId="{BBE018A9-EF11-834A-B4BF-294FEF5604FF}">
      <dsp:nvSpPr>
        <dsp:cNvPr id="0" name=""/>
        <dsp:cNvSpPr/>
      </dsp:nvSpPr>
      <dsp:spPr>
        <a:xfrm>
          <a:off x="3070026" y="3410107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Collate results</a:t>
          </a:r>
        </a:p>
      </dsp:txBody>
      <dsp:txXfrm>
        <a:off x="3096069" y="3436150"/>
        <a:ext cx="2037460" cy="837084"/>
      </dsp:txXfrm>
    </dsp:sp>
    <dsp:sp modelId="{C5F49D7F-17EB-444E-B933-92E56BC07522}">
      <dsp:nvSpPr>
        <dsp:cNvPr id="0" name=""/>
        <dsp:cNvSpPr/>
      </dsp:nvSpPr>
      <dsp:spPr>
        <a:xfrm>
          <a:off x="5616661" y="0"/>
          <a:ext cx="2611933" cy="45259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Long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May 2019 and beyond</a:t>
          </a:r>
        </a:p>
      </dsp:txBody>
      <dsp:txXfrm>
        <a:off x="5616661" y="0"/>
        <a:ext cx="2611933" cy="1357788"/>
      </dsp:txXfrm>
    </dsp:sp>
    <dsp:sp modelId="{E07BB51C-DB30-0E40-BEF5-54BB4C1DC4EB}">
      <dsp:nvSpPr>
        <dsp:cNvPr id="0" name=""/>
        <dsp:cNvSpPr/>
      </dsp:nvSpPr>
      <dsp:spPr>
        <a:xfrm>
          <a:off x="5877855" y="1358175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Discuss with stakeholders</a:t>
          </a:r>
        </a:p>
      </dsp:txBody>
      <dsp:txXfrm>
        <a:off x="5903898" y="1384218"/>
        <a:ext cx="2037460" cy="837084"/>
      </dsp:txXfrm>
    </dsp:sp>
    <dsp:sp modelId="{FC47A111-396B-4A43-8C51-43743E13F5C2}">
      <dsp:nvSpPr>
        <dsp:cNvPr id="0" name=""/>
        <dsp:cNvSpPr/>
      </dsp:nvSpPr>
      <dsp:spPr>
        <a:xfrm>
          <a:off x="5877855" y="2384141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Implement change as required and review</a:t>
          </a:r>
          <a:endParaRPr lang="en-US" sz="1800" kern="1200" dirty="0"/>
        </a:p>
      </dsp:txBody>
      <dsp:txXfrm>
        <a:off x="5903898" y="2410184"/>
        <a:ext cx="2037460" cy="837084"/>
      </dsp:txXfrm>
    </dsp:sp>
    <dsp:sp modelId="{30DC4A8D-3FB8-8A49-84CE-C49569E3A131}">
      <dsp:nvSpPr>
        <dsp:cNvPr id="0" name=""/>
        <dsp:cNvSpPr/>
      </dsp:nvSpPr>
      <dsp:spPr>
        <a:xfrm>
          <a:off x="5877855" y="3410107"/>
          <a:ext cx="2089546" cy="889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Transferable UK wide</a:t>
          </a:r>
        </a:p>
      </dsp:txBody>
      <dsp:txXfrm>
        <a:off x="5903898" y="3436150"/>
        <a:ext cx="2037460" cy="83708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40E10-9BFB-42CD-8334-D1DF8251E935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1644E8-D643-42BF-9F08-BC0FA2E5C94B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Culture: Psychological safety</a:t>
          </a:r>
        </a:p>
      </dsp:txBody>
      <dsp:txXfrm>
        <a:off x="564979" y="406400"/>
        <a:ext cx="5475833" cy="812800"/>
      </dsp:txXfrm>
    </dsp:sp>
    <dsp:sp modelId="{59C98DA6-FBF9-4A0B-B15E-DE9C65F50550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8BDCD-3A9A-48A8-9A3C-16DA64F676FA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Induction: Facilities</a:t>
          </a:r>
        </a:p>
      </dsp:txBody>
      <dsp:txXfrm>
        <a:off x="860432" y="1625599"/>
        <a:ext cx="5180380" cy="812800"/>
      </dsp:txXfrm>
    </dsp:sp>
    <dsp:sp modelId="{A2BCE0B7-B6A2-4452-BE5A-E7DC2CFA07BE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AD4A0-16EE-4700-B4EF-7DCC2F71C22A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81280" rIns="81280" bIns="8128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Innovation: RTP liaison</a:t>
          </a:r>
        </a:p>
      </dsp:txBody>
      <dsp:txXfrm>
        <a:off x="564979" y="2844800"/>
        <a:ext cx="5475833" cy="812800"/>
      </dsp:txXfrm>
    </dsp:sp>
    <dsp:sp modelId="{6CB6037C-5E86-4409-BF78-14F049746315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8499F-AF88-41B4-9D2B-E363EED3D33C}">
      <dsp:nvSpPr>
        <dsp:cNvPr id="0" name=""/>
        <dsp:cNvSpPr/>
      </dsp:nvSpPr>
      <dsp:spPr>
        <a:xfrm>
          <a:off x="3647369" y="1455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Background</a:t>
          </a:r>
        </a:p>
      </dsp:txBody>
      <dsp:txXfrm>
        <a:off x="3662540" y="16626"/>
        <a:ext cx="1480717" cy="487642"/>
      </dsp:txXfrm>
    </dsp:sp>
    <dsp:sp modelId="{4F13A537-A11A-4B96-AD9A-63D88ED12325}">
      <dsp:nvSpPr>
        <dsp:cNvPr id="0" name=""/>
        <dsp:cNvSpPr/>
      </dsp:nvSpPr>
      <dsp:spPr>
        <a:xfrm rot="5400000">
          <a:off x="4305776" y="532389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551814"/>
        <a:ext cx="139855" cy="135971"/>
      </dsp:txXfrm>
    </dsp:sp>
    <dsp:sp modelId="{37E6C28D-81FB-4EE6-B1CF-E16FB97ED9DD}">
      <dsp:nvSpPr>
        <dsp:cNvPr id="0" name=""/>
        <dsp:cNvSpPr/>
      </dsp:nvSpPr>
      <dsp:spPr>
        <a:xfrm>
          <a:off x="3647369" y="778432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Purpose</a:t>
          </a:r>
        </a:p>
      </dsp:txBody>
      <dsp:txXfrm>
        <a:off x="3662540" y="793603"/>
        <a:ext cx="1480717" cy="487642"/>
      </dsp:txXfrm>
    </dsp:sp>
    <dsp:sp modelId="{56A80AFF-29FD-434D-9BA2-69BB571D7F03}">
      <dsp:nvSpPr>
        <dsp:cNvPr id="0" name=""/>
        <dsp:cNvSpPr/>
      </dsp:nvSpPr>
      <dsp:spPr>
        <a:xfrm rot="5400000">
          <a:off x="4305776" y="1309367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1328792"/>
        <a:ext cx="139855" cy="135971"/>
      </dsp:txXfrm>
    </dsp:sp>
    <dsp:sp modelId="{986D2390-71EC-46D0-9B4E-2E47DD9E4AD4}">
      <dsp:nvSpPr>
        <dsp:cNvPr id="0" name=""/>
        <dsp:cNvSpPr/>
      </dsp:nvSpPr>
      <dsp:spPr>
        <a:xfrm>
          <a:off x="3647369" y="1555409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Impact</a:t>
          </a:r>
        </a:p>
      </dsp:txBody>
      <dsp:txXfrm>
        <a:off x="3662540" y="1570580"/>
        <a:ext cx="1480717" cy="487642"/>
      </dsp:txXfrm>
    </dsp:sp>
    <dsp:sp modelId="{F262D0EF-B9E8-46DE-B64E-645F8CBFD967}">
      <dsp:nvSpPr>
        <dsp:cNvPr id="0" name=""/>
        <dsp:cNvSpPr/>
      </dsp:nvSpPr>
      <dsp:spPr>
        <a:xfrm rot="5400000">
          <a:off x="4305776" y="2086344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2105769"/>
        <a:ext cx="139855" cy="135971"/>
      </dsp:txXfrm>
    </dsp:sp>
    <dsp:sp modelId="{429D7088-653B-4516-9846-8ED8A31D3E03}">
      <dsp:nvSpPr>
        <dsp:cNvPr id="0" name=""/>
        <dsp:cNvSpPr/>
      </dsp:nvSpPr>
      <dsp:spPr>
        <a:xfrm>
          <a:off x="3647369" y="2332387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Outcomes</a:t>
          </a:r>
        </a:p>
      </dsp:txBody>
      <dsp:txXfrm>
        <a:off x="3662540" y="2347558"/>
        <a:ext cx="1480717" cy="487642"/>
      </dsp:txXfrm>
    </dsp:sp>
    <dsp:sp modelId="{A4626167-158E-4303-AA28-DD9142076AE0}">
      <dsp:nvSpPr>
        <dsp:cNvPr id="0" name=""/>
        <dsp:cNvSpPr/>
      </dsp:nvSpPr>
      <dsp:spPr>
        <a:xfrm rot="5400000">
          <a:off x="4305776" y="2863321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2882746"/>
        <a:ext cx="139855" cy="135971"/>
      </dsp:txXfrm>
    </dsp:sp>
    <dsp:sp modelId="{CB04ADD7-E847-4B12-A873-A171DB4DB32E}">
      <dsp:nvSpPr>
        <dsp:cNvPr id="0" name=""/>
        <dsp:cNvSpPr/>
      </dsp:nvSpPr>
      <dsp:spPr>
        <a:xfrm>
          <a:off x="3647369" y="3109364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Goals</a:t>
          </a:r>
        </a:p>
      </dsp:txBody>
      <dsp:txXfrm>
        <a:off x="3662540" y="3124535"/>
        <a:ext cx="1480717" cy="487642"/>
      </dsp:txXfrm>
    </dsp:sp>
    <dsp:sp modelId="{5727C7C9-F617-4672-9ECB-F281D632B680}">
      <dsp:nvSpPr>
        <dsp:cNvPr id="0" name=""/>
        <dsp:cNvSpPr/>
      </dsp:nvSpPr>
      <dsp:spPr>
        <a:xfrm rot="5400000">
          <a:off x="4305776" y="3640299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3659724"/>
        <a:ext cx="139855" cy="135971"/>
      </dsp:txXfrm>
    </dsp:sp>
    <dsp:sp modelId="{8146770D-B8CE-48A2-8154-C3C5EFAAFE39}">
      <dsp:nvSpPr>
        <dsp:cNvPr id="0" name=""/>
        <dsp:cNvSpPr/>
      </dsp:nvSpPr>
      <dsp:spPr>
        <a:xfrm>
          <a:off x="3647369" y="3886342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Findings</a:t>
          </a:r>
        </a:p>
      </dsp:txBody>
      <dsp:txXfrm>
        <a:off x="3662540" y="3901513"/>
        <a:ext cx="1480717" cy="487642"/>
      </dsp:txXfrm>
    </dsp:sp>
    <dsp:sp modelId="{23265021-E86B-49D9-B574-3B1E7BE408E1}">
      <dsp:nvSpPr>
        <dsp:cNvPr id="0" name=""/>
        <dsp:cNvSpPr/>
      </dsp:nvSpPr>
      <dsp:spPr>
        <a:xfrm rot="5400000">
          <a:off x="4305776" y="4417276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4436701"/>
        <a:ext cx="139855" cy="135971"/>
      </dsp:txXfrm>
    </dsp:sp>
    <dsp:sp modelId="{37507D39-4AD3-432B-ABFE-943E885EA69F}">
      <dsp:nvSpPr>
        <dsp:cNvPr id="0" name=""/>
        <dsp:cNvSpPr/>
      </dsp:nvSpPr>
      <dsp:spPr>
        <a:xfrm>
          <a:off x="3647369" y="4663319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Then What…</a:t>
          </a:r>
        </a:p>
      </dsp:txBody>
      <dsp:txXfrm>
        <a:off x="3662540" y="4678490"/>
        <a:ext cx="1480717" cy="487642"/>
      </dsp:txXfrm>
    </dsp:sp>
    <dsp:sp modelId="{2E1E3B3B-BEDF-49AF-A5E0-536A2440CAD6}">
      <dsp:nvSpPr>
        <dsp:cNvPr id="0" name=""/>
        <dsp:cNvSpPr/>
      </dsp:nvSpPr>
      <dsp:spPr>
        <a:xfrm rot="5400000">
          <a:off x="4305776" y="5194254"/>
          <a:ext cx="194244" cy="23309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4332971" y="5213679"/>
        <a:ext cx="139855" cy="135971"/>
      </dsp:txXfrm>
    </dsp:sp>
    <dsp:sp modelId="{1A81F49C-FCFC-4826-9648-5B425F046B40}">
      <dsp:nvSpPr>
        <dsp:cNvPr id="0" name=""/>
        <dsp:cNvSpPr/>
      </dsp:nvSpPr>
      <dsp:spPr>
        <a:xfrm>
          <a:off x="3647369" y="5440297"/>
          <a:ext cx="1511059" cy="517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Now What…</a:t>
          </a:r>
        </a:p>
      </dsp:txBody>
      <dsp:txXfrm>
        <a:off x="3662540" y="5455468"/>
        <a:ext cx="1480717" cy="4876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#1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6EFA1E-94EA-7B44-BA81-D20237E6DCAE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02AD1-1397-5845-9F7D-2DCE7A3D69B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Story – Friend (Trainee in South Wales) on maternity leave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Asked for an induction when returning - told didn’t need one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“Scared” “I’ll be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Bawa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Garba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“I can’t survive in jail”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JA/BG case 2018 – emotion, passion, solidarity, fear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“It could have been me”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 elements –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recent maternity leave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GMC escalated workstreams already in place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Umbrella: SAPUP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Supportive vs statutory elements of SAPUP 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Journey and reflections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856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BMA definition of induction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GMC guidance 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AoMRC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definition of career break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Returner definition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Elements of RTP induction (based on HEE/discussions this year)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182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- So started asking around</a:t>
            </a:r>
          </a:p>
          <a:p>
            <a:pPr marL="171450" indent="-171450">
              <a:buFontTx/>
              <a:buChar char="-"/>
            </a:pPr>
            <a:r>
              <a:rPr lang="en-GB" dirty="0"/>
              <a:t>Anecdotally</a:t>
            </a:r>
            <a:r>
              <a:rPr lang="en-GB" baseline="0" dirty="0"/>
              <a:t>….. poor/no induction, ad hoc, variable, self-directed, disconnect between guidelines/toolkits out there and reality , no standard process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Effect on the profession…”scared”, clinically less confident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Element of skills fade – </a:t>
            </a:r>
            <a:r>
              <a:rPr lang="en-GB" baseline="0" dirty="0" err="1"/>
              <a:t>prev</a:t>
            </a:r>
            <a:r>
              <a:rPr lang="en-GB" baseline="0" dirty="0"/>
              <a:t> GMC work showed this is apparent after 6/12 off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Negative effect on morale/wellbeing of the workforce.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Plenty of evidence from RCP/King’s Fund/HEE/NHS-I showing this has a negative impact on clinical practice and patient safety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This makes it an area of Interest</a:t>
            </a:r>
          </a:p>
          <a:p>
            <a:pPr marL="171450" indent="-171450">
              <a:buFontTx/>
              <a:buChar char="-"/>
            </a:pPr>
            <a:endParaRPr lang="en-GB" baseline="0" dirty="0"/>
          </a:p>
          <a:p>
            <a:r>
              <a:rPr lang="en-GB" b="1" baseline="0" dirty="0"/>
              <a:t>CLICK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Purpose</a:t>
            </a:r>
          </a:p>
          <a:p>
            <a:endParaRPr lang="en-GB" dirty="0"/>
          </a:p>
          <a:p>
            <a:r>
              <a:rPr lang="en-GB" b="1" dirty="0"/>
              <a:t>CLICK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114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  <a:p>
            <a:endParaRPr lang="en-GB" dirty="0"/>
          </a:p>
          <a:p>
            <a:r>
              <a:rPr lang="en-GB" b="1" dirty="0"/>
              <a:t>CLICK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6DCB8-B2E2-4553-8741-08E902097F3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9421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this important?</a:t>
            </a:r>
          </a:p>
          <a:p>
            <a:endParaRPr lang="en-GB" dirty="0"/>
          </a:p>
          <a:p>
            <a:r>
              <a:rPr lang="en-GB" b="1" dirty="0"/>
              <a:t>CLICK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413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Workforce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High/very high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burnout UK 24.9% - need to make it better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Flexibility – more unenforced career breaks, higher F:M higher ratio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GNM review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Fair to refer – standards for induction, lack of induction = more likely to have informal bad behaviours = potential referrals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 review – compassion and valued workforce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“People management and employee engagement are required for a culture of high quality care” (Michael West)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GMC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Rebuild trust profession/regulators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 public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HEIW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Happier trainees = recruitment and retention benefits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Workforce strategy July 2019 themes: ‘valuing workforce’ and ‘competent, capable and confident workforce’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Welsh Gov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National Clinical Plan (framework to deliver Value Based Healthcare in Wales)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 on Health &amp; Social Care workforce and wellbeing and engagement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Boards (Employers)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 employee/employer relationship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Evidence, clarity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Everything links to patient safety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will we know we have made an impact</a:t>
            </a:r>
          </a:p>
          <a:p>
            <a:endParaRPr lang="en-GB" dirty="0"/>
          </a:p>
          <a:p>
            <a:r>
              <a:rPr lang="en-GB" b="1" dirty="0"/>
              <a:t>CLICK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548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None/>
            </a:pPr>
            <a:r>
              <a:rPr lang="en-GB" baseline="0" dirty="0"/>
              <a:t>1. …Can guide further work and conversations</a:t>
            </a:r>
          </a:p>
          <a:p>
            <a:pPr marL="171450" indent="-171450">
              <a:buFontTx/>
              <a:buNone/>
            </a:pPr>
            <a:r>
              <a:rPr lang="en-GB" baseline="0" dirty="0"/>
              <a:t>2. …And action</a:t>
            </a:r>
          </a:p>
          <a:p>
            <a:pPr marL="171450" indent="-171450">
              <a:buFontTx/>
              <a:buNone/>
            </a:pPr>
            <a:r>
              <a:rPr lang="en-GB" baseline="0" dirty="0"/>
              <a:t>3. Has the action created positive outcomes for workforce and employers?</a:t>
            </a:r>
          </a:p>
          <a:p>
            <a:pPr marL="171450" indent="-171450">
              <a:buFontTx/>
              <a:buNone/>
            </a:pPr>
            <a:endParaRPr lang="en-GB" baseline="0" dirty="0"/>
          </a:p>
          <a:p>
            <a:pPr marL="171450" indent="-171450">
              <a:buFontTx/>
              <a:buNone/>
            </a:pPr>
            <a:r>
              <a:rPr lang="en-GB" b="1" baseline="0" dirty="0"/>
              <a:t>CLICK</a:t>
            </a:r>
          </a:p>
          <a:p>
            <a:pPr marL="171450" indent="-171450">
              <a:buFontTx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6DCB8-B2E2-4553-8741-08E902097F3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76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Short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Current practice in Wales – workforce numbers, GMC/BMA/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AoMRC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/NHS Wales Employers/Royal Colleges/Defence unions/HEIW/Welsh Gov/Non-Dr groups e.g. nursing, non-healthcare critical industries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KIT days/RTP courses – what is available in Wales?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Survey to doctors in Wales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Focused interviews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 elements of qualitative evidence (based on Kolb’s experiential learning)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Facts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Feelings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from induction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Thoughts on safe and effective RTP induction/GMC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board processes in Wales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Adhered to? Evaluated?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Collate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Long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Collaborative transparent discussion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 action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Review actions taken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Stakeholder engagement throughout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baseline="0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aseline="0" dirty="0"/>
              <a:t>To achieve these outcomes and goals…who was needed?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aseline="0" dirty="0"/>
              <a:t>Key GMC people – SAPUP, ELA for RO, profession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aseline="0" dirty="0"/>
              <a:t>HBs/MDs, HEIW (ed &amp; workforce), Welsh Gov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HIW, BMA, HEE, RCOG, </a:t>
            </a:r>
            <a:r>
              <a:rPr lang="en-GB" dirty="0" err="1"/>
              <a:t>AoMRC</a:t>
            </a:r>
            <a:endParaRPr lang="en-GB" dirty="0"/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="1" dirty="0"/>
              <a:t>CLICK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b="1" dirty="0"/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8890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927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organisations: guidelines/resources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launched 2018 N.B. Trainees only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RCOG Toolkit launched late 2018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themes when health boards/trusts in Wales asked what are their processes for a doctor returning to practice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Mostly geared to maternity (not paternal)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Many referred to HEIW or ‘All Wales Policy” – does not exist for RTP in general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NHS Confed document – refers to RTP but only after long term sickness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Pockets of good practice: Welsh Ambulance Service Trust (2-3 week induction with competency sign off),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Velindre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NHS Trust (full induction), Anaesthetics/GP/Emergency Medicine programmes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3457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Then what happened…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8480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171450" marR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Back to goals…</a:t>
            </a:r>
          </a:p>
          <a:p>
            <a:pPr marL="171450" marR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="1" dirty="0"/>
              <a:t>CLICK</a:t>
            </a:r>
          </a:p>
          <a:p>
            <a:pPr marL="171450" marR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Plan went out the window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Team completely disbanded – left or organisational structure changed. Twice.</a:t>
            </a:r>
          </a:p>
          <a:p>
            <a:pPr marL="171450" marR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Someone moved my cheese – multiple times.</a:t>
            </a:r>
          </a:p>
          <a:p>
            <a:pPr marL="171450" marR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Despondent</a:t>
            </a:r>
          </a:p>
          <a:p>
            <a:endParaRPr lang="en-GB" baseline="0" dirty="0"/>
          </a:p>
          <a:p>
            <a:r>
              <a:rPr lang="en-GB" b="1" baseline="0" dirty="0"/>
              <a:t>CLICK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Added to despondency as wasn’t getting anywhere...</a:t>
            </a:r>
          </a:p>
          <a:p>
            <a:pPr marL="171450" indent="-171450">
              <a:buFontTx/>
              <a:buChar char="-"/>
            </a:pPr>
            <a:r>
              <a:rPr lang="en-GB" dirty="0"/>
              <a:t>Completer-Finisher irony</a:t>
            </a:r>
          </a:p>
          <a:p>
            <a:pPr marL="171450" indent="-171450">
              <a:buFontTx/>
              <a:buChar char="-"/>
            </a:pPr>
            <a:r>
              <a:rPr lang="en-GB" dirty="0"/>
              <a:t>Delays with survey – myself, organisation, involved in lots of things, working within an org with lots of priorities, timing of survey and work, fits with UK wide, build interest, who owns data etc</a:t>
            </a:r>
          </a:p>
          <a:p>
            <a:pPr marL="171450" indent="-171450">
              <a:buFontTx/>
              <a:buChar char="-"/>
            </a:pPr>
            <a:r>
              <a:rPr lang="en-GB" dirty="0"/>
              <a:t>Chatted to ALS/Katie – focus on what is of most value to the PIP. </a:t>
            </a:r>
          </a:p>
          <a:p>
            <a:pPr marL="171450" indent="-171450">
              <a:buFontTx/>
              <a:buChar char="-"/>
            </a:pPr>
            <a:r>
              <a:rPr lang="en-GB" dirty="0"/>
              <a:t>Needed to adapt and re-focus – not perfect</a:t>
            </a:r>
          </a:p>
          <a:p>
            <a:pPr marL="171450" indent="-171450">
              <a:buFontTx/>
              <a:buChar char="-"/>
            </a:pPr>
            <a:r>
              <a:rPr lang="en-GB" dirty="0"/>
              <a:t>Less able to be adaptable/quick when out of my comfort zone</a:t>
            </a:r>
          </a:p>
          <a:p>
            <a:pPr marL="171450" indent="-171450">
              <a:buFontTx/>
              <a:buChar char="-"/>
            </a:pPr>
            <a:r>
              <a:rPr lang="en-GB" dirty="0"/>
              <a:t>Learnt to get things done quicker.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4831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9; Telephone/F2F; Spanning research/maternity/OOPE/sickness and north/south and male/female and range of specialities, 6-24 months career break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quotes when asked “How did you feel when you returned?”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“Lonely” – out of sync with rest of inductions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 making - 75% of diagnostic errors can be attributed to the failure of clinicians thinking rather than a lack of knowledge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Croskeery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P, Adv in Health Sci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(2009))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1215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Red quotes when asked: “Reflect on what would a safe or effective induction for RTP would look like…”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Yellow quotes: Good aspects of individuals’ RTP induction </a:t>
            </a:r>
          </a:p>
          <a:p>
            <a:pPr marL="171450" indent="-171450">
              <a:buFontTx/>
              <a:buChar char="-"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4449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Induction for returners is complex: length, reason, individualised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is a problem but also good practice and guidance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Little done with Wales focus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Rough thematic analysis unveiled themes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 safety – belief that your environment is safe for interpersonal risk-taking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/>
              <a:t>As this information was being gathered, we had a talk that changed my way of thinking…</a:t>
            </a:r>
          </a:p>
          <a:p>
            <a:pPr marL="171450" marR="0" lvl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="1" dirty="0"/>
              <a:t>CLICK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Audience…? APOLLO</a:t>
            </a:r>
          </a:p>
          <a:p>
            <a:pPr marL="171450" indent="-171450">
              <a:buFontTx/>
              <a:buChar char="-"/>
            </a:pPr>
            <a:r>
              <a:rPr lang="en-GB" dirty="0"/>
              <a:t>Organisational culture – Andrew Scowcroft</a:t>
            </a:r>
          </a:p>
          <a:p>
            <a:pPr marL="171450" indent="-171450">
              <a:buFontTx/>
              <a:buChar char="-"/>
            </a:pPr>
            <a:r>
              <a:rPr lang="en-GB" dirty="0"/>
              <a:t>Different organisational cultures - Greek Gods</a:t>
            </a:r>
            <a:endParaRPr lang="en-GB" b="1" dirty="0"/>
          </a:p>
          <a:p>
            <a:pPr marL="171450" indent="-171450">
              <a:buFontTx/>
              <a:buChar char="-"/>
            </a:pPr>
            <a:r>
              <a:rPr lang="en-GB" b="0" dirty="0"/>
              <a:t>GMC most definitely Apollo system – as is NHS</a:t>
            </a: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Understanding how the GMC and other healthcare orgs thought/managed risk and change – shaped the way I discussed my work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Risk to workforce if no action taken, slow change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323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Kotter’s model for change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as simple as producing another checklist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 has shown that a culture/behaviour change is also needed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87265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144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Long way to go with RTP in Wales: “Welcome Back” programme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received from Welsh Gov/HEIW/Health boards/Workforce Directors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Collaborative meeting late 2019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 action together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GMC cannot mandate in this area</a:t>
            </a: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duplications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interviews/ Doctors’ survey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Finance, National Training Survey results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Clinical Lead for I&amp;R in SAPUP for GMC in UK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UK work: RTP in Wales, Doctors’ Induction Research, HEE/GMC ‘Out of Practice’ Survey</a:t>
            </a:r>
          </a:p>
          <a:p>
            <a:pPr marL="0" indent="0">
              <a:buFontTx/>
              <a:buNone/>
            </a:pPr>
            <a:endParaRPr lang="en-GB" dirty="0"/>
          </a:p>
          <a:p>
            <a:pPr marL="0" indent="0">
              <a:buFontTx/>
              <a:buNone/>
            </a:pPr>
            <a:r>
              <a:rPr lang="en-GB" dirty="0"/>
              <a:t>This year is about so much more than this project…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Enjoyed spreading learning to acute med and other trainee cohorts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Opportunities should be for the many not the few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Lucky enough to be part of GMC office and fellows and MLP group. 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How valuable it is to engage with a variety of people – who are all trying to achieve the same goal</a:t>
            </a:r>
            <a:endParaRPr lang="en-GB" dirty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“Unity, not uniformity” – SC</a:t>
            </a:r>
          </a:p>
          <a:p>
            <a:endParaRPr lang="en-GB" baseline="0" dirty="0"/>
          </a:p>
          <a:p>
            <a:r>
              <a:rPr lang="en-GB" baseline="0" dirty="0"/>
              <a:t>2 special people in GMC </a:t>
            </a:r>
            <a:endParaRPr lang="en-GB" b="1" baseline="0" dirty="0"/>
          </a:p>
          <a:p>
            <a:r>
              <a:rPr lang="en-GB" baseline="0" dirty="0"/>
              <a:t>When I see this phrase I think of them. </a:t>
            </a:r>
          </a:p>
          <a:p>
            <a:r>
              <a:rPr lang="en-GB" baseline="0" dirty="0"/>
              <a:t>Can’t imagine my time at the GMC without them – listened, made me feel valued and guided me during those despondent times. </a:t>
            </a:r>
          </a:p>
          <a:p>
            <a:r>
              <a:rPr lang="en-GB" baseline="0" dirty="0"/>
              <a:t>Formidable leaders – still have much to learn from them. Look forward to what the next chapter can bring. </a:t>
            </a:r>
          </a:p>
          <a:p>
            <a:endParaRPr lang="en-GB" baseline="0" dirty="0"/>
          </a:p>
          <a:p>
            <a:r>
              <a:rPr lang="en-GB" baseline="0" dirty="0"/>
              <a:t>Thank you GMC, HEIW and </a:t>
            </a:r>
            <a:r>
              <a:rPr lang="en-GB" baseline="0" dirty="0" err="1"/>
              <a:t>Academi</a:t>
            </a:r>
            <a:r>
              <a:rPr lang="en-GB" baseline="0" dirty="0"/>
              <a:t> Wales for the opportunities this year has brought but most of all…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 to HEIW for bringing these beautiful people into my life…</a:t>
            </a:r>
          </a:p>
          <a:p>
            <a:r>
              <a:rPr lang="en-GB" dirty="0"/>
              <a:t>Safe to say my journey this year would not have been the same without them.</a:t>
            </a:r>
          </a:p>
          <a:p>
            <a:r>
              <a:rPr lang="en-GB" dirty="0"/>
              <a:t>It’s no secret but the last 1-2 years have not been plain sailing. I had what you could call a life-changing event that made me question everything about myself and what I stood for and  I’m not afraid to say that my mind went to some pretty dark places…including considering dropping out of this fellowship altogether.</a:t>
            </a:r>
          </a:p>
          <a:p>
            <a:r>
              <a:rPr lang="en-GB" dirty="0"/>
              <a:t>These guys have not only put up with my highs and lows but, they might not realise it, every single one of them in their own special way have played a part in putting me back together again and all the while made me a better person.</a:t>
            </a:r>
          </a:p>
          <a:p>
            <a:r>
              <a:rPr lang="en-GB" dirty="0"/>
              <a:t>So I don’t think I’ve said this to you all…but thank you.</a:t>
            </a:r>
          </a:p>
          <a:p>
            <a:r>
              <a:rPr lang="en-GB" dirty="0"/>
              <a:t>I sincerely hope that this isn’t the end of our journey. I suspect it won’t be.</a:t>
            </a:r>
          </a:p>
          <a:p>
            <a:r>
              <a:rPr lang="en-GB" dirty="0"/>
              <a:t>I’ll end with my take home message which came from an unexpected source but has been a common running theme of this year. </a:t>
            </a:r>
          </a:p>
          <a:p>
            <a:r>
              <a:rPr lang="en-GB" dirty="0"/>
              <a:t>That it’s people that matter. Patients matter. Colleagues matter. A system doesn’t work without people. People make change. Invest in people – invest in our workforce, like with RTP – the system and our patients will reap the reward.</a:t>
            </a:r>
          </a:p>
          <a:p>
            <a:endParaRPr lang="en-GB" dirty="0"/>
          </a:p>
          <a:p>
            <a:r>
              <a:rPr lang="en-GB" dirty="0"/>
              <a:t>Quote from mug…</a:t>
            </a:r>
          </a:p>
          <a:p>
            <a:r>
              <a:rPr lang="en-GB" dirty="0"/>
              <a:t>Thank you for listening. </a:t>
            </a:r>
            <a:r>
              <a:rPr lang="en-GB" dirty="0" err="1"/>
              <a:t>Diolch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09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286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1779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702AD1-1397-5845-9F7D-2DCE7A3D69B4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01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020" y="1769541"/>
            <a:ext cx="7080026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020" y="3598339"/>
            <a:ext cx="7080026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5098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157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1761068"/>
            <a:ext cx="7192913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589879"/>
            <a:ext cx="7192913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084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7" y="1732449"/>
            <a:ext cx="3795373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169" y="1732450"/>
            <a:ext cx="3798499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50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345" y="1770323"/>
            <a:ext cx="3787423" cy="4112953"/>
          </a:xfrm>
          <a:prstGeom prst="rect">
            <a:avLst/>
          </a:prstGeom>
        </p:spPr>
      </p:pic>
      <p:pic>
        <p:nvPicPr>
          <p:cNvPr id="14" name="Picture 13" descr="Slate-V2-S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245" y="1770323"/>
            <a:ext cx="3787423" cy="41129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404" y="1835254"/>
            <a:ext cx="3657258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404" y="2380138"/>
            <a:ext cx="365725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835255"/>
            <a:ext cx="3671498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380138"/>
            <a:ext cx="3671498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749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949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01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5" y="609600"/>
            <a:ext cx="4808943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1518"/>
            <a:ext cx="2780167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30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late-V2-S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987" y="609923"/>
            <a:ext cx="3428146" cy="52054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923"/>
            <a:ext cx="3924676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976728" y="743989"/>
            <a:ext cx="3165375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2439261"/>
            <a:ext cx="3924676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84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late-V2-S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995" y="540085"/>
            <a:ext cx="7656010" cy="38343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4" y="4565255"/>
            <a:ext cx="7766495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26217" y="695010"/>
            <a:ext cx="7285600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6532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297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8437"/>
            <a:ext cx="776532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295180"/>
            <a:ext cx="7765322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5973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3"/>
            <a:ext cx="6564224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304353"/>
            <a:ext cx="7765322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27459" y="87391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28359" y="2933245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8687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2126943"/>
            <a:ext cx="7765322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9" y="4650556"/>
            <a:ext cx="776414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967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5033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76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4929" y="1885950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4929" y="2571750"/>
            <a:ext cx="2475738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1856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39" y="1826045"/>
            <a:ext cx="2529046" cy="1833558"/>
          </a:xfrm>
          <a:prstGeom prst="rect">
            <a:avLst/>
          </a:prstGeom>
        </p:spPr>
      </p:pic>
      <p:pic>
        <p:nvPicPr>
          <p:cNvPr id="28" name="Picture 27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813" y="1826045"/>
            <a:ext cx="2529046" cy="1833558"/>
          </a:xfrm>
          <a:prstGeom prst="rect">
            <a:avLst/>
          </a:prstGeom>
        </p:spPr>
      </p:pic>
      <p:pic>
        <p:nvPicPr>
          <p:cNvPr id="29" name="Picture 28" descr="Slate-V2-S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715" y="1826045"/>
            <a:ext cx="2529046" cy="183355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6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63577" y="1938918"/>
            <a:ext cx="2319276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6" y="4480369"/>
            <a:ext cx="2475738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91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09307" y="1939094"/>
            <a:ext cx="2319276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75" y="4480368"/>
            <a:ext cx="2476753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5023" y="3904106"/>
            <a:ext cx="2475738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56774" y="1934432"/>
            <a:ext cx="2319276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4929" y="4480366"/>
            <a:ext cx="2475738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60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207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37302" y="609600"/>
            <a:ext cx="1713365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7" y="609600"/>
            <a:ext cx="5937654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687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1732450"/>
            <a:ext cx="776532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D6D978C-FB6F-9542-852A-F50330C686BC}" type="datetimeFigureOut">
              <a:rPr lang="en-GB" smtClean="0"/>
              <a:pPr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7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709ADC3D-896B-B14B-92A8-9049C7FF46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5194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59" r:id="rId1"/>
    <p:sldLayoutId id="2147484160" r:id="rId2"/>
    <p:sldLayoutId id="2147484161" r:id="rId3"/>
    <p:sldLayoutId id="2147484162" r:id="rId4"/>
    <p:sldLayoutId id="2147484163" r:id="rId5"/>
    <p:sldLayoutId id="2147484164" r:id="rId6"/>
    <p:sldLayoutId id="2147484165" r:id="rId7"/>
    <p:sldLayoutId id="2147484166" r:id="rId8"/>
    <p:sldLayoutId id="2147484167" r:id="rId9"/>
    <p:sldLayoutId id="2147484168" r:id="rId10"/>
    <p:sldLayoutId id="2147484169" r:id="rId11"/>
    <p:sldLayoutId id="2147484170" r:id="rId12"/>
    <p:sldLayoutId id="2147484171" r:id="rId13"/>
    <p:sldLayoutId id="2147484172" r:id="rId14"/>
    <p:sldLayoutId id="2147484173" r:id="rId15"/>
    <p:sldLayoutId id="2147484174" r:id="rId16"/>
    <p:sldLayoutId id="214748417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gif"/><Relationship Id="rId1" Type="http://schemas.microsoft.com/office/2007/relationships/media" Target="../media/media1.gif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2.jpeg"/><Relationship Id="rId7" Type="http://schemas.openxmlformats.org/officeDocument/2006/relationships/diagramData" Target="../diagrams/data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microsoft.com/office/2007/relationships/diagramDrawing" Target="../diagrams/drawing2.xml"/><Relationship Id="rId5" Type="http://schemas.openxmlformats.org/officeDocument/2006/relationships/image" Target="../media/image14.jpeg"/><Relationship Id="rId10" Type="http://schemas.openxmlformats.org/officeDocument/2006/relationships/diagramColors" Target="../diagrams/colors2.xml"/><Relationship Id="rId4" Type="http://schemas.openxmlformats.org/officeDocument/2006/relationships/image" Target="../media/image13.jpeg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1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image" Target="../media/image8.jpeg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6.png"/><Relationship Id="rId4" Type="http://schemas.openxmlformats.org/officeDocument/2006/relationships/diagramLayout" Target="../diagrams/layout6.xml"/><Relationship Id="rId9" Type="http://schemas.microsoft.com/office/2007/relationships/hdphoto" Target="../media/hdphoto1.wdp"/><Relationship Id="rId1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jpeg"/><Relationship Id="rId18" Type="http://schemas.openxmlformats.org/officeDocument/2006/relationships/image" Target="../media/image38.jpeg"/><Relationship Id="rId3" Type="http://schemas.openxmlformats.org/officeDocument/2006/relationships/image" Target="../media/image6.png"/><Relationship Id="rId21" Type="http://schemas.openxmlformats.org/officeDocument/2006/relationships/image" Target="../media/image41.jpeg"/><Relationship Id="rId7" Type="http://schemas.openxmlformats.org/officeDocument/2006/relationships/image" Target="../media/image27.jpeg"/><Relationship Id="rId12" Type="http://schemas.openxmlformats.org/officeDocument/2006/relationships/image" Target="../media/image32.jpeg"/><Relationship Id="rId17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36.jpeg"/><Relationship Id="rId20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11" Type="http://schemas.openxmlformats.org/officeDocument/2006/relationships/image" Target="../media/image31.jpeg"/><Relationship Id="rId24" Type="http://schemas.openxmlformats.org/officeDocument/2006/relationships/image" Target="../media/image44.png"/><Relationship Id="rId5" Type="http://schemas.openxmlformats.org/officeDocument/2006/relationships/image" Target="../media/image8.jpeg"/><Relationship Id="rId15" Type="http://schemas.openxmlformats.org/officeDocument/2006/relationships/image" Target="../media/image35.jpeg"/><Relationship Id="rId23" Type="http://schemas.openxmlformats.org/officeDocument/2006/relationships/image" Target="../media/image43.png"/><Relationship Id="rId10" Type="http://schemas.openxmlformats.org/officeDocument/2006/relationships/image" Target="../media/image30.jpeg"/><Relationship Id="rId19" Type="http://schemas.openxmlformats.org/officeDocument/2006/relationships/image" Target="../media/image39.jpeg"/><Relationship Id="rId4" Type="http://schemas.openxmlformats.org/officeDocument/2006/relationships/image" Target="../media/image21.png"/><Relationship Id="rId9" Type="http://schemas.openxmlformats.org/officeDocument/2006/relationships/image" Target="../media/image29.gif"/><Relationship Id="rId14" Type="http://schemas.openxmlformats.org/officeDocument/2006/relationships/image" Target="../media/image34.png"/><Relationship Id="rId22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tm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3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png"/><Relationship Id="rId4" Type="http://schemas.openxmlformats.org/officeDocument/2006/relationships/image" Target="../media/image10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g"/><Relationship Id="rId13" Type="http://schemas.openxmlformats.org/officeDocument/2006/relationships/image" Target="../media/image67.JPG"/><Relationship Id="rId3" Type="http://schemas.openxmlformats.org/officeDocument/2006/relationships/image" Target="../media/image57.jpeg"/><Relationship Id="rId7" Type="http://schemas.openxmlformats.org/officeDocument/2006/relationships/image" Target="../media/image61.jpg"/><Relationship Id="rId12" Type="http://schemas.openxmlformats.org/officeDocument/2006/relationships/image" Target="../media/image66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11" Type="http://schemas.openxmlformats.org/officeDocument/2006/relationships/image" Target="../media/image65.JPG"/><Relationship Id="rId5" Type="http://schemas.openxmlformats.org/officeDocument/2006/relationships/image" Target="../media/image59.jpeg"/><Relationship Id="rId10" Type="http://schemas.openxmlformats.org/officeDocument/2006/relationships/image" Target="../media/image64.jpg"/><Relationship Id="rId4" Type="http://schemas.openxmlformats.org/officeDocument/2006/relationships/image" Target="../media/image58.jpeg"/><Relationship Id="rId9" Type="http://schemas.openxmlformats.org/officeDocument/2006/relationships/image" Target="../media/image6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JPG"/><Relationship Id="rId5" Type="http://schemas.openxmlformats.org/officeDocument/2006/relationships/image" Target="../media/image70.jpg"/><Relationship Id="rId4" Type="http://schemas.openxmlformats.org/officeDocument/2006/relationships/image" Target="../media/image69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omrc.org.uk/wp-content/uploads/2017/06/Return_to_Practice_guidance_2017_Revison_0617-2.pdf" TargetMode="External"/><Relationship Id="rId3" Type="http://schemas.openxmlformats.org/officeDocument/2006/relationships/hyperlink" Target="http://www.pulsetoday.co.uk/news/hot-topics/bawa-garba/bawa-garba-what-happens-next/20037297.article" TargetMode="External"/><Relationship Id="rId7" Type="http://schemas.openxmlformats.org/officeDocument/2006/relationships/hyperlink" Target="https://www.gmc-uk.org/ethical-guidance/ethical-guidance-for-doctors/leadership-and-management-for-all-doctors" TargetMode="External"/><Relationship Id="rId12" Type="http://schemas.openxmlformats.org/officeDocument/2006/relationships/hyperlink" Target="https://www.gmc-uk.org/-/media/documents/fair-to-refer-report-pdf-79011677_pdf-79021583.pdf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ma.org.uk/advice/employment/contracts/juniors-contracts/induction-and-shadowing/induction" TargetMode="External"/><Relationship Id="rId11" Type="http://schemas.openxmlformats.org/officeDocument/2006/relationships/hyperlink" Target="https://www.gmc-uk.org/-/media/documents/independent-review-of-gross-negligence-manslaughter-and-culpable-homicide---final-report_pd-78716610.pdf" TargetMode="External"/><Relationship Id="rId5" Type="http://schemas.openxmlformats.org/officeDocument/2006/relationships/hyperlink" Target="https://giphy.com/gifs/minions-welcome-back-home-l1J9urAfGd3grKV6E" TargetMode="External"/><Relationship Id="rId10" Type="http://schemas.openxmlformats.org/officeDocument/2006/relationships/hyperlink" Target="https://www.gmc-uk.org/-/media/national-training-surveys-initial-findings-report-20190705_2.pdf?la=en" TargetMode="External"/><Relationship Id="rId4" Type="http://schemas.openxmlformats.org/officeDocument/2006/relationships/hyperlink" Target="https://twitter.com/gmcuk/status/1030032920373813248" TargetMode="External"/><Relationship Id="rId9" Type="http://schemas.openxmlformats.org/officeDocument/2006/relationships/hyperlink" Target="https://www.gmc-uk.org/about/what-we-do-and-why/data-and-research/research-and-insight-archive/skills-fade-literature-review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otterinc.com/8-steps-process-for-leading-change/" TargetMode="External"/><Relationship Id="rId3" Type="http://schemas.openxmlformats.org/officeDocument/2006/relationships/hyperlink" Target="https://www.learning-theories.com/experiential-learning-kolb.html" TargetMode="External"/><Relationship Id="rId7" Type="http://schemas.openxmlformats.org/officeDocument/2006/relationships/hyperlink" Target="https://www.kotterinc.com/8-steps-process-for-leading-change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ocketbook.co.uk/blog/2016/07/12/charles-handy-part-2-the-nature-of-organisations" TargetMode="External"/><Relationship Id="rId5" Type="http://schemas.openxmlformats.org/officeDocument/2006/relationships/hyperlink" Target="https://www.nhsconfed.org/-/media/Confederation/Files/Wales-Confed/Wales-Employers/NHS-Wales-Managing-Attendance-at-Work-Policy-FINAL-12-10-18.pdf" TargetMode="External"/><Relationship Id="rId4" Type="http://schemas.openxmlformats.org/officeDocument/2006/relationships/hyperlink" Target="https://www.hee.nhs.uk/sites/default/files/documents/Supported%20Return%20to%20Train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4018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‘Welcome Back’</a:t>
            </a:r>
            <a:br>
              <a:rPr lang="en-GB" dirty="0"/>
            </a:br>
            <a:r>
              <a:rPr lang="en-GB" dirty="0"/>
              <a:t>Return To Practice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121400"/>
            <a:ext cx="6400800" cy="17526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Madhu Kannan</a:t>
            </a:r>
          </a:p>
          <a:p>
            <a:r>
              <a:rPr lang="en-GB" dirty="0"/>
              <a:t>Acute Medicine Registrar</a:t>
            </a:r>
          </a:p>
          <a:p>
            <a:r>
              <a:rPr lang="en-GB" dirty="0"/>
              <a:t>Welsh Clinical Leadership Fellow</a:t>
            </a:r>
          </a:p>
          <a:p>
            <a:r>
              <a:rPr lang="en-GB" dirty="0"/>
              <a:t>GMC Fellow</a:t>
            </a:r>
          </a:p>
          <a:p>
            <a:r>
              <a:rPr lang="en-GB" dirty="0"/>
              <a:t>July 2019</a:t>
            </a:r>
          </a:p>
        </p:txBody>
      </p:sp>
      <p:pic>
        <p:nvPicPr>
          <p:cNvPr id="4" name="Picture 3" descr="GM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545" y="453157"/>
            <a:ext cx="1050146" cy="1050146"/>
          </a:xfrm>
          <a:prstGeom prst="rect">
            <a:avLst/>
          </a:prstGeom>
        </p:spPr>
      </p:pic>
      <p:pic>
        <p:nvPicPr>
          <p:cNvPr id="5" name="Picture 4" descr="Academi Wal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951" y="672678"/>
            <a:ext cx="1868448" cy="588561"/>
          </a:xfrm>
          <a:prstGeom prst="rect">
            <a:avLst/>
          </a:prstGeom>
        </p:spPr>
      </p:pic>
      <p:pic>
        <p:nvPicPr>
          <p:cNvPr id="6" name="Picture 5" descr="HEIW (Standard) (002)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4968" y="672678"/>
            <a:ext cx="3076741" cy="72318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57C945-304C-4078-9E18-137C591BB7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8720" y="520874"/>
            <a:ext cx="8726559" cy="58162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APUP.jpg"/>
          <p:cNvPicPr>
            <a:picLocks noGrp="1" noChangeAspect="1"/>
          </p:cNvPicPr>
          <p:nvPr>
            <p:ph idx="1"/>
          </p:nvPr>
        </p:nvPicPr>
        <p:blipFill>
          <a:blip r:embed="rId3"/>
          <a:srcRect l="2480" t="886" r="-177"/>
          <a:stretch>
            <a:fillRect/>
          </a:stretch>
        </p:blipFill>
        <p:spPr>
          <a:xfrm>
            <a:off x="1419707" y="230928"/>
            <a:ext cx="6338013" cy="642986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13FE682-FE2A-4A44-9096-560084BD37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6098161"/>
              </p:ext>
            </p:extLst>
          </p:nvPr>
        </p:nvGraphicFramePr>
        <p:xfrm>
          <a:off x="137786" y="473336"/>
          <a:ext cx="8805798" cy="5959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9" name="Group 18">
            <a:extLst>
              <a:ext uri="{FF2B5EF4-FFF2-40B4-BE49-F238E27FC236}">
                <a16:creationId xmlns:a16="http://schemas.microsoft.com/office/drawing/2014/main" id="{A65ADA2E-6AB9-4058-B1C9-94F51776DCA7}"/>
              </a:ext>
            </a:extLst>
          </p:cNvPr>
          <p:cNvGrpSpPr/>
          <p:nvPr/>
        </p:nvGrpSpPr>
        <p:grpSpPr>
          <a:xfrm>
            <a:off x="515008" y="807140"/>
            <a:ext cx="7912131" cy="5333898"/>
            <a:chOff x="515008" y="807140"/>
            <a:chExt cx="7912131" cy="5333898"/>
          </a:xfrm>
        </p:grpSpPr>
        <p:sp>
          <p:nvSpPr>
            <p:cNvPr id="15" name="Thought Bubble: Cloud 14">
              <a:extLst>
                <a:ext uri="{FF2B5EF4-FFF2-40B4-BE49-F238E27FC236}">
                  <a16:creationId xmlns:a16="http://schemas.microsoft.com/office/drawing/2014/main" id="{8596E734-3A88-4FB3-93B8-9A3248A4383A}"/>
                </a:ext>
              </a:extLst>
            </p:cNvPr>
            <p:cNvSpPr/>
            <p:nvPr/>
          </p:nvSpPr>
          <p:spPr>
            <a:xfrm>
              <a:off x="664180" y="4377553"/>
              <a:ext cx="2084703" cy="1763485"/>
            </a:xfrm>
            <a:prstGeom prst="cloudCallout">
              <a:avLst>
                <a:gd name="adj1" fmla="val 39190"/>
                <a:gd name="adj2" fmla="val -57281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?</a:t>
              </a:r>
            </a:p>
          </p:txBody>
        </p:sp>
        <p:sp>
          <p:nvSpPr>
            <p:cNvPr id="16" name="Thought Bubble: Cloud 15">
              <a:extLst>
                <a:ext uri="{FF2B5EF4-FFF2-40B4-BE49-F238E27FC236}">
                  <a16:creationId xmlns:a16="http://schemas.microsoft.com/office/drawing/2014/main" id="{9EEF7B54-A908-4FD0-80E7-0E2B0B595DC5}"/>
                </a:ext>
              </a:extLst>
            </p:cNvPr>
            <p:cNvSpPr/>
            <p:nvPr/>
          </p:nvSpPr>
          <p:spPr>
            <a:xfrm rot="295234">
              <a:off x="515008" y="807140"/>
              <a:ext cx="2170329" cy="1574949"/>
            </a:xfrm>
            <a:prstGeom prst="cloudCallout">
              <a:avLst>
                <a:gd name="adj1" fmla="val 34909"/>
                <a:gd name="adj2" fmla="val 4867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?</a:t>
              </a:r>
            </a:p>
          </p:txBody>
        </p:sp>
        <p:sp>
          <p:nvSpPr>
            <p:cNvPr id="17" name="Thought Bubble: Cloud 16">
              <a:extLst>
                <a:ext uri="{FF2B5EF4-FFF2-40B4-BE49-F238E27FC236}">
                  <a16:creationId xmlns:a16="http://schemas.microsoft.com/office/drawing/2014/main" id="{B880836D-8560-4391-BD51-066F3993FB89}"/>
                </a:ext>
              </a:extLst>
            </p:cNvPr>
            <p:cNvSpPr/>
            <p:nvPr/>
          </p:nvSpPr>
          <p:spPr>
            <a:xfrm>
              <a:off x="6258663" y="4229070"/>
              <a:ext cx="2084703" cy="1763486"/>
            </a:xfrm>
            <a:prstGeom prst="cloudCallout">
              <a:avLst>
                <a:gd name="adj1" fmla="val -56951"/>
                <a:gd name="adj2" fmla="val -1965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?</a:t>
              </a:r>
            </a:p>
          </p:txBody>
        </p:sp>
        <p:sp>
          <p:nvSpPr>
            <p:cNvPr id="18" name="Thought Bubble: Cloud 17">
              <a:extLst>
                <a:ext uri="{FF2B5EF4-FFF2-40B4-BE49-F238E27FC236}">
                  <a16:creationId xmlns:a16="http://schemas.microsoft.com/office/drawing/2014/main" id="{B816AF8F-FD97-46AC-9EB5-0B0AEA02A562}"/>
                </a:ext>
              </a:extLst>
            </p:cNvPr>
            <p:cNvSpPr/>
            <p:nvPr/>
          </p:nvSpPr>
          <p:spPr>
            <a:xfrm>
              <a:off x="6013525" y="819910"/>
              <a:ext cx="2413614" cy="1585686"/>
            </a:xfrm>
            <a:prstGeom prst="cloudCallout">
              <a:avLst>
                <a:gd name="adj1" fmla="val -34204"/>
                <a:gd name="adj2" fmla="val 5368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448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0F144-5442-4CFF-872F-6B154EED2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804" y="2900855"/>
            <a:ext cx="4637279" cy="37189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Induction is Induction…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“</a:t>
            </a:r>
            <a:r>
              <a:rPr lang="en-GB" i="1" dirty="0"/>
              <a:t>Workplace-specific</a:t>
            </a:r>
            <a:r>
              <a:rPr lang="en-GB" dirty="0"/>
              <a:t> process that ensures new employees understand the employers’ </a:t>
            </a:r>
            <a:r>
              <a:rPr lang="en-GB" i="1" dirty="0"/>
              <a:t>local policies</a:t>
            </a:r>
            <a:r>
              <a:rPr lang="en-GB" dirty="0"/>
              <a:t>, both clinical and non-clinical…should help a doctor become </a:t>
            </a:r>
            <a:r>
              <a:rPr lang="en-GB" i="1" dirty="0"/>
              <a:t>familiar</a:t>
            </a:r>
            <a:r>
              <a:rPr lang="en-GB" dirty="0"/>
              <a:t> with new working environment…so they can provide excellent care” (BMA 2018)</a:t>
            </a:r>
            <a:br>
              <a:rPr lang="en-GB" dirty="0"/>
            </a:br>
            <a:endParaRPr lang="en-GB" dirty="0"/>
          </a:p>
        </p:txBody>
      </p:sp>
      <p:pic>
        <p:nvPicPr>
          <p:cNvPr id="5" name="welcome back GIF">
            <a:hlinkClick r:id="" action="ppaction://media"/>
            <a:extLst>
              <a:ext uri="{FF2B5EF4-FFF2-40B4-BE49-F238E27FC236}">
                <a16:creationId xmlns:a16="http://schemas.microsoft.com/office/drawing/2014/main" id="{6255E360-7C62-43F4-A4D2-72E75D08C86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04244" y="454286"/>
            <a:ext cx="4808538" cy="2163762"/>
          </a:xfrm>
          <a:effectLst>
            <a:glow rad="101600">
              <a:srgbClr val="00B0F0">
                <a:alpha val="60000"/>
              </a:srgbClr>
            </a:glow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6732B-982D-4800-B264-BD34B9A57E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2698" y="3022137"/>
            <a:ext cx="2780167" cy="3575785"/>
          </a:xfrm>
        </p:spPr>
        <p:txBody>
          <a:bodyPr>
            <a:normAutofit/>
          </a:bodyPr>
          <a:lstStyle/>
          <a:p>
            <a:r>
              <a:rPr lang="en-GB" sz="2000" b="1" dirty="0"/>
              <a:t>Returners’ Induction:</a:t>
            </a:r>
          </a:p>
          <a:p>
            <a:r>
              <a:rPr lang="en-GB" sz="2000" dirty="0"/>
              <a:t>Pastoral</a:t>
            </a:r>
          </a:p>
          <a:p>
            <a:r>
              <a:rPr lang="en-GB" sz="2000" dirty="0"/>
              <a:t>Corporate</a:t>
            </a:r>
          </a:p>
          <a:p>
            <a:r>
              <a:rPr lang="en-GB" sz="2000" dirty="0"/>
              <a:t>Knowledge &amp; Skills</a:t>
            </a:r>
          </a:p>
          <a:p>
            <a:r>
              <a:rPr lang="en-GB" sz="2000" dirty="0"/>
              <a:t>Facilities</a:t>
            </a:r>
          </a:p>
          <a:p>
            <a:r>
              <a:rPr lang="en-GB" sz="2000" dirty="0"/>
              <a:t>Enhanced supervision</a:t>
            </a:r>
          </a:p>
          <a:p>
            <a:r>
              <a:rPr lang="en-GB" sz="2000" dirty="0"/>
              <a:t>Resuscitation (where relevant)</a:t>
            </a:r>
          </a:p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2D63E70-9BBF-4516-A723-C26CD8FBB2F9}"/>
              </a:ext>
            </a:extLst>
          </p:cNvPr>
          <p:cNvSpPr txBox="1">
            <a:spLocks/>
          </p:cNvSpPr>
          <p:nvPr/>
        </p:nvSpPr>
        <p:spPr>
          <a:xfrm>
            <a:off x="396804" y="3247697"/>
            <a:ext cx="4637279" cy="143283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2400" b="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Career Break…</a:t>
            </a:r>
          </a:p>
          <a:p>
            <a:endParaRPr lang="en-GB" b="1" dirty="0"/>
          </a:p>
          <a:p>
            <a:r>
              <a:rPr lang="en-GB" dirty="0"/>
              <a:t>Break from regular clinical practice for 3 months or more (</a:t>
            </a:r>
            <a:r>
              <a:rPr lang="en-GB" dirty="0" err="1"/>
              <a:t>AoMRC</a:t>
            </a:r>
            <a:r>
              <a:rPr lang="en-GB" dirty="0"/>
              <a:t> 2017) </a:t>
            </a:r>
          </a:p>
        </p:txBody>
      </p:sp>
    </p:spTree>
    <p:extLst>
      <p:ext uri="{BB962C8B-B14F-4D97-AF65-F5344CB8AC3E}">
        <p14:creationId xmlns:p14="http://schemas.microsoft.com/office/powerpoint/2010/main" val="781113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necdotal.jpg"/>
          <p:cNvPicPr>
            <a:picLocks noChangeAspect="1"/>
          </p:cNvPicPr>
          <p:nvPr/>
        </p:nvPicPr>
        <p:blipFill>
          <a:blip r:embed="rId3"/>
          <a:srcRect b="5669"/>
          <a:stretch>
            <a:fillRect/>
          </a:stretch>
        </p:blipFill>
        <p:spPr>
          <a:xfrm>
            <a:off x="186626" y="507488"/>
            <a:ext cx="2349107" cy="1877913"/>
          </a:xfrm>
          <a:prstGeom prst="rect">
            <a:avLst/>
          </a:prstGeom>
        </p:spPr>
      </p:pic>
      <p:pic>
        <p:nvPicPr>
          <p:cNvPr id="9" name="Picture 8" descr="focus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53" y="4504896"/>
            <a:ext cx="2776016" cy="1849521"/>
          </a:xfrm>
          <a:prstGeom prst="rect">
            <a:avLst/>
          </a:prstGeom>
        </p:spPr>
      </p:pic>
      <p:pic>
        <p:nvPicPr>
          <p:cNvPr id="8" name="Picture 7" descr="pt safety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6074" y="4752547"/>
            <a:ext cx="2551149" cy="1462190"/>
          </a:xfrm>
          <a:prstGeom prst="rect">
            <a:avLst/>
          </a:prstGeom>
        </p:spPr>
      </p:pic>
      <p:pic>
        <p:nvPicPr>
          <p:cNvPr id="7" name="Picture 6" descr="stressed d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6488" y="498467"/>
            <a:ext cx="3048000" cy="2109216"/>
          </a:xfrm>
          <a:prstGeom prst="rect">
            <a:avLst/>
          </a:prstGeom>
        </p:spPr>
      </p:pic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6442903"/>
              </p:ext>
            </p:extLst>
          </p:nvPr>
        </p:nvGraphicFramePr>
        <p:xfrm>
          <a:off x="306777" y="503583"/>
          <a:ext cx="8505919" cy="5697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Circular Arrow 4"/>
          <p:cNvSpPr/>
          <p:nvPr/>
        </p:nvSpPr>
        <p:spPr>
          <a:xfrm rot="4817903">
            <a:off x="4856554" y="2171703"/>
            <a:ext cx="2318881" cy="2392258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3022920"/>
              <a:gd name="adj5" fmla="val 1398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Circular Arrow 5"/>
          <p:cNvSpPr/>
          <p:nvPr/>
        </p:nvSpPr>
        <p:spPr>
          <a:xfrm rot="15365874">
            <a:off x="1979755" y="2359532"/>
            <a:ext cx="2336866" cy="2392258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13022920"/>
              <a:gd name="adj5" fmla="val 1398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452287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FD45B86-83C5-4934-A382-E040785E3E6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1059734"/>
              </p:ext>
            </p:extLst>
          </p:nvPr>
        </p:nvGraphicFramePr>
        <p:xfrm>
          <a:off x="1468875" y="472110"/>
          <a:ext cx="6425060" cy="21193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3697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62878579"/>
              </p:ext>
            </p:extLst>
          </p:nvPr>
        </p:nvGraphicFramePr>
        <p:xfrm>
          <a:off x="251520" y="0"/>
          <a:ext cx="8784976" cy="66386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848844"/>
            <a:ext cx="1728192" cy="163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785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6B92F1D4-051D-4D72-A575-540E7D1EE60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73577169"/>
              </p:ext>
            </p:extLst>
          </p:nvPr>
        </p:nvGraphicFramePr>
        <p:xfrm>
          <a:off x="592857" y="473337"/>
          <a:ext cx="7950300" cy="2955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9521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1299656"/>
              </p:ext>
            </p:extLst>
          </p:nvPr>
        </p:nvGraphicFramePr>
        <p:xfrm>
          <a:off x="179512" y="250879"/>
          <a:ext cx="8856984" cy="6562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7936" y="3033454"/>
            <a:ext cx="1472644" cy="1387253"/>
          </a:xfrm>
          <a:prstGeom prst="rect">
            <a:avLst/>
          </a:prstGeom>
        </p:spPr>
      </p:pic>
      <p:pic>
        <p:nvPicPr>
          <p:cNvPr id="6" name="Picture 5" descr="GMC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47936" y="281153"/>
            <a:ext cx="1491663" cy="1491663"/>
          </a:xfrm>
          <a:prstGeom prst="rect">
            <a:avLst/>
          </a:prstGeom>
        </p:spPr>
      </p:pic>
      <p:pic>
        <p:nvPicPr>
          <p:cNvPr id="7" name="Picture 6" descr="HEIW (Standard) (002)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72092" y="2661535"/>
            <a:ext cx="2457975" cy="807872"/>
          </a:xfrm>
          <a:prstGeom prst="rect">
            <a:avLst/>
          </a:prstGeom>
        </p:spPr>
      </p:pic>
      <p:pic>
        <p:nvPicPr>
          <p:cNvPr id="8" name="Picture 7" descr="Welsh Gov.jp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81861" y="5368119"/>
            <a:ext cx="1486187" cy="1359818"/>
          </a:xfrm>
          <a:prstGeom prst="rect">
            <a:avLst/>
          </a:prstGeom>
        </p:spPr>
      </p:pic>
      <p:pic>
        <p:nvPicPr>
          <p:cNvPr id="9" name="Picture 8" descr="NHS Wales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75952" y="5328117"/>
            <a:ext cx="2420152" cy="1359818"/>
          </a:xfrm>
          <a:prstGeom prst="rect">
            <a:avLst/>
          </a:prstGeom>
        </p:spPr>
      </p:pic>
      <p:sp>
        <p:nvSpPr>
          <p:cNvPr id="2" name="Explosion: 8 Points 1">
            <a:extLst>
              <a:ext uri="{FF2B5EF4-FFF2-40B4-BE49-F238E27FC236}">
                <a16:creationId xmlns:a16="http://schemas.microsoft.com/office/drawing/2014/main" id="{D9A0F41F-73D0-445A-A0EE-F2C4C863B863}"/>
              </a:ext>
            </a:extLst>
          </p:cNvPr>
          <p:cNvSpPr/>
          <p:nvPr/>
        </p:nvSpPr>
        <p:spPr>
          <a:xfrm>
            <a:off x="590066" y="503852"/>
            <a:ext cx="2992890" cy="1923401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Burnout</a:t>
            </a:r>
          </a:p>
          <a:p>
            <a:pPr algn="ctr"/>
            <a:r>
              <a:rPr lang="en-GB" sz="3200" b="1" dirty="0"/>
              <a:t>24.9%</a:t>
            </a:r>
          </a:p>
        </p:txBody>
      </p:sp>
      <p:pic>
        <p:nvPicPr>
          <p:cNvPr id="10" name="Picture 9" descr="Patients.jp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28853" y="1465552"/>
            <a:ext cx="5291683" cy="41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785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79E147F6-B9F3-476E-89DC-1D73057569F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24119809"/>
              </p:ext>
            </p:extLst>
          </p:nvPr>
        </p:nvGraphicFramePr>
        <p:xfrm>
          <a:off x="137786" y="473337"/>
          <a:ext cx="8805798" cy="3431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02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655371"/>
              </p:ext>
            </p:extLst>
          </p:nvPr>
        </p:nvGraphicFramePr>
        <p:xfrm>
          <a:off x="179512" y="0"/>
          <a:ext cx="8784976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4" t="9366" r="3192" b="-6244"/>
          <a:stretch>
            <a:fillRect/>
          </a:stretch>
        </p:blipFill>
        <p:spPr>
          <a:xfrm>
            <a:off x="3661271" y="4337222"/>
            <a:ext cx="1821457" cy="194264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911894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F16AF2B7-84FB-4886-8D62-C956EAFA3E0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31901965"/>
              </p:ext>
            </p:extLst>
          </p:nvPr>
        </p:nvGraphicFramePr>
        <p:xfrm>
          <a:off x="137786" y="473336"/>
          <a:ext cx="8805798" cy="4111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6506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4519704"/>
              </p:ext>
            </p:extLst>
          </p:nvPr>
        </p:nvGraphicFramePr>
        <p:xfrm>
          <a:off x="457200" y="621289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915873" y="5511148"/>
            <a:ext cx="53321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Stakeholder Engagement</a:t>
            </a:r>
          </a:p>
        </p:txBody>
      </p:sp>
      <p:sp>
        <p:nvSpPr>
          <p:cNvPr id="8" name="Left-Right Arrow 7"/>
          <p:cNvSpPr/>
          <p:nvPr/>
        </p:nvSpPr>
        <p:spPr>
          <a:xfrm>
            <a:off x="457200" y="6173870"/>
            <a:ext cx="8229600" cy="484632"/>
          </a:xfrm>
          <a:prstGeom prst="left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722" y="5403526"/>
            <a:ext cx="1120767" cy="7882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542" y="5395026"/>
            <a:ext cx="1120767" cy="788232"/>
          </a:xfrm>
          <a:prstGeom prst="rect">
            <a:avLst/>
          </a:prstGeom>
        </p:spPr>
      </p:pic>
      <p:sp>
        <p:nvSpPr>
          <p:cNvPr id="2" name="Scroll: Vertical 1">
            <a:extLst>
              <a:ext uri="{FF2B5EF4-FFF2-40B4-BE49-F238E27FC236}">
                <a16:creationId xmlns:a16="http://schemas.microsoft.com/office/drawing/2014/main" id="{5E40B543-4BEE-42E8-A7F2-D61C98FA33B9}"/>
              </a:ext>
            </a:extLst>
          </p:cNvPr>
          <p:cNvSpPr/>
          <p:nvPr/>
        </p:nvSpPr>
        <p:spPr>
          <a:xfrm>
            <a:off x="2452132" y="2380911"/>
            <a:ext cx="3047210" cy="3484180"/>
          </a:xfrm>
          <a:prstGeom prst="verticalScroll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en-GB" dirty="0"/>
              <a:t>Facts</a:t>
            </a:r>
          </a:p>
          <a:p>
            <a:pPr marL="342900" indent="-342900">
              <a:buAutoNum type="arabicPeriod"/>
            </a:pPr>
            <a:r>
              <a:rPr lang="en-GB" dirty="0"/>
              <a:t>Feelings</a:t>
            </a:r>
          </a:p>
          <a:p>
            <a:pPr marL="342900" indent="-342900">
              <a:buAutoNum type="arabicPeriod"/>
            </a:pPr>
            <a:r>
              <a:rPr lang="en-GB" dirty="0"/>
              <a:t>Reflection on own induction</a:t>
            </a:r>
          </a:p>
          <a:p>
            <a:pPr marL="342900" indent="-342900">
              <a:buAutoNum type="arabicPeriod"/>
            </a:pPr>
            <a:r>
              <a:rPr lang="en-GB" dirty="0"/>
              <a:t>Thoughts on safe RTP induction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2" grpId="0" animBg="1"/>
      <p:bldP spid="2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31E73FE-2F29-5F4B-87E1-B6D7BB68471E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" t="930" r="873" b="930"/>
          <a:stretch/>
        </p:blipFill>
        <p:spPr bwMode="auto">
          <a:xfrm>
            <a:off x="95250" y="133350"/>
            <a:ext cx="8915400" cy="641984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4475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981C735-46E0-4669-904A-97385BD915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209827"/>
              </p:ext>
            </p:extLst>
          </p:nvPr>
        </p:nvGraphicFramePr>
        <p:xfrm>
          <a:off x="137786" y="473336"/>
          <a:ext cx="8805798" cy="4524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3288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GMC.png"/>
          <p:cNvPicPr>
            <a:picLocks noGrp="1" noChangeAspect="1"/>
          </p:cNvPicPr>
          <p:nvPr>
            <p:ph idx="1"/>
          </p:nvPr>
        </p:nvPicPr>
        <p:blipFill>
          <a:blip r:embed="rId3"/>
          <a:srcRect l="-40915" r="-40915"/>
          <a:stretch>
            <a:fillRect/>
          </a:stretch>
        </p:blipFill>
        <p:spPr>
          <a:xfrm>
            <a:off x="-50412" y="116929"/>
            <a:ext cx="1844698" cy="1014513"/>
          </a:xfrm>
        </p:spPr>
      </p:pic>
      <p:pic>
        <p:nvPicPr>
          <p:cNvPr id="5" name="Picture 4" descr="NHS Wale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4583" y="156597"/>
            <a:ext cx="1336537" cy="750964"/>
          </a:xfrm>
          <a:prstGeom prst="rect">
            <a:avLst/>
          </a:prstGeom>
        </p:spPr>
      </p:pic>
      <p:pic>
        <p:nvPicPr>
          <p:cNvPr id="6" name="Picture 5" descr="HEIW (Standard) (002)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165" y="6094998"/>
            <a:ext cx="2033387" cy="477945"/>
          </a:xfrm>
          <a:prstGeom prst="rect">
            <a:avLst/>
          </a:prstGeom>
        </p:spPr>
      </p:pic>
      <p:pic>
        <p:nvPicPr>
          <p:cNvPr id="7" name="Picture 6" descr="MDU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2671" y="3049055"/>
            <a:ext cx="883347" cy="1385724"/>
          </a:xfrm>
          <a:prstGeom prst="rect">
            <a:avLst/>
          </a:prstGeom>
        </p:spPr>
      </p:pic>
      <p:pic>
        <p:nvPicPr>
          <p:cNvPr id="8" name="Picture 7" descr="BM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9864" y="2226545"/>
            <a:ext cx="1267343" cy="1267343"/>
          </a:xfrm>
          <a:prstGeom prst="rect">
            <a:avLst/>
          </a:prstGeom>
        </p:spPr>
      </p:pic>
      <p:pic>
        <p:nvPicPr>
          <p:cNvPr id="9" name="Picture 8" descr="MDDUS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3918" y="624186"/>
            <a:ext cx="1779682" cy="750964"/>
          </a:xfrm>
          <a:prstGeom prst="rect">
            <a:avLst/>
          </a:prstGeom>
        </p:spPr>
      </p:pic>
      <p:pic>
        <p:nvPicPr>
          <p:cNvPr id="10" name="Picture 9" descr="RCP.gif"/>
          <p:cNvPicPr>
            <a:picLocks noChangeAspect="1"/>
          </p:cNvPicPr>
          <p:nvPr/>
        </p:nvPicPr>
        <p:blipFill>
          <a:blip r:embed="rId9"/>
          <a:srcRect l="15748" t="24981" r="17323" b="27610"/>
          <a:stretch>
            <a:fillRect/>
          </a:stretch>
        </p:blipFill>
        <p:spPr>
          <a:xfrm>
            <a:off x="2346942" y="3987094"/>
            <a:ext cx="1512482" cy="641643"/>
          </a:xfrm>
          <a:prstGeom prst="rect">
            <a:avLst/>
          </a:prstGeom>
        </p:spPr>
      </p:pic>
      <p:pic>
        <p:nvPicPr>
          <p:cNvPr id="11" name="Picture 10" descr="MPS.jpe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85129" y="5602129"/>
            <a:ext cx="2286000" cy="1143000"/>
          </a:xfrm>
          <a:prstGeom prst="rect">
            <a:avLst/>
          </a:prstGeom>
        </p:spPr>
      </p:pic>
      <p:pic>
        <p:nvPicPr>
          <p:cNvPr id="12" name="Picture 11" descr="RCoA-Crest-logo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93160" y="1276073"/>
            <a:ext cx="1359057" cy="1673905"/>
          </a:xfrm>
          <a:prstGeom prst="rect">
            <a:avLst/>
          </a:prstGeom>
        </p:spPr>
      </p:pic>
      <p:pic>
        <p:nvPicPr>
          <p:cNvPr id="13" name="Picture 12" descr="RCPCH.jp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5165" y="3747497"/>
            <a:ext cx="1233153" cy="1233153"/>
          </a:xfrm>
          <a:prstGeom prst="rect">
            <a:avLst/>
          </a:prstGeom>
        </p:spPr>
      </p:pic>
      <p:pic>
        <p:nvPicPr>
          <p:cNvPr id="14" name="Picture 13" descr="AoMRC-logo.jpg"/>
          <p:cNvPicPr>
            <a:picLocks noChangeAspect="1"/>
          </p:cNvPicPr>
          <p:nvPr/>
        </p:nvPicPr>
        <p:blipFill>
          <a:blip r:embed="rId13"/>
          <a:srcRect t="13841" b="6921"/>
          <a:stretch>
            <a:fillRect/>
          </a:stretch>
        </p:blipFill>
        <p:spPr>
          <a:xfrm>
            <a:off x="424432" y="1323803"/>
            <a:ext cx="1797050" cy="1423946"/>
          </a:xfrm>
          <a:prstGeom prst="rect">
            <a:avLst/>
          </a:prstGeom>
        </p:spPr>
      </p:pic>
      <p:pic>
        <p:nvPicPr>
          <p:cNvPr id="15" name="Picture 14" descr="RCGP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43181" y="6094998"/>
            <a:ext cx="2141402" cy="677754"/>
          </a:xfrm>
          <a:prstGeom prst="rect">
            <a:avLst/>
          </a:prstGeom>
        </p:spPr>
      </p:pic>
      <p:pic>
        <p:nvPicPr>
          <p:cNvPr id="16" name="Picture 15" descr="PHW.jp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173379" y="156597"/>
            <a:ext cx="2398621" cy="685153"/>
          </a:xfrm>
          <a:prstGeom prst="rect">
            <a:avLst/>
          </a:prstGeom>
        </p:spPr>
      </p:pic>
      <p:pic>
        <p:nvPicPr>
          <p:cNvPr id="17" name="Picture 16" descr="RCOG.jp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111748" y="1762579"/>
            <a:ext cx="2303965" cy="1151983"/>
          </a:xfrm>
          <a:prstGeom prst="rect">
            <a:avLst/>
          </a:prstGeom>
        </p:spPr>
      </p:pic>
      <p:pic>
        <p:nvPicPr>
          <p:cNvPr id="18" name="Picture 17" descr="Facebook.jpg"/>
          <p:cNvPicPr>
            <a:picLocks noChangeAspect="1"/>
          </p:cNvPicPr>
          <p:nvPr/>
        </p:nvPicPr>
        <p:blipFill>
          <a:blip r:embed="rId17"/>
          <a:srcRect l="51471"/>
          <a:stretch>
            <a:fillRect/>
          </a:stretch>
        </p:blipFill>
        <p:spPr>
          <a:xfrm>
            <a:off x="7669864" y="4037713"/>
            <a:ext cx="1128807" cy="1307488"/>
          </a:xfrm>
          <a:prstGeom prst="rect">
            <a:avLst/>
          </a:prstGeom>
        </p:spPr>
      </p:pic>
      <p:pic>
        <p:nvPicPr>
          <p:cNvPr id="19" name="Picture 18" descr="UHB.jp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86191" y="5114160"/>
            <a:ext cx="2602884" cy="729099"/>
          </a:xfrm>
          <a:prstGeom prst="rect">
            <a:avLst/>
          </a:prstGeom>
        </p:spPr>
      </p:pic>
      <p:pic>
        <p:nvPicPr>
          <p:cNvPr id="20" name="Picture 19" descr="RCEM.jp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336274" y="4540297"/>
            <a:ext cx="1233153" cy="1554701"/>
          </a:xfrm>
          <a:prstGeom prst="rect">
            <a:avLst/>
          </a:prstGeom>
        </p:spPr>
      </p:pic>
      <p:pic>
        <p:nvPicPr>
          <p:cNvPr id="21" name="Picture 20" descr="JRCPTB.png"/>
          <p:cNvPicPr>
            <a:picLocks noChangeAspect="1"/>
          </p:cNvPicPr>
          <p:nvPr/>
        </p:nvPicPr>
        <p:blipFill>
          <a:blip r:embed="rId20"/>
          <a:srcRect t="27869" b="23887"/>
          <a:stretch>
            <a:fillRect/>
          </a:stretch>
        </p:blipFill>
        <p:spPr>
          <a:xfrm>
            <a:off x="4386058" y="1102498"/>
            <a:ext cx="1797050" cy="545304"/>
          </a:xfrm>
          <a:prstGeom prst="rect">
            <a:avLst/>
          </a:prstGeom>
        </p:spPr>
      </p:pic>
      <p:pic>
        <p:nvPicPr>
          <p:cNvPr id="22" name="Picture 21" descr="DSN.jpe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254498" y="3055242"/>
            <a:ext cx="1714500" cy="1295400"/>
          </a:xfrm>
          <a:prstGeom prst="rect">
            <a:avLst/>
          </a:prstGeom>
        </p:spPr>
      </p:pic>
      <p:pic>
        <p:nvPicPr>
          <p:cNvPr id="23" name="Picture 22" descr="RCPsych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681460" y="2852769"/>
            <a:ext cx="899519" cy="1055957"/>
          </a:xfrm>
          <a:prstGeom prst="rect">
            <a:avLst/>
          </a:prstGeom>
        </p:spPr>
      </p:pic>
      <p:pic>
        <p:nvPicPr>
          <p:cNvPr id="24" name="Picture 23" descr="COPM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474821" y="4903248"/>
            <a:ext cx="1472584" cy="656566"/>
          </a:xfrm>
          <a:prstGeom prst="rect">
            <a:avLst/>
          </a:prstGeom>
        </p:spPr>
      </p:pic>
      <p:pic>
        <p:nvPicPr>
          <p:cNvPr id="25" name="Content Placeholder 3" descr="Screenshot 2019-06-05 at 07.16.12.png">
            <a:extLst>
              <a:ext uri="{FF2B5EF4-FFF2-40B4-BE49-F238E27FC236}">
                <a16:creationId xmlns:a16="http://schemas.microsoft.com/office/drawing/2014/main" id="{49C7E466-AB91-410C-9794-B0042A200EFE}"/>
              </a:ext>
            </a:extLst>
          </p:cNvPr>
          <p:cNvPicPr>
            <a:picLocks noChangeAspect="1"/>
          </p:cNvPicPr>
          <p:nvPr/>
        </p:nvPicPr>
        <p:blipFill>
          <a:blip r:embed="rId24"/>
          <a:srcRect l="-16120" r="-16120"/>
          <a:stretch>
            <a:fillRect/>
          </a:stretch>
        </p:blipFill>
        <p:spPr>
          <a:xfrm>
            <a:off x="-397821" y="999668"/>
            <a:ext cx="9939642" cy="540488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04E185-2661-43F8-9D1C-F86F2411D1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90860" y="1731963"/>
            <a:ext cx="3554342" cy="4059237"/>
          </a:xfrm>
        </p:spPr>
      </p:pic>
      <p:sp>
        <p:nvSpPr>
          <p:cNvPr id="6" name="Callout: Line 5">
            <a:extLst>
              <a:ext uri="{FF2B5EF4-FFF2-40B4-BE49-F238E27FC236}">
                <a16:creationId xmlns:a16="http://schemas.microsoft.com/office/drawing/2014/main" id="{DCC0CD11-5771-4F3F-9671-84C9ACB2D6A7}"/>
              </a:ext>
            </a:extLst>
          </p:cNvPr>
          <p:cNvSpPr/>
          <p:nvPr/>
        </p:nvSpPr>
        <p:spPr>
          <a:xfrm>
            <a:off x="6929843" y="709312"/>
            <a:ext cx="1371600" cy="888275"/>
          </a:xfrm>
          <a:prstGeom prst="borderCallout1">
            <a:avLst>
              <a:gd name="adj1" fmla="val 27279"/>
              <a:gd name="adj2" fmla="val 5953"/>
              <a:gd name="adj3" fmla="val 118382"/>
              <a:gd name="adj4" fmla="val -45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“All Wales Policy”</a:t>
            </a:r>
          </a:p>
        </p:txBody>
      </p:sp>
      <p:sp>
        <p:nvSpPr>
          <p:cNvPr id="7" name="Callout: Line 6">
            <a:extLst>
              <a:ext uri="{FF2B5EF4-FFF2-40B4-BE49-F238E27FC236}">
                <a16:creationId xmlns:a16="http://schemas.microsoft.com/office/drawing/2014/main" id="{0A77F61E-0435-4A7E-B488-706BCF96A944}"/>
              </a:ext>
            </a:extLst>
          </p:cNvPr>
          <p:cNvSpPr/>
          <p:nvPr/>
        </p:nvSpPr>
        <p:spPr>
          <a:xfrm>
            <a:off x="6929843" y="2366685"/>
            <a:ext cx="1519645" cy="888274"/>
          </a:xfrm>
          <a:prstGeom prst="borderCallout1">
            <a:avLst>
              <a:gd name="adj1" fmla="val 20882"/>
              <a:gd name="adj2" fmla="val 5953"/>
              <a:gd name="adj3" fmla="val 112500"/>
              <a:gd name="adj4" fmla="val -38333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No ‘standard’ offer</a:t>
            </a:r>
          </a:p>
        </p:txBody>
      </p:sp>
      <p:sp>
        <p:nvSpPr>
          <p:cNvPr id="8" name="Callout: Line 7">
            <a:extLst>
              <a:ext uri="{FF2B5EF4-FFF2-40B4-BE49-F238E27FC236}">
                <a16:creationId xmlns:a16="http://schemas.microsoft.com/office/drawing/2014/main" id="{8AC2887E-B6AD-48CF-A16F-370225ECB910}"/>
              </a:ext>
            </a:extLst>
          </p:cNvPr>
          <p:cNvSpPr/>
          <p:nvPr/>
        </p:nvSpPr>
        <p:spPr>
          <a:xfrm>
            <a:off x="618306" y="562661"/>
            <a:ext cx="1371600" cy="1511982"/>
          </a:xfrm>
          <a:prstGeom prst="borderCallout1">
            <a:avLst>
              <a:gd name="adj1" fmla="val 27279"/>
              <a:gd name="adj2" fmla="val 5953"/>
              <a:gd name="adj3" fmla="val 140275"/>
              <a:gd name="adj4" fmla="val 160714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Keep in Touch (KIT) days for maternity leave only</a:t>
            </a:r>
          </a:p>
        </p:txBody>
      </p:sp>
      <p:sp>
        <p:nvSpPr>
          <p:cNvPr id="10" name="Callout: Line 9">
            <a:extLst>
              <a:ext uri="{FF2B5EF4-FFF2-40B4-BE49-F238E27FC236}">
                <a16:creationId xmlns:a16="http://schemas.microsoft.com/office/drawing/2014/main" id="{D05FC479-60C1-4DD7-AA46-FB1A3D849372}"/>
              </a:ext>
            </a:extLst>
          </p:cNvPr>
          <p:cNvSpPr/>
          <p:nvPr/>
        </p:nvSpPr>
        <p:spPr>
          <a:xfrm>
            <a:off x="576821" y="2498968"/>
            <a:ext cx="1493521" cy="1511982"/>
          </a:xfrm>
          <a:prstGeom prst="borderCallout1">
            <a:avLst>
              <a:gd name="adj1" fmla="val 27279"/>
              <a:gd name="adj2" fmla="val 5953"/>
              <a:gd name="adj3" fmla="val 129908"/>
              <a:gd name="adj4" fmla="val 14672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“Up to local department”</a:t>
            </a:r>
          </a:p>
        </p:txBody>
      </p:sp>
      <p:sp>
        <p:nvSpPr>
          <p:cNvPr id="11" name="Callout: Line 10">
            <a:extLst>
              <a:ext uri="{FF2B5EF4-FFF2-40B4-BE49-F238E27FC236}">
                <a16:creationId xmlns:a16="http://schemas.microsoft.com/office/drawing/2014/main" id="{C4A05730-7695-4C81-AD72-C457D9C50345}"/>
              </a:ext>
            </a:extLst>
          </p:cNvPr>
          <p:cNvSpPr/>
          <p:nvPr/>
        </p:nvSpPr>
        <p:spPr>
          <a:xfrm>
            <a:off x="557346" y="4600477"/>
            <a:ext cx="1493521" cy="1511982"/>
          </a:xfrm>
          <a:prstGeom prst="borderCallout1">
            <a:avLst>
              <a:gd name="adj1" fmla="val 27279"/>
              <a:gd name="adj2" fmla="val 5953"/>
              <a:gd name="adj3" fmla="val 46104"/>
              <a:gd name="adj4" fmla="val 153717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Depends on length and reason for career break</a:t>
            </a:r>
          </a:p>
        </p:txBody>
      </p:sp>
      <p:sp>
        <p:nvSpPr>
          <p:cNvPr id="12" name="Callout: Line 11">
            <a:extLst>
              <a:ext uri="{FF2B5EF4-FFF2-40B4-BE49-F238E27FC236}">
                <a16:creationId xmlns:a16="http://schemas.microsoft.com/office/drawing/2014/main" id="{C588E9AB-FDC2-4B2D-B72B-79110ED6DF0C}"/>
              </a:ext>
            </a:extLst>
          </p:cNvPr>
          <p:cNvSpPr/>
          <p:nvPr/>
        </p:nvSpPr>
        <p:spPr>
          <a:xfrm>
            <a:off x="6929842" y="3816184"/>
            <a:ext cx="1519645" cy="888274"/>
          </a:xfrm>
          <a:prstGeom prst="borderCallout1">
            <a:avLst>
              <a:gd name="adj1" fmla="val 20882"/>
              <a:gd name="adj2" fmla="val 5953"/>
              <a:gd name="adj3" fmla="val 112500"/>
              <a:gd name="adj4" fmla="val -38333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Not evaluated</a:t>
            </a:r>
          </a:p>
        </p:txBody>
      </p:sp>
      <p:sp>
        <p:nvSpPr>
          <p:cNvPr id="13" name="Callout: Line 12">
            <a:extLst>
              <a:ext uri="{FF2B5EF4-FFF2-40B4-BE49-F238E27FC236}">
                <a16:creationId xmlns:a16="http://schemas.microsoft.com/office/drawing/2014/main" id="{DACD83D0-A396-4E7F-8E27-EA93C6F715DB}"/>
              </a:ext>
            </a:extLst>
          </p:cNvPr>
          <p:cNvSpPr/>
          <p:nvPr/>
        </p:nvSpPr>
        <p:spPr>
          <a:xfrm>
            <a:off x="6929843" y="5196013"/>
            <a:ext cx="1519645" cy="888274"/>
          </a:xfrm>
          <a:prstGeom prst="borderCallout1">
            <a:avLst>
              <a:gd name="adj1" fmla="val 20882"/>
              <a:gd name="adj2" fmla="val 5953"/>
              <a:gd name="adj3" fmla="val 36029"/>
              <a:gd name="adj4" fmla="val -38333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Not proactive</a:t>
            </a:r>
          </a:p>
        </p:txBody>
      </p:sp>
      <p:pic>
        <p:nvPicPr>
          <p:cNvPr id="15" name="Picture 14" descr="https://www.nhsconfed.org/-/media/Confederation/Files/Wales-Confed/Wales-Employers/NHS-Wales-Ma - Internet Explorer">
            <a:extLst>
              <a:ext uri="{FF2B5EF4-FFF2-40B4-BE49-F238E27FC236}">
                <a16:creationId xmlns:a16="http://schemas.microsoft.com/office/drawing/2014/main" id="{D6C4E041-FCCE-464E-8B48-FA0C3F8361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555" t="19617" r="34249" b="4053"/>
          <a:stretch/>
        </p:blipFill>
        <p:spPr>
          <a:xfrm>
            <a:off x="3218202" y="1905000"/>
            <a:ext cx="2699657" cy="3690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81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D20F543B-0C4D-4E99-A05E-C800ECB0E0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1824551"/>
              </p:ext>
            </p:extLst>
          </p:nvPr>
        </p:nvGraphicFramePr>
        <p:xfrm>
          <a:off x="137786" y="473336"/>
          <a:ext cx="8805798" cy="5312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8546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621289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915873" y="5511148"/>
            <a:ext cx="53321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Stakeholder Engagement</a:t>
            </a:r>
          </a:p>
        </p:txBody>
      </p:sp>
      <p:sp>
        <p:nvSpPr>
          <p:cNvPr id="8" name="Left-Right Arrow 7"/>
          <p:cNvSpPr/>
          <p:nvPr/>
        </p:nvSpPr>
        <p:spPr>
          <a:xfrm>
            <a:off x="457200" y="6173870"/>
            <a:ext cx="8229600" cy="484632"/>
          </a:xfrm>
          <a:prstGeom prst="left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722" y="5403526"/>
            <a:ext cx="1120767" cy="7882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542" y="5395026"/>
            <a:ext cx="1120767" cy="788232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72D5B085-CFDA-4F47-A016-9D9453752FDA}"/>
              </a:ext>
            </a:extLst>
          </p:cNvPr>
          <p:cNvGrpSpPr/>
          <p:nvPr/>
        </p:nvGrpSpPr>
        <p:grpSpPr>
          <a:xfrm>
            <a:off x="457200" y="621289"/>
            <a:ext cx="7983109" cy="5552581"/>
            <a:chOff x="457200" y="621289"/>
            <a:chExt cx="7983109" cy="5552581"/>
          </a:xfrm>
        </p:grpSpPr>
        <p:cxnSp>
          <p:nvCxnSpPr>
            <p:cNvPr id="10" name="Straight Connector 9"/>
            <p:cNvCxnSpPr>
              <a:cxnSpLocks/>
            </p:cNvCxnSpPr>
            <p:nvPr/>
          </p:nvCxnSpPr>
          <p:spPr>
            <a:xfrm flipV="1">
              <a:off x="457200" y="621291"/>
              <a:ext cx="7983109" cy="5552579"/>
            </a:xfrm>
            <a:prstGeom prst="line">
              <a:avLst/>
            </a:prstGeom>
            <a:ln w="117475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C898844-6CFB-4AB5-9548-AE917C630B31}"/>
                </a:ext>
              </a:extLst>
            </p:cNvPr>
            <p:cNvCxnSpPr>
              <a:cxnSpLocks/>
            </p:cNvCxnSpPr>
            <p:nvPr/>
          </p:nvCxnSpPr>
          <p:spPr>
            <a:xfrm>
              <a:off x="457200" y="621289"/>
              <a:ext cx="7983109" cy="5552581"/>
            </a:xfrm>
            <a:prstGeom prst="line">
              <a:avLst/>
            </a:prstGeom>
            <a:ln w="117475">
              <a:solidFill>
                <a:srgbClr val="FF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" name="Content Placeholder 3" descr="download.png">
            <a:extLst>
              <a:ext uri="{FF2B5EF4-FFF2-40B4-BE49-F238E27FC236}">
                <a16:creationId xmlns:a16="http://schemas.microsoft.com/office/drawing/2014/main" id="{CBD8CE3D-194D-453C-B383-4B8DD1C952EE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94545" r="-94545"/>
          <a:stretch>
            <a:fillRect/>
          </a:stretch>
        </p:blipFill>
        <p:spPr>
          <a:xfrm>
            <a:off x="1207483" y="1224968"/>
            <a:ext cx="6804896" cy="428618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944C1-8C40-4393-88E0-4F3CCCA3F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7" y="609600"/>
            <a:ext cx="2780167" cy="997527"/>
          </a:xfrm>
        </p:spPr>
        <p:txBody>
          <a:bodyPr>
            <a:noAutofit/>
          </a:bodyPr>
          <a:lstStyle/>
          <a:p>
            <a:r>
              <a:rPr lang="en-GB" sz="3600" dirty="0"/>
              <a:t>Belbin Team Roles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FC2E5D-DFF7-4C6B-9B86-2EA5AAAB9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/>
              <a:t>Completer – finisher</a:t>
            </a:r>
          </a:p>
          <a:p>
            <a:r>
              <a:rPr lang="en-GB" sz="2400" dirty="0"/>
              <a:t>Resource Investigator</a:t>
            </a:r>
          </a:p>
          <a:p>
            <a:r>
              <a:rPr lang="en-GB" sz="2400" dirty="0"/>
              <a:t>Team-worker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6B6A8E10-ED1E-405B-A5A4-74526F964C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66416" y="1514626"/>
            <a:ext cx="4808538" cy="3828747"/>
          </a:xfr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5C4DEC9-D745-4DA4-A1A3-EC040A9A52E1}"/>
              </a:ext>
            </a:extLst>
          </p:cNvPr>
          <p:cNvSpPr txBox="1">
            <a:spLocks/>
          </p:cNvSpPr>
          <p:nvPr/>
        </p:nvSpPr>
        <p:spPr>
          <a:xfrm>
            <a:off x="4273508" y="1070850"/>
            <a:ext cx="3794353" cy="53627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2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9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9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9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9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9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9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My Team Roles in Order of Preference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906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DCDE6AC-D47D-41CE-9E6E-634988BFE527}"/>
              </a:ext>
            </a:extLst>
          </p:cNvPr>
          <p:cNvSpPr txBox="1"/>
          <p:nvPr/>
        </p:nvSpPr>
        <p:spPr>
          <a:xfrm>
            <a:off x="3848129" y="3012589"/>
            <a:ext cx="16525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Feelings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C4292BA-F955-45AF-AA6D-70CCDBC61518}"/>
              </a:ext>
            </a:extLst>
          </p:cNvPr>
          <p:cNvGrpSpPr/>
          <p:nvPr/>
        </p:nvGrpSpPr>
        <p:grpSpPr>
          <a:xfrm>
            <a:off x="251659" y="469823"/>
            <a:ext cx="8478074" cy="6244395"/>
            <a:chOff x="251659" y="469823"/>
            <a:chExt cx="8478074" cy="6244395"/>
          </a:xfrm>
        </p:grpSpPr>
        <p:sp>
          <p:nvSpPr>
            <p:cNvPr id="4" name="Speech Bubble: Oval 3">
              <a:extLst>
                <a:ext uri="{FF2B5EF4-FFF2-40B4-BE49-F238E27FC236}">
                  <a16:creationId xmlns:a16="http://schemas.microsoft.com/office/drawing/2014/main" id="{71F3DCAF-FE92-4CB0-A857-35ACCA4CC997}"/>
                </a:ext>
              </a:extLst>
            </p:cNvPr>
            <p:cNvSpPr/>
            <p:nvPr/>
          </p:nvSpPr>
          <p:spPr>
            <a:xfrm>
              <a:off x="642388" y="846392"/>
              <a:ext cx="1438825" cy="869823"/>
            </a:xfrm>
            <a:prstGeom prst="wedgeEllipseCallout">
              <a:avLst>
                <a:gd name="adj1" fmla="val 40230"/>
                <a:gd name="adj2" fmla="val 6478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Nervous</a:t>
              </a:r>
            </a:p>
          </p:txBody>
        </p:sp>
        <p:sp>
          <p:nvSpPr>
            <p:cNvPr id="5" name="Speech Bubble: Oval 4">
              <a:extLst>
                <a:ext uri="{FF2B5EF4-FFF2-40B4-BE49-F238E27FC236}">
                  <a16:creationId xmlns:a16="http://schemas.microsoft.com/office/drawing/2014/main" id="{3D331D98-E7E7-4F89-B529-05DA9BC808CA}"/>
                </a:ext>
              </a:extLst>
            </p:cNvPr>
            <p:cNvSpPr/>
            <p:nvPr/>
          </p:nvSpPr>
          <p:spPr>
            <a:xfrm>
              <a:off x="2847248" y="671703"/>
              <a:ext cx="1548086" cy="1044512"/>
            </a:xfrm>
            <a:prstGeom prst="wedgeEllipseCallout">
              <a:avLst>
                <a:gd name="adj1" fmla="val 40230"/>
                <a:gd name="adj2" fmla="val 6478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Exposed</a:t>
              </a:r>
            </a:p>
          </p:txBody>
        </p:sp>
        <p:sp>
          <p:nvSpPr>
            <p:cNvPr id="6" name="Speech Bubble: Oval 5">
              <a:extLst>
                <a:ext uri="{FF2B5EF4-FFF2-40B4-BE49-F238E27FC236}">
                  <a16:creationId xmlns:a16="http://schemas.microsoft.com/office/drawing/2014/main" id="{F48C52BA-4FDC-472F-AF2A-243F190DD0FF}"/>
                </a:ext>
              </a:extLst>
            </p:cNvPr>
            <p:cNvSpPr/>
            <p:nvPr/>
          </p:nvSpPr>
          <p:spPr>
            <a:xfrm>
              <a:off x="251659" y="3688605"/>
              <a:ext cx="2877508" cy="1636584"/>
            </a:xfrm>
            <a:prstGeom prst="wedgeEllipseCallout">
              <a:avLst>
                <a:gd name="adj1" fmla="val 52147"/>
                <a:gd name="adj2" fmla="val -3910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i="1" dirty="0"/>
                <a:t>I’m doing my patients a disservice as not functioning at the level I should be</a:t>
              </a:r>
            </a:p>
          </p:txBody>
        </p:sp>
        <p:sp>
          <p:nvSpPr>
            <p:cNvPr id="7" name="Speech Bubble: Oval 6">
              <a:extLst>
                <a:ext uri="{FF2B5EF4-FFF2-40B4-BE49-F238E27FC236}">
                  <a16:creationId xmlns:a16="http://schemas.microsoft.com/office/drawing/2014/main" id="{83F95C03-F3CD-4461-A3D9-50E87AA3D5BB}"/>
                </a:ext>
              </a:extLst>
            </p:cNvPr>
            <p:cNvSpPr/>
            <p:nvPr/>
          </p:nvSpPr>
          <p:spPr>
            <a:xfrm>
              <a:off x="7421158" y="5503017"/>
              <a:ext cx="1285875" cy="869823"/>
            </a:xfrm>
            <a:prstGeom prst="wedgeEllipseCallout">
              <a:avLst>
                <a:gd name="adj1" fmla="val -64214"/>
                <a:gd name="adj2" fmla="val -3212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i="1" dirty="0"/>
                <a:t>Lonely</a:t>
              </a:r>
            </a:p>
          </p:txBody>
        </p:sp>
        <p:sp>
          <p:nvSpPr>
            <p:cNvPr id="8" name="Speech Bubble: Oval 7">
              <a:extLst>
                <a:ext uri="{FF2B5EF4-FFF2-40B4-BE49-F238E27FC236}">
                  <a16:creationId xmlns:a16="http://schemas.microsoft.com/office/drawing/2014/main" id="{75259F4D-0B85-4C68-B674-293166FFC9EB}"/>
                </a:ext>
              </a:extLst>
            </p:cNvPr>
            <p:cNvSpPr/>
            <p:nvPr/>
          </p:nvSpPr>
          <p:spPr>
            <a:xfrm>
              <a:off x="6891408" y="2327433"/>
              <a:ext cx="1838325" cy="869823"/>
            </a:xfrm>
            <a:prstGeom prst="wedgeEllipseCallout">
              <a:avLst>
                <a:gd name="adj1" fmla="val -42153"/>
                <a:gd name="adj2" fmla="val 5328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i="1" dirty="0"/>
                <a:t>Vulnerable</a:t>
              </a:r>
            </a:p>
          </p:txBody>
        </p:sp>
        <p:sp>
          <p:nvSpPr>
            <p:cNvPr id="9" name="Speech Bubble: Oval 8">
              <a:extLst>
                <a:ext uri="{FF2B5EF4-FFF2-40B4-BE49-F238E27FC236}">
                  <a16:creationId xmlns:a16="http://schemas.microsoft.com/office/drawing/2014/main" id="{476D3B5D-B331-4F8A-B302-0409ACF72ED5}"/>
                </a:ext>
              </a:extLst>
            </p:cNvPr>
            <p:cNvSpPr/>
            <p:nvPr/>
          </p:nvSpPr>
          <p:spPr>
            <a:xfrm>
              <a:off x="5452654" y="469823"/>
              <a:ext cx="2877508" cy="1636584"/>
            </a:xfrm>
            <a:prstGeom prst="wedgeEllipseCallout">
              <a:avLst>
                <a:gd name="adj1" fmla="val -36235"/>
                <a:gd name="adj2" fmla="val 5518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i="1" dirty="0"/>
                <a:t>Didn’t want to admit how I felt as it would be frowned upon</a:t>
              </a:r>
            </a:p>
          </p:txBody>
        </p:sp>
        <p:sp>
          <p:nvSpPr>
            <p:cNvPr id="10" name="Speech Bubble: Oval 9">
              <a:extLst>
                <a:ext uri="{FF2B5EF4-FFF2-40B4-BE49-F238E27FC236}">
                  <a16:creationId xmlns:a16="http://schemas.microsoft.com/office/drawing/2014/main" id="{66D97E34-B1FB-4A6E-A138-4BC555084733}"/>
                </a:ext>
              </a:extLst>
            </p:cNvPr>
            <p:cNvSpPr/>
            <p:nvPr/>
          </p:nvSpPr>
          <p:spPr>
            <a:xfrm>
              <a:off x="5972789" y="3789638"/>
              <a:ext cx="2245191" cy="1211201"/>
            </a:xfrm>
            <a:prstGeom prst="wedgeEllipseCallout">
              <a:avLst>
                <a:gd name="adj1" fmla="val -50967"/>
                <a:gd name="adj2" fmla="val -3893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Fine – just need my password and badge</a:t>
              </a:r>
            </a:p>
          </p:txBody>
        </p:sp>
        <p:sp>
          <p:nvSpPr>
            <p:cNvPr id="12" name="Speech Bubble: Oval 11">
              <a:extLst>
                <a:ext uri="{FF2B5EF4-FFF2-40B4-BE49-F238E27FC236}">
                  <a16:creationId xmlns:a16="http://schemas.microsoft.com/office/drawing/2014/main" id="{DFF371DD-B79B-4E2F-AF93-B959E4616252}"/>
                </a:ext>
              </a:extLst>
            </p:cNvPr>
            <p:cNvSpPr/>
            <p:nvPr/>
          </p:nvSpPr>
          <p:spPr>
            <a:xfrm>
              <a:off x="642388" y="2299573"/>
              <a:ext cx="1800775" cy="869823"/>
            </a:xfrm>
            <a:prstGeom prst="wedgeEllipseCallout">
              <a:avLst>
                <a:gd name="adj1" fmla="val 40230"/>
                <a:gd name="adj2" fmla="val 6478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Imposter syndrome</a:t>
              </a:r>
            </a:p>
          </p:txBody>
        </p:sp>
        <p:sp>
          <p:nvSpPr>
            <p:cNvPr id="13" name="Speech Bubble: Oval 12">
              <a:extLst>
                <a:ext uri="{FF2B5EF4-FFF2-40B4-BE49-F238E27FC236}">
                  <a16:creationId xmlns:a16="http://schemas.microsoft.com/office/drawing/2014/main" id="{BD4FAACC-D87E-4F27-86E2-D03AF65CFA7A}"/>
                </a:ext>
              </a:extLst>
            </p:cNvPr>
            <p:cNvSpPr/>
            <p:nvPr/>
          </p:nvSpPr>
          <p:spPr>
            <a:xfrm>
              <a:off x="2350374" y="5503017"/>
              <a:ext cx="2245191" cy="1211201"/>
            </a:xfrm>
            <a:prstGeom prst="wedgeEllipseCallout">
              <a:avLst>
                <a:gd name="adj1" fmla="val -4985"/>
                <a:gd name="adj2" fmla="val -7911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i="1" dirty="0"/>
                <a:t>Decrease in decision-making capability</a:t>
              </a:r>
            </a:p>
          </p:txBody>
        </p:sp>
        <p:sp>
          <p:nvSpPr>
            <p:cNvPr id="14" name="Speech Bubble: Oval 13">
              <a:extLst>
                <a:ext uri="{FF2B5EF4-FFF2-40B4-BE49-F238E27FC236}">
                  <a16:creationId xmlns:a16="http://schemas.microsoft.com/office/drawing/2014/main" id="{DBF7E06C-4844-4D61-9C40-CF37AA4B009E}"/>
                </a:ext>
              </a:extLst>
            </p:cNvPr>
            <p:cNvSpPr/>
            <p:nvPr/>
          </p:nvSpPr>
          <p:spPr>
            <a:xfrm>
              <a:off x="5182069" y="5670754"/>
              <a:ext cx="1652585" cy="869823"/>
            </a:xfrm>
            <a:prstGeom prst="wedgeEllipseCallout">
              <a:avLst>
                <a:gd name="adj1" fmla="val -4985"/>
                <a:gd name="adj2" fmla="val -79119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De-skilled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64118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3D331D98-E7E7-4F89-B529-05DA9BC808CA}"/>
              </a:ext>
            </a:extLst>
          </p:cNvPr>
          <p:cNvSpPr/>
          <p:nvPr/>
        </p:nvSpPr>
        <p:spPr>
          <a:xfrm>
            <a:off x="2633494" y="5572508"/>
            <a:ext cx="1837836" cy="1044512"/>
          </a:xfrm>
          <a:prstGeom prst="wedgeEllipseCallout">
            <a:avLst>
              <a:gd name="adj1" fmla="val 26298"/>
              <a:gd name="adj2" fmla="val -659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Make the process easier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F48C52BA-4FDC-472F-AF2A-243F190DD0FF}"/>
              </a:ext>
            </a:extLst>
          </p:cNvPr>
          <p:cNvSpPr/>
          <p:nvPr/>
        </p:nvSpPr>
        <p:spPr>
          <a:xfrm>
            <a:off x="5070416" y="5451473"/>
            <a:ext cx="1474091" cy="1087944"/>
          </a:xfrm>
          <a:prstGeom prst="wedgeEllipseCallout">
            <a:avLst>
              <a:gd name="adj1" fmla="val -22802"/>
              <a:gd name="adj2" fmla="val -653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Treat me like a human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83F95C03-F3CD-4461-A3D9-50E87AA3D5BB}"/>
              </a:ext>
            </a:extLst>
          </p:cNvPr>
          <p:cNvSpPr/>
          <p:nvPr/>
        </p:nvSpPr>
        <p:spPr>
          <a:xfrm>
            <a:off x="627972" y="3769446"/>
            <a:ext cx="1474091" cy="1087944"/>
          </a:xfrm>
          <a:prstGeom prst="wedgeEllipseCallout">
            <a:avLst>
              <a:gd name="adj1" fmla="val 77249"/>
              <a:gd name="adj2" fmla="val -111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Make facilities a priority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75259F4D-0B85-4C68-B674-293166FFC9EB}"/>
              </a:ext>
            </a:extLst>
          </p:cNvPr>
          <p:cNvSpPr/>
          <p:nvPr/>
        </p:nvSpPr>
        <p:spPr>
          <a:xfrm>
            <a:off x="6230107" y="2272696"/>
            <a:ext cx="2474981" cy="1362265"/>
          </a:xfrm>
          <a:prstGeom prst="wedgeEllipseCallout">
            <a:avLst>
              <a:gd name="adj1" fmla="val -62173"/>
              <a:gd name="adj2" fmla="val -181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Enhanced supervision with assessment of practice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476D3B5D-B331-4F8A-B302-0409ACF72ED5}"/>
              </a:ext>
            </a:extLst>
          </p:cNvPr>
          <p:cNvSpPr/>
          <p:nvPr/>
        </p:nvSpPr>
        <p:spPr>
          <a:xfrm>
            <a:off x="282129" y="5208095"/>
            <a:ext cx="1758222" cy="1488948"/>
          </a:xfrm>
          <a:prstGeom prst="wedgeEllipseCallout">
            <a:avLst>
              <a:gd name="adj1" fmla="val 58259"/>
              <a:gd name="adj2" fmla="val -359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lang="en-GB" dirty="0"/>
              <a:t>Want a point of contact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66D97E34-B1FB-4A6E-A138-4BC555084733}"/>
              </a:ext>
            </a:extLst>
          </p:cNvPr>
          <p:cNvSpPr/>
          <p:nvPr/>
        </p:nvSpPr>
        <p:spPr>
          <a:xfrm>
            <a:off x="6544507" y="3934646"/>
            <a:ext cx="2092833" cy="1044512"/>
          </a:xfrm>
          <a:prstGeom prst="wedgeEllipseCallout">
            <a:avLst>
              <a:gd name="adj1" fmla="val -61093"/>
              <a:gd name="adj2" fmla="val 77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 uncertainty</a:t>
            </a:r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1E2B81FB-F7E8-4FF3-9CDF-EE998A031F7C}"/>
              </a:ext>
            </a:extLst>
          </p:cNvPr>
          <p:cNvSpPr/>
          <p:nvPr/>
        </p:nvSpPr>
        <p:spPr>
          <a:xfrm>
            <a:off x="6769039" y="5173979"/>
            <a:ext cx="2092832" cy="1362265"/>
          </a:xfrm>
          <a:prstGeom prst="wedgeEllipseCallout">
            <a:avLst>
              <a:gd name="adj1" fmla="val -49268"/>
              <a:gd name="adj2" fmla="val -380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don’t know where to go if it all goes wrong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A7490426-3680-400F-AB5A-9222420AB1A1}"/>
              </a:ext>
            </a:extLst>
          </p:cNvPr>
          <p:cNvSpPr/>
          <p:nvPr/>
        </p:nvSpPr>
        <p:spPr>
          <a:xfrm>
            <a:off x="234779" y="1856769"/>
            <a:ext cx="2092832" cy="1362265"/>
          </a:xfrm>
          <a:prstGeom prst="wedgeEllipseCallout">
            <a:avLst>
              <a:gd name="adj1" fmla="val 40230"/>
              <a:gd name="adj2" fmla="val 6478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Don’t just tell me to get on with it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E910921-2DD1-4D5E-9039-2A453FC20250}"/>
              </a:ext>
            </a:extLst>
          </p:cNvPr>
          <p:cNvGrpSpPr/>
          <p:nvPr/>
        </p:nvGrpSpPr>
        <p:grpSpPr>
          <a:xfrm>
            <a:off x="1161240" y="305622"/>
            <a:ext cx="7638040" cy="1628047"/>
            <a:chOff x="1161240" y="305622"/>
            <a:chExt cx="7638040" cy="1628047"/>
          </a:xfrm>
        </p:grpSpPr>
        <p:sp>
          <p:nvSpPr>
            <p:cNvPr id="4" name="Speech Bubble: Oval 3">
              <a:extLst>
                <a:ext uri="{FF2B5EF4-FFF2-40B4-BE49-F238E27FC236}">
                  <a16:creationId xmlns:a16="http://schemas.microsoft.com/office/drawing/2014/main" id="{71F3DCAF-FE92-4CB0-A857-35ACCA4CC997}"/>
                </a:ext>
              </a:extLst>
            </p:cNvPr>
            <p:cNvSpPr/>
            <p:nvPr/>
          </p:nvSpPr>
          <p:spPr>
            <a:xfrm>
              <a:off x="3839452" y="326693"/>
              <a:ext cx="2092832" cy="1362265"/>
            </a:xfrm>
            <a:prstGeom prst="wedgeEllipseCallout">
              <a:avLst>
                <a:gd name="adj1" fmla="val -643"/>
                <a:gd name="adj2" fmla="val 68033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Support from STC (sickness absence)</a:t>
              </a:r>
            </a:p>
          </p:txBody>
        </p:sp>
        <p:sp>
          <p:nvSpPr>
            <p:cNvPr id="14" name="Speech Bubble: Oval 13">
              <a:extLst>
                <a:ext uri="{FF2B5EF4-FFF2-40B4-BE49-F238E27FC236}">
                  <a16:creationId xmlns:a16="http://schemas.microsoft.com/office/drawing/2014/main" id="{38D8485B-4A4D-4CCF-89DF-B9875B07D0A6}"/>
                </a:ext>
              </a:extLst>
            </p:cNvPr>
            <p:cNvSpPr/>
            <p:nvPr/>
          </p:nvSpPr>
          <p:spPr>
            <a:xfrm>
              <a:off x="1161240" y="305622"/>
              <a:ext cx="2092832" cy="1362265"/>
            </a:xfrm>
            <a:prstGeom prst="wedgeEllipseCallout">
              <a:avLst>
                <a:gd name="adj1" fmla="val 40230"/>
                <a:gd name="adj2" fmla="val 64785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Pastoral support (sickness absence</a:t>
              </a:r>
              <a:r>
                <a:rPr lang="en-GB" dirty="0"/>
                <a:t>)</a:t>
              </a:r>
            </a:p>
          </p:txBody>
        </p:sp>
        <p:sp>
          <p:nvSpPr>
            <p:cNvPr id="15" name="Speech Bubble: Oval 14">
              <a:extLst>
                <a:ext uri="{FF2B5EF4-FFF2-40B4-BE49-F238E27FC236}">
                  <a16:creationId xmlns:a16="http://schemas.microsoft.com/office/drawing/2014/main" id="{D7603AFE-E6F9-4D47-915C-664C0A781C7D}"/>
                </a:ext>
              </a:extLst>
            </p:cNvPr>
            <p:cNvSpPr/>
            <p:nvPr/>
          </p:nvSpPr>
          <p:spPr>
            <a:xfrm>
              <a:off x="6706447" y="752168"/>
              <a:ext cx="2092833" cy="1181501"/>
            </a:xfrm>
            <a:prstGeom prst="wedgeEllipseCallout">
              <a:avLst>
                <a:gd name="adj1" fmla="val -55831"/>
                <a:gd name="adj2" fmla="val 40541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PDP taken into account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60E8B067-4559-4900-A300-59FC0568B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203" y="2433816"/>
            <a:ext cx="2427114" cy="2427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1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Conclusions…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0000" lvl="1" indent="0">
              <a:buNone/>
            </a:pPr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E1CF4F4-6731-4514-BA91-991ADF3C10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9184591"/>
              </p:ext>
            </p:extLst>
          </p:nvPr>
        </p:nvGraphicFramePr>
        <p:xfrm>
          <a:off x="1524000" y="173245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602515A-4C24-4A86-B105-2F0099196F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70202" y="668938"/>
            <a:ext cx="3179283" cy="5415871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3DA0182-B828-4976-83C6-EB36B46183A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391706" y="1269467"/>
            <a:ext cx="4376302" cy="4319065"/>
          </a:xfrm>
          <a:solidFill>
            <a:schemeClr val="tx1"/>
          </a:solidFill>
          <a:effectLst>
            <a:glow rad="139700">
              <a:srgbClr val="7030A0">
                <a:alpha val="40000"/>
              </a:srgbClr>
            </a:glow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392C8A97-AF16-4F18-9D93-C9A85B7168DE}"/>
              </a:ext>
            </a:extLst>
          </p:cNvPr>
          <p:cNvSpPr/>
          <p:nvPr/>
        </p:nvSpPr>
        <p:spPr>
          <a:xfrm>
            <a:off x="6866146" y="2341266"/>
            <a:ext cx="1487156" cy="1527349"/>
          </a:xfrm>
          <a:prstGeom prst="ellipse">
            <a:avLst/>
          </a:prstGeom>
          <a:noFill/>
          <a:ln w="73025" cap="rnd" cmpd="sng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28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9468A34-EBA8-4BB3-AD50-5CED64D097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74460" y="326493"/>
            <a:ext cx="4762500" cy="421005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299C0B-950B-4C0C-BECA-25A8F5D7EA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562" y="3819832"/>
            <a:ext cx="4460381" cy="28058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C9F7ED7-6DC2-4804-A041-DA6D8D9353B2}"/>
              </a:ext>
            </a:extLst>
          </p:cNvPr>
          <p:cNvSpPr txBox="1"/>
          <p:nvPr/>
        </p:nvSpPr>
        <p:spPr>
          <a:xfrm>
            <a:off x="380982" y="471327"/>
            <a:ext cx="3379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Kotter’s 8 Step Process for Leading Change</a:t>
            </a:r>
          </a:p>
        </p:txBody>
      </p:sp>
    </p:spTree>
    <p:extLst>
      <p:ext uri="{BB962C8B-B14F-4D97-AF65-F5344CB8AC3E}">
        <p14:creationId xmlns:p14="http://schemas.microsoft.com/office/powerpoint/2010/main" val="12315762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B9353529-8049-4489-AB81-014CF520B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2872558"/>
              </p:ext>
            </p:extLst>
          </p:nvPr>
        </p:nvGraphicFramePr>
        <p:xfrm>
          <a:off x="137786" y="473336"/>
          <a:ext cx="8805798" cy="5959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9467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8667"/>
            <a:ext cx="8229600" cy="1143000"/>
          </a:xfrm>
        </p:spPr>
        <p:txBody>
          <a:bodyPr/>
          <a:lstStyle/>
          <a:p>
            <a:r>
              <a:rPr lang="en-GB" i="1" dirty="0"/>
              <a:t>Thank you for listening</a:t>
            </a:r>
          </a:p>
        </p:txBody>
      </p:sp>
      <p:pic>
        <p:nvPicPr>
          <p:cNvPr id="4" name="Content Placeholder 3" descr="journey.jpg"/>
          <p:cNvPicPr>
            <a:picLocks noGrp="1" noChangeAspect="1"/>
          </p:cNvPicPr>
          <p:nvPr>
            <p:ph idx="1"/>
          </p:nvPr>
        </p:nvPicPr>
        <p:blipFill>
          <a:blip r:embed="rId3"/>
          <a:srcRect l="-18114" r="-18114"/>
          <a:stretch>
            <a:fillRect/>
          </a:stretch>
        </p:blipFill>
        <p:spPr>
          <a:xfrm>
            <a:off x="-1716053" y="0"/>
            <a:ext cx="12654988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C099B7-98C1-4270-876C-9F2D014CF9EB}"/>
              </a:ext>
            </a:extLst>
          </p:cNvPr>
          <p:cNvSpPr txBox="1"/>
          <p:nvPr/>
        </p:nvSpPr>
        <p:spPr>
          <a:xfrm>
            <a:off x="2548128" y="37869"/>
            <a:ext cx="4486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Welcome Back</a:t>
            </a:r>
          </a:p>
        </p:txBody>
      </p:sp>
      <p:pic>
        <p:nvPicPr>
          <p:cNvPr id="5" name="Content Placeholder 3" descr="SAPUP.jpg">
            <a:extLst>
              <a:ext uri="{FF2B5EF4-FFF2-40B4-BE49-F238E27FC236}">
                <a16:creationId xmlns:a16="http://schemas.microsoft.com/office/drawing/2014/main" id="{61239717-0614-495F-A4A7-BB3C1D8646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80" t="886" r="-177"/>
          <a:stretch>
            <a:fillRect/>
          </a:stretch>
        </p:blipFill>
        <p:spPr>
          <a:xfrm>
            <a:off x="6149232" y="3728949"/>
            <a:ext cx="2750523" cy="279038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pic>
        <p:nvPicPr>
          <p:cNvPr id="6" name="Picture 4">
            <a:extLst>
              <a:ext uri="{FF2B5EF4-FFF2-40B4-BE49-F238E27FC236}">
                <a16:creationId xmlns:a16="http://schemas.microsoft.com/office/drawing/2014/main" id="{FEBAE329-4A13-49F0-B595-D4CDCD1B7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5281" y="1231029"/>
            <a:ext cx="2733437" cy="2790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UK.jpg">
            <a:extLst>
              <a:ext uri="{FF2B5EF4-FFF2-40B4-BE49-F238E27FC236}">
                <a16:creationId xmlns:a16="http://schemas.microsoft.com/office/drawing/2014/main" id="{E640D227-DF9A-4E5C-9EAD-0F81538993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496" y="3728949"/>
            <a:ext cx="2378302" cy="2790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MG_7A581278B72C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289495"/>
            <a:ext cx="3077632" cy="2568505"/>
          </a:xfrm>
          <a:prstGeom prst="rect">
            <a:avLst/>
          </a:prstGeom>
        </p:spPr>
      </p:pic>
      <p:pic>
        <p:nvPicPr>
          <p:cNvPr id="14" name="Picture 13" descr="870e7757-cb49-4610-af64-004270a240c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062" y="4010875"/>
            <a:ext cx="2854860" cy="2847126"/>
          </a:xfrm>
          <a:prstGeom prst="rect">
            <a:avLst/>
          </a:prstGeom>
        </p:spPr>
      </p:pic>
      <p:pic>
        <p:nvPicPr>
          <p:cNvPr id="15" name="Picture 14" descr="aa27b0d9-956b-46ef-ba2f-c69000af884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809" y="61040"/>
            <a:ext cx="2381365" cy="1786024"/>
          </a:xfrm>
          <a:prstGeom prst="rect">
            <a:avLst/>
          </a:prstGeom>
        </p:spPr>
      </p:pic>
      <p:pic>
        <p:nvPicPr>
          <p:cNvPr id="7" name="Picture 6" descr="IMG_38AB3378E5BF-1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889" y="2702109"/>
            <a:ext cx="1974943" cy="205592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E0E6EF8-A662-4C01-8DB3-0DCC7CFD83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6022921" y="385762"/>
            <a:ext cx="2757487" cy="207168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F7B4E40-CE94-4110-AFA3-53ABFC52F2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092" y="309561"/>
            <a:ext cx="4143375" cy="239254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E8D9EE0-2B67-4A59-8D37-824B5D8B439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02245" y="4010875"/>
            <a:ext cx="2066866" cy="268558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C06B527-8A27-4272-9AE5-8D5675C58B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85174" y="2212174"/>
            <a:ext cx="2360027" cy="231961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6AD0B592-E00E-4B4D-B5D0-86EABE77FEE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60501" y="1999408"/>
            <a:ext cx="2854861" cy="2141146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2138D400-126A-4BDE-87BD-8EE31D427C68}"/>
              </a:ext>
            </a:extLst>
          </p:cNvPr>
          <p:cNvSpPr txBox="1"/>
          <p:nvPr/>
        </p:nvSpPr>
        <p:spPr>
          <a:xfrm rot="19887248">
            <a:off x="463097" y="2946893"/>
            <a:ext cx="8104808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dirty="0"/>
              <a:t>“Unity…not Uniformity”</a:t>
            </a:r>
          </a:p>
          <a:p>
            <a:r>
              <a:rPr lang="en-GB" sz="4000" dirty="0"/>
              <a:t>(Shane Carmichael, Leadership Guru)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B752D43-D862-41D4-AC82-2D02A1AD69D0}"/>
              </a:ext>
            </a:extLst>
          </p:cNvPr>
          <p:cNvGrpSpPr/>
          <p:nvPr/>
        </p:nvGrpSpPr>
        <p:grpSpPr>
          <a:xfrm>
            <a:off x="238975" y="144008"/>
            <a:ext cx="8708339" cy="6455948"/>
            <a:chOff x="107078" y="309561"/>
            <a:chExt cx="8708339" cy="6455948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FF360311-4701-4A91-9DD9-E9B76651C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07078" y="690549"/>
              <a:ext cx="4556220" cy="6074960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9BE99BBA-38B3-406C-8C34-6A357D70C24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373051" y="309561"/>
              <a:ext cx="4442366" cy="4442366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6FAEAF738AAE-1.jpeg">
            <a:extLst>
              <a:ext uri="{FF2B5EF4-FFF2-40B4-BE49-F238E27FC236}">
                <a16:creationId xmlns:a16="http://schemas.microsoft.com/office/drawing/2014/main" id="{53B71532-EC4F-4052-AADC-325BE872A2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4530" y="728814"/>
            <a:ext cx="3918550" cy="17244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43F0920-06BD-4949-B19D-FA584A7EA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674" y="3514071"/>
            <a:ext cx="2482202" cy="29438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0F500E-8830-47F1-BAEF-FDEE70E9D8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467" y="3181416"/>
            <a:ext cx="3757613" cy="28182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1227D48-E450-450D-8398-6BFCCBC0DC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416" y="452144"/>
            <a:ext cx="3784717" cy="2818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3557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94927F-D306-465C-9D00-6DD61DD547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8956" y="703248"/>
            <a:ext cx="7764463" cy="385783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C71B0C-7ADB-4F04-B82D-5CC94E8EAB72}"/>
              </a:ext>
            </a:extLst>
          </p:cNvPr>
          <p:cNvSpPr txBox="1"/>
          <p:nvPr/>
        </p:nvSpPr>
        <p:spPr>
          <a:xfrm>
            <a:off x="1737361" y="5159829"/>
            <a:ext cx="64138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i="1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210217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424FC-4A27-485B-85D3-745EF60C8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6" y="19665"/>
            <a:ext cx="7765322" cy="9704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B667F-64AD-4CB1-BAEA-4432CC58B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620" y="740229"/>
            <a:ext cx="8854751" cy="5908221"/>
          </a:xfrm>
        </p:spPr>
        <p:txBody>
          <a:bodyPr numCol="1">
            <a:normAutofit fontScale="85000" lnSpcReduction="20000"/>
          </a:bodyPr>
          <a:lstStyle/>
          <a:p>
            <a:r>
              <a:rPr lang="en-GB" sz="1400" dirty="0"/>
              <a:t>Slide 2</a:t>
            </a:r>
          </a:p>
          <a:p>
            <a:pPr lvl="1"/>
            <a:r>
              <a:rPr lang="en-GB" sz="1400" dirty="0" err="1"/>
              <a:t>Wickware</a:t>
            </a:r>
            <a:r>
              <a:rPr lang="en-GB" sz="1400" dirty="0"/>
              <a:t>, C. (2018) </a:t>
            </a:r>
            <a:r>
              <a:rPr lang="en-GB" sz="1400" i="1" dirty="0" err="1"/>
              <a:t>Bawa-Garba</a:t>
            </a:r>
            <a:r>
              <a:rPr lang="en-GB" sz="1400" i="1" dirty="0"/>
              <a:t>: What happens next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http://www.pulsetoday.co.uk/news/hot-topics/bawa-garba/bawa-garba-what-happens-next/20037297.article</a:t>
            </a:r>
            <a:r>
              <a:rPr lang="en-GB" sz="1400" dirty="0"/>
              <a:t> (Accessed: 11</a:t>
            </a:r>
            <a:r>
              <a:rPr lang="en-GB" sz="1400" baseline="30000" dirty="0"/>
              <a:t>th</a:t>
            </a:r>
            <a:r>
              <a:rPr lang="en-GB" sz="1400" dirty="0"/>
              <a:t> April 2019)</a:t>
            </a:r>
          </a:p>
          <a:p>
            <a:r>
              <a:rPr lang="en-GB" sz="1400" dirty="0"/>
              <a:t>Slide 3</a:t>
            </a:r>
          </a:p>
          <a:p>
            <a:pPr lvl="1"/>
            <a:r>
              <a:rPr lang="en-GB" sz="1400" i="1" dirty="0"/>
              <a:t>Supporting a Profession Under Pressure </a:t>
            </a:r>
            <a:r>
              <a:rPr lang="en-GB" sz="1400" dirty="0"/>
              <a:t>(2018) [Twitter] 16 August. Available at: photo </a:t>
            </a:r>
            <a:r>
              <a:rPr lang="en-GB" sz="1400" dirty="0">
                <a:hlinkClick r:id="rId4"/>
              </a:rPr>
              <a:t>https://twitter.com/gmcuk/status/1030032920373813248</a:t>
            </a:r>
            <a:r>
              <a:rPr lang="en-GB" sz="1400" dirty="0"/>
              <a:t> (Accessed 12th May 2019)</a:t>
            </a:r>
          </a:p>
          <a:p>
            <a:r>
              <a:rPr lang="en-GB" sz="1400" dirty="0"/>
              <a:t>Slide 5</a:t>
            </a:r>
          </a:p>
          <a:p>
            <a:pPr lvl="1"/>
            <a:r>
              <a:rPr lang="en-GB" sz="1400" i="1" dirty="0"/>
              <a:t>Welcome Back Minions [gif]. Available at: </a:t>
            </a:r>
            <a:r>
              <a:rPr lang="en-GB" sz="1400" dirty="0">
                <a:hlinkClick r:id="rId5"/>
              </a:rPr>
              <a:t>https://giphy.com/gifs/minions-welcome-back-home-l1J9urAfGd3grKV6E</a:t>
            </a:r>
            <a:r>
              <a:rPr lang="en-GB" sz="1400" dirty="0"/>
              <a:t> (Accessed 14th July 2019)</a:t>
            </a:r>
            <a:endParaRPr lang="en-GB" sz="1400" i="1" dirty="0"/>
          </a:p>
          <a:p>
            <a:pPr lvl="1"/>
            <a:r>
              <a:rPr lang="en-GB" sz="1400" dirty="0"/>
              <a:t>British Medical Association (2018) </a:t>
            </a:r>
            <a:r>
              <a:rPr lang="en-GB" sz="1400" i="1" dirty="0"/>
              <a:t>Induction for Junior Doctors </a:t>
            </a:r>
            <a:r>
              <a:rPr lang="en-GB" sz="1400" dirty="0"/>
              <a:t>Available at: </a:t>
            </a:r>
            <a:r>
              <a:rPr lang="en-GB" sz="1400" dirty="0">
                <a:hlinkClick r:id="rId6"/>
              </a:rPr>
              <a:t>https://www.bma.org.uk/advice/employment/contracts/juniors-contracts/induction-and-shadowing/induction</a:t>
            </a:r>
            <a:r>
              <a:rPr lang="en-GB" sz="1400" dirty="0"/>
              <a:t> (Accessed 5th Feb 2019)</a:t>
            </a:r>
          </a:p>
          <a:p>
            <a:pPr lvl="1"/>
            <a:r>
              <a:rPr lang="en-GB" sz="1400" dirty="0"/>
              <a:t>General Medical Council. (2012) </a:t>
            </a:r>
            <a:r>
              <a:rPr lang="en-GB" sz="1400" i="1" dirty="0"/>
              <a:t>Leadership &amp; Management Guidance for Doctors </a:t>
            </a:r>
            <a:r>
              <a:rPr lang="en-GB" sz="1400" dirty="0"/>
              <a:t>Available at: </a:t>
            </a:r>
            <a:r>
              <a:rPr lang="en-GB" sz="1400" dirty="0">
                <a:hlinkClick r:id="rId7"/>
              </a:rPr>
              <a:t>https://www.gmc-uk.org/ethical-guidance/ethical-guidance-for-doctors/leadership-and-management-for-all-doctors</a:t>
            </a:r>
            <a:r>
              <a:rPr lang="en-GB" sz="1400" dirty="0"/>
              <a:t> (Accessed 11th April 2019)</a:t>
            </a:r>
          </a:p>
          <a:p>
            <a:pPr lvl="1"/>
            <a:r>
              <a:rPr lang="en-GB" sz="1400" dirty="0"/>
              <a:t>Academy of Medical Royal Colleges (2017) </a:t>
            </a:r>
            <a:r>
              <a:rPr lang="en-GB" sz="1400" i="1" dirty="0"/>
              <a:t>Return to Practice Guidance Revision 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https://www.aomrc.org.uk/wp-content/uploads/2017/06/Return_to_Practice_guidance_2017_Revison_0617-2.pdf</a:t>
            </a:r>
            <a:r>
              <a:rPr lang="en-GB" sz="1400" dirty="0"/>
              <a:t> (Accessed 11th May 2019)</a:t>
            </a:r>
          </a:p>
          <a:p>
            <a:r>
              <a:rPr lang="en-GB" sz="1400" dirty="0"/>
              <a:t>Slide 6</a:t>
            </a:r>
          </a:p>
          <a:p>
            <a:pPr lvl="1"/>
            <a:r>
              <a:rPr lang="en-GB" sz="1400" dirty="0"/>
              <a:t>General Medical Council. (2014) </a:t>
            </a:r>
            <a:r>
              <a:rPr lang="en-GB" sz="1400" i="1" dirty="0"/>
              <a:t>Skills Fade Literature Review </a:t>
            </a:r>
            <a:r>
              <a:rPr lang="en-GB" sz="1400" dirty="0"/>
              <a:t>Available at: </a:t>
            </a:r>
            <a:r>
              <a:rPr lang="en-GB" sz="1400" dirty="0">
                <a:hlinkClick r:id="rId9"/>
              </a:rPr>
              <a:t>https://www.gmc-uk.org/about/what-we-do-and-why/data-and-research/research-and-insight-archive/skills-fade-literature-review</a:t>
            </a:r>
            <a:r>
              <a:rPr lang="en-GB" sz="1400" dirty="0"/>
              <a:t> (Accessed 30th May 2019)</a:t>
            </a:r>
          </a:p>
          <a:p>
            <a:r>
              <a:rPr lang="en-GB" sz="1400" dirty="0"/>
              <a:t>Slide 10</a:t>
            </a:r>
          </a:p>
          <a:p>
            <a:pPr lvl="1"/>
            <a:r>
              <a:rPr lang="en-GB" sz="1400" dirty="0"/>
              <a:t>General Medical Council (2019) </a:t>
            </a:r>
            <a:r>
              <a:rPr lang="en-GB" sz="1400" i="1" dirty="0"/>
              <a:t>National Training Surveys 2019: Initial findings report </a:t>
            </a:r>
            <a:r>
              <a:rPr lang="en-GB" sz="1400" dirty="0"/>
              <a:t>Available at: </a:t>
            </a:r>
            <a:r>
              <a:rPr lang="en-GB" sz="1400" dirty="0">
                <a:hlinkClick r:id="rId10"/>
              </a:rPr>
              <a:t>https://www.gmc-uk.org/-/media/national-training-surveys-initial-findings-report-20190705_2.pdf?la=en</a:t>
            </a:r>
            <a:r>
              <a:rPr lang="en-GB" sz="1400" dirty="0"/>
              <a:t> (Accessed 10</a:t>
            </a:r>
            <a:r>
              <a:rPr lang="en-GB" sz="1400" baseline="30000" dirty="0"/>
              <a:t>th</a:t>
            </a:r>
            <a:r>
              <a:rPr lang="en-GB" sz="1400" dirty="0"/>
              <a:t> July 2019)</a:t>
            </a:r>
          </a:p>
          <a:p>
            <a:pPr lvl="1"/>
            <a:r>
              <a:rPr lang="en-GB" sz="1400" dirty="0"/>
              <a:t>Hamilton, L. (2019) </a:t>
            </a:r>
            <a:r>
              <a:rPr lang="en-GB" sz="1400" i="1" dirty="0"/>
              <a:t>Independent Review of Gross Negligence Manslaughter and Culpable Homicide. </a:t>
            </a:r>
            <a:r>
              <a:rPr lang="en-GB" sz="1400" dirty="0"/>
              <a:t>General Medical Council. Available at: </a:t>
            </a:r>
            <a:r>
              <a:rPr lang="en-GB" sz="1400" dirty="0">
                <a:hlinkClick r:id="rId11"/>
              </a:rPr>
              <a:t>https://www.gmc-uk.org/-/media/documents/independent-review-of-gross-negligence-manslaughter-and-culpable-homicide---final-report_pd-78716610.pdf</a:t>
            </a:r>
            <a:r>
              <a:rPr lang="en-GB" sz="1400" dirty="0"/>
              <a:t> (Accessed 12th July 2019)</a:t>
            </a:r>
          </a:p>
          <a:p>
            <a:pPr lvl="1"/>
            <a:r>
              <a:rPr lang="en-GB" sz="1400" dirty="0" err="1"/>
              <a:t>Atewologun</a:t>
            </a:r>
            <a:r>
              <a:rPr lang="en-GB" sz="1400" dirty="0"/>
              <a:t>, D. and Kline, R. (2019) </a:t>
            </a:r>
            <a:r>
              <a:rPr lang="en-GB" sz="1400" i="1" dirty="0"/>
              <a:t>Fair To Refer?: Reducing Disproportionality in Fitness to Practise Concerns Reported to the GMC. </a:t>
            </a:r>
            <a:r>
              <a:rPr lang="en-GB" sz="1400" dirty="0"/>
              <a:t>London: General Medical Council</a:t>
            </a:r>
            <a:r>
              <a:rPr lang="en-GB" sz="1400" i="1" dirty="0"/>
              <a:t>. Available at: </a:t>
            </a:r>
            <a:r>
              <a:rPr lang="en-GB" sz="1400" dirty="0">
                <a:hlinkClick r:id="rId12"/>
              </a:rPr>
              <a:t>https://www.gmc-uk.org/-/media/documents/fair-to-refer-report-pdf-79011677_pdf-79021583.pdf</a:t>
            </a:r>
            <a:r>
              <a:rPr lang="en-GB" sz="1400" dirty="0"/>
              <a:t> (Accessed 15th July 2019)</a:t>
            </a:r>
          </a:p>
        </p:txBody>
      </p:sp>
    </p:spTree>
    <p:extLst>
      <p:ext uri="{BB962C8B-B14F-4D97-AF65-F5344CB8AC3E}">
        <p14:creationId xmlns:p14="http://schemas.microsoft.com/office/powerpoint/2010/main" val="22679664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424FC-4A27-485B-85D3-745EF60C8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6" y="19665"/>
            <a:ext cx="7765322" cy="97045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B667F-64AD-4CB1-BAEA-4432CC58B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620" y="839755"/>
            <a:ext cx="8854751" cy="5808695"/>
          </a:xfrm>
        </p:spPr>
        <p:txBody>
          <a:bodyPr numCol="1">
            <a:normAutofit fontScale="77500" lnSpcReduction="20000"/>
          </a:bodyPr>
          <a:lstStyle/>
          <a:p>
            <a:r>
              <a:rPr lang="en-GB" sz="1900" dirty="0"/>
              <a:t>Slide 14</a:t>
            </a:r>
          </a:p>
          <a:p>
            <a:pPr lvl="1"/>
            <a:r>
              <a:rPr lang="en-GB" sz="1900" dirty="0"/>
              <a:t>David, L. (2007) </a:t>
            </a:r>
            <a:r>
              <a:rPr lang="en-GB" sz="1900" i="1" dirty="0"/>
              <a:t>Experiential Learning (Kolb). </a:t>
            </a:r>
            <a:r>
              <a:rPr lang="en-GB" sz="1900" dirty="0"/>
              <a:t>Learning Theories. Available at </a:t>
            </a:r>
            <a:r>
              <a:rPr lang="en-GB" sz="1900" dirty="0">
                <a:hlinkClick r:id="rId3"/>
              </a:rPr>
              <a:t>https://www.learning-theories.com/experiential-learning-kolb.html</a:t>
            </a:r>
            <a:r>
              <a:rPr lang="en-GB" sz="1900" dirty="0"/>
              <a:t> (Accessed 30</a:t>
            </a:r>
            <a:r>
              <a:rPr lang="en-GB" sz="1900" baseline="30000" dirty="0"/>
              <a:t>th</a:t>
            </a:r>
            <a:r>
              <a:rPr lang="en-GB" sz="1900" dirty="0"/>
              <a:t> May 2019)</a:t>
            </a:r>
          </a:p>
          <a:p>
            <a:r>
              <a:rPr lang="en-GB" dirty="0"/>
              <a:t>Slide 17</a:t>
            </a:r>
          </a:p>
          <a:p>
            <a:pPr lvl="1"/>
            <a:r>
              <a:rPr lang="en-GB" dirty="0"/>
              <a:t>Health Education England (2018) </a:t>
            </a:r>
            <a:r>
              <a:rPr lang="en-GB" i="1" dirty="0"/>
              <a:t>Supported Return to Training.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https://www.hee.nhs.uk/sites/default/files/documents/Supported%20Return%20to%20Training.pdf</a:t>
            </a:r>
            <a:r>
              <a:rPr lang="en-GB" dirty="0"/>
              <a:t> (Accessed 14</a:t>
            </a:r>
            <a:r>
              <a:rPr lang="en-GB" baseline="30000" dirty="0"/>
              <a:t>th</a:t>
            </a:r>
            <a:r>
              <a:rPr lang="en-GB" dirty="0"/>
              <a:t> May 2019).</a:t>
            </a:r>
          </a:p>
          <a:p>
            <a:r>
              <a:rPr lang="en-GB" dirty="0"/>
              <a:t>Slide 18</a:t>
            </a:r>
          </a:p>
          <a:p>
            <a:pPr lvl="1"/>
            <a:r>
              <a:rPr lang="en-GB" dirty="0"/>
              <a:t>NHS Wales (2018) </a:t>
            </a:r>
            <a:r>
              <a:rPr lang="en-GB" i="1" dirty="0"/>
              <a:t>NHS Wales Managing Attendance at Work Policy.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https://www.nhsconfed.org/-/media/Confederation/Files/Wales-Confed/Wales-Employers/NHS-Wales-Managing-Attendance-at-Work-Policy-FINAL-12-10-18.pdf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May 2019)</a:t>
            </a:r>
          </a:p>
          <a:p>
            <a:r>
              <a:rPr lang="en-GB" dirty="0"/>
              <a:t>Slide 20</a:t>
            </a:r>
          </a:p>
          <a:p>
            <a:pPr lvl="1"/>
            <a:r>
              <a:rPr lang="en-GB" dirty="0"/>
              <a:t>Johnson, S. (1999) </a:t>
            </a:r>
            <a:r>
              <a:rPr lang="en-GB" i="1" dirty="0"/>
              <a:t>Who Moved My Cheese?. </a:t>
            </a:r>
            <a:r>
              <a:rPr lang="en-GB" dirty="0"/>
              <a:t>London: Vermilion</a:t>
            </a:r>
          </a:p>
          <a:p>
            <a:r>
              <a:rPr lang="en-GB" dirty="0"/>
              <a:t>Slide 21</a:t>
            </a:r>
          </a:p>
          <a:p>
            <a:pPr lvl="1"/>
            <a:r>
              <a:rPr lang="en-GB" i="1" dirty="0"/>
              <a:t>Belbin Team Role Report for Madhu Kannan. </a:t>
            </a:r>
            <a:r>
              <a:rPr lang="en-GB" dirty="0"/>
              <a:t>(2019) </a:t>
            </a:r>
            <a:r>
              <a:rPr lang="en-GB" i="1" dirty="0"/>
              <a:t>p.3, graph</a:t>
            </a:r>
            <a:endParaRPr lang="en-GB" dirty="0"/>
          </a:p>
          <a:p>
            <a:r>
              <a:rPr lang="en-GB" dirty="0"/>
              <a:t>Slide 25</a:t>
            </a:r>
          </a:p>
          <a:p>
            <a:pPr lvl="1"/>
            <a:r>
              <a:rPr lang="en-GB" dirty="0"/>
              <a:t>Clayton, M. (2016) </a:t>
            </a:r>
            <a:r>
              <a:rPr lang="en-GB" i="1" dirty="0"/>
              <a:t>Charles Handy Part 2: The Nature of Organisations</a:t>
            </a:r>
            <a:r>
              <a:rPr lang="en-GB" dirty="0"/>
              <a:t>. Available at </a:t>
            </a:r>
            <a:r>
              <a:rPr lang="en-GB" dirty="0">
                <a:hlinkClick r:id="rId6"/>
              </a:rPr>
              <a:t>https://www.pocketbook.co.uk/blog/2016/07/12/charles-handy-part-2-the-nature-of-organisations</a:t>
            </a:r>
            <a:r>
              <a:rPr lang="en-GB" dirty="0"/>
              <a:t> (Accessed: 11</a:t>
            </a:r>
            <a:r>
              <a:rPr lang="en-GB" baseline="30000" dirty="0"/>
              <a:t>th</a:t>
            </a:r>
            <a:r>
              <a:rPr lang="en-GB" dirty="0"/>
              <a:t> June 2019).</a:t>
            </a:r>
          </a:p>
          <a:p>
            <a:r>
              <a:rPr lang="en-GB" dirty="0"/>
              <a:t>Slide 26</a:t>
            </a:r>
            <a:endParaRPr lang="en-GB" dirty="0">
              <a:hlinkClick r:id="rId7"/>
            </a:endParaRPr>
          </a:p>
          <a:p>
            <a:pPr lvl="1"/>
            <a:r>
              <a:rPr lang="en-GB" dirty="0"/>
              <a:t>Kotter, J. (2019) </a:t>
            </a:r>
            <a:r>
              <a:rPr lang="en-GB" i="1" dirty="0"/>
              <a:t>Kotter’s 8-Step Process.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https://www.kotterinc.com/8-steps-process-for-leading-change/</a:t>
            </a:r>
            <a:r>
              <a:rPr lang="en-GB" dirty="0"/>
              <a:t> (Accessed: 10</a:t>
            </a:r>
            <a:r>
              <a:rPr lang="en-GB" baseline="30000" dirty="0"/>
              <a:t>th</a:t>
            </a:r>
            <a:r>
              <a:rPr lang="en-GB" dirty="0"/>
              <a:t> July 2019)</a:t>
            </a:r>
          </a:p>
        </p:txBody>
      </p:sp>
    </p:spTree>
    <p:extLst>
      <p:ext uri="{BB962C8B-B14F-4D97-AF65-F5344CB8AC3E}">
        <p14:creationId xmlns:p14="http://schemas.microsoft.com/office/powerpoint/2010/main" val="16184288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14529</TotalTime>
  <Words>2704</Words>
  <Application>Microsoft Macintosh PowerPoint</Application>
  <PresentationFormat>On-screen Show (4:3)</PresentationFormat>
  <Paragraphs>403</Paragraphs>
  <Slides>33</Slides>
  <Notes>32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Calibri</vt:lpstr>
      <vt:lpstr>Wingdings 2</vt:lpstr>
      <vt:lpstr>Slate</vt:lpstr>
      <vt:lpstr>‘Welcome Back’ Return To Practice in Wales</vt:lpstr>
      <vt:lpstr>PowerPoint Presentation</vt:lpstr>
      <vt:lpstr>PowerPoint Presentation</vt:lpstr>
      <vt:lpstr>PowerPoint Presentation</vt:lpstr>
      <vt:lpstr>Induction is Induction…  “Workplace-specific process that ensures new employees understand the employers’ local policies, both clinical and non-clinical…should help a doctor become familiar with new working environment…so they can provide excellent care” (BMA 2018)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Belbin Team Roles</vt:lpstr>
      <vt:lpstr>PowerPoint Presentation</vt:lpstr>
      <vt:lpstr>PowerPoint Presentation</vt:lpstr>
      <vt:lpstr>Initial Conclusions…</vt:lpstr>
      <vt:lpstr>PowerPoint Presentation</vt:lpstr>
      <vt:lpstr>PowerPoint Presentation</vt:lpstr>
      <vt:lpstr>PowerPoint Presentation</vt:lpstr>
      <vt:lpstr>Thank you for listening</vt:lpstr>
      <vt:lpstr>PowerPoint Presentation</vt:lpstr>
      <vt:lpstr>PowerPoint Presentation</vt:lpstr>
      <vt:lpstr>PowerPoint Presentation</vt:lpstr>
      <vt:lpstr>References</vt:lpstr>
      <vt:lpstr>References</vt:lpstr>
    </vt:vector>
  </TitlesOfParts>
  <Company>NHS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have I been doing?</dc:title>
  <dc:creator>Madhu Kannan</dc:creator>
  <cp:lastModifiedBy>Madhumadhi Kannan (1812501)</cp:lastModifiedBy>
  <cp:revision>355</cp:revision>
  <cp:lastPrinted>2019-02-18T13:09:23Z</cp:lastPrinted>
  <dcterms:created xsi:type="dcterms:W3CDTF">2019-06-14T18:52:58Z</dcterms:created>
  <dcterms:modified xsi:type="dcterms:W3CDTF">2019-09-13T21:02:30Z</dcterms:modified>
</cp:coreProperties>
</file>