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74F3F-68AA-0674-9D3D-B473758ACB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296D89-C94B-FDA4-0968-60B8C810FA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3869C2-2E11-1708-C07B-7BE7BD97B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87108C-8EAE-6195-A231-B12CDB7CA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38FBC-0F90-15EF-4FE6-060549156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570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681A1-DC37-78DB-DCA6-A4D774935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144C6-6129-06B8-BCF6-40AADA4F82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57930-42C7-A6E7-148C-75BB1090A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EEB7C-F13C-5100-2084-CBA9A7888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903D87-D498-66FB-A1C5-BAC3813AD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734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FFF0B-E30D-1FCF-A890-802650B6C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BC586D-8017-36D8-0C15-C61B815789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5A147-3249-01A7-A9BE-575F448AD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C2F27F-67F3-3DEC-6C38-090282DAE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B4CD83-CA1B-A1FF-5D97-C84F2FE73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86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61365-CC6E-1D8A-4F61-11FFBF49A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77993-3B79-6400-BC59-9C6D14D66C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2B765F-8B1C-B1D0-FABB-04D72B8755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840F41-9D69-9A31-E0CC-245A69A4E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6F5D15-79ED-64D6-A8A2-0CAE4110B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0ECCC8-D661-A745-FE4E-3ECC85FA6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177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4537C-AB32-D3FB-DB48-54BA65283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9D9D24-D971-C41A-BA56-A75D091609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8585C6-0DC5-D0FC-70C9-B4D04023EA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6E9322-3C13-0265-1F47-2AC5B307BB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836FDF-F783-C19B-019D-ACD29C4316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EA5C74-63B2-C609-5362-FB5705E41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FCA557-7908-0CD5-0F87-45CB8150E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699860-1593-BD60-2483-10C3E00E7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4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883D6-8D73-7E17-3BD2-8ACCF0615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5FACD6-570E-C87F-E0B6-B2B26E748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D66B0C-7F00-2117-93FC-71A609DA0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3673A1-C07F-981F-CD85-576A2BF6F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951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9D5F68-E483-CD3A-BCE3-39EE8C1E7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111BAC-2F7B-A580-2403-4726BF5F4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BB301C-8B8C-AA2F-97F5-3BFFDF671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631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1841D-1890-94C6-49AA-89769B1B5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621D9A-2FFB-5C1D-A149-F1FF34A32B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77AE-D0F4-1160-3F05-8992E26C9F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60D342-BA45-2636-2074-EF2225045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192623-FD93-769F-9EC8-F5C02DBAA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95B145-6531-59E2-60FC-6D6B2C0E2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575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5A1A1-68D6-09E5-D0C3-B70306CCB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FA742C-2E1A-026A-5544-655FD75205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F8EF8F-6B81-6FFC-F66F-5A9CEC5B43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56E4A0-A944-D60E-E705-1992C9E01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0482FA-0B13-6481-3992-3C6347ED6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D76E71-B990-55D9-20CF-0913FE3FF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048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A79F8-6AA3-5151-7C4E-5CADE7F9D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90B851-A52F-C10B-B4DE-D11EB3EE06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20EDB7-62E7-CB80-78F7-8A3BC62B8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E70121-E006-2E50-7541-931A99A3E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5E49F4-9836-EA0C-9556-435E3ACEC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551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691309-9E2C-91C7-8F59-34EE4CF32F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FA37-7229-E5E5-D956-CAA9515A01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863ED9-1A3F-3F62-00D3-0119EFC9E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583AB-9D02-9C78-7AA7-D1925622E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485C74-C254-C7AD-A3EC-B3D7FCC8B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3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419CD6-FBE0-7B5B-D553-830BD28D2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7477AB-184B-72DA-FD09-9FE1EFF20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8A094-0650-9BC6-B5E2-95E2FCAA5A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D1816C-A7CD-4905-97BA-494B2FDED32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F20DDA-C6FE-E46A-653F-057D07CFEA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67EEE6-0582-B603-6A77-3DEEF8167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BBFCAA-9EF5-4C60-97B2-5645D5ED0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0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land.nhs.uk/2019/01/long-term-plan/" TargetMode="External"/><Relationship Id="rId13" Type="http://schemas.openxmlformats.org/officeDocument/2006/relationships/hyperlink" Target="https://digital.nhs.uk/services/nhs-app/roadmap" TargetMode="External"/><Relationship Id="rId3" Type="http://schemas.openxmlformats.org/officeDocument/2006/relationships/hyperlink" Target="https://www.ageuk.org.uk/latest-press/articles/2024/more-than-1-in-3-over-65s-4.7-million-lack-the-basic-skills-to-use-the-internet-successfully/" TargetMode="External"/><Relationship Id="rId7" Type="http://schemas.openxmlformats.org/officeDocument/2006/relationships/hyperlink" Target="https://ico.org.uk/for-organisations/uk-gdpr-guidance-and-resources/" TargetMode="External"/><Relationship Id="rId12" Type="http://schemas.openxmlformats.org/officeDocument/2006/relationships/hyperlink" Target="https://digital.nhs.uk/data-and-information/publications/statistical/nhs-app-statistics" TargetMode="External"/><Relationship Id="rId2" Type="http://schemas.openxmlformats.org/officeDocument/2006/relationships/image" Target="../media/image11.png"/><Relationship Id="rId16" Type="http://schemas.openxmlformats.org/officeDocument/2006/relationships/hyperlink" Target="https://www.who.int/publications/i/item/978924002092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mj.com/content/368/bmj.m998" TargetMode="External"/><Relationship Id="rId11" Type="http://schemas.openxmlformats.org/officeDocument/2006/relationships/hyperlink" Target="https://www.england.nhs.uk/nhs-app/" TargetMode="External"/><Relationship Id="rId5" Type="http://schemas.openxmlformats.org/officeDocument/2006/relationships/hyperlink" Target="https://www.goodthingsfoundation.org/dam/jcr%3A43bc6a26-98ae-4304-bc4e-fcbcfa010d60/GoodThings_HealthInequalitiesAndMitigatingRisksOfDigitalExclusion_2024.pdf" TargetMode="External"/><Relationship Id="rId15" Type="http://schemas.openxmlformats.org/officeDocument/2006/relationships/hyperlink" Target="https://www.kingsfund.org.uk/insight-and-analysis/long-reads/exclusion-inclusion-digital-health-care" TargetMode="External"/><Relationship Id="rId10" Type="http://schemas.openxmlformats.org/officeDocument/2006/relationships/hyperlink" Target="https://www.england.nhs.uk/long-read/inclusive-digital-healthcare-a-framework-for-nhs-action-on-digital-inclusion/" TargetMode="External"/><Relationship Id="rId4" Type="http://schemas.openxmlformats.org/officeDocument/2006/relationships/hyperlink" Target="https://www.gov.uk/government/publications/a-plan-for-digital-health-and-social-care" TargetMode="External"/><Relationship Id="rId9" Type="http://schemas.openxmlformats.org/officeDocument/2006/relationships/hyperlink" Target="https://transform.england.nhs.uk/digitise-connect-transform/what-good-looks-like/what-good-looks-like-publication/" TargetMode="External"/><Relationship Id="rId14" Type="http://schemas.openxmlformats.org/officeDocument/2006/relationships/hyperlink" Target="https://primarycare.northeastlondon.icb.nhs.uk/wp-content/uploads/2023/10/Using-the-NHS-App-Guidance-for-GP-Practices-v1.0.23oct2024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e image is a minimalistic, abstract design featuring a clean, white background with a smooth, curved blue wave pattern, possibly implying a sense of movement or flow.&#10;&#10;AI-generated content may be incorrect.">
            <a:extLst>
              <a:ext uri="{FF2B5EF4-FFF2-40B4-BE49-F238E27FC236}">
                <a16:creationId xmlns:a16="http://schemas.microsoft.com/office/drawing/2014/main" id="{B3CF14E8-F7E7-4B88-5686-A30F13D13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32086"/>
            <a:ext cx="1218552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B6C118-8B17-9FC5-2CCF-872E9B062B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 Critical Evaluation of the NHS App as a Digital Innovation in UK Health and Social Care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3C2412-D6F4-0A10-4DA5-C6F16F1A87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n-GB" sz="2000" b="1" dirty="0"/>
              <a:t>BMHP6026 – Digital Transformation in the Health and Care Professions</a:t>
            </a:r>
            <a:endParaRPr lang="en-GB" sz="2000" dirty="0"/>
          </a:p>
          <a:p>
            <a:pPr>
              <a:lnSpc>
                <a:spcPct val="170000"/>
              </a:lnSpc>
            </a:pPr>
            <a:r>
              <a:rPr lang="en-GB" sz="2000" dirty="0"/>
              <a:t>Samina Javed</a:t>
            </a:r>
            <a:br>
              <a:rPr lang="en-GB" sz="2000" dirty="0"/>
            </a:br>
            <a:r>
              <a:rPr lang="en-GB" sz="2000" dirty="0"/>
              <a:t>Student No. 2323581</a:t>
            </a:r>
          </a:p>
          <a:p>
            <a:pPr>
              <a:lnSpc>
                <a:spcPct val="170000"/>
              </a:lnSpc>
            </a:pPr>
            <a:r>
              <a:rPr lang="en-GB" sz="2000" dirty="0"/>
              <a:t>Lecturer: Tomy Adattu Chacko</a:t>
            </a:r>
          </a:p>
          <a:p>
            <a:pPr>
              <a:lnSpc>
                <a:spcPct val="170000"/>
              </a:lnSpc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2062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6B946-52F6-C47A-B74F-1CD38E8DE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e image features a minimalist, abstract design with a blue background, subtle white wave-like lines, and a medical cross symbol, suggesting a clean, modern aesthete with a touch of healthcare or wellness motif.&#10;&#10;AI-generated content may be incorrect.">
            <a:extLst>
              <a:ext uri="{FF2B5EF4-FFF2-40B4-BE49-F238E27FC236}">
                <a16:creationId xmlns:a16="http://schemas.microsoft.com/office/drawing/2014/main" id="{795129CD-1D6B-7369-70B9-C5622913A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-16040"/>
            <a:ext cx="1218552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7B1CFA5-FDA1-277B-41D1-30348D35C6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11237"/>
          </a:xfrm>
        </p:spPr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836FEB-C66D-26D2-FDFC-F1EACBAFD2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18267" y="2133600"/>
            <a:ext cx="9144000" cy="3898231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GB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Aim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Evaluate 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NHS App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as a digital innovation in UK health and social care (NHS England, 2024).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Examine its impact on the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workforce, service delivery, patients and communities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(Department of Health and Social Care, 2022).</a:t>
            </a:r>
          </a:p>
          <a:p>
            <a:pPr algn="l">
              <a:lnSpc>
                <a:spcPct val="15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Critically evaluate its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strengths, limitations and future improvements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(NHS England, 2021).</a:t>
            </a:r>
          </a:p>
          <a:p>
            <a:pPr algn="l">
              <a:lnSpc>
                <a:spcPct val="150000"/>
              </a:lnSpc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6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e image is a simple, white background with a subtle blue gradient and geometric, cloud-like shapes scattered across the surface.&#10;&#10;AI-generated content may be incorrect.">
            <a:extLst>
              <a:ext uri="{FF2B5EF4-FFF2-40B4-BE49-F238E27FC236}">
                <a16:creationId xmlns:a16="http://schemas.microsoft.com/office/drawing/2014/main" id="{BAEFE6A5-CCCA-C4B0-BCA1-153961519B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-8470"/>
            <a:ext cx="12185522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9036F9-46F3-5F3D-2E56-9DAC10BBE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0666" y="1346200"/>
            <a:ext cx="10253133" cy="48307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Key Features</a:t>
            </a:r>
          </a:p>
          <a:p>
            <a:r>
              <a:rPr lang="en-GB" sz="2000" dirty="0"/>
              <a:t>Book and manage GP appointments (NHS England, 2024).</a:t>
            </a:r>
          </a:p>
          <a:p>
            <a:r>
              <a:rPr lang="en-GB" sz="2000" dirty="0"/>
              <a:t>Request repeat prescriptions (NHS England, 2024).</a:t>
            </a:r>
          </a:p>
          <a:p>
            <a:r>
              <a:rPr lang="en-GB" sz="2000" dirty="0"/>
              <a:t>Access personal health records (NHS England, 2024).</a:t>
            </a:r>
          </a:p>
          <a:p>
            <a:r>
              <a:rPr lang="en-GB" sz="2000" dirty="0"/>
              <a:t>Receive NHS 111 advice and health information (NHS England, 2024).</a:t>
            </a:r>
          </a:p>
          <a:p>
            <a:r>
              <a:rPr lang="en-GB" sz="2000" dirty="0"/>
              <a:t>The NHS App was implemented nationally across NHS England in 2019 and is now used by GP practices and NHS organisations throughout England (NHS England, 2024).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Critical Evaluation</a:t>
            </a:r>
          </a:p>
          <a:p>
            <a:r>
              <a:rPr lang="en-GB" sz="2000" dirty="0"/>
              <a:t>Improves healthcare accessibility and patient convenience (Department of Health and Social Care, 2022).</a:t>
            </a:r>
          </a:p>
          <a:p>
            <a:r>
              <a:rPr lang="en-GB" sz="2000" dirty="0"/>
              <a:t>However, benefits depend on digital literacy and internet access, which may exclude some users (The King's Fund, 2023).</a:t>
            </a:r>
          </a:p>
          <a:p>
            <a:r>
              <a:rPr lang="en-GB" sz="2000" dirty="0"/>
              <a:t>Therefore, the NHS App complements rather than replaces traditional healthcare services (NHS England, 2023).</a:t>
            </a:r>
          </a:p>
          <a:p>
            <a:endParaRPr lang="en-GB" sz="2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1B9C1B-CC71-18CA-A90F-DC3C9732A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7942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</a:rPr>
              <a:t>The NHS App</a:t>
            </a:r>
          </a:p>
        </p:txBody>
      </p:sp>
    </p:spTree>
    <p:extLst>
      <p:ext uri="{BB962C8B-B14F-4D97-AF65-F5344CB8AC3E}">
        <p14:creationId xmlns:p14="http://schemas.microsoft.com/office/powerpoint/2010/main" val="3537687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e image features a minimalist, white background with a smooth, curving blue wave pattern, and subtle icons representing healthcare, such as a heart, a stethoscope, and a cross.&#10;&#10;AI-generated content may be incorrect.">
            <a:extLst>
              <a:ext uri="{FF2B5EF4-FFF2-40B4-BE49-F238E27FC236}">
                <a16:creationId xmlns:a16="http://schemas.microsoft.com/office/drawing/2014/main" id="{8CB5C0E3-0888-F252-4C92-6B33C576E7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BB883C-1DDB-D8B2-643E-3FA7ACBB14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3736" y="931334"/>
            <a:ext cx="10524067" cy="52456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b="1" dirty="0">
                <a:solidFill>
                  <a:schemeClr val="accent1"/>
                </a:solidFill>
              </a:rPr>
              <a:t>Strengths</a:t>
            </a:r>
          </a:p>
          <a:p>
            <a:r>
              <a:rPr lang="en-GB" sz="2000" dirty="0"/>
              <a:t>Reduces administrative workload by enabling self-service appointment booking and prescription requests (NHS England, 2024).</a:t>
            </a:r>
          </a:p>
          <a:p>
            <a:r>
              <a:rPr lang="en-GB" sz="2000" dirty="0"/>
              <a:t>Improves communication and access to patient information, supporting clinical decision-making (World Health Organization, 2021).</a:t>
            </a:r>
          </a:p>
          <a:p>
            <a:r>
              <a:rPr lang="en-GB" sz="2000" dirty="0"/>
              <a:t>Encourages the development of digital skills across the healthcare workforce (NHS England, 2019).</a:t>
            </a:r>
          </a:p>
          <a:p>
            <a:pPr marL="0" indent="0" algn="ctr">
              <a:buNone/>
            </a:pPr>
            <a:r>
              <a:rPr lang="en-GB" sz="2000" b="1" dirty="0">
                <a:solidFill>
                  <a:schemeClr val="accent1"/>
                </a:solidFill>
              </a:rPr>
              <a:t>Limitations</a:t>
            </a:r>
          </a:p>
          <a:p>
            <a:r>
              <a:rPr lang="en-GB" sz="2000" dirty="0"/>
              <a:t>Staff require ongoing digital training and support (Greenhalgh et al., 2020).</a:t>
            </a:r>
          </a:p>
          <a:p>
            <a:r>
              <a:rPr lang="en-GB" sz="2000" dirty="0"/>
              <a:t>Increased digitalisation raises cybersecurity and information governance responsibilities (Information Commissioner's Office, 2024).</a:t>
            </a:r>
          </a:p>
          <a:p>
            <a:pPr marL="0" indent="0" algn="ctr">
              <a:buNone/>
            </a:pPr>
            <a:r>
              <a:rPr lang="en-GB" sz="2000" b="1" dirty="0">
                <a:solidFill>
                  <a:schemeClr val="accent1"/>
                </a:solidFill>
              </a:rPr>
              <a:t>Evaluation</a:t>
            </a:r>
          </a:p>
          <a:p>
            <a:pPr marL="0" indent="0">
              <a:buNone/>
            </a:pPr>
            <a:r>
              <a:rPr lang="en-GB" sz="2000" dirty="0"/>
              <a:t>Overall, workforce efficiency has improved, but continued investment in staff training and cybersecurity remains essential.</a:t>
            </a:r>
          </a:p>
          <a:p>
            <a:endParaRPr lang="en-GB" sz="2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49D82E-1DF3-8E69-C079-5D5A396E7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6466" y="365126"/>
            <a:ext cx="5291667" cy="566208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Workforce Impact</a:t>
            </a:r>
          </a:p>
        </p:txBody>
      </p:sp>
    </p:spTree>
    <p:extLst>
      <p:ext uri="{BB962C8B-B14F-4D97-AF65-F5344CB8AC3E}">
        <p14:creationId xmlns:p14="http://schemas.microsoft.com/office/powerpoint/2010/main" val="3995537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e image is a clean, white background with a blue wave pattern, a red heart symbol, and various abstract medical icons, suggesting a health or medical theme.&#10;&#10;AI-generated content may be incorrect.">
            <a:extLst>
              <a:ext uri="{FF2B5EF4-FFF2-40B4-BE49-F238E27FC236}">
                <a16:creationId xmlns:a16="http://schemas.microsoft.com/office/drawing/2014/main" id="{4C37FF80-BB1E-45B6-550C-796863D169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16931"/>
            <a:ext cx="12185522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DE935-2C2C-A4B9-68E1-67137C1961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2934" y="956734"/>
            <a:ext cx="10515600" cy="52202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b="1" dirty="0">
                <a:solidFill>
                  <a:schemeClr val="accent1"/>
                </a:solidFill>
              </a:rPr>
              <a:t>Strengths</a:t>
            </a:r>
          </a:p>
          <a:p>
            <a:r>
              <a:rPr lang="en-GB" sz="2000" dirty="0"/>
              <a:t>Improves access to appointments, prescriptions and health records (NHS England, 2024).</a:t>
            </a:r>
          </a:p>
          <a:p>
            <a:r>
              <a:rPr lang="en-GB" sz="2000" dirty="0"/>
              <a:t>Reduces pressure on GP reception services and improves operational efficiency (World Health Organization, 2021).</a:t>
            </a:r>
          </a:p>
          <a:p>
            <a:r>
              <a:rPr lang="en-GB" sz="2000" dirty="0"/>
              <a:t>Supports integrated and patient-centred care through digital information sharing (Department of Health and Social Care, 2022).</a:t>
            </a:r>
          </a:p>
          <a:p>
            <a:pPr marL="0" indent="0" algn="ctr">
              <a:buNone/>
            </a:pPr>
            <a:r>
              <a:rPr lang="en-GB" sz="2000" b="1" dirty="0">
                <a:solidFill>
                  <a:schemeClr val="accent1"/>
                </a:solidFill>
              </a:rPr>
              <a:t>Limitations</a:t>
            </a:r>
          </a:p>
          <a:p>
            <a:r>
              <a:rPr lang="en-GB" sz="2000" dirty="0"/>
              <a:t>Digital exclusion may widen health inequalities for older adults and vulnerable groups (NHS England, 2023).</a:t>
            </a:r>
          </a:p>
          <a:p>
            <a:r>
              <a:rPr lang="en-GB" sz="2000" dirty="0"/>
              <a:t>Technical failures and cybersecurity risks may disrupt service delivery (Information Commissioner's Office, 2024).</a:t>
            </a:r>
          </a:p>
          <a:p>
            <a:pPr marL="0" indent="0" algn="ctr">
              <a:buNone/>
            </a:pPr>
            <a:r>
              <a:rPr lang="en-GB" sz="2000" b="1" dirty="0">
                <a:solidFill>
                  <a:schemeClr val="accent1"/>
                </a:solidFill>
              </a:rPr>
              <a:t>Evaluation</a:t>
            </a:r>
          </a:p>
          <a:p>
            <a:r>
              <a:rPr lang="en-GB" sz="2000" dirty="0"/>
              <a:t>The NHS App has improved service efficiency, but maintaining inclusive non-digital services remains essential (The King's Fund, 2023).</a:t>
            </a:r>
          </a:p>
          <a:p>
            <a:endParaRPr lang="en-GB" sz="2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A7C9A0-9F66-62E2-04BA-593707E62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91608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	</a:t>
            </a:r>
            <a:r>
              <a:rPr lang="en-GB" sz="3600" dirty="0">
                <a:solidFill>
                  <a:schemeClr val="accent1"/>
                </a:solidFill>
              </a:rPr>
              <a:t>Service Delivery Impact</a:t>
            </a:r>
          </a:p>
        </p:txBody>
      </p:sp>
    </p:spTree>
    <p:extLst>
      <p:ext uri="{BB962C8B-B14F-4D97-AF65-F5344CB8AC3E}">
        <p14:creationId xmlns:p14="http://schemas.microsoft.com/office/powerpoint/2010/main" val="3429430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he image depicts a minimalistic white background with a blue gradient overlay and a stylized medical cross symbol in the center, suggesting a healthcare or wellness theme.&#10;&#10;AI-generated content may be incorrect.">
            <a:extLst>
              <a:ext uri="{FF2B5EF4-FFF2-40B4-BE49-F238E27FC236}">
                <a16:creationId xmlns:a16="http://schemas.microsoft.com/office/drawing/2014/main" id="{A2564A02-E19B-7E14-3066-E30212704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-3"/>
            <a:ext cx="1218552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71BB80-C339-8F96-3832-4D6FBF305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4532" y="365126"/>
            <a:ext cx="8949267" cy="557741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Patient and Service User Impact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F47F4-D63C-7AA7-3AFA-75C647C26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6069" y="1058333"/>
            <a:ext cx="10515600" cy="51186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	Strengths</a:t>
            </a:r>
          </a:p>
          <a:p>
            <a:r>
              <a:rPr lang="en-GB" sz="2000" dirty="0"/>
              <a:t>Improves access to appointments, prescriptions and health information (NHS England, 2024).</a:t>
            </a:r>
          </a:p>
          <a:p>
            <a:r>
              <a:rPr lang="en-GB" sz="2000" dirty="0"/>
              <a:t>Encourages patients to manage their own health and participate in shared decision-making (Department of Health and Social Care, 2022).</a:t>
            </a:r>
          </a:p>
          <a:p>
            <a:r>
              <a:rPr lang="en-GB" sz="2000" dirty="0"/>
              <a:t>Provides greater transparency through access to personal health records (Greenhalgh et al., 2022).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		Limitations</a:t>
            </a:r>
          </a:p>
          <a:p>
            <a:r>
              <a:rPr lang="en-GB" sz="2000" dirty="0"/>
              <a:t>Older adults and digitally excluded groups may struggle to use the app (NHS England, 2023).</a:t>
            </a:r>
          </a:p>
          <a:p>
            <a:r>
              <a:rPr lang="en-GB" sz="2000" dirty="0"/>
              <a:t>Privacy and data security concerns may reduce patient confidence (Information Commissioner's Office, 2024).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				Evaluation</a:t>
            </a:r>
          </a:p>
          <a:p>
            <a:r>
              <a:rPr lang="en-GB" sz="2000" dirty="0"/>
              <a:t>The NHS App improves patient empowerment, but reducing digital exclusion is essential to ensure equitable healthcare access (Good Things Foundation, 2024).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942315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e image features a minimalistic, abstract design with a white background, a subtle blue wave pattern, and a simple, stylized illustration of a house and people.&#10;&#10;AI-generated content may be incorrect.">
            <a:extLst>
              <a:ext uri="{FF2B5EF4-FFF2-40B4-BE49-F238E27FC236}">
                <a16:creationId xmlns:a16="http://schemas.microsoft.com/office/drawing/2014/main" id="{F3B8ED9F-CB20-5966-3552-2DF331FF2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8465"/>
            <a:ext cx="12185522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5CFF6E-E259-16D6-1D63-10ED1C4A84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0732" y="889000"/>
            <a:ext cx="10143068" cy="5287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Strengths</a:t>
            </a:r>
          </a:p>
          <a:p>
            <a:r>
              <a:rPr lang="en-GB" sz="2000" dirty="0"/>
              <a:t>Improves healthcare access for rural and remote communities (NHS England, 2024).</a:t>
            </a:r>
          </a:p>
          <a:p>
            <a:r>
              <a:rPr lang="en-GB" sz="2000" dirty="0"/>
              <a:t>Supported national public health initiatives, including COVID-19 vaccination services (Department of Health and Social Care, 2022).</a:t>
            </a:r>
          </a:p>
          <a:p>
            <a:r>
              <a:rPr lang="en-GB" sz="2000" dirty="0"/>
              <a:t>Enables families and carers to support long-term condition management.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Limitations</a:t>
            </a:r>
          </a:p>
          <a:p>
            <a:r>
              <a:rPr lang="en-GB" sz="2000" dirty="0"/>
              <a:t>Poor internet connectivity and low digital literacy limit benefits in some communities (Good Things Foundation, 2024).</a:t>
            </a:r>
          </a:p>
          <a:p>
            <a:r>
              <a:rPr lang="en-GB" sz="2000" dirty="0"/>
              <a:t>Digital innovation alone cannot eliminate existing health inequalities (The King's Fund, 2023).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Evaluation</a:t>
            </a:r>
          </a:p>
          <a:p>
            <a:pPr marL="0" indent="0">
              <a:buNone/>
            </a:pPr>
            <a:r>
              <a:rPr lang="en-GB" sz="2000" dirty="0"/>
              <a:t>The NHS App has strengthened community healthcare, but improving digital inclusion remains a national priority (NHS England, 2023).</a:t>
            </a:r>
          </a:p>
          <a:p>
            <a:endParaRPr lang="en-GB" sz="2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C024A9-FDE8-551E-5E08-722D489D9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1867" y="365125"/>
            <a:ext cx="9541932" cy="523875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Community Impact</a:t>
            </a:r>
          </a:p>
        </p:txBody>
      </p:sp>
    </p:spTree>
    <p:extLst>
      <p:ext uri="{BB962C8B-B14F-4D97-AF65-F5344CB8AC3E}">
        <p14:creationId xmlns:p14="http://schemas.microsoft.com/office/powerpoint/2010/main" val="3902286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e image features a minimalistic white background with a blue gradient and subtle abstract geometric patterns, resembling a blank canvas or whiteboard.&#10;&#10;AI-generated content may be incorrect.">
            <a:extLst>
              <a:ext uri="{FF2B5EF4-FFF2-40B4-BE49-F238E27FC236}">
                <a16:creationId xmlns:a16="http://schemas.microsoft.com/office/drawing/2014/main" id="{75237DBE-67A4-3F3A-A213-306B771704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-8466"/>
            <a:ext cx="12185522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48FE22-E776-5022-7304-14A8865D9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1732" y="990600"/>
            <a:ext cx="9762067" cy="5186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Strengths</a:t>
            </a:r>
          </a:p>
          <a:p>
            <a:r>
              <a:rPr lang="en-GB" sz="2000" dirty="0"/>
              <a:t>✔ Improves efficiency and accessibility (NHS England, 2024).</a:t>
            </a:r>
          </a:p>
          <a:p>
            <a:r>
              <a:rPr lang="en-GB" sz="2000" dirty="0"/>
              <a:t>✔ Reduces administrative workload (NHS England, 2024).</a:t>
            </a:r>
          </a:p>
          <a:p>
            <a:r>
              <a:rPr lang="en-GB" sz="2000" dirty="0"/>
              <a:t>✔ Supports integrated, patient-centred care (Department of Health and Social Care, 2022).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Limitations</a:t>
            </a:r>
          </a:p>
          <a:p>
            <a:r>
              <a:rPr lang="en-GB" sz="2000" dirty="0"/>
              <a:t>✖ Digital exclusion remains a significant challenge (Good Things Foundation, 2024).</a:t>
            </a:r>
          </a:p>
          <a:p>
            <a:r>
              <a:rPr lang="en-GB" sz="2000" dirty="0"/>
              <a:t>✖ Cybersecurity and privacy risks require ongoing management (Information Commissioner's Office, 2024).</a:t>
            </a:r>
          </a:p>
          <a:p>
            <a:r>
              <a:rPr lang="en-GB" sz="2000" dirty="0"/>
              <a:t>✖ Staff training and digital confidence must continue to improve (Greenhalgh et al., 2020).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Overall Judgement</a:t>
            </a:r>
          </a:p>
          <a:p>
            <a:r>
              <a:rPr lang="en-GB" sz="2000" dirty="0"/>
              <a:t>The NHS App is a successful digital innovation, but its long-term success depends on inclusive access, workforce development and secure digital infrastructure.</a:t>
            </a:r>
          </a:p>
          <a:p>
            <a:endParaRPr lang="en-GB" sz="2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7338D8-50B7-72C6-AEA2-C336CD76C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9000" y="365126"/>
            <a:ext cx="9194800" cy="532342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chemeClr val="accent1"/>
                </a:solidFill>
              </a:rPr>
              <a:t>Overall Critical Evaluation Impact</a:t>
            </a:r>
          </a:p>
        </p:txBody>
      </p:sp>
    </p:spTree>
    <p:extLst>
      <p:ext uri="{BB962C8B-B14F-4D97-AF65-F5344CB8AC3E}">
        <p14:creationId xmlns:p14="http://schemas.microsoft.com/office/powerpoint/2010/main" val="2714460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e image is a white background with a subtle blue gradient and abstract, geometric shapes resembling medical symbols, suggesting a healthcare or medical theme.&#10;&#10;AI-generated content may be incorrect.">
            <a:extLst>
              <a:ext uri="{FF2B5EF4-FFF2-40B4-BE49-F238E27FC236}">
                <a16:creationId xmlns:a16="http://schemas.microsoft.com/office/drawing/2014/main" id="{88FD00F3-D68D-8177-FBFC-3FC3BDC36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-8465"/>
            <a:ext cx="12185522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2D083E-64F5-E298-2F8E-6596C4629D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7932" y="1498600"/>
            <a:ext cx="9685867" cy="4678363"/>
          </a:xfrm>
        </p:spPr>
        <p:txBody>
          <a:bodyPr>
            <a:normAutofit/>
          </a:bodyPr>
          <a:lstStyle/>
          <a:p>
            <a:r>
              <a:rPr lang="en-GB" sz="2000" dirty="0"/>
              <a:t>Expand digital skills training for healthcare professionals (NHS England, 2019).</a:t>
            </a:r>
          </a:p>
          <a:p>
            <a:r>
              <a:rPr lang="en-GB" sz="2000" dirty="0"/>
              <a:t>Improve digital literacy support for patients, particularly older adults (Good Things Foundation, 2024).</a:t>
            </a:r>
          </a:p>
          <a:p>
            <a:r>
              <a:rPr lang="en-GB" sz="2000" dirty="0"/>
              <a:t>Maintain face-to-face and telephone services to reduce digital exclusion (The King's Fund, 2023).</a:t>
            </a:r>
          </a:p>
          <a:p>
            <a:r>
              <a:rPr lang="en-GB" sz="2000" dirty="0"/>
              <a:t>Continue investing in cybersecurity and data protection (Information Commissioner's Office, 2024).</a:t>
            </a:r>
          </a:p>
          <a:p>
            <a:r>
              <a:rPr lang="en-GB" sz="2000" dirty="0"/>
              <a:t>Further develop NHS App features to support integrated care and patient engagement (Department of Health and Social Care, 2022).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F3C29F-0371-E39F-10FF-C37E50AE0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7332" y="365126"/>
            <a:ext cx="9406467" cy="904874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1819150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e image is a minimalist, abstract design featuring a blue gradient background with subtle white, blue, and white dotted patterns, and a small, stylized heart symbol, possibly symbolizing health or wellness.&#10;&#10;AI-generated content may be incorrect.">
            <a:extLst>
              <a:ext uri="{FF2B5EF4-FFF2-40B4-BE49-F238E27FC236}">
                <a16:creationId xmlns:a16="http://schemas.microsoft.com/office/drawing/2014/main" id="{2CA12235-040D-BCEB-0EA6-21064B08E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-3"/>
            <a:ext cx="12185522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DE3D14-6799-C511-F687-74F84B2719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3532" y="1825625"/>
            <a:ext cx="9330267" cy="4351338"/>
          </a:xfrm>
        </p:spPr>
        <p:txBody>
          <a:bodyPr>
            <a:normAutofit/>
          </a:bodyPr>
          <a:lstStyle/>
          <a:p>
            <a:r>
              <a:rPr lang="en-GB" sz="2000" dirty="0"/>
              <a:t>The NHS App has transformed healthcare by improving accessibility, efficiency and patient engagement (NHS England, 2024).</a:t>
            </a:r>
          </a:p>
          <a:p>
            <a:r>
              <a:rPr lang="en-GB" sz="2000" dirty="0"/>
              <a:t>It has benefited the workforce, service delivery, patients and communities, although digital exclusion and cybersecurity remain important challenges (NHS England, 2023).</a:t>
            </a:r>
          </a:p>
          <a:p>
            <a:r>
              <a:rPr lang="en-GB" sz="2000" dirty="0"/>
              <a:t>Overall, the benefits outweigh the limitations, making the NHS App an important contributor to the UK's digital transformation strategy (Department of Health and Social Care, 2022).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956986-263B-4F3F-B0CC-09EB80CD9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932" y="365125"/>
            <a:ext cx="9812867" cy="1325563"/>
          </a:xfrm>
        </p:spPr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1099625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he image depicts a minimalist, white background with a subtle, flowing blue gradient and abstract, wave-like patterns.&#10;&#10;AI-generated content may be incorrect.">
            <a:extLst>
              <a:ext uri="{FF2B5EF4-FFF2-40B4-BE49-F238E27FC236}">
                <a16:creationId xmlns:a16="http://schemas.microsoft.com/office/drawing/2014/main" id="{53DA125F-9EA9-07F9-58B6-70A75D8DDF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-16933"/>
            <a:ext cx="12185522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3C763-995B-0C78-D5F9-EB21214B1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2466" y="838200"/>
            <a:ext cx="9821333" cy="5338763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dirty="0"/>
              <a:t>Age UK (2024) </a:t>
            </a:r>
            <a:r>
              <a:rPr lang="en-GB" i="1" dirty="0"/>
              <a:t>More than 1 in 3 over 65s lack the basic skills to use the internet successfully</a:t>
            </a:r>
            <a:r>
              <a:rPr lang="en-GB" dirty="0"/>
              <a:t>. Available at: </a:t>
            </a:r>
            <a:r>
              <a:rPr lang="en-GB" dirty="0">
                <a:hlinkClick r:id="rId3"/>
              </a:rPr>
              <a:t>https://www.ageuk.org.uk/latest-press/articles/2024/more-than-1-in-3-over-65s-4.7-million-lack-the-basic-skills-to-use-the-internet-successfully/</a:t>
            </a:r>
            <a:r>
              <a:rPr lang="en-GB" dirty="0"/>
              <a:t> (Accessed: 5 June 2026).</a:t>
            </a:r>
          </a:p>
          <a:p>
            <a:pPr marL="0" indent="0">
              <a:buNone/>
            </a:pPr>
            <a:r>
              <a:rPr lang="en-GB" dirty="0"/>
              <a:t>Department of Health and Social Care (2022) </a:t>
            </a:r>
            <a:r>
              <a:rPr lang="en-GB" i="1" dirty="0"/>
              <a:t>A Plan for Digital Health and Social Care</a:t>
            </a:r>
            <a:r>
              <a:rPr lang="en-GB" dirty="0"/>
              <a:t>. London: DHSC. Available at: </a:t>
            </a:r>
            <a:r>
              <a:rPr lang="en-GB" dirty="0">
                <a:hlinkClick r:id="rId4"/>
              </a:rPr>
              <a:t>https://www.gov.uk/government/publications/a-plan-for-digital-health-and-social-care</a:t>
            </a:r>
            <a:r>
              <a:rPr lang="en-GB" dirty="0"/>
              <a:t> (Accessed: 3 June 2026).</a:t>
            </a:r>
          </a:p>
          <a:p>
            <a:pPr marL="0" indent="0">
              <a:buNone/>
            </a:pPr>
            <a:r>
              <a:rPr lang="en-GB" dirty="0"/>
              <a:t>Good Things Foundation (2024) </a:t>
            </a:r>
            <a:r>
              <a:rPr lang="en-GB" i="1" dirty="0"/>
              <a:t>Health inequalities and mitigating risks of digital exclusion</a:t>
            </a:r>
            <a:r>
              <a:rPr lang="en-GB" dirty="0"/>
              <a:t>. Available at: </a:t>
            </a:r>
            <a:r>
              <a:rPr lang="en-GB" dirty="0">
                <a:hlinkClick r:id="rId5"/>
              </a:rPr>
              <a:t>https://www.goodthingsfoundation.org/dam/jcr%3A43bc6a26-98ae-4304-bc4e-fcbcfa010d60/GoodThings_HealthInequalitiesAndMitigatingRisksOfDigitalExclusion_2024.pdf</a:t>
            </a:r>
            <a:r>
              <a:rPr lang="en-GB" dirty="0"/>
              <a:t> (Accessed: 2 June 2026).</a:t>
            </a:r>
          </a:p>
          <a:p>
            <a:pPr marL="0" indent="0">
              <a:buNone/>
            </a:pPr>
            <a:r>
              <a:rPr lang="en-GB" dirty="0"/>
              <a:t>Greenhalgh, T., Wherton, J., Shaw, S. and Morrison, C. (2020) ‘Video consultations for covid-19’, </a:t>
            </a:r>
            <a:r>
              <a:rPr lang="en-GB" i="1" dirty="0"/>
              <a:t>BMJ</a:t>
            </a:r>
            <a:r>
              <a:rPr lang="en-GB" dirty="0"/>
              <a:t>, 368, m998. Available at: </a:t>
            </a:r>
            <a:r>
              <a:rPr lang="en-GB" dirty="0">
                <a:hlinkClick r:id="rId6"/>
              </a:rPr>
              <a:t>https://www.bmj.com/content/368/bmj.m998</a:t>
            </a:r>
            <a:r>
              <a:rPr lang="en-GB" dirty="0"/>
              <a:t> (Accessed: 26 June 2026).</a:t>
            </a:r>
          </a:p>
          <a:p>
            <a:pPr marL="0" indent="0">
              <a:buNone/>
            </a:pPr>
            <a:r>
              <a:rPr lang="en-GB" dirty="0"/>
              <a:t>Information Commissioner’s Office (2024) </a:t>
            </a:r>
            <a:r>
              <a:rPr lang="en-GB" i="1" dirty="0"/>
              <a:t>Guide to UK GDPR</a:t>
            </a:r>
            <a:r>
              <a:rPr lang="en-GB" dirty="0"/>
              <a:t>. Wilmslow: ICO. Available at: </a:t>
            </a:r>
            <a:r>
              <a:rPr lang="en-GB" dirty="0">
                <a:hlinkClick r:id="rId7"/>
              </a:rPr>
              <a:t>https://ico.org.uk/for-organisations/uk-gdpr-guidance-and-resources/</a:t>
            </a:r>
            <a:r>
              <a:rPr lang="en-GB" dirty="0"/>
              <a:t> (Accessed: 3 June 2026).</a:t>
            </a:r>
          </a:p>
          <a:p>
            <a:pPr marL="0" indent="0">
              <a:buNone/>
            </a:pPr>
            <a:r>
              <a:rPr lang="en-GB" dirty="0"/>
              <a:t>Maguire, D., Honeyman, M., Fenney, D. and Jabbal, J. (2018) </a:t>
            </a:r>
            <a:r>
              <a:rPr lang="en-GB" i="1" dirty="0"/>
              <a:t>Digital Change in Health and Social Care</a:t>
            </a:r>
            <a:r>
              <a:rPr lang="en-GB" dirty="0"/>
              <a:t>. London: The King’s Fund.</a:t>
            </a:r>
          </a:p>
          <a:p>
            <a:pPr marL="0" indent="0">
              <a:buNone/>
            </a:pPr>
            <a:r>
              <a:rPr lang="en-GB" dirty="0"/>
              <a:t>NHS England (2019) </a:t>
            </a:r>
            <a:r>
              <a:rPr lang="en-GB" i="1" dirty="0"/>
              <a:t>The NHS Long Term Plan</a:t>
            </a:r>
            <a:r>
              <a:rPr lang="en-GB" dirty="0"/>
              <a:t>. London: NHS England. Available at: </a:t>
            </a:r>
            <a:r>
              <a:rPr lang="en-GB" dirty="0">
                <a:hlinkClick r:id="rId8"/>
              </a:rPr>
              <a:t>https://www.england.nhs.uk/2019/01/long-term-plan/</a:t>
            </a:r>
            <a:r>
              <a:rPr lang="en-GB" dirty="0"/>
              <a:t> (Accessed: 6 June 2026).</a:t>
            </a:r>
          </a:p>
          <a:p>
            <a:pPr marL="0" indent="0">
              <a:buNone/>
            </a:pPr>
            <a:r>
              <a:rPr lang="en-GB" dirty="0"/>
              <a:t>NHS England (2021) </a:t>
            </a:r>
            <a:r>
              <a:rPr lang="en-GB" i="1" dirty="0"/>
              <a:t>What Good Looks Like Framework</a:t>
            </a:r>
            <a:r>
              <a:rPr lang="en-GB" dirty="0"/>
              <a:t>. London: NHS England. Available at: </a:t>
            </a:r>
            <a:r>
              <a:rPr lang="en-GB" dirty="0">
                <a:hlinkClick r:id="rId9"/>
              </a:rPr>
              <a:t>https://transform.england.nhs.uk/digitise-connect-transform/what-good-looks-like/what-good-looks-like-publication/</a:t>
            </a:r>
            <a:r>
              <a:rPr lang="en-GB" dirty="0"/>
              <a:t> (Accessed: 1 June 2026).</a:t>
            </a:r>
          </a:p>
          <a:p>
            <a:pPr marL="0" indent="0">
              <a:buNone/>
            </a:pPr>
            <a:r>
              <a:rPr lang="en-GB" dirty="0"/>
              <a:t>NHS England (2023) </a:t>
            </a:r>
            <a:r>
              <a:rPr lang="en-GB" i="1" dirty="0"/>
              <a:t>Inclusive digital healthcare: A framework for NHS action on digital inclusion</a:t>
            </a:r>
            <a:r>
              <a:rPr lang="en-GB" dirty="0"/>
              <a:t>. Available at: </a:t>
            </a:r>
            <a:r>
              <a:rPr lang="en-GB" dirty="0">
                <a:hlinkClick r:id="rId10"/>
              </a:rPr>
              <a:t>https://www.england.nhs.uk/long-read/inclusive-digital-healthcare-a-framework-for-nhs-action-on-digital-inclusion/</a:t>
            </a:r>
            <a:r>
              <a:rPr lang="en-GB" dirty="0"/>
              <a:t> (Accessed: 4 June 2026).</a:t>
            </a:r>
          </a:p>
          <a:p>
            <a:pPr marL="0" indent="0">
              <a:buNone/>
            </a:pPr>
            <a:r>
              <a:rPr lang="en-GB" dirty="0"/>
              <a:t>NHS England (2024) </a:t>
            </a:r>
            <a:r>
              <a:rPr lang="en-GB" i="1" dirty="0"/>
              <a:t>NHS App</a:t>
            </a:r>
            <a:r>
              <a:rPr lang="en-GB" dirty="0"/>
              <a:t>. Available at: </a:t>
            </a:r>
            <a:r>
              <a:rPr lang="en-GB" dirty="0">
                <a:hlinkClick r:id="rId11"/>
              </a:rPr>
              <a:t>https://www.england.nhs.uk/nhs-app/</a:t>
            </a:r>
            <a:r>
              <a:rPr lang="en-GB" dirty="0"/>
              <a:t> (Accessed: 5 June 2026).</a:t>
            </a:r>
          </a:p>
          <a:p>
            <a:pPr marL="0" indent="0">
              <a:buNone/>
            </a:pPr>
            <a:r>
              <a:rPr lang="en-GB" dirty="0"/>
              <a:t>NHS England (2024) </a:t>
            </a:r>
            <a:r>
              <a:rPr lang="en-GB" i="1" dirty="0"/>
              <a:t>NHS App Management Information Statistics</a:t>
            </a:r>
            <a:r>
              <a:rPr lang="en-GB" dirty="0"/>
              <a:t>. Available at: </a:t>
            </a:r>
            <a:r>
              <a:rPr lang="en-GB" dirty="0">
                <a:hlinkClick r:id="rId12"/>
              </a:rPr>
              <a:t>https://digital.nhs.uk/data-and-information/publications/statistical/nhs-app-statistics</a:t>
            </a:r>
            <a:r>
              <a:rPr lang="en-GB" dirty="0"/>
              <a:t> (Accessed: 6 June 2026).</a:t>
            </a:r>
          </a:p>
          <a:p>
            <a:pPr marL="0" indent="0">
              <a:buNone/>
            </a:pPr>
            <a:r>
              <a:rPr lang="en-GB" dirty="0"/>
              <a:t>NHS England (2026) </a:t>
            </a:r>
            <a:r>
              <a:rPr lang="en-GB" i="1" dirty="0"/>
              <a:t>NHS App Roadmap</a:t>
            </a:r>
            <a:r>
              <a:rPr lang="en-GB" dirty="0"/>
              <a:t>. Available at: </a:t>
            </a:r>
            <a:r>
              <a:rPr lang="en-GB" dirty="0">
                <a:hlinkClick r:id="rId13"/>
              </a:rPr>
              <a:t>https://digital.nhs.uk/services/nhs-app/roadmap</a:t>
            </a:r>
            <a:r>
              <a:rPr lang="en-GB" dirty="0"/>
              <a:t> (Accessed: 4 June 2026).</a:t>
            </a:r>
          </a:p>
          <a:p>
            <a:pPr marL="0" indent="0">
              <a:buNone/>
            </a:pPr>
            <a:r>
              <a:rPr lang="en-GB" dirty="0"/>
              <a:t>NHS North East London ICB (2023) </a:t>
            </a:r>
            <a:r>
              <a:rPr lang="en-GB" i="1" dirty="0"/>
              <a:t>Using the NHS App: Guidance for GP Practices</a:t>
            </a:r>
            <a:r>
              <a:rPr lang="en-GB" dirty="0"/>
              <a:t>. Available at: </a:t>
            </a:r>
            <a:r>
              <a:rPr lang="en-GB" dirty="0">
                <a:hlinkClick r:id="rId14"/>
              </a:rPr>
              <a:t>https://primarycare.northeastlondon.icb.nhs.uk/wp-content/uploads/2023/10/Using-the-NHS-App-Guidance-for-GP-Practices-v1.0.23oct2024.pdf</a:t>
            </a:r>
            <a:r>
              <a:rPr lang="en-GB" dirty="0"/>
              <a:t> (Accessed: 2 June 2026).</a:t>
            </a:r>
          </a:p>
          <a:p>
            <a:pPr marL="0" indent="0">
              <a:buNone/>
            </a:pPr>
            <a:r>
              <a:rPr lang="en-GB" dirty="0"/>
              <a:t>The King’s Fund (2023) </a:t>
            </a:r>
            <a:r>
              <a:rPr lang="en-GB" i="1" dirty="0"/>
              <a:t>Moving from exclusion to inclusion in digital health and care</a:t>
            </a:r>
            <a:r>
              <a:rPr lang="en-GB" dirty="0"/>
              <a:t>. Available at: </a:t>
            </a:r>
            <a:r>
              <a:rPr lang="en-GB" dirty="0">
                <a:hlinkClick r:id="rId15"/>
              </a:rPr>
              <a:t>https://www.kingsfund.org.uk/insight-and-analysis/long-reads/exclusion-inclusion-digital-health-care</a:t>
            </a:r>
            <a:r>
              <a:rPr lang="en-GB" dirty="0"/>
              <a:t> (Accessed: 1 June 2026).</a:t>
            </a:r>
          </a:p>
          <a:p>
            <a:pPr marL="0" indent="0">
              <a:buNone/>
            </a:pPr>
            <a:r>
              <a:rPr lang="en-GB" dirty="0"/>
              <a:t>World Health Organization (2021) </a:t>
            </a:r>
            <a:r>
              <a:rPr lang="en-GB" i="1" dirty="0"/>
              <a:t>Global strategy on digital health 2020–2025</a:t>
            </a:r>
            <a:r>
              <a:rPr lang="en-GB" dirty="0"/>
              <a:t>. Geneva: World Health Organization. Available at: </a:t>
            </a:r>
            <a:r>
              <a:rPr lang="en-GB" dirty="0">
                <a:hlinkClick r:id="rId16"/>
              </a:rPr>
              <a:t>https://www.who.int/publications/i/item/9789240020924</a:t>
            </a:r>
            <a:r>
              <a:rPr lang="en-GB" dirty="0"/>
              <a:t> (Accessed: 6 June 2025).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6509FF-E504-7EC4-02D9-7F4D365DC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730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>
                <a:solidFill>
                  <a:schemeClr val="accent1"/>
                </a:solidFill>
              </a:rPr>
              <a:t>Refrences</a:t>
            </a:r>
            <a:endParaRPr lang="en-GB" sz="3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083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1589</Words>
  <Application>Microsoft Office PowerPoint</Application>
  <PresentationFormat>Widescreen</PresentationFormat>
  <Paragraphs>97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A Critical Evaluation of the NHS App as a Digital Innovation in UK Health and Social Care</vt:lpstr>
      <vt:lpstr>Introduction</vt:lpstr>
      <vt:lpstr>The NHS App</vt:lpstr>
      <vt:lpstr>Workforce Impact</vt:lpstr>
      <vt:lpstr> Service Delivery Impact</vt:lpstr>
      <vt:lpstr>Patient and Service User Impact</vt:lpstr>
      <vt:lpstr>Community Impact</vt:lpstr>
      <vt:lpstr>Overall Critical Evaluation Impact</vt:lpstr>
      <vt:lpstr>Recommendations</vt:lpstr>
      <vt:lpstr>Conclusion</vt:lpstr>
      <vt:lpstr>Refrences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Iftekhar Rashid</dc:creator>
  <cp:lastModifiedBy>Iftekhar Rashid</cp:lastModifiedBy>
  <cp:revision>6</cp:revision>
  <dcterms:created xsi:type="dcterms:W3CDTF">2026-06-25T23:55:45Z</dcterms:created>
  <dcterms:modified xsi:type="dcterms:W3CDTF">2026-06-27T19:40:40Z</dcterms:modified>
</cp:coreProperties>
</file>