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3"/>
  </p:notesMasterIdLst>
  <p:sldIdLst>
    <p:sldId id="719" r:id="rId24"/>
    <p:sldId id="301" r:id="rId25"/>
    <p:sldId id="554" r:id="rId26"/>
    <p:sldId id="559" r:id="rId27"/>
    <p:sldId id="557" r:id="rId28"/>
    <p:sldId id="725" r:id="rId29"/>
    <p:sldId id="558" r:id="rId30"/>
    <p:sldId id="593" r:id="rId31"/>
    <p:sldId id="594" r:id="rId32"/>
    <p:sldId id="562" r:id="rId33"/>
    <p:sldId id="726" r:id="rId34"/>
    <p:sldId id="727" r:id="rId35"/>
    <p:sldId id="574" r:id="rId36"/>
    <p:sldId id="575" r:id="rId37"/>
    <p:sldId id="748" r:id="rId38"/>
    <p:sldId id="750" r:id="rId39"/>
    <p:sldId id="751" r:id="rId40"/>
    <p:sldId id="752" r:id="rId41"/>
    <p:sldId id="728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2EC300-CDC9-4711-9836-2712C130CC94}" v="32" dt="2025-10-01T23:01:52.8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13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notesMaster" Target="notesMasters/notesMaster1.xml"/><Relationship Id="rId48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C32EC300-CDC9-4711-9836-2712C130CC94}"/>
    <pc:docChg chg="undo redo custSel addSld delSld modSld">
      <pc:chgData name="Jenifer Prince Devaraj" userId="c3fb109c-09d1-42a6-93f4-69472d709861" providerId="ADAL" clId="{C32EC300-CDC9-4711-9836-2712C130CC94}" dt="2025-10-03T07:37:05.512" v="408" actId="255"/>
      <pc:docMkLst>
        <pc:docMk/>
      </pc:docMkLst>
      <pc:sldChg chg="modSp mod">
        <pc:chgData name="Jenifer Prince Devaraj" userId="c3fb109c-09d1-42a6-93f4-69472d709861" providerId="ADAL" clId="{C32EC300-CDC9-4711-9836-2712C130CC94}" dt="2025-10-01T16:00:11.102" v="3" actId="1076"/>
        <pc:sldMkLst>
          <pc:docMk/>
          <pc:sldMk cId="3657130640" sldId="301"/>
        </pc:sldMkLst>
        <pc:spChg chg="mod">
          <ac:chgData name="Jenifer Prince Devaraj" userId="c3fb109c-09d1-42a6-93f4-69472d709861" providerId="ADAL" clId="{C32EC300-CDC9-4711-9836-2712C130CC94}" dt="2025-10-01T16:00:11.102" v="3" actId="1076"/>
          <ac:spMkLst>
            <pc:docMk/>
            <pc:sldMk cId="3657130640" sldId="301"/>
            <ac:spMk id="3" creationId="{00000000-0000-0000-0000-000000000000}"/>
          </ac:spMkLst>
        </pc:spChg>
      </pc:sldChg>
      <pc:sldChg chg="addSp delSp modSp mod modNotesTx">
        <pc:chgData name="Jenifer Prince Devaraj" userId="c3fb109c-09d1-42a6-93f4-69472d709861" providerId="ADAL" clId="{C32EC300-CDC9-4711-9836-2712C130CC94}" dt="2025-10-02T20:28:54.962" v="350" actId="1076"/>
        <pc:sldMkLst>
          <pc:docMk/>
          <pc:sldMk cId="1394292336" sldId="554"/>
        </pc:sldMkLst>
        <pc:spChg chg="mod">
          <ac:chgData name="Jenifer Prince Devaraj" userId="c3fb109c-09d1-42a6-93f4-69472d709861" providerId="ADAL" clId="{C32EC300-CDC9-4711-9836-2712C130CC94}" dt="2025-10-01T22:02:45.873" v="113" actId="1076"/>
          <ac:spMkLst>
            <pc:docMk/>
            <pc:sldMk cId="1394292336" sldId="55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C32EC300-CDC9-4711-9836-2712C130CC94}" dt="2025-10-01T22:10:32.799" v="208" actId="12"/>
          <ac:spMkLst>
            <pc:docMk/>
            <pc:sldMk cId="1394292336" sldId="554"/>
            <ac:spMk id="3" creationId="{00000000-0000-0000-0000-000000000000}"/>
          </ac:spMkLst>
        </pc:spChg>
        <pc:picChg chg="del mod">
          <ac:chgData name="Jenifer Prince Devaraj" userId="c3fb109c-09d1-42a6-93f4-69472d709861" providerId="ADAL" clId="{C32EC300-CDC9-4711-9836-2712C130CC94}" dt="2025-10-02T20:28:37.916" v="343" actId="478"/>
          <ac:picMkLst>
            <pc:docMk/>
            <pc:sldMk cId="1394292336" sldId="554"/>
            <ac:picMk id="7" creationId="{00000000-0000-0000-0000-000000000000}"/>
          </ac:picMkLst>
        </pc:picChg>
        <pc:picChg chg="add mod">
          <ac:chgData name="Jenifer Prince Devaraj" userId="c3fb109c-09d1-42a6-93f4-69472d709861" providerId="ADAL" clId="{C32EC300-CDC9-4711-9836-2712C130CC94}" dt="2025-10-02T20:28:54.962" v="350" actId="1076"/>
          <ac:picMkLst>
            <pc:docMk/>
            <pc:sldMk cId="1394292336" sldId="554"/>
            <ac:picMk id="8" creationId="{42AABAFA-6BC6-48DC-9610-6B296CFF7915}"/>
          </ac:picMkLst>
        </pc:picChg>
      </pc:sldChg>
      <pc:sldChg chg="modSp mod">
        <pc:chgData name="Jenifer Prince Devaraj" userId="c3fb109c-09d1-42a6-93f4-69472d709861" providerId="ADAL" clId="{C32EC300-CDC9-4711-9836-2712C130CC94}" dt="2025-10-01T22:03:08.991" v="118" actId="2711"/>
        <pc:sldMkLst>
          <pc:docMk/>
          <pc:sldMk cId="3066732469" sldId="557"/>
        </pc:sldMkLst>
        <pc:spChg chg="mod">
          <ac:chgData name="Jenifer Prince Devaraj" userId="c3fb109c-09d1-42a6-93f4-69472d709861" providerId="ADAL" clId="{C32EC300-CDC9-4711-9836-2712C130CC94}" dt="2025-10-01T22:03:04.170" v="117" actId="2711"/>
          <ac:spMkLst>
            <pc:docMk/>
            <pc:sldMk cId="3066732469" sldId="55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C32EC300-CDC9-4711-9836-2712C130CC94}" dt="2025-10-01T22:03:08.991" v="118" actId="2711"/>
          <ac:spMkLst>
            <pc:docMk/>
            <pc:sldMk cId="3066732469" sldId="557"/>
            <ac:spMk id="3" creationId="{00000000-0000-0000-0000-000000000000}"/>
          </ac:spMkLst>
        </pc:spChg>
        <pc:picChg chg="mod">
          <ac:chgData name="Jenifer Prince Devaraj" userId="c3fb109c-09d1-42a6-93f4-69472d709861" providerId="ADAL" clId="{C32EC300-CDC9-4711-9836-2712C130CC94}" dt="2025-10-01T22:02:55.915" v="115" actId="1076"/>
          <ac:picMkLst>
            <pc:docMk/>
            <pc:sldMk cId="3066732469" sldId="557"/>
            <ac:picMk id="28" creationId="{3F93527C-02DA-3607-D4F4-84EB0DCDEA89}"/>
          </ac:picMkLst>
        </pc:picChg>
      </pc:sldChg>
      <pc:sldChg chg="modSp mod modNotesTx">
        <pc:chgData name="Jenifer Prince Devaraj" userId="c3fb109c-09d1-42a6-93f4-69472d709861" providerId="ADAL" clId="{C32EC300-CDC9-4711-9836-2712C130CC94}" dt="2025-10-01T22:15:06.529" v="251" actId="2711"/>
        <pc:sldMkLst>
          <pc:docMk/>
          <pc:sldMk cId="3097475315" sldId="558"/>
        </pc:sldMkLst>
        <pc:spChg chg="mod">
          <ac:chgData name="Jenifer Prince Devaraj" userId="c3fb109c-09d1-42a6-93f4-69472d709861" providerId="ADAL" clId="{C32EC300-CDC9-4711-9836-2712C130CC94}" dt="2025-10-01T22:15:06.529" v="251" actId="2711"/>
          <ac:spMkLst>
            <pc:docMk/>
            <pc:sldMk cId="3097475315" sldId="558"/>
            <ac:spMk id="3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C32EC300-CDC9-4711-9836-2712C130CC94}" dt="2025-10-02T20:29:29.194" v="358" actId="1076"/>
        <pc:sldMkLst>
          <pc:docMk/>
          <pc:sldMk cId="2582902761" sldId="559"/>
        </pc:sldMkLst>
        <pc:picChg chg="add mod">
          <ac:chgData name="Jenifer Prince Devaraj" userId="c3fb109c-09d1-42a6-93f4-69472d709861" providerId="ADAL" clId="{C32EC300-CDC9-4711-9836-2712C130CC94}" dt="2025-10-02T20:29:29.194" v="358" actId="1076"/>
          <ac:picMkLst>
            <pc:docMk/>
            <pc:sldMk cId="2582902761" sldId="559"/>
            <ac:picMk id="6" creationId="{86726EA2-1CE7-4671-A25F-0473C5A37CA0}"/>
          </ac:picMkLst>
        </pc:picChg>
        <pc:picChg chg="add mod">
          <ac:chgData name="Jenifer Prince Devaraj" userId="c3fb109c-09d1-42a6-93f4-69472d709861" providerId="ADAL" clId="{C32EC300-CDC9-4711-9836-2712C130CC94}" dt="2025-10-02T20:29:27.572" v="357" actId="14100"/>
          <ac:picMkLst>
            <pc:docMk/>
            <pc:sldMk cId="2582902761" sldId="559"/>
            <ac:picMk id="8" creationId="{8696B13A-95E4-4BB6-8867-875FC979EB2B}"/>
          </ac:picMkLst>
        </pc:picChg>
        <pc:picChg chg="del mod">
          <ac:chgData name="Jenifer Prince Devaraj" userId="c3fb109c-09d1-42a6-93f4-69472d709861" providerId="ADAL" clId="{C32EC300-CDC9-4711-9836-2712C130CC94}" dt="2025-10-02T20:29:07.193" v="351" actId="478"/>
          <ac:picMkLst>
            <pc:docMk/>
            <pc:sldMk cId="2582902761" sldId="559"/>
            <ac:picMk id="11" creationId="{0E76DD51-1A09-53AC-9D32-C1D9815EE2D1}"/>
          </ac:picMkLst>
        </pc:picChg>
      </pc:sldChg>
      <pc:sldChg chg="modSp mod modNotesTx">
        <pc:chgData name="Jenifer Prince Devaraj" userId="c3fb109c-09d1-42a6-93f4-69472d709861" providerId="ADAL" clId="{C32EC300-CDC9-4711-9836-2712C130CC94}" dt="2025-10-01T22:41:58.539" v="308" actId="1076"/>
        <pc:sldMkLst>
          <pc:docMk/>
          <pc:sldMk cId="2145727998" sldId="562"/>
        </pc:sldMkLst>
        <pc:spChg chg="mod">
          <ac:chgData name="Jenifer Prince Devaraj" userId="c3fb109c-09d1-42a6-93f4-69472d709861" providerId="ADAL" clId="{C32EC300-CDC9-4711-9836-2712C130CC94}" dt="2025-10-01T22:40:02.835" v="298" actId="1076"/>
          <ac:spMkLst>
            <pc:docMk/>
            <pc:sldMk cId="2145727998" sldId="56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C32EC300-CDC9-4711-9836-2712C130CC94}" dt="2025-10-01T22:41:58.539" v="308" actId="1076"/>
          <ac:spMkLst>
            <pc:docMk/>
            <pc:sldMk cId="2145727998" sldId="562"/>
            <ac:spMk id="8" creationId="{56E23458-853A-5042-3B09-9F66B10419E1}"/>
          </ac:spMkLst>
        </pc:spChg>
        <pc:picChg chg="mod">
          <ac:chgData name="Jenifer Prince Devaraj" userId="c3fb109c-09d1-42a6-93f4-69472d709861" providerId="ADAL" clId="{C32EC300-CDC9-4711-9836-2712C130CC94}" dt="2025-10-01T22:40:04.177" v="299" actId="1076"/>
          <ac:picMkLst>
            <pc:docMk/>
            <pc:sldMk cId="2145727998" sldId="562"/>
            <ac:picMk id="7" creationId="{346563F5-CCCE-BECC-36C1-2A0844E680CF}"/>
          </ac:picMkLst>
        </pc:picChg>
      </pc:sldChg>
      <pc:sldChg chg="modSp mod modNotesTx">
        <pc:chgData name="Jenifer Prince Devaraj" userId="c3fb109c-09d1-42a6-93f4-69472d709861" providerId="ADAL" clId="{C32EC300-CDC9-4711-9836-2712C130CC94}" dt="2025-10-01T22:43:20.918" v="316" actId="1076"/>
        <pc:sldMkLst>
          <pc:docMk/>
          <pc:sldMk cId="3756976179" sldId="574"/>
        </pc:sldMkLst>
        <pc:spChg chg="mod">
          <ac:chgData name="Jenifer Prince Devaraj" userId="c3fb109c-09d1-42a6-93f4-69472d709861" providerId="ADAL" clId="{C32EC300-CDC9-4711-9836-2712C130CC94}" dt="2025-10-01T22:43:20.918" v="316" actId="1076"/>
          <ac:spMkLst>
            <pc:docMk/>
            <pc:sldMk cId="3756976179" sldId="574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C32EC300-CDC9-4711-9836-2712C130CC94}" dt="2025-10-01T21:58:17.906" v="104" actId="1076"/>
          <ac:picMkLst>
            <pc:docMk/>
            <pc:sldMk cId="3756976179" sldId="574"/>
            <ac:picMk id="30" creationId="{00000000-0000-0000-0000-000000000000}"/>
          </ac:picMkLst>
        </pc:picChg>
      </pc:sldChg>
      <pc:sldChg chg="modSp mod">
        <pc:chgData name="Jenifer Prince Devaraj" userId="c3fb109c-09d1-42a6-93f4-69472d709861" providerId="ADAL" clId="{C32EC300-CDC9-4711-9836-2712C130CC94}" dt="2025-10-01T22:43:29.950" v="317" actId="1076"/>
        <pc:sldMkLst>
          <pc:docMk/>
          <pc:sldMk cId="2906065752" sldId="575"/>
        </pc:sldMkLst>
        <pc:spChg chg="mod">
          <ac:chgData name="Jenifer Prince Devaraj" userId="c3fb109c-09d1-42a6-93f4-69472d709861" providerId="ADAL" clId="{C32EC300-CDC9-4711-9836-2712C130CC94}" dt="2025-10-01T22:43:29.950" v="317" actId="1076"/>
          <ac:spMkLst>
            <pc:docMk/>
            <pc:sldMk cId="2906065752" sldId="575"/>
            <ac:spMk id="24" creationId="{00000000-0000-0000-0000-000000000000}"/>
          </ac:spMkLst>
        </pc:spChg>
      </pc:sldChg>
      <pc:sldChg chg="modSp mod modNotesTx">
        <pc:chgData name="Jenifer Prince Devaraj" userId="c3fb109c-09d1-42a6-93f4-69472d709861" providerId="ADAL" clId="{C32EC300-CDC9-4711-9836-2712C130CC94}" dt="2025-10-01T22:41:25.152" v="303" actId="2710"/>
        <pc:sldMkLst>
          <pc:docMk/>
          <pc:sldMk cId="3362680405" sldId="593"/>
        </pc:sldMkLst>
        <pc:spChg chg="mod">
          <ac:chgData name="Jenifer Prince Devaraj" userId="c3fb109c-09d1-42a6-93f4-69472d709861" providerId="ADAL" clId="{C32EC300-CDC9-4711-9836-2712C130CC94}" dt="2025-10-01T22:41:25.152" v="303" actId="2710"/>
          <ac:spMkLst>
            <pc:docMk/>
            <pc:sldMk cId="3362680405" sldId="593"/>
            <ac:spMk id="19" creationId="{EA26AED9-B2F3-9356-A054-8A6E38028DD3}"/>
          </ac:spMkLst>
        </pc:spChg>
        <pc:picChg chg="mod">
          <ac:chgData name="Jenifer Prince Devaraj" userId="c3fb109c-09d1-42a6-93f4-69472d709861" providerId="ADAL" clId="{C32EC300-CDC9-4711-9836-2712C130CC94}" dt="2025-10-01T22:11:46.632" v="213" actId="1076"/>
          <ac:picMkLst>
            <pc:docMk/>
            <pc:sldMk cId="3362680405" sldId="593"/>
            <ac:picMk id="18" creationId="{F242ECDF-E688-9255-3AAE-75DB38FDD9BD}"/>
          </ac:picMkLst>
        </pc:picChg>
      </pc:sldChg>
      <pc:sldChg chg="modSp mod modNotesTx">
        <pc:chgData name="Jenifer Prince Devaraj" userId="c3fb109c-09d1-42a6-93f4-69472d709861" providerId="ADAL" clId="{C32EC300-CDC9-4711-9836-2712C130CC94}" dt="2025-10-01T22:41:38.885" v="305" actId="27636"/>
        <pc:sldMkLst>
          <pc:docMk/>
          <pc:sldMk cId="3952045605" sldId="594"/>
        </pc:sldMkLst>
        <pc:spChg chg="mod">
          <ac:chgData name="Jenifer Prince Devaraj" userId="c3fb109c-09d1-42a6-93f4-69472d709861" providerId="ADAL" clId="{C32EC300-CDC9-4711-9836-2712C130CC94}" dt="2025-10-01T22:41:38.885" v="305" actId="27636"/>
          <ac:spMkLst>
            <pc:docMk/>
            <pc:sldMk cId="3952045605" sldId="594"/>
            <ac:spMk id="3" creationId="{00000000-0000-0000-0000-000000000000}"/>
          </ac:spMkLst>
        </pc:spChg>
      </pc:sldChg>
      <pc:sldChg chg="modSp mod">
        <pc:chgData name="Jenifer Prince Devaraj" userId="c3fb109c-09d1-42a6-93f4-69472d709861" providerId="ADAL" clId="{C32EC300-CDC9-4711-9836-2712C130CC94}" dt="2025-10-03T07:19:06.679" v="40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C32EC300-CDC9-4711-9836-2712C130CC94}" dt="2025-10-03T07:19:06.679" v="401" actId="20577"/>
          <ac:spMkLst>
            <pc:docMk/>
            <pc:sldMk cId="3119007398" sldId="719"/>
            <ac:spMk id="3" creationId="{AA205271-8453-0C56-CE04-6289558BCEE4}"/>
          </ac:spMkLst>
        </pc:spChg>
      </pc:sldChg>
      <pc:sldChg chg="modSp mod">
        <pc:chgData name="Jenifer Prince Devaraj" userId="c3fb109c-09d1-42a6-93f4-69472d709861" providerId="ADAL" clId="{C32EC300-CDC9-4711-9836-2712C130CC94}" dt="2025-10-01T22:15:41.729" v="272" actId="113"/>
        <pc:sldMkLst>
          <pc:docMk/>
          <pc:sldMk cId="3932392687" sldId="725"/>
        </pc:sldMkLst>
        <pc:spChg chg="mod">
          <ac:chgData name="Jenifer Prince Devaraj" userId="c3fb109c-09d1-42a6-93f4-69472d709861" providerId="ADAL" clId="{C32EC300-CDC9-4711-9836-2712C130CC94}" dt="2025-10-01T22:15:41.729" v="272" actId="113"/>
          <ac:spMkLst>
            <pc:docMk/>
            <pc:sldMk cId="3932392687" sldId="725"/>
            <ac:spMk id="10" creationId="{85C96713-BFE4-00DF-33F5-4F2B3AA22C76}"/>
          </ac:spMkLst>
        </pc:spChg>
        <pc:spChg chg="mod">
          <ac:chgData name="Jenifer Prince Devaraj" userId="c3fb109c-09d1-42a6-93f4-69472d709861" providerId="ADAL" clId="{C32EC300-CDC9-4711-9836-2712C130CC94}" dt="2025-10-01T22:04:04.489" v="133" actId="1076"/>
          <ac:spMkLst>
            <pc:docMk/>
            <pc:sldMk cId="3932392687" sldId="725"/>
            <ac:spMk id="12" creationId="{DE53C7DE-7CEA-ABC9-9F8C-77DF8285D409}"/>
          </ac:spMkLst>
        </pc:spChg>
      </pc:sldChg>
      <pc:sldChg chg="addSp delSp modSp mod">
        <pc:chgData name="Jenifer Prince Devaraj" userId="c3fb109c-09d1-42a6-93f4-69472d709861" providerId="ADAL" clId="{C32EC300-CDC9-4711-9836-2712C130CC94}" dt="2025-10-01T21:56:49.871" v="96" actId="1076"/>
        <pc:sldMkLst>
          <pc:docMk/>
          <pc:sldMk cId="1815592890" sldId="726"/>
        </pc:sldMkLst>
        <pc:spChg chg="add del">
          <ac:chgData name="Jenifer Prince Devaraj" userId="c3fb109c-09d1-42a6-93f4-69472d709861" providerId="ADAL" clId="{C32EC300-CDC9-4711-9836-2712C130CC94}" dt="2025-10-01T21:53:32.457" v="11"/>
          <ac:spMkLst>
            <pc:docMk/>
            <pc:sldMk cId="1815592890" sldId="726"/>
            <ac:spMk id="3" creationId="{7BD59E4A-73EF-4EEC-9575-89C1AD8C9014}"/>
          </ac:spMkLst>
        </pc:spChg>
        <pc:spChg chg="add del mod">
          <ac:chgData name="Jenifer Prince Devaraj" userId="c3fb109c-09d1-42a6-93f4-69472d709861" providerId="ADAL" clId="{C32EC300-CDC9-4711-9836-2712C130CC94}" dt="2025-10-01T21:56:36.054" v="95" actId="1076"/>
          <ac:spMkLst>
            <pc:docMk/>
            <pc:sldMk cId="1815592890" sldId="726"/>
            <ac:spMk id="4" creationId="{0AC45637-B939-4762-8D7B-8F049DCA56E6}"/>
          </ac:spMkLst>
        </pc:spChg>
        <pc:spChg chg="add del">
          <ac:chgData name="Jenifer Prince Devaraj" userId="c3fb109c-09d1-42a6-93f4-69472d709861" providerId="ADAL" clId="{C32EC300-CDC9-4711-9836-2712C130CC94}" dt="2025-10-01T21:53:41.081" v="14"/>
          <ac:spMkLst>
            <pc:docMk/>
            <pc:sldMk cId="1815592890" sldId="726"/>
            <ac:spMk id="6" creationId="{51E8B71B-4F03-4254-9B99-4EAF1680C01C}"/>
          </ac:spMkLst>
        </pc:spChg>
        <pc:spChg chg="add mod">
          <ac:chgData name="Jenifer Prince Devaraj" userId="c3fb109c-09d1-42a6-93f4-69472d709861" providerId="ADAL" clId="{C32EC300-CDC9-4711-9836-2712C130CC94}" dt="2025-10-01T21:56:49.871" v="96" actId="1076"/>
          <ac:spMkLst>
            <pc:docMk/>
            <pc:sldMk cId="1815592890" sldId="726"/>
            <ac:spMk id="8" creationId="{BAC6C7B3-97B1-420D-AA80-A60B7CE5B5C7}"/>
          </ac:spMkLst>
        </pc:spChg>
        <pc:picChg chg="add del">
          <ac:chgData name="Jenifer Prince Devaraj" userId="c3fb109c-09d1-42a6-93f4-69472d709861" providerId="ADAL" clId="{C32EC300-CDC9-4711-9836-2712C130CC94}" dt="2025-10-01T21:54:55.495" v="56" actId="478"/>
          <ac:picMkLst>
            <pc:docMk/>
            <pc:sldMk cId="1815592890" sldId="726"/>
            <ac:picMk id="12" creationId="{C04DBD4A-D638-D20D-A309-EC5AA99478F0}"/>
          </ac:picMkLst>
        </pc:picChg>
      </pc:sldChg>
      <pc:sldChg chg="modSp mod">
        <pc:chgData name="Jenifer Prince Devaraj" userId="c3fb109c-09d1-42a6-93f4-69472d709861" providerId="ADAL" clId="{C32EC300-CDC9-4711-9836-2712C130CC94}" dt="2025-10-01T21:57:10.941" v="98" actId="1076"/>
        <pc:sldMkLst>
          <pc:docMk/>
          <pc:sldMk cId="2935683048" sldId="727"/>
        </pc:sldMkLst>
        <pc:picChg chg="mod">
          <ac:chgData name="Jenifer Prince Devaraj" userId="c3fb109c-09d1-42a6-93f4-69472d709861" providerId="ADAL" clId="{C32EC300-CDC9-4711-9836-2712C130CC94}" dt="2025-10-01T21:57:10.941" v="98" actId="1076"/>
          <ac:picMkLst>
            <pc:docMk/>
            <pc:sldMk cId="2935683048" sldId="727"/>
            <ac:picMk id="3" creationId="{0EA15754-7BE7-A692-5C3B-79150DF23907}"/>
          </ac:picMkLst>
        </pc:picChg>
      </pc:sldChg>
      <pc:sldChg chg="addSp delSp modSp mod modNotesTx">
        <pc:chgData name="Jenifer Prince Devaraj" userId="c3fb109c-09d1-42a6-93f4-69472d709861" providerId="ADAL" clId="{C32EC300-CDC9-4711-9836-2712C130CC94}" dt="2025-10-01T22:08:26.017" v="186" actId="1076"/>
        <pc:sldMkLst>
          <pc:docMk/>
          <pc:sldMk cId="1888045933" sldId="748"/>
        </pc:sldMkLst>
        <pc:spChg chg="add mod">
          <ac:chgData name="Jenifer Prince Devaraj" userId="c3fb109c-09d1-42a6-93f4-69472d709861" providerId="ADAL" clId="{C32EC300-CDC9-4711-9836-2712C130CC94}" dt="2025-10-01T22:08:26.017" v="186" actId="1076"/>
          <ac:spMkLst>
            <pc:docMk/>
            <pc:sldMk cId="1888045933" sldId="748"/>
            <ac:spMk id="2" creationId="{C1C29406-F763-4516-8CE8-F797BB39A196}"/>
          </ac:spMkLst>
        </pc:spChg>
        <pc:spChg chg="del mod">
          <ac:chgData name="Jenifer Prince Devaraj" userId="c3fb109c-09d1-42a6-93f4-69472d709861" providerId="ADAL" clId="{C32EC300-CDC9-4711-9836-2712C130CC94}" dt="2025-10-01T22:07:14.605" v="165"/>
          <ac:spMkLst>
            <pc:docMk/>
            <pc:sldMk cId="1888045933" sldId="748"/>
            <ac:spMk id="6" creationId="{FF810BDD-7535-477C-740A-E2A3CD2335AB}"/>
          </ac:spMkLst>
        </pc:spChg>
        <pc:picChg chg="add mod">
          <ac:chgData name="Jenifer Prince Devaraj" userId="c3fb109c-09d1-42a6-93f4-69472d709861" providerId="ADAL" clId="{C32EC300-CDC9-4711-9836-2712C130CC94}" dt="2025-10-01T22:08:22.074" v="185" actId="1076"/>
          <ac:picMkLst>
            <pc:docMk/>
            <pc:sldMk cId="1888045933" sldId="748"/>
            <ac:picMk id="7" creationId="{9E39CD81-0F47-4400-8F9B-218FB47557EB}"/>
          </ac:picMkLst>
        </pc:picChg>
      </pc:sldChg>
      <pc:sldChg chg="modSp mod modNotesTx">
        <pc:chgData name="Jenifer Prince Devaraj" userId="c3fb109c-09d1-42a6-93f4-69472d709861" providerId="ADAL" clId="{C32EC300-CDC9-4711-9836-2712C130CC94}" dt="2025-10-01T22:44:59.465" v="332" actId="1076"/>
        <pc:sldMkLst>
          <pc:docMk/>
          <pc:sldMk cId="3653036203" sldId="750"/>
        </pc:sldMkLst>
        <pc:spChg chg="mod">
          <ac:chgData name="Jenifer Prince Devaraj" userId="c3fb109c-09d1-42a6-93f4-69472d709861" providerId="ADAL" clId="{C32EC300-CDC9-4711-9836-2712C130CC94}" dt="2025-10-01T22:44:59.465" v="332" actId="1076"/>
          <ac:spMkLst>
            <pc:docMk/>
            <pc:sldMk cId="3653036203" sldId="750"/>
            <ac:spMk id="6" creationId="{FF810BDD-7535-477C-740A-E2A3CD2335AB}"/>
          </ac:spMkLst>
        </pc:spChg>
        <pc:picChg chg="mod">
          <ac:chgData name="Jenifer Prince Devaraj" userId="c3fb109c-09d1-42a6-93f4-69472d709861" providerId="ADAL" clId="{C32EC300-CDC9-4711-9836-2712C130CC94}" dt="2025-10-01T22:44:39.434" v="329" actId="1076"/>
          <ac:picMkLst>
            <pc:docMk/>
            <pc:sldMk cId="3653036203" sldId="750"/>
            <ac:picMk id="3" creationId="{A2966F84-8423-02BC-E384-232A5F376E00}"/>
          </ac:picMkLst>
        </pc:picChg>
      </pc:sldChg>
      <pc:sldChg chg="addSp delSp modSp mod">
        <pc:chgData name="Jenifer Prince Devaraj" userId="c3fb109c-09d1-42a6-93f4-69472d709861" providerId="ADAL" clId="{C32EC300-CDC9-4711-9836-2712C130CC94}" dt="2025-10-01T23:02:01.468" v="342" actId="1076"/>
        <pc:sldMkLst>
          <pc:docMk/>
          <pc:sldMk cId="2927543045" sldId="751"/>
        </pc:sldMkLst>
        <pc:picChg chg="del">
          <ac:chgData name="Jenifer Prince Devaraj" userId="c3fb109c-09d1-42a6-93f4-69472d709861" providerId="ADAL" clId="{C32EC300-CDC9-4711-9836-2712C130CC94}" dt="2025-10-01T23:01:39.060" v="333" actId="478"/>
          <ac:picMkLst>
            <pc:docMk/>
            <pc:sldMk cId="2927543045" sldId="751"/>
            <ac:picMk id="4" creationId="{F5594E43-E90A-E6F2-86E6-35255985EC6F}"/>
          </ac:picMkLst>
        </pc:picChg>
        <pc:picChg chg="add mod">
          <ac:chgData name="Jenifer Prince Devaraj" userId="c3fb109c-09d1-42a6-93f4-69472d709861" providerId="ADAL" clId="{C32EC300-CDC9-4711-9836-2712C130CC94}" dt="2025-10-01T23:02:01.468" v="342" actId="1076"/>
          <ac:picMkLst>
            <pc:docMk/>
            <pc:sldMk cId="2927543045" sldId="751"/>
            <ac:picMk id="6" creationId="{9E5133D6-0A21-4AAC-BCEC-39E10395E7B2}"/>
          </ac:picMkLst>
        </pc:picChg>
      </pc:sldChg>
      <pc:sldChg chg="delSp modSp add mod">
        <pc:chgData name="Jenifer Prince Devaraj" userId="c3fb109c-09d1-42a6-93f4-69472d709861" providerId="ADAL" clId="{C32EC300-CDC9-4711-9836-2712C130CC94}" dt="2025-10-03T07:37:05.512" v="408" actId="255"/>
        <pc:sldMkLst>
          <pc:docMk/>
          <pc:sldMk cId="3038409093" sldId="752"/>
        </pc:sldMkLst>
        <pc:spChg chg="mod">
          <ac:chgData name="Jenifer Prince Devaraj" userId="c3fb109c-09d1-42a6-93f4-69472d709861" providerId="ADAL" clId="{C32EC300-CDC9-4711-9836-2712C130CC94}" dt="2025-10-03T07:37:05.512" v="408" actId="255"/>
          <ac:spMkLst>
            <pc:docMk/>
            <pc:sldMk cId="3038409093" sldId="752"/>
            <ac:spMk id="5" creationId="{C843342A-FB8C-AE9D-6C43-A887526BF288}"/>
          </ac:spMkLst>
        </pc:spChg>
        <pc:picChg chg="del">
          <ac:chgData name="Jenifer Prince Devaraj" userId="c3fb109c-09d1-42a6-93f4-69472d709861" providerId="ADAL" clId="{C32EC300-CDC9-4711-9836-2712C130CC94}" dt="2025-10-03T07:36:46.721" v="404" actId="478"/>
          <ac:picMkLst>
            <pc:docMk/>
            <pc:sldMk cId="3038409093" sldId="752"/>
            <ac:picMk id="6" creationId="{9E5133D6-0A21-4AAC-BCEC-39E10395E7B2}"/>
          </ac:picMkLst>
        </pc:picChg>
      </pc:sldChg>
      <pc:sldChg chg="modSp del mod">
        <pc:chgData name="Jenifer Prince Devaraj" userId="c3fb109c-09d1-42a6-93f4-69472d709861" providerId="ADAL" clId="{C32EC300-CDC9-4711-9836-2712C130CC94}" dt="2025-10-03T07:18:39.928" v="360" actId="47"/>
        <pc:sldMkLst>
          <pc:docMk/>
          <pc:sldMk cId="2765676292" sldId="753"/>
        </pc:sldMkLst>
        <pc:spChg chg="mod">
          <ac:chgData name="Jenifer Prince Devaraj" userId="c3fb109c-09d1-42a6-93f4-69472d709861" providerId="ADAL" clId="{C32EC300-CDC9-4711-9836-2712C130CC94}" dt="2025-10-01T22:02:22.108" v="108" actId="1076"/>
          <ac:spMkLst>
            <pc:docMk/>
            <pc:sldMk cId="2765676292" sldId="753"/>
            <ac:spMk id="8" creationId="{764D19F7-49C7-72D1-52D8-B57BEB8AFC0F}"/>
          </ac:spMkLst>
        </pc:spChg>
        <pc:picChg chg="mod">
          <ac:chgData name="Jenifer Prince Devaraj" userId="c3fb109c-09d1-42a6-93f4-69472d709861" providerId="ADAL" clId="{C32EC300-CDC9-4711-9836-2712C130CC94}" dt="2025-10-01T22:02:19.007" v="107" actId="1076"/>
          <ac:picMkLst>
            <pc:docMk/>
            <pc:sldMk cId="2765676292" sldId="753"/>
            <ac:picMk id="6" creationId="{063F90C5-4719-4C6D-98C0-00508C745653}"/>
          </ac:picMkLst>
        </pc:picChg>
      </pc:sldChg>
      <pc:sldChg chg="add del">
        <pc:chgData name="Jenifer Prince Devaraj" userId="c3fb109c-09d1-42a6-93f4-69472d709861" providerId="ADAL" clId="{C32EC300-CDC9-4711-9836-2712C130CC94}" dt="2025-10-03T07:19:15.224" v="402" actId="47"/>
        <pc:sldMkLst>
          <pc:docMk/>
          <pc:sldMk cId="2983620753" sldId="75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93193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IN" sz="1200" dirty="0">
                <a:latin typeface="Book Antiqua" panose="02040602050305030304" pitchFamily="18" charset="0"/>
                <a:ea typeface="Cambria" panose="02040503050406030204" pitchFamily="18" charset="0"/>
              </a:rPr>
              <a:t>A junction formed between a sample of P type semiconductor and N type semiconductor is known as </a:t>
            </a:r>
            <a:r>
              <a:rPr lang="en-IN" sz="1200" b="1" dirty="0">
                <a:latin typeface="Book Antiqua" panose="02040602050305030304" pitchFamily="18" charset="0"/>
                <a:ea typeface="Cambria" panose="02040503050406030204" pitchFamily="18" charset="0"/>
              </a:rPr>
              <a:t>PN junction (or) Junction diode</a:t>
            </a:r>
            <a:r>
              <a:rPr lang="en-IN" sz="1200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IN" sz="1200" dirty="0">
                <a:latin typeface="Book Antiqua" panose="02040602050305030304" pitchFamily="18" charset="0"/>
                <a:ea typeface="Cambria" panose="02040503050406030204" pitchFamily="18" charset="0"/>
              </a:rPr>
              <a:t>It has two electrodes</a:t>
            </a:r>
          </a:p>
          <a:p>
            <a:pPr>
              <a:lnSpc>
                <a:spcPct val="150000"/>
              </a:lnSpc>
            </a:pPr>
            <a:r>
              <a:rPr lang="en-IN" sz="1200" b="1" dirty="0">
                <a:latin typeface="Book Antiqua" panose="02040602050305030304" pitchFamily="18" charset="0"/>
                <a:ea typeface="Cambria" panose="02040503050406030204" pitchFamily="18" charset="0"/>
              </a:rPr>
              <a:t>P</a:t>
            </a:r>
            <a:r>
              <a:rPr lang="en-IN" sz="1200" dirty="0">
                <a:latin typeface="Book Antiqua" panose="02040602050305030304" pitchFamily="18" charset="0"/>
                <a:ea typeface="Cambria" panose="02040503050406030204" pitchFamily="18" charset="0"/>
              </a:rPr>
              <a:t> region named as </a:t>
            </a:r>
            <a:r>
              <a:rPr lang="en-IN" sz="1200" b="1" dirty="0">
                <a:latin typeface="Book Antiqua" panose="02040602050305030304" pitchFamily="18" charset="0"/>
                <a:ea typeface="Cambria" panose="02040503050406030204" pitchFamily="18" charset="0"/>
              </a:rPr>
              <a:t>Anode</a:t>
            </a:r>
          </a:p>
          <a:p>
            <a:pPr>
              <a:lnSpc>
                <a:spcPct val="150000"/>
              </a:lnSpc>
            </a:pPr>
            <a:r>
              <a:rPr lang="en-IN" sz="1200" b="1" dirty="0">
                <a:latin typeface="Book Antiqua" panose="02040602050305030304" pitchFamily="18" charset="0"/>
                <a:ea typeface="Cambria" panose="02040503050406030204" pitchFamily="18" charset="0"/>
              </a:rPr>
              <a:t>N</a:t>
            </a:r>
            <a:r>
              <a:rPr lang="en-IN" sz="1200" dirty="0">
                <a:latin typeface="Book Antiqua" panose="02040602050305030304" pitchFamily="18" charset="0"/>
                <a:ea typeface="Cambria" panose="02040503050406030204" pitchFamily="18" charset="0"/>
              </a:rPr>
              <a:t> region Named as </a:t>
            </a:r>
            <a:r>
              <a:rPr lang="en-IN" sz="1200" b="1" dirty="0">
                <a:latin typeface="Book Antiqua" panose="02040602050305030304" pitchFamily="18" charset="0"/>
                <a:ea typeface="Cambria" panose="02040503050406030204" pitchFamily="18" charset="0"/>
              </a:rPr>
              <a:t>Cathode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0643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IN" sz="1200" dirty="0">
                <a:latin typeface="Cambria" panose="02040503050406030204" pitchFamily="18" charset="0"/>
                <a:ea typeface="Cambria" panose="02040503050406030204" pitchFamily="18" charset="0"/>
              </a:rPr>
              <a:t>When an external voltage is applied to the PN junction in such a way that it cancels the potential barrier and permits the current flow, it is called </a:t>
            </a:r>
            <a:r>
              <a:rPr lang="en-IN" sz="1200" b="1" dirty="0">
                <a:latin typeface="Cambria" panose="02040503050406030204" pitchFamily="18" charset="0"/>
                <a:ea typeface="Cambria" panose="02040503050406030204" pitchFamily="18" charset="0"/>
              </a:rPr>
              <a:t>Biasing.</a:t>
            </a:r>
          </a:p>
          <a:p>
            <a:pPr algn="just">
              <a:lnSpc>
                <a:spcPct val="150000"/>
              </a:lnSpc>
            </a:pPr>
            <a:r>
              <a:rPr lang="en-IN" sz="1200" dirty="0">
                <a:latin typeface="Cambria" panose="02040503050406030204" pitchFamily="18" charset="0"/>
                <a:ea typeface="Cambria" panose="02040503050406030204" pitchFamily="18" charset="0"/>
              </a:rPr>
              <a:t>Voltage can be applied in PN junction diode in two ways to control the width of the depletion region.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306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In Forward Bias condition, we work with drift and prevent diffusion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Hence, Depletion Region Shrinks and conductivity increases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080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IN" sz="1200" dirty="0">
                <a:latin typeface="Cambria" panose="02040503050406030204" pitchFamily="18" charset="0"/>
                <a:ea typeface="Cambria" panose="02040503050406030204" pitchFamily="18" charset="0"/>
              </a:rPr>
              <a:t>Connecting, </a:t>
            </a:r>
            <a:r>
              <a:rPr lang="en-IN" sz="1200" b="1" dirty="0">
                <a:latin typeface="Cambria" panose="02040503050406030204" pitchFamily="18" charset="0"/>
                <a:ea typeface="Cambria" panose="02040503050406030204" pitchFamily="18" charset="0"/>
              </a:rPr>
              <a:t>Positive of battery to P region </a:t>
            </a:r>
            <a:r>
              <a:rPr lang="en-IN" sz="1200" dirty="0">
                <a:latin typeface="Cambria" panose="02040503050406030204" pitchFamily="18" charset="0"/>
                <a:ea typeface="Cambria" panose="02040503050406030204" pitchFamily="18" charset="0"/>
              </a:rPr>
              <a:t>and </a:t>
            </a:r>
            <a:r>
              <a:rPr lang="en-IN" sz="1200" b="1" dirty="0">
                <a:latin typeface="Cambria" panose="02040503050406030204" pitchFamily="18" charset="0"/>
                <a:ea typeface="Cambria" panose="02040503050406030204" pitchFamily="18" charset="0"/>
              </a:rPr>
              <a:t>Negative of battery to N region</a:t>
            </a:r>
            <a:r>
              <a:rPr lang="en-IN" sz="1200" dirty="0">
                <a:latin typeface="Cambria" panose="02040503050406030204" pitchFamily="18" charset="0"/>
                <a:ea typeface="Cambria" panose="02040503050406030204" pitchFamily="18" charset="0"/>
              </a:rPr>
              <a:t> is called </a:t>
            </a:r>
            <a:r>
              <a:rPr lang="en-IN" sz="1200" b="1" dirty="0">
                <a:latin typeface="Cambria" panose="02040503050406030204" pitchFamily="18" charset="0"/>
                <a:ea typeface="Cambria" panose="02040503050406030204" pitchFamily="18" charset="0"/>
              </a:rPr>
              <a:t>Forward biasing</a:t>
            </a:r>
            <a:r>
              <a:rPr lang="en-IN" sz="12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IN" sz="1200" dirty="0">
                <a:latin typeface="Cambria" panose="02040503050406030204" pitchFamily="18" charset="0"/>
                <a:ea typeface="Cambria" panose="02040503050406030204" pitchFamily="18" charset="0"/>
              </a:rPr>
              <a:t>This establishes an </a:t>
            </a:r>
            <a:r>
              <a:rPr lang="en-IN" sz="1200" b="1" dirty="0">
                <a:latin typeface="Cambria" panose="02040503050406030204" pitchFamily="18" charset="0"/>
                <a:ea typeface="Cambria" panose="02040503050406030204" pitchFamily="18" charset="0"/>
              </a:rPr>
              <a:t>electric field opposite to potential barrier</a:t>
            </a:r>
            <a:r>
              <a:rPr lang="en-IN" sz="1200" dirty="0">
                <a:latin typeface="Cambria" panose="02040503050406030204" pitchFamily="18" charset="0"/>
                <a:ea typeface="Cambria" panose="02040503050406030204" pitchFamily="18" charset="0"/>
              </a:rPr>
              <a:t>, So the </a:t>
            </a:r>
            <a:r>
              <a:rPr lang="en-IN" sz="1200" b="1" dirty="0">
                <a:latin typeface="Cambria" panose="02040503050406030204" pitchFamily="18" charset="0"/>
                <a:ea typeface="Cambria" panose="02040503050406030204" pitchFamily="18" charset="0"/>
              </a:rPr>
              <a:t>potential barrier width decreases</a:t>
            </a:r>
            <a:r>
              <a:rPr lang="en-IN" sz="12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IN" sz="1200" b="1" dirty="0">
                <a:latin typeface="Cambria" panose="02040503050406030204" pitchFamily="18" charset="0"/>
                <a:ea typeface="Cambria" panose="02040503050406030204" pitchFamily="18" charset="0"/>
              </a:rPr>
              <a:t>0.3V for Germanium and 0.7V for Silicon</a:t>
            </a:r>
            <a:r>
              <a:rPr lang="en-IN" sz="1200" dirty="0">
                <a:latin typeface="Cambria" panose="02040503050406030204" pitchFamily="18" charset="0"/>
                <a:ea typeface="Cambria" panose="02040503050406030204" pitchFamily="18" charset="0"/>
              </a:rPr>
              <a:t>, is sufficient to eliminate</a:t>
            </a:r>
            <a:r>
              <a:rPr lang="en-IN" sz="1200" b="1" dirty="0">
                <a:latin typeface="Cambria" panose="02040503050406030204" pitchFamily="18" charset="0"/>
                <a:ea typeface="Cambria" panose="02040503050406030204" pitchFamily="18" charset="0"/>
              </a:rPr>
              <a:t> the barrier potential</a:t>
            </a:r>
            <a:r>
              <a:rPr lang="en-IN" sz="1200" dirty="0">
                <a:latin typeface="Cambria" panose="02040503050406030204" pitchFamily="18" charset="0"/>
                <a:ea typeface="Cambria" panose="02040503050406030204" pitchFamily="18" charset="0"/>
              </a:rPr>
              <a:t>, thus junction resistance becomes zero.</a:t>
            </a:r>
          </a:p>
          <a:p>
            <a:endParaRPr lang="en-IN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1075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In Reverse Bias condition, we work with diffusion and prevent drift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Hence, Depletion Region widens, and conductivity decreased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9509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IN" sz="1200" dirty="0">
                <a:latin typeface="Book Antiqua" panose="02040602050305030304" pitchFamily="18" charset="0"/>
                <a:ea typeface="Cambria" panose="02040503050406030204" pitchFamily="18" charset="0"/>
              </a:rPr>
              <a:t>Ideal diode has </a:t>
            </a:r>
            <a:r>
              <a:rPr lang="en-IN" sz="1200" b="1" dirty="0">
                <a:latin typeface="Book Antiqua" panose="02040602050305030304" pitchFamily="18" charset="0"/>
                <a:ea typeface="Cambria" panose="02040503050406030204" pitchFamily="18" charset="0"/>
              </a:rPr>
              <a:t>zero resistance </a:t>
            </a:r>
            <a:r>
              <a:rPr lang="en-IN" sz="1200" dirty="0">
                <a:latin typeface="Book Antiqua" panose="02040602050305030304" pitchFamily="18" charset="0"/>
                <a:ea typeface="Cambria" panose="02040503050406030204" pitchFamily="18" charset="0"/>
              </a:rPr>
              <a:t>in forward biased and infinite resistance in reverse biased condition.</a:t>
            </a:r>
          </a:p>
          <a:p>
            <a:pPr algn="just">
              <a:lnSpc>
                <a:spcPct val="150000"/>
              </a:lnSpc>
            </a:pPr>
            <a:r>
              <a:rPr lang="en-IN" sz="1200" dirty="0">
                <a:latin typeface="Book Antiqua" panose="02040602050305030304" pitchFamily="18" charset="0"/>
                <a:ea typeface="Cambria" panose="02040503050406030204" pitchFamily="18" charset="0"/>
              </a:rPr>
              <a:t>Diode acts as a switch.</a:t>
            </a:r>
          </a:p>
          <a:p>
            <a:endParaRPr lang="en-IN" dirty="0">
              <a:latin typeface="Book Antiqua" panose="0204060205030503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6938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A Zener diode is a type of PN junction diode that, allows current to flow not only from its anode to its cathode, but also in the reverse direction when the so-called "Zener voltage" is reached.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Zener diodes have a highly doped PN junction.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Also, normal diodes are not designed to operate in the breakdown region, but Zener diodes can reliably operate in this region.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2169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1600" b="1" dirty="0">
                <a:latin typeface="Cambria" panose="02040503050406030204" pitchFamily="18" charset="0"/>
                <a:ea typeface="Cambria" panose="02040503050406030204" pitchFamily="18" charset="0"/>
              </a:rPr>
              <a:t>Zener effect: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Zener effect is a type of electrical breakdown.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It occurs in a reverse biased PN junction diode, where many free minority carriers suddenly increases the reverse current.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Diode which exhibits Zener effect is called Zener diode.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8502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5E79A62-E96C-492A-B421-EAA0AA42E4F3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AE595-3190-477D-830B-098571FC910D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90BA968-1791-4FD0-A219-2C22ECACDE6A}" type="datetime1">
              <a:rPr lang="en-GB" smtClean="0"/>
              <a:t>03/10/2025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D12D6A9-C74D-4A0D-9979-EFA524C77620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6AC2C-180B-4EAB-BB7A-F004D310535A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0D1F644-A09A-4C08-BD9C-307F62BC9A37}" type="datetime1">
              <a:rPr lang="en-GB" smtClean="0"/>
              <a:t>03/10/2025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1B5490A-2251-4616-B972-39C7BCA75BB1}" type="datetime1">
              <a:rPr lang="en-GB" noProof="0" smtClean="0"/>
              <a:t>03/10/2025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7A1A8BA-B709-4F33-9FCA-C3AEC4E3B2CE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B0656-F76D-4330-B04C-889E13C58BCE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FBE4746-5187-4ADE-AAE3-8B6E426A22B9}" type="datetime1">
              <a:rPr lang="en-GB" smtClean="0"/>
              <a:t>03/10/2025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B148C62-49B6-405F-B75A-39E38C41FCBF}" type="datetime1">
              <a:rPr lang="en-GB" noProof="0" smtClean="0"/>
              <a:t>03/10/2025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54E09B6-DF10-4E3B-942E-E19B5929EAC4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46E04-10E7-4D3A-ADFD-B0DAE6DFC2FA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198F86E-1F3D-4940-8EAF-D5321C1AF056}" type="datetime1">
              <a:rPr lang="en-GB" smtClean="0"/>
              <a:t>03/10/2025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03793-32E7-46D1-976B-68FF03E33A7B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AD53037-4263-4784-87B6-D2AA1D4DB3E5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8FEDD-AF9A-45AE-8EE7-0ABC3C92A8EB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69F04C6-BC35-4754-AC48-6FBDEB421A9F}" type="datetime1">
              <a:rPr lang="en-GB" smtClean="0"/>
              <a:t>03/10/2025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4F8ED76-3605-4646-975E-53BDC1DFD5B1}" type="datetime1">
              <a:rPr lang="en-GB" noProof="0" smtClean="0"/>
              <a:t>03/10/2025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317949D-F86E-430F-BC89-D9C66968E634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9A25D-36A2-4268-B78B-E09C5501608D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BD5606A-8E9B-4477-9883-D8C1F5745EFF}" type="datetime1">
              <a:rPr lang="en-GB" smtClean="0"/>
              <a:t>03/10/2025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131199F-F7B5-4730-8270-80C12F62C9AB}" type="datetime1">
              <a:rPr lang="en-GB" noProof="0" smtClean="0"/>
              <a:t>03/10/2025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AAAC2D3-AA69-4EFB-BEB9-E8CD872AD9FA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9E09D-D589-4F7A-851F-3EB55813835A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CC6EF38-021A-4EB7-9C71-81230AE6D439}" type="datetime1">
              <a:rPr lang="en-GB" smtClean="0"/>
              <a:t>03/10/2025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FA7CB48-7460-4D18-AE90-698BD4BD9540}" type="datetime1">
              <a:rPr lang="en-GB" noProof="0" smtClean="0"/>
              <a:t>03/10/2025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5B7A26F-CCCC-4C8D-AC5E-733B328B9806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D0E9D-33D5-4EEF-ABC0-4F0E99237268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BD1A129-4742-4102-93F6-05F020A47473}" type="datetime1">
              <a:rPr lang="en-GB" smtClean="0"/>
              <a:t>03/10/2025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E0F3F5F-0338-454C-9DA8-AC856929CDB7}" type="datetime1">
              <a:rPr lang="en-GB" noProof="0" smtClean="0"/>
              <a:t>03/10/2025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B08B625-DC3F-4468-AA26-E5FA1C58ACC4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2CF81-6613-4B0D-AF80-0E9C0ECA5303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DEE61FD-0755-4460-8C62-FCCECF4602F4}" type="datetime1">
              <a:rPr lang="en-GB" smtClean="0"/>
              <a:t>03/10/2025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ABBAAC2-86C5-428A-9A22-FC9ADAA49EDC}" type="datetime1">
              <a:rPr lang="en-GB" noProof="0" smtClean="0"/>
              <a:t>03/10/2025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2_Active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B4397CD-CA63-499C-AEE5-E794BAB47E1E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B0280-7D6F-4C53-AA04-E928CE3F5A8A}" type="datetime1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2_Active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C4785CD-92A5-4F30-BA48-1285F1949549}" type="datetime1">
              <a:rPr lang="en-GB" smtClean="0"/>
              <a:t>03/10/2025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2_Active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3.wdp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ACDB5002</a:t>
            </a:r>
            <a:endParaRPr lang="en-GB" sz="2400" b="1" dirty="0">
              <a:latin typeface="Arial"/>
              <a:cs typeface="Arial"/>
            </a:endParaRPr>
          </a:p>
          <a:p>
            <a:r>
              <a:rPr lang="en-GB" sz="2400" b="1" dirty="0">
                <a:latin typeface="Arial"/>
                <a:cs typeface="Arial"/>
              </a:rPr>
              <a:t>Topic			: Basics of PN Junction &amp; Zener Diodes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DE4158E-9885-672C-90CE-67A854A29881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513" y="2293861"/>
            <a:ext cx="9832771" cy="50073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300" dirty="0">
                <a:latin typeface="Book Antiqua" panose="02040602050305030304" pitchFamily="18" charset="0"/>
              </a:rPr>
              <a:t>At the end of this lecture, the students can be able to understand the concepts of </a:t>
            </a:r>
          </a:p>
          <a:p>
            <a:pPr marL="715963" algn="just">
              <a:lnSpc>
                <a:spcPct val="150000"/>
              </a:lnSpc>
            </a:pPr>
            <a:r>
              <a:rPr lang="en-IN" sz="2300" dirty="0">
                <a:latin typeface="Book Antiqua" panose="02040602050305030304" pitchFamily="18" charset="0"/>
                <a:ea typeface="Cambria" panose="02040503050406030204" pitchFamily="18" charset="0"/>
              </a:rPr>
              <a:t>PN junction </a:t>
            </a:r>
          </a:p>
          <a:p>
            <a:pPr marL="715963" algn="just">
              <a:lnSpc>
                <a:spcPct val="150000"/>
              </a:lnSpc>
            </a:pPr>
            <a:r>
              <a:rPr lang="en-IN" sz="2300" dirty="0">
                <a:latin typeface="Book Antiqua" panose="02040602050305030304" pitchFamily="18" charset="0"/>
                <a:ea typeface="Cambria" panose="02040503050406030204" pitchFamily="18" charset="0"/>
              </a:rPr>
              <a:t>PN junction diode</a:t>
            </a:r>
          </a:p>
          <a:p>
            <a:pPr marL="715963" algn="just">
              <a:lnSpc>
                <a:spcPct val="150000"/>
              </a:lnSpc>
            </a:pPr>
            <a:r>
              <a:rPr lang="en-IN" sz="2300" dirty="0">
                <a:latin typeface="Book Antiqua" panose="02040602050305030304" pitchFamily="18" charset="0"/>
                <a:ea typeface="Cambria" panose="02040503050406030204" pitchFamily="18" charset="0"/>
              </a:rPr>
              <a:t>Zener Diode </a:t>
            </a:r>
          </a:p>
          <a:p>
            <a:pPr algn="just">
              <a:lnSpc>
                <a:spcPct val="150000"/>
              </a:lnSpc>
            </a:pPr>
            <a:endParaRPr lang="en-IN" sz="23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8EA7E8-01AF-47F4-3267-EB6E52169FB3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5CB98E5-E208-381B-6392-6B10F3D1D904}"/>
              </a:ext>
            </a:extLst>
          </p:cNvPr>
          <p:cNvSpPr txBox="1">
            <a:spLocks/>
          </p:cNvSpPr>
          <p:nvPr/>
        </p:nvSpPr>
        <p:spPr>
          <a:xfrm>
            <a:off x="140390" y="118555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latin typeface="+mn-lt"/>
              </a:rPr>
              <a:t>Learning Outcome: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A810CF2-CDD9-9B1C-417D-66CA6F5EA8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90" y="102923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PN junction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9853" y="2207977"/>
            <a:ext cx="10972800" cy="391703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IN" sz="2400" dirty="0">
                <a:latin typeface="Book Antiqua" panose="02040602050305030304" pitchFamily="18" charset="0"/>
                <a:ea typeface="Cambria" panose="02040503050406030204" pitchFamily="18" charset="0"/>
              </a:rPr>
              <a:t>PN junction </a:t>
            </a:r>
            <a:r>
              <a:rPr lang="en-IN" sz="2400" dirty="0">
                <a:latin typeface="Book Antiqua" panose="02040602050305030304" pitchFamily="18" charset="0"/>
                <a:ea typeface="Cambria" panose="02040503050406030204" pitchFamily="18" charset="0"/>
                <a:sym typeface="Wingdings" panose="05000000000000000000" pitchFamily="2" charset="2"/>
              </a:rPr>
              <a:t></a:t>
            </a:r>
            <a:r>
              <a:rPr lang="en-IN" sz="2400" dirty="0">
                <a:latin typeface="Book Antiqua" panose="02040602050305030304" pitchFamily="18" charset="0"/>
                <a:ea typeface="Cambria" panose="02040503050406030204" pitchFamily="18" charset="0"/>
              </a:rPr>
              <a:t> junction of P-type &amp; N-type semiconductors.</a:t>
            </a:r>
          </a:p>
          <a:p>
            <a:pPr>
              <a:lnSpc>
                <a:spcPct val="150000"/>
              </a:lnSpc>
            </a:pPr>
            <a:r>
              <a:rPr lang="en-IN" sz="2400" dirty="0">
                <a:latin typeface="Book Antiqua" panose="02040602050305030304" pitchFamily="18" charset="0"/>
                <a:ea typeface="Cambria" panose="02040503050406030204" pitchFamily="18" charset="0"/>
              </a:rPr>
              <a:t>Also called junction diode.</a:t>
            </a:r>
          </a:p>
          <a:p>
            <a:pPr>
              <a:lnSpc>
                <a:spcPct val="150000"/>
              </a:lnSpc>
            </a:pPr>
            <a:r>
              <a:rPr lang="en-IN" sz="2400" dirty="0">
                <a:latin typeface="Book Antiqua" panose="02040602050305030304" pitchFamily="18" charset="0"/>
                <a:ea typeface="Cambria" panose="02040503050406030204" pitchFamily="18" charset="0"/>
              </a:rPr>
              <a:t>Two electrodes</a:t>
            </a:r>
          </a:p>
          <a:p>
            <a:pPr marL="100965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IN" sz="2400" dirty="0">
                <a:latin typeface="Book Antiqua" panose="02040602050305030304" pitchFamily="18" charset="0"/>
                <a:ea typeface="Cambria" panose="02040503050406030204" pitchFamily="18" charset="0"/>
              </a:rPr>
              <a:t>P region → Anode</a:t>
            </a:r>
          </a:p>
          <a:p>
            <a:pPr marL="100965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IN" sz="2400" dirty="0">
                <a:latin typeface="Book Antiqua" panose="02040602050305030304" pitchFamily="18" charset="0"/>
                <a:ea typeface="Cambria" panose="02040503050406030204" pitchFamily="18" charset="0"/>
              </a:rPr>
              <a:t>N region → Cathode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ABD6D920-C9AC-DBC9-A172-3290403488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C34E9B96-1991-6182-C13E-7C4D20A03EFC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2AABAFA-6BC6-48DC-9610-6B296CFF79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4274" y="3535006"/>
            <a:ext cx="4042430" cy="1262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292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142092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PN junction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807D622-B208-C99F-1690-3342B00BC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4741FD6-93D0-15A4-8DED-4CDC78A7D703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6726EA2-1CE7-4671-A25F-0473C5A37C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952" y="2441291"/>
            <a:ext cx="6293797" cy="159750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696B13A-95E4-4BB6-8867-875FC979EB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7611" y="4200443"/>
            <a:ext cx="4826668" cy="14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902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671" y="182816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Book Antiqua" panose="02040602050305030304" pitchFamily="18" charset="0"/>
                <a:ea typeface="Cambria" panose="02040503050406030204" pitchFamily="18" charset="0"/>
              </a:rPr>
              <a:t>PN junction – Open circuited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360" y="1413362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IN" b="1" dirty="0">
                <a:latin typeface="Book Antiqua" panose="02040602050305030304" pitchFamily="18" charset="0"/>
                <a:ea typeface="Cambria" panose="02040503050406030204" pitchFamily="18" charset="0"/>
              </a:rPr>
              <a:t>When no supply is given to the  PN junction diode. </a:t>
            </a:r>
          </a:p>
          <a:p>
            <a:pPr marL="0" indent="0">
              <a:buNone/>
            </a:pPr>
            <a:endParaRPr lang="en-IN" b="1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3F93527C-02DA-3607-D4F4-84EB0DCDEA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812480" y="2680740"/>
            <a:ext cx="6991350" cy="3381375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9C3820D4-1538-4A03-BDEF-D39A6E77B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0E172E1-DA16-1780-32CF-022F5F7ED883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67324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85C96713-BFE4-00DF-33F5-4F2B3AA22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390" y="1340721"/>
            <a:ext cx="11594969" cy="1325563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</a:rPr>
              <a:t>Drift Vs Diffusion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53C7DE-7CEA-ABC9-9F8C-77DF8285D409}"/>
              </a:ext>
            </a:extLst>
          </p:cNvPr>
          <p:cNvSpPr txBox="1"/>
          <p:nvPr/>
        </p:nvSpPr>
        <p:spPr>
          <a:xfrm>
            <a:off x="1325792" y="2810976"/>
            <a:ext cx="989711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</a:rPr>
              <a:t>Drift current	</a:t>
            </a:r>
          </a:p>
          <a:p>
            <a:pPr algn="just"/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	– Conduction of current happens due to drifting of majority 	    	   charge particles.</a:t>
            </a:r>
          </a:p>
          <a:p>
            <a:pPr algn="just"/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</a:rPr>
              <a:t>Diffusion current	</a:t>
            </a:r>
          </a:p>
          <a:p>
            <a:pPr algn="just"/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	– conduction of current due to minority charge particles.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5EF74502-4792-7D37-7F8D-3B6A02A74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49B76C0-6F0A-1996-C6B5-C673BFECDC19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3926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112120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PN junction – Biasing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1040" y="2198579"/>
            <a:ext cx="10261600" cy="3917032"/>
          </a:xfrm>
        </p:spPr>
        <p:txBody>
          <a:bodyPr>
            <a:normAutofit fontScale="925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IN" sz="2600" b="1" dirty="0">
                <a:latin typeface="Book Antiqua" panose="02040602050305030304" pitchFamily="18" charset="0"/>
                <a:ea typeface="Cambria" panose="02040503050406030204" pitchFamily="18" charset="0"/>
              </a:rPr>
              <a:t>Biasing: </a:t>
            </a:r>
          </a:p>
          <a:p>
            <a:pPr algn="just">
              <a:lnSpc>
                <a:spcPct val="150000"/>
              </a:lnSpc>
            </a:pP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</a:rPr>
              <a:t>External voltage cancels barrier, allows current flow.</a:t>
            </a:r>
          </a:p>
          <a:p>
            <a:pPr algn="just">
              <a:lnSpc>
                <a:spcPct val="150000"/>
              </a:lnSpc>
            </a:pP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</a:rPr>
              <a:t>Controls depletion region width.</a:t>
            </a:r>
          </a:p>
          <a:p>
            <a:pPr algn="just">
              <a:lnSpc>
                <a:spcPct val="150000"/>
              </a:lnSpc>
            </a:pP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</a:rPr>
              <a:t>Two Types</a:t>
            </a:r>
          </a:p>
          <a:p>
            <a:pPr marL="2868613" algn="just">
              <a:lnSpc>
                <a:spcPct val="150000"/>
              </a:lnSpc>
            </a:pPr>
            <a:r>
              <a:rPr lang="en-IN" sz="2600" b="1" dirty="0">
                <a:latin typeface="Book Antiqua" panose="02040602050305030304" pitchFamily="18" charset="0"/>
                <a:ea typeface="Cambria" panose="02040503050406030204" pitchFamily="18" charset="0"/>
              </a:rPr>
              <a:t>Forward biasing.</a:t>
            </a:r>
          </a:p>
          <a:p>
            <a:pPr marL="2887663" lvl="2" algn="just">
              <a:lnSpc>
                <a:spcPct val="150000"/>
              </a:lnSpc>
            </a:pPr>
            <a:r>
              <a:rPr lang="en-IN" sz="2600" b="1" dirty="0">
                <a:latin typeface="Book Antiqua" panose="02040602050305030304" pitchFamily="18" charset="0"/>
                <a:ea typeface="Cambria" panose="02040503050406030204" pitchFamily="18" charset="0"/>
              </a:rPr>
              <a:t>Reverse Biasing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94514887-AFEF-B145-E4D0-FA4746E65C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77323985-62C4-F3F5-EC79-63456B2DD6F0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74753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5222" y="95183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PN junction – Forward biased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242ECDF-E688-9255-3AAE-75DB38FDD9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164041" y="2033686"/>
            <a:ext cx="5492422" cy="2600999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A26AED9-B2F3-9356-A054-8A6E38028DD3}"/>
              </a:ext>
            </a:extLst>
          </p:cNvPr>
          <p:cNvSpPr txBox="1"/>
          <p:nvPr/>
        </p:nvSpPr>
        <p:spPr>
          <a:xfrm>
            <a:off x="2004528" y="4679940"/>
            <a:ext cx="10464801" cy="16996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Forward bias → drift dominates, diffusion prevented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Depletion region shrinks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Conductivity increases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6E40842-8B0B-237E-EEC2-B3EF359C1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FC21DA8-997F-D19E-5805-6E2DAEF148F2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6804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77" y="99420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PN junction – Forward biased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2279" y="1968833"/>
            <a:ext cx="10598079" cy="4545478"/>
          </a:xfrm>
        </p:spPr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</a:pPr>
            <a:r>
              <a:rPr lang="en-IN" sz="2600" dirty="0">
                <a:latin typeface="Book Antiqua" panose="02040602050305030304" pitchFamily="18" charset="0"/>
                <a:ea typeface="Cambria" panose="02040503050406030204" pitchFamily="18" charset="0"/>
              </a:rPr>
              <a:t>Forward biasing = Positive (battery) → P region, Negative → N region. </a:t>
            </a:r>
          </a:p>
          <a:p>
            <a:pPr algn="just">
              <a:lnSpc>
                <a:spcPct val="150000"/>
              </a:lnSpc>
            </a:pPr>
            <a:r>
              <a:rPr lang="en-IN" sz="2600" dirty="0">
                <a:latin typeface="Book Antiqua" panose="02040602050305030304" pitchFamily="18" charset="0"/>
                <a:ea typeface="Cambria" panose="02040503050406030204" pitchFamily="18" charset="0"/>
              </a:rPr>
              <a:t>Electric field opposes barrier → barrier width decreases.</a:t>
            </a:r>
          </a:p>
          <a:p>
            <a:pPr algn="just">
              <a:lnSpc>
                <a:spcPct val="150000"/>
              </a:lnSpc>
            </a:pPr>
            <a:r>
              <a:rPr lang="en-IN" sz="2600" dirty="0">
                <a:latin typeface="Book Antiqua" panose="02040602050305030304" pitchFamily="18" charset="0"/>
                <a:ea typeface="Cambria" panose="02040503050406030204" pitchFamily="18" charset="0"/>
              </a:rPr>
              <a:t>Barrier eliminated at:</a:t>
            </a:r>
          </a:p>
          <a:p>
            <a:pPr marL="1790700" algn="just">
              <a:lnSpc>
                <a:spcPct val="150000"/>
              </a:lnSpc>
            </a:pPr>
            <a:r>
              <a:rPr lang="en-IN" sz="2600" dirty="0">
                <a:latin typeface="Book Antiqua" panose="02040602050305030304" pitchFamily="18" charset="0"/>
                <a:ea typeface="Cambria" panose="02040503050406030204" pitchFamily="18" charset="0"/>
              </a:rPr>
              <a:t>0.3V for Germanium</a:t>
            </a:r>
          </a:p>
          <a:p>
            <a:pPr marL="1790700" algn="just">
              <a:lnSpc>
                <a:spcPct val="150000"/>
              </a:lnSpc>
            </a:pPr>
            <a:r>
              <a:rPr lang="en-IN" sz="2600" dirty="0">
                <a:latin typeface="Book Antiqua" panose="02040602050305030304" pitchFamily="18" charset="0"/>
                <a:ea typeface="Cambria" panose="02040503050406030204" pitchFamily="18" charset="0"/>
              </a:rPr>
              <a:t>0.7V for Silicon</a:t>
            </a:r>
          </a:p>
          <a:p>
            <a:pPr algn="just">
              <a:lnSpc>
                <a:spcPct val="150000"/>
              </a:lnSpc>
            </a:pPr>
            <a:r>
              <a:rPr lang="en-IN" sz="2600" dirty="0">
                <a:latin typeface="Book Antiqua" panose="02040602050305030304" pitchFamily="18" charset="0"/>
                <a:ea typeface="Cambria" panose="02040503050406030204" pitchFamily="18" charset="0"/>
              </a:rPr>
              <a:t>Junction resistance → zero</a:t>
            </a:r>
            <a:endParaRPr lang="en-IN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6F6CED2E-89EA-E710-F4AD-D3AC9AE9E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248B89CC-ABDF-D016-E021-1DE16E7DAA3A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20456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90" y="76558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PN junction – reverse biased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46563F5-CCCE-BECC-36C1-2A0844E680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95451" y="1836006"/>
            <a:ext cx="5248275" cy="27813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6E23458-853A-5042-3B09-9F66B10419E1}"/>
              </a:ext>
            </a:extLst>
          </p:cNvPr>
          <p:cNvSpPr txBox="1"/>
          <p:nvPr/>
        </p:nvSpPr>
        <p:spPr>
          <a:xfrm>
            <a:off x="951009" y="4622974"/>
            <a:ext cx="10464801" cy="16996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Reverse bias → diffusion dominates, drift prevented.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Depletion region widens.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Conductivity decreases.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8810DD7-C6B9-C5F2-D35C-691570D30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BB572D3-016C-7AB3-0830-9D37B2546DEA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7279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64EA9E2C-8FC4-1822-1D1A-4B091D63FD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4E94D0F-6349-9953-7E44-5FE1333DCF92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C45637-B939-4762-8D7B-8F049DCA56E6}"/>
              </a:ext>
            </a:extLst>
          </p:cNvPr>
          <p:cNvSpPr txBox="1"/>
          <p:nvPr/>
        </p:nvSpPr>
        <p:spPr>
          <a:xfrm>
            <a:off x="1210793" y="2723496"/>
            <a:ext cx="9869213" cy="2708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A certain amount of voltage in forward bias is required to collapse the depletion region and allow current flow. This required voltage is called the activation voltage, generally ≈ 0.6V.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In reverse bias, the depletion region expands, and current cannot flow.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AC6C7B3-97B1-420D-AA80-A60B7CE5B5C7}"/>
              </a:ext>
            </a:extLst>
          </p:cNvPr>
          <p:cNvSpPr txBox="1"/>
          <p:nvPr/>
        </p:nvSpPr>
        <p:spPr>
          <a:xfrm>
            <a:off x="264861" y="1813179"/>
            <a:ext cx="4275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Diode Characteristic</a:t>
            </a:r>
          </a:p>
        </p:txBody>
      </p:sp>
    </p:spTree>
    <p:extLst>
      <p:ext uri="{BB962C8B-B14F-4D97-AF65-F5344CB8AC3E}">
        <p14:creationId xmlns:p14="http://schemas.microsoft.com/office/powerpoint/2010/main" val="18155928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A15754-7BE7-A692-5C3B-79150DF23907}"/>
              </a:ext>
            </a:extLst>
          </p:cNvPr>
          <p:cNvPicPr>
            <a:picLocks noChangeAspect="1"/>
          </p:cNvPicPr>
          <p:nvPr/>
        </p:nvPicPr>
        <p:blipFill>
          <a:blip r:embed="rId2">
            <a:biLevel thresh="75000"/>
          </a:blip>
          <a:stretch>
            <a:fillRect/>
          </a:stretch>
        </p:blipFill>
        <p:spPr>
          <a:xfrm>
            <a:off x="1613924" y="1816877"/>
            <a:ext cx="8200635" cy="4060509"/>
          </a:xfrm>
          <a:prstGeom prst="rect">
            <a:avLst/>
          </a:prstGeom>
        </p:spPr>
      </p:pic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26C78B41-7527-D051-A68B-C6F5365BFF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00F7036-B3C6-F65B-7565-B59C553E43D0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56830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6880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>
                <a:latin typeface="Cambria" panose="02040503050406030204" pitchFamily="18" charset="0"/>
                <a:ea typeface="Cambria" panose="02040503050406030204" pitchFamily="18" charset="0"/>
              </a:rPr>
              <a:t>Diode resistance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701154" y="2216081"/>
            <a:ext cx="6487921" cy="3917032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IN" sz="2600" dirty="0">
                <a:latin typeface="Book Antiqua" panose="02040602050305030304" pitchFamily="18" charset="0"/>
                <a:ea typeface="Cambria" panose="02040503050406030204" pitchFamily="18" charset="0"/>
              </a:rPr>
              <a:t>Forward bias → zero resistance.</a:t>
            </a:r>
          </a:p>
          <a:p>
            <a:pPr algn="just">
              <a:lnSpc>
                <a:spcPct val="150000"/>
              </a:lnSpc>
            </a:pPr>
            <a:r>
              <a:rPr lang="en-IN" sz="2600" dirty="0">
                <a:latin typeface="Book Antiqua" panose="02040602050305030304" pitchFamily="18" charset="0"/>
                <a:ea typeface="Cambria" panose="02040503050406030204" pitchFamily="18" charset="0"/>
              </a:rPr>
              <a:t>Reverse bias → infinite resistance.</a:t>
            </a:r>
          </a:p>
          <a:p>
            <a:pPr algn="just">
              <a:lnSpc>
                <a:spcPct val="150000"/>
              </a:lnSpc>
            </a:pPr>
            <a:r>
              <a:rPr lang="en-IN" sz="2600" dirty="0">
                <a:latin typeface="Book Antiqua" panose="02040602050305030304" pitchFamily="18" charset="0"/>
                <a:ea typeface="Cambria" panose="02040503050406030204" pitchFamily="18" charset="0"/>
              </a:rPr>
              <a:t>Diode acts as a switch</a:t>
            </a:r>
            <a:endParaRPr lang="en-IN" dirty="0">
              <a:latin typeface="Book Antiqua" panose="0204060205030503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/>
          </a:p>
        </p:txBody>
      </p:sp>
      <p:pic>
        <p:nvPicPr>
          <p:cNvPr id="30" name="Picture 29"/>
          <p:cNvPicPr>
            <a:picLocks noChangeAspect="1"/>
          </p:cNvPicPr>
          <p:nvPr/>
        </p:nvPicPr>
        <p:blipFill>
          <a:blip r:embed="rId3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1898" y="2436799"/>
            <a:ext cx="4322664" cy="2773482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92EF7B2-6E38-BEB6-345A-1779C66A1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4044C57-A526-ADD5-6347-0251C33E3044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69761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142092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PN junction diode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651000" y="2506912"/>
            <a:ext cx="10972800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IN" sz="2400" b="1" dirty="0">
                <a:latin typeface="Cambria" panose="02040503050406030204" pitchFamily="18" charset="0"/>
                <a:ea typeface="Cambria" panose="02040503050406030204" pitchFamily="18" charset="0"/>
              </a:rPr>
              <a:t>Applications:</a:t>
            </a:r>
          </a:p>
          <a:p>
            <a:pPr>
              <a:lnSpc>
                <a:spcPct val="150000"/>
              </a:lnSpc>
            </a:pPr>
            <a:r>
              <a:rPr lang="en-IN" sz="2400" dirty="0">
                <a:latin typeface="Cambria" panose="02040503050406030204" pitchFamily="18" charset="0"/>
                <a:ea typeface="Cambria" panose="02040503050406030204" pitchFamily="18" charset="0"/>
              </a:rPr>
              <a:t>Used as switch</a:t>
            </a:r>
          </a:p>
          <a:p>
            <a:pPr>
              <a:lnSpc>
                <a:spcPct val="150000"/>
              </a:lnSpc>
            </a:pPr>
            <a:r>
              <a:rPr lang="en-IN" sz="2400" dirty="0">
                <a:latin typeface="Cambria" panose="02040503050406030204" pitchFamily="18" charset="0"/>
                <a:ea typeface="Cambria" panose="02040503050406030204" pitchFamily="18" charset="0"/>
              </a:rPr>
              <a:t>Used as rectifier</a:t>
            </a:r>
          </a:p>
          <a:p>
            <a:pPr>
              <a:lnSpc>
                <a:spcPct val="150000"/>
              </a:lnSpc>
            </a:pPr>
            <a:r>
              <a:rPr lang="en-IN" sz="2400" dirty="0">
                <a:latin typeface="Cambria" panose="02040503050406030204" pitchFamily="18" charset="0"/>
                <a:ea typeface="Cambria" panose="02040503050406030204" pitchFamily="18" charset="0"/>
              </a:rPr>
              <a:t>Detector in RF circuits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E6538EA-3DC4-B549-9995-9536D6816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DFFD817-3F1C-22B9-22B1-701A040EF043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0657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5F5EFEF-B18D-F282-73BB-4E622B84E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D2CA652-B4C7-A8E2-6C92-ED22E617D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543" y="81157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Zener diode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5260F6A1-79B2-21F0-5CE5-934C31FA6D03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1C29406-F763-4516-8CE8-F797BB39A196}"/>
              </a:ext>
            </a:extLst>
          </p:cNvPr>
          <p:cNvSpPr txBox="1"/>
          <p:nvPr/>
        </p:nvSpPr>
        <p:spPr>
          <a:xfrm>
            <a:off x="1633308" y="3453569"/>
            <a:ext cx="7826003" cy="22536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Current flows forward &amp; reverse (at Zener voltage).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Highly doped PN junction.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Operates reliably in breakdown region.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Normal diodes → not for breakdown region</a:t>
            </a:r>
            <a:endParaRPr lang="en-GB" sz="2400" dirty="0">
              <a:latin typeface="Book Antiqua" panose="02040602050305030304" pitchFamily="18" charset="0"/>
            </a:endParaRPr>
          </a:p>
        </p:txBody>
      </p:sp>
      <p:pic>
        <p:nvPicPr>
          <p:cNvPr id="7" name="Picture 4" descr="Image result for zener diode symbol">
            <a:extLst>
              <a:ext uri="{FF2B5EF4-FFF2-40B4-BE49-F238E27FC236}">
                <a16:creationId xmlns:a16="http://schemas.microsoft.com/office/drawing/2014/main" id="{9E39CD81-0F47-4400-8F9B-218FB47557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4427" y="1777571"/>
            <a:ext cx="3873549" cy="141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80459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F810BDD-7535-477C-740A-E2A3CD2335AB}"/>
              </a:ext>
            </a:extLst>
          </p:cNvPr>
          <p:cNvSpPr txBox="1"/>
          <p:nvPr/>
        </p:nvSpPr>
        <p:spPr>
          <a:xfrm>
            <a:off x="269456" y="1715117"/>
            <a:ext cx="11467123" cy="3717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Zener effect:</a:t>
            </a:r>
          </a:p>
          <a:p>
            <a:pPr algn="just">
              <a:lnSpc>
                <a:spcPct val="150000"/>
              </a:lnSpc>
            </a:pPr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1438275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Zener effect → electrical breakdown.</a:t>
            </a:r>
          </a:p>
          <a:p>
            <a:pPr marL="1438275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Occurs in reverse biased PN junction.</a:t>
            </a:r>
          </a:p>
          <a:p>
            <a:pPr marL="1438275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Sudden increase of minority carriers → reverse current rises.</a:t>
            </a:r>
          </a:p>
          <a:p>
            <a:pPr marL="1438275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Diode showing Zener effect → Zener diode.</a:t>
            </a:r>
          </a:p>
        </p:txBody>
      </p:sp>
      <p:pic>
        <p:nvPicPr>
          <p:cNvPr id="3" name="Picture 4" descr="Image result for zener diode symbol">
            <a:extLst>
              <a:ext uri="{FF2B5EF4-FFF2-40B4-BE49-F238E27FC236}">
                <a16:creationId xmlns:a16="http://schemas.microsoft.com/office/drawing/2014/main" id="{A2966F84-8423-02BC-E384-232A5F376E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0753" y="2016184"/>
            <a:ext cx="3873549" cy="141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C8AD3CA9-CDED-83ED-40C3-67BFF44764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71F6024B-73C7-CA35-0609-285627B1478D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30362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E9907D3E-8CAB-D92F-1D29-164CFF873C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FDC95DB-D3DF-2CE3-E13E-BDE89493467E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843342A-FB8C-AE9D-6C43-A887526BF2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0455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VI Characteristics of Zener diode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E5133D6-0A21-4AAC-BCEC-39E10395E7B2}"/>
              </a:ext>
            </a:extLst>
          </p:cNvPr>
          <p:cNvPicPr>
            <a:picLocks noChangeAspect="1"/>
          </p:cNvPicPr>
          <p:nvPr/>
        </p:nvPicPr>
        <p:blipFill>
          <a:blip r:embed="rId2">
            <a:biLevel thresh="75000"/>
          </a:blip>
          <a:stretch>
            <a:fillRect/>
          </a:stretch>
        </p:blipFill>
        <p:spPr>
          <a:xfrm>
            <a:off x="2425949" y="2159594"/>
            <a:ext cx="6604540" cy="3945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5430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E9907D3E-8CAB-D92F-1D29-164CFF873C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FDC95DB-D3DF-2CE3-E13E-BDE89493467E}"/>
              </a:ext>
            </a:extLst>
          </p:cNvPr>
          <p:cNvSpPr txBox="1">
            <a:spLocks/>
          </p:cNvSpPr>
          <p:nvPr/>
        </p:nvSpPr>
        <p:spPr>
          <a:xfrm>
            <a:off x="2938005" y="1888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PN Junction &amp; Zener Diodes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843342A-FB8C-AE9D-6C43-A887526BF2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44" y="2700925"/>
            <a:ext cx="11594969" cy="1325563"/>
          </a:xfrm>
        </p:spPr>
        <p:txBody>
          <a:bodyPr>
            <a:normAutofit fontScale="90000"/>
          </a:bodyPr>
          <a:lstStyle/>
          <a:p>
            <a:pPr algn="l"/>
            <a:r>
              <a:rPr lang="en-IN" sz="4000" b="1" dirty="0">
                <a:latin typeface="Cambria" panose="02040503050406030204" pitchFamily="18" charset="0"/>
                <a:ea typeface="Cambria" panose="02040503050406030204" pitchFamily="18" charset="0"/>
              </a:rPr>
              <a:t>References</a:t>
            </a:r>
            <a:br>
              <a:rPr lang="en-IN" sz="40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dirty="0"/>
              <a:t>[1] P. Horowitz and W. Hill, The Art of Electronics, 3rd ed. Cambridge, UK: Cambridge University Press, 2015.</a:t>
            </a:r>
            <a:br>
              <a:rPr lang="en-GB" sz="2200" dirty="0"/>
            </a:br>
            <a:r>
              <a:rPr lang="en-GB" sz="2200" dirty="0"/>
              <a:t>[2] "PN Junction Diode and its Biasing Characteristics," Electronics Tutorials, [Online]. Available: https://www.electronics-tutorials.ws/diode/diode_6.html.</a:t>
            </a:r>
            <a:endParaRPr lang="en-IN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84090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5034154" y="332944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61025911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1750</TotalTime>
  <Words>1073</Words>
  <Application>Microsoft Office PowerPoint</Application>
  <PresentationFormat>Widescreen</PresentationFormat>
  <Paragraphs>172</Paragraphs>
  <Slides>19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19</vt:i4>
      </vt:variant>
    </vt:vector>
  </HeadingPairs>
  <TitlesOfParts>
    <vt:vector size="45" baseType="lpstr">
      <vt:lpstr>Arial</vt:lpstr>
      <vt:lpstr>Book Antiqua</vt:lpstr>
      <vt:lpstr>Calibri</vt:lpstr>
      <vt:lpstr>Calibri Light</vt:lpstr>
      <vt:lpstr>Cambria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PN junction</vt:lpstr>
      <vt:lpstr>PN junction</vt:lpstr>
      <vt:lpstr>PN junction – Open circuited</vt:lpstr>
      <vt:lpstr>Drift Vs Diffusion </vt:lpstr>
      <vt:lpstr>PN junction – Biasing</vt:lpstr>
      <vt:lpstr>PN junction – Forward biased</vt:lpstr>
      <vt:lpstr>PN junction – Forward biased</vt:lpstr>
      <vt:lpstr>PN junction – reverse biased</vt:lpstr>
      <vt:lpstr>PowerPoint Presentation</vt:lpstr>
      <vt:lpstr>PowerPoint Presentation</vt:lpstr>
      <vt:lpstr>Diode resistance</vt:lpstr>
      <vt:lpstr>PN junction diode</vt:lpstr>
      <vt:lpstr>Zener diode</vt:lpstr>
      <vt:lpstr>PowerPoint Presentation</vt:lpstr>
      <vt:lpstr>VI Characteristics of Zener diode</vt:lpstr>
      <vt:lpstr>References [1] P. Horowitz and W. Hill, The Art of Electronics, 3rd ed. Cambridge, UK: Cambridge University Press, 2015. [2] "PN Junction Diode and its Biasing Characteristics," Electronics Tutorials, [Online]. Available: https://www.electronics-tutorials.ws/diode/diode_6.html.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5</cp:revision>
  <dcterms:created xsi:type="dcterms:W3CDTF">2021-03-09T15:35:42Z</dcterms:created>
  <dcterms:modified xsi:type="dcterms:W3CDTF">2025-10-03T07:37:07Z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