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979938-0E48-424D-BBB6-64C1534D3847}" v="15" dt="2020-10-26T05:19:24.212"/>
    <p1510:client id="{3862F900-8449-92F5-E704-EC8AAAC7FE40}" v="307" dt="2020-10-31T17:53:04.961"/>
    <p1510:client id="{646CB2B4-2909-4A58-8C7D-027A8BCD32A0}" v="40" dt="2020-10-18T17:29:01.735"/>
    <p1510:client id="{80C61A28-4150-7CF7-AA0E-13552D9B3CAD}" v="242" dt="2020-10-31T20:45:39.521"/>
    <p1510:client id="{92F2C712-D3BB-4581-A7C6-FE66FD58FE8E}" v="192" dt="2020-10-04T14:29:27.884"/>
    <p1510:client id="{973D0243-1B5D-4E41-B298-2DF36BEDB76D}" v="1062" dt="2020-10-14T14:43:40.506"/>
    <p1510:client id="{A44EBF0C-9419-9909-0868-BDA270725757}" v="3" dt="2020-10-31T21:04:02.380"/>
    <p1510:client id="{AC2AED19-65FA-48DB-BC79-89F588F97666}" v="405" dt="2020-10-28T13:45:33.623"/>
    <p1510:client id="{B60D8EF9-BCDB-7339-4A87-D898FC5709E4}" v="785" dt="2020-10-06T12:55:01.8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023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416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9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262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598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449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993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015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390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976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075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1605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0" r:id="rId6"/>
    <p:sldLayoutId id="2147483756" r:id="rId7"/>
    <p:sldLayoutId id="2147483757" r:id="rId8"/>
    <p:sldLayoutId id="2147483758" r:id="rId9"/>
    <p:sldLayoutId id="2147483759" r:id="rId10"/>
    <p:sldLayoutId id="21474837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://www.pngall.com/presentation-png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D31753-6680-4E7A-BCA2-419241894E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-208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6454" y="196023"/>
            <a:ext cx="9877246" cy="4546878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The Power of </a:t>
            </a:r>
            <a:r>
              <a:rPr lang="en-GB" sz="2800" err="1">
                <a:solidFill>
                  <a:srgbClr val="FFFFFF"/>
                </a:solidFill>
              </a:rPr>
              <a:t>powerpoint</a:t>
            </a:r>
            <a:r>
              <a:rPr lang="en-GB" sz="2800">
                <a:solidFill>
                  <a:srgbClr val="FFFFFF"/>
                </a:solidFill>
              </a:rPr>
              <a:t> for ACADEMIC presentationS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12349FF-7742-42ED-ADF3-238B5DDD1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85332" y="721558"/>
            <a:ext cx="3411814" cy="52639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Richard Randall UWTSD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9A5E81A6-2427-4697-8F6A-81A88D783677}"/>
              </a:ext>
            </a:extLst>
          </p:cNvPr>
          <p:cNvSpPr/>
          <p:nvPr/>
        </p:nvSpPr>
        <p:spPr>
          <a:xfrm>
            <a:off x="214363" y="1043758"/>
            <a:ext cx="3543799" cy="19961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b="1" u="sng">
                <a:solidFill>
                  <a:schemeClr val="bg1"/>
                </a:solidFill>
                <a:latin typeface="Calisto MT"/>
              </a:rPr>
              <a:t>Introduction</a:t>
            </a:r>
            <a:endParaRPr lang="en-US"/>
          </a:p>
          <a:p>
            <a:endParaRPr lang="en-GB" b="1" u="sng">
              <a:solidFill>
                <a:schemeClr val="bg1"/>
              </a:solidFill>
              <a:latin typeface="Calisto MT"/>
            </a:endParaRPr>
          </a:p>
          <a:p>
            <a:r>
              <a:rPr lang="en-GB" sz="1100">
                <a:solidFill>
                  <a:schemeClr val="tx1"/>
                </a:solidFill>
                <a:latin typeface="Calisto MT"/>
              </a:rPr>
              <a:t>The learning outcome of this poster regarding PowerPoint:</a:t>
            </a:r>
            <a:endParaRPr lang="en-GB">
              <a:solidFill>
                <a:schemeClr val="tx1"/>
              </a:solidFill>
              <a:latin typeface="Calisto MT"/>
            </a:endParaRPr>
          </a:p>
          <a:p>
            <a:endParaRPr lang="en-GB" sz="1100">
              <a:solidFill>
                <a:schemeClr val="tx1"/>
              </a:solidFill>
              <a:latin typeface="Calisto MT"/>
            </a:endParaRPr>
          </a:p>
          <a:p>
            <a:pPr marL="228600" indent="-228600">
              <a:buAutoNum type="arabicPeriod"/>
            </a:pPr>
            <a:r>
              <a:rPr lang="en-GB" sz="1100">
                <a:solidFill>
                  <a:schemeClr val="tx1"/>
                </a:solidFill>
                <a:latin typeface="Calisto MT"/>
              </a:rPr>
              <a:t>What is PowerPoint ? </a:t>
            </a:r>
            <a:endParaRPr lang="en-GB">
              <a:solidFill>
                <a:schemeClr val="tx1"/>
              </a:solidFill>
              <a:latin typeface="Calisto MT"/>
            </a:endParaRPr>
          </a:p>
          <a:p>
            <a:pPr marL="228600" indent="-228600">
              <a:buAutoNum type="arabicPeriod"/>
            </a:pPr>
            <a:r>
              <a:rPr lang="en-GB" sz="1100">
                <a:solidFill>
                  <a:schemeClr val="tx1"/>
                </a:solidFill>
                <a:latin typeface="Calisto MT"/>
              </a:rPr>
              <a:t>Outline the reasons to use PowerPoint while doing a presentation and the ways in which you can improve your presentations.</a:t>
            </a:r>
            <a:endParaRPr lang="en-GB">
              <a:solidFill>
                <a:schemeClr val="tx1"/>
              </a:solidFill>
            </a:endParaRPr>
          </a:p>
          <a:p>
            <a:pPr marL="228600" indent="-228600">
              <a:buAutoNum type="arabicPeriod"/>
            </a:pPr>
            <a:r>
              <a:rPr lang="en-GB" sz="1200">
                <a:solidFill>
                  <a:schemeClr val="tx1"/>
                </a:solidFill>
                <a:latin typeface="Calisto MT"/>
              </a:rPr>
              <a:t>What methods to use.</a:t>
            </a:r>
          </a:p>
          <a:p>
            <a:pPr marL="228600" indent="-228600">
              <a:buAutoNum type="arabicPeriod"/>
            </a:pPr>
            <a:endParaRPr lang="en-GB" sz="1200">
              <a:solidFill>
                <a:schemeClr val="tx1"/>
              </a:solidFill>
              <a:latin typeface="Calisto MT"/>
            </a:endParaRPr>
          </a:p>
          <a:p>
            <a:pPr marL="228600" indent="-228600">
              <a:buAutoNum type="arabicPeriod"/>
            </a:pPr>
            <a:endParaRPr lang="en-GB" sz="1200">
              <a:solidFill>
                <a:schemeClr val="tx1"/>
              </a:solidFill>
              <a:latin typeface="Calisto MT"/>
            </a:endParaRPr>
          </a:p>
          <a:p>
            <a:endParaRPr lang="en-GB" sz="1200">
              <a:solidFill>
                <a:schemeClr val="tx1"/>
              </a:solidFill>
              <a:latin typeface="Calisto MT"/>
            </a:endParaRPr>
          </a:p>
          <a:p>
            <a:endParaRPr lang="en-GB" sz="1200">
              <a:solidFill>
                <a:schemeClr val="tx1"/>
              </a:solidFill>
              <a:latin typeface="Calisto MT"/>
            </a:endParaRP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3A645D0D-453C-4327-984B-000FE1C41209}"/>
              </a:ext>
            </a:extLst>
          </p:cNvPr>
          <p:cNvSpPr/>
          <p:nvPr/>
        </p:nvSpPr>
        <p:spPr>
          <a:xfrm>
            <a:off x="4223039" y="910281"/>
            <a:ext cx="3524848" cy="2458526"/>
          </a:xfrm>
          <a:prstGeom prst="wedgeRoundRect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b="1"/>
              <a:t> </a:t>
            </a:r>
            <a:r>
              <a:rPr lang="en-GB" b="1" u="sng"/>
              <a:t>Method </a:t>
            </a:r>
          </a:p>
          <a:p>
            <a:r>
              <a:rPr lang="en-GB" sz="1100">
                <a:solidFill>
                  <a:schemeClr val="tx1"/>
                </a:solidFill>
              </a:rPr>
              <a:t>By using the insert button you can access a huge range of images and graphics. You can really evoke emotions by incorporating graphic imaging. </a:t>
            </a:r>
            <a:br>
              <a:rPr lang="en-GB" sz="1100"/>
            </a:br>
            <a:r>
              <a:rPr lang="en-GB" sz="1100">
                <a:solidFill>
                  <a:schemeClr val="tx1"/>
                </a:solidFill>
              </a:rPr>
              <a:t>Through </a:t>
            </a:r>
            <a:r>
              <a:rPr lang="en-GB" sz="1100" err="1">
                <a:solidFill>
                  <a:schemeClr val="tx1"/>
                </a:solidFill>
              </a:rPr>
              <a:t>clipport</a:t>
            </a:r>
            <a:r>
              <a:rPr lang="en-GB" sz="1100">
                <a:solidFill>
                  <a:schemeClr val="tx1"/>
                </a:solidFill>
              </a:rPr>
              <a:t> there are literally 1000s of pictures. You can move, size and stretch your pictures as you please and create an eye-catching slide. Correcting sharpness, brightness and contrast will also add an edge to your presentation. (Lowe.D, 2013)</a:t>
            </a:r>
          </a:p>
          <a:p>
            <a:r>
              <a:rPr lang="en-GB" sz="1100">
                <a:solidFill>
                  <a:schemeClr val="tx1"/>
                </a:solidFill>
              </a:rPr>
              <a:t>Sound and videos can also be used to really engage people or to readjust and refocus before moving onto the next slide or introducing a new one.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02CD95-1939-4DB5-A4E5-703416F9A882}"/>
              </a:ext>
            </a:extLst>
          </p:cNvPr>
          <p:cNvSpPr txBox="1"/>
          <p:nvPr/>
        </p:nvSpPr>
        <p:spPr>
          <a:xfrm>
            <a:off x="4173268" y="2924979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88F8AC2-55BF-4BA2-BF34-CDEEA50B45DE}"/>
              </a:ext>
            </a:extLst>
          </p:cNvPr>
          <p:cNvSpPr txBox="1"/>
          <p:nvPr/>
        </p:nvSpPr>
        <p:spPr>
          <a:xfrm>
            <a:off x="9670210" y="1251160"/>
            <a:ext cx="2426899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F0BE7AF-8299-4659-84CB-8C55FD61D757}"/>
              </a:ext>
            </a:extLst>
          </p:cNvPr>
          <p:cNvSpPr/>
          <p:nvPr/>
        </p:nvSpPr>
        <p:spPr>
          <a:xfrm>
            <a:off x="8337279" y="3468909"/>
            <a:ext cx="3679277" cy="260927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b="1" u="sng"/>
              <a:t>Conclusion</a:t>
            </a:r>
            <a:endParaRPr lang="en-GB"/>
          </a:p>
          <a:p>
            <a:pPr algn="ctr"/>
            <a:endParaRPr lang="en-GB" b="1" u="sng">
              <a:solidFill>
                <a:srgbClr val="FFFFFF"/>
              </a:solidFill>
            </a:endParaRPr>
          </a:p>
          <a:p>
            <a:r>
              <a:rPr lang="en-GB" sz="1100">
                <a:solidFill>
                  <a:schemeClr val="tx1"/>
                </a:solidFill>
              </a:rPr>
              <a:t>Like anything in life, practice makes perfect. PowerPoint is no different, the more you use it the better you will become. Creating slides and inserting art and graphics is a fun and engaging way to present.</a:t>
            </a:r>
            <a:br>
              <a:rPr lang="en-GB" sz="1100"/>
            </a:br>
            <a:r>
              <a:rPr lang="en-GB" sz="1100">
                <a:solidFill>
                  <a:schemeClr val="tx1"/>
                </a:solidFill>
              </a:rPr>
              <a:t>Play around with all the aspects that are available to you.</a:t>
            </a:r>
          </a:p>
          <a:p>
            <a:r>
              <a:rPr lang="en-GB" sz="1100">
                <a:solidFill>
                  <a:schemeClr val="tx1"/>
                </a:solidFill>
              </a:rPr>
              <a:t>To finalize we have learned that.</a:t>
            </a:r>
          </a:p>
          <a:p>
            <a:r>
              <a:rPr lang="en-GB" sz="1100">
                <a:solidFill>
                  <a:schemeClr val="tx1"/>
                </a:solidFill>
              </a:rPr>
              <a:t>We have learned why PowerPoint is a great tool and why it is great way to give a presentation and how to capture the audience's attention. Also the different techniques you can implement such as sound, graphics and text.</a:t>
            </a:r>
          </a:p>
        </p:txBody>
      </p:sp>
      <p:pic>
        <p:nvPicPr>
          <p:cNvPr id="18" name="Picture 18" descr="Icon&#10;&#10;Description automatically generated">
            <a:extLst>
              <a:ext uri="{FF2B5EF4-FFF2-40B4-BE49-F238E27FC236}">
                <a16:creationId xmlns:a16="http://schemas.microsoft.com/office/drawing/2014/main" id="{CC1A0C90-73C4-4BA5-8A3E-18020F2739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20320" y="3770394"/>
            <a:ext cx="2254370" cy="222993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3EA78A6-FD3B-40C1-BE4A-EA14BEEF6D32}"/>
              </a:ext>
            </a:extLst>
          </p:cNvPr>
          <p:cNvSpPr txBox="1"/>
          <p:nvPr/>
        </p:nvSpPr>
        <p:spPr>
          <a:xfrm>
            <a:off x="4759036" y="5719618"/>
            <a:ext cx="2743200" cy="213591"/>
          </a:xfrm>
          <a:prstGeom prst="rect">
            <a:avLst/>
          </a:prstGeom>
        </p:spPr>
        <p:txBody>
          <a:bodyPr lIns="91440" tIns="45720" rIns="91440" bIns="45720" anchor="t">
            <a:normAutofit fontScale="55000" lnSpcReduction="20000"/>
          </a:bodyPr>
          <a:lstStyle/>
          <a:p>
            <a:endParaRPr lang="en-US"/>
          </a:p>
        </p:txBody>
      </p:sp>
      <p:pic>
        <p:nvPicPr>
          <p:cNvPr id="22" name="Picture 22" descr="Graphical user interface&#10;&#10;Description automatically generated">
            <a:extLst>
              <a:ext uri="{FF2B5EF4-FFF2-40B4-BE49-F238E27FC236}">
                <a16:creationId xmlns:a16="http://schemas.microsoft.com/office/drawing/2014/main" id="{BE4AFEC0-08F2-4818-8C6E-261095CABB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649855" y="1256381"/>
            <a:ext cx="2743199" cy="205923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42B4A3F-0FD3-48FE-9304-D9F37B49A17D}"/>
              </a:ext>
            </a:extLst>
          </p:cNvPr>
          <p:cNvSpPr txBox="1"/>
          <p:nvPr/>
        </p:nvSpPr>
        <p:spPr>
          <a:xfrm>
            <a:off x="4412673" y="4390015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3B045D-9D90-4996-813D-04FFB5C84AE1}"/>
              </a:ext>
            </a:extLst>
          </p:cNvPr>
          <p:cNvSpPr/>
          <p:nvPr/>
        </p:nvSpPr>
        <p:spPr>
          <a:xfrm>
            <a:off x="125955" y="3130927"/>
            <a:ext cx="3979694" cy="294169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b="1" u="sng">
                <a:ea typeface="+mn-lt"/>
                <a:cs typeface="+mn-lt"/>
              </a:rPr>
              <a:t>What is </a:t>
            </a:r>
            <a:r>
              <a:rPr lang="en-GB" b="1" u="sng" err="1">
                <a:ea typeface="+mn-lt"/>
                <a:cs typeface="+mn-lt"/>
              </a:rPr>
              <a:t>Powerpoint</a:t>
            </a:r>
            <a:r>
              <a:rPr lang="en-GB" b="1" u="sng">
                <a:ea typeface="+mn-lt"/>
                <a:cs typeface="+mn-lt"/>
              </a:rPr>
              <a:t> and why Use?</a:t>
            </a:r>
          </a:p>
          <a:p>
            <a:pPr algn="ctr"/>
            <a:endParaRPr lang="en-GB" b="1" u="sng">
              <a:ea typeface="+mn-lt"/>
              <a:cs typeface="+mn-lt"/>
            </a:endParaRPr>
          </a:p>
          <a:p>
            <a:pPr algn="ctr">
              <a:spcBef>
                <a:spcPct val="0"/>
              </a:spcBef>
            </a:pPr>
            <a:r>
              <a:rPr lang="en-GB" sz="1100">
                <a:solidFill>
                  <a:schemeClr val="tx1"/>
                </a:solidFill>
                <a:ea typeface="+mn-lt"/>
                <a:cs typeface="+mn-lt"/>
              </a:rPr>
              <a:t>"PowerPoint is a presentation program. […] It's designed to work with a projector  to display presentations that will bedazzle your audience members and instantly sway them to your point of view"(Lowe,2013,p10)</a:t>
            </a:r>
          </a:p>
          <a:p>
            <a:pPr algn="ctr">
              <a:spcBef>
                <a:spcPct val="0"/>
              </a:spcBef>
            </a:pPr>
            <a:endParaRPr lang="en-GB" sz="110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1100">
                <a:solidFill>
                  <a:schemeClr val="tx1"/>
                </a:solidFill>
                <a:ea typeface="+mn-lt"/>
                <a:cs typeface="+mn-lt"/>
              </a:rPr>
              <a:t>PowerPoint is a great tool to engage an audience by telling a story with your presentation through the slide show. </a:t>
            </a:r>
            <a:endParaRPr lang="en-US" sz="110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1100">
                <a:solidFill>
                  <a:schemeClr val="tx1"/>
                </a:solidFill>
                <a:ea typeface="+mn-lt"/>
                <a:cs typeface="+mn-lt"/>
              </a:rPr>
              <a:t>Most people lose focus within 10 minutes of a presentation but by producing a fresh new slide with thought provoking graphics you can pull the audiences focus back to your presentation</a:t>
            </a:r>
            <a:br>
              <a:rPr lang="en-GB" sz="1100">
                <a:ea typeface="+mn-lt"/>
                <a:cs typeface="+mn-lt"/>
              </a:rPr>
            </a:br>
            <a:r>
              <a:rPr lang="en-GB" sz="1100">
                <a:solidFill>
                  <a:schemeClr val="tx1"/>
                </a:solidFill>
                <a:ea typeface="+mn-lt"/>
                <a:cs typeface="+mn-lt"/>
              </a:rPr>
              <a:t>It's a great way to express enthusiasm and passion about a certain topic, your PowerPoint slides can support the point that you are trying to get across to your audience.</a:t>
            </a:r>
            <a:r>
              <a:rPr lang="en-GB" sz="1100"/>
              <a:t> </a:t>
            </a:r>
            <a:endParaRPr lang="en-GB" sz="1100">
              <a:solidFill>
                <a:srgbClr val="000000"/>
              </a:solidFill>
            </a:endParaRP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52468579-BD5B-4E56-A616-456A83C94216}"/>
              </a:ext>
            </a:extLst>
          </p:cNvPr>
          <p:cNvSpPr/>
          <p:nvPr/>
        </p:nvSpPr>
        <p:spPr>
          <a:xfrm>
            <a:off x="6220773" y="3252888"/>
            <a:ext cx="2119891" cy="2024923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>
                <a:solidFill>
                  <a:srgbClr val="0070C0"/>
                </a:solidFill>
              </a:rPr>
              <a:t>Did you know? More than 500 million people use PowerPoint!!!</a:t>
            </a:r>
            <a:br>
              <a:rPr lang="en-GB" sz="1400">
                <a:solidFill>
                  <a:srgbClr val="0070C0"/>
                </a:solidFill>
              </a:rPr>
            </a:br>
            <a:r>
              <a:rPr lang="en-GB" sz="1400">
                <a:solidFill>
                  <a:srgbClr val="0070C0"/>
                </a:solidFill>
              </a:rPr>
              <a:t>(SlideLizard.com,2020)</a:t>
            </a:r>
          </a:p>
        </p:txBody>
      </p:sp>
    </p:spTree>
    <p:extLst>
      <p:ext uri="{BB962C8B-B14F-4D97-AF65-F5344CB8AC3E}">
        <p14:creationId xmlns:p14="http://schemas.microsoft.com/office/powerpoint/2010/main" val="29759702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FB4E1-20D2-4943-9196-55AFF17E3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054410"/>
            <a:ext cx="10691265" cy="43217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 u="sng"/>
              <a:t>Refererences</a:t>
            </a:r>
          </a:p>
          <a:p>
            <a:pPr marL="0" indent="0">
              <a:buNone/>
            </a:pPr>
            <a:endParaRPr lang="en-GB" b="1" u="sng"/>
          </a:p>
          <a:p>
            <a:pPr marL="0" indent="0">
              <a:buNone/>
            </a:pPr>
            <a:r>
              <a:rPr lang="en-GB" sz="1600">
                <a:latin typeface="Bodoni MT"/>
              </a:rPr>
              <a:t>Lowe, D. (2013). Microsoft powerpoint 2013 for dummies a wiley brand.</a:t>
            </a:r>
          </a:p>
          <a:p>
            <a:pPr marL="0" indent="0">
              <a:buNone/>
            </a:pPr>
            <a:r>
              <a:rPr lang="en-GB" sz="1600">
                <a:latin typeface="Bodoni MT"/>
              </a:rPr>
              <a:t>Amerbauer, D (2020). </a:t>
            </a:r>
            <a:r>
              <a:rPr lang="en-GB" sz="1600" i="1">
                <a:latin typeface="Bodoni MT"/>
              </a:rPr>
              <a:t>10 interesting facts about microsoft powerpoint</a:t>
            </a:r>
            <a:r>
              <a:rPr lang="en-GB" sz="1600">
                <a:latin typeface="Bodoni MT"/>
              </a:rPr>
              <a:t>.</a:t>
            </a:r>
            <a:r>
              <a:rPr lang="en-GB" sz="1600" b="1">
                <a:latin typeface="Bodoni MT"/>
              </a:rPr>
              <a:t> </a:t>
            </a:r>
            <a:r>
              <a:rPr lang="en-GB" sz="1600">
                <a:ea typeface="+mn-lt"/>
                <a:cs typeface="+mn-lt"/>
              </a:rPr>
              <a:t>https://slidelizard.com/en/blog/powerpoint-facts-infographic</a:t>
            </a:r>
            <a:endParaRPr lang="en-GB" sz="1600" b="1">
              <a:latin typeface="Bodoni MT"/>
            </a:endParaRPr>
          </a:p>
        </p:txBody>
      </p:sp>
    </p:spTree>
    <p:extLst>
      <p:ext uri="{BB962C8B-B14F-4D97-AF65-F5344CB8AC3E}">
        <p14:creationId xmlns:p14="http://schemas.microsoft.com/office/powerpoint/2010/main" val="2076570525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LightSeedRightStep">
      <a:dk1>
        <a:srgbClr val="000000"/>
      </a:dk1>
      <a:lt1>
        <a:srgbClr val="FFFFFF"/>
      </a:lt1>
      <a:dk2>
        <a:srgbClr val="243641"/>
      </a:dk2>
      <a:lt2>
        <a:srgbClr val="E2E3E8"/>
      </a:lt2>
      <a:accent1>
        <a:srgbClr val="ADA172"/>
      </a:accent1>
      <a:accent2>
        <a:srgbClr val="99A95E"/>
      </a:accent2>
      <a:accent3>
        <a:srgbClr val="87AC71"/>
      </a:accent3>
      <a:accent4>
        <a:srgbClr val="63B166"/>
      </a:accent4>
      <a:accent5>
        <a:srgbClr val="70AD8C"/>
      </a:accent5>
      <a:accent6>
        <a:srgbClr val="62AFA5"/>
      </a:accent6>
      <a:hlink>
        <a:srgbClr val="6E7CB0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ChronicleVTI</vt:lpstr>
      <vt:lpstr>The Power of powerpoint for ACADEMIC presentationS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</cp:revision>
  <dcterms:created xsi:type="dcterms:W3CDTF">2020-10-04T14:07:14Z</dcterms:created>
  <dcterms:modified xsi:type="dcterms:W3CDTF">2020-10-31T21:06:13Z</dcterms:modified>
</cp:coreProperties>
</file>