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652C-D6F5-448E-93F0-D556EE1F944D}" type="datetimeFigureOut">
              <a:rPr lang="en-GB" smtClean="0"/>
              <a:t>19/02/2014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5C9B3-FC18-4B4C-95E4-55F0B95E2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85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0652C-D6F5-448E-93F0-D556EE1F944D}" type="datetimeFigureOut">
              <a:rPr lang="en-GB" smtClean="0"/>
              <a:t>19/02/2014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05C9B3-FC18-4B4C-95E4-55F0B95E2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588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Neanderthals and Modern Humans: Clash of cultures or just a clash?</a:t>
            </a: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107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/>
              <a:t>Turkana Boy and Masai: An equatorial body for thermo-regulation… </a:t>
            </a:r>
            <a:endParaRPr lang="en-US" altLang="en-US" sz="3200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745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291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331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352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395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925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smtClean="0"/>
              <a:t>Footprint trail – Happisburgh, 800,000 years old, first evidence of occupation in Britain</a:t>
            </a:r>
            <a:endParaRPr lang="en-GB" altLang="en-US" sz="3200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5276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989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3683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456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481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 sz="3600" smtClean="0"/>
              <a:t>La Cotte, St. Brelade</a:t>
            </a:r>
            <a:br>
              <a:rPr lang="en-GB" altLang="en-US" sz="3600" smtClean="0"/>
            </a:br>
            <a:r>
              <a:rPr lang="en-GB" altLang="en-US" sz="3600" smtClean="0"/>
              <a:t>Elephant butchery site</a:t>
            </a:r>
            <a:endParaRPr lang="en-GB" altLang="en-US" sz="3600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7691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2650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0543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140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Two faces of the past</a:t>
            </a: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0194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Two views of Neanderthals</a:t>
            </a: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4727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altLang="en-US" sz="3600" smtClean="0"/>
              <a:t>Biomolecular anthropology</a:t>
            </a:r>
            <a:br>
              <a:rPr lang="en-GB" altLang="en-US" sz="3600" smtClean="0"/>
            </a:br>
            <a:r>
              <a:rPr lang="en-GB" altLang="en-US" sz="3600" smtClean="0"/>
              <a:t>(it’s all in the genes)</a:t>
            </a:r>
            <a:endParaRPr lang="en-GB" altLang="en-US" sz="3600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7405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4511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does  difference mean in terms of behaviour?</a:t>
            </a: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9942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</Words>
  <Application>Microsoft Office PowerPoint</Application>
  <PresentationFormat>On-screen Show (4:3)</PresentationFormat>
  <Paragraphs>8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Neanderthals and Modern Humans: Clash of cultures or just a clash?</vt:lpstr>
      <vt:lpstr>Turkana Boy and Masai: An equatorial body for thermo-regulation…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Footprint trail – Happisburgh, 800,000 years old, first evidence of occupation in Britain</vt:lpstr>
      <vt:lpstr>PowerPoint Presentation</vt:lpstr>
      <vt:lpstr>PowerPoint Presentation</vt:lpstr>
      <vt:lpstr>PowerPoint Presentation</vt:lpstr>
      <vt:lpstr>PowerPoint Presentation</vt:lpstr>
      <vt:lpstr>La Cotte, St. Brelade Elephant butchery site</vt:lpstr>
      <vt:lpstr>PowerPoint Presentation</vt:lpstr>
      <vt:lpstr>PowerPoint Presentation</vt:lpstr>
      <vt:lpstr>PowerPoint Presentation</vt:lpstr>
      <vt:lpstr>Two faces of the past</vt:lpstr>
      <vt:lpstr>Two views of Neanderthals</vt:lpstr>
      <vt:lpstr>Biomolecular anthropology (it’s all in the genes)</vt:lpstr>
      <vt:lpstr>PowerPoint Presentation</vt:lpstr>
      <vt:lpstr>What does  difference mean in terms of behaviour?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Neanderthals and Modern Humans: Clash of cultures or just a clash?</dc:title>
  <dc:creator>Ros Coard</dc:creator>
  <cp:lastModifiedBy>Ros Coard</cp:lastModifiedBy>
  <cp:revision>1</cp:revision>
  <dcterms:created xsi:type="dcterms:W3CDTF">2014-02-19T16:58:04Z</dcterms:created>
  <dcterms:modified xsi:type="dcterms:W3CDTF">2014-02-19T16:58:05Z</dcterms:modified>
</cp:coreProperties>
</file>