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7" autoAdjust="0"/>
    <p:restoredTop sz="94660"/>
  </p:normalViewPr>
  <p:slideViewPr>
    <p:cSldViewPr snapToGrid="0">
      <p:cViewPr varScale="1">
        <p:scale>
          <a:sx n="66" d="100"/>
          <a:sy n="66" d="100"/>
        </p:scale>
        <p:origin x="72"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B8B7D7F-4925-499E-899B-F3B8950CAFA6}"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DA3D95-B1B4-4967-A4E0-5149B11E563D}" type="slidenum">
              <a:rPr lang="en-GB" smtClean="0"/>
              <a:t>‹#›</a:t>
            </a:fld>
            <a:endParaRPr lang="en-GB"/>
          </a:p>
        </p:txBody>
      </p:sp>
    </p:spTree>
    <p:extLst>
      <p:ext uri="{BB962C8B-B14F-4D97-AF65-F5344CB8AC3E}">
        <p14:creationId xmlns:p14="http://schemas.microsoft.com/office/powerpoint/2010/main" val="1516879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B8B7D7F-4925-499E-899B-F3B8950CAFA6}"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DA3D95-B1B4-4967-A4E0-5149B11E563D}" type="slidenum">
              <a:rPr lang="en-GB" smtClean="0"/>
              <a:t>‹#›</a:t>
            </a:fld>
            <a:endParaRPr lang="en-GB"/>
          </a:p>
        </p:txBody>
      </p:sp>
    </p:spTree>
    <p:extLst>
      <p:ext uri="{BB962C8B-B14F-4D97-AF65-F5344CB8AC3E}">
        <p14:creationId xmlns:p14="http://schemas.microsoft.com/office/powerpoint/2010/main" val="2358914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B8B7D7F-4925-499E-899B-F3B8950CAFA6}"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DA3D95-B1B4-4967-A4E0-5149B11E563D}" type="slidenum">
              <a:rPr lang="en-GB" smtClean="0"/>
              <a:t>‹#›</a:t>
            </a:fld>
            <a:endParaRPr lang="en-GB"/>
          </a:p>
        </p:txBody>
      </p:sp>
    </p:spTree>
    <p:extLst>
      <p:ext uri="{BB962C8B-B14F-4D97-AF65-F5344CB8AC3E}">
        <p14:creationId xmlns:p14="http://schemas.microsoft.com/office/powerpoint/2010/main" val="12888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B8B7D7F-4925-499E-899B-F3B8950CAFA6}"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DA3D95-B1B4-4967-A4E0-5149B11E563D}" type="slidenum">
              <a:rPr lang="en-GB" smtClean="0"/>
              <a:t>‹#›</a:t>
            </a:fld>
            <a:endParaRPr lang="en-GB"/>
          </a:p>
        </p:txBody>
      </p:sp>
    </p:spTree>
    <p:extLst>
      <p:ext uri="{BB962C8B-B14F-4D97-AF65-F5344CB8AC3E}">
        <p14:creationId xmlns:p14="http://schemas.microsoft.com/office/powerpoint/2010/main" val="35972705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B8B7D7F-4925-499E-899B-F3B8950CAFA6}" type="datetimeFigureOut">
              <a:rPr lang="en-GB" smtClean="0"/>
              <a:t>24/03/2020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DA3D95-B1B4-4967-A4E0-5149B11E563D}" type="slidenum">
              <a:rPr lang="en-GB" smtClean="0"/>
              <a:t>‹#›</a:t>
            </a:fld>
            <a:endParaRPr lang="en-GB"/>
          </a:p>
        </p:txBody>
      </p:sp>
    </p:spTree>
    <p:extLst>
      <p:ext uri="{BB962C8B-B14F-4D97-AF65-F5344CB8AC3E}">
        <p14:creationId xmlns:p14="http://schemas.microsoft.com/office/powerpoint/2010/main" val="2502317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B8B7D7F-4925-499E-899B-F3B8950CAFA6}" type="datetimeFigureOut">
              <a:rPr lang="en-GB" smtClean="0"/>
              <a:t>24/03/2020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FDA3D95-B1B4-4967-A4E0-5149B11E563D}" type="slidenum">
              <a:rPr lang="en-GB" smtClean="0"/>
              <a:t>‹#›</a:t>
            </a:fld>
            <a:endParaRPr lang="en-GB"/>
          </a:p>
        </p:txBody>
      </p:sp>
    </p:spTree>
    <p:extLst>
      <p:ext uri="{BB962C8B-B14F-4D97-AF65-F5344CB8AC3E}">
        <p14:creationId xmlns:p14="http://schemas.microsoft.com/office/powerpoint/2010/main" val="3475604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8B7D7F-4925-499E-899B-F3B8950CAFA6}" type="datetimeFigureOut">
              <a:rPr lang="en-GB" smtClean="0"/>
              <a:t>24/03/2020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FDA3D95-B1B4-4967-A4E0-5149B11E563D}" type="slidenum">
              <a:rPr lang="en-GB" smtClean="0"/>
              <a:t>‹#›</a:t>
            </a:fld>
            <a:endParaRPr lang="en-GB"/>
          </a:p>
        </p:txBody>
      </p:sp>
    </p:spTree>
    <p:extLst>
      <p:ext uri="{BB962C8B-B14F-4D97-AF65-F5344CB8AC3E}">
        <p14:creationId xmlns:p14="http://schemas.microsoft.com/office/powerpoint/2010/main" val="2847925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B8B7D7F-4925-499E-899B-F3B8950CAFA6}"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DA3D95-B1B4-4967-A4E0-5149B11E563D}" type="slidenum">
              <a:rPr lang="en-GB" smtClean="0"/>
              <a:t>‹#›</a:t>
            </a:fld>
            <a:endParaRPr lang="en-GB"/>
          </a:p>
        </p:txBody>
      </p:sp>
    </p:spTree>
    <p:extLst>
      <p:ext uri="{BB962C8B-B14F-4D97-AF65-F5344CB8AC3E}">
        <p14:creationId xmlns:p14="http://schemas.microsoft.com/office/powerpoint/2010/main" val="2003764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B8B7D7F-4925-499E-899B-F3B8950CAFA6}"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DA3D95-B1B4-4967-A4E0-5149B11E563D}" type="slidenum">
              <a:rPr lang="en-GB" smtClean="0"/>
              <a:t>‹#›</a:t>
            </a:fld>
            <a:endParaRPr lang="en-GB"/>
          </a:p>
        </p:txBody>
      </p:sp>
    </p:spTree>
    <p:extLst>
      <p:ext uri="{BB962C8B-B14F-4D97-AF65-F5344CB8AC3E}">
        <p14:creationId xmlns:p14="http://schemas.microsoft.com/office/powerpoint/2010/main" val="21859020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B8B7D7F-4925-499E-899B-F3B8950CAFA6}"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DA3D95-B1B4-4967-A4E0-5149B11E563D}" type="slidenum">
              <a:rPr lang="en-GB" smtClean="0"/>
              <a:t>‹#›</a:t>
            </a:fld>
            <a:endParaRPr lang="en-GB"/>
          </a:p>
        </p:txBody>
      </p:sp>
    </p:spTree>
    <p:extLst>
      <p:ext uri="{BB962C8B-B14F-4D97-AF65-F5344CB8AC3E}">
        <p14:creationId xmlns:p14="http://schemas.microsoft.com/office/powerpoint/2010/main" val="4059584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B8B7D7F-4925-499E-899B-F3B8950CAFA6}"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DA3D95-B1B4-4967-A4E0-5149B11E563D}" type="slidenum">
              <a:rPr lang="en-GB" smtClean="0"/>
              <a:t>‹#›</a:t>
            </a:fld>
            <a:endParaRPr lang="en-GB"/>
          </a:p>
        </p:txBody>
      </p:sp>
    </p:spTree>
    <p:extLst>
      <p:ext uri="{BB962C8B-B14F-4D97-AF65-F5344CB8AC3E}">
        <p14:creationId xmlns:p14="http://schemas.microsoft.com/office/powerpoint/2010/main" val="2292433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8B7D7F-4925-499E-899B-F3B8950CAFA6}" type="datetimeFigureOut">
              <a:rPr lang="en-GB" smtClean="0"/>
              <a:t>24/03/2020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DA3D95-B1B4-4967-A4E0-5149B11E563D}" type="slidenum">
              <a:rPr lang="en-GB" smtClean="0"/>
              <a:t>‹#›</a:t>
            </a:fld>
            <a:endParaRPr lang="en-GB"/>
          </a:p>
        </p:txBody>
      </p:sp>
    </p:spTree>
    <p:extLst>
      <p:ext uri="{BB962C8B-B14F-4D97-AF65-F5344CB8AC3E}">
        <p14:creationId xmlns:p14="http://schemas.microsoft.com/office/powerpoint/2010/main" val="505792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381850"/>
          </a:xfrm>
        </p:spPr>
        <p:txBody>
          <a:bodyPr>
            <a:normAutofit fontScale="90000"/>
          </a:bodyPr>
          <a:lstStyle/>
          <a:p>
            <a:r>
              <a:rPr lang="en-GB" b="1" dirty="0" smtClean="0">
                <a:solidFill>
                  <a:srgbClr val="FF0000"/>
                </a:solidFill>
              </a:rPr>
              <a:t>Global Destination </a:t>
            </a:r>
            <a:r>
              <a:rPr lang="en-GB" b="1" dirty="0" err="1" smtClean="0">
                <a:solidFill>
                  <a:srgbClr val="FF0000"/>
                </a:solidFill>
              </a:rPr>
              <a:t>Mgt</a:t>
            </a:r>
            <a:r>
              <a:rPr lang="en-GB" b="1" dirty="0" smtClean="0">
                <a:solidFill>
                  <a:srgbClr val="FF0000"/>
                </a:solidFill>
              </a:rPr>
              <a:t>  - Assignment Guidance.</a:t>
            </a:r>
            <a:endParaRPr lang="en-GB" b="1" dirty="0">
              <a:solidFill>
                <a:srgbClr val="FF0000"/>
              </a:solidFill>
            </a:endParaRPr>
          </a:p>
        </p:txBody>
      </p:sp>
      <p:sp>
        <p:nvSpPr>
          <p:cNvPr id="3" name="Content Placeholder 2"/>
          <p:cNvSpPr>
            <a:spLocks noGrp="1"/>
          </p:cNvSpPr>
          <p:nvPr>
            <p:ph idx="1"/>
          </p:nvPr>
        </p:nvSpPr>
        <p:spPr>
          <a:xfrm>
            <a:off x="838200" y="1825625"/>
            <a:ext cx="10515600" cy="4794116"/>
          </a:xfrm>
        </p:spPr>
        <p:txBody>
          <a:bodyPr>
            <a:normAutofit lnSpcReduction="10000"/>
          </a:bodyPr>
          <a:lstStyle/>
          <a:p>
            <a:pPr marL="0" indent="0">
              <a:buNone/>
            </a:pPr>
            <a:r>
              <a:rPr lang="en-GB" dirty="0" smtClean="0"/>
              <a:t>SUPPORT: </a:t>
            </a:r>
          </a:p>
          <a:p>
            <a:pPr marL="0" indent="0">
              <a:buNone/>
            </a:pPr>
            <a:endParaRPr lang="en-GB" dirty="0"/>
          </a:p>
          <a:p>
            <a:pPr marL="0" indent="0">
              <a:buNone/>
            </a:pPr>
            <a:r>
              <a:rPr lang="en-GB" i="1" dirty="0" smtClean="0"/>
              <a:t>Whilst the approach to complete this assignment will be different, it is important to remain positive and focused. To address the differences ad difficulties, strong support will be available to you over the coming few weeks and months to ‘get you through’ the final stages of this module. Although, I can’t be there in person, I will be available via other ‘digital’ means. The key is to engage with me as often as possible through reading available lecture notes / watching online videos - tutorials, undertaking tasks / exercises </a:t>
            </a:r>
            <a:r>
              <a:rPr lang="en-GB" i="1" dirty="0" err="1" smtClean="0"/>
              <a:t>etc</a:t>
            </a:r>
            <a:r>
              <a:rPr lang="en-GB" i="1" dirty="0" smtClean="0"/>
              <a:t>…… If you do all these, you should do well on this module.  We have to adapt as best we can in light of the circumstances. </a:t>
            </a:r>
            <a:endParaRPr lang="en-GB" i="1" dirty="0"/>
          </a:p>
        </p:txBody>
      </p:sp>
      <p:pic>
        <p:nvPicPr>
          <p:cNvPr id="4" name="SLIDE 12 ">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84579017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49151"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140</Words>
  <Application>Microsoft Office PowerPoint</Application>
  <PresentationFormat>Widescreen</PresentationFormat>
  <Paragraphs>4</Paragraphs>
  <Slides>1</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Global Destination Mgt  - Assignment Guidance.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Destination Mgt  - Assignment Guidance.</dc:title>
  <dc:creator>Kathryn Flynn</dc:creator>
  <cp:lastModifiedBy>Kathryn Flynn</cp:lastModifiedBy>
  <cp:revision>1</cp:revision>
  <dcterms:created xsi:type="dcterms:W3CDTF">2020-03-24T02:59:55Z</dcterms:created>
  <dcterms:modified xsi:type="dcterms:W3CDTF">2020-03-24T03:00:14Z</dcterms:modified>
</cp:coreProperties>
</file>