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sldIdLst>
    <p:sldId id="274" r:id="rId2"/>
    <p:sldId id="273" r:id="rId3"/>
    <p:sldId id="257" r:id="rId4"/>
    <p:sldId id="259" r:id="rId5"/>
    <p:sldId id="261" r:id="rId6"/>
    <p:sldId id="263" r:id="rId7"/>
    <p:sldId id="270" r:id="rId8"/>
    <p:sldId id="265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447413999168" initials="4" lastIdx="1" clrIdx="0">
    <p:extLst>
      <p:ext uri="{19B8F6BF-5375-455C-9EA6-DF929625EA0E}">
        <p15:presenceInfo xmlns:p15="http://schemas.microsoft.com/office/powerpoint/2012/main" userId="7015fa91945e950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0744" autoAdjust="0"/>
    <p:restoredTop sz="94660"/>
  </p:normalViewPr>
  <p:slideViewPr>
    <p:cSldViewPr snapToGrid="0">
      <p:cViewPr varScale="1">
        <p:scale>
          <a:sx n="47" d="100"/>
          <a:sy n="47" d="100"/>
        </p:scale>
        <p:origin x="6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commentAuthors" Target="commentAuthors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49220E-9A25-4177-9390-AEF53151A86B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323E607-AA68-4317-BA7D-3A288AD610D7}">
      <dgm:prSet/>
      <dgm:spPr/>
      <dgm:t>
        <a:bodyPr/>
        <a:lstStyle/>
        <a:p>
          <a:pPr algn="ctr"/>
          <a:r>
            <a:rPr lang="en-GB" dirty="0"/>
            <a:t>Aim of the Presentation?</a:t>
          </a:r>
        </a:p>
      </dgm:t>
    </dgm:pt>
    <dgm:pt modelId="{F47460F8-D3B5-4FD7-B2C5-55749CD7635F}" type="parTrans" cxnId="{DE68EB9E-0EDE-4F03-BAC5-BFE45D47E665}">
      <dgm:prSet/>
      <dgm:spPr/>
      <dgm:t>
        <a:bodyPr/>
        <a:lstStyle/>
        <a:p>
          <a:endParaRPr lang="en-US"/>
        </a:p>
      </dgm:t>
    </dgm:pt>
    <dgm:pt modelId="{068F2CB1-854F-4D60-A801-99E6459355D2}" type="sibTrans" cxnId="{DE68EB9E-0EDE-4F03-BAC5-BFE45D47E665}">
      <dgm:prSet/>
      <dgm:spPr/>
      <dgm:t>
        <a:bodyPr/>
        <a:lstStyle/>
        <a:p>
          <a:endParaRPr lang="en-US"/>
        </a:p>
      </dgm:t>
    </dgm:pt>
    <dgm:pt modelId="{B65056DD-1397-4601-8520-AB3EF052DE4D}">
      <dgm:prSet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dirty="0"/>
            <a:t>Benefits of team work</a:t>
          </a:r>
          <a:endParaRPr lang="en-US" dirty="0"/>
        </a:p>
      </dgm:t>
    </dgm:pt>
    <dgm:pt modelId="{4C663B95-9E2B-45D5-BB56-984C2D63ECE8}" type="parTrans" cxnId="{EF3B265F-5310-4AFB-9F18-E369E70D5A7A}">
      <dgm:prSet/>
      <dgm:spPr/>
      <dgm:t>
        <a:bodyPr/>
        <a:lstStyle/>
        <a:p>
          <a:endParaRPr lang="en-US"/>
        </a:p>
      </dgm:t>
    </dgm:pt>
    <dgm:pt modelId="{44EF4BAD-12BE-400A-835E-4FD0E67DB586}" type="sibTrans" cxnId="{EF3B265F-5310-4AFB-9F18-E369E70D5A7A}">
      <dgm:prSet/>
      <dgm:spPr/>
      <dgm:t>
        <a:bodyPr/>
        <a:lstStyle/>
        <a:p>
          <a:endParaRPr lang="en-US"/>
        </a:p>
      </dgm:t>
    </dgm:pt>
    <dgm:pt modelId="{15FBC48C-73D8-49D6-88E3-E5A3C19F6F52}">
      <dgm:prSet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dirty="0"/>
            <a:t>Stages of team development</a:t>
          </a:r>
        </a:p>
      </dgm:t>
    </dgm:pt>
    <dgm:pt modelId="{FDD95E9A-815F-45DA-9E8D-DF0504486C78}" type="parTrans" cxnId="{3560579D-3E41-41E6-AC07-9A7F5A310428}">
      <dgm:prSet/>
      <dgm:spPr/>
      <dgm:t>
        <a:bodyPr/>
        <a:lstStyle/>
        <a:p>
          <a:endParaRPr lang="en-GB"/>
        </a:p>
      </dgm:t>
    </dgm:pt>
    <dgm:pt modelId="{1AC9F922-69E7-47B6-B71D-53B4AE0540C0}" type="sibTrans" cxnId="{3560579D-3E41-41E6-AC07-9A7F5A310428}">
      <dgm:prSet/>
      <dgm:spPr/>
      <dgm:t>
        <a:bodyPr/>
        <a:lstStyle/>
        <a:p>
          <a:endParaRPr lang="en-GB"/>
        </a:p>
      </dgm:t>
    </dgm:pt>
    <dgm:pt modelId="{7DD883E9-86AD-42B2-93FE-751BF361DAB4}">
      <dgm:prSet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dirty="0"/>
            <a:t>Team roles importance </a:t>
          </a:r>
        </a:p>
      </dgm:t>
    </dgm:pt>
    <dgm:pt modelId="{D13978F8-82BC-4E95-98A3-02AE71E040FA}" type="parTrans" cxnId="{EDF37C97-7056-44D4-9728-7FFD35CEFD52}">
      <dgm:prSet/>
      <dgm:spPr/>
      <dgm:t>
        <a:bodyPr/>
        <a:lstStyle/>
        <a:p>
          <a:endParaRPr lang="en-GB"/>
        </a:p>
      </dgm:t>
    </dgm:pt>
    <dgm:pt modelId="{26C8BB80-E5D8-4537-AF38-FEA8F9DE9DB1}" type="sibTrans" cxnId="{EDF37C97-7056-44D4-9728-7FFD35CEFD52}">
      <dgm:prSet/>
      <dgm:spPr/>
      <dgm:t>
        <a:bodyPr/>
        <a:lstStyle/>
        <a:p>
          <a:endParaRPr lang="en-GB"/>
        </a:p>
      </dgm:t>
    </dgm:pt>
    <dgm:pt modelId="{C4041BA3-F809-4D0A-B2FB-9100283A4D85}">
      <dgm:prSet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dirty="0"/>
            <a:t>Ways to manage conflict</a:t>
          </a:r>
        </a:p>
      </dgm:t>
    </dgm:pt>
    <dgm:pt modelId="{48F1DC5C-19FC-4450-9709-FD976F9C7C58}" type="parTrans" cxnId="{72D519ED-4FC7-455C-A736-9366D2EFACC1}">
      <dgm:prSet/>
      <dgm:spPr/>
      <dgm:t>
        <a:bodyPr/>
        <a:lstStyle/>
        <a:p>
          <a:endParaRPr lang="en-GB"/>
        </a:p>
      </dgm:t>
    </dgm:pt>
    <dgm:pt modelId="{32658AAC-A624-4364-BBCD-02AC6C10B70D}" type="sibTrans" cxnId="{72D519ED-4FC7-455C-A736-9366D2EFACC1}">
      <dgm:prSet/>
      <dgm:spPr/>
      <dgm:t>
        <a:bodyPr/>
        <a:lstStyle/>
        <a:p>
          <a:endParaRPr lang="en-GB"/>
        </a:p>
      </dgm:t>
    </dgm:pt>
    <dgm:pt modelId="{5BE4EE4E-D031-47F6-A303-B52C5414CBBB}">
      <dgm:prSet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dirty="0"/>
            <a:t>Successful team development</a:t>
          </a:r>
        </a:p>
      </dgm:t>
    </dgm:pt>
    <dgm:pt modelId="{D3B60890-D7E8-4B1D-9716-F381CEE02172}" type="parTrans" cxnId="{B862B4A7-8960-4891-8EC1-6F1071605344}">
      <dgm:prSet/>
      <dgm:spPr/>
      <dgm:t>
        <a:bodyPr/>
        <a:lstStyle/>
        <a:p>
          <a:endParaRPr lang="en-GB"/>
        </a:p>
      </dgm:t>
    </dgm:pt>
    <dgm:pt modelId="{6C0FF634-EFA3-4789-9E96-34622FA3F01B}" type="sibTrans" cxnId="{B862B4A7-8960-4891-8EC1-6F1071605344}">
      <dgm:prSet/>
      <dgm:spPr/>
      <dgm:t>
        <a:bodyPr/>
        <a:lstStyle/>
        <a:p>
          <a:endParaRPr lang="en-GB"/>
        </a:p>
      </dgm:t>
    </dgm:pt>
    <dgm:pt modelId="{B58B372D-4C14-4520-B6AE-E2BB4BDFB4CD}">
      <dgm:prSet/>
      <dgm:spPr/>
      <dgm:t>
        <a:bodyPr/>
        <a:lstStyle/>
        <a:p>
          <a:pPr algn="l"/>
          <a:endParaRPr lang="en-GB" dirty="0"/>
        </a:p>
      </dgm:t>
    </dgm:pt>
    <dgm:pt modelId="{59F233DB-8CFA-4282-AFE8-705D7553D581}" type="parTrans" cxnId="{715D682A-D42C-41E0-A3A5-F69A726BCD55}">
      <dgm:prSet/>
      <dgm:spPr/>
      <dgm:t>
        <a:bodyPr/>
        <a:lstStyle/>
        <a:p>
          <a:endParaRPr lang="en-GB"/>
        </a:p>
      </dgm:t>
    </dgm:pt>
    <dgm:pt modelId="{2F4D0084-29DB-4169-A395-F055C10FD5BD}" type="sibTrans" cxnId="{715D682A-D42C-41E0-A3A5-F69A726BCD55}">
      <dgm:prSet/>
      <dgm:spPr/>
      <dgm:t>
        <a:bodyPr/>
        <a:lstStyle/>
        <a:p>
          <a:endParaRPr lang="en-GB"/>
        </a:p>
      </dgm:t>
    </dgm:pt>
    <dgm:pt modelId="{8822D2C5-4332-459D-B843-586F5CFF9ED7}">
      <dgm:prSet/>
      <dgm:spPr/>
      <dgm:t>
        <a:bodyPr/>
        <a:lstStyle/>
        <a:p>
          <a:pPr algn="l">
            <a:buFontTx/>
            <a:buNone/>
          </a:pPr>
          <a:r>
            <a:rPr lang="en-US" dirty="0"/>
            <a:t>This Presentation Will Help to introduce Teamwork in a new organization. We will consider:</a:t>
          </a:r>
        </a:p>
      </dgm:t>
    </dgm:pt>
    <dgm:pt modelId="{1B1CD2DA-2086-410C-8174-5961BD78B202}" type="parTrans" cxnId="{586C96FA-A227-4008-B02E-2B0499E960E9}">
      <dgm:prSet/>
      <dgm:spPr/>
      <dgm:t>
        <a:bodyPr/>
        <a:lstStyle/>
        <a:p>
          <a:endParaRPr lang="en-GB"/>
        </a:p>
      </dgm:t>
    </dgm:pt>
    <dgm:pt modelId="{CAEB9ED1-FF02-4B3D-B77C-F3A54ED9C5F7}" type="sibTrans" cxnId="{586C96FA-A227-4008-B02E-2B0499E960E9}">
      <dgm:prSet/>
      <dgm:spPr/>
      <dgm:t>
        <a:bodyPr/>
        <a:lstStyle/>
        <a:p>
          <a:endParaRPr lang="en-GB"/>
        </a:p>
      </dgm:t>
    </dgm:pt>
    <dgm:pt modelId="{1E3C4AAD-2A84-4EA9-AE85-38D13C85DD84}" type="pres">
      <dgm:prSet presAssocID="{5049220E-9A25-4177-9390-AEF53151A86B}" presName="linear" presStyleCnt="0">
        <dgm:presLayoutVars>
          <dgm:animLvl val="lvl"/>
          <dgm:resizeHandles val="exact"/>
        </dgm:presLayoutVars>
      </dgm:prSet>
      <dgm:spPr/>
    </dgm:pt>
    <dgm:pt modelId="{8F623AEE-ADEF-401C-8B5B-6B73CDFEAE47}" type="pres">
      <dgm:prSet presAssocID="{4323E607-AA68-4317-BA7D-3A288AD610D7}" presName="parentText" presStyleLbl="node1" presStyleIdx="0" presStyleCnt="1" custLinFactNeighborX="-3610" custLinFactNeighborY="-74001">
        <dgm:presLayoutVars>
          <dgm:chMax val="0"/>
          <dgm:bulletEnabled val="1"/>
        </dgm:presLayoutVars>
      </dgm:prSet>
      <dgm:spPr/>
    </dgm:pt>
    <dgm:pt modelId="{D8B4387A-8136-4151-B9D5-0B8ED5440681}" type="pres">
      <dgm:prSet presAssocID="{4323E607-AA68-4317-BA7D-3A288AD610D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869AE29-5B5B-41BA-A04D-48A27BDE3916}" type="presOf" srcId="{B58B372D-4C14-4520-B6AE-E2BB4BDFB4CD}" destId="{D8B4387A-8136-4151-B9D5-0B8ED5440681}" srcOrd="0" destOrd="6" presId="urn:microsoft.com/office/officeart/2005/8/layout/vList2"/>
    <dgm:cxn modelId="{715D682A-D42C-41E0-A3A5-F69A726BCD55}" srcId="{4323E607-AA68-4317-BA7D-3A288AD610D7}" destId="{B58B372D-4C14-4520-B6AE-E2BB4BDFB4CD}" srcOrd="6" destOrd="0" parTransId="{59F233DB-8CFA-4282-AFE8-705D7553D581}" sibTransId="{2F4D0084-29DB-4169-A395-F055C10FD5BD}"/>
    <dgm:cxn modelId="{4CFDE65B-2488-4515-8075-163AAB19719D}" type="presOf" srcId="{5BE4EE4E-D031-47F6-A303-B52C5414CBBB}" destId="{D8B4387A-8136-4151-B9D5-0B8ED5440681}" srcOrd="0" destOrd="5" presId="urn:microsoft.com/office/officeart/2005/8/layout/vList2"/>
    <dgm:cxn modelId="{EF3B265F-5310-4AFB-9F18-E369E70D5A7A}" srcId="{4323E607-AA68-4317-BA7D-3A288AD610D7}" destId="{B65056DD-1397-4601-8520-AB3EF052DE4D}" srcOrd="1" destOrd="0" parTransId="{4C663B95-9E2B-45D5-BB56-984C2D63ECE8}" sibTransId="{44EF4BAD-12BE-400A-835E-4FD0E67DB586}"/>
    <dgm:cxn modelId="{6E250563-37F0-478C-B854-E0836661BDBC}" type="presOf" srcId="{4323E607-AA68-4317-BA7D-3A288AD610D7}" destId="{8F623AEE-ADEF-401C-8B5B-6B73CDFEAE47}" srcOrd="0" destOrd="0" presId="urn:microsoft.com/office/officeart/2005/8/layout/vList2"/>
    <dgm:cxn modelId="{958E7772-2A0B-41A5-A27F-6AC5E98B5F3E}" type="presOf" srcId="{15FBC48C-73D8-49D6-88E3-E5A3C19F6F52}" destId="{D8B4387A-8136-4151-B9D5-0B8ED5440681}" srcOrd="0" destOrd="2" presId="urn:microsoft.com/office/officeart/2005/8/layout/vList2"/>
    <dgm:cxn modelId="{EDF37C97-7056-44D4-9728-7FFD35CEFD52}" srcId="{4323E607-AA68-4317-BA7D-3A288AD610D7}" destId="{7DD883E9-86AD-42B2-93FE-751BF361DAB4}" srcOrd="3" destOrd="0" parTransId="{D13978F8-82BC-4E95-98A3-02AE71E040FA}" sibTransId="{26C8BB80-E5D8-4537-AF38-FEA8F9DE9DB1}"/>
    <dgm:cxn modelId="{3560579D-3E41-41E6-AC07-9A7F5A310428}" srcId="{4323E607-AA68-4317-BA7D-3A288AD610D7}" destId="{15FBC48C-73D8-49D6-88E3-E5A3C19F6F52}" srcOrd="2" destOrd="0" parTransId="{FDD95E9A-815F-45DA-9E8D-DF0504486C78}" sibTransId="{1AC9F922-69E7-47B6-B71D-53B4AE0540C0}"/>
    <dgm:cxn modelId="{306B029E-4447-4985-8D8D-CDB73740B245}" type="presOf" srcId="{B65056DD-1397-4601-8520-AB3EF052DE4D}" destId="{D8B4387A-8136-4151-B9D5-0B8ED5440681}" srcOrd="0" destOrd="1" presId="urn:microsoft.com/office/officeart/2005/8/layout/vList2"/>
    <dgm:cxn modelId="{69E71E9E-6881-4D9D-AC49-C48764D051C5}" type="presOf" srcId="{5049220E-9A25-4177-9390-AEF53151A86B}" destId="{1E3C4AAD-2A84-4EA9-AE85-38D13C85DD84}" srcOrd="0" destOrd="0" presId="urn:microsoft.com/office/officeart/2005/8/layout/vList2"/>
    <dgm:cxn modelId="{DE68EB9E-0EDE-4F03-BAC5-BFE45D47E665}" srcId="{5049220E-9A25-4177-9390-AEF53151A86B}" destId="{4323E607-AA68-4317-BA7D-3A288AD610D7}" srcOrd="0" destOrd="0" parTransId="{F47460F8-D3B5-4FD7-B2C5-55749CD7635F}" sibTransId="{068F2CB1-854F-4D60-A801-99E6459355D2}"/>
    <dgm:cxn modelId="{B862B4A7-8960-4891-8EC1-6F1071605344}" srcId="{4323E607-AA68-4317-BA7D-3A288AD610D7}" destId="{5BE4EE4E-D031-47F6-A303-B52C5414CBBB}" srcOrd="5" destOrd="0" parTransId="{D3B60890-D7E8-4B1D-9716-F381CEE02172}" sibTransId="{6C0FF634-EFA3-4789-9E96-34622FA3F01B}"/>
    <dgm:cxn modelId="{A9DBEBE8-0B14-4629-8421-B988BBA26DFB}" type="presOf" srcId="{8822D2C5-4332-459D-B843-586F5CFF9ED7}" destId="{D8B4387A-8136-4151-B9D5-0B8ED5440681}" srcOrd="0" destOrd="0" presId="urn:microsoft.com/office/officeart/2005/8/layout/vList2"/>
    <dgm:cxn modelId="{72D519ED-4FC7-455C-A736-9366D2EFACC1}" srcId="{4323E607-AA68-4317-BA7D-3A288AD610D7}" destId="{C4041BA3-F809-4D0A-B2FB-9100283A4D85}" srcOrd="4" destOrd="0" parTransId="{48F1DC5C-19FC-4450-9709-FD976F9C7C58}" sibTransId="{32658AAC-A624-4364-BBCD-02AC6C10B70D}"/>
    <dgm:cxn modelId="{3E1918F3-498F-48DD-A57F-3F42BB01F7D8}" type="presOf" srcId="{C4041BA3-F809-4D0A-B2FB-9100283A4D85}" destId="{D8B4387A-8136-4151-B9D5-0B8ED5440681}" srcOrd="0" destOrd="4" presId="urn:microsoft.com/office/officeart/2005/8/layout/vList2"/>
    <dgm:cxn modelId="{586C96FA-A227-4008-B02E-2B0499E960E9}" srcId="{4323E607-AA68-4317-BA7D-3A288AD610D7}" destId="{8822D2C5-4332-459D-B843-586F5CFF9ED7}" srcOrd="0" destOrd="0" parTransId="{1B1CD2DA-2086-410C-8174-5961BD78B202}" sibTransId="{CAEB9ED1-FF02-4B3D-B77C-F3A54ED9C5F7}"/>
    <dgm:cxn modelId="{5513D9FD-B3B3-4261-9CF1-B64CD52FF1D1}" type="presOf" srcId="{7DD883E9-86AD-42B2-93FE-751BF361DAB4}" destId="{D8B4387A-8136-4151-B9D5-0B8ED5440681}" srcOrd="0" destOrd="3" presId="urn:microsoft.com/office/officeart/2005/8/layout/vList2"/>
    <dgm:cxn modelId="{CA327AF1-EB28-4F05-BF59-9E875FC965B5}" type="presParOf" srcId="{1E3C4AAD-2A84-4EA9-AE85-38D13C85DD84}" destId="{8F623AEE-ADEF-401C-8B5B-6B73CDFEAE47}" srcOrd="0" destOrd="0" presId="urn:microsoft.com/office/officeart/2005/8/layout/vList2"/>
    <dgm:cxn modelId="{FADD9C2B-2909-4DBA-B6AA-D2A3CE76397E}" type="presParOf" srcId="{1E3C4AAD-2A84-4EA9-AE85-38D13C85DD84}" destId="{D8B4387A-8136-4151-B9D5-0B8ED5440681}" srcOrd="1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C8F90B-8589-48A9-8466-D4F957C2FE77}" type="doc">
      <dgm:prSet loTypeId="urn:microsoft.com/office/officeart/2005/8/layout/vList2" loCatId="list" qsTypeId="urn:microsoft.com/office/officeart/2005/8/quickstyle/simple5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E3C8B6E-F8D3-4886-BCFF-3E6CE18D7E1A}">
      <dgm:prSet/>
      <dgm:spPr>
        <a:gradFill rotWithShape="0">
          <a:gsLst>
            <a:gs pos="5310">
              <a:srgbClr val="002060"/>
            </a:gs>
            <a:gs pos="11000">
              <a:schemeClr val="accent4">
                <a:lumMod val="75000"/>
              </a:schemeClr>
            </a:gs>
            <a:gs pos="15919">
              <a:srgbClr val="184164"/>
            </a:gs>
            <a:gs pos="28324">
              <a:srgbClr val="356869"/>
            </a:gs>
            <a:gs pos="12000">
              <a:srgbClr val="0070C0"/>
            </a:gs>
          </a:gsLst>
        </a:gradFill>
      </dgm:spPr>
      <dgm:t>
        <a:bodyPr/>
        <a:lstStyle/>
        <a:p>
          <a:r>
            <a:rPr lang="en-US" dirty="0"/>
            <a:t>According to Sewell and Stockton (1939), benefit of team working are: </a:t>
          </a:r>
        </a:p>
      </dgm:t>
    </dgm:pt>
    <dgm:pt modelId="{918345EF-937E-46C0-B1A0-58F4F8320588}" type="parTrans" cxnId="{EB9CF39C-0037-4729-9585-9CE244923252}">
      <dgm:prSet/>
      <dgm:spPr/>
      <dgm:t>
        <a:bodyPr/>
        <a:lstStyle/>
        <a:p>
          <a:endParaRPr lang="en-US"/>
        </a:p>
      </dgm:t>
    </dgm:pt>
    <dgm:pt modelId="{BFD694E6-A900-483C-BF25-177A19368362}" type="sibTrans" cxnId="{EB9CF39C-0037-4729-9585-9CE244923252}">
      <dgm:prSet/>
      <dgm:spPr/>
      <dgm:t>
        <a:bodyPr/>
        <a:lstStyle/>
        <a:p>
          <a:endParaRPr lang="en-US"/>
        </a:p>
      </dgm:t>
    </dgm:pt>
    <dgm:pt modelId="{1C002213-E98D-4973-8F3B-2D0F8F477941}">
      <dgm:prSet/>
      <dgm:spPr/>
      <dgm:t>
        <a:bodyPr/>
        <a:lstStyle/>
        <a:p>
          <a:r>
            <a:rPr lang="en-US" dirty="0"/>
            <a:t>1. Faster creativity and learning</a:t>
          </a:r>
        </a:p>
      </dgm:t>
    </dgm:pt>
    <dgm:pt modelId="{B554276E-4B43-41C3-8855-C1366CB0611F}" type="parTrans" cxnId="{DA611ECE-4114-44EA-ADDF-56F8AE385395}">
      <dgm:prSet/>
      <dgm:spPr/>
      <dgm:t>
        <a:bodyPr/>
        <a:lstStyle/>
        <a:p>
          <a:endParaRPr lang="en-US"/>
        </a:p>
      </dgm:t>
    </dgm:pt>
    <dgm:pt modelId="{3CCA38B7-3456-4797-A29C-C3ADDA0A0328}" type="sibTrans" cxnId="{DA611ECE-4114-44EA-ADDF-56F8AE385395}">
      <dgm:prSet/>
      <dgm:spPr/>
      <dgm:t>
        <a:bodyPr/>
        <a:lstStyle/>
        <a:p>
          <a:endParaRPr lang="en-US"/>
        </a:p>
      </dgm:t>
    </dgm:pt>
    <dgm:pt modelId="{8113B9AF-7022-4EBA-90ED-4C978CD28B48}">
      <dgm:prSet/>
      <dgm:spPr/>
      <dgm:t>
        <a:bodyPr/>
        <a:lstStyle/>
        <a:p>
          <a:r>
            <a:rPr lang="en-US" dirty="0"/>
            <a:t>2. Blends complementary strengths</a:t>
          </a:r>
        </a:p>
      </dgm:t>
    </dgm:pt>
    <dgm:pt modelId="{95EFAD77-0EA3-43C6-9A98-200A83B1ACE4}" type="parTrans" cxnId="{35FFA7C9-2509-4A10-BFEA-71865955BD3D}">
      <dgm:prSet/>
      <dgm:spPr/>
      <dgm:t>
        <a:bodyPr/>
        <a:lstStyle/>
        <a:p>
          <a:endParaRPr lang="en-US"/>
        </a:p>
      </dgm:t>
    </dgm:pt>
    <dgm:pt modelId="{2A5AEC06-111D-4870-A1AB-1FA60BFF7559}" type="sibTrans" cxnId="{35FFA7C9-2509-4A10-BFEA-71865955BD3D}">
      <dgm:prSet/>
      <dgm:spPr/>
      <dgm:t>
        <a:bodyPr/>
        <a:lstStyle/>
        <a:p>
          <a:endParaRPr lang="en-US"/>
        </a:p>
      </dgm:t>
    </dgm:pt>
    <dgm:pt modelId="{4C45E153-7774-44EA-985A-C29D66DFEF4A}">
      <dgm:prSet/>
      <dgm:spPr/>
      <dgm:t>
        <a:bodyPr/>
        <a:lstStyle/>
        <a:p>
          <a:r>
            <a:rPr lang="en-US"/>
            <a:t>3. Builds trust</a:t>
          </a:r>
        </a:p>
      </dgm:t>
    </dgm:pt>
    <dgm:pt modelId="{FA189692-C23D-4EB6-9DCA-142C2CF4B113}" type="parTrans" cxnId="{1622A5F3-402C-4D4A-9C39-529D8DE6B76A}">
      <dgm:prSet/>
      <dgm:spPr/>
      <dgm:t>
        <a:bodyPr/>
        <a:lstStyle/>
        <a:p>
          <a:endParaRPr lang="en-US"/>
        </a:p>
      </dgm:t>
    </dgm:pt>
    <dgm:pt modelId="{5ACCB747-78CD-4C55-A4C6-BDA3A5470341}" type="sibTrans" cxnId="{1622A5F3-402C-4D4A-9C39-529D8DE6B76A}">
      <dgm:prSet/>
      <dgm:spPr/>
      <dgm:t>
        <a:bodyPr/>
        <a:lstStyle/>
        <a:p>
          <a:endParaRPr lang="en-US"/>
        </a:p>
      </dgm:t>
    </dgm:pt>
    <dgm:pt modelId="{3F43834E-91E1-4D07-8C37-A5E2008D55C2}">
      <dgm:prSet/>
      <dgm:spPr/>
      <dgm:t>
        <a:bodyPr/>
        <a:lstStyle/>
        <a:p>
          <a:r>
            <a:rPr lang="en-US"/>
            <a:t>4. Teaches conflict resolution skills</a:t>
          </a:r>
        </a:p>
      </dgm:t>
    </dgm:pt>
    <dgm:pt modelId="{C528E1E3-0DAD-427F-8F19-3F75C124B26C}" type="parTrans" cxnId="{BD4FBE79-2AA3-4009-85BD-A4A5D013989B}">
      <dgm:prSet/>
      <dgm:spPr/>
      <dgm:t>
        <a:bodyPr/>
        <a:lstStyle/>
        <a:p>
          <a:endParaRPr lang="en-US"/>
        </a:p>
      </dgm:t>
    </dgm:pt>
    <dgm:pt modelId="{D782DD18-6FA3-4E44-917B-59B543BF9125}" type="sibTrans" cxnId="{BD4FBE79-2AA3-4009-85BD-A4A5D013989B}">
      <dgm:prSet/>
      <dgm:spPr/>
      <dgm:t>
        <a:bodyPr/>
        <a:lstStyle/>
        <a:p>
          <a:endParaRPr lang="en-US"/>
        </a:p>
      </dgm:t>
    </dgm:pt>
    <dgm:pt modelId="{99839B20-9EF6-4930-8401-A2D3018A14BA}" type="pres">
      <dgm:prSet presAssocID="{82C8F90B-8589-48A9-8466-D4F957C2FE77}" presName="linear" presStyleCnt="0">
        <dgm:presLayoutVars>
          <dgm:animLvl val="lvl"/>
          <dgm:resizeHandles val="exact"/>
        </dgm:presLayoutVars>
      </dgm:prSet>
      <dgm:spPr/>
    </dgm:pt>
    <dgm:pt modelId="{B30B5B50-DAF0-4F83-8664-AD20602C6DF6}" type="pres">
      <dgm:prSet presAssocID="{9E3C8B6E-F8D3-4886-BCFF-3E6CE18D7E1A}" presName="parentText" presStyleLbl="node1" presStyleIdx="0" presStyleCnt="1" custLinFactNeighborY="1394">
        <dgm:presLayoutVars>
          <dgm:chMax val="0"/>
          <dgm:bulletEnabled val="1"/>
        </dgm:presLayoutVars>
      </dgm:prSet>
      <dgm:spPr/>
    </dgm:pt>
    <dgm:pt modelId="{30CD8A06-422B-48F0-9245-DBD59B40DFCE}" type="pres">
      <dgm:prSet presAssocID="{9E3C8B6E-F8D3-4886-BCFF-3E6CE18D7E1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4330707-E260-437D-A699-33F87F9FC883}" type="presOf" srcId="{8113B9AF-7022-4EBA-90ED-4C978CD28B48}" destId="{30CD8A06-422B-48F0-9245-DBD59B40DFCE}" srcOrd="0" destOrd="1" presId="urn:microsoft.com/office/officeart/2005/8/layout/vList2"/>
    <dgm:cxn modelId="{351A8B11-F5C6-4717-8340-F73C96154010}" type="presOf" srcId="{9E3C8B6E-F8D3-4886-BCFF-3E6CE18D7E1A}" destId="{B30B5B50-DAF0-4F83-8664-AD20602C6DF6}" srcOrd="0" destOrd="0" presId="urn:microsoft.com/office/officeart/2005/8/layout/vList2"/>
    <dgm:cxn modelId="{E4AEAF2D-373B-48B8-9972-58C08F333922}" type="presOf" srcId="{4C45E153-7774-44EA-985A-C29D66DFEF4A}" destId="{30CD8A06-422B-48F0-9245-DBD59B40DFCE}" srcOrd="0" destOrd="2" presId="urn:microsoft.com/office/officeart/2005/8/layout/vList2"/>
    <dgm:cxn modelId="{BD4FBE79-2AA3-4009-85BD-A4A5D013989B}" srcId="{9E3C8B6E-F8D3-4886-BCFF-3E6CE18D7E1A}" destId="{3F43834E-91E1-4D07-8C37-A5E2008D55C2}" srcOrd="3" destOrd="0" parTransId="{C528E1E3-0DAD-427F-8F19-3F75C124B26C}" sibTransId="{D782DD18-6FA3-4E44-917B-59B543BF9125}"/>
    <dgm:cxn modelId="{3A3CF98C-5237-4ACE-B898-D7921AF3FC6C}" type="presOf" srcId="{82C8F90B-8589-48A9-8466-D4F957C2FE77}" destId="{99839B20-9EF6-4930-8401-A2D3018A14BA}" srcOrd="0" destOrd="0" presId="urn:microsoft.com/office/officeart/2005/8/layout/vList2"/>
    <dgm:cxn modelId="{EB9CF39C-0037-4729-9585-9CE244923252}" srcId="{82C8F90B-8589-48A9-8466-D4F957C2FE77}" destId="{9E3C8B6E-F8D3-4886-BCFF-3E6CE18D7E1A}" srcOrd="0" destOrd="0" parTransId="{918345EF-937E-46C0-B1A0-58F4F8320588}" sibTransId="{BFD694E6-A900-483C-BF25-177A19368362}"/>
    <dgm:cxn modelId="{C8E2F0B4-3F16-4CBD-B4C0-6632CCC8E21B}" type="presOf" srcId="{3F43834E-91E1-4D07-8C37-A5E2008D55C2}" destId="{30CD8A06-422B-48F0-9245-DBD59B40DFCE}" srcOrd="0" destOrd="3" presId="urn:microsoft.com/office/officeart/2005/8/layout/vList2"/>
    <dgm:cxn modelId="{35FFA7C9-2509-4A10-BFEA-71865955BD3D}" srcId="{9E3C8B6E-F8D3-4886-BCFF-3E6CE18D7E1A}" destId="{8113B9AF-7022-4EBA-90ED-4C978CD28B48}" srcOrd="1" destOrd="0" parTransId="{95EFAD77-0EA3-43C6-9A98-200A83B1ACE4}" sibTransId="{2A5AEC06-111D-4870-A1AB-1FA60BFF7559}"/>
    <dgm:cxn modelId="{DA611ECE-4114-44EA-ADDF-56F8AE385395}" srcId="{9E3C8B6E-F8D3-4886-BCFF-3E6CE18D7E1A}" destId="{1C002213-E98D-4973-8F3B-2D0F8F477941}" srcOrd="0" destOrd="0" parTransId="{B554276E-4B43-41C3-8855-C1366CB0611F}" sibTransId="{3CCA38B7-3456-4797-A29C-C3ADDA0A0328}"/>
    <dgm:cxn modelId="{1622A5F3-402C-4D4A-9C39-529D8DE6B76A}" srcId="{9E3C8B6E-F8D3-4886-BCFF-3E6CE18D7E1A}" destId="{4C45E153-7774-44EA-985A-C29D66DFEF4A}" srcOrd="2" destOrd="0" parTransId="{FA189692-C23D-4EB6-9DCA-142C2CF4B113}" sibTransId="{5ACCB747-78CD-4C55-A4C6-BDA3A5470341}"/>
    <dgm:cxn modelId="{E9B787F8-5DD6-4BFA-B8F5-9ABC07A1F25A}" type="presOf" srcId="{1C002213-E98D-4973-8F3B-2D0F8F477941}" destId="{30CD8A06-422B-48F0-9245-DBD59B40DFCE}" srcOrd="0" destOrd="0" presId="urn:microsoft.com/office/officeart/2005/8/layout/vList2"/>
    <dgm:cxn modelId="{A5CA5468-C725-4BA6-86FB-87233CD8A04B}" type="presParOf" srcId="{99839B20-9EF6-4930-8401-A2D3018A14BA}" destId="{B30B5B50-DAF0-4F83-8664-AD20602C6DF6}" srcOrd="0" destOrd="0" presId="urn:microsoft.com/office/officeart/2005/8/layout/vList2"/>
    <dgm:cxn modelId="{BDC0B88A-FDBA-42DD-87C7-CAFD1C551D2A}" type="presParOf" srcId="{99839B20-9EF6-4930-8401-A2D3018A14BA}" destId="{30CD8A06-422B-48F0-9245-DBD59B40DFC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BD5748-067C-4F7F-B98F-A8126C16A347}" type="doc">
      <dgm:prSet loTypeId="urn:microsoft.com/office/officeart/2005/8/layout/hList6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418643C-281F-40F1-8B4D-4B2A34F58B35}">
      <dgm:prSet phldrT="[Text]"/>
      <dgm:spPr/>
      <dgm:t>
        <a:bodyPr/>
        <a:lstStyle/>
        <a:p>
          <a:r>
            <a:rPr lang="en-US" sz="2300" dirty="0"/>
            <a:t>Forming</a:t>
          </a:r>
        </a:p>
      </dgm:t>
    </dgm:pt>
    <dgm:pt modelId="{CDA4A6A6-84E5-4175-9641-F89517C6577A}" type="parTrans" cxnId="{746AE892-851B-4BD6-BA0F-3F6BEF0EAA73}">
      <dgm:prSet/>
      <dgm:spPr/>
      <dgm:t>
        <a:bodyPr/>
        <a:lstStyle/>
        <a:p>
          <a:endParaRPr lang="en-US"/>
        </a:p>
      </dgm:t>
    </dgm:pt>
    <dgm:pt modelId="{FD02F9CF-DA5D-4C85-B1D2-DC6CDE63BF1D}" type="sibTrans" cxnId="{746AE892-851B-4BD6-BA0F-3F6BEF0EAA73}">
      <dgm:prSet/>
      <dgm:spPr/>
      <dgm:t>
        <a:bodyPr/>
        <a:lstStyle/>
        <a:p>
          <a:endParaRPr lang="en-US"/>
        </a:p>
      </dgm:t>
    </dgm:pt>
    <dgm:pt modelId="{194749EA-914C-4FEC-A5A4-360D850DCFE4}">
      <dgm:prSet phldrT="[Text]" custT="1"/>
      <dgm:spPr/>
      <dgm:t>
        <a:bodyPr/>
        <a:lstStyle/>
        <a:p>
          <a:r>
            <a:rPr lang="en-US" sz="3200" dirty="0"/>
            <a:t>Storming</a:t>
          </a:r>
        </a:p>
      </dgm:t>
    </dgm:pt>
    <dgm:pt modelId="{AB42FCDB-6804-4F63-B669-5D95E5561EC5}" type="parTrans" cxnId="{31FD6D7D-F0C5-4809-B51D-3064B1E344A7}">
      <dgm:prSet/>
      <dgm:spPr/>
      <dgm:t>
        <a:bodyPr/>
        <a:lstStyle/>
        <a:p>
          <a:endParaRPr lang="en-US"/>
        </a:p>
      </dgm:t>
    </dgm:pt>
    <dgm:pt modelId="{190173E9-3B58-48D5-AE11-5B42F7B701FB}" type="sibTrans" cxnId="{31FD6D7D-F0C5-4809-B51D-3064B1E344A7}">
      <dgm:prSet/>
      <dgm:spPr/>
      <dgm:t>
        <a:bodyPr/>
        <a:lstStyle/>
        <a:p>
          <a:endParaRPr lang="en-US"/>
        </a:p>
      </dgm:t>
    </dgm:pt>
    <dgm:pt modelId="{166A073D-2598-4C1F-829C-228E0A40A320}">
      <dgm:prSet phldrT="[Text]"/>
      <dgm:spPr/>
      <dgm:t>
        <a:bodyPr/>
        <a:lstStyle/>
        <a:p>
          <a:r>
            <a:rPr lang="en-US" sz="2300" dirty="0"/>
            <a:t>Norming</a:t>
          </a:r>
        </a:p>
      </dgm:t>
    </dgm:pt>
    <dgm:pt modelId="{63C90C78-94B6-4F38-A109-D0DB65770263}" type="sibTrans" cxnId="{DE0CB562-D192-4E2D-A186-0BF077C44A34}">
      <dgm:prSet/>
      <dgm:spPr/>
      <dgm:t>
        <a:bodyPr/>
        <a:lstStyle/>
        <a:p>
          <a:endParaRPr lang="en-US"/>
        </a:p>
      </dgm:t>
    </dgm:pt>
    <dgm:pt modelId="{CF079CCB-906E-4546-95EF-0E377244638E}" type="parTrans" cxnId="{DE0CB562-D192-4E2D-A186-0BF077C44A34}">
      <dgm:prSet/>
      <dgm:spPr/>
      <dgm:t>
        <a:bodyPr/>
        <a:lstStyle/>
        <a:p>
          <a:endParaRPr lang="en-US"/>
        </a:p>
      </dgm:t>
    </dgm:pt>
    <dgm:pt modelId="{C413047F-79E4-4E90-8BDB-F17ED3D0DDA9}">
      <dgm:prSet/>
      <dgm:spPr/>
      <dgm:t>
        <a:bodyPr/>
        <a:lstStyle/>
        <a:p>
          <a:r>
            <a:rPr lang="en-US" sz="2300" dirty="0"/>
            <a:t>Performing</a:t>
          </a:r>
        </a:p>
      </dgm:t>
    </dgm:pt>
    <dgm:pt modelId="{27AB1143-53C5-473F-A1B0-44681050FE11}" type="parTrans" cxnId="{E72D391C-00B8-4D37-9335-A715368A146E}">
      <dgm:prSet/>
      <dgm:spPr/>
      <dgm:t>
        <a:bodyPr/>
        <a:lstStyle/>
        <a:p>
          <a:endParaRPr lang="en-US"/>
        </a:p>
      </dgm:t>
    </dgm:pt>
    <dgm:pt modelId="{B694B3ED-95B9-46F3-9E34-3DB7B18BAE6E}" type="sibTrans" cxnId="{E72D391C-00B8-4D37-9335-A715368A146E}">
      <dgm:prSet/>
      <dgm:spPr/>
      <dgm:t>
        <a:bodyPr/>
        <a:lstStyle/>
        <a:p>
          <a:endParaRPr lang="en-US"/>
        </a:p>
      </dgm:t>
    </dgm:pt>
    <dgm:pt modelId="{AAE58C84-3FE2-474E-97D3-E2F21DC165DC}">
      <dgm:prSet custT="1"/>
      <dgm:spPr/>
      <dgm:t>
        <a:bodyPr/>
        <a:lstStyle/>
        <a:p>
          <a:r>
            <a:rPr lang="en-US" sz="3200" dirty="0" err="1"/>
            <a:t>Adjoring</a:t>
          </a:r>
          <a:endParaRPr lang="en-US" sz="3200" dirty="0"/>
        </a:p>
      </dgm:t>
    </dgm:pt>
    <dgm:pt modelId="{42345AE4-1983-4FB4-A885-4A6D83874F9C}" type="parTrans" cxnId="{023F8FBC-F7F3-4D3D-80C5-B7C9DA78BEF5}">
      <dgm:prSet/>
      <dgm:spPr/>
      <dgm:t>
        <a:bodyPr/>
        <a:lstStyle/>
        <a:p>
          <a:endParaRPr lang="en-US"/>
        </a:p>
      </dgm:t>
    </dgm:pt>
    <dgm:pt modelId="{BA58270A-47EE-49E9-A9B3-651775B6381B}" type="sibTrans" cxnId="{023F8FBC-F7F3-4D3D-80C5-B7C9DA78BEF5}">
      <dgm:prSet/>
      <dgm:spPr/>
      <dgm:t>
        <a:bodyPr/>
        <a:lstStyle/>
        <a:p>
          <a:endParaRPr lang="en-US"/>
        </a:p>
      </dgm:t>
    </dgm:pt>
    <dgm:pt modelId="{EC21C3B5-2358-417D-B977-C529D0E26FF0}" type="pres">
      <dgm:prSet presAssocID="{85BD5748-067C-4F7F-B98F-A8126C16A347}" presName="Name0" presStyleCnt="0">
        <dgm:presLayoutVars>
          <dgm:dir/>
          <dgm:resizeHandles val="exact"/>
        </dgm:presLayoutVars>
      </dgm:prSet>
      <dgm:spPr/>
    </dgm:pt>
    <dgm:pt modelId="{70548BA9-C7D3-44C6-A649-BF1605D96A70}" type="pres">
      <dgm:prSet presAssocID="{8418643C-281F-40F1-8B4D-4B2A34F58B35}" presName="node" presStyleLbl="node1" presStyleIdx="0" presStyleCnt="5">
        <dgm:presLayoutVars>
          <dgm:bulletEnabled val="1"/>
        </dgm:presLayoutVars>
      </dgm:prSet>
      <dgm:spPr/>
    </dgm:pt>
    <dgm:pt modelId="{59412D07-23D1-4A59-97EE-3ED2C1934625}" type="pres">
      <dgm:prSet presAssocID="{FD02F9CF-DA5D-4C85-B1D2-DC6CDE63BF1D}" presName="sibTrans" presStyleCnt="0"/>
      <dgm:spPr/>
    </dgm:pt>
    <dgm:pt modelId="{07431C74-98D1-4C33-A325-B637CF349CDB}" type="pres">
      <dgm:prSet presAssocID="{194749EA-914C-4FEC-A5A4-360D850DCFE4}" presName="node" presStyleLbl="node1" presStyleIdx="1" presStyleCnt="5">
        <dgm:presLayoutVars>
          <dgm:bulletEnabled val="1"/>
        </dgm:presLayoutVars>
      </dgm:prSet>
      <dgm:spPr/>
    </dgm:pt>
    <dgm:pt modelId="{6956FF35-4B9F-49B2-9F0A-316E63C010E9}" type="pres">
      <dgm:prSet presAssocID="{190173E9-3B58-48D5-AE11-5B42F7B701FB}" presName="sibTrans" presStyleCnt="0"/>
      <dgm:spPr/>
    </dgm:pt>
    <dgm:pt modelId="{3A043247-23D2-42EB-8BF9-75E6658C3EA8}" type="pres">
      <dgm:prSet presAssocID="{166A073D-2598-4C1F-829C-228E0A40A320}" presName="node" presStyleLbl="node1" presStyleIdx="2" presStyleCnt="5">
        <dgm:presLayoutVars>
          <dgm:bulletEnabled val="1"/>
        </dgm:presLayoutVars>
      </dgm:prSet>
      <dgm:spPr/>
    </dgm:pt>
    <dgm:pt modelId="{5DD92082-CD32-4258-B440-F06587B781BF}" type="pres">
      <dgm:prSet presAssocID="{63C90C78-94B6-4F38-A109-D0DB65770263}" presName="sibTrans" presStyleCnt="0"/>
      <dgm:spPr/>
    </dgm:pt>
    <dgm:pt modelId="{294A5149-69C2-4CDB-A19B-964E6C2DDB8E}" type="pres">
      <dgm:prSet presAssocID="{C413047F-79E4-4E90-8BDB-F17ED3D0DDA9}" presName="node" presStyleLbl="node1" presStyleIdx="3" presStyleCnt="5" custLinFactNeighborX="1">
        <dgm:presLayoutVars>
          <dgm:bulletEnabled val="1"/>
        </dgm:presLayoutVars>
      </dgm:prSet>
      <dgm:spPr/>
    </dgm:pt>
    <dgm:pt modelId="{FD93049B-B9CA-4E9C-BFF6-BFC679AA01EF}" type="pres">
      <dgm:prSet presAssocID="{B694B3ED-95B9-46F3-9E34-3DB7B18BAE6E}" presName="sibTrans" presStyleCnt="0"/>
      <dgm:spPr/>
    </dgm:pt>
    <dgm:pt modelId="{5E507A09-569F-4CB1-A156-4B7E192DE0A3}" type="pres">
      <dgm:prSet presAssocID="{AAE58C84-3FE2-474E-97D3-E2F21DC165DC}" presName="node" presStyleLbl="node1" presStyleIdx="4" presStyleCnt="5" custScaleX="98920" custLinFactNeighborY="-1606">
        <dgm:presLayoutVars>
          <dgm:bulletEnabled val="1"/>
        </dgm:presLayoutVars>
      </dgm:prSet>
      <dgm:spPr/>
    </dgm:pt>
  </dgm:ptLst>
  <dgm:cxnLst>
    <dgm:cxn modelId="{E72D391C-00B8-4D37-9335-A715368A146E}" srcId="{85BD5748-067C-4F7F-B98F-A8126C16A347}" destId="{C413047F-79E4-4E90-8BDB-F17ED3D0DDA9}" srcOrd="3" destOrd="0" parTransId="{27AB1143-53C5-473F-A1B0-44681050FE11}" sibTransId="{B694B3ED-95B9-46F3-9E34-3DB7B18BAE6E}"/>
    <dgm:cxn modelId="{DE0CB562-D192-4E2D-A186-0BF077C44A34}" srcId="{85BD5748-067C-4F7F-B98F-A8126C16A347}" destId="{166A073D-2598-4C1F-829C-228E0A40A320}" srcOrd="2" destOrd="0" parTransId="{CF079CCB-906E-4546-95EF-0E377244638E}" sibTransId="{63C90C78-94B6-4F38-A109-D0DB65770263}"/>
    <dgm:cxn modelId="{317E254E-2B18-4231-9F80-B510A47406B1}" type="presOf" srcId="{166A073D-2598-4C1F-829C-228E0A40A320}" destId="{3A043247-23D2-42EB-8BF9-75E6658C3EA8}" srcOrd="0" destOrd="0" presId="urn:microsoft.com/office/officeart/2005/8/layout/hList6"/>
    <dgm:cxn modelId="{82E2FB74-0C54-4070-96E6-54231383152C}" type="presOf" srcId="{AAE58C84-3FE2-474E-97D3-E2F21DC165DC}" destId="{5E507A09-569F-4CB1-A156-4B7E192DE0A3}" srcOrd="0" destOrd="0" presId="urn:microsoft.com/office/officeart/2005/8/layout/hList6"/>
    <dgm:cxn modelId="{31FD6D7D-F0C5-4809-B51D-3064B1E344A7}" srcId="{85BD5748-067C-4F7F-B98F-A8126C16A347}" destId="{194749EA-914C-4FEC-A5A4-360D850DCFE4}" srcOrd="1" destOrd="0" parTransId="{AB42FCDB-6804-4F63-B669-5D95E5561EC5}" sibTransId="{190173E9-3B58-48D5-AE11-5B42F7B701FB}"/>
    <dgm:cxn modelId="{746AE892-851B-4BD6-BA0F-3F6BEF0EAA73}" srcId="{85BD5748-067C-4F7F-B98F-A8126C16A347}" destId="{8418643C-281F-40F1-8B4D-4B2A34F58B35}" srcOrd="0" destOrd="0" parTransId="{CDA4A6A6-84E5-4175-9641-F89517C6577A}" sibTransId="{FD02F9CF-DA5D-4C85-B1D2-DC6CDE63BF1D}"/>
    <dgm:cxn modelId="{3024A89A-94D2-438F-9B27-2702573808D0}" type="presOf" srcId="{C413047F-79E4-4E90-8BDB-F17ED3D0DDA9}" destId="{294A5149-69C2-4CDB-A19B-964E6C2DDB8E}" srcOrd="0" destOrd="0" presId="urn:microsoft.com/office/officeart/2005/8/layout/hList6"/>
    <dgm:cxn modelId="{FD83209D-7C03-4AAD-A1CB-DC4999424B63}" type="presOf" srcId="{194749EA-914C-4FEC-A5A4-360D850DCFE4}" destId="{07431C74-98D1-4C33-A325-B637CF349CDB}" srcOrd="0" destOrd="0" presId="urn:microsoft.com/office/officeart/2005/8/layout/hList6"/>
    <dgm:cxn modelId="{B63FFDB1-EB3F-4252-8040-93CA1EDE5A69}" type="presOf" srcId="{8418643C-281F-40F1-8B4D-4B2A34F58B35}" destId="{70548BA9-C7D3-44C6-A649-BF1605D96A70}" srcOrd="0" destOrd="0" presId="urn:microsoft.com/office/officeart/2005/8/layout/hList6"/>
    <dgm:cxn modelId="{023F8FBC-F7F3-4D3D-80C5-B7C9DA78BEF5}" srcId="{85BD5748-067C-4F7F-B98F-A8126C16A347}" destId="{AAE58C84-3FE2-474E-97D3-E2F21DC165DC}" srcOrd="4" destOrd="0" parTransId="{42345AE4-1983-4FB4-A885-4A6D83874F9C}" sibTransId="{BA58270A-47EE-49E9-A9B3-651775B6381B}"/>
    <dgm:cxn modelId="{ED6754BE-F321-40FD-A047-F32150C4D338}" type="presOf" srcId="{85BD5748-067C-4F7F-B98F-A8126C16A347}" destId="{EC21C3B5-2358-417D-B977-C529D0E26FF0}" srcOrd="0" destOrd="0" presId="urn:microsoft.com/office/officeart/2005/8/layout/hList6"/>
    <dgm:cxn modelId="{F3B60938-C6B9-4FC7-8298-57635CB0CF6F}" type="presParOf" srcId="{EC21C3B5-2358-417D-B977-C529D0E26FF0}" destId="{70548BA9-C7D3-44C6-A649-BF1605D96A70}" srcOrd="0" destOrd="0" presId="urn:microsoft.com/office/officeart/2005/8/layout/hList6"/>
    <dgm:cxn modelId="{CD97DCA9-91B2-42E9-8A5A-129AB1698D3C}" type="presParOf" srcId="{EC21C3B5-2358-417D-B977-C529D0E26FF0}" destId="{59412D07-23D1-4A59-97EE-3ED2C1934625}" srcOrd="1" destOrd="0" presId="urn:microsoft.com/office/officeart/2005/8/layout/hList6"/>
    <dgm:cxn modelId="{AEBC7F68-2BB4-4FCE-A4B5-C9152D0B2A02}" type="presParOf" srcId="{EC21C3B5-2358-417D-B977-C529D0E26FF0}" destId="{07431C74-98D1-4C33-A325-B637CF349CDB}" srcOrd="2" destOrd="0" presId="urn:microsoft.com/office/officeart/2005/8/layout/hList6"/>
    <dgm:cxn modelId="{20FC5B9D-15E8-4B87-A2D4-C70AA30E9D12}" type="presParOf" srcId="{EC21C3B5-2358-417D-B977-C529D0E26FF0}" destId="{6956FF35-4B9F-49B2-9F0A-316E63C010E9}" srcOrd="3" destOrd="0" presId="urn:microsoft.com/office/officeart/2005/8/layout/hList6"/>
    <dgm:cxn modelId="{F684D2FC-617D-4E34-8EF4-F18D931B9F71}" type="presParOf" srcId="{EC21C3B5-2358-417D-B977-C529D0E26FF0}" destId="{3A043247-23D2-42EB-8BF9-75E6658C3EA8}" srcOrd="4" destOrd="0" presId="urn:microsoft.com/office/officeart/2005/8/layout/hList6"/>
    <dgm:cxn modelId="{6AF48AB8-B161-4272-B64B-58D941C810A1}" type="presParOf" srcId="{EC21C3B5-2358-417D-B977-C529D0E26FF0}" destId="{5DD92082-CD32-4258-B440-F06587B781BF}" srcOrd="5" destOrd="0" presId="urn:microsoft.com/office/officeart/2005/8/layout/hList6"/>
    <dgm:cxn modelId="{F165A806-1083-43BD-80FB-064C1FEFEAB4}" type="presParOf" srcId="{EC21C3B5-2358-417D-B977-C529D0E26FF0}" destId="{294A5149-69C2-4CDB-A19B-964E6C2DDB8E}" srcOrd="6" destOrd="0" presId="urn:microsoft.com/office/officeart/2005/8/layout/hList6"/>
    <dgm:cxn modelId="{40001AFF-A84E-424E-B03D-BD09BE997501}" type="presParOf" srcId="{EC21C3B5-2358-417D-B977-C529D0E26FF0}" destId="{FD93049B-B9CA-4E9C-BFF6-BFC679AA01EF}" srcOrd="7" destOrd="0" presId="urn:microsoft.com/office/officeart/2005/8/layout/hList6"/>
    <dgm:cxn modelId="{5B7D7FAE-E5E9-40AA-9580-D4DA40E36CB3}" type="presParOf" srcId="{EC21C3B5-2358-417D-B977-C529D0E26FF0}" destId="{5E507A09-569F-4CB1-A156-4B7E192DE0A3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4A0924-8B47-420F-B703-8DE7EFA3126E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4F1F780-B5CE-4100-B13F-220219BBB0BD}">
      <dgm:prSet custT="1"/>
      <dgm:spPr/>
      <dgm:t>
        <a:bodyPr/>
        <a:lstStyle/>
        <a:p>
          <a:pPr rtl="0"/>
          <a:r>
            <a:rPr lang="en-US" sz="2400" dirty="0"/>
            <a:t>Socialize </a:t>
          </a:r>
        </a:p>
        <a:p>
          <a:pPr rtl="0"/>
          <a:r>
            <a:rPr lang="en-US" sz="2400" dirty="0"/>
            <a:t>more </a:t>
          </a:r>
        </a:p>
        <a:p>
          <a:pPr rtl="0"/>
          <a:endParaRPr lang="en-US" sz="2400" dirty="0"/>
        </a:p>
      </dgm:t>
    </dgm:pt>
    <dgm:pt modelId="{CB4ABB68-E05D-4AAD-8534-10FF2ADA0DC2}" type="parTrans" cxnId="{83DB366A-C7B9-4A48-A376-6D2381973E7D}">
      <dgm:prSet/>
      <dgm:spPr/>
      <dgm:t>
        <a:bodyPr/>
        <a:lstStyle/>
        <a:p>
          <a:endParaRPr lang="en-US"/>
        </a:p>
      </dgm:t>
    </dgm:pt>
    <dgm:pt modelId="{E86E39B4-83BA-4610-9FA3-8FB16A221A4E}" type="sibTrans" cxnId="{83DB366A-C7B9-4A48-A376-6D2381973E7D}">
      <dgm:prSet/>
      <dgm:spPr/>
      <dgm:t>
        <a:bodyPr/>
        <a:lstStyle/>
        <a:p>
          <a:endParaRPr lang="en-US"/>
        </a:p>
      </dgm:t>
    </dgm:pt>
    <dgm:pt modelId="{A27B86A4-1806-4F81-AE14-7F588C081EBB}">
      <dgm:prSet custT="1"/>
      <dgm:spPr/>
      <dgm:t>
        <a:bodyPr/>
        <a:lstStyle/>
        <a:p>
          <a:pPr rtl="0"/>
          <a:r>
            <a:rPr lang="en-US" sz="2400" dirty="0"/>
            <a:t>Develop </a:t>
          </a:r>
        </a:p>
        <a:p>
          <a:pPr rtl="0"/>
          <a:r>
            <a:rPr lang="en-US" sz="2400" dirty="0"/>
            <a:t>trust</a:t>
          </a:r>
        </a:p>
      </dgm:t>
    </dgm:pt>
    <dgm:pt modelId="{5453B82A-F656-42A7-AE4B-057842A68841}" type="parTrans" cxnId="{A12EB8E2-1536-4996-8C0E-B7DD99A90F89}">
      <dgm:prSet/>
      <dgm:spPr/>
      <dgm:t>
        <a:bodyPr/>
        <a:lstStyle/>
        <a:p>
          <a:endParaRPr lang="en-US"/>
        </a:p>
      </dgm:t>
    </dgm:pt>
    <dgm:pt modelId="{E0F5916F-2A26-4344-8694-FE33F0A7BDA0}" type="sibTrans" cxnId="{A12EB8E2-1536-4996-8C0E-B7DD99A90F89}">
      <dgm:prSet/>
      <dgm:spPr/>
      <dgm:t>
        <a:bodyPr/>
        <a:lstStyle/>
        <a:p>
          <a:endParaRPr lang="en-US"/>
        </a:p>
      </dgm:t>
    </dgm:pt>
    <dgm:pt modelId="{90DCC37C-FEA7-4483-A97F-6FED20531C05}">
      <dgm:prSet custT="1"/>
      <dgm:spPr/>
      <dgm:t>
        <a:bodyPr/>
        <a:lstStyle/>
        <a:p>
          <a:pPr rtl="0"/>
          <a:r>
            <a:rPr lang="en-US" sz="2400" dirty="0"/>
            <a:t>Flexibility</a:t>
          </a:r>
        </a:p>
        <a:p>
          <a:pPr rtl="0"/>
          <a:r>
            <a:rPr lang="en-US" sz="2400" dirty="0"/>
            <a:t>In terms of</a:t>
          </a:r>
        </a:p>
        <a:p>
          <a:pPr rtl="0"/>
          <a:r>
            <a:rPr lang="en-US" sz="2400" dirty="0"/>
            <a:t>change</a:t>
          </a:r>
        </a:p>
      </dgm:t>
    </dgm:pt>
    <dgm:pt modelId="{407531A1-576B-4571-9FD1-193DA307CC51}" type="parTrans" cxnId="{7C615680-0B40-4BA2-8362-0F82C6C3E188}">
      <dgm:prSet/>
      <dgm:spPr/>
      <dgm:t>
        <a:bodyPr/>
        <a:lstStyle/>
        <a:p>
          <a:endParaRPr lang="en-US"/>
        </a:p>
      </dgm:t>
    </dgm:pt>
    <dgm:pt modelId="{68BD8B67-02F5-40CD-9D97-1A63FCA08409}" type="sibTrans" cxnId="{7C615680-0B40-4BA2-8362-0F82C6C3E188}">
      <dgm:prSet/>
      <dgm:spPr/>
      <dgm:t>
        <a:bodyPr/>
        <a:lstStyle/>
        <a:p>
          <a:endParaRPr lang="en-US"/>
        </a:p>
      </dgm:t>
    </dgm:pt>
    <dgm:pt modelId="{393A74EE-EAB5-49DB-A92A-05ECF2FCE6DA}">
      <dgm:prSet/>
      <dgm:spPr/>
      <dgm:t>
        <a:bodyPr/>
        <a:lstStyle/>
        <a:p>
          <a:pPr rtl="0"/>
          <a:r>
            <a:rPr lang="en-US" dirty="0"/>
            <a:t>Active reinforcement systems</a:t>
          </a:r>
        </a:p>
      </dgm:t>
    </dgm:pt>
    <dgm:pt modelId="{927D240D-AEEF-4030-AEC4-E6AE576EEFA0}" type="parTrans" cxnId="{CDD8A41D-ADA4-4E5F-A59A-FCEB8C8AA29C}">
      <dgm:prSet/>
      <dgm:spPr/>
      <dgm:t>
        <a:bodyPr/>
        <a:lstStyle/>
        <a:p>
          <a:endParaRPr lang="en-US"/>
        </a:p>
      </dgm:t>
    </dgm:pt>
    <dgm:pt modelId="{FDE1961C-9EC7-487F-B1D2-014D29650556}" type="sibTrans" cxnId="{CDD8A41D-ADA4-4E5F-A59A-FCEB8C8AA29C}">
      <dgm:prSet/>
      <dgm:spPr/>
      <dgm:t>
        <a:bodyPr/>
        <a:lstStyle/>
        <a:p>
          <a:endParaRPr lang="en-US"/>
        </a:p>
      </dgm:t>
    </dgm:pt>
    <dgm:pt modelId="{3466D119-45E3-4BC8-9946-65887708EAF3}">
      <dgm:prSet custT="1"/>
      <dgm:spPr/>
      <dgm:t>
        <a:bodyPr/>
        <a:lstStyle/>
        <a:p>
          <a:pPr rtl="0"/>
          <a:r>
            <a:rPr lang="en-US" sz="2400" dirty="0"/>
            <a:t>Mutual goals</a:t>
          </a:r>
        </a:p>
      </dgm:t>
    </dgm:pt>
    <dgm:pt modelId="{80DBB8E7-DD19-40EE-9CF7-ED126FC915B0}" type="parTrans" cxnId="{3324B899-97A3-45ED-AE3A-62266282BD2E}">
      <dgm:prSet/>
      <dgm:spPr/>
      <dgm:t>
        <a:bodyPr/>
        <a:lstStyle/>
        <a:p>
          <a:endParaRPr lang="en-US"/>
        </a:p>
      </dgm:t>
    </dgm:pt>
    <dgm:pt modelId="{A23EE9A2-44A9-4149-BB07-7DBC98077264}" type="sibTrans" cxnId="{3324B899-97A3-45ED-AE3A-62266282BD2E}">
      <dgm:prSet/>
      <dgm:spPr/>
      <dgm:t>
        <a:bodyPr/>
        <a:lstStyle/>
        <a:p>
          <a:endParaRPr lang="en-US"/>
        </a:p>
      </dgm:t>
    </dgm:pt>
    <dgm:pt modelId="{2E86E95C-95D6-4580-A2AD-16C9D511EB92}">
      <dgm:prSet custT="1"/>
      <dgm:spPr/>
      <dgm:t>
        <a:bodyPr/>
        <a:lstStyle/>
        <a:p>
          <a:pPr rtl="0"/>
          <a:r>
            <a:rPr lang="en-US" sz="2400" dirty="0"/>
            <a:t>Clear </a:t>
          </a:r>
        </a:p>
        <a:p>
          <a:pPr rtl="0"/>
          <a:r>
            <a:rPr lang="en-US" sz="2400" dirty="0" err="1"/>
            <a:t>Responsabilities</a:t>
          </a:r>
          <a:endParaRPr lang="en-US" sz="2400" dirty="0"/>
        </a:p>
      </dgm:t>
    </dgm:pt>
    <dgm:pt modelId="{C033767D-5305-4A61-8407-C3E5FC048AA3}" type="parTrans" cxnId="{91862A72-F76F-4644-850E-FA5A76AFC584}">
      <dgm:prSet/>
      <dgm:spPr/>
      <dgm:t>
        <a:bodyPr/>
        <a:lstStyle/>
        <a:p>
          <a:endParaRPr lang="en-GB"/>
        </a:p>
      </dgm:t>
    </dgm:pt>
    <dgm:pt modelId="{2CC6C9C3-2E4E-4F54-97C8-0CACFC4183F8}" type="sibTrans" cxnId="{91862A72-F76F-4644-850E-FA5A76AFC584}">
      <dgm:prSet/>
      <dgm:spPr/>
      <dgm:t>
        <a:bodyPr/>
        <a:lstStyle/>
        <a:p>
          <a:endParaRPr lang="en-GB"/>
        </a:p>
      </dgm:t>
    </dgm:pt>
    <dgm:pt modelId="{5D74BB64-193E-40A6-AEF5-AD2057EEEF52}" type="pres">
      <dgm:prSet presAssocID="{844A0924-8B47-420F-B703-8DE7EFA3126E}" presName="Name0" presStyleCnt="0">
        <dgm:presLayoutVars>
          <dgm:dir/>
          <dgm:resizeHandles val="exact"/>
        </dgm:presLayoutVars>
      </dgm:prSet>
      <dgm:spPr/>
    </dgm:pt>
    <dgm:pt modelId="{3B6F3B5C-85DA-49D3-9ADD-076FD57038D2}" type="pres">
      <dgm:prSet presAssocID="{2E86E95C-95D6-4580-A2AD-16C9D511EB92}" presName="node" presStyleLbl="node1" presStyleIdx="0" presStyleCnt="6">
        <dgm:presLayoutVars>
          <dgm:bulletEnabled val="1"/>
        </dgm:presLayoutVars>
      </dgm:prSet>
      <dgm:spPr/>
    </dgm:pt>
    <dgm:pt modelId="{2EDB1463-1FD9-4296-9E3F-73E589D839C1}" type="pres">
      <dgm:prSet presAssocID="{2CC6C9C3-2E4E-4F54-97C8-0CACFC4183F8}" presName="sibTrans" presStyleCnt="0"/>
      <dgm:spPr/>
    </dgm:pt>
    <dgm:pt modelId="{060E40E9-9553-467D-A536-50B22C637E38}" type="pres">
      <dgm:prSet presAssocID="{54F1F780-B5CE-4100-B13F-220219BBB0BD}" presName="node" presStyleLbl="node1" presStyleIdx="1" presStyleCnt="6">
        <dgm:presLayoutVars>
          <dgm:bulletEnabled val="1"/>
        </dgm:presLayoutVars>
      </dgm:prSet>
      <dgm:spPr/>
    </dgm:pt>
    <dgm:pt modelId="{3C19701E-BCEA-4F2D-8371-21AB21E1C654}" type="pres">
      <dgm:prSet presAssocID="{E86E39B4-83BA-4610-9FA3-8FB16A221A4E}" presName="sibTrans" presStyleCnt="0"/>
      <dgm:spPr/>
    </dgm:pt>
    <dgm:pt modelId="{E7CB0A65-AFC2-41AE-A9BF-3377F3DBB9D0}" type="pres">
      <dgm:prSet presAssocID="{A27B86A4-1806-4F81-AE14-7F588C081EBB}" presName="node" presStyleLbl="node1" presStyleIdx="2" presStyleCnt="6">
        <dgm:presLayoutVars>
          <dgm:bulletEnabled val="1"/>
        </dgm:presLayoutVars>
      </dgm:prSet>
      <dgm:spPr/>
    </dgm:pt>
    <dgm:pt modelId="{89E8FB01-7DCA-4115-9DDB-C0D9639E7159}" type="pres">
      <dgm:prSet presAssocID="{E0F5916F-2A26-4344-8694-FE33F0A7BDA0}" presName="sibTrans" presStyleCnt="0"/>
      <dgm:spPr/>
    </dgm:pt>
    <dgm:pt modelId="{966ED8DD-C91C-4AEB-B4BA-8CF9147A6B0F}" type="pres">
      <dgm:prSet presAssocID="{90DCC37C-FEA7-4483-A97F-6FED20531C05}" presName="node" presStyleLbl="node1" presStyleIdx="3" presStyleCnt="6">
        <dgm:presLayoutVars>
          <dgm:bulletEnabled val="1"/>
        </dgm:presLayoutVars>
      </dgm:prSet>
      <dgm:spPr/>
    </dgm:pt>
    <dgm:pt modelId="{2D82F69D-346F-42AF-8B83-0060D80B331D}" type="pres">
      <dgm:prSet presAssocID="{68BD8B67-02F5-40CD-9D97-1A63FCA08409}" presName="sibTrans" presStyleCnt="0"/>
      <dgm:spPr/>
    </dgm:pt>
    <dgm:pt modelId="{005F1725-2ED4-4A36-9AAC-BD2731B8EBB5}" type="pres">
      <dgm:prSet presAssocID="{393A74EE-EAB5-49DB-A92A-05ECF2FCE6DA}" presName="node" presStyleLbl="node1" presStyleIdx="4" presStyleCnt="6" custLinFactNeighborX="1">
        <dgm:presLayoutVars>
          <dgm:bulletEnabled val="1"/>
        </dgm:presLayoutVars>
      </dgm:prSet>
      <dgm:spPr/>
    </dgm:pt>
    <dgm:pt modelId="{C5E61D0B-A286-4C5B-8780-753F238BA72E}" type="pres">
      <dgm:prSet presAssocID="{FDE1961C-9EC7-487F-B1D2-014D29650556}" presName="sibTrans" presStyleCnt="0"/>
      <dgm:spPr/>
    </dgm:pt>
    <dgm:pt modelId="{9734E90D-671A-4DC8-8FD6-1F997182D3FB}" type="pres">
      <dgm:prSet presAssocID="{3466D119-45E3-4BC8-9946-65887708EAF3}" presName="node" presStyleLbl="node1" presStyleIdx="5" presStyleCnt="6" custLinFactNeighborX="1">
        <dgm:presLayoutVars>
          <dgm:bulletEnabled val="1"/>
        </dgm:presLayoutVars>
      </dgm:prSet>
      <dgm:spPr/>
    </dgm:pt>
  </dgm:ptLst>
  <dgm:cxnLst>
    <dgm:cxn modelId="{CDD8A41D-ADA4-4E5F-A59A-FCEB8C8AA29C}" srcId="{844A0924-8B47-420F-B703-8DE7EFA3126E}" destId="{393A74EE-EAB5-49DB-A92A-05ECF2FCE6DA}" srcOrd="4" destOrd="0" parTransId="{927D240D-AEEF-4030-AEC4-E6AE576EEFA0}" sibTransId="{FDE1961C-9EC7-487F-B1D2-014D29650556}"/>
    <dgm:cxn modelId="{81D26B28-6929-4BC5-B3FC-D75D86D3A2A6}" type="presOf" srcId="{2E86E95C-95D6-4580-A2AD-16C9D511EB92}" destId="{3B6F3B5C-85DA-49D3-9ADD-076FD57038D2}" srcOrd="0" destOrd="0" presId="urn:microsoft.com/office/officeart/2005/8/layout/hList6"/>
    <dgm:cxn modelId="{83DB366A-C7B9-4A48-A376-6D2381973E7D}" srcId="{844A0924-8B47-420F-B703-8DE7EFA3126E}" destId="{54F1F780-B5CE-4100-B13F-220219BBB0BD}" srcOrd="1" destOrd="0" parTransId="{CB4ABB68-E05D-4AAD-8534-10FF2ADA0DC2}" sibTransId="{E86E39B4-83BA-4610-9FA3-8FB16A221A4E}"/>
    <dgm:cxn modelId="{91862A72-F76F-4644-850E-FA5A76AFC584}" srcId="{844A0924-8B47-420F-B703-8DE7EFA3126E}" destId="{2E86E95C-95D6-4580-A2AD-16C9D511EB92}" srcOrd="0" destOrd="0" parTransId="{C033767D-5305-4A61-8407-C3E5FC048AA3}" sibTransId="{2CC6C9C3-2E4E-4F54-97C8-0CACFC4183F8}"/>
    <dgm:cxn modelId="{F6259C7D-1C29-44F4-871F-1CCCD7852CE8}" type="presOf" srcId="{844A0924-8B47-420F-B703-8DE7EFA3126E}" destId="{5D74BB64-193E-40A6-AEF5-AD2057EEEF52}" srcOrd="0" destOrd="0" presId="urn:microsoft.com/office/officeart/2005/8/layout/hList6"/>
    <dgm:cxn modelId="{7C615680-0B40-4BA2-8362-0F82C6C3E188}" srcId="{844A0924-8B47-420F-B703-8DE7EFA3126E}" destId="{90DCC37C-FEA7-4483-A97F-6FED20531C05}" srcOrd="3" destOrd="0" parTransId="{407531A1-576B-4571-9FD1-193DA307CC51}" sibTransId="{68BD8B67-02F5-40CD-9D97-1A63FCA08409}"/>
    <dgm:cxn modelId="{F6CDAC86-F6DE-4B6F-A9B3-A08FDA1FC6F6}" type="presOf" srcId="{90DCC37C-FEA7-4483-A97F-6FED20531C05}" destId="{966ED8DD-C91C-4AEB-B4BA-8CF9147A6B0F}" srcOrd="0" destOrd="0" presId="urn:microsoft.com/office/officeart/2005/8/layout/hList6"/>
    <dgm:cxn modelId="{BC413192-94AF-45C7-9E35-AF51A1695F3E}" type="presOf" srcId="{A27B86A4-1806-4F81-AE14-7F588C081EBB}" destId="{E7CB0A65-AFC2-41AE-A9BF-3377F3DBB9D0}" srcOrd="0" destOrd="0" presId="urn:microsoft.com/office/officeart/2005/8/layout/hList6"/>
    <dgm:cxn modelId="{3324B899-97A3-45ED-AE3A-62266282BD2E}" srcId="{844A0924-8B47-420F-B703-8DE7EFA3126E}" destId="{3466D119-45E3-4BC8-9946-65887708EAF3}" srcOrd="5" destOrd="0" parTransId="{80DBB8E7-DD19-40EE-9CF7-ED126FC915B0}" sibTransId="{A23EE9A2-44A9-4149-BB07-7DBC98077264}"/>
    <dgm:cxn modelId="{4909ACB4-AA10-438B-8519-7C371EDFC7E7}" type="presOf" srcId="{393A74EE-EAB5-49DB-A92A-05ECF2FCE6DA}" destId="{005F1725-2ED4-4A36-9AAC-BD2731B8EBB5}" srcOrd="0" destOrd="0" presId="urn:microsoft.com/office/officeart/2005/8/layout/hList6"/>
    <dgm:cxn modelId="{661F04C3-3979-427B-89D4-AB2C5C29DFF6}" type="presOf" srcId="{3466D119-45E3-4BC8-9946-65887708EAF3}" destId="{9734E90D-671A-4DC8-8FD6-1F997182D3FB}" srcOrd="0" destOrd="0" presId="urn:microsoft.com/office/officeart/2005/8/layout/hList6"/>
    <dgm:cxn modelId="{A3C50FDF-50FC-4352-99E6-2C02ED069B7A}" type="presOf" srcId="{54F1F780-B5CE-4100-B13F-220219BBB0BD}" destId="{060E40E9-9553-467D-A536-50B22C637E38}" srcOrd="0" destOrd="0" presId="urn:microsoft.com/office/officeart/2005/8/layout/hList6"/>
    <dgm:cxn modelId="{A12EB8E2-1536-4996-8C0E-B7DD99A90F89}" srcId="{844A0924-8B47-420F-B703-8DE7EFA3126E}" destId="{A27B86A4-1806-4F81-AE14-7F588C081EBB}" srcOrd="2" destOrd="0" parTransId="{5453B82A-F656-42A7-AE4B-057842A68841}" sibTransId="{E0F5916F-2A26-4344-8694-FE33F0A7BDA0}"/>
    <dgm:cxn modelId="{B69D2CA2-0558-40D9-944A-298E7980C20B}" type="presParOf" srcId="{5D74BB64-193E-40A6-AEF5-AD2057EEEF52}" destId="{3B6F3B5C-85DA-49D3-9ADD-076FD57038D2}" srcOrd="0" destOrd="0" presId="urn:microsoft.com/office/officeart/2005/8/layout/hList6"/>
    <dgm:cxn modelId="{AC1FA44C-2351-4390-881A-FE178D2C9901}" type="presParOf" srcId="{5D74BB64-193E-40A6-AEF5-AD2057EEEF52}" destId="{2EDB1463-1FD9-4296-9E3F-73E589D839C1}" srcOrd="1" destOrd="0" presId="urn:microsoft.com/office/officeart/2005/8/layout/hList6"/>
    <dgm:cxn modelId="{EA03A845-AE7D-436A-A314-82609CF3E1E4}" type="presParOf" srcId="{5D74BB64-193E-40A6-AEF5-AD2057EEEF52}" destId="{060E40E9-9553-467D-A536-50B22C637E38}" srcOrd="2" destOrd="0" presId="urn:microsoft.com/office/officeart/2005/8/layout/hList6"/>
    <dgm:cxn modelId="{98F94F2B-A27D-4BCC-A147-241F291EB45A}" type="presParOf" srcId="{5D74BB64-193E-40A6-AEF5-AD2057EEEF52}" destId="{3C19701E-BCEA-4F2D-8371-21AB21E1C654}" srcOrd="3" destOrd="0" presId="urn:microsoft.com/office/officeart/2005/8/layout/hList6"/>
    <dgm:cxn modelId="{293A894B-904A-4C09-891B-2627A3F95D56}" type="presParOf" srcId="{5D74BB64-193E-40A6-AEF5-AD2057EEEF52}" destId="{E7CB0A65-AFC2-41AE-A9BF-3377F3DBB9D0}" srcOrd="4" destOrd="0" presId="urn:microsoft.com/office/officeart/2005/8/layout/hList6"/>
    <dgm:cxn modelId="{3CF7D575-1D76-4E3B-A0AA-E82D9B76C7D2}" type="presParOf" srcId="{5D74BB64-193E-40A6-AEF5-AD2057EEEF52}" destId="{89E8FB01-7DCA-4115-9DDB-C0D9639E7159}" srcOrd="5" destOrd="0" presId="urn:microsoft.com/office/officeart/2005/8/layout/hList6"/>
    <dgm:cxn modelId="{1D3F10EE-B4C3-4362-9FA9-7E942A07B6C0}" type="presParOf" srcId="{5D74BB64-193E-40A6-AEF5-AD2057EEEF52}" destId="{966ED8DD-C91C-4AEB-B4BA-8CF9147A6B0F}" srcOrd="6" destOrd="0" presId="urn:microsoft.com/office/officeart/2005/8/layout/hList6"/>
    <dgm:cxn modelId="{CE1E83BC-CB55-4F85-98D7-08177EB03FFD}" type="presParOf" srcId="{5D74BB64-193E-40A6-AEF5-AD2057EEEF52}" destId="{2D82F69D-346F-42AF-8B83-0060D80B331D}" srcOrd="7" destOrd="0" presId="urn:microsoft.com/office/officeart/2005/8/layout/hList6"/>
    <dgm:cxn modelId="{04E46411-860A-42C2-88B3-CF151924EB8F}" type="presParOf" srcId="{5D74BB64-193E-40A6-AEF5-AD2057EEEF52}" destId="{005F1725-2ED4-4A36-9AAC-BD2731B8EBB5}" srcOrd="8" destOrd="0" presId="urn:microsoft.com/office/officeart/2005/8/layout/hList6"/>
    <dgm:cxn modelId="{BD73EE11-C266-46B7-9726-6E775032D44D}" type="presParOf" srcId="{5D74BB64-193E-40A6-AEF5-AD2057EEEF52}" destId="{C5E61D0B-A286-4C5B-8780-753F238BA72E}" srcOrd="9" destOrd="0" presId="urn:microsoft.com/office/officeart/2005/8/layout/hList6"/>
    <dgm:cxn modelId="{2E5D0B29-0895-4CEB-8047-78880CFF05FF}" type="presParOf" srcId="{5D74BB64-193E-40A6-AEF5-AD2057EEEF52}" destId="{9734E90D-671A-4DC8-8FD6-1F997182D3FB}" srcOrd="1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623AEE-ADEF-401C-8B5B-6B73CDFEAE47}">
      <dsp:nvSpPr>
        <dsp:cNvPr id="0" name=""/>
        <dsp:cNvSpPr/>
      </dsp:nvSpPr>
      <dsp:spPr>
        <a:xfrm>
          <a:off x="0" y="0"/>
          <a:ext cx="10749289" cy="93541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Aim of the Presentation?</a:t>
          </a:r>
        </a:p>
      </dsp:txBody>
      <dsp:txXfrm>
        <a:off x="45663" y="45663"/>
        <a:ext cx="10657963" cy="844089"/>
      </dsp:txXfrm>
    </dsp:sp>
    <dsp:sp modelId="{D8B4387A-8136-4151-B9D5-0B8ED5440681}">
      <dsp:nvSpPr>
        <dsp:cNvPr id="0" name=""/>
        <dsp:cNvSpPr/>
      </dsp:nvSpPr>
      <dsp:spPr>
        <a:xfrm>
          <a:off x="0" y="942787"/>
          <a:ext cx="10749289" cy="3955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290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FontTx/>
            <a:buNone/>
          </a:pPr>
          <a:r>
            <a:rPr lang="en-US" sz="3000" kern="1200" dirty="0"/>
            <a:t>This Presentation Will Help to introduce Teamwork in a new organization. We will consider: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3000" kern="1200" dirty="0"/>
            <a:t>Benefits of team work</a:t>
          </a:r>
          <a:endParaRPr 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3000" kern="1200" dirty="0"/>
            <a:t>Stages of team development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3000" kern="1200" dirty="0"/>
            <a:t>Team roles importance 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3000" kern="1200" dirty="0"/>
            <a:t>Ways to manage conflict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3000" kern="1200" dirty="0"/>
            <a:t>Successful team development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3000" kern="1200" dirty="0"/>
        </a:p>
      </dsp:txBody>
      <dsp:txXfrm>
        <a:off x="0" y="942787"/>
        <a:ext cx="10749289" cy="39557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0B5B50-DAF0-4F83-8664-AD20602C6DF6}">
      <dsp:nvSpPr>
        <dsp:cNvPr id="0" name=""/>
        <dsp:cNvSpPr/>
      </dsp:nvSpPr>
      <dsp:spPr>
        <a:xfrm>
          <a:off x="0" y="67400"/>
          <a:ext cx="8947150" cy="2098980"/>
        </a:xfrm>
        <a:prstGeom prst="roundRect">
          <a:avLst/>
        </a:prstGeom>
        <a:gradFill rotWithShape="0">
          <a:gsLst>
            <a:gs pos="5310">
              <a:srgbClr val="002060"/>
            </a:gs>
            <a:gs pos="11000">
              <a:schemeClr val="accent4">
                <a:lumMod val="75000"/>
              </a:schemeClr>
            </a:gs>
            <a:gs pos="15919">
              <a:srgbClr val="184164"/>
            </a:gs>
            <a:gs pos="28324">
              <a:srgbClr val="356869"/>
            </a:gs>
            <a:gs pos="12000">
              <a:srgbClr val="0070C0"/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According to Sewell and Stockton (1939), benefit of team working are: </a:t>
          </a:r>
        </a:p>
      </dsp:txBody>
      <dsp:txXfrm>
        <a:off x="102464" y="169864"/>
        <a:ext cx="8742222" cy="1894052"/>
      </dsp:txXfrm>
    </dsp:sp>
    <dsp:sp modelId="{30CD8A06-422B-48F0-9245-DBD59B40DFCE}">
      <dsp:nvSpPr>
        <dsp:cNvPr id="0" name=""/>
        <dsp:cNvSpPr/>
      </dsp:nvSpPr>
      <dsp:spPr>
        <a:xfrm>
          <a:off x="0" y="2138246"/>
          <a:ext cx="8947150" cy="2018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072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 dirty="0"/>
            <a:t>1. Faster creativity and learning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 dirty="0"/>
            <a:t>2. Blends complementary strengths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/>
            <a:t>3. Builds trust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000" kern="1200"/>
            <a:t>4. Teaches conflict resolution skills</a:t>
          </a:r>
        </a:p>
      </dsp:txBody>
      <dsp:txXfrm>
        <a:off x="0" y="2138246"/>
        <a:ext cx="8947150" cy="20182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48BA9-C7D3-44C6-A649-BF1605D96A70}">
      <dsp:nvSpPr>
        <dsp:cNvPr id="0" name=""/>
        <dsp:cNvSpPr/>
      </dsp:nvSpPr>
      <dsp:spPr>
        <a:xfrm rot="16200000">
          <a:off x="-1044822" y="1047892"/>
          <a:ext cx="4296405" cy="220062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1276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Forming</a:t>
          </a:r>
        </a:p>
      </dsp:txBody>
      <dsp:txXfrm rot="5400000">
        <a:off x="3070" y="859281"/>
        <a:ext cx="2200620" cy="2577843"/>
      </dsp:txXfrm>
    </dsp:sp>
    <dsp:sp modelId="{07431C74-98D1-4C33-A325-B637CF349CDB}">
      <dsp:nvSpPr>
        <dsp:cNvPr id="0" name=""/>
        <dsp:cNvSpPr/>
      </dsp:nvSpPr>
      <dsp:spPr>
        <a:xfrm rot="16200000">
          <a:off x="1320844" y="1047892"/>
          <a:ext cx="4296405" cy="220062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Storming</a:t>
          </a:r>
        </a:p>
      </dsp:txBody>
      <dsp:txXfrm rot="5400000">
        <a:off x="2368736" y="859281"/>
        <a:ext cx="2200620" cy="2577843"/>
      </dsp:txXfrm>
    </dsp:sp>
    <dsp:sp modelId="{3A043247-23D2-42EB-8BF9-75E6658C3EA8}">
      <dsp:nvSpPr>
        <dsp:cNvPr id="0" name=""/>
        <dsp:cNvSpPr/>
      </dsp:nvSpPr>
      <dsp:spPr>
        <a:xfrm rot="16200000">
          <a:off x="3686510" y="1047892"/>
          <a:ext cx="4296405" cy="220062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1276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Norming</a:t>
          </a:r>
        </a:p>
      </dsp:txBody>
      <dsp:txXfrm rot="5400000">
        <a:off x="4734402" y="859281"/>
        <a:ext cx="2200620" cy="2577843"/>
      </dsp:txXfrm>
    </dsp:sp>
    <dsp:sp modelId="{294A5149-69C2-4CDB-A19B-964E6C2DDB8E}">
      <dsp:nvSpPr>
        <dsp:cNvPr id="0" name=""/>
        <dsp:cNvSpPr/>
      </dsp:nvSpPr>
      <dsp:spPr>
        <a:xfrm rot="16200000">
          <a:off x="6052179" y="1047892"/>
          <a:ext cx="4296405" cy="220062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0" rIns="171276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Performing</a:t>
          </a:r>
        </a:p>
      </dsp:txBody>
      <dsp:txXfrm rot="5400000">
        <a:off x="7100071" y="859281"/>
        <a:ext cx="2200620" cy="2577843"/>
      </dsp:txXfrm>
    </dsp:sp>
    <dsp:sp modelId="{5E507A09-569F-4CB1-A156-4B7E192DE0A3}">
      <dsp:nvSpPr>
        <dsp:cNvPr id="0" name=""/>
        <dsp:cNvSpPr/>
      </dsp:nvSpPr>
      <dsp:spPr>
        <a:xfrm rot="16200000">
          <a:off x="8405961" y="1059775"/>
          <a:ext cx="4296405" cy="2176853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0" tIns="0" rIns="20320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Adjoring</a:t>
          </a:r>
          <a:endParaRPr lang="en-US" sz="3200" kern="1200" dirty="0"/>
        </a:p>
      </dsp:txBody>
      <dsp:txXfrm rot="5400000">
        <a:off x="9465737" y="859280"/>
        <a:ext cx="2176853" cy="2577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6F3B5C-85DA-49D3-9ADD-076FD57038D2}">
      <dsp:nvSpPr>
        <dsp:cNvPr id="0" name=""/>
        <dsp:cNvSpPr/>
      </dsp:nvSpPr>
      <dsp:spPr>
        <a:xfrm rot="16200000">
          <a:off x="-1635884" y="1640721"/>
          <a:ext cx="5192396" cy="1910953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Clear 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 err="1"/>
            <a:t>Responsabilities</a:t>
          </a:r>
          <a:endParaRPr lang="en-US" sz="2400" kern="1200" dirty="0"/>
        </a:p>
      </dsp:txBody>
      <dsp:txXfrm rot="5400000">
        <a:off x="4837" y="1038479"/>
        <a:ext cx="1910953" cy="3115438"/>
      </dsp:txXfrm>
    </dsp:sp>
    <dsp:sp modelId="{060E40E9-9553-467D-A536-50B22C637E38}">
      <dsp:nvSpPr>
        <dsp:cNvPr id="0" name=""/>
        <dsp:cNvSpPr/>
      </dsp:nvSpPr>
      <dsp:spPr>
        <a:xfrm rot="16200000">
          <a:off x="418390" y="1640721"/>
          <a:ext cx="5192396" cy="1910953"/>
        </a:xfrm>
        <a:prstGeom prst="flowChartManualOperation">
          <a:avLst/>
        </a:prstGeom>
        <a:solidFill>
          <a:schemeClr val="accent5">
            <a:hueOff val="1247448"/>
            <a:satOff val="-803"/>
            <a:lumOff val="54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Socialize 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more 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 rot="5400000">
        <a:off x="2059111" y="1038479"/>
        <a:ext cx="1910953" cy="3115438"/>
      </dsp:txXfrm>
    </dsp:sp>
    <dsp:sp modelId="{E7CB0A65-AFC2-41AE-A9BF-3377F3DBB9D0}">
      <dsp:nvSpPr>
        <dsp:cNvPr id="0" name=""/>
        <dsp:cNvSpPr/>
      </dsp:nvSpPr>
      <dsp:spPr>
        <a:xfrm rot="16200000">
          <a:off x="2472664" y="1640721"/>
          <a:ext cx="5192396" cy="1910953"/>
        </a:xfrm>
        <a:prstGeom prst="flowChartManualOperation">
          <a:avLst/>
        </a:prstGeom>
        <a:solidFill>
          <a:schemeClr val="accent5">
            <a:hueOff val="2494895"/>
            <a:satOff val="-1605"/>
            <a:lumOff val="109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Develop 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trust</a:t>
          </a:r>
        </a:p>
      </dsp:txBody>
      <dsp:txXfrm rot="5400000">
        <a:off x="4113385" y="1038479"/>
        <a:ext cx="1910953" cy="3115438"/>
      </dsp:txXfrm>
    </dsp:sp>
    <dsp:sp modelId="{966ED8DD-C91C-4AEB-B4BA-8CF9147A6B0F}">
      <dsp:nvSpPr>
        <dsp:cNvPr id="0" name=""/>
        <dsp:cNvSpPr/>
      </dsp:nvSpPr>
      <dsp:spPr>
        <a:xfrm rot="16200000">
          <a:off x="4526939" y="1640721"/>
          <a:ext cx="5192396" cy="1910953"/>
        </a:xfrm>
        <a:prstGeom prst="flowChartManualOperation">
          <a:avLst/>
        </a:prstGeom>
        <a:solidFill>
          <a:schemeClr val="accent5">
            <a:hueOff val="3742343"/>
            <a:satOff val="-2408"/>
            <a:lumOff val="164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Flexibility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In terms of</a:t>
          </a:r>
        </a:p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change</a:t>
          </a:r>
        </a:p>
      </dsp:txBody>
      <dsp:txXfrm rot="5400000">
        <a:off x="6167660" y="1038479"/>
        <a:ext cx="1910953" cy="3115438"/>
      </dsp:txXfrm>
    </dsp:sp>
    <dsp:sp modelId="{005F1725-2ED4-4A36-9AAC-BD2731B8EBB5}">
      <dsp:nvSpPr>
        <dsp:cNvPr id="0" name=""/>
        <dsp:cNvSpPr/>
      </dsp:nvSpPr>
      <dsp:spPr>
        <a:xfrm rot="16200000">
          <a:off x="6581215" y="1640721"/>
          <a:ext cx="5192396" cy="1910953"/>
        </a:xfrm>
        <a:prstGeom prst="flowChartManualOperation">
          <a:avLst/>
        </a:prstGeom>
        <a:solidFill>
          <a:schemeClr val="accent5">
            <a:hueOff val="4989790"/>
            <a:satOff val="-3210"/>
            <a:lumOff val="219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0" tIns="0" rIns="121047" bIns="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Active reinforcement systems</a:t>
          </a:r>
        </a:p>
      </dsp:txBody>
      <dsp:txXfrm rot="5400000">
        <a:off x="8221936" y="1038479"/>
        <a:ext cx="1910953" cy="3115438"/>
      </dsp:txXfrm>
    </dsp:sp>
    <dsp:sp modelId="{9734E90D-671A-4DC8-8FD6-1F997182D3FB}">
      <dsp:nvSpPr>
        <dsp:cNvPr id="0" name=""/>
        <dsp:cNvSpPr/>
      </dsp:nvSpPr>
      <dsp:spPr>
        <a:xfrm rot="16200000">
          <a:off x="8635489" y="1640721"/>
          <a:ext cx="5192396" cy="1910953"/>
        </a:xfrm>
        <a:prstGeom prst="flowChartManualOperation">
          <a:avLst/>
        </a:prstGeom>
        <a:solidFill>
          <a:schemeClr val="accent5">
            <a:hueOff val="6237238"/>
            <a:satOff val="-4013"/>
            <a:lumOff val="274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Mutual goals</a:t>
          </a:r>
        </a:p>
      </dsp:txBody>
      <dsp:txXfrm rot="5400000">
        <a:off x="10276210" y="1038479"/>
        <a:ext cx="1910953" cy="31154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337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274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653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20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51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858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076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039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576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955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8227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893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382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1489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984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8037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78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21" Type="http://schemas.openxmlformats.org/officeDocument/2006/relationships/image" Target="../media/image4.png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image" Target="../media/image3.png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24F5F9E-D2D9-4CA3-B1E8-9B8EA55DAACD}" type="datetimeFigureOut">
              <a:rPr lang="en-US" smtClean="0"/>
              <a:t>12/5/2019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E3D01-CFFA-48AE-AF9E-7898F1DE4D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6642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960DC-7EBF-F049-B378-7A301FCD1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Effective team work and Communication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B7669-51B7-124D-803B-8299191E7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Student ID:1813024</a:t>
            </a:r>
          </a:p>
          <a:p>
            <a:r>
              <a:rPr lang="en-GB"/>
              <a:t>Student Name: Corneliu Iacoban </a:t>
            </a:r>
          </a:p>
          <a:p>
            <a:r>
              <a:rPr lang="en-GB"/>
              <a:t>Assignment 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1287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D1764CC-D8D6-4A8A-A32D-F650B8246E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4329268"/>
              </p:ext>
            </p:extLst>
          </p:nvPr>
        </p:nvGraphicFramePr>
        <p:xfrm>
          <a:off x="741095" y="908274"/>
          <a:ext cx="10749289" cy="4905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0606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6691F45-AEF3-413A-8F8B-16867BD11885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i="1"/>
              <a:t>Benefits of team working 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72D37F1-65B9-4F4F-ABF5-681CF38338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396485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22370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814560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Stages of team development: Bruce Tuckman (1965)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58504422"/>
              </p:ext>
            </p:extLst>
          </p:nvPr>
        </p:nvGraphicFramePr>
        <p:xfrm>
          <a:off x="224287" y="1880557"/>
          <a:ext cx="11645660" cy="4296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4746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710" y="1009650"/>
            <a:ext cx="10212361" cy="4191000"/>
          </a:xfrm>
        </p:spPr>
        <p:txBody>
          <a:bodyPr>
            <a:noAutofit/>
          </a:bodyPr>
          <a:lstStyle/>
          <a:p>
            <a:pPr algn="ctr"/>
            <a:r>
              <a:rPr lang="en-US" sz="3000" b="1" dirty="0"/>
              <a:t>Team Roles Importance</a:t>
            </a:r>
            <a:br>
              <a:rPr lang="en-US" sz="3000" b="1" dirty="0"/>
            </a:br>
            <a:br>
              <a:rPr lang="en-US" sz="3000" b="1" dirty="0"/>
            </a:br>
            <a:r>
              <a:rPr lang="en-US" sz="3000" b="1" dirty="0"/>
              <a:t>According with </a:t>
            </a:r>
            <a:r>
              <a:rPr lang="en-US" sz="3000" b="1" dirty="0" err="1"/>
              <a:t>M.Belbin</a:t>
            </a:r>
            <a:r>
              <a:rPr lang="en-US" sz="3000" b="1" dirty="0"/>
              <a:t> (1970), it is important that people work together on a complementary basis :</a:t>
            </a:r>
            <a:br>
              <a:rPr lang="en-US" sz="3000" b="1" dirty="0"/>
            </a:br>
            <a:r>
              <a:rPr lang="en-US" sz="3000" b="1" dirty="0"/>
              <a:t>    &gt; strengthen   </a:t>
            </a:r>
            <a:br>
              <a:rPr lang="en-US" sz="3000" b="1" dirty="0"/>
            </a:br>
            <a:r>
              <a:rPr lang="en-US" sz="3000" b="1" dirty="0"/>
              <a:t>&gt; improve    </a:t>
            </a:r>
            <a:br>
              <a:rPr lang="en-US" sz="3000" b="1" dirty="0"/>
            </a:br>
            <a:r>
              <a:rPr lang="en-US" sz="3000" b="1" dirty="0"/>
              <a:t>                              &gt; complement one another</a:t>
            </a:r>
            <a:br>
              <a:rPr lang="en-US" sz="3000" b="1" dirty="0"/>
            </a:br>
            <a:br>
              <a:rPr lang="en-US" sz="3000" b="1" dirty="0"/>
            </a:br>
            <a:endParaRPr lang="en-US" sz="3000" b="1" dirty="0"/>
          </a:p>
        </p:txBody>
      </p:sp>
    </p:spTree>
    <p:extLst>
      <p:ext uri="{BB962C8B-B14F-4D97-AF65-F5344CB8AC3E}">
        <p14:creationId xmlns:p14="http://schemas.microsoft.com/office/powerpoint/2010/main" val="1345204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Managing Conflict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4C58CF-D18A-4CA0-A947-5CE8AED85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Conflicts </a:t>
            </a:r>
            <a:r>
              <a:rPr lang="en-GB" sz="2800" dirty="0"/>
              <a:t>rises in different sectors and group of people.</a:t>
            </a:r>
          </a:p>
          <a:p>
            <a:r>
              <a:rPr lang="en-GB" sz="2800" dirty="0"/>
              <a:t>Conflict can be positive as well.</a:t>
            </a:r>
          </a:p>
          <a:p>
            <a:r>
              <a:rPr lang="en-GB" sz="2800" dirty="0"/>
              <a:t>It can be managed if is dealt with it.</a:t>
            </a:r>
          </a:p>
          <a:p>
            <a:pPr marL="0" indent="0">
              <a:buNone/>
            </a:pP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324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58791" y="1659987"/>
            <a:ext cx="11670612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dirty="0"/>
              <a:t>Thomas Kilmann Conflict Model:</a:t>
            </a:r>
            <a:endParaRPr lang="en-US" sz="2800" dirty="0"/>
          </a:p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US" sz="2800" dirty="0"/>
              <a:t>To Be Competitive  &gt; win - lose </a:t>
            </a:r>
          </a:p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US" sz="2800" dirty="0"/>
              <a:t>Collaborating  &gt; win- win</a:t>
            </a:r>
          </a:p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US" sz="2800" dirty="0"/>
              <a:t> Compromising  &gt; lose - lose</a:t>
            </a:r>
          </a:p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US" sz="2800" dirty="0"/>
              <a:t>Based on this Theory Model is the Factor that someone is loosing and other are winning.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C75F4B3-43DF-4681-B737-56C6A3430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597" y="66826"/>
            <a:ext cx="835037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Theory of Managing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/>
              <a:t>Conflict</a:t>
            </a:r>
          </a:p>
        </p:txBody>
      </p:sp>
    </p:spTree>
    <p:extLst>
      <p:ext uri="{BB962C8B-B14F-4D97-AF65-F5344CB8AC3E}">
        <p14:creationId xmlns:p14="http://schemas.microsoft.com/office/powerpoint/2010/main" val="660885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Successful Team Development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0184341"/>
              </p:ext>
            </p:extLst>
          </p:nvPr>
        </p:nvGraphicFramePr>
        <p:xfrm>
          <a:off x="0" y="1322704"/>
          <a:ext cx="12192000" cy="5192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0338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97319"/>
            <a:ext cx="10515600" cy="1325563"/>
          </a:xfrm>
        </p:spPr>
        <p:txBody>
          <a:bodyPr>
            <a:normAutofit/>
          </a:bodyPr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526" y="1294228"/>
            <a:ext cx="11266099" cy="52437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Mindtools.com. (2019). </a:t>
            </a:r>
            <a:r>
              <a:rPr lang="en-US" sz="2400" i="1" dirty="0"/>
              <a:t>Forming, Storming, Norming, and Performing: Understanding the Stages of Team Formation</a:t>
            </a:r>
            <a:r>
              <a:rPr lang="en-US" sz="2400" dirty="0"/>
              <a:t>. [online] Available at: https://www.mindtools.com/pages/article/newLDR_86.htm [Accessed 2 Aug. 2019</a:t>
            </a:r>
          </a:p>
          <a:p>
            <a:r>
              <a:rPr lang="en-US" sz="2400" dirty="0"/>
              <a:t>M. </a:t>
            </a:r>
            <a:r>
              <a:rPr lang="en-US" sz="2400" i="1" dirty="0"/>
              <a:t>Belbin (1970) Team Roles: How Understanding Team Roles Can Improve Team Performance</a:t>
            </a:r>
            <a:r>
              <a:rPr lang="en-US" sz="2400" dirty="0"/>
              <a:t>. [online] Available at: https://www.mindtools.com/pages/article/newLDR_83.htm [Accessed 2 Aug. 2019].</a:t>
            </a:r>
          </a:p>
          <a:p>
            <a:r>
              <a:rPr lang="en-US" sz="2400" dirty="0"/>
              <a:t>Sewell, J. and Stockton, H. (1939). </a:t>
            </a:r>
            <a:r>
              <a:rPr lang="en-US" sz="2400" i="1" dirty="0"/>
              <a:t>Team work</a:t>
            </a:r>
            <a:r>
              <a:rPr lang="en-US" sz="2400" dirty="0"/>
              <a:t>. Chicago: Lippincott.</a:t>
            </a:r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6860532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1667</TotalTime>
  <Words>306</Words>
  <Application>Microsoft Office PowerPoint</Application>
  <PresentationFormat>Widescreen</PresentationFormat>
  <Paragraphs>78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</vt:lpstr>
      <vt:lpstr>Effective team work and Communication </vt:lpstr>
      <vt:lpstr>PowerPoint Presentation</vt:lpstr>
      <vt:lpstr>PowerPoint Presentation</vt:lpstr>
      <vt:lpstr>Stages of team development: Bruce Tuckman (1965)</vt:lpstr>
      <vt:lpstr>Team Roles Importance  According with M.Belbin (1970), it is important that people work together on a complementary basis :     &gt; strengthen    &gt; improve                                   &gt; complement one another  </vt:lpstr>
      <vt:lpstr>Managing Conflict</vt:lpstr>
      <vt:lpstr>Theory of Managing Conflict</vt:lpstr>
      <vt:lpstr>Successful Team Development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Contribution of Group members</dc:title>
  <dc:creator>Adrian remus Buliga</dc:creator>
  <cp:lastModifiedBy>corneliuid89@yahoo.com</cp:lastModifiedBy>
  <cp:revision>36</cp:revision>
  <cp:lastPrinted>2019-08-23T11:08:32Z</cp:lastPrinted>
  <dcterms:created xsi:type="dcterms:W3CDTF">2019-08-22T10:47:41Z</dcterms:created>
  <dcterms:modified xsi:type="dcterms:W3CDTF">2019-12-05T22:39:43Z</dcterms:modified>
</cp:coreProperties>
</file>