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61" d="100"/>
          <a:sy n="61" d="100"/>
        </p:scale>
        <p:origin x="68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21810-26B7-8C64-AA99-2387D2ACBE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C17F8-67A7-D6EC-30DD-38C8AA7EA0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75B5D-424C-421A-7B04-684479102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D7E5A-EADB-BA92-636C-9F7B8343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2BB12-5933-D7FA-46E6-1BE487793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47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990E4-3E73-C707-3207-835053760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DE30C-7E5D-D4CC-63C3-443C61FB2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7DEDB-58BF-1CE3-9315-CFA1848DA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3D0C1-A572-FFA2-084A-75EA61C7D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F873C-B578-0856-0F79-D842ED716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503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3D724-2528-85EE-A72D-AD400C0D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E92FB-5F58-86D3-8757-1A63511E2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02766-FD4B-7A93-8424-DA73C1AE3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3F6DB-11D5-3ECD-9655-D29D00518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C2861-FA90-C191-B383-1F06C588A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0A662-E4EA-F165-FEDF-F7192A2E1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A28E0-D024-F935-46AE-A77EB901F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21B97-A9C9-65A8-B7D2-F9ABAA9950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C3FB5D-7E20-82E4-F8B5-A903F5E49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B9DC95-1852-B041-3CE4-E2673D5C3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E5E448-3368-FE09-44C3-130948614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570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BB5C9-A280-110B-62D9-7E0207983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6D540-F14A-99CD-C671-6C02FB936D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80495-D4ED-8F36-A773-F2EC469C2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39305B-CA11-23E8-C5BA-B73C1ECEBE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FAE23-0613-B77D-0EFB-0F35F16A9E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781D5F-9ED6-162D-83F4-F79F8CA91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47927D-561C-C793-D971-9E9F61E0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ED9D60-BF46-BE34-4C1C-C38405CA2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223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83136-F7D3-BEF7-DE28-2C444FFF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0D5E07-3F68-D34E-0758-7048C0DFF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DC9AA-4EA6-CCF3-121A-A290B3962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482F97-7495-9F1A-5E6D-980DE4F7B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992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BE624B-06A7-E29E-89FA-3AAD268B1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E413A-70DB-9CD9-343B-85BABE3EC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B1C23-BED8-69A2-7C58-D2843B0F3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78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A48EB-D2C7-6D7B-A291-650A21465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49894-0743-9CD2-51B6-97DD9DBEC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F3221F-A556-3FF6-CF1A-09CAD1BA3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AD2A9-2437-E71E-7107-9411335E8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F7867-A575-4526-0C9A-018A1897F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FDE70-83E0-B85D-6D4F-856C37C55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54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33E4A-E7D4-53B2-B8F9-5A6B95F29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E07243-6523-1B57-5FE2-C4CBA7D279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E9B525-86B9-CC52-EAD1-C49BD3ED72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EEDB4-1E85-1577-E459-9F6844885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8628A3-A846-F505-07CB-A67ADE994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FE104C-CEED-4E82-AB1F-9B2432922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959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63494-8ADE-3BAD-B8FD-550BD63F8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43E62B-7B91-1B51-2A74-17B132B577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5E786-220C-7E30-4455-3AABBBD5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BE157-3282-0536-7821-D8CF8EAD9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2ACCD-D6DE-6B00-C96D-F2B9A33B5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86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7A1D21-8893-3B21-2472-024E30305E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F3D56-E7BF-D749-7D40-71D14F37EC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8862-D546-13E5-6705-AF2159EC2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4DE50-9625-6993-7C87-3AC557A10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F001E-13A8-A7FC-DDBF-EEB20F32E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2AACFC-2046-41B3-88F3-9D08F9ED0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A75AA-6867-B1F6-5386-D2C1135A2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D449D-1604-3189-B1C6-6DC72CF90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52C2A-F69C-406F-AAB4-BD04B61A1B56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F6679-4FA4-7274-6885-1F77C8A0E1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3CC57-D60D-7125-72FE-92882AB7BF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3BDC4C-7FE8-42B7-BC1A-689536247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09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A4A96-EC0D-0873-1F59-3BD6921B54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8786648" cy="6857999"/>
          </a:xfrm>
        </p:spPr>
        <p:txBody>
          <a:bodyPr>
            <a:normAutofit/>
          </a:bodyPr>
          <a:lstStyle/>
          <a:p>
            <a:r>
              <a:rPr lang="en-US" dirty="0"/>
              <a:t>Student Name: Florin Ionut Grosu</a:t>
            </a:r>
            <a:br>
              <a:rPr lang="en-US" dirty="0"/>
            </a:br>
            <a:r>
              <a:rPr lang="en-US" dirty="0"/>
              <a:t>Student Id: 2125806</a:t>
            </a:r>
            <a:br>
              <a:rPr lang="en-US" dirty="0"/>
            </a:br>
            <a:r>
              <a:rPr lang="en-US" dirty="0"/>
              <a:t>Foreign Languages Cultural Awareness BMIH5003</a:t>
            </a:r>
            <a:br>
              <a:rPr lang="en-US" dirty="0"/>
            </a:br>
            <a:r>
              <a:rPr lang="en-US" dirty="0"/>
              <a:t>Lecture: </a:t>
            </a:r>
            <a:r>
              <a:rPr lang="en-US" dirty="0" err="1"/>
              <a:t>Rogrigo</a:t>
            </a:r>
            <a:r>
              <a:rPr lang="en-US" dirty="0"/>
              <a:t> Fernandes Aguilera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2D2EF5-8061-F12C-C893-2390B35F37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C0A8074-9752-2D82-D27B-6C67A07556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86251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00"/>
    </mc:Choice>
    <mc:Fallback>
      <p:transition spd="slow" advTm="59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Student Name: Florin Ionut Grosu Student Id: 2125806 Foreign Languages Cultural Awareness BMIH5003 Lecture: Rogrigo Fernandes Aguilera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Florin Ionut Grosu Student Id: 2125806 Foreign Languages Cultural Awareness BMIH5003 Lecture: Rogrigo Fernandes Aguilera</dc:title>
  <dc:creator>Florin Grosu (2125806)</dc:creator>
  <cp:lastModifiedBy>Florin Grosu (2125806)</cp:lastModifiedBy>
  <cp:revision>1</cp:revision>
  <dcterms:created xsi:type="dcterms:W3CDTF">2023-05-26T21:48:21Z</dcterms:created>
  <dcterms:modified xsi:type="dcterms:W3CDTF">2023-05-26T22:15:49Z</dcterms:modified>
</cp:coreProperties>
</file>