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760" r:id="rId2"/>
    <p:sldId id="256" r:id="rId3"/>
    <p:sldId id="733" r:id="rId4"/>
    <p:sldId id="747" r:id="rId5"/>
    <p:sldId id="762" r:id="rId6"/>
    <p:sldId id="763" r:id="rId7"/>
    <p:sldId id="764" r:id="rId8"/>
    <p:sldId id="420" r:id="rId9"/>
    <p:sldId id="7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BEDA8D-F910-419A-BA28-7E427A248E31}">
          <p14:sldIdLst>
            <p14:sldId id="760"/>
            <p14:sldId id="256"/>
            <p14:sldId id="733"/>
            <p14:sldId id="747"/>
            <p14:sldId id="762"/>
            <p14:sldId id="763"/>
            <p14:sldId id="764"/>
            <p14:sldId id="420"/>
            <p14:sldId id="7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707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72" autoAdjust="0"/>
    <p:restoredTop sz="94660"/>
  </p:normalViewPr>
  <p:slideViewPr>
    <p:cSldViewPr snapToGrid="0">
      <p:cViewPr varScale="1">
        <p:scale>
          <a:sx n="101" d="100"/>
          <a:sy n="101" d="100"/>
        </p:scale>
        <p:origin x="6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3623B-18B6-4AA0-97A0-6F8246AF460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16CF4D-25B2-45A4-9680-176AC97467E7}">
      <dgm:prSet/>
      <dgm:spPr/>
      <dgm:t>
        <a:bodyPr/>
        <a:lstStyle/>
        <a:p>
          <a:r>
            <a:rPr lang="en-US"/>
            <a:t>Around a topic structure of different themes</a:t>
          </a:r>
          <a:r>
            <a:rPr lang="zh-CN"/>
            <a:t> </a:t>
          </a:r>
          <a:endParaRPr lang="en-US"/>
        </a:p>
      </dgm:t>
    </dgm:pt>
    <dgm:pt modelId="{39B76B64-14DE-4DDD-ADF0-DF95B799C9E0}" type="parTrans" cxnId="{6A1769E7-6AE9-4FD6-9551-8444172E3873}">
      <dgm:prSet/>
      <dgm:spPr/>
      <dgm:t>
        <a:bodyPr/>
        <a:lstStyle/>
        <a:p>
          <a:endParaRPr lang="en-US"/>
        </a:p>
      </dgm:t>
    </dgm:pt>
    <dgm:pt modelId="{2362F863-2CD6-41B2-82AA-9CADDB724F9D}" type="sibTrans" cxnId="{6A1769E7-6AE9-4FD6-9551-8444172E3873}">
      <dgm:prSet/>
      <dgm:spPr/>
      <dgm:t>
        <a:bodyPr/>
        <a:lstStyle/>
        <a:p>
          <a:endParaRPr lang="en-US"/>
        </a:p>
      </dgm:t>
    </dgm:pt>
    <dgm:pt modelId="{6032D8C6-2078-4FEF-9569-D4D86C6D7A68}">
      <dgm:prSet/>
      <dgm:spPr/>
      <dgm:t>
        <a:bodyPr/>
        <a:lstStyle/>
        <a:p>
          <a:r>
            <a:rPr lang="en-US"/>
            <a:t>Around a series of research questions or problems</a:t>
          </a:r>
          <a:r>
            <a:rPr lang="zh-CN"/>
            <a:t> </a:t>
          </a:r>
          <a:endParaRPr lang="en-US"/>
        </a:p>
      </dgm:t>
    </dgm:pt>
    <dgm:pt modelId="{90DBF9BB-B429-4A72-9E81-9C6A5B51BA1C}" type="parTrans" cxnId="{E45076A3-5766-41C4-923F-A09D3F97E876}">
      <dgm:prSet/>
      <dgm:spPr/>
      <dgm:t>
        <a:bodyPr/>
        <a:lstStyle/>
        <a:p>
          <a:endParaRPr lang="en-US"/>
        </a:p>
      </dgm:t>
    </dgm:pt>
    <dgm:pt modelId="{0D58EF69-F586-4E7B-9012-E71F8996A7EA}" type="sibTrans" cxnId="{E45076A3-5766-41C4-923F-A09D3F97E876}">
      <dgm:prSet/>
      <dgm:spPr/>
      <dgm:t>
        <a:bodyPr/>
        <a:lstStyle/>
        <a:p>
          <a:endParaRPr lang="en-US"/>
        </a:p>
      </dgm:t>
    </dgm:pt>
    <dgm:pt modelId="{891D56B3-3384-4958-B373-A8F4B289FD2A}">
      <dgm:prSet/>
      <dgm:spPr/>
      <dgm:t>
        <a:bodyPr/>
        <a:lstStyle/>
        <a:p>
          <a:r>
            <a:rPr lang="en-US"/>
            <a:t>Identify what is known about a phenomenon before exploring what remains unknown</a:t>
          </a:r>
          <a:r>
            <a:rPr lang="zh-CN"/>
            <a:t> </a:t>
          </a:r>
          <a:endParaRPr lang="en-US"/>
        </a:p>
      </dgm:t>
    </dgm:pt>
    <dgm:pt modelId="{E6A28D15-B990-4720-B9BF-6778B146279E}" type="parTrans" cxnId="{DD6459A3-683E-4FED-A150-38699A97A459}">
      <dgm:prSet/>
      <dgm:spPr/>
      <dgm:t>
        <a:bodyPr/>
        <a:lstStyle/>
        <a:p>
          <a:endParaRPr lang="en-US"/>
        </a:p>
      </dgm:t>
    </dgm:pt>
    <dgm:pt modelId="{41366D95-2C7C-46D8-9B72-D5B20D1FC7C4}" type="sibTrans" cxnId="{DD6459A3-683E-4FED-A150-38699A97A459}">
      <dgm:prSet/>
      <dgm:spPr/>
      <dgm:t>
        <a:bodyPr/>
        <a:lstStyle/>
        <a:p>
          <a:endParaRPr lang="en-US"/>
        </a:p>
      </dgm:t>
    </dgm:pt>
    <dgm:pt modelId="{08E3D64E-8601-4DCB-8BC7-4AF23A6692AA}" type="pres">
      <dgm:prSet presAssocID="{E803623B-18B6-4AA0-97A0-6F8246AF4609}" presName="root" presStyleCnt="0">
        <dgm:presLayoutVars>
          <dgm:dir/>
          <dgm:resizeHandles val="exact"/>
        </dgm:presLayoutVars>
      </dgm:prSet>
      <dgm:spPr/>
    </dgm:pt>
    <dgm:pt modelId="{EF4DA155-0B4E-4A3F-87EC-13A74FACEB01}" type="pres">
      <dgm:prSet presAssocID="{4116CF4D-25B2-45A4-9680-176AC97467E7}" presName="compNode" presStyleCnt="0"/>
      <dgm:spPr/>
    </dgm:pt>
    <dgm:pt modelId="{F89303FA-9E36-4A17-B1E6-FAB1A4F0C6C6}" type="pres">
      <dgm:prSet presAssocID="{4116CF4D-25B2-45A4-9680-176AC97467E7}" presName="bgRect" presStyleLbl="bgShp" presStyleIdx="0" presStyleCnt="3"/>
      <dgm:spPr/>
    </dgm:pt>
    <dgm:pt modelId="{3AA0BEE5-0ECC-4533-A651-4D4A5BAF8870}" type="pres">
      <dgm:prSet presAssocID="{4116CF4D-25B2-45A4-9680-176AC97467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F8FDD6E-67FC-4B1D-81C3-DC8012FBED3E}" type="pres">
      <dgm:prSet presAssocID="{4116CF4D-25B2-45A4-9680-176AC97467E7}" presName="spaceRect" presStyleCnt="0"/>
      <dgm:spPr/>
    </dgm:pt>
    <dgm:pt modelId="{8245C68C-8B29-4D8C-B172-E7A37AD43E48}" type="pres">
      <dgm:prSet presAssocID="{4116CF4D-25B2-45A4-9680-176AC97467E7}" presName="parTx" presStyleLbl="revTx" presStyleIdx="0" presStyleCnt="3">
        <dgm:presLayoutVars>
          <dgm:chMax val="0"/>
          <dgm:chPref val="0"/>
        </dgm:presLayoutVars>
      </dgm:prSet>
      <dgm:spPr/>
    </dgm:pt>
    <dgm:pt modelId="{4A01BF7D-78F0-4108-A867-7EEC731ED4D2}" type="pres">
      <dgm:prSet presAssocID="{2362F863-2CD6-41B2-82AA-9CADDB724F9D}" presName="sibTrans" presStyleCnt="0"/>
      <dgm:spPr/>
    </dgm:pt>
    <dgm:pt modelId="{81754E92-6B59-4A4B-A413-766BA9A27C52}" type="pres">
      <dgm:prSet presAssocID="{6032D8C6-2078-4FEF-9569-D4D86C6D7A68}" presName="compNode" presStyleCnt="0"/>
      <dgm:spPr/>
    </dgm:pt>
    <dgm:pt modelId="{7D9849BB-6979-4D25-B967-22E1F827A900}" type="pres">
      <dgm:prSet presAssocID="{6032D8C6-2078-4FEF-9569-D4D86C6D7A68}" presName="bgRect" presStyleLbl="bgShp" presStyleIdx="1" presStyleCnt="3"/>
      <dgm:spPr/>
    </dgm:pt>
    <dgm:pt modelId="{7269BAF6-4894-4294-B09A-9B8E28119126}" type="pres">
      <dgm:prSet presAssocID="{6032D8C6-2078-4FEF-9569-D4D86C6D7A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3B1B8AB2-B905-4193-AE17-8F8EB36E0F79}" type="pres">
      <dgm:prSet presAssocID="{6032D8C6-2078-4FEF-9569-D4D86C6D7A68}" presName="spaceRect" presStyleCnt="0"/>
      <dgm:spPr/>
    </dgm:pt>
    <dgm:pt modelId="{BE279100-B579-4CD2-8270-4D321C552EDD}" type="pres">
      <dgm:prSet presAssocID="{6032D8C6-2078-4FEF-9569-D4D86C6D7A68}" presName="parTx" presStyleLbl="revTx" presStyleIdx="1" presStyleCnt="3">
        <dgm:presLayoutVars>
          <dgm:chMax val="0"/>
          <dgm:chPref val="0"/>
        </dgm:presLayoutVars>
      </dgm:prSet>
      <dgm:spPr/>
    </dgm:pt>
    <dgm:pt modelId="{D2C795CB-E18B-4FA2-9D10-20594D7938E9}" type="pres">
      <dgm:prSet presAssocID="{0D58EF69-F586-4E7B-9012-E71F8996A7EA}" presName="sibTrans" presStyleCnt="0"/>
      <dgm:spPr/>
    </dgm:pt>
    <dgm:pt modelId="{F3A6A687-C017-40B4-898B-1E5AC459352F}" type="pres">
      <dgm:prSet presAssocID="{891D56B3-3384-4958-B373-A8F4B289FD2A}" presName="compNode" presStyleCnt="0"/>
      <dgm:spPr/>
    </dgm:pt>
    <dgm:pt modelId="{BCA102DF-BCA3-4A1E-9218-6F62F4D56B78}" type="pres">
      <dgm:prSet presAssocID="{891D56B3-3384-4958-B373-A8F4B289FD2A}" presName="bgRect" presStyleLbl="bgShp" presStyleIdx="2" presStyleCnt="3"/>
      <dgm:spPr/>
    </dgm:pt>
    <dgm:pt modelId="{0E06E4E3-614A-47A9-A6B9-DCB47094DD5C}" type="pres">
      <dgm:prSet presAssocID="{891D56B3-3384-4958-B373-A8F4B289FD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D325DD2D-0519-41A4-9A2D-B46EF7477F68}" type="pres">
      <dgm:prSet presAssocID="{891D56B3-3384-4958-B373-A8F4B289FD2A}" presName="spaceRect" presStyleCnt="0"/>
      <dgm:spPr/>
    </dgm:pt>
    <dgm:pt modelId="{4F5CDFE1-836A-446E-A020-B4DB6B210FCE}" type="pres">
      <dgm:prSet presAssocID="{891D56B3-3384-4958-B373-A8F4B289FD2A}" presName="parTx" presStyleLbl="revTx" presStyleIdx="2" presStyleCnt="3">
        <dgm:presLayoutVars>
          <dgm:chMax val="0"/>
          <dgm:chPref val="0"/>
        </dgm:presLayoutVars>
      </dgm:prSet>
      <dgm:spPr/>
    </dgm:pt>
  </dgm:ptLst>
  <dgm:cxnLst>
    <dgm:cxn modelId="{08CF0153-621C-4706-BE5F-92F940094F6C}" type="presOf" srcId="{4116CF4D-25B2-45A4-9680-176AC97467E7}" destId="{8245C68C-8B29-4D8C-B172-E7A37AD43E48}" srcOrd="0" destOrd="0" presId="urn:microsoft.com/office/officeart/2018/2/layout/IconVerticalSolidList"/>
    <dgm:cxn modelId="{892692A2-F4B6-4776-875D-7D7B56AE314D}" type="presOf" srcId="{6032D8C6-2078-4FEF-9569-D4D86C6D7A68}" destId="{BE279100-B579-4CD2-8270-4D321C552EDD}" srcOrd="0" destOrd="0" presId="urn:microsoft.com/office/officeart/2018/2/layout/IconVerticalSolidList"/>
    <dgm:cxn modelId="{E45076A3-5766-41C4-923F-A09D3F97E876}" srcId="{E803623B-18B6-4AA0-97A0-6F8246AF4609}" destId="{6032D8C6-2078-4FEF-9569-D4D86C6D7A68}" srcOrd="1" destOrd="0" parTransId="{90DBF9BB-B429-4A72-9E81-9C6A5B51BA1C}" sibTransId="{0D58EF69-F586-4E7B-9012-E71F8996A7EA}"/>
    <dgm:cxn modelId="{DD6459A3-683E-4FED-A150-38699A97A459}" srcId="{E803623B-18B6-4AA0-97A0-6F8246AF4609}" destId="{891D56B3-3384-4958-B373-A8F4B289FD2A}" srcOrd="2" destOrd="0" parTransId="{E6A28D15-B990-4720-B9BF-6778B146279E}" sibTransId="{41366D95-2C7C-46D8-9B72-D5B20D1FC7C4}"/>
    <dgm:cxn modelId="{4573E8D9-8699-4E70-A4A8-EC315766B907}" type="presOf" srcId="{E803623B-18B6-4AA0-97A0-6F8246AF4609}" destId="{08E3D64E-8601-4DCB-8BC7-4AF23A6692AA}" srcOrd="0" destOrd="0" presId="urn:microsoft.com/office/officeart/2018/2/layout/IconVerticalSolidList"/>
    <dgm:cxn modelId="{143B44E0-E922-4A42-BB87-556311C401A0}" type="presOf" srcId="{891D56B3-3384-4958-B373-A8F4B289FD2A}" destId="{4F5CDFE1-836A-446E-A020-B4DB6B210FCE}" srcOrd="0" destOrd="0" presId="urn:microsoft.com/office/officeart/2018/2/layout/IconVerticalSolidList"/>
    <dgm:cxn modelId="{6A1769E7-6AE9-4FD6-9551-8444172E3873}" srcId="{E803623B-18B6-4AA0-97A0-6F8246AF4609}" destId="{4116CF4D-25B2-45A4-9680-176AC97467E7}" srcOrd="0" destOrd="0" parTransId="{39B76B64-14DE-4DDD-ADF0-DF95B799C9E0}" sibTransId="{2362F863-2CD6-41B2-82AA-9CADDB724F9D}"/>
    <dgm:cxn modelId="{00F228A0-1C4E-4D9D-A609-AF2654EF4E07}" type="presParOf" srcId="{08E3D64E-8601-4DCB-8BC7-4AF23A6692AA}" destId="{EF4DA155-0B4E-4A3F-87EC-13A74FACEB01}" srcOrd="0" destOrd="0" presId="urn:microsoft.com/office/officeart/2018/2/layout/IconVerticalSolidList"/>
    <dgm:cxn modelId="{F6F570E7-65E0-44D2-BE08-29E4E86C9B21}" type="presParOf" srcId="{EF4DA155-0B4E-4A3F-87EC-13A74FACEB01}" destId="{F89303FA-9E36-4A17-B1E6-FAB1A4F0C6C6}" srcOrd="0" destOrd="0" presId="urn:microsoft.com/office/officeart/2018/2/layout/IconVerticalSolidList"/>
    <dgm:cxn modelId="{EB843623-A466-4E81-B129-5851C00C8935}" type="presParOf" srcId="{EF4DA155-0B4E-4A3F-87EC-13A74FACEB01}" destId="{3AA0BEE5-0ECC-4533-A651-4D4A5BAF8870}" srcOrd="1" destOrd="0" presId="urn:microsoft.com/office/officeart/2018/2/layout/IconVerticalSolidList"/>
    <dgm:cxn modelId="{781566A7-A66E-4471-9984-A77959153752}" type="presParOf" srcId="{EF4DA155-0B4E-4A3F-87EC-13A74FACEB01}" destId="{DF8FDD6E-67FC-4B1D-81C3-DC8012FBED3E}" srcOrd="2" destOrd="0" presId="urn:microsoft.com/office/officeart/2018/2/layout/IconVerticalSolidList"/>
    <dgm:cxn modelId="{F8CA00BA-FC9F-4E57-B5BB-2370FFBEDCC6}" type="presParOf" srcId="{EF4DA155-0B4E-4A3F-87EC-13A74FACEB01}" destId="{8245C68C-8B29-4D8C-B172-E7A37AD43E48}" srcOrd="3" destOrd="0" presId="urn:microsoft.com/office/officeart/2018/2/layout/IconVerticalSolidList"/>
    <dgm:cxn modelId="{A3272B3F-1A83-4691-872A-9552CA0991BE}" type="presParOf" srcId="{08E3D64E-8601-4DCB-8BC7-4AF23A6692AA}" destId="{4A01BF7D-78F0-4108-A867-7EEC731ED4D2}" srcOrd="1" destOrd="0" presId="urn:microsoft.com/office/officeart/2018/2/layout/IconVerticalSolidList"/>
    <dgm:cxn modelId="{9D471C2C-CCA0-4603-86BF-76682B136852}" type="presParOf" srcId="{08E3D64E-8601-4DCB-8BC7-4AF23A6692AA}" destId="{81754E92-6B59-4A4B-A413-766BA9A27C52}" srcOrd="2" destOrd="0" presId="urn:microsoft.com/office/officeart/2018/2/layout/IconVerticalSolidList"/>
    <dgm:cxn modelId="{350BB9F8-D8AF-468C-93A7-123AD1C437FA}" type="presParOf" srcId="{81754E92-6B59-4A4B-A413-766BA9A27C52}" destId="{7D9849BB-6979-4D25-B967-22E1F827A900}" srcOrd="0" destOrd="0" presId="urn:microsoft.com/office/officeart/2018/2/layout/IconVerticalSolidList"/>
    <dgm:cxn modelId="{7D858E85-E199-459D-8735-7CEB07D12671}" type="presParOf" srcId="{81754E92-6B59-4A4B-A413-766BA9A27C52}" destId="{7269BAF6-4894-4294-B09A-9B8E28119126}" srcOrd="1" destOrd="0" presId="urn:microsoft.com/office/officeart/2018/2/layout/IconVerticalSolidList"/>
    <dgm:cxn modelId="{79232BD9-D27C-45C1-B78B-DD795C3BFC13}" type="presParOf" srcId="{81754E92-6B59-4A4B-A413-766BA9A27C52}" destId="{3B1B8AB2-B905-4193-AE17-8F8EB36E0F79}" srcOrd="2" destOrd="0" presId="urn:microsoft.com/office/officeart/2018/2/layout/IconVerticalSolidList"/>
    <dgm:cxn modelId="{EC8C5E52-A322-45C9-BB96-FDEF1D185C82}" type="presParOf" srcId="{81754E92-6B59-4A4B-A413-766BA9A27C52}" destId="{BE279100-B579-4CD2-8270-4D321C552EDD}" srcOrd="3" destOrd="0" presId="urn:microsoft.com/office/officeart/2018/2/layout/IconVerticalSolidList"/>
    <dgm:cxn modelId="{35E45DB6-5233-4145-B6C2-FA26B2BFE15E}" type="presParOf" srcId="{08E3D64E-8601-4DCB-8BC7-4AF23A6692AA}" destId="{D2C795CB-E18B-4FA2-9D10-20594D7938E9}" srcOrd="3" destOrd="0" presId="urn:microsoft.com/office/officeart/2018/2/layout/IconVerticalSolidList"/>
    <dgm:cxn modelId="{80A4F0B9-63FE-451C-AC4C-1D0AAB5CFD94}" type="presParOf" srcId="{08E3D64E-8601-4DCB-8BC7-4AF23A6692AA}" destId="{F3A6A687-C017-40B4-898B-1E5AC459352F}" srcOrd="4" destOrd="0" presId="urn:microsoft.com/office/officeart/2018/2/layout/IconVerticalSolidList"/>
    <dgm:cxn modelId="{34518278-E5E9-489C-BC7C-BC3FBB8C5A58}" type="presParOf" srcId="{F3A6A687-C017-40B4-898B-1E5AC459352F}" destId="{BCA102DF-BCA3-4A1E-9218-6F62F4D56B78}" srcOrd="0" destOrd="0" presId="urn:microsoft.com/office/officeart/2018/2/layout/IconVerticalSolidList"/>
    <dgm:cxn modelId="{75B837F1-016B-4969-9D43-4979688CF17F}" type="presParOf" srcId="{F3A6A687-C017-40B4-898B-1E5AC459352F}" destId="{0E06E4E3-614A-47A9-A6B9-DCB47094DD5C}" srcOrd="1" destOrd="0" presId="urn:microsoft.com/office/officeart/2018/2/layout/IconVerticalSolidList"/>
    <dgm:cxn modelId="{F081B437-905C-4CE2-8ABF-A787347D5D30}" type="presParOf" srcId="{F3A6A687-C017-40B4-898B-1E5AC459352F}" destId="{D325DD2D-0519-41A4-9A2D-B46EF7477F68}" srcOrd="2" destOrd="0" presId="urn:microsoft.com/office/officeart/2018/2/layout/IconVerticalSolidList"/>
    <dgm:cxn modelId="{871DE45D-61C4-4827-A920-14316CAE3D7A}" type="presParOf" srcId="{F3A6A687-C017-40B4-898B-1E5AC459352F}" destId="{4F5CDFE1-836A-446E-A020-B4DB6B210F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BCCFCB-AB47-44AE-8736-B0C2F1CAC77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CDF5519-DF83-456A-B27A-F7A4A7F299CD}">
      <dgm:prSet/>
      <dgm:spPr/>
      <dgm:t>
        <a:bodyPr/>
        <a:lstStyle/>
        <a:p>
          <a:r>
            <a:rPr lang="en-US"/>
            <a:t>A </a:t>
          </a:r>
          <a:r>
            <a:rPr lang="en-US" b="1"/>
            <a:t>critical review</a:t>
          </a:r>
          <a:r>
            <a:rPr lang="en-US"/>
            <a:t>:  assessing the value of existing research in a critical light</a:t>
          </a:r>
        </a:p>
      </dgm:t>
    </dgm:pt>
    <dgm:pt modelId="{A8C79847-B16C-4CA0-94F5-1C326E8E31BB}" type="parTrans" cxnId="{AB2B1B39-9E85-4DE9-9212-7E827D7B14DC}">
      <dgm:prSet/>
      <dgm:spPr/>
      <dgm:t>
        <a:bodyPr/>
        <a:lstStyle/>
        <a:p>
          <a:endParaRPr lang="en-US"/>
        </a:p>
      </dgm:t>
    </dgm:pt>
    <dgm:pt modelId="{CA511035-4A94-4797-AD8C-B7A3031F9404}" type="sibTrans" cxnId="{AB2B1B39-9E85-4DE9-9212-7E827D7B14DC}">
      <dgm:prSet/>
      <dgm:spPr/>
      <dgm:t>
        <a:bodyPr/>
        <a:lstStyle/>
        <a:p>
          <a:endParaRPr lang="en-US"/>
        </a:p>
      </dgm:t>
    </dgm:pt>
    <dgm:pt modelId="{E460B972-D0DA-4043-8884-D345E55ABEAB}">
      <dgm:prSet/>
      <dgm:spPr/>
      <dgm:t>
        <a:bodyPr/>
        <a:lstStyle/>
        <a:p>
          <a:r>
            <a:rPr lang="en-US"/>
            <a:t>A </a:t>
          </a:r>
          <a:r>
            <a:rPr lang="en-US" b="1"/>
            <a:t>theoretical review</a:t>
          </a:r>
          <a:r>
            <a:rPr lang="en-US"/>
            <a:t>:  evaluating and synthesizing a corpus of theory that has accumulated around a concept, theory or phenomenon</a:t>
          </a:r>
        </a:p>
      </dgm:t>
    </dgm:pt>
    <dgm:pt modelId="{4C33C60B-0E42-4F98-9E61-5B3F89916546}" type="parTrans" cxnId="{447157B1-ED66-4585-B4A8-8AC117500B5A}">
      <dgm:prSet/>
      <dgm:spPr/>
      <dgm:t>
        <a:bodyPr/>
        <a:lstStyle/>
        <a:p>
          <a:endParaRPr lang="en-US"/>
        </a:p>
      </dgm:t>
    </dgm:pt>
    <dgm:pt modelId="{57A986F8-CF8F-4010-BCF3-10344E499990}" type="sibTrans" cxnId="{447157B1-ED66-4585-B4A8-8AC117500B5A}">
      <dgm:prSet/>
      <dgm:spPr/>
      <dgm:t>
        <a:bodyPr/>
        <a:lstStyle/>
        <a:p>
          <a:endParaRPr lang="en-US"/>
        </a:p>
      </dgm:t>
    </dgm:pt>
    <dgm:pt modelId="{893C7510-E63F-4226-8A80-4DDDA51E43D5}">
      <dgm:prSet/>
      <dgm:spPr/>
      <dgm:t>
        <a:bodyPr/>
        <a:lstStyle/>
        <a:p>
          <a:r>
            <a:rPr lang="en-US"/>
            <a:t>A </a:t>
          </a:r>
          <a:r>
            <a:rPr lang="en-US" b="1"/>
            <a:t>scoping review</a:t>
          </a:r>
          <a:r>
            <a:rPr lang="en-US"/>
            <a:t>: mapping the territory and develops a new research agenda</a:t>
          </a:r>
        </a:p>
      </dgm:t>
    </dgm:pt>
    <dgm:pt modelId="{B331E340-0B98-4B30-B06B-F6AA611F174A}" type="parTrans" cxnId="{D3C250BD-47A9-42AB-8CC4-9447E8D92400}">
      <dgm:prSet/>
      <dgm:spPr/>
      <dgm:t>
        <a:bodyPr/>
        <a:lstStyle/>
        <a:p>
          <a:endParaRPr lang="en-US"/>
        </a:p>
      </dgm:t>
    </dgm:pt>
    <dgm:pt modelId="{B3E78934-4DA2-4303-B649-BE41AF3E84B1}" type="sibTrans" cxnId="{D3C250BD-47A9-42AB-8CC4-9447E8D92400}">
      <dgm:prSet/>
      <dgm:spPr/>
      <dgm:t>
        <a:bodyPr/>
        <a:lstStyle/>
        <a:p>
          <a:endParaRPr lang="en-US"/>
        </a:p>
      </dgm:t>
    </dgm:pt>
    <dgm:pt modelId="{4D56D7D0-3A2F-4D6E-A8BD-22C25562A38F}" type="pres">
      <dgm:prSet presAssocID="{BDBCCFCB-AB47-44AE-8736-B0C2F1CAC775}" presName="hierChild1" presStyleCnt="0">
        <dgm:presLayoutVars>
          <dgm:chPref val="1"/>
          <dgm:dir/>
          <dgm:animOne val="branch"/>
          <dgm:animLvl val="lvl"/>
          <dgm:resizeHandles/>
        </dgm:presLayoutVars>
      </dgm:prSet>
      <dgm:spPr/>
    </dgm:pt>
    <dgm:pt modelId="{D0C69778-E219-41A0-AB9C-BAAF572FC86F}" type="pres">
      <dgm:prSet presAssocID="{BCDF5519-DF83-456A-B27A-F7A4A7F299CD}" presName="hierRoot1" presStyleCnt="0"/>
      <dgm:spPr/>
    </dgm:pt>
    <dgm:pt modelId="{183E8467-EEC9-4173-B9AA-2C97AB8D6D5E}" type="pres">
      <dgm:prSet presAssocID="{BCDF5519-DF83-456A-B27A-F7A4A7F299CD}" presName="composite" presStyleCnt="0"/>
      <dgm:spPr/>
    </dgm:pt>
    <dgm:pt modelId="{24EE03FF-703B-4542-A6DF-840E937A8882}" type="pres">
      <dgm:prSet presAssocID="{BCDF5519-DF83-456A-B27A-F7A4A7F299CD}" presName="background" presStyleLbl="node0" presStyleIdx="0" presStyleCnt="3"/>
      <dgm:spPr/>
    </dgm:pt>
    <dgm:pt modelId="{4C0FD6B6-3AAD-4C4B-9F5B-AA37AF437055}" type="pres">
      <dgm:prSet presAssocID="{BCDF5519-DF83-456A-B27A-F7A4A7F299CD}" presName="text" presStyleLbl="fgAcc0" presStyleIdx="0" presStyleCnt="3">
        <dgm:presLayoutVars>
          <dgm:chPref val="3"/>
        </dgm:presLayoutVars>
      </dgm:prSet>
      <dgm:spPr/>
    </dgm:pt>
    <dgm:pt modelId="{0740A08D-E823-4710-9C2E-A1CDE0DA50CC}" type="pres">
      <dgm:prSet presAssocID="{BCDF5519-DF83-456A-B27A-F7A4A7F299CD}" presName="hierChild2" presStyleCnt="0"/>
      <dgm:spPr/>
    </dgm:pt>
    <dgm:pt modelId="{D624B306-B895-4E23-B36A-6481F7BEAA4E}" type="pres">
      <dgm:prSet presAssocID="{E460B972-D0DA-4043-8884-D345E55ABEAB}" presName="hierRoot1" presStyleCnt="0"/>
      <dgm:spPr/>
    </dgm:pt>
    <dgm:pt modelId="{4247CB30-C637-472E-8DB9-91E8AC2A101C}" type="pres">
      <dgm:prSet presAssocID="{E460B972-D0DA-4043-8884-D345E55ABEAB}" presName="composite" presStyleCnt="0"/>
      <dgm:spPr/>
    </dgm:pt>
    <dgm:pt modelId="{F3A71D41-E991-47B2-8C6E-234C52488253}" type="pres">
      <dgm:prSet presAssocID="{E460B972-D0DA-4043-8884-D345E55ABEAB}" presName="background" presStyleLbl="node0" presStyleIdx="1" presStyleCnt="3"/>
      <dgm:spPr/>
    </dgm:pt>
    <dgm:pt modelId="{9511BDAD-078C-4173-9506-912DF1788DF7}" type="pres">
      <dgm:prSet presAssocID="{E460B972-D0DA-4043-8884-D345E55ABEAB}" presName="text" presStyleLbl="fgAcc0" presStyleIdx="1" presStyleCnt="3">
        <dgm:presLayoutVars>
          <dgm:chPref val="3"/>
        </dgm:presLayoutVars>
      </dgm:prSet>
      <dgm:spPr/>
    </dgm:pt>
    <dgm:pt modelId="{662596AA-3988-46C4-863C-73A428F45064}" type="pres">
      <dgm:prSet presAssocID="{E460B972-D0DA-4043-8884-D345E55ABEAB}" presName="hierChild2" presStyleCnt="0"/>
      <dgm:spPr/>
    </dgm:pt>
    <dgm:pt modelId="{25D45973-E4CE-4636-9BEB-E366F93F5F55}" type="pres">
      <dgm:prSet presAssocID="{893C7510-E63F-4226-8A80-4DDDA51E43D5}" presName="hierRoot1" presStyleCnt="0"/>
      <dgm:spPr/>
    </dgm:pt>
    <dgm:pt modelId="{D1799224-6E71-48B5-86CD-E21B55D40B9D}" type="pres">
      <dgm:prSet presAssocID="{893C7510-E63F-4226-8A80-4DDDA51E43D5}" presName="composite" presStyleCnt="0"/>
      <dgm:spPr/>
    </dgm:pt>
    <dgm:pt modelId="{09477581-0B7A-49D0-A0CF-7A256F3C531A}" type="pres">
      <dgm:prSet presAssocID="{893C7510-E63F-4226-8A80-4DDDA51E43D5}" presName="background" presStyleLbl="node0" presStyleIdx="2" presStyleCnt="3"/>
      <dgm:spPr/>
    </dgm:pt>
    <dgm:pt modelId="{C51E60C2-A2F3-4292-8E5B-A06115B7758F}" type="pres">
      <dgm:prSet presAssocID="{893C7510-E63F-4226-8A80-4DDDA51E43D5}" presName="text" presStyleLbl="fgAcc0" presStyleIdx="2" presStyleCnt="3">
        <dgm:presLayoutVars>
          <dgm:chPref val="3"/>
        </dgm:presLayoutVars>
      </dgm:prSet>
      <dgm:spPr/>
    </dgm:pt>
    <dgm:pt modelId="{93F4D1A5-5816-44BF-A931-9ACC38396959}" type="pres">
      <dgm:prSet presAssocID="{893C7510-E63F-4226-8A80-4DDDA51E43D5}" presName="hierChild2" presStyleCnt="0"/>
      <dgm:spPr/>
    </dgm:pt>
  </dgm:ptLst>
  <dgm:cxnLst>
    <dgm:cxn modelId="{1EDE8A21-422B-4F04-B0DB-3342146F6CFD}" type="presOf" srcId="{893C7510-E63F-4226-8A80-4DDDA51E43D5}" destId="{C51E60C2-A2F3-4292-8E5B-A06115B7758F}" srcOrd="0" destOrd="0" presId="urn:microsoft.com/office/officeart/2005/8/layout/hierarchy1"/>
    <dgm:cxn modelId="{AB2B1B39-9E85-4DE9-9212-7E827D7B14DC}" srcId="{BDBCCFCB-AB47-44AE-8736-B0C2F1CAC775}" destId="{BCDF5519-DF83-456A-B27A-F7A4A7F299CD}" srcOrd="0" destOrd="0" parTransId="{A8C79847-B16C-4CA0-94F5-1C326E8E31BB}" sibTransId="{CA511035-4A94-4797-AD8C-B7A3031F9404}"/>
    <dgm:cxn modelId="{2A59E191-872A-449A-AF32-92FF58E70B14}" type="presOf" srcId="{E460B972-D0DA-4043-8884-D345E55ABEAB}" destId="{9511BDAD-078C-4173-9506-912DF1788DF7}" srcOrd="0" destOrd="0" presId="urn:microsoft.com/office/officeart/2005/8/layout/hierarchy1"/>
    <dgm:cxn modelId="{447157B1-ED66-4585-B4A8-8AC117500B5A}" srcId="{BDBCCFCB-AB47-44AE-8736-B0C2F1CAC775}" destId="{E460B972-D0DA-4043-8884-D345E55ABEAB}" srcOrd="1" destOrd="0" parTransId="{4C33C60B-0E42-4F98-9E61-5B3F89916546}" sibTransId="{57A986F8-CF8F-4010-BCF3-10344E499990}"/>
    <dgm:cxn modelId="{D3C250BD-47A9-42AB-8CC4-9447E8D92400}" srcId="{BDBCCFCB-AB47-44AE-8736-B0C2F1CAC775}" destId="{893C7510-E63F-4226-8A80-4DDDA51E43D5}" srcOrd="2" destOrd="0" parTransId="{B331E340-0B98-4B30-B06B-F6AA611F174A}" sibTransId="{B3E78934-4DA2-4303-B649-BE41AF3E84B1}"/>
    <dgm:cxn modelId="{EAD6D7C5-51F2-481A-BB45-D358CF124A0B}" type="presOf" srcId="{BCDF5519-DF83-456A-B27A-F7A4A7F299CD}" destId="{4C0FD6B6-3AAD-4C4B-9F5B-AA37AF437055}" srcOrd="0" destOrd="0" presId="urn:microsoft.com/office/officeart/2005/8/layout/hierarchy1"/>
    <dgm:cxn modelId="{BD95B9CD-0600-404C-8082-129CF2908FDA}" type="presOf" srcId="{BDBCCFCB-AB47-44AE-8736-B0C2F1CAC775}" destId="{4D56D7D0-3A2F-4D6E-A8BD-22C25562A38F}" srcOrd="0" destOrd="0" presId="urn:microsoft.com/office/officeart/2005/8/layout/hierarchy1"/>
    <dgm:cxn modelId="{D7B43391-9073-4D93-902B-8C6BD8865AE6}" type="presParOf" srcId="{4D56D7D0-3A2F-4D6E-A8BD-22C25562A38F}" destId="{D0C69778-E219-41A0-AB9C-BAAF572FC86F}" srcOrd="0" destOrd="0" presId="urn:microsoft.com/office/officeart/2005/8/layout/hierarchy1"/>
    <dgm:cxn modelId="{9CEC22FA-2402-4785-9B70-F79C08A998AB}" type="presParOf" srcId="{D0C69778-E219-41A0-AB9C-BAAF572FC86F}" destId="{183E8467-EEC9-4173-B9AA-2C97AB8D6D5E}" srcOrd="0" destOrd="0" presId="urn:microsoft.com/office/officeart/2005/8/layout/hierarchy1"/>
    <dgm:cxn modelId="{407813F5-591C-4AB7-88EB-CA1A5FC5FFDC}" type="presParOf" srcId="{183E8467-EEC9-4173-B9AA-2C97AB8D6D5E}" destId="{24EE03FF-703B-4542-A6DF-840E937A8882}" srcOrd="0" destOrd="0" presId="urn:microsoft.com/office/officeart/2005/8/layout/hierarchy1"/>
    <dgm:cxn modelId="{400D93F7-FB0F-4319-8BD0-37D0F7361DB3}" type="presParOf" srcId="{183E8467-EEC9-4173-B9AA-2C97AB8D6D5E}" destId="{4C0FD6B6-3AAD-4C4B-9F5B-AA37AF437055}" srcOrd="1" destOrd="0" presId="urn:microsoft.com/office/officeart/2005/8/layout/hierarchy1"/>
    <dgm:cxn modelId="{96A4D4A7-C3E0-47D6-B05D-098037D2D599}" type="presParOf" srcId="{D0C69778-E219-41A0-AB9C-BAAF572FC86F}" destId="{0740A08D-E823-4710-9C2E-A1CDE0DA50CC}" srcOrd="1" destOrd="0" presId="urn:microsoft.com/office/officeart/2005/8/layout/hierarchy1"/>
    <dgm:cxn modelId="{1C86A6B9-BDA4-4034-AA43-B03610494D8C}" type="presParOf" srcId="{4D56D7D0-3A2F-4D6E-A8BD-22C25562A38F}" destId="{D624B306-B895-4E23-B36A-6481F7BEAA4E}" srcOrd="1" destOrd="0" presId="urn:microsoft.com/office/officeart/2005/8/layout/hierarchy1"/>
    <dgm:cxn modelId="{5206B86A-E8D6-4434-BB39-48ECC678DDF0}" type="presParOf" srcId="{D624B306-B895-4E23-B36A-6481F7BEAA4E}" destId="{4247CB30-C637-472E-8DB9-91E8AC2A101C}" srcOrd="0" destOrd="0" presId="urn:microsoft.com/office/officeart/2005/8/layout/hierarchy1"/>
    <dgm:cxn modelId="{533BF0D4-B8D7-447D-832C-30CC79CA0510}" type="presParOf" srcId="{4247CB30-C637-472E-8DB9-91E8AC2A101C}" destId="{F3A71D41-E991-47B2-8C6E-234C52488253}" srcOrd="0" destOrd="0" presId="urn:microsoft.com/office/officeart/2005/8/layout/hierarchy1"/>
    <dgm:cxn modelId="{5F9156CD-E6EB-4F6A-970A-FB95E9AC9D08}" type="presParOf" srcId="{4247CB30-C637-472E-8DB9-91E8AC2A101C}" destId="{9511BDAD-078C-4173-9506-912DF1788DF7}" srcOrd="1" destOrd="0" presId="urn:microsoft.com/office/officeart/2005/8/layout/hierarchy1"/>
    <dgm:cxn modelId="{D8D2C914-21BF-4187-8904-EE453FBB1DAC}" type="presParOf" srcId="{D624B306-B895-4E23-B36A-6481F7BEAA4E}" destId="{662596AA-3988-46C4-863C-73A428F45064}" srcOrd="1" destOrd="0" presId="urn:microsoft.com/office/officeart/2005/8/layout/hierarchy1"/>
    <dgm:cxn modelId="{AE706509-C599-49A9-8C7B-B46E2A0BAEEC}" type="presParOf" srcId="{4D56D7D0-3A2F-4D6E-A8BD-22C25562A38F}" destId="{25D45973-E4CE-4636-9BEB-E366F93F5F55}" srcOrd="2" destOrd="0" presId="urn:microsoft.com/office/officeart/2005/8/layout/hierarchy1"/>
    <dgm:cxn modelId="{5855B90A-EDAD-4D44-8137-4FFED3FF02FD}" type="presParOf" srcId="{25D45973-E4CE-4636-9BEB-E366F93F5F55}" destId="{D1799224-6E71-48B5-86CD-E21B55D40B9D}" srcOrd="0" destOrd="0" presId="urn:microsoft.com/office/officeart/2005/8/layout/hierarchy1"/>
    <dgm:cxn modelId="{738F9E59-2940-4F1B-A956-6B8307C5B8A0}" type="presParOf" srcId="{D1799224-6E71-48B5-86CD-E21B55D40B9D}" destId="{09477581-0B7A-49D0-A0CF-7A256F3C531A}" srcOrd="0" destOrd="0" presId="urn:microsoft.com/office/officeart/2005/8/layout/hierarchy1"/>
    <dgm:cxn modelId="{D8DD7079-904E-4B7F-8992-BEBB8C42FB7C}" type="presParOf" srcId="{D1799224-6E71-48B5-86CD-E21B55D40B9D}" destId="{C51E60C2-A2F3-4292-8E5B-A06115B7758F}" srcOrd="1" destOrd="0" presId="urn:microsoft.com/office/officeart/2005/8/layout/hierarchy1"/>
    <dgm:cxn modelId="{F46CEAED-8EC1-473F-A257-B034753CC730}" type="presParOf" srcId="{25D45973-E4CE-4636-9BEB-E366F93F5F55}" destId="{93F4D1A5-5816-44BF-A931-9ACC3839695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431EA3-7715-4C3C-9F02-EEA1D209340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5C05F0-3918-4B5F-9212-C67486BEA97A}">
      <dgm:prSet/>
      <dgm:spPr/>
      <dgm:t>
        <a:bodyPr/>
        <a:lstStyle/>
        <a:p>
          <a:r>
            <a:rPr lang="en-US" dirty="0"/>
            <a:t>A statement of topic and purpose of the review</a:t>
          </a:r>
          <a:r>
            <a:rPr lang="zh-CN" dirty="0"/>
            <a:t> </a:t>
          </a:r>
          <a:endParaRPr lang="en-US" dirty="0"/>
        </a:p>
      </dgm:t>
    </dgm:pt>
    <dgm:pt modelId="{E896C0FF-E003-43EA-B98E-AC18EAB038F1}" type="parTrans" cxnId="{F5722F9A-AAAD-4460-B1FA-3293A431B23B}">
      <dgm:prSet/>
      <dgm:spPr/>
      <dgm:t>
        <a:bodyPr/>
        <a:lstStyle/>
        <a:p>
          <a:endParaRPr lang="en-US"/>
        </a:p>
      </dgm:t>
    </dgm:pt>
    <dgm:pt modelId="{B64C2448-BBC6-474E-8B11-2349582AEB77}" type="sibTrans" cxnId="{F5722F9A-AAAD-4460-B1FA-3293A431B23B}">
      <dgm:prSet/>
      <dgm:spPr/>
      <dgm:t>
        <a:bodyPr/>
        <a:lstStyle/>
        <a:p>
          <a:endParaRPr lang="en-US"/>
        </a:p>
      </dgm:t>
    </dgm:pt>
    <dgm:pt modelId="{7D0ED677-D8D4-411D-9C40-FBBA885D4E38}">
      <dgm:prSet/>
      <dgm:spPr/>
      <dgm:t>
        <a:bodyPr/>
        <a:lstStyle/>
        <a:p>
          <a:r>
            <a:rPr lang="en-US"/>
            <a:t>An abstract summarizing the main points and conclusions of the review</a:t>
          </a:r>
          <a:r>
            <a:rPr lang="zh-CN"/>
            <a:t> </a:t>
          </a:r>
          <a:endParaRPr lang="en-US"/>
        </a:p>
      </dgm:t>
    </dgm:pt>
    <dgm:pt modelId="{33EEF8CB-EEA3-41B2-8E49-E94EEF6E833C}" type="parTrans" cxnId="{648D65F6-FCAE-454A-9E2B-F318B009DB38}">
      <dgm:prSet/>
      <dgm:spPr/>
      <dgm:t>
        <a:bodyPr/>
        <a:lstStyle/>
        <a:p>
          <a:endParaRPr lang="en-US"/>
        </a:p>
      </dgm:t>
    </dgm:pt>
    <dgm:pt modelId="{58D43584-42C0-49B6-B9C3-0867278A6DEE}" type="sibTrans" cxnId="{648D65F6-FCAE-454A-9E2B-F318B009DB38}">
      <dgm:prSet/>
      <dgm:spPr/>
      <dgm:t>
        <a:bodyPr/>
        <a:lstStyle/>
        <a:p>
          <a:endParaRPr lang="en-US"/>
        </a:p>
      </dgm:t>
    </dgm:pt>
    <dgm:pt modelId="{C5F91530-4C79-4505-9FBC-BB3D3D2FDEAC}">
      <dgm:prSet/>
      <dgm:spPr/>
      <dgm:t>
        <a:bodyPr/>
        <a:lstStyle/>
        <a:p>
          <a:r>
            <a:rPr lang="en-US"/>
            <a:t>Indicate what information should be covered in the introduction, main body and conclusion</a:t>
          </a:r>
          <a:r>
            <a:rPr lang="zh-CN"/>
            <a:t> </a:t>
          </a:r>
          <a:endParaRPr lang="en-US"/>
        </a:p>
      </dgm:t>
    </dgm:pt>
    <dgm:pt modelId="{C864995D-1A28-4330-AE47-ACE60AC61227}" type="parTrans" cxnId="{D91F54C4-1590-4FCC-989D-6E8F2D84FDCB}">
      <dgm:prSet/>
      <dgm:spPr/>
      <dgm:t>
        <a:bodyPr/>
        <a:lstStyle/>
        <a:p>
          <a:endParaRPr lang="en-US"/>
        </a:p>
      </dgm:t>
    </dgm:pt>
    <dgm:pt modelId="{C09987CB-C7CB-465B-9CB1-8B931C4A2766}" type="sibTrans" cxnId="{D91F54C4-1590-4FCC-989D-6E8F2D84FDCB}">
      <dgm:prSet/>
      <dgm:spPr/>
      <dgm:t>
        <a:bodyPr/>
        <a:lstStyle/>
        <a:p>
          <a:endParaRPr lang="en-US"/>
        </a:p>
      </dgm:t>
    </dgm:pt>
    <dgm:pt modelId="{FCE25407-0B9C-433F-A721-0E75F061285C}">
      <dgm:prSet/>
      <dgm:spPr/>
      <dgm:t>
        <a:bodyPr/>
        <a:lstStyle/>
        <a:p>
          <a:r>
            <a:rPr lang="en-GB"/>
            <a:t>Literature review checklist</a:t>
          </a:r>
          <a:endParaRPr lang="en-US"/>
        </a:p>
      </dgm:t>
    </dgm:pt>
    <dgm:pt modelId="{555C143B-ADF1-4B03-94B0-2480931E811D}" type="parTrans" cxnId="{1E82493D-B6A2-42F5-AD6B-D01305DA2356}">
      <dgm:prSet/>
      <dgm:spPr/>
      <dgm:t>
        <a:bodyPr/>
        <a:lstStyle/>
        <a:p>
          <a:endParaRPr lang="en-US"/>
        </a:p>
      </dgm:t>
    </dgm:pt>
    <dgm:pt modelId="{1A026300-B9CE-4CFA-B068-7032D641B661}" type="sibTrans" cxnId="{1E82493D-B6A2-42F5-AD6B-D01305DA2356}">
      <dgm:prSet/>
      <dgm:spPr/>
      <dgm:t>
        <a:bodyPr/>
        <a:lstStyle/>
        <a:p>
          <a:endParaRPr lang="en-US"/>
        </a:p>
      </dgm:t>
    </dgm:pt>
    <dgm:pt modelId="{EB3E98B5-5506-4028-BFEC-66D1EE53C8FB}" type="pres">
      <dgm:prSet presAssocID="{0E431EA3-7715-4C3C-9F02-EEA1D209340B}" presName="root" presStyleCnt="0">
        <dgm:presLayoutVars>
          <dgm:dir/>
          <dgm:resizeHandles val="exact"/>
        </dgm:presLayoutVars>
      </dgm:prSet>
      <dgm:spPr/>
    </dgm:pt>
    <dgm:pt modelId="{23E9C631-FCEF-4756-BF99-49066E1A4CDD}" type="pres">
      <dgm:prSet presAssocID="{EC5C05F0-3918-4B5F-9212-C67486BEA97A}" presName="compNode" presStyleCnt="0"/>
      <dgm:spPr/>
    </dgm:pt>
    <dgm:pt modelId="{0B9DD8DA-003B-481C-81C3-A394BA1A5E23}" type="pres">
      <dgm:prSet presAssocID="{EC5C05F0-3918-4B5F-9212-C67486BEA9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F056BB8-E73B-4035-BE12-4036B3BA6633}" type="pres">
      <dgm:prSet presAssocID="{EC5C05F0-3918-4B5F-9212-C67486BEA97A}" presName="spaceRect" presStyleCnt="0"/>
      <dgm:spPr/>
    </dgm:pt>
    <dgm:pt modelId="{5F57178A-7E86-45E1-9E87-8C543111EDD2}" type="pres">
      <dgm:prSet presAssocID="{EC5C05F0-3918-4B5F-9212-C67486BEA97A}" presName="textRect" presStyleLbl="revTx" presStyleIdx="0" presStyleCnt="4">
        <dgm:presLayoutVars>
          <dgm:chMax val="1"/>
          <dgm:chPref val="1"/>
        </dgm:presLayoutVars>
      </dgm:prSet>
      <dgm:spPr/>
    </dgm:pt>
    <dgm:pt modelId="{D7671265-AD7B-4E9F-825C-84129D842B32}" type="pres">
      <dgm:prSet presAssocID="{B64C2448-BBC6-474E-8B11-2349582AEB77}" presName="sibTrans" presStyleCnt="0"/>
      <dgm:spPr/>
    </dgm:pt>
    <dgm:pt modelId="{352BC478-BAFE-4284-887F-4D16E5265A99}" type="pres">
      <dgm:prSet presAssocID="{7D0ED677-D8D4-411D-9C40-FBBA885D4E38}" presName="compNode" presStyleCnt="0"/>
      <dgm:spPr/>
    </dgm:pt>
    <dgm:pt modelId="{5E9DFF32-6B09-4905-9AAE-4ABEA7718ECB}" type="pres">
      <dgm:prSet presAssocID="{7D0ED677-D8D4-411D-9C40-FBBA885D4E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9D62A7F-2710-4398-BE07-CB8F66699202}" type="pres">
      <dgm:prSet presAssocID="{7D0ED677-D8D4-411D-9C40-FBBA885D4E38}" presName="spaceRect" presStyleCnt="0"/>
      <dgm:spPr/>
    </dgm:pt>
    <dgm:pt modelId="{4A76FB34-74AE-4722-BFA6-565C08F18CEE}" type="pres">
      <dgm:prSet presAssocID="{7D0ED677-D8D4-411D-9C40-FBBA885D4E38}" presName="textRect" presStyleLbl="revTx" presStyleIdx="1" presStyleCnt="4">
        <dgm:presLayoutVars>
          <dgm:chMax val="1"/>
          <dgm:chPref val="1"/>
        </dgm:presLayoutVars>
      </dgm:prSet>
      <dgm:spPr/>
    </dgm:pt>
    <dgm:pt modelId="{91197751-1D25-42E2-A8F4-337B454BA3C0}" type="pres">
      <dgm:prSet presAssocID="{58D43584-42C0-49B6-B9C3-0867278A6DEE}" presName="sibTrans" presStyleCnt="0"/>
      <dgm:spPr/>
    </dgm:pt>
    <dgm:pt modelId="{C36257A9-1CBB-42A4-8849-47CEE1DEBFEA}" type="pres">
      <dgm:prSet presAssocID="{C5F91530-4C79-4505-9FBC-BB3D3D2FDEAC}" presName="compNode" presStyleCnt="0"/>
      <dgm:spPr/>
    </dgm:pt>
    <dgm:pt modelId="{B7FD8BF6-EE5E-4389-834F-A5EB102F7574}" type="pres">
      <dgm:prSet presAssocID="{C5F91530-4C79-4505-9FBC-BB3D3D2FDE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4ED0559F-A7E7-45E7-B663-2806618F41E8}" type="pres">
      <dgm:prSet presAssocID="{C5F91530-4C79-4505-9FBC-BB3D3D2FDEAC}" presName="spaceRect" presStyleCnt="0"/>
      <dgm:spPr/>
    </dgm:pt>
    <dgm:pt modelId="{2F50D898-98BD-407A-AF38-C5563AEEA59E}" type="pres">
      <dgm:prSet presAssocID="{C5F91530-4C79-4505-9FBC-BB3D3D2FDEAC}" presName="textRect" presStyleLbl="revTx" presStyleIdx="2" presStyleCnt="4">
        <dgm:presLayoutVars>
          <dgm:chMax val="1"/>
          <dgm:chPref val="1"/>
        </dgm:presLayoutVars>
      </dgm:prSet>
      <dgm:spPr/>
    </dgm:pt>
    <dgm:pt modelId="{B5536798-8929-4004-BEFB-0BB5F1A9F5C3}" type="pres">
      <dgm:prSet presAssocID="{C09987CB-C7CB-465B-9CB1-8B931C4A2766}" presName="sibTrans" presStyleCnt="0"/>
      <dgm:spPr/>
    </dgm:pt>
    <dgm:pt modelId="{BA421B08-5AAB-415F-9060-8AD79B24E9E2}" type="pres">
      <dgm:prSet presAssocID="{FCE25407-0B9C-433F-A721-0E75F061285C}" presName="compNode" presStyleCnt="0"/>
      <dgm:spPr/>
    </dgm:pt>
    <dgm:pt modelId="{7A4055B6-2BAE-401A-8075-21B6916589B7}" type="pres">
      <dgm:prSet presAssocID="{FCE25407-0B9C-433F-A721-0E75F061285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3BE6B82C-3776-4C7E-AF15-C6C69307F442}" type="pres">
      <dgm:prSet presAssocID="{FCE25407-0B9C-433F-A721-0E75F061285C}" presName="spaceRect" presStyleCnt="0"/>
      <dgm:spPr/>
    </dgm:pt>
    <dgm:pt modelId="{B8314F75-C5CF-411D-B27C-1C24F090FFB3}" type="pres">
      <dgm:prSet presAssocID="{FCE25407-0B9C-433F-A721-0E75F061285C}" presName="textRect" presStyleLbl="revTx" presStyleIdx="3" presStyleCnt="4">
        <dgm:presLayoutVars>
          <dgm:chMax val="1"/>
          <dgm:chPref val="1"/>
        </dgm:presLayoutVars>
      </dgm:prSet>
      <dgm:spPr/>
    </dgm:pt>
  </dgm:ptLst>
  <dgm:cxnLst>
    <dgm:cxn modelId="{1E82493D-B6A2-42F5-AD6B-D01305DA2356}" srcId="{0E431EA3-7715-4C3C-9F02-EEA1D209340B}" destId="{FCE25407-0B9C-433F-A721-0E75F061285C}" srcOrd="3" destOrd="0" parTransId="{555C143B-ADF1-4B03-94B0-2480931E811D}" sibTransId="{1A026300-B9CE-4CFA-B068-7032D641B661}"/>
    <dgm:cxn modelId="{5E88F767-55E3-4DC8-8EEA-5CF8FC6A4CCD}" type="presOf" srcId="{0E431EA3-7715-4C3C-9F02-EEA1D209340B}" destId="{EB3E98B5-5506-4028-BFEC-66D1EE53C8FB}" srcOrd="0" destOrd="0" presId="urn:microsoft.com/office/officeart/2018/2/layout/IconLabelList"/>
    <dgm:cxn modelId="{340A107C-9EE3-47C1-818A-5D191D77185D}" type="presOf" srcId="{7D0ED677-D8D4-411D-9C40-FBBA885D4E38}" destId="{4A76FB34-74AE-4722-BFA6-565C08F18CEE}" srcOrd="0" destOrd="0" presId="urn:microsoft.com/office/officeart/2018/2/layout/IconLabelList"/>
    <dgm:cxn modelId="{F5722F9A-AAAD-4460-B1FA-3293A431B23B}" srcId="{0E431EA3-7715-4C3C-9F02-EEA1D209340B}" destId="{EC5C05F0-3918-4B5F-9212-C67486BEA97A}" srcOrd="0" destOrd="0" parTransId="{E896C0FF-E003-43EA-B98E-AC18EAB038F1}" sibTransId="{B64C2448-BBC6-474E-8B11-2349582AEB77}"/>
    <dgm:cxn modelId="{D91F54C4-1590-4FCC-989D-6E8F2D84FDCB}" srcId="{0E431EA3-7715-4C3C-9F02-EEA1D209340B}" destId="{C5F91530-4C79-4505-9FBC-BB3D3D2FDEAC}" srcOrd="2" destOrd="0" parTransId="{C864995D-1A28-4330-AE47-ACE60AC61227}" sibTransId="{C09987CB-C7CB-465B-9CB1-8B931C4A2766}"/>
    <dgm:cxn modelId="{CC29E5E1-EC0B-4098-BF2F-8E5EB12D805C}" type="presOf" srcId="{EC5C05F0-3918-4B5F-9212-C67486BEA97A}" destId="{5F57178A-7E86-45E1-9E87-8C543111EDD2}" srcOrd="0" destOrd="0" presId="urn:microsoft.com/office/officeart/2018/2/layout/IconLabelList"/>
    <dgm:cxn modelId="{7A504CF4-A913-4F25-A1ED-47BF46D2B836}" type="presOf" srcId="{C5F91530-4C79-4505-9FBC-BB3D3D2FDEAC}" destId="{2F50D898-98BD-407A-AF38-C5563AEEA59E}" srcOrd="0" destOrd="0" presId="urn:microsoft.com/office/officeart/2018/2/layout/IconLabelList"/>
    <dgm:cxn modelId="{B68EC4F4-1CA1-4ADF-9B72-4D621AC04D88}" type="presOf" srcId="{FCE25407-0B9C-433F-A721-0E75F061285C}" destId="{B8314F75-C5CF-411D-B27C-1C24F090FFB3}" srcOrd="0" destOrd="0" presId="urn:microsoft.com/office/officeart/2018/2/layout/IconLabelList"/>
    <dgm:cxn modelId="{648D65F6-FCAE-454A-9E2B-F318B009DB38}" srcId="{0E431EA3-7715-4C3C-9F02-EEA1D209340B}" destId="{7D0ED677-D8D4-411D-9C40-FBBA885D4E38}" srcOrd="1" destOrd="0" parTransId="{33EEF8CB-EEA3-41B2-8E49-E94EEF6E833C}" sibTransId="{58D43584-42C0-49B6-B9C3-0867278A6DEE}"/>
    <dgm:cxn modelId="{26EA79DC-DFFF-4AD4-9B67-635F8BA9392B}" type="presParOf" srcId="{EB3E98B5-5506-4028-BFEC-66D1EE53C8FB}" destId="{23E9C631-FCEF-4756-BF99-49066E1A4CDD}" srcOrd="0" destOrd="0" presId="urn:microsoft.com/office/officeart/2018/2/layout/IconLabelList"/>
    <dgm:cxn modelId="{29E70455-1324-4D02-A512-0A549CB6C364}" type="presParOf" srcId="{23E9C631-FCEF-4756-BF99-49066E1A4CDD}" destId="{0B9DD8DA-003B-481C-81C3-A394BA1A5E23}" srcOrd="0" destOrd="0" presId="urn:microsoft.com/office/officeart/2018/2/layout/IconLabelList"/>
    <dgm:cxn modelId="{737712F3-0478-444F-B285-908D7FF12B7A}" type="presParOf" srcId="{23E9C631-FCEF-4756-BF99-49066E1A4CDD}" destId="{CF056BB8-E73B-4035-BE12-4036B3BA6633}" srcOrd="1" destOrd="0" presId="urn:microsoft.com/office/officeart/2018/2/layout/IconLabelList"/>
    <dgm:cxn modelId="{4D013D33-7177-45CB-B56E-0967089B6217}" type="presParOf" srcId="{23E9C631-FCEF-4756-BF99-49066E1A4CDD}" destId="{5F57178A-7E86-45E1-9E87-8C543111EDD2}" srcOrd="2" destOrd="0" presId="urn:microsoft.com/office/officeart/2018/2/layout/IconLabelList"/>
    <dgm:cxn modelId="{6171C3DA-A1FE-4CD4-B8CC-9A2D7B47CF93}" type="presParOf" srcId="{EB3E98B5-5506-4028-BFEC-66D1EE53C8FB}" destId="{D7671265-AD7B-4E9F-825C-84129D842B32}" srcOrd="1" destOrd="0" presId="urn:microsoft.com/office/officeart/2018/2/layout/IconLabelList"/>
    <dgm:cxn modelId="{A1C76860-ADE5-40F1-8127-426821337481}" type="presParOf" srcId="{EB3E98B5-5506-4028-BFEC-66D1EE53C8FB}" destId="{352BC478-BAFE-4284-887F-4D16E5265A99}" srcOrd="2" destOrd="0" presId="urn:microsoft.com/office/officeart/2018/2/layout/IconLabelList"/>
    <dgm:cxn modelId="{F864EEB4-2806-4252-8D9A-987F62F86982}" type="presParOf" srcId="{352BC478-BAFE-4284-887F-4D16E5265A99}" destId="{5E9DFF32-6B09-4905-9AAE-4ABEA7718ECB}" srcOrd="0" destOrd="0" presId="urn:microsoft.com/office/officeart/2018/2/layout/IconLabelList"/>
    <dgm:cxn modelId="{A36656E3-7B1C-4075-8ABC-8BA501FF5AA4}" type="presParOf" srcId="{352BC478-BAFE-4284-887F-4D16E5265A99}" destId="{89D62A7F-2710-4398-BE07-CB8F66699202}" srcOrd="1" destOrd="0" presId="urn:microsoft.com/office/officeart/2018/2/layout/IconLabelList"/>
    <dgm:cxn modelId="{6107C282-6C3D-4D01-9938-AD4DB9366F66}" type="presParOf" srcId="{352BC478-BAFE-4284-887F-4D16E5265A99}" destId="{4A76FB34-74AE-4722-BFA6-565C08F18CEE}" srcOrd="2" destOrd="0" presId="urn:microsoft.com/office/officeart/2018/2/layout/IconLabelList"/>
    <dgm:cxn modelId="{5DB85623-4C0B-4FFA-82C0-BA95DC82D792}" type="presParOf" srcId="{EB3E98B5-5506-4028-BFEC-66D1EE53C8FB}" destId="{91197751-1D25-42E2-A8F4-337B454BA3C0}" srcOrd="3" destOrd="0" presId="urn:microsoft.com/office/officeart/2018/2/layout/IconLabelList"/>
    <dgm:cxn modelId="{490E6DB4-B4F8-45C1-A7D1-EEEA9B528EEE}" type="presParOf" srcId="{EB3E98B5-5506-4028-BFEC-66D1EE53C8FB}" destId="{C36257A9-1CBB-42A4-8849-47CEE1DEBFEA}" srcOrd="4" destOrd="0" presId="urn:microsoft.com/office/officeart/2018/2/layout/IconLabelList"/>
    <dgm:cxn modelId="{7476BCC2-64E4-4FFD-B519-5DE25EF5880C}" type="presParOf" srcId="{C36257A9-1CBB-42A4-8849-47CEE1DEBFEA}" destId="{B7FD8BF6-EE5E-4389-834F-A5EB102F7574}" srcOrd="0" destOrd="0" presId="urn:microsoft.com/office/officeart/2018/2/layout/IconLabelList"/>
    <dgm:cxn modelId="{BD53AD81-E767-4BF8-8353-DE86409EB1CF}" type="presParOf" srcId="{C36257A9-1CBB-42A4-8849-47CEE1DEBFEA}" destId="{4ED0559F-A7E7-45E7-B663-2806618F41E8}" srcOrd="1" destOrd="0" presId="urn:microsoft.com/office/officeart/2018/2/layout/IconLabelList"/>
    <dgm:cxn modelId="{AE1780A7-8FD8-4EF8-8BF5-3B926B3EF8D9}" type="presParOf" srcId="{C36257A9-1CBB-42A4-8849-47CEE1DEBFEA}" destId="{2F50D898-98BD-407A-AF38-C5563AEEA59E}" srcOrd="2" destOrd="0" presId="urn:microsoft.com/office/officeart/2018/2/layout/IconLabelList"/>
    <dgm:cxn modelId="{60F2EE08-43E3-41F4-B551-55E08D1FAC98}" type="presParOf" srcId="{EB3E98B5-5506-4028-BFEC-66D1EE53C8FB}" destId="{B5536798-8929-4004-BEFB-0BB5F1A9F5C3}" srcOrd="5" destOrd="0" presId="urn:microsoft.com/office/officeart/2018/2/layout/IconLabelList"/>
    <dgm:cxn modelId="{B14E2FA0-1AC0-42A7-B48F-92F6891A5B14}" type="presParOf" srcId="{EB3E98B5-5506-4028-BFEC-66D1EE53C8FB}" destId="{BA421B08-5AAB-415F-9060-8AD79B24E9E2}" srcOrd="6" destOrd="0" presId="urn:microsoft.com/office/officeart/2018/2/layout/IconLabelList"/>
    <dgm:cxn modelId="{2DAEDF83-232C-472F-9D7F-89F2CB2A71CF}" type="presParOf" srcId="{BA421B08-5AAB-415F-9060-8AD79B24E9E2}" destId="{7A4055B6-2BAE-401A-8075-21B6916589B7}" srcOrd="0" destOrd="0" presId="urn:microsoft.com/office/officeart/2018/2/layout/IconLabelList"/>
    <dgm:cxn modelId="{95CC4EB1-6A82-4A70-B632-0FE287271BB6}" type="presParOf" srcId="{BA421B08-5AAB-415F-9060-8AD79B24E9E2}" destId="{3BE6B82C-3776-4C7E-AF15-C6C69307F442}" srcOrd="1" destOrd="0" presId="urn:microsoft.com/office/officeart/2018/2/layout/IconLabelList"/>
    <dgm:cxn modelId="{68CCB418-B5E3-4395-9A26-5B010C6BF18E}" type="presParOf" srcId="{BA421B08-5AAB-415F-9060-8AD79B24E9E2}" destId="{B8314F75-C5CF-411D-B27C-1C24F090FFB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303FA-9E36-4A17-B1E6-FAB1A4F0C6C6}">
      <dsp:nvSpPr>
        <dsp:cNvPr id="0" name=""/>
        <dsp:cNvSpPr/>
      </dsp:nvSpPr>
      <dsp:spPr>
        <a:xfrm>
          <a:off x="0" y="644"/>
          <a:ext cx="6151562" cy="15073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A0BEE5-0ECC-4533-A651-4D4A5BAF8870}">
      <dsp:nvSpPr>
        <dsp:cNvPr id="0" name=""/>
        <dsp:cNvSpPr/>
      </dsp:nvSpPr>
      <dsp:spPr>
        <a:xfrm>
          <a:off x="455959" y="339787"/>
          <a:ext cx="829016" cy="8290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45C68C-8B29-4D8C-B172-E7A37AD43E48}">
      <dsp:nvSpPr>
        <dsp:cNvPr id="0" name=""/>
        <dsp:cNvSpPr/>
      </dsp:nvSpPr>
      <dsp:spPr>
        <a:xfrm>
          <a:off x="1740935" y="644"/>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US" sz="2500" kern="1200"/>
            <a:t>Around a topic structure of different themes</a:t>
          </a:r>
          <a:r>
            <a:rPr lang="zh-CN" sz="2500" kern="1200"/>
            <a:t> </a:t>
          </a:r>
          <a:endParaRPr lang="en-US" sz="2500" kern="1200"/>
        </a:p>
      </dsp:txBody>
      <dsp:txXfrm>
        <a:off x="1740935" y="644"/>
        <a:ext cx="4410627" cy="1507303"/>
      </dsp:txXfrm>
    </dsp:sp>
    <dsp:sp modelId="{7D9849BB-6979-4D25-B967-22E1F827A900}">
      <dsp:nvSpPr>
        <dsp:cNvPr id="0" name=""/>
        <dsp:cNvSpPr/>
      </dsp:nvSpPr>
      <dsp:spPr>
        <a:xfrm>
          <a:off x="0" y="1884773"/>
          <a:ext cx="6151562" cy="15073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69BAF6-4894-4294-B09A-9B8E28119126}">
      <dsp:nvSpPr>
        <dsp:cNvPr id="0" name=""/>
        <dsp:cNvSpPr/>
      </dsp:nvSpPr>
      <dsp:spPr>
        <a:xfrm>
          <a:off x="455959" y="2223916"/>
          <a:ext cx="829016" cy="8290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279100-B579-4CD2-8270-4D321C552EDD}">
      <dsp:nvSpPr>
        <dsp:cNvPr id="0" name=""/>
        <dsp:cNvSpPr/>
      </dsp:nvSpPr>
      <dsp:spPr>
        <a:xfrm>
          <a:off x="1740935" y="1884773"/>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US" sz="2500" kern="1200"/>
            <a:t>Around a series of research questions or problems</a:t>
          </a:r>
          <a:r>
            <a:rPr lang="zh-CN" sz="2500" kern="1200"/>
            <a:t> </a:t>
          </a:r>
          <a:endParaRPr lang="en-US" sz="2500" kern="1200"/>
        </a:p>
      </dsp:txBody>
      <dsp:txXfrm>
        <a:off x="1740935" y="1884773"/>
        <a:ext cx="4410627" cy="1507303"/>
      </dsp:txXfrm>
    </dsp:sp>
    <dsp:sp modelId="{BCA102DF-BCA3-4A1E-9218-6F62F4D56B78}">
      <dsp:nvSpPr>
        <dsp:cNvPr id="0" name=""/>
        <dsp:cNvSpPr/>
      </dsp:nvSpPr>
      <dsp:spPr>
        <a:xfrm>
          <a:off x="0" y="3768902"/>
          <a:ext cx="6151562" cy="15073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6E4E3-614A-47A9-A6B9-DCB47094DD5C}">
      <dsp:nvSpPr>
        <dsp:cNvPr id="0" name=""/>
        <dsp:cNvSpPr/>
      </dsp:nvSpPr>
      <dsp:spPr>
        <a:xfrm>
          <a:off x="455959" y="4108045"/>
          <a:ext cx="829016" cy="8290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5CDFE1-836A-446E-A020-B4DB6B210FCE}">
      <dsp:nvSpPr>
        <dsp:cNvPr id="0" name=""/>
        <dsp:cNvSpPr/>
      </dsp:nvSpPr>
      <dsp:spPr>
        <a:xfrm>
          <a:off x="1740935" y="3768902"/>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US" sz="2500" kern="1200"/>
            <a:t>Identify what is known about a phenomenon before exploring what remains unknown</a:t>
          </a:r>
          <a:r>
            <a:rPr lang="zh-CN" sz="2500" kern="1200"/>
            <a:t> </a:t>
          </a:r>
          <a:endParaRPr lang="en-US" sz="2500" kern="1200"/>
        </a:p>
      </dsp:txBody>
      <dsp:txXfrm>
        <a:off x="1740935" y="3768902"/>
        <a:ext cx="4410627" cy="1507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E03FF-703B-4542-A6DF-840E937A8882}">
      <dsp:nvSpPr>
        <dsp:cNvPr id="0" name=""/>
        <dsp:cNvSpPr/>
      </dsp:nvSpPr>
      <dsp:spPr>
        <a:xfrm>
          <a:off x="0" y="482338"/>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0FD6B6-3AAD-4C4B-9F5B-AA37AF437055}">
      <dsp:nvSpPr>
        <dsp:cNvPr id="0" name=""/>
        <dsp:cNvSpPr/>
      </dsp:nvSpPr>
      <dsp:spPr>
        <a:xfrm>
          <a:off x="320675" y="786979"/>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a:t>
          </a:r>
          <a:r>
            <a:rPr lang="en-US" sz="1900" b="1" kern="1200"/>
            <a:t>critical review</a:t>
          </a:r>
          <a:r>
            <a:rPr lang="en-US" sz="1900" kern="1200"/>
            <a:t>:  assessing the value of existing research in a critical light</a:t>
          </a:r>
        </a:p>
      </dsp:txBody>
      <dsp:txXfrm>
        <a:off x="374352" y="840656"/>
        <a:ext cx="2778721" cy="1725303"/>
      </dsp:txXfrm>
    </dsp:sp>
    <dsp:sp modelId="{F3A71D41-E991-47B2-8C6E-234C52488253}">
      <dsp:nvSpPr>
        <dsp:cNvPr id="0" name=""/>
        <dsp:cNvSpPr/>
      </dsp:nvSpPr>
      <dsp:spPr>
        <a:xfrm>
          <a:off x="3527425" y="482338"/>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11BDAD-078C-4173-9506-912DF1788DF7}">
      <dsp:nvSpPr>
        <dsp:cNvPr id="0" name=""/>
        <dsp:cNvSpPr/>
      </dsp:nvSpPr>
      <dsp:spPr>
        <a:xfrm>
          <a:off x="3848099" y="786979"/>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a:t>
          </a:r>
          <a:r>
            <a:rPr lang="en-US" sz="1900" b="1" kern="1200"/>
            <a:t>theoretical review</a:t>
          </a:r>
          <a:r>
            <a:rPr lang="en-US" sz="1900" kern="1200"/>
            <a:t>:  evaluating and synthesizing a corpus of theory that has accumulated around a concept, theory or phenomenon</a:t>
          </a:r>
        </a:p>
      </dsp:txBody>
      <dsp:txXfrm>
        <a:off x="3901776" y="840656"/>
        <a:ext cx="2778721" cy="1725303"/>
      </dsp:txXfrm>
    </dsp:sp>
    <dsp:sp modelId="{09477581-0B7A-49D0-A0CF-7A256F3C531A}">
      <dsp:nvSpPr>
        <dsp:cNvPr id="0" name=""/>
        <dsp:cNvSpPr/>
      </dsp:nvSpPr>
      <dsp:spPr>
        <a:xfrm>
          <a:off x="7054850" y="482338"/>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1E60C2-A2F3-4292-8E5B-A06115B7758F}">
      <dsp:nvSpPr>
        <dsp:cNvPr id="0" name=""/>
        <dsp:cNvSpPr/>
      </dsp:nvSpPr>
      <dsp:spPr>
        <a:xfrm>
          <a:off x="7375524" y="786979"/>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a:t>
          </a:r>
          <a:r>
            <a:rPr lang="en-US" sz="1900" b="1" kern="1200"/>
            <a:t>scoping review</a:t>
          </a:r>
          <a:r>
            <a:rPr lang="en-US" sz="1900" kern="1200"/>
            <a:t>: mapping the territory and develops a new research agenda</a:t>
          </a:r>
        </a:p>
      </dsp:txBody>
      <dsp:txXfrm>
        <a:off x="7429201" y="840656"/>
        <a:ext cx="2778721" cy="17253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DD8DA-003B-481C-81C3-A394BA1A5E23}">
      <dsp:nvSpPr>
        <dsp:cNvPr id="0" name=""/>
        <dsp:cNvSpPr/>
      </dsp:nvSpPr>
      <dsp:spPr>
        <a:xfrm>
          <a:off x="1129069" y="354766"/>
          <a:ext cx="1220538" cy="12205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57178A-7E86-45E1-9E87-8C543111EDD2}">
      <dsp:nvSpPr>
        <dsp:cNvPr id="0" name=""/>
        <dsp:cNvSpPr/>
      </dsp:nvSpPr>
      <dsp:spPr>
        <a:xfrm>
          <a:off x="383184" y="1934533"/>
          <a:ext cx="27123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A statement of topic and purpose of the review</a:t>
          </a:r>
          <a:r>
            <a:rPr lang="zh-CN" sz="1600" kern="1200" dirty="0"/>
            <a:t> </a:t>
          </a:r>
          <a:endParaRPr lang="en-US" sz="1600" kern="1200" dirty="0"/>
        </a:p>
      </dsp:txBody>
      <dsp:txXfrm>
        <a:off x="383184" y="1934533"/>
        <a:ext cx="2712306" cy="720000"/>
      </dsp:txXfrm>
    </dsp:sp>
    <dsp:sp modelId="{5E9DFF32-6B09-4905-9AAE-4ABEA7718ECB}">
      <dsp:nvSpPr>
        <dsp:cNvPr id="0" name=""/>
        <dsp:cNvSpPr/>
      </dsp:nvSpPr>
      <dsp:spPr>
        <a:xfrm>
          <a:off x="4316029" y="354766"/>
          <a:ext cx="1220538" cy="12205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76FB34-74AE-4722-BFA6-565C08F18CEE}">
      <dsp:nvSpPr>
        <dsp:cNvPr id="0" name=""/>
        <dsp:cNvSpPr/>
      </dsp:nvSpPr>
      <dsp:spPr>
        <a:xfrm>
          <a:off x="3570145" y="1934533"/>
          <a:ext cx="27123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An abstract summarizing the main points and conclusions of the review</a:t>
          </a:r>
          <a:r>
            <a:rPr lang="zh-CN" sz="1600" kern="1200"/>
            <a:t> </a:t>
          </a:r>
          <a:endParaRPr lang="en-US" sz="1600" kern="1200"/>
        </a:p>
      </dsp:txBody>
      <dsp:txXfrm>
        <a:off x="3570145" y="1934533"/>
        <a:ext cx="2712306" cy="720000"/>
      </dsp:txXfrm>
    </dsp:sp>
    <dsp:sp modelId="{B7FD8BF6-EE5E-4389-834F-A5EB102F7574}">
      <dsp:nvSpPr>
        <dsp:cNvPr id="0" name=""/>
        <dsp:cNvSpPr/>
      </dsp:nvSpPr>
      <dsp:spPr>
        <a:xfrm>
          <a:off x="1129069" y="3332609"/>
          <a:ext cx="1220538" cy="12205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50D898-98BD-407A-AF38-C5563AEEA59E}">
      <dsp:nvSpPr>
        <dsp:cNvPr id="0" name=""/>
        <dsp:cNvSpPr/>
      </dsp:nvSpPr>
      <dsp:spPr>
        <a:xfrm>
          <a:off x="383184" y="4912376"/>
          <a:ext cx="27123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Indicate what information should be covered in the introduction, main body and conclusion</a:t>
          </a:r>
          <a:r>
            <a:rPr lang="zh-CN" sz="1600" kern="1200"/>
            <a:t> </a:t>
          </a:r>
          <a:endParaRPr lang="en-US" sz="1600" kern="1200"/>
        </a:p>
      </dsp:txBody>
      <dsp:txXfrm>
        <a:off x="383184" y="4912376"/>
        <a:ext cx="2712306" cy="720000"/>
      </dsp:txXfrm>
    </dsp:sp>
    <dsp:sp modelId="{7A4055B6-2BAE-401A-8075-21B6916589B7}">
      <dsp:nvSpPr>
        <dsp:cNvPr id="0" name=""/>
        <dsp:cNvSpPr/>
      </dsp:nvSpPr>
      <dsp:spPr>
        <a:xfrm>
          <a:off x="4316029" y="3332609"/>
          <a:ext cx="1220538" cy="12205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314F75-C5CF-411D-B27C-1C24F090FFB3}">
      <dsp:nvSpPr>
        <dsp:cNvPr id="0" name=""/>
        <dsp:cNvSpPr/>
      </dsp:nvSpPr>
      <dsp:spPr>
        <a:xfrm>
          <a:off x="3570145" y="4912376"/>
          <a:ext cx="271230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Literature review checklist</a:t>
          </a:r>
          <a:endParaRPr lang="en-US" sz="1600" kern="1200"/>
        </a:p>
      </dsp:txBody>
      <dsp:txXfrm>
        <a:off x="3570145" y="4912376"/>
        <a:ext cx="2712306"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5B198-C15A-40EB-8E66-34B8AA599AE8}" type="datetimeFigureOut">
              <a:rPr lang="en-GB" smtClean="0"/>
              <a:t>11/02/2023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42AA-6477-47D2-9BBC-0EC28AF59F42}" type="slidenum">
              <a:rPr lang="en-GB" smtClean="0"/>
              <a:t>‹#›</a:t>
            </a:fld>
            <a:endParaRPr lang="en-GB"/>
          </a:p>
        </p:txBody>
      </p:sp>
    </p:spTree>
    <p:extLst>
      <p:ext uri="{BB962C8B-B14F-4D97-AF65-F5344CB8AC3E}">
        <p14:creationId xmlns:p14="http://schemas.microsoft.com/office/powerpoint/2010/main" val="380960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000969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91310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774008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12018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1840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A2FF7-1E64-4236-9C19-9DC911B90C04}" type="datetimeFigureOut">
              <a:rPr lang="en-GB" smtClean="0"/>
              <a:t>11/02/2023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46098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A2FF7-1E64-4236-9C19-9DC911B90C04}" type="datetimeFigureOut">
              <a:rPr lang="en-GB" smtClean="0"/>
              <a:t>11/02/2023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71198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EAA2FF7-1E64-4236-9C19-9DC911B90C04}" type="datetimeFigureOut">
              <a:rPr lang="en-GB" smtClean="0"/>
              <a:t>11/02/2023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463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778459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58333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78295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EAA2FF7-1E64-4236-9C19-9DC911B90C04}" type="datetimeFigureOut">
              <a:rPr lang="en-GB" smtClean="0"/>
              <a:t>11/02/2023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3B94AF-F3D6-4B37-80BA-8650947B8487}" type="slidenum">
              <a:rPr lang="en-GB" smtClean="0"/>
              <a:t>‹#›</a:t>
            </a:fld>
            <a:endParaRPr lang="en-GB"/>
          </a:p>
        </p:txBody>
      </p:sp>
    </p:spTree>
    <p:extLst>
      <p:ext uri="{BB962C8B-B14F-4D97-AF65-F5344CB8AC3E}">
        <p14:creationId xmlns:p14="http://schemas.microsoft.com/office/powerpoint/2010/main" val="3532283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with medium confidence">
            <a:extLst>
              <a:ext uri="{FF2B5EF4-FFF2-40B4-BE49-F238E27FC236}">
                <a16:creationId xmlns:a16="http://schemas.microsoft.com/office/drawing/2014/main" id="{E4D2DD3D-E223-4B97-8851-218B404F9848}"/>
              </a:ext>
            </a:extLst>
          </p:cNvPr>
          <p:cNvPicPr/>
          <p:nvPr/>
        </p:nvPicPr>
        <p:blipFill rotWithShape="1">
          <a:blip r:embed="rId2" cstate="print">
            <a:extLst>
              <a:ext uri="{28A0092B-C50C-407E-A947-70E740481C1C}">
                <a14:useLocalDpi xmlns:a14="http://schemas.microsoft.com/office/drawing/2010/main" val="0"/>
              </a:ext>
            </a:extLst>
          </a:blip>
          <a:srcRect t="259"/>
          <a:stretch/>
        </p:blipFill>
        <p:spPr bwMode="auto">
          <a:xfrm>
            <a:off x="1695424" y="1439884"/>
            <a:ext cx="3181375" cy="4422436"/>
          </a:xfrm>
          <a:prstGeom prst="rect">
            <a:avLst/>
          </a:prstGeom>
          <a:ln>
            <a:noFill/>
          </a:ln>
          <a:extLst>
            <a:ext uri="{53640926-AAD7-44D8-BBD7-CCE9431645EC}">
              <a14:shadowObscured xmlns:a14="http://schemas.microsoft.com/office/drawing/2010/main"/>
            </a:ext>
          </a:extLst>
        </p:spPr>
      </p:pic>
      <p:sp>
        <p:nvSpPr>
          <p:cNvPr id="3" name="Content Placeholder 4">
            <a:extLst>
              <a:ext uri="{FF2B5EF4-FFF2-40B4-BE49-F238E27FC236}">
                <a16:creationId xmlns:a16="http://schemas.microsoft.com/office/drawing/2014/main" id="{E2E9DC59-EA06-425C-BCBE-3F531EBD48E6}"/>
              </a:ext>
            </a:extLst>
          </p:cNvPr>
          <p:cNvSpPr txBox="1">
            <a:spLocks/>
          </p:cNvSpPr>
          <p:nvPr/>
        </p:nvSpPr>
        <p:spPr>
          <a:xfrm>
            <a:off x="5310329" y="1439884"/>
            <a:ext cx="5002071" cy="442243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spcAft>
                <a:spcPts val="600"/>
              </a:spcAft>
              <a:buFont typeface="Arial" panose="020B0604020202020204" pitchFamily="34" charset="0"/>
              <a:buNone/>
            </a:pPr>
            <a:r>
              <a:rPr lang="en-GB" sz="4400" b="1" dirty="0">
                <a:solidFill>
                  <a:schemeClr val="bg1">
                    <a:lumMod val="50000"/>
                  </a:schemeClr>
                </a:solidFill>
              </a:rPr>
              <a:t>Management and Business Research</a:t>
            </a:r>
          </a:p>
          <a:p>
            <a:pPr>
              <a:buFont typeface="Arial" panose="020B0604020202020204" pitchFamily="34" charset="0"/>
              <a:buChar char="©"/>
            </a:pPr>
            <a:r>
              <a:rPr lang="en-GB" sz="2800" dirty="0">
                <a:solidFill>
                  <a:schemeClr val="bg1">
                    <a:lumMod val="65000"/>
                  </a:schemeClr>
                </a:solidFill>
              </a:rPr>
              <a:t>Mark </a:t>
            </a:r>
            <a:r>
              <a:rPr lang="en-GB" sz="2800" dirty="0" err="1">
                <a:solidFill>
                  <a:schemeClr val="bg1">
                    <a:lumMod val="65000"/>
                  </a:schemeClr>
                </a:solidFill>
              </a:rPr>
              <a:t>Easterby</a:t>
            </a:r>
            <a:r>
              <a:rPr lang="en-GB" sz="2800" dirty="0">
                <a:solidFill>
                  <a:schemeClr val="bg1">
                    <a:lumMod val="65000"/>
                  </a:schemeClr>
                </a:solidFill>
              </a:rPr>
              <a:t>-Smith, Richard Thorpe, Lena J. Jaspersen and Danat Valizade</a:t>
            </a:r>
          </a:p>
        </p:txBody>
      </p:sp>
    </p:spTree>
    <p:extLst>
      <p:ext uri="{BB962C8B-B14F-4D97-AF65-F5344CB8AC3E}">
        <p14:creationId xmlns:p14="http://schemas.microsoft.com/office/powerpoint/2010/main" val="2187068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EB0D-76CF-41E6-9A37-670808E24EAE}"/>
              </a:ext>
            </a:extLst>
          </p:cNvPr>
          <p:cNvSpPr>
            <a:spLocks noGrp="1"/>
          </p:cNvSpPr>
          <p:nvPr>
            <p:ph type="ctrTitle"/>
          </p:nvPr>
        </p:nvSpPr>
        <p:spPr>
          <a:xfrm>
            <a:off x="5498590" y="988741"/>
            <a:ext cx="5888754" cy="4880518"/>
          </a:xfrm>
          <a:noFill/>
          <a:ln>
            <a:noFill/>
          </a:ln>
        </p:spPr>
        <p:txBody>
          <a:bodyPr wrap="square">
            <a:normAutofit/>
          </a:bodyPr>
          <a:lstStyle/>
          <a:p>
            <a:pPr algn="l"/>
            <a:r>
              <a:rPr lang="en-GB" sz="4800" dirty="0">
                <a:solidFill>
                  <a:schemeClr val="tx1"/>
                </a:solidFill>
              </a:rPr>
              <a:t>Writing a literature review</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ubtitle 2">
            <a:extLst>
              <a:ext uri="{FF2B5EF4-FFF2-40B4-BE49-F238E27FC236}">
                <a16:creationId xmlns:a16="http://schemas.microsoft.com/office/drawing/2014/main" id="{CF8D5B39-C181-497E-86CB-BCDB2C278670}"/>
              </a:ext>
            </a:extLst>
          </p:cNvPr>
          <p:cNvSpPr txBox="1">
            <a:spLocks/>
          </p:cNvSpPr>
          <p:nvPr/>
        </p:nvSpPr>
        <p:spPr>
          <a:xfrm>
            <a:off x="1269492" y="2110251"/>
            <a:ext cx="3215640" cy="2843560"/>
          </a:xfrm>
          <a:prstGeom prst="rect">
            <a:avLst/>
          </a:prstGeom>
          <a:noFill/>
        </p:spPr>
        <p:txBody>
          <a:bodyPr vert="horz" lIns="91440" tIns="45720" rIns="91440" bIns="45720" rtlCol="0" anchor="ctr">
            <a:norm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pPr algn="r"/>
            <a:r>
              <a:rPr lang="en-GB" dirty="0">
                <a:solidFill>
                  <a:srgbClr val="FFFFFF"/>
                </a:solidFill>
              </a:rPr>
              <a:t>MBR 7</a:t>
            </a:r>
            <a:r>
              <a:rPr lang="en-GB" baseline="30000" dirty="0">
                <a:solidFill>
                  <a:srgbClr val="FFFFFF"/>
                </a:solidFill>
              </a:rPr>
              <a:t>th</a:t>
            </a:r>
            <a:r>
              <a:rPr lang="en-GB" dirty="0">
                <a:solidFill>
                  <a:srgbClr val="FFFFFF"/>
                </a:solidFill>
              </a:rPr>
              <a:t> </a:t>
            </a:r>
            <a:r>
              <a:rPr lang="en-GB" dirty="0" err="1">
                <a:solidFill>
                  <a:srgbClr val="FFFFFF"/>
                </a:solidFill>
              </a:rPr>
              <a:t>ed</a:t>
            </a:r>
            <a:endParaRPr lang="en-GB" dirty="0">
              <a:solidFill>
                <a:srgbClr val="FFFFFF"/>
              </a:solidFill>
            </a:endParaRPr>
          </a:p>
          <a:p>
            <a:pPr algn="r"/>
            <a:r>
              <a:rPr lang="en-GB" dirty="0">
                <a:solidFill>
                  <a:srgbClr val="FFFFFF"/>
                </a:solidFill>
              </a:rPr>
              <a:t>Chapter 2</a:t>
            </a:r>
          </a:p>
          <a:p>
            <a:pPr algn="r"/>
            <a:r>
              <a:rPr lang="en-GB" dirty="0">
                <a:solidFill>
                  <a:srgbClr val="FFFFFF"/>
                </a:solidFill>
              </a:rPr>
              <a:t>Module Name</a:t>
            </a:r>
          </a:p>
          <a:p>
            <a:pPr algn="r"/>
            <a:r>
              <a:rPr lang="en-GB" dirty="0">
                <a:solidFill>
                  <a:srgbClr val="FFFFFF"/>
                </a:solidFill>
              </a:rPr>
              <a:t>Presenter Name</a:t>
            </a:r>
          </a:p>
          <a:p>
            <a:pPr algn="r"/>
            <a:r>
              <a:rPr lang="en-GB" u="sng" dirty="0">
                <a:solidFill>
                  <a:srgbClr val="00B0F0"/>
                </a:solidFill>
              </a:rPr>
              <a:t>Email</a:t>
            </a:r>
          </a:p>
        </p:txBody>
      </p:sp>
    </p:spTree>
    <p:extLst>
      <p:ext uri="{BB962C8B-B14F-4D97-AF65-F5344CB8AC3E}">
        <p14:creationId xmlns:p14="http://schemas.microsoft.com/office/powerpoint/2010/main" val="1296197943"/>
      </p:ext>
    </p:extLst>
  </p:cSld>
  <p:clrMapOvr>
    <a:masterClrMapping/>
  </p:clrMapOvr>
  <mc:AlternateContent xmlns:mc="http://schemas.openxmlformats.org/markup-compatibility/2006" xmlns:p14="http://schemas.microsoft.com/office/powerpoint/2010/main">
    <mc:Choice Requires="p14">
      <p:transition spd="slow" p14:dur="2000" advTm="38226"/>
    </mc:Choice>
    <mc:Fallback xmlns="">
      <p:transition spd="slow" advTm="3822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2BC0A16-DDA4-48F1-8D69-D61D4A8E1A9B}"/>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Literature review</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643468" y="2638044"/>
            <a:ext cx="3363974" cy="3415622"/>
          </a:xfrm>
        </p:spPr>
        <p:txBody>
          <a:bodyPr>
            <a:normAutofit/>
          </a:bodyPr>
          <a:lstStyle/>
          <a:p>
            <a:pPr marL="0" indent="0">
              <a:buNone/>
            </a:pPr>
            <a:r>
              <a:rPr lang="en-US" altLang="zh-CN" sz="2400" dirty="0">
                <a:solidFill>
                  <a:schemeClr val="bg1"/>
                </a:solidFill>
              </a:rPr>
              <a:t>A literature review is not just a review of the literature but also an argumentative piece that carves out the research gap you wish to study.</a:t>
            </a:r>
            <a:r>
              <a:rPr lang="zh-CN" altLang="zh-CN" sz="2400" dirty="0">
                <a:solidFill>
                  <a:schemeClr val="bg1"/>
                </a:solidFill>
              </a:rPr>
              <a:t> </a:t>
            </a:r>
            <a:endParaRPr lang="en-GB" sz="2400" dirty="0">
              <a:solidFill>
                <a:schemeClr val="bg1"/>
              </a:solidFill>
            </a:endParaRPr>
          </a:p>
        </p:txBody>
      </p:sp>
    </p:spTree>
    <p:extLst>
      <p:ext uri="{BB962C8B-B14F-4D97-AF65-F5344CB8AC3E}">
        <p14:creationId xmlns:p14="http://schemas.microsoft.com/office/powerpoint/2010/main" val="387802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FEC78-AAB0-42B4-A6DC-83ECE9A05959}"/>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GB" sz="2600"/>
              <a:t>Organizing literature review</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F100A87-B43D-498F-B5D7-C743B735AE19}"/>
              </a:ext>
            </a:extLst>
          </p:cNvPr>
          <p:cNvGraphicFramePr>
            <a:graphicFrameLocks noGrp="1"/>
          </p:cNvGraphicFramePr>
          <p:nvPr>
            <p:ph idx="1"/>
            <p:extLst>
              <p:ext uri="{D42A27DB-BD31-4B8C-83A1-F6EECF244321}">
                <p14:modId xmlns:p14="http://schemas.microsoft.com/office/powerpoint/2010/main" val="270366040"/>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5299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EC78-AAB0-42B4-A6DC-83ECE9A05959}"/>
              </a:ext>
            </a:extLst>
          </p:cNvPr>
          <p:cNvSpPr>
            <a:spLocks noGrp="1"/>
          </p:cNvSpPr>
          <p:nvPr>
            <p:ph type="title"/>
          </p:nvPr>
        </p:nvSpPr>
        <p:spPr>
          <a:xfrm>
            <a:off x="2231136" y="964692"/>
            <a:ext cx="7729728" cy="1188720"/>
          </a:xfrm>
        </p:spPr>
        <p:txBody>
          <a:bodyPr>
            <a:normAutofit/>
          </a:bodyPr>
          <a:lstStyle/>
          <a:p>
            <a:r>
              <a:rPr lang="en-GB"/>
              <a:t>Types of literature review</a:t>
            </a:r>
          </a:p>
        </p:txBody>
      </p:sp>
      <p:graphicFrame>
        <p:nvGraphicFramePr>
          <p:cNvPr id="13" name="Content Placeholder 2">
            <a:extLst>
              <a:ext uri="{FF2B5EF4-FFF2-40B4-BE49-F238E27FC236}">
                <a16:creationId xmlns:a16="http://schemas.microsoft.com/office/drawing/2014/main" id="{F2E6FB18-192B-4AF0-862E-CA29115EA646}"/>
              </a:ext>
            </a:extLst>
          </p:cNvPr>
          <p:cNvGraphicFramePr>
            <a:graphicFrameLocks noGrp="1"/>
          </p:cNvGraphicFramePr>
          <p:nvPr>
            <p:ph idx="1"/>
            <p:extLst>
              <p:ext uri="{D42A27DB-BD31-4B8C-83A1-F6EECF244321}">
                <p14:modId xmlns:p14="http://schemas.microsoft.com/office/powerpoint/2010/main" val="83967443"/>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130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FEC78-AAB0-42B4-A6DC-83ECE9A05959}"/>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sz="2200">
                <a:solidFill>
                  <a:schemeClr val="bg1"/>
                </a:solidFill>
              </a:rPr>
              <a:t>Plan for writing literature review</a:t>
            </a:r>
          </a:p>
        </p:txBody>
      </p:sp>
      <p:graphicFrame>
        <p:nvGraphicFramePr>
          <p:cNvPr id="15" name="Content Placeholder 2">
            <a:extLst>
              <a:ext uri="{FF2B5EF4-FFF2-40B4-BE49-F238E27FC236}">
                <a16:creationId xmlns:a16="http://schemas.microsoft.com/office/drawing/2014/main" id="{AF52FD5C-4980-4AFA-BFD9-931F4C5F5C3B}"/>
              </a:ext>
            </a:extLst>
          </p:cNvPr>
          <p:cNvGraphicFramePr>
            <a:graphicFrameLocks noGrp="1"/>
          </p:cNvGraphicFramePr>
          <p:nvPr>
            <p:ph idx="1"/>
            <p:extLst>
              <p:ext uri="{D42A27DB-BD31-4B8C-83A1-F6EECF244321}">
                <p14:modId xmlns:p14="http://schemas.microsoft.com/office/powerpoint/2010/main" val="3446840020"/>
              </p:ext>
            </p:extLst>
          </p:nvPr>
        </p:nvGraphicFramePr>
        <p:xfrm>
          <a:off x="5297763" y="522513"/>
          <a:ext cx="6665637" cy="5987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0430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FEC78-AAB0-42B4-A6DC-83ECE9A05959}"/>
              </a:ext>
            </a:extLst>
          </p:cNvPr>
          <p:cNvSpPr>
            <a:spLocks noGrp="1"/>
          </p:cNvSpPr>
          <p:nvPr>
            <p:ph type="title"/>
          </p:nvPr>
        </p:nvSpPr>
        <p:spPr>
          <a:xfrm>
            <a:off x="2231136" y="467418"/>
            <a:ext cx="7729728" cy="1188720"/>
          </a:xfrm>
          <a:solidFill>
            <a:srgbClr val="FFFFFF"/>
          </a:solidFill>
        </p:spPr>
        <p:txBody>
          <a:bodyPr>
            <a:normAutofit/>
          </a:bodyPr>
          <a:lstStyle/>
          <a:p>
            <a:r>
              <a:rPr lang="en-GB"/>
              <a:t>Conclusion of chapter 2</a:t>
            </a:r>
          </a:p>
        </p:txBody>
      </p:sp>
      <p:sp>
        <p:nvSpPr>
          <p:cNvPr id="3" name="Content Placeholder 2">
            <a:extLst>
              <a:ext uri="{FF2B5EF4-FFF2-40B4-BE49-F238E27FC236}">
                <a16:creationId xmlns:a16="http://schemas.microsoft.com/office/drawing/2014/main" id="{9AE575E3-4C58-42F3-9F1A-E5B19CBFCF59}"/>
              </a:ext>
            </a:extLst>
          </p:cNvPr>
          <p:cNvSpPr>
            <a:spLocks noGrp="1"/>
          </p:cNvSpPr>
          <p:nvPr>
            <p:ph idx="1"/>
          </p:nvPr>
        </p:nvSpPr>
        <p:spPr>
          <a:xfrm>
            <a:off x="1706062" y="2291262"/>
            <a:ext cx="8779512" cy="2879256"/>
          </a:xfrm>
        </p:spPr>
        <p:txBody>
          <a:bodyPr>
            <a:normAutofit/>
          </a:bodyPr>
          <a:lstStyle/>
          <a:p>
            <a:pPr lvl="0">
              <a:lnSpc>
                <a:spcPct val="90000"/>
              </a:lnSpc>
            </a:pPr>
            <a:r>
              <a:rPr lang="en-US" altLang="zh-CN">
                <a:solidFill>
                  <a:srgbClr val="404040"/>
                </a:solidFill>
              </a:rPr>
              <a:t>A literature review is a continuous process, requiring writing and refocusing throughout the research project. It should be used as a tool to learn about existing research. It should inform the creative development of research and strengthen the arguments for such research, rather than blindly repeating what has been said before.</a:t>
            </a:r>
            <a:endParaRPr lang="zh-CN" altLang="zh-CN">
              <a:solidFill>
                <a:srgbClr val="404040"/>
              </a:solidFill>
            </a:endParaRPr>
          </a:p>
          <a:p>
            <a:pPr lvl="0">
              <a:lnSpc>
                <a:spcPct val="90000"/>
              </a:lnSpc>
            </a:pPr>
            <a:r>
              <a:rPr lang="en-US" altLang="zh-CN">
                <a:solidFill>
                  <a:srgbClr val="404040"/>
                </a:solidFill>
              </a:rPr>
              <a:t>As with research in general, a literature review is about crafting. Conducting a literature review is a research activity all in itself that requires a wide range of research skills and analytical capabilities. It takes time and effort to develop these skills.</a:t>
            </a:r>
            <a:endParaRPr lang="zh-CN" altLang="zh-CN">
              <a:solidFill>
                <a:srgbClr val="404040"/>
              </a:solidFill>
            </a:endParaRPr>
          </a:p>
          <a:p>
            <a:pPr lvl="0">
              <a:lnSpc>
                <a:spcPct val="90000"/>
              </a:lnSpc>
            </a:pPr>
            <a:r>
              <a:rPr lang="en-US" altLang="zh-CN">
                <a:solidFill>
                  <a:srgbClr val="404040"/>
                </a:solidFill>
              </a:rPr>
              <a:t>The quality of literature reviews also depends on good ‘housekeeping’. It pays to learn the various techniques that enable researchers to search, select, record and evaluate literature in a systematic and efficient way.</a:t>
            </a:r>
            <a:endParaRPr lang="zh-CN" altLang="zh-CN">
              <a:solidFill>
                <a:srgbClr val="404040"/>
              </a:solidFill>
            </a:endParaRPr>
          </a:p>
        </p:txBody>
      </p:sp>
    </p:spTree>
    <p:extLst>
      <p:ext uri="{BB962C8B-B14F-4D97-AF65-F5344CB8AC3E}">
        <p14:creationId xmlns:p14="http://schemas.microsoft.com/office/powerpoint/2010/main" val="3076646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168128" cy="1188720"/>
          </a:xfrm>
        </p:spPr>
        <p:txBody>
          <a:bodyPr>
            <a:normAutofit/>
          </a:bodyPr>
          <a:lstStyle/>
          <a:p>
            <a:r>
              <a:rPr lang="en-GB"/>
              <a:t>Exercise</a:t>
            </a:r>
            <a:r>
              <a:rPr lang="en-GB" dirty="0"/>
              <a:t>: </a:t>
            </a:r>
            <a:br>
              <a:rPr lang="en-GB" dirty="0"/>
            </a:br>
            <a:r>
              <a:rPr lang="en-GB" altLang="zh-CN" dirty="0"/>
              <a:t>Structuring a review</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20133" y="2267574"/>
            <a:ext cx="10588641" cy="4192219"/>
          </a:xfrm>
        </p:spPr>
        <p:txBody>
          <a:bodyPr>
            <a:noAutofit/>
          </a:bodyPr>
          <a:lstStyle/>
          <a:p>
            <a:r>
              <a:rPr lang="en-GB" altLang="zh-CN" sz="2200" dirty="0"/>
              <a:t>Select two review articles related to your research topic and evaluate their structure. What are the aims of the two articles? What organizational themes have been used to structure these articles? How do aims and structure correspond? Think about alternative ways in which the reviews could have been organized.</a:t>
            </a:r>
            <a:endParaRPr lang="zh-CN" altLang="zh-CN" sz="2200" dirty="0"/>
          </a:p>
          <a:p>
            <a:r>
              <a:rPr lang="en-GB" altLang="zh-CN" sz="2200" dirty="0"/>
              <a:t>Draft out a plan for your own literature review.</a:t>
            </a:r>
            <a:endParaRPr lang="zh-CN" altLang="zh-CN" sz="2200" dirty="0"/>
          </a:p>
          <a:p>
            <a:r>
              <a:rPr lang="en-GB" altLang="zh-CN" sz="2200" dirty="0"/>
              <a:t>Group: Exchange and discuss your plan or draft with someone else in your group. Have you chosen a different/similar approach? Why?</a:t>
            </a:r>
            <a:endParaRPr lang="zh-CN" altLang="zh-CN" sz="2200" dirty="0"/>
          </a:p>
        </p:txBody>
      </p:sp>
    </p:spTree>
    <p:extLst>
      <p:ext uri="{BB962C8B-B14F-4D97-AF65-F5344CB8AC3E}">
        <p14:creationId xmlns:p14="http://schemas.microsoft.com/office/powerpoint/2010/main" val="129635875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427</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Gill Sans MT</vt:lpstr>
      <vt:lpstr>Parcel</vt:lpstr>
      <vt:lpstr>PowerPoint Presentation</vt:lpstr>
      <vt:lpstr>Writing a literature review</vt:lpstr>
      <vt:lpstr>Literature review</vt:lpstr>
      <vt:lpstr>Organizing literature review</vt:lpstr>
      <vt:lpstr>Types of literature review</vt:lpstr>
      <vt:lpstr>Plan for writing literature review</vt:lpstr>
      <vt:lpstr>Conclusion of chapter 2</vt:lpstr>
      <vt:lpstr>Questions? </vt:lpstr>
      <vt:lpstr>Exercise:  Structuring a review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of management and business research</dc:title>
  <dc:creator>Lena Jaspersen</dc:creator>
  <cp:lastModifiedBy>Caroline Jawad</cp:lastModifiedBy>
  <cp:revision>28</cp:revision>
  <dcterms:created xsi:type="dcterms:W3CDTF">2020-05-21T16:00:35Z</dcterms:created>
  <dcterms:modified xsi:type="dcterms:W3CDTF">2023-02-11T14:38:17Z</dcterms:modified>
</cp:coreProperties>
</file>