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74D1E8-7496-4F89-AC94-25415C606523}" v="1" dt="2026-07-29T14:17:52.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627" autoAdjust="0"/>
  </p:normalViewPr>
  <p:slideViewPr>
    <p:cSldViewPr snapToGrid="0">
      <p:cViewPr varScale="1">
        <p:scale>
          <a:sx n="43" d="100"/>
          <a:sy n="43" d="100"/>
        </p:scale>
        <p:origin x="7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 Rafael" userId="319090e4ad81157c" providerId="LiveId" clId="{3B0FEA2A-1EAD-4D54-B26E-920E7C80C64A}"/>
    <pc:docChg chg="undo custSel delSld modSld">
      <pc:chgData name="Ramon Rafael" userId="319090e4ad81157c" providerId="LiveId" clId="{3B0FEA2A-1EAD-4D54-B26E-920E7C80C64A}" dt="2026-07-29T14:19:59.933" v="38" actId="26606"/>
      <pc:docMkLst>
        <pc:docMk/>
      </pc:docMkLst>
      <pc:sldChg chg="addSp delSp modSp mod setBg">
        <pc:chgData name="Ramon Rafael" userId="319090e4ad81157c" providerId="LiveId" clId="{3B0FEA2A-1EAD-4D54-B26E-920E7C80C64A}" dt="2026-07-29T14:19:59.933" v="38" actId="26606"/>
        <pc:sldMkLst>
          <pc:docMk/>
          <pc:sldMk cId="3821811908" sldId="256"/>
        </pc:sldMkLst>
        <pc:spChg chg="mod">
          <ac:chgData name="Ramon Rafael" userId="319090e4ad81157c" providerId="LiveId" clId="{3B0FEA2A-1EAD-4D54-B26E-920E7C80C64A}" dt="2026-07-29T14:19:59.933" v="38" actId="26606"/>
          <ac:spMkLst>
            <pc:docMk/>
            <pc:sldMk cId="3821811908" sldId="256"/>
            <ac:spMk id="2" creationId="{987CBA89-BD60-DB4B-96CE-8F84A3D93CA6}"/>
          </ac:spMkLst>
        </pc:spChg>
        <pc:spChg chg="mod">
          <ac:chgData name="Ramon Rafael" userId="319090e4ad81157c" providerId="LiveId" clId="{3B0FEA2A-1EAD-4D54-B26E-920E7C80C64A}" dt="2026-07-29T14:19:59.933" v="38" actId="26606"/>
          <ac:spMkLst>
            <pc:docMk/>
            <pc:sldMk cId="3821811908" sldId="256"/>
            <ac:spMk id="3" creationId="{219A1CA1-5CA7-B1EE-09FE-DC5E1695E308}"/>
          </ac:spMkLst>
        </pc:spChg>
        <pc:spChg chg="add del">
          <ac:chgData name="Ramon Rafael" userId="319090e4ad81157c" providerId="LiveId" clId="{3B0FEA2A-1EAD-4D54-B26E-920E7C80C64A}" dt="2026-07-29T14:19:59.933" v="38" actId="26606"/>
          <ac:spMkLst>
            <pc:docMk/>
            <pc:sldMk cId="3821811908" sldId="256"/>
            <ac:spMk id="12" creationId="{74751229-0244-4FBB-BED1-407467F4C951}"/>
          </ac:spMkLst>
        </pc:spChg>
        <pc:spChg chg="add del">
          <ac:chgData name="Ramon Rafael" userId="319090e4ad81157c" providerId="LiveId" clId="{3B0FEA2A-1EAD-4D54-B26E-920E7C80C64A}" dt="2026-07-29T14:19:59.933" v="38" actId="26606"/>
          <ac:spMkLst>
            <pc:docMk/>
            <pc:sldMk cId="3821811908" sldId="256"/>
            <ac:spMk id="17" creationId="{DF05ACD0-FF4A-4F8F-B5C5-6A4EBD0D1B38}"/>
          </ac:spMkLst>
        </pc:spChg>
        <pc:spChg chg="add del">
          <ac:chgData name="Ramon Rafael" userId="319090e4ad81157c" providerId="LiveId" clId="{3B0FEA2A-1EAD-4D54-B26E-920E7C80C64A}" dt="2026-07-29T14:19:59.933" v="38" actId="26606"/>
          <ac:spMkLst>
            <pc:docMk/>
            <pc:sldMk cId="3821811908" sldId="256"/>
            <ac:spMk id="19" creationId="{4C9AFA28-B5ED-4346-9AF7-68A157F16C7E}"/>
          </ac:spMkLst>
        </pc:spChg>
        <pc:picChg chg="add mod">
          <ac:chgData name="Ramon Rafael" userId="319090e4ad81157c" providerId="LiveId" clId="{3B0FEA2A-1EAD-4D54-B26E-920E7C80C64A}" dt="2026-07-29T14:19:59.933" v="38" actId="26606"/>
          <ac:picMkLst>
            <pc:docMk/>
            <pc:sldMk cId="3821811908" sldId="256"/>
            <ac:picMk id="7" creationId="{3AF47901-E323-E122-1219-D35297076588}"/>
          </ac:picMkLst>
        </pc:picChg>
        <pc:picChg chg="add del">
          <ac:chgData name="Ramon Rafael" userId="319090e4ad81157c" providerId="LiveId" clId="{3B0FEA2A-1EAD-4D54-B26E-920E7C80C64A}" dt="2026-07-29T14:19:59.933" v="38" actId="26606"/>
          <ac:picMkLst>
            <pc:docMk/>
            <pc:sldMk cId="3821811908" sldId="256"/>
            <ac:picMk id="9" creationId="{37F256BD-6876-41A5-8D6C-62245ED43AD5}"/>
          </ac:picMkLst>
        </pc:picChg>
      </pc:sldChg>
      <pc:sldChg chg="addSp delSp modSp mod setBg">
        <pc:chgData name="Ramon Rafael" userId="319090e4ad81157c" providerId="LiveId" clId="{3B0FEA2A-1EAD-4D54-B26E-920E7C80C64A}" dt="2026-07-29T14:18:08.071" v="20" actId="26606"/>
        <pc:sldMkLst>
          <pc:docMk/>
          <pc:sldMk cId="577591356" sldId="257"/>
        </pc:sldMkLst>
        <pc:spChg chg="mod">
          <ac:chgData name="Ramon Rafael" userId="319090e4ad81157c" providerId="LiveId" clId="{3B0FEA2A-1EAD-4D54-B26E-920E7C80C64A}" dt="2026-07-29T14:18:08.071" v="20" actId="26606"/>
          <ac:spMkLst>
            <pc:docMk/>
            <pc:sldMk cId="577591356" sldId="257"/>
            <ac:spMk id="2" creationId="{DCF7115B-2251-041A-9645-8A3D3AF6CEF6}"/>
          </ac:spMkLst>
        </pc:spChg>
        <pc:spChg chg="del">
          <ac:chgData name="Ramon Rafael" userId="319090e4ad81157c" providerId="LiveId" clId="{3B0FEA2A-1EAD-4D54-B26E-920E7C80C64A}" dt="2026-07-29T14:18:08.071" v="20" actId="26606"/>
          <ac:spMkLst>
            <pc:docMk/>
            <pc:sldMk cId="577591356" sldId="257"/>
            <ac:spMk id="3" creationId="{AC882F9F-A8B3-E55A-E5E6-C1C2998DE847}"/>
          </ac:spMkLst>
        </pc:spChg>
        <pc:spChg chg="add">
          <ac:chgData name="Ramon Rafael" userId="319090e4ad81157c" providerId="LiveId" clId="{3B0FEA2A-1EAD-4D54-B26E-920E7C80C64A}" dt="2026-07-29T14:18:08.071" v="20" actId="26606"/>
          <ac:spMkLst>
            <pc:docMk/>
            <pc:sldMk cId="577591356" sldId="257"/>
            <ac:spMk id="9" creationId="{53B021B3-DE93-4AB7-8A18-CF5F1CED88B8}"/>
          </ac:spMkLst>
        </pc:spChg>
        <pc:spChg chg="add">
          <ac:chgData name="Ramon Rafael" userId="319090e4ad81157c" providerId="LiveId" clId="{3B0FEA2A-1EAD-4D54-B26E-920E7C80C64A}" dt="2026-07-29T14:18:08.071" v="20" actId="26606"/>
          <ac:spMkLst>
            <pc:docMk/>
            <pc:sldMk cId="577591356" sldId="257"/>
            <ac:spMk id="11" creationId="{52D502E5-F6B4-4D58-B4AE-FC466FF15EE8}"/>
          </ac:spMkLst>
        </pc:spChg>
        <pc:spChg chg="add">
          <ac:chgData name="Ramon Rafael" userId="319090e4ad81157c" providerId="LiveId" clId="{3B0FEA2A-1EAD-4D54-B26E-920E7C80C64A}" dt="2026-07-29T14:18:08.071" v="20" actId="26606"/>
          <ac:spMkLst>
            <pc:docMk/>
            <pc:sldMk cId="577591356" sldId="257"/>
            <ac:spMk id="13" creationId="{9DECDBF4-02B6-4BB4-B65B-B8107AD6A9E8}"/>
          </ac:spMkLst>
        </pc:spChg>
        <pc:graphicFrameChg chg="add">
          <ac:chgData name="Ramon Rafael" userId="319090e4ad81157c" providerId="LiveId" clId="{3B0FEA2A-1EAD-4D54-B26E-920E7C80C64A}" dt="2026-07-29T14:18:08.071" v="20" actId="26606"/>
          <ac:graphicFrameMkLst>
            <pc:docMk/>
            <pc:sldMk cId="577591356" sldId="257"/>
            <ac:graphicFrameMk id="5" creationId="{7AA13A48-F27E-A458-E91D-033B926C8D99}"/>
          </ac:graphicFrameMkLst>
        </pc:graphicFrameChg>
      </pc:sldChg>
      <pc:sldChg chg="addSp delSp modSp mod setBg">
        <pc:chgData name="Ramon Rafael" userId="319090e4ad81157c" providerId="LiveId" clId="{3B0FEA2A-1EAD-4D54-B26E-920E7C80C64A}" dt="2026-07-29T14:18:14.275" v="21" actId="26606"/>
        <pc:sldMkLst>
          <pc:docMk/>
          <pc:sldMk cId="692619416" sldId="258"/>
        </pc:sldMkLst>
        <pc:spChg chg="mod">
          <ac:chgData name="Ramon Rafael" userId="319090e4ad81157c" providerId="LiveId" clId="{3B0FEA2A-1EAD-4D54-B26E-920E7C80C64A}" dt="2026-07-29T14:18:14.275" v="21" actId="26606"/>
          <ac:spMkLst>
            <pc:docMk/>
            <pc:sldMk cId="692619416" sldId="258"/>
            <ac:spMk id="2" creationId="{B7F9A842-CCEF-6128-13A5-5C6E393F8A90}"/>
          </ac:spMkLst>
        </pc:spChg>
        <pc:spChg chg="del">
          <ac:chgData name="Ramon Rafael" userId="319090e4ad81157c" providerId="LiveId" clId="{3B0FEA2A-1EAD-4D54-B26E-920E7C80C64A}" dt="2026-07-29T14:18:14.275" v="21" actId="26606"/>
          <ac:spMkLst>
            <pc:docMk/>
            <pc:sldMk cId="692619416" sldId="258"/>
            <ac:spMk id="3" creationId="{5CA87048-5FEB-182F-50D2-F1DDC36BF1D9}"/>
          </ac:spMkLst>
        </pc:spChg>
        <pc:spChg chg="add">
          <ac:chgData name="Ramon Rafael" userId="319090e4ad81157c" providerId="LiveId" clId="{3B0FEA2A-1EAD-4D54-B26E-920E7C80C64A}" dt="2026-07-29T14:18:14.275" v="21" actId="26606"/>
          <ac:spMkLst>
            <pc:docMk/>
            <pc:sldMk cId="692619416" sldId="258"/>
            <ac:spMk id="9" creationId="{5ACC6BB2-28F8-4405-829D-0562733BEE7A}"/>
          </ac:spMkLst>
        </pc:spChg>
        <pc:spChg chg="add">
          <ac:chgData name="Ramon Rafael" userId="319090e4ad81157c" providerId="LiveId" clId="{3B0FEA2A-1EAD-4D54-B26E-920E7C80C64A}" dt="2026-07-29T14:18:14.275" v="21" actId="26606"/>
          <ac:spMkLst>
            <pc:docMk/>
            <pc:sldMk cId="692619416" sldId="258"/>
            <ac:spMk id="11" creationId="{5C2E53F0-AD54-4A55-99A0-EC896CE3C233}"/>
          </ac:spMkLst>
        </pc:spChg>
        <pc:spChg chg="add">
          <ac:chgData name="Ramon Rafael" userId="319090e4ad81157c" providerId="LiveId" clId="{3B0FEA2A-1EAD-4D54-B26E-920E7C80C64A}" dt="2026-07-29T14:18:14.275" v="21" actId="26606"/>
          <ac:spMkLst>
            <pc:docMk/>
            <pc:sldMk cId="692619416" sldId="258"/>
            <ac:spMk id="13" creationId="{D15F19F8-85EE-477A-ACBA-4B6D069780E5}"/>
          </ac:spMkLst>
        </pc:spChg>
        <pc:spChg chg="add">
          <ac:chgData name="Ramon Rafael" userId="319090e4ad81157c" providerId="LiveId" clId="{3B0FEA2A-1EAD-4D54-B26E-920E7C80C64A}" dt="2026-07-29T14:18:14.275" v="21" actId="26606"/>
          <ac:spMkLst>
            <pc:docMk/>
            <pc:sldMk cId="692619416" sldId="258"/>
            <ac:spMk id="15" creationId="{92C3387C-D24F-4737-8A37-1DC5CFF09CFA}"/>
          </ac:spMkLst>
        </pc:spChg>
        <pc:graphicFrameChg chg="add">
          <ac:chgData name="Ramon Rafael" userId="319090e4ad81157c" providerId="LiveId" clId="{3B0FEA2A-1EAD-4D54-B26E-920E7C80C64A}" dt="2026-07-29T14:18:14.275" v="21" actId="26606"/>
          <ac:graphicFrameMkLst>
            <pc:docMk/>
            <pc:sldMk cId="692619416" sldId="258"/>
            <ac:graphicFrameMk id="5" creationId="{08E456F1-7131-5098-550B-739BDB56C405}"/>
          </ac:graphicFrameMkLst>
        </pc:graphicFrameChg>
      </pc:sldChg>
      <pc:sldChg chg="addSp delSp modSp mod setBg setClrOvrMap">
        <pc:chgData name="Ramon Rafael" userId="319090e4ad81157c" providerId="LiveId" clId="{3B0FEA2A-1EAD-4D54-B26E-920E7C80C64A}" dt="2026-07-29T14:19:30.026" v="33" actId="26606"/>
        <pc:sldMkLst>
          <pc:docMk/>
          <pc:sldMk cId="3529966645" sldId="259"/>
        </pc:sldMkLst>
        <pc:spChg chg="mod">
          <ac:chgData name="Ramon Rafael" userId="319090e4ad81157c" providerId="LiveId" clId="{3B0FEA2A-1EAD-4D54-B26E-920E7C80C64A}" dt="2026-07-29T14:18:27.612" v="22" actId="26606"/>
          <ac:spMkLst>
            <pc:docMk/>
            <pc:sldMk cId="3529966645" sldId="259"/>
            <ac:spMk id="2" creationId="{775709F5-775A-1D78-AC57-468A3FF018E6}"/>
          </ac:spMkLst>
        </pc:spChg>
        <pc:spChg chg="del">
          <ac:chgData name="Ramon Rafael" userId="319090e4ad81157c" providerId="LiveId" clId="{3B0FEA2A-1EAD-4D54-B26E-920E7C80C64A}" dt="2026-07-29T14:18:27.612" v="22" actId="26606"/>
          <ac:spMkLst>
            <pc:docMk/>
            <pc:sldMk cId="3529966645" sldId="259"/>
            <ac:spMk id="3" creationId="{F4DCADF4-B0F1-9BA7-50BC-DAD574B6EBB8}"/>
          </ac:spMkLst>
        </pc:spChg>
        <pc:spChg chg="add del">
          <ac:chgData name="Ramon Rafael" userId="319090e4ad81157c" providerId="LiveId" clId="{3B0FEA2A-1EAD-4D54-B26E-920E7C80C64A}" dt="2026-07-29T14:19:30.026" v="33" actId="26606"/>
          <ac:spMkLst>
            <pc:docMk/>
            <pc:sldMk cId="3529966645" sldId="259"/>
            <ac:spMk id="10" creationId="{B50AB553-2A96-4A92-96F2-93548E096954}"/>
          </ac:spMkLst>
        </pc:spChg>
        <pc:graphicFrameChg chg="add mod modGraphic">
          <ac:chgData name="Ramon Rafael" userId="319090e4ad81157c" providerId="LiveId" clId="{3B0FEA2A-1EAD-4D54-B26E-920E7C80C64A}" dt="2026-07-29T14:19:30.026" v="33" actId="26606"/>
          <ac:graphicFrameMkLst>
            <pc:docMk/>
            <pc:sldMk cId="3529966645" sldId="259"/>
            <ac:graphicFrameMk id="5" creationId="{6A69CB57-9F49-5BE3-8E5E-42D3D0B7B31E}"/>
          </ac:graphicFrameMkLst>
        </pc:graphicFrameChg>
        <pc:picChg chg="add mod">
          <ac:chgData name="Ramon Rafael" userId="319090e4ad81157c" providerId="LiveId" clId="{3B0FEA2A-1EAD-4D54-B26E-920E7C80C64A}" dt="2026-07-29T14:19:30.026" v="33" actId="26606"/>
          <ac:picMkLst>
            <pc:docMk/>
            <pc:sldMk cId="3529966645" sldId="259"/>
            <ac:picMk id="6" creationId="{37B91461-3D2E-AA08-F5EC-290FC9AF84DB}"/>
          </ac:picMkLst>
        </pc:picChg>
      </pc:sldChg>
      <pc:sldChg chg="addSp delSp modSp mod setBg">
        <pc:chgData name="Ramon Rafael" userId="319090e4ad81157c" providerId="LiveId" clId="{3B0FEA2A-1EAD-4D54-B26E-920E7C80C64A}" dt="2026-07-29T14:18:37.601" v="23" actId="26606"/>
        <pc:sldMkLst>
          <pc:docMk/>
          <pc:sldMk cId="397295856" sldId="260"/>
        </pc:sldMkLst>
        <pc:spChg chg="mod">
          <ac:chgData name="Ramon Rafael" userId="319090e4ad81157c" providerId="LiveId" clId="{3B0FEA2A-1EAD-4D54-B26E-920E7C80C64A}" dt="2026-07-29T14:18:37.601" v="23" actId="26606"/>
          <ac:spMkLst>
            <pc:docMk/>
            <pc:sldMk cId="397295856" sldId="260"/>
            <ac:spMk id="2" creationId="{755801C2-0E2C-9544-FC52-EE6859DD1CDE}"/>
          </ac:spMkLst>
        </pc:spChg>
        <pc:spChg chg="del">
          <ac:chgData name="Ramon Rafael" userId="319090e4ad81157c" providerId="LiveId" clId="{3B0FEA2A-1EAD-4D54-B26E-920E7C80C64A}" dt="2026-07-29T14:18:37.601" v="23" actId="26606"/>
          <ac:spMkLst>
            <pc:docMk/>
            <pc:sldMk cId="397295856" sldId="260"/>
            <ac:spMk id="3" creationId="{4328D05C-42CE-9BBA-CEDC-E2A9F726251A}"/>
          </ac:spMkLst>
        </pc:spChg>
        <pc:spChg chg="add">
          <ac:chgData name="Ramon Rafael" userId="319090e4ad81157c" providerId="LiveId" clId="{3B0FEA2A-1EAD-4D54-B26E-920E7C80C64A}" dt="2026-07-29T14:18:37.601" v="23" actId="26606"/>
          <ac:spMkLst>
            <pc:docMk/>
            <pc:sldMk cId="397295856" sldId="260"/>
            <ac:spMk id="10" creationId="{B50AB553-2A96-4A92-96F2-93548E096954}"/>
          </ac:spMkLst>
        </pc:spChg>
        <pc:graphicFrameChg chg="add">
          <ac:chgData name="Ramon Rafael" userId="319090e4ad81157c" providerId="LiveId" clId="{3B0FEA2A-1EAD-4D54-B26E-920E7C80C64A}" dt="2026-07-29T14:18:37.601" v="23" actId="26606"/>
          <ac:graphicFrameMkLst>
            <pc:docMk/>
            <pc:sldMk cId="397295856" sldId="260"/>
            <ac:graphicFrameMk id="5" creationId="{7062A4EF-C93F-EC22-5028-57B567268F60}"/>
          </ac:graphicFrameMkLst>
        </pc:graphicFrameChg>
        <pc:picChg chg="add">
          <ac:chgData name="Ramon Rafael" userId="319090e4ad81157c" providerId="LiveId" clId="{3B0FEA2A-1EAD-4D54-B26E-920E7C80C64A}" dt="2026-07-29T14:18:37.601" v="23" actId="26606"/>
          <ac:picMkLst>
            <pc:docMk/>
            <pc:sldMk cId="397295856" sldId="260"/>
            <ac:picMk id="6" creationId="{E9869C04-D3E1-400F-310D-1A39DF5031B3}"/>
          </ac:picMkLst>
        </pc:picChg>
      </pc:sldChg>
      <pc:sldChg chg="addSp delSp mod">
        <pc:chgData name="Ramon Rafael" userId="319090e4ad81157c" providerId="LiveId" clId="{3B0FEA2A-1EAD-4D54-B26E-920E7C80C64A}" dt="2026-07-29T14:18:47.082" v="24" actId="26606"/>
        <pc:sldMkLst>
          <pc:docMk/>
          <pc:sldMk cId="3833995148" sldId="261"/>
        </pc:sldMkLst>
        <pc:spChg chg="del">
          <ac:chgData name="Ramon Rafael" userId="319090e4ad81157c" providerId="LiveId" clId="{3B0FEA2A-1EAD-4D54-B26E-920E7C80C64A}" dt="2026-07-29T14:18:47.082" v="24" actId="26606"/>
          <ac:spMkLst>
            <pc:docMk/>
            <pc:sldMk cId="3833995148" sldId="261"/>
            <ac:spMk id="3" creationId="{8B9D5852-F19A-E8D0-AB76-5E3E7A6FF2A4}"/>
          </ac:spMkLst>
        </pc:spChg>
        <pc:graphicFrameChg chg="add">
          <ac:chgData name="Ramon Rafael" userId="319090e4ad81157c" providerId="LiveId" clId="{3B0FEA2A-1EAD-4D54-B26E-920E7C80C64A}" dt="2026-07-29T14:18:47.082" v="24" actId="26606"/>
          <ac:graphicFrameMkLst>
            <pc:docMk/>
            <pc:sldMk cId="3833995148" sldId="261"/>
            <ac:graphicFrameMk id="5" creationId="{7634C9CE-66BA-1F9C-D1CD-810A64BED8DF}"/>
          </ac:graphicFrameMkLst>
        </pc:graphicFrameChg>
      </pc:sldChg>
      <pc:sldChg chg="addSp delSp modSp mod setBg">
        <pc:chgData name="Ramon Rafael" userId="319090e4ad81157c" providerId="LiveId" clId="{3B0FEA2A-1EAD-4D54-B26E-920E7C80C64A}" dt="2026-07-29T14:19:49.071" v="35" actId="26606"/>
        <pc:sldMkLst>
          <pc:docMk/>
          <pc:sldMk cId="3883441171" sldId="262"/>
        </pc:sldMkLst>
        <pc:spChg chg="mod">
          <ac:chgData name="Ramon Rafael" userId="319090e4ad81157c" providerId="LiveId" clId="{3B0FEA2A-1EAD-4D54-B26E-920E7C80C64A}" dt="2026-07-29T14:18:52.458" v="25" actId="26606"/>
          <ac:spMkLst>
            <pc:docMk/>
            <pc:sldMk cId="3883441171" sldId="262"/>
            <ac:spMk id="2" creationId="{6540AD2A-3759-35B7-9D3E-ED08FBEEBA11}"/>
          </ac:spMkLst>
        </pc:spChg>
        <pc:spChg chg="del mod">
          <ac:chgData name="Ramon Rafael" userId="319090e4ad81157c" providerId="LiveId" clId="{3B0FEA2A-1EAD-4D54-B26E-920E7C80C64A}" dt="2026-07-29T14:19:49.071" v="35" actId="26606"/>
          <ac:spMkLst>
            <pc:docMk/>
            <pc:sldMk cId="3883441171" sldId="262"/>
            <ac:spMk id="3" creationId="{21061D46-C78C-FA34-11C5-8A8D0E8C9AD6}"/>
          </ac:spMkLst>
        </pc:spChg>
        <pc:spChg chg="add">
          <ac:chgData name="Ramon Rafael" userId="319090e4ad81157c" providerId="LiveId" clId="{3B0FEA2A-1EAD-4D54-B26E-920E7C80C64A}" dt="2026-07-29T14:18:52.458" v="25" actId="26606"/>
          <ac:spMkLst>
            <pc:docMk/>
            <pc:sldMk cId="3883441171" sldId="262"/>
            <ac:spMk id="8" creationId="{1BB867FF-FC45-48F7-8104-F89BE54909F1}"/>
          </ac:spMkLst>
        </pc:spChg>
        <pc:spChg chg="add">
          <ac:chgData name="Ramon Rafael" userId="319090e4ad81157c" providerId="LiveId" clId="{3B0FEA2A-1EAD-4D54-B26E-920E7C80C64A}" dt="2026-07-29T14:18:52.458" v="25" actId="26606"/>
          <ac:spMkLst>
            <pc:docMk/>
            <pc:sldMk cId="3883441171" sldId="262"/>
            <ac:spMk id="10" creationId="{8BB56887-D0D5-4F0C-9E19-7247EB83C8B7}"/>
          </ac:spMkLst>
        </pc:spChg>
        <pc:spChg chg="add">
          <ac:chgData name="Ramon Rafael" userId="319090e4ad81157c" providerId="LiveId" clId="{3B0FEA2A-1EAD-4D54-B26E-920E7C80C64A}" dt="2026-07-29T14:18:52.458" v="25" actId="26606"/>
          <ac:spMkLst>
            <pc:docMk/>
            <pc:sldMk cId="3883441171" sldId="262"/>
            <ac:spMk id="12" creationId="{081E4A58-353D-44AE-B2FC-2A74E2E400F7}"/>
          </ac:spMkLst>
        </pc:spChg>
        <pc:graphicFrameChg chg="add">
          <ac:chgData name="Ramon Rafael" userId="319090e4ad81157c" providerId="LiveId" clId="{3B0FEA2A-1EAD-4D54-B26E-920E7C80C64A}" dt="2026-07-29T14:19:49.071" v="35" actId="26606"/>
          <ac:graphicFrameMkLst>
            <pc:docMk/>
            <pc:sldMk cId="3883441171" sldId="262"/>
            <ac:graphicFrameMk id="14" creationId="{D272E93A-EE91-6932-31D3-E933163F6E5C}"/>
          </ac:graphicFrameMkLst>
        </pc:graphicFrameChg>
      </pc:sldChg>
      <pc:sldChg chg="addSp modSp mod setBg">
        <pc:chgData name="Ramon Rafael" userId="319090e4ad81157c" providerId="LiveId" clId="{3B0FEA2A-1EAD-4D54-B26E-920E7C80C64A}" dt="2026-07-29T14:19:21.642" v="32" actId="27636"/>
        <pc:sldMkLst>
          <pc:docMk/>
          <pc:sldMk cId="2447099816" sldId="263"/>
        </pc:sldMkLst>
        <pc:spChg chg="mod">
          <ac:chgData name="Ramon Rafael" userId="319090e4ad81157c" providerId="LiveId" clId="{3B0FEA2A-1EAD-4D54-B26E-920E7C80C64A}" dt="2026-07-29T14:19:09.206" v="28" actId="26606"/>
          <ac:spMkLst>
            <pc:docMk/>
            <pc:sldMk cId="2447099816" sldId="263"/>
            <ac:spMk id="2" creationId="{96511ABF-E0CB-012B-E18A-F13F9839A266}"/>
          </ac:spMkLst>
        </pc:spChg>
        <pc:spChg chg="mod">
          <ac:chgData name="Ramon Rafael" userId="319090e4ad81157c" providerId="LiveId" clId="{3B0FEA2A-1EAD-4D54-B26E-920E7C80C64A}" dt="2026-07-29T14:19:21.642" v="32" actId="27636"/>
          <ac:spMkLst>
            <pc:docMk/>
            <pc:sldMk cId="2447099816" sldId="263"/>
            <ac:spMk id="3" creationId="{2A384D6D-E5E8-3907-DC71-83B9C0980A54}"/>
          </ac:spMkLst>
        </pc:spChg>
        <pc:spChg chg="add">
          <ac:chgData name="Ramon Rafael" userId="319090e4ad81157c" providerId="LiveId" clId="{3B0FEA2A-1EAD-4D54-B26E-920E7C80C64A}" dt="2026-07-29T14:19:09.206" v="28" actId="26606"/>
          <ac:spMkLst>
            <pc:docMk/>
            <pc:sldMk cId="2447099816" sldId="263"/>
            <ac:spMk id="9" creationId="{640E93D9-F13F-4097-A159-E0A6CEBA8F3B}"/>
          </ac:spMkLst>
        </pc:spChg>
        <pc:spChg chg="add">
          <ac:chgData name="Ramon Rafael" userId="319090e4ad81157c" providerId="LiveId" clId="{3B0FEA2A-1EAD-4D54-B26E-920E7C80C64A}" dt="2026-07-29T14:19:09.206" v="28" actId="26606"/>
          <ac:spMkLst>
            <pc:docMk/>
            <pc:sldMk cId="2447099816" sldId="263"/>
            <ac:spMk id="11" creationId="{BA3D150B-ADB5-401D-8304-C7845A109595}"/>
          </ac:spMkLst>
        </pc:spChg>
        <pc:spChg chg="add">
          <ac:chgData name="Ramon Rafael" userId="319090e4ad81157c" providerId="LiveId" clId="{3B0FEA2A-1EAD-4D54-B26E-920E7C80C64A}" dt="2026-07-29T14:19:09.206" v="28" actId="26606"/>
          <ac:spMkLst>
            <pc:docMk/>
            <pc:sldMk cId="2447099816" sldId="263"/>
            <ac:spMk id="13" creationId="{ACD3AB31-A71C-4414-BA05-CF667CBA34D2}"/>
          </ac:spMkLst>
        </pc:spChg>
        <pc:picChg chg="add">
          <ac:chgData name="Ramon Rafael" userId="319090e4ad81157c" providerId="LiveId" clId="{3B0FEA2A-1EAD-4D54-B26E-920E7C80C64A}" dt="2026-07-29T14:19:09.206" v="28" actId="26606"/>
          <ac:picMkLst>
            <pc:docMk/>
            <pc:sldMk cId="2447099816" sldId="263"/>
            <ac:picMk id="5" creationId="{9A8C7BFC-3E78-B3BE-A2FF-19609C62CA91}"/>
          </ac:picMkLst>
        </pc:picChg>
      </pc:sldChg>
      <pc:sldChg chg="del">
        <pc:chgData name="Ramon Rafael" userId="319090e4ad81157c" providerId="LiveId" clId="{3B0FEA2A-1EAD-4D54-B26E-920E7C80C64A}" dt="2026-07-29T14:19:35.517" v="34" actId="2696"/>
        <pc:sldMkLst>
          <pc:docMk/>
          <pc:sldMk cId="1294474865" sldId="264"/>
        </pc:sldMkLst>
      </pc:sldChg>
    </pc:docChg>
  </pc:docChgLst>
  <pc:docChgLst>
    <pc:chgData name="Ramon Rafael" userId="319090e4ad81157c" providerId="LiveId" clId="{360AA578-5C28-4080-B6C9-27CCB106F422}"/>
    <pc:docChg chg="modSld">
      <pc:chgData name="Ramon Rafael" userId="319090e4ad81157c" providerId="LiveId" clId="{360AA578-5C28-4080-B6C9-27CCB106F422}" dt="2026-07-29T10:47:55.438" v="5" actId="20577"/>
      <pc:docMkLst>
        <pc:docMk/>
      </pc:docMkLst>
      <pc:sldChg chg="modSp mod">
        <pc:chgData name="Ramon Rafael" userId="319090e4ad81157c" providerId="LiveId" clId="{360AA578-5C28-4080-B6C9-27CCB106F422}" dt="2026-07-29T10:47:55.438" v="5" actId="20577"/>
        <pc:sldMkLst>
          <pc:docMk/>
          <pc:sldMk cId="3821811908" sldId="256"/>
        </pc:sldMkLst>
        <pc:spChg chg="mod">
          <ac:chgData name="Ramon Rafael" userId="319090e4ad81157c" providerId="LiveId" clId="{360AA578-5C28-4080-B6C9-27CCB106F422}" dt="2026-07-29T10:47:55.438" v="5" actId="20577"/>
          <ac:spMkLst>
            <pc:docMk/>
            <pc:sldMk cId="3821811908" sldId="256"/>
            <ac:spMk id="3" creationId="{219A1CA1-5CA7-B1EE-09FE-DC5E1695E30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660FEE-DD51-4823-B050-D3B711A16A5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41936EE-57B1-4D3E-87E3-C2C3E760720B}">
      <dgm:prSet/>
      <dgm:spPr/>
      <dgm:t>
        <a:bodyPr/>
        <a:lstStyle/>
        <a:p>
          <a:r>
            <a:rPr lang="en-US"/>
            <a:t>Through learning and studying academically, critical thinking assists people in making informed decisions.</a:t>
          </a:r>
        </a:p>
      </dgm:t>
    </dgm:pt>
    <dgm:pt modelId="{0B39893B-0F3D-4326-9FBD-7FD5AF6AAAC0}" type="parTrans" cxnId="{F4EB53A3-D7D4-4788-9BED-6DE8146E62C6}">
      <dgm:prSet/>
      <dgm:spPr/>
      <dgm:t>
        <a:bodyPr/>
        <a:lstStyle/>
        <a:p>
          <a:endParaRPr lang="en-US"/>
        </a:p>
      </dgm:t>
    </dgm:pt>
    <dgm:pt modelId="{50B16FB7-BAFD-4180-8F37-FDF33B417382}" type="sibTrans" cxnId="{F4EB53A3-D7D4-4788-9BED-6DE8146E62C6}">
      <dgm:prSet/>
      <dgm:spPr/>
      <dgm:t>
        <a:bodyPr/>
        <a:lstStyle/>
        <a:p>
          <a:endParaRPr lang="en-US"/>
        </a:p>
      </dgm:t>
    </dgm:pt>
    <dgm:pt modelId="{4B749D83-5B1F-4D4E-9835-281194486505}">
      <dgm:prSet/>
      <dgm:spPr/>
      <dgm:t>
        <a:bodyPr/>
        <a:lstStyle/>
        <a:p>
          <a:r>
            <a:rPr lang="en-US"/>
            <a:t>Analyzing information should become a habit. Ideas should not be accepted blindly.</a:t>
          </a:r>
        </a:p>
      </dgm:t>
    </dgm:pt>
    <dgm:pt modelId="{1E6F818B-0231-41D7-9E54-6B5D036E59F2}" type="parTrans" cxnId="{17B33D4C-18F3-4246-9A20-1C22A0E6F54D}">
      <dgm:prSet/>
      <dgm:spPr/>
      <dgm:t>
        <a:bodyPr/>
        <a:lstStyle/>
        <a:p>
          <a:endParaRPr lang="en-US"/>
        </a:p>
      </dgm:t>
    </dgm:pt>
    <dgm:pt modelId="{D35243D6-B52B-47E7-997E-9AF2E4616C05}" type="sibTrans" cxnId="{17B33D4C-18F3-4246-9A20-1C22A0E6F54D}">
      <dgm:prSet/>
      <dgm:spPr/>
      <dgm:t>
        <a:bodyPr/>
        <a:lstStyle/>
        <a:p>
          <a:endParaRPr lang="en-US"/>
        </a:p>
      </dgm:t>
    </dgm:pt>
    <dgm:pt modelId="{2D11A8EC-9336-4936-B774-A02BB5143B38}">
      <dgm:prSet/>
      <dgm:spPr/>
      <dgm:t>
        <a:bodyPr/>
        <a:lstStyle/>
        <a:p>
          <a:r>
            <a:rPr lang="en-US"/>
            <a:t>This presentation analyzes one of the many available academic sources that talk about critical thinking in relation to higher education.</a:t>
          </a:r>
        </a:p>
      </dgm:t>
    </dgm:pt>
    <dgm:pt modelId="{2B2F4A5E-0CFA-4C74-86B2-5CCE4AE82F87}" type="parTrans" cxnId="{945E7A0E-498B-483B-9196-D381E28644DF}">
      <dgm:prSet/>
      <dgm:spPr/>
      <dgm:t>
        <a:bodyPr/>
        <a:lstStyle/>
        <a:p>
          <a:endParaRPr lang="en-US"/>
        </a:p>
      </dgm:t>
    </dgm:pt>
    <dgm:pt modelId="{57EEDA0C-7F13-4633-AC3C-C2064F26FDE1}" type="sibTrans" cxnId="{945E7A0E-498B-483B-9196-D381E28644DF}">
      <dgm:prSet/>
      <dgm:spPr/>
      <dgm:t>
        <a:bodyPr/>
        <a:lstStyle/>
        <a:p>
          <a:endParaRPr lang="en-US"/>
        </a:p>
      </dgm:t>
    </dgm:pt>
    <dgm:pt modelId="{9B967C5A-CEE1-4368-A4B0-0C0D771C308B}">
      <dgm:prSet/>
      <dgm:spPr/>
      <dgm:t>
        <a:bodyPr/>
        <a:lstStyle/>
        <a:p>
          <a:r>
            <a:rPr lang="en-US"/>
            <a:t>There are many ways to assess the source, and in this presentation, I will use the critical thinking framework to assess the source.</a:t>
          </a:r>
        </a:p>
      </dgm:t>
    </dgm:pt>
    <dgm:pt modelId="{C2DE0FC4-1ABE-4725-B979-D18DA77DC396}" type="parTrans" cxnId="{E6D49C27-0C3C-42A8-B92E-4FDB4CDA0BF1}">
      <dgm:prSet/>
      <dgm:spPr/>
      <dgm:t>
        <a:bodyPr/>
        <a:lstStyle/>
        <a:p>
          <a:endParaRPr lang="en-US"/>
        </a:p>
      </dgm:t>
    </dgm:pt>
    <dgm:pt modelId="{15E32724-802E-412F-B598-BBAA00F010F8}" type="sibTrans" cxnId="{E6D49C27-0C3C-42A8-B92E-4FDB4CDA0BF1}">
      <dgm:prSet/>
      <dgm:spPr/>
      <dgm:t>
        <a:bodyPr/>
        <a:lstStyle/>
        <a:p>
          <a:endParaRPr lang="en-US"/>
        </a:p>
      </dgm:t>
    </dgm:pt>
    <dgm:pt modelId="{A8B138A0-17F7-476D-B39B-0FD76F0B6F68}">
      <dgm:prSet/>
      <dgm:spPr/>
      <dgm:t>
        <a:bodyPr/>
        <a:lstStyle/>
        <a:p>
          <a:r>
            <a:rPr lang="en-US"/>
            <a:t>I will examine the source's credibility, relevance, reliability, and evaluate its academic merit.</a:t>
          </a:r>
        </a:p>
      </dgm:t>
    </dgm:pt>
    <dgm:pt modelId="{4FE8D556-336C-4424-A71A-153E88F127B1}" type="parTrans" cxnId="{45078A22-D0C3-41BB-A22C-456B480EA26A}">
      <dgm:prSet/>
      <dgm:spPr/>
      <dgm:t>
        <a:bodyPr/>
        <a:lstStyle/>
        <a:p>
          <a:endParaRPr lang="en-US"/>
        </a:p>
      </dgm:t>
    </dgm:pt>
    <dgm:pt modelId="{EF9E92F1-386A-4368-BE6D-66996BA256F5}" type="sibTrans" cxnId="{45078A22-D0C3-41BB-A22C-456B480EA26A}">
      <dgm:prSet/>
      <dgm:spPr/>
      <dgm:t>
        <a:bodyPr/>
        <a:lstStyle/>
        <a:p>
          <a:endParaRPr lang="en-US"/>
        </a:p>
      </dgm:t>
    </dgm:pt>
    <dgm:pt modelId="{7580FB6E-2376-41AB-9D16-099782810B8A}" type="pres">
      <dgm:prSet presAssocID="{2B660FEE-DD51-4823-B050-D3B711A16A50}" presName="root" presStyleCnt="0">
        <dgm:presLayoutVars>
          <dgm:dir/>
          <dgm:resizeHandles val="exact"/>
        </dgm:presLayoutVars>
      </dgm:prSet>
      <dgm:spPr/>
    </dgm:pt>
    <dgm:pt modelId="{00AA870A-1355-4B08-8F11-0B985E6EFDC1}" type="pres">
      <dgm:prSet presAssocID="{D41936EE-57B1-4D3E-87E3-C2C3E760720B}" presName="compNode" presStyleCnt="0"/>
      <dgm:spPr/>
    </dgm:pt>
    <dgm:pt modelId="{D2AFCC46-EF2A-46E8-9F75-7C1132724F0C}" type="pres">
      <dgm:prSet presAssocID="{D41936EE-57B1-4D3E-87E3-C2C3E760720B}" presName="bgRect" presStyleLbl="bgShp" presStyleIdx="0" presStyleCnt="5"/>
      <dgm:spPr/>
    </dgm:pt>
    <dgm:pt modelId="{31CAF44E-10BA-469C-9097-0D791C4E678E}" type="pres">
      <dgm:prSet presAssocID="{D41936EE-57B1-4D3E-87E3-C2C3E760720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6F853C82-5825-4649-AFC8-259F96B38762}" type="pres">
      <dgm:prSet presAssocID="{D41936EE-57B1-4D3E-87E3-C2C3E760720B}" presName="spaceRect" presStyleCnt="0"/>
      <dgm:spPr/>
    </dgm:pt>
    <dgm:pt modelId="{E86E789D-D7F7-4F1B-B1F8-2A3281B9DC08}" type="pres">
      <dgm:prSet presAssocID="{D41936EE-57B1-4D3E-87E3-C2C3E760720B}" presName="parTx" presStyleLbl="revTx" presStyleIdx="0" presStyleCnt="5">
        <dgm:presLayoutVars>
          <dgm:chMax val="0"/>
          <dgm:chPref val="0"/>
        </dgm:presLayoutVars>
      </dgm:prSet>
      <dgm:spPr/>
    </dgm:pt>
    <dgm:pt modelId="{44B0DEDC-9929-44B1-9478-9D99BD0D3318}" type="pres">
      <dgm:prSet presAssocID="{50B16FB7-BAFD-4180-8F37-FDF33B417382}" presName="sibTrans" presStyleCnt="0"/>
      <dgm:spPr/>
    </dgm:pt>
    <dgm:pt modelId="{E692CB5C-EFA3-4A04-9BB3-9AC0950171F0}" type="pres">
      <dgm:prSet presAssocID="{4B749D83-5B1F-4D4E-9835-281194486505}" presName="compNode" presStyleCnt="0"/>
      <dgm:spPr/>
    </dgm:pt>
    <dgm:pt modelId="{4CBD15FF-C3A9-4908-9DE2-9594F8E68176}" type="pres">
      <dgm:prSet presAssocID="{4B749D83-5B1F-4D4E-9835-281194486505}" presName="bgRect" presStyleLbl="bgShp" presStyleIdx="1" presStyleCnt="5"/>
      <dgm:spPr/>
    </dgm:pt>
    <dgm:pt modelId="{DED78FE9-7A56-423F-81E5-5B028AEB0432}" type="pres">
      <dgm:prSet presAssocID="{4B749D83-5B1F-4D4E-9835-28119448650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F5D013B-53F3-4FDF-A420-997D5B6EEBB7}" type="pres">
      <dgm:prSet presAssocID="{4B749D83-5B1F-4D4E-9835-281194486505}" presName="spaceRect" presStyleCnt="0"/>
      <dgm:spPr/>
    </dgm:pt>
    <dgm:pt modelId="{AB73A1E0-87B4-4D3E-B407-2D377455083A}" type="pres">
      <dgm:prSet presAssocID="{4B749D83-5B1F-4D4E-9835-281194486505}" presName="parTx" presStyleLbl="revTx" presStyleIdx="1" presStyleCnt="5">
        <dgm:presLayoutVars>
          <dgm:chMax val="0"/>
          <dgm:chPref val="0"/>
        </dgm:presLayoutVars>
      </dgm:prSet>
      <dgm:spPr/>
    </dgm:pt>
    <dgm:pt modelId="{49139ADD-C968-47FE-98EC-A89D76137BE1}" type="pres">
      <dgm:prSet presAssocID="{D35243D6-B52B-47E7-997E-9AF2E4616C05}" presName="sibTrans" presStyleCnt="0"/>
      <dgm:spPr/>
    </dgm:pt>
    <dgm:pt modelId="{2C7B1512-2817-4328-B8FF-94029866D473}" type="pres">
      <dgm:prSet presAssocID="{2D11A8EC-9336-4936-B774-A02BB5143B38}" presName="compNode" presStyleCnt="0"/>
      <dgm:spPr/>
    </dgm:pt>
    <dgm:pt modelId="{DFFFB97B-7D21-42BE-B1CF-2EE3D3AC9B55}" type="pres">
      <dgm:prSet presAssocID="{2D11A8EC-9336-4936-B774-A02BB5143B38}" presName="bgRect" presStyleLbl="bgShp" presStyleIdx="2" presStyleCnt="5"/>
      <dgm:spPr/>
    </dgm:pt>
    <dgm:pt modelId="{4D9E347A-5347-4416-98BF-DBEB317D463C}" type="pres">
      <dgm:prSet presAssocID="{2D11A8EC-9336-4936-B774-A02BB5143B3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033B3C5D-11AC-4856-B928-CE691FDD2F32}" type="pres">
      <dgm:prSet presAssocID="{2D11A8EC-9336-4936-B774-A02BB5143B38}" presName="spaceRect" presStyleCnt="0"/>
      <dgm:spPr/>
    </dgm:pt>
    <dgm:pt modelId="{6AACA6F8-A49E-413E-8D15-0B403BAD7050}" type="pres">
      <dgm:prSet presAssocID="{2D11A8EC-9336-4936-B774-A02BB5143B38}" presName="parTx" presStyleLbl="revTx" presStyleIdx="2" presStyleCnt="5">
        <dgm:presLayoutVars>
          <dgm:chMax val="0"/>
          <dgm:chPref val="0"/>
        </dgm:presLayoutVars>
      </dgm:prSet>
      <dgm:spPr/>
    </dgm:pt>
    <dgm:pt modelId="{C8E89A29-430F-4476-8BDB-C901F5D56469}" type="pres">
      <dgm:prSet presAssocID="{57EEDA0C-7F13-4633-AC3C-C2064F26FDE1}" presName="sibTrans" presStyleCnt="0"/>
      <dgm:spPr/>
    </dgm:pt>
    <dgm:pt modelId="{99C2FC53-B6CA-4281-873C-9554997357FB}" type="pres">
      <dgm:prSet presAssocID="{9B967C5A-CEE1-4368-A4B0-0C0D771C308B}" presName="compNode" presStyleCnt="0"/>
      <dgm:spPr/>
    </dgm:pt>
    <dgm:pt modelId="{5C78C61B-B6CE-452A-BAE7-6196410D5330}" type="pres">
      <dgm:prSet presAssocID="{9B967C5A-CEE1-4368-A4B0-0C0D771C308B}" presName="bgRect" presStyleLbl="bgShp" presStyleIdx="3" presStyleCnt="5"/>
      <dgm:spPr/>
    </dgm:pt>
    <dgm:pt modelId="{0DBBEC72-B6AF-4394-8B57-9D10BC487429}" type="pres">
      <dgm:prSet presAssocID="{9B967C5A-CEE1-4368-A4B0-0C0D771C308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521CD988-F966-4C91-B112-EEE4A38D7AEE}" type="pres">
      <dgm:prSet presAssocID="{9B967C5A-CEE1-4368-A4B0-0C0D771C308B}" presName="spaceRect" presStyleCnt="0"/>
      <dgm:spPr/>
    </dgm:pt>
    <dgm:pt modelId="{C07EA192-6AFC-42D2-915F-2352286DEA81}" type="pres">
      <dgm:prSet presAssocID="{9B967C5A-CEE1-4368-A4B0-0C0D771C308B}" presName="parTx" presStyleLbl="revTx" presStyleIdx="3" presStyleCnt="5">
        <dgm:presLayoutVars>
          <dgm:chMax val="0"/>
          <dgm:chPref val="0"/>
        </dgm:presLayoutVars>
      </dgm:prSet>
      <dgm:spPr/>
    </dgm:pt>
    <dgm:pt modelId="{C4F0A907-BD98-41A0-AD47-09F9B70726DF}" type="pres">
      <dgm:prSet presAssocID="{15E32724-802E-412F-B598-BBAA00F010F8}" presName="sibTrans" presStyleCnt="0"/>
      <dgm:spPr/>
    </dgm:pt>
    <dgm:pt modelId="{55AD53C0-6FDF-4290-9762-EBFB7A77215C}" type="pres">
      <dgm:prSet presAssocID="{A8B138A0-17F7-476D-B39B-0FD76F0B6F68}" presName="compNode" presStyleCnt="0"/>
      <dgm:spPr/>
    </dgm:pt>
    <dgm:pt modelId="{FA81376C-849E-4760-ABB3-ED55FEC04503}" type="pres">
      <dgm:prSet presAssocID="{A8B138A0-17F7-476D-B39B-0FD76F0B6F68}" presName="bgRect" presStyleLbl="bgShp" presStyleIdx="4" presStyleCnt="5"/>
      <dgm:spPr/>
    </dgm:pt>
    <dgm:pt modelId="{C2C5C134-EE84-400D-B67B-1AB65AB9B9DC}" type="pres">
      <dgm:prSet presAssocID="{A8B138A0-17F7-476D-B39B-0FD76F0B6F6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aduation Cap"/>
        </a:ext>
      </dgm:extLst>
    </dgm:pt>
    <dgm:pt modelId="{282BC197-7B8C-49B8-9400-B2659F24C168}" type="pres">
      <dgm:prSet presAssocID="{A8B138A0-17F7-476D-B39B-0FD76F0B6F68}" presName="spaceRect" presStyleCnt="0"/>
      <dgm:spPr/>
    </dgm:pt>
    <dgm:pt modelId="{CBC93092-45FE-491D-91DE-57674884CE84}" type="pres">
      <dgm:prSet presAssocID="{A8B138A0-17F7-476D-B39B-0FD76F0B6F68}" presName="parTx" presStyleLbl="revTx" presStyleIdx="4" presStyleCnt="5">
        <dgm:presLayoutVars>
          <dgm:chMax val="0"/>
          <dgm:chPref val="0"/>
        </dgm:presLayoutVars>
      </dgm:prSet>
      <dgm:spPr/>
    </dgm:pt>
  </dgm:ptLst>
  <dgm:cxnLst>
    <dgm:cxn modelId="{1D9CE405-FBAF-44EC-975B-961AF963B6AA}" type="presOf" srcId="{2D11A8EC-9336-4936-B774-A02BB5143B38}" destId="{6AACA6F8-A49E-413E-8D15-0B403BAD7050}" srcOrd="0" destOrd="0" presId="urn:microsoft.com/office/officeart/2018/2/layout/IconVerticalSolidList"/>
    <dgm:cxn modelId="{945E7A0E-498B-483B-9196-D381E28644DF}" srcId="{2B660FEE-DD51-4823-B050-D3B711A16A50}" destId="{2D11A8EC-9336-4936-B774-A02BB5143B38}" srcOrd="2" destOrd="0" parTransId="{2B2F4A5E-0CFA-4C74-86B2-5CCE4AE82F87}" sibTransId="{57EEDA0C-7F13-4633-AC3C-C2064F26FDE1}"/>
    <dgm:cxn modelId="{45078A22-D0C3-41BB-A22C-456B480EA26A}" srcId="{2B660FEE-DD51-4823-B050-D3B711A16A50}" destId="{A8B138A0-17F7-476D-B39B-0FD76F0B6F68}" srcOrd="4" destOrd="0" parTransId="{4FE8D556-336C-4424-A71A-153E88F127B1}" sibTransId="{EF9E92F1-386A-4368-BE6D-66996BA256F5}"/>
    <dgm:cxn modelId="{E6D49C27-0C3C-42A8-B92E-4FDB4CDA0BF1}" srcId="{2B660FEE-DD51-4823-B050-D3B711A16A50}" destId="{9B967C5A-CEE1-4368-A4B0-0C0D771C308B}" srcOrd="3" destOrd="0" parTransId="{C2DE0FC4-1ABE-4725-B979-D18DA77DC396}" sibTransId="{15E32724-802E-412F-B598-BBAA00F010F8}"/>
    <dgm:cxn modelId="{66D1F835-5532-4CAB-9382-0F2F1F43811D}" type="presOf" srcId="{9B967C5A-CEE1-4368-A4B0-0C0D771C308B}" destId="{C07EA192-6AFC-42D2-915F-2352286DEA81}" srcOrd="0" destOrd="0" presId="urn:microsoft.com/office/officeart/2018/2/layout/IconVerticalSolidList"/>
    <dgm:cxn modelId="{70F68B43-9BA4-48FD-8593-765622529582}" type="presOf" srcId="{D41936EE-57B1-4D3E-87E3-C2C3E760720B}" destId="{E86E789D-D7F7-4F1B-B1F8-2A3281B9DC08}" srcOrd="0" destOrd="0" presId="urn:microsoft.com/office/officeart/2018/2/layout/IconVerticalSolidList"/>
    <dgm:cxn modelId="{17B33D4C-18F3-4246-9A20-1C22A0E6F54D}" srcId="{2B660FEE-DD51-4823-B050-D3B711A16A50}" destId="{4B749D83-5B1F-4D4E-9835-281194486505}" srcOrd="1" destOrd="0" parTransId="{1E6F818B-0231-41D7-9E54-6B5D036E59F2}" sibTransId="{D35243D6-B52B-47E7-997E-9AF2E4616C05}"/>
    <dgm:cxn modelId="{6F0CE595-56B7-443C-9950-0BEAA4AB4563}" type="presOf" srcId="{4B749D83-5B1F-4D4E-9835-281194486505}" destId="{AB73A1E0-87B4-4D3E-B407-2D377455083A}" srcOrd="0" destOrd="0" presId="urn:microsoft.com/office/officeart/2018/2/layout/IconVerticalSolidList"/>
    <dgm:cxn modelId="{F4EB53A3-D7D4-4788-9BED-6DE8146E62C6}" srcId="{2B660FEE-DD51-4823-B050-D3B711A16A50}" destId="{D41936EE-57B1-4D3E-87E3-C2C3E760720B}" srcOrd="0" destOrd="0" parTransId="{0B39893B-0F3D-4326-9FBD-7FD5AF6AAAC0}" sibTransId="{50B16FB7-BAFD-4180-8F37-FDF33B417382}"/>
    <dgm:cxn modelId="{E3FA1DF9-FE51-437B-AF21-7EDEF21F3D6B}" type="presOf" srcId="{2B660FEE-DD51-4823-B050-D3B711A16A50}" destId="{7580FB6E-2376-41AB-9D16-099782810B8A}" srcOrd="0" destOrd="0" presId="urn:microsoft.com/office/officeart/2018/2/layout/IconVerticalSolidList"/>
    <dgm:cxn modelId="{1A1348FC-D9A8-44FB-99C5-8C13C45D6066}" type="presOf" srcId="{A8B138A0-17F7-476D-B39B-0FD76F0B6F68}" destId="{CBC93092-45FE-491D-91DE-57674884CE84}" srcOrd="0" destOrd="0" presId="urn:microsoft.com/office/officeart/2018/2/layout/IconVerticalSolidList"/>
    <dgm:cxn modelId="{FB82D051-F9DE-4EC8-A3AC-7187EA8DA597}" type="presParOf" srcId="{7580FB6E-2376-41AB-9D16-099782810B8A}" destId="{00AA870A-1355-4B08-8F11-0B985E6EFDC1}" srcOrd="0" destOrd="0" presId="urn:microsoft.com/office/officeart/2018/2/layout/IconVerticalSolidList"/>
    <dgm:cxn modelId="{DBCE06FE-BC50-4593-AACD-EB8C22CC4271}" type="presParOf" srcId="{00AA870A-1355-4B08-8F11-0B985E6EFDC1}" destId="{D2AFCC46-EF2A-46E8-9F75-7C1132724F0C}" srcOrd="0" destOrd="0" presId="urn:microsoft.com/office/officeart/2018/2/layout/IconVerticalSolidList"/>
    <dgm:cxn modelId="{98219CDA-9192-49D5-853C-BDEB1208C10C}" type="presParOf" srcId="{00AA870A-1355-4B08-8F11-0B985E6EFDC1}" destId="{31CAF44E-10BA-469C-9097-0D791C4E678E}" srcOrd="1" destOrd="0" presId="urn:microsoft.com/office/officeart/2018/2/layout/IconVerticalSolidList"/>
    <dgm:cxn modelId="{30AB2CC3-E642-4EBE-ADA8-D6AB7D2B8085}" type="presParOf" srcId="{00AA870A-1355-4B08-8F11-0B985E6EFDC1}" destId="{6F853C82-5825-4649-AFC8-259F96B38762}" srcOrd="2" destOrd="0" presId="urn:microsoft.com/office/officeart/2018/2/layout/IconVerticalSolidList"/>
    <dgm:cxn modelId="{7B8F8425-96A6-4804-A1DA-EFBCDC77F66B}" type="presParOf" srcId="{00AA870A-1355-4B08-8F11-0B985E6EFDC1}" destId="{E86E789D-D7F7-4F1B-B1F8-2A3281B9DC08}" srcOrd="3" destOrd="0" presId="urn:microsoft.com/office/officeart/2018/2/layout/IconVerticalSolidList"/>
    <dgm:cxn modelId="{A54CB03C-EDCD-4199-9E37-6DD1835B838D}" type="presParOf" srcId="{7580FB6E-2376-41AB-9D16-099782810B8A}" destId="{44B0DEDC-9929-44B1-9478-9D99BD0D3318}" srcOrd="1" destOrd="0" presId="urn:microsoft.com/office/officeart/2018/2/layout/IconVerticalSolidList"/>
    <dgm:cxn modelId="{240D1951-DE58-46AD-A691-3CC995CA5A0D}" type="presParOf" srcId="{7580FB6E-2376-41AB-9D16-099782810B8A}" destId="{E692CB5C-EFA3-4A04-9BB3-9AC0950171F0}" srcOrd="2" destOrd="0" presId="urn:microsoft.com/office/officeart/2018/2/layout/IconVerticalSolidList"/>
    <dgm:cxn modelId="{48E7AD97-2A51-4128-B2B6-D424ECA8856B}" type="presParOf" srcId="{E692CB5C-EFA3-4A04-9BB3-9AC0950171F0}" destId="{4CBD15FF-C3A9-4908-9DE2-9594F8E68176}" srcOrd="0" destOrd="0" presId="urn:microsoft.com/office/officeart/2018/2/layout/IconVerticalSolidList"/>
    <dgm:cxn modelId="{D96B76CE-ADC8-4969-B824-550072014E6D}" type="presParOf" srcId="{E692CB5C-EFA3-4A04-9BB3-9AC0950171F0}" destId="{DED78FE9-7A56-423F-81E5-5B028AEB0432}" srcOrd="1" destOrd="0" presId="urn:microsoft.com/office/officeart/2018/2/layout/IconVerticalSolidList"/>
    <dgm:cxn modelId="{9D462A8A-3673-4C64-BA4E-286A8414E380}" type="presParOf" srcId="{E692CB5C-EFA3-4A04-9BB3-9AC0950171F0}" destId="{4F5D013B-53F3-4FDF-A420-997D5B6EEBB7}" srcOrd="2" destOrd="0" presId="urn:microsoft.com/office/officeart/2018/2/layout/IconVerticalSolidList"/>
    <dgm:cxn modelId="{AA991E57-E842-4CAB-8D4D-62F9BB4E24F7}" type="presParOf" srcId="{E692CB5C-EFA3-4A04-9BB3-9AC0950171F0}" destId="{AB73A1E0-87B4-4D3E-B407-2D377455083A}" srcOrd="3" destOrd="0" presId="urn:microsoft.com/office/officeart/2018/2/layout/IconVerticalSolidList"/>
    <dgm:cxn modelId="{D0866524-6D6A-4A19-9697-C3753EA2F56A}" type="presParOf" srcId="{7580FB6E-2376-41AB-9D16-099782810B8A}" destId="{49139ADD-C968-47FE-98EC-A89D76137BE1}" srcOrd="3" destOrd="0" presId="urn:microsoft.com/office/officeart/2018/2/layout/IconVerticalSolidList"/>
    <dgm:cxn modelId="{9AC0C16C-A4B2-4BD9-917F-A080CC7A03E1}" type="presParOf" srcId="{7580FB6E-2376-41AB-9D16-099782810B8A}" destId="{2C7B1512-2817-4328-B8FF-94029866D473}" srcOrd="4" destOrd="0" presId="urn:microsoft.com/office/officeart/2018/2/layout/IconVerticalSolidList"/>
    <dgm:cxn modelId="{F5901D45-AC69-4C4E-85CD-76A21C3E1BAD}" type="presParOf" srcId="{2C7B1512-2817-4328-B8FF-94029866D473}" destId="{DFFFB97B-7D21-42BE-B1CF-2EE3D3AC9B55}" srcOrd="0" destOrd="0" presId="urn:microsoft.com/office/officeart/2018/2/layout/IconVerticalSolidList"/>
    <dgm:cxn modelId="{63F71B9F-F6D0-4887-A32B-AEE9BDEA1495}" type="presParOf" srcId="{2C7B1512-2817-4328-B8FF-94029866D473}" destId="{4D9E347A-5347-4416-98BF-DBEB317D463C}" srcOrd="1" destOrd="0" presId="urn:microsoft.com/office/officeart/2018/2/layout/IconVerticalSolidList"/>
    <dgm:cxn modelId="{D19E717B-4E6D-4FED-84F9-C6B763AC267C}" type="presParOf" srcId="{2C7B1512-2817-4328-B8FF-94029866D473}" destId="{033B3C5D-11AC-4856-B928-CE691FDD2F32}" srcOrd="2" destOrd="0" presId="urn:microsoft.com/office/officeart/2018/2/layout/IconVerticalSolidList"/>
    <dgm:cxn modelId="{A5262632-15E4-48E4-B11E-EB16F4AAEB82}" type="presParOf" srcId="{2C7B1512-2817-4328-B8FF-94029866D473}" destId="{6AACA6F8-A49E-413E-8D15-0B403BAD7050}" srcOrd="3" destOrd="0" presId="urn:microsoft.com/office/officeart/2018/2/layout/IconVerticalSolidList"/>
    <dgm:cxn modelId="{B53484DA-7D2F-4B7F-A97D-8ED806135F74}" type="presParOf" srcId="{7580FB6E-2376-41AB-9D16-099782810B8A}" destId="{C8E89A29-430F-4476-8BDB-C901F5D56469}" srcOrd="5" destOrd="0" presId="urn:microsoft.com/office/officeart/2018/2/layout/IconVerticalSolidList"/>
    <dgm:cxn modelId="{3EF802B4-51C3-4861-AE30-B67DEFBBFA2F}" type="presParOf" srcId="{7580FB6E-2376-41AB-9D16-099782810B8A}" destId="{99C2FC53-B6CA-4281-873C-9554997357FB}" srcOrd="6" destOrd="0" presId="urn:microsoft.com/office/officeart/2018/2/layout/IconVerticalSolidList"/>
    <dgm:cxn modelId="{5921489B-F90E-4AB3-BCFF-BA3C41562A5D}" type="presParOf" srcId="{99C2FC53-B6CA-4281-873C-9554997357FB}" destId="{5C78C61B-B6CE-452A-BAE7-6196410D5330}" srcOrd="0" destOrd="0" presId="urn:microsoft.com/office/officeart/2018/2/layout/IconVerticalSolidList"/>
    <dgm:cxn modelId="{AEF86BE0-79C9-4758-8017-93892E992B1E}" type="presParOf" srcId="{99C2FC53-B6CA-4281-873C-9554997357FB}" destId="{0DBBEC72-B6AF-4394-8B57-9D10BC487429}" srcOrd="1" destOrd="0" presId="urn:microsoft.com/office/officeart/2018/2/layout/IconVerticalSolidList"/>
    <dgm:cxn modelId="{3F379BD5-F751-4828-8B04-52C65017A141}" type="presParOf" srcId="{99C2FC53-B6CA-4281-873C-9554997357FB}" destId="{521CD988-F966-4C91-B112-EEE4A38D7AEE}" srcOrd="2" destOrd="0" presId="urn:microsoft.com/office/officeart/2018/2/layout/IconVerticalSolidList"/>
    <dgm:cxn modelId="{9F91DF54-9673-4B43-A6F0-6DD065AC317A}" type="presParOf" srcId="{99C2FC53-B6CA-4281-873C-9554997357FB}" destId="{C07EA192-6AFC-42D2-915F-2352286DEA81}" srcOrd="3" destOrd="0" presId="urn:microsoft.com/office/officeart/2018/2/layout/IconVerticalSolidList"/>
    <dgm:cxn modelId="{F2621464-242B-40D0-B013-9A3F689D2D20}" type="presParOf" srcId="{7580FB6E-2376-41AB-9D16-099782810B8A}" destId="{C4F0A907-BD98-41A0-AD47-09F9B70726DF}" srcOrd="7" destOrd="0" presId="urn:microsoft.com/office/officeart/2018/2/layout/IconVerticalSolidList"/>
    <dgm:cxn modelId="{1D4B017A-940A-4B33-9D44-341CE6B21322}" type="presParOf" srcId="{7580FB6E-2376-41AB-9D16-099782810B8A}" destId="{55AD53C0-6FDF-4290-9762-EBFB7A77215C}" srcOrd="8" destOrd="0" presId="urn:microsoft.com/office/officeart/2018/2/layout/IconVerticalSolidList"/>
    <dgm:cxn modelId="{F71E5F59-6951-4669-8BFE-AED3205BD1D9}" type="presParOf" srcId="{55AD53C0-6FDF-4290-9762-EBFB7A77215C}" destId="{FA81376C-849E-4760-ABB3-ED55FEC04503}" srcOrd="0" destOrd="0" presId="urn:microsoft.com/office/officeart/2018/2/layout/IconVerticalSolidList"/>
    <dgm:cxn modelId="{7EA10BE3-4EEE-432A-AA16-F1973C123284}" type="presParOf" srcId="{55AD53C0-6FDF-4290-9762-EBFB7A77215C}" destId="{C2C5C134-EE84-400D-B67B-1AB65AB9B9DC}" srcOrd="1" destOrd="0" presId="urn:microsoft.com/office/officeart/2018/2/layout/IconVerticalSolidList"/>
    <dgm:cxn modelId="{3B55C9BD-D820-430C-A0C5-ABBA4B63C738}" type="presParOf" srcId="{55AD53C0-6FDF-4290-9762-EBFB7A77215C}" destId="{282BC197-7B8C-49B8-9400-B2659F24C168}" srcOrd="2" destOrd="0" presId="urn:microsoft.com/office/officeart/2018/2/layout/IconVerticalSolidList"/>
    <dgm:cxn modelId="{FE888332-2415-4993-958B-56FEB005410C}" type="presParOf" srcId="{55AD53C0-6FDF-4290-9762-EBFB7A77215C}" destId="{CBC93092-45FE-491D-91DE-57674884CE8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BEE386-6877-453D-A42F-9F3C6CD7023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09DCF8B-FD40-4138-9AD5-5602B5E9D62A}">
      <dgm:prSet/>
      <dgm:spPr/>
      <dgm:t>
        <a:bodyPr/>
        <a:lstStyle/>
        <a:p>
          <a:r>
            <a:rPr lang="en-US"/>
            <a:t>Today's available sources explain critical thinking and its significance. </a:t>
          </a:r>
        </a:p>
      </dgm:t>
    </dgm:pt>
    <dgm:pt modelId="{7FE9FC73-B4F0-4657-9F62-D4F0ACC74729}" type="parTrans" cxnId="{5A8F1763-BF05-49FD-BC15-7184D14B3ED6}">
      <dgm:prSet/>
      <dgm:spPr/>
      <dgm:t>
        <a:bodyPr/>
        <a:lstStyle/>
        <a:p>
          <a:endParaRPr lang="en-US"/>
        </a:p>
      </dgm:t>
    </dgm:pt>
    <dgm:pt modelId="{C72C342D-91AA-487F-9DE5-C912291119DF}" type="sibTrans" cxnId="{5A8F1763-BF05-49FD-BC15-7184D14B3ED6}">
      <dgm:prSet/>
      <dgm:spPr/>
      <dgm:t>
        <a:bodyPr/>
        <a:lstStyle/>
        <a:p>
          <a:endParaRPr lang="en-US"/>
        </a:p>
      </dgm:t>
    </dgm:pt>
    <dgm:pt modelId="{D15BC921-0F9B-4969-AFFE-6C9EABA5B7AA}">
      <dgm:prSet/>
      <dgm:spPr/>
      <dgm:t>
        <a:bodyPr/>
        <a:lstStyle/>
        <a:p>
          <a:r>
            <a:rPr lang="en-US"/>
            <a:t>Facione is the author, and it is published for the purpose of Educational Assessment and Classroom Instruction. </a:t>
          </a:r>
        </a:p>
      </dgm:t>
    </dgm:pt>
    <dgm:pt modelId="{D0CD723B-E107-4765-B3D6-7F9F248861F0}" type="parTrans" cxnId="{3D733D78-913F-4B65-ABBE-E3472E5D4F02}">
      <dgm:prSet/>
      <dgm:spPr/>
      <dgm:t>
        <a:bodyPr/>
        <a:lstStyle/>
        <a:p>
          <a:endParaRPr lang="en-US"/>
        </a:p>
      </dgm:t>
    </dgm:pt>
    <dgm:pt modelId="{8861EF3E-4EE0-4C24-AB22-2045FF81560D}" type="sibTrans" cxnId="{3D733D78-913F-4B65-ABBE-E3472E5D4F02}">
      <dgm:prSet/>
      <dgm:spPr/>
      <dgm:t>
        <a:bodyPr/>
        <a:lstStyle/>
        <a:p>
          <a:endParaRPr lang="en-US"/>
        </a:p>
      </dgm:t>
    </dgm:pt>
    <dgm:pt modelId="{2CF9CD38-EBAB-4DB3-847C-D3EE2B538A55}">
      <dgm:prSet/>
      <dgm:spPr/>
      <dgm:t>
        <a:bodyPr/>
        <a:lstStyle/>
        <a:p>
          <a:r>
            <a:rPr lang="en-US"/>
            <a:t>It is still published in 1990, and it is still one of the most important research sources regarding higher education. </a:t>
          </a:r>
        </a:p>
      </dgm:t>
    </dgm:pt>
    <dgm:pt modelId="{20F87B3E-8406-49CA-96C1-E5D84C1E5F82}" type="parTrans" cxnId="{F7793A29-E793-4E79-AA5B-BCF2B542DE3F}">
      <dgm:prSet/>
      <dgm:spPr/>
      <dgm:t>
        <a:bodyPr/>
        <a:lstStyle/>
        <a:p>
          <a:endParaRPr lang="en-US"/>
        </a:p>
      </dgm:t>
    </dgm:pt>
    <dgm:pt modelId="{41932AE0-FEC4-413A-881F-15F1AC7B25CA}" type="sibTrans" cxnId="{F7793A29-E793-4E79-AA5B-BCF2B542DE3F}">
      <dgm:prSet/>
      <dgm:spPr/>
      <dgm:t>
        <a:bodyPr/>
        <a:lstStyle/>
        <a:p>
          <a:endParaRPr lang="en-US"/>
        </a:p>
      </dgm:t>
    </dgm:pt>
    <dgm:pt modelId="{ED1EAE31-4D8A-457B-8620-B8475C4B3752}">
      <dgm:prSet/>
      <dgm:spPr/>
      <dgm:t>
        <a:bodyPr/>
        <a:lstStyle/>
        <a:p>
          <a:r>
            <a:rPr lang="en-US"/>
            <a:t>It shows the professionalism and the agreement of the core skills and critical thinking dispositions. </a:t>
          </a:r>
        </a:p>
      </dgm:t>
    </dgm:pt>
    <dgm:pt modelId="{118C7B2A-90C7-4EE8-8743-9D91AD950F40}" type="parTrans" cxnId="{95561884-2CF2-46DF-B2D2-63F60D3D6D7F}">
      <dgm:prSet/>
      <dgm:spPr/>
      <dgm:t>
        <a:bodyPr/>
        <a:lstStyle/>
        <a:p>
          <a:endParaRPr lang="en-US"/>
        </a:p>
      </dgm:t>
    </dgm:pt>
    <dgm:pt modelId="{630C5D14-4191-464A-971D-F610045C39AC}" type="sibTrans" cxnId="{95561884-2CF2-46DF-B2D2-63F60D3D6D7F}">
      <dgm:prSet/>
      <dgm:spPr/>
      <dgm:t>
        <a:bodyPr/>
        <a:lstStyle/>
        <a:p>
          <a:endParaRPr lang="en-US"/>
        </a:p>
      </dgm:t>
    </dgm:pt>
    <dgm:pt modelId="{7CD68E09-5E5B-4EFA-A5CB-1E03AE446A29}">
      <dgm:prSet/>
      <dgm:spPr/>
      <dgm:t>
        <a:bodyPr/>
        <a:lstStyle/>
        <a:p>
          <a:r>
            <a:rPr lang="en-US"/>
            <a:t>This source is the basis for the following academic evaluation.</a:t>
          </a:r>
        </a:p>
      </dgm:t>
    </dgm:pt>
    <dgm:pt modelId="{A393D69E-5F62-47E7-9E46-D4FC9ECE970C}" type="parTrans" cxnId="{1D0B34AD-CBC8-489C-BB6B-BFEC0CA256E4}">
      <dgm:prSet/>
      <dgm:spPr/>
      <dgm:t>
        <a:bodyPr/>
        <a:lstStyle/>
        <a:p>
          <a:endParaRPr lang="en-US"/>
        </a:p>
      </dgm:t>
    </dgm:pt>
    <dgm:pt modelId="{B15672A3-472C-480F-A1E3-B599DB0C8779}" type="sibTrans" cxnId="{1D0B34AD-CBC8-489C-BB6B-BFEC0CA256E4}">
      <dgm:prSet/>
      <dgm:spPr/>
      <dgm:t>
        <a:bodyPr/>
        <a:lstStyle/>
        <a:p>
          <a:endParaRPr lang="en-US"/>
        </a:p>
      </dgm:t>
    </dgm:pt>
    <dgm:pt modelId="{7B397425-66CF-435E-8999-88F1514E14F1}" type="pres">
      <dgm:prSet presAssocID="{0EBEE386-6877-453D-A42F-9F3C6CD70235}" presName="diagram" presStyleCnt="0">
        <dgm:presLayoutVars>
          <dgm:dir/>
          <dgm:resizeHandles val="exact"/>
        </dgm:presLayoutVars>
      </dgm:prSet>
      <dgm:spPr/>
    </dgm:pt>
    <dgm:pt modelId="{E6FF468F-C3BD-433D-A55E-3F308F508C2F}" type="pres">
      <dgm:prSet presAssocID="{C09DCF8B-FD40-4138-9AD5-5602B5E9D62A}" presName="node" presStyleLbl="node1" presStyleIdx="0" presStyleCnt="5">
        <dgm:presLayoutVars>
          <dgm:bulletEnabled val="1"/>
        </dgm:presLayoutVars>
      </dgm:prSet>
      <dgm:spPr/>
    </dgm:pt>
    <dgm:pt modelId="{074EF821-4D5B-4A22-9181-4C4BB59EC593}" type="pres">
      <dgm:prSet presAssocID="{C72C342D-91AA-487F-9DE5-C912291119DF}" presName="sibTrans" presStyleCnt="0"/>
      <dgm:spPr/>
    </dgm:pt>
    <dgm:pt modelId="{1DA74D1D-7B80-4191-AE02-C270594D37D5}" type="pres">
      <dgm:prSet presAssocID="{D15BC921-0F9B-4969-AFFE-6C9EABA5B7AA}" presName="node" presStyleLbl="node1" presStyleIdx="1" presStyleCnt="5">
        <dgm:presLayoutVars>
          <dgm:bulletEnabled val="1"/>
        </dgm:presLayoutVars>
      </dgm:prSet>
      <dgm:spPr/>
    </dgm:pt>
    <dgm:pt modelId="{5EC37D12-C0C5-4D77-8C97-9A11D18ED8CB}" type="pres">
      <dgm:prSet presAssocID="{8861EF3E-4EE0-4C24-AB22-2045FF81560D}" presName="sibTrans" presStyleCnt="0"/>
      <dgm:spPr/>
    </dgm:pt>
    <dgm:pt modelId="{0C9A2EB4-FC8F-464D-B29A-B002E7B3AA07}" type="pres">
      <dgm:prSet presAssocID="{2CF9CD38-EBAB-4DB3-847C-D3EE2B538A55}" presName="node" presStyleLbl="node1" presStyleIdx="2" presStyleCnt="5">
        <dgm:presLayoutVars>
          <dgm:bulletEnabled val="1"/>
        </dgm:presLayoutVars>
      </dgm:prSet>
      <dgm:spPr/>
    </dgm:pt>
    <dgm:pt modelId="{F6EDC680-85AB-455E-8265-8C52FC2A737C}" type="pres">
      <dgm:prSet presAssocID="{41932AE0-FEC4-413A-881F-15F1AC7B25CA}" presName="sibTrans" presStyleCnt="0"/>
      <dgm:spPr/>
    </dgm:pt>
    <dgm:pt modelId="{8FA0456D-29C2-4EF5-B350-C8973BFC251E}" type="pres">
      <dgm:prSet presAssocID="{ED1EAE31-4D8A-457B-8620-B8475C4B3752}" presName="node" presStyleLbl="node1" presStyleIdx="3" presStyleCnt="5">
        <dgm:presLayoutVars>
          <dgm:bulletEnabled val="1"/>
        </dgm:presLayoutVars>
      </dgm:prSet>
      <dgm:spPr/>
    </dgm:pt>
    <dgm:pt modelId="{49AB9F2C-053C-4ADD-9BCD-7DBA58F8B48D}" type="pres">
      <dgm:prSet presAssocID="{630C5D14-4191-464A-971D-F610045C39AC}" presName="sibTrans" presStyleCnt="0"/>
      <dgm:spPr/>
    </dgm:pt>
    <dgm:pt modelId="{9527261B-6A6B-4269-8E15-8C147F09C079}" type="pres">
      <dgm:prSet presAssocID="{7CD68E09-5E5B-4EFA-A5CB-1E03AE446A29}" presName="node" presStyleLbl="node1" presStyleIdx="4" presStyleCnt="5">
        <dgm:presLayoutVars>
          <dgm:bulletEnabled val="1"/>
        </dgm:presLayoutVars>
      </dgm:prSet>
      <dgm:spPr/>
    </dgm:pt>
  </dgm:ptLst>
  <dgm:cxnLst>
    <dgm:cxn modelId="{2B180500-058E-4F90-B8A7-FDCA81A66974}" type="presOf" srcId="{D15BC921-0F9B-4969-AFFE-6C9EABA5B7AA}" destId="{1DA74D1D-7B80-4191-AE02-C270594D37D5}" srcOrd="0" destOrd="0" presId="urn:microsoft.com/office/officeart/2005/8/layout/default"/>
    <dgm:cxn modelId="{9C96891E-9FDF-4FCC-AB9E-731FDA59F597}" type="presOf" srcId="{2CF9CD38-EBAB-4DB3-847C-D3EE2B538A55}" destId="{0C9A2EB4-FC8F-464D-B29A-B002E7B3AA07}" srcOrd="0" destOrd="0" presId="urn:microsoft.com/office/officeart/2005/8/layout/default"/>
    <dgm:cxn modelId="{F7793A29-E793-4E79-AA5B-BCF2B542DE3F}" srcId="{0EBEE386-6877-453D-A42F-9F3C6CD70235}" destId="{2CF9CD38-EBAB-4DB3-847C-D3EE2B538A55}" srcOrd="2" destOrd="0" parTransId="{20F87B3E-8406-49CA-96C1-E5D84C1E5F82}" sibTransId="{41932AE0-FEC4-413A-881F-15F1AC7B25CA}"/>
    <dgm:cxn modelId="{5A8F1763-BF05-49FD-BC15-7184D14B3ED6}" srcId="{0EBEE386-6877-453D-A42F-9F3C6CD70235}" destId="{C09DCF8B-FD40-4138-9AD5-5602B5E9D62A}" srcOrd="0" destOrd="0" parTransId="{7FE9FC73-B4F0-4657-9F62-D4F0ACC74729}" sibTransId="{C72C342D-91AA-487F-9DE5-C912291119DF}"/>
    <dgm:cxn modelId="{BC27164E-AFCC-4886-9B1A-117B56908D97}" type="presOf" srcId="{ED1EAE31-4D8A-457B-8620-B8475C4B3752}" destId="{8FA0456D-29C2-4EF5-B350-C8973BFC251E}" srcOrd="0" destOrd="0" presId="urn:microsoft.com/office/officeart/2005/8/layout/default"/>
    <dgm:cxn modelId="{3D733D78-913F-4B65-ABBE-E3472E5D4F02}" srcId="{0EBEE386-6877-453D-A42F-9F3C6CD70235}" destId="{D15BC921-0F9B-4969-AFFE-6C9EABA5B7AA}" srcOrd="1" destOrd="0" parTransId="{D0CD723B-E107-4765-B3D6-7F9F248861F0}" sibTransId="{8861EF3E-4EE0-4C24-AB22-2045FF81560D}"/>
    <dgm:cxn modelId="{95561884-2CF2-46DF-B2D2-63F60D3D6D7F}" srcId="{0EBEE386-6877-453D-A42F-9F3C6CD70235}" destId="{ED1EAE31-4D8A-457B-8620-B8475C4B3752}" srcOrd="3" destOrd="0" parTransId="{118C7B2A-90C7-4EE8-8743-9D91AD950F40}" sibTransId="{630C5D14-4191-464A-971D-F610045C39AC}"/>
    <dgm:cxn modelId="{DB8F7B8B-94A6-4858-B30A-0EA4CE7E2A3E}" type="presOf" srcId="{0EBEE386-6877-453D-A42F-9F3C6CD70235}" destId="{7B397425-66CF-435E-8999-88F1514E14F1}" srcOrd="0" destOrd="0" presId="urn:microsoft.com/office/officeart/2005/8/layout/default"/>
    <dgm:cxn modelId="{1D0B34AD-CBC8-489C-BB6B-BFEC0CA256E4}" srcId="{0EBEE386-6877-453D-A42F-9F3C6CD70235}" destId="{7CD68E09-5E5B-4EFA-A5CB-1E03AE446A29}" srcOrd="4" destOrd="0" parTransId="{A393D69E-5F62-47E7-9E46-D4FC9ECE970C}" sibTransId="{B15672A3-472C-480F-A1E3-B599DB0C8779}"/>
    <dgm:cxn modelId="{172348AD-1FF0-44D7-AA25-54F9A49092A3}" type="presOf" srcId="{7CD68E09-5E5B-4EFA-A5CB-1E03AE446A29}" destId="{9527261B-6A6B-4269-8E15-8C147F09C079}" srcOrd="0" destOrd="0" presId="urn:microsoft.com/office/officeart/2005/8/layout/default"/>
    <dgm:cxn modelId="{EBB0F3FA-C505-49B1-BFEF-2AABE7D88AD9}" type="presOf" srcId="{C09DCF8B-FD40-4138-9AD5-5602B5E9D62A}" destId="{E6FF468F-C3BD-433D-A55E-3F308F508C2F}" srcOrd="0" destOrd="0" presId="urn:microsoft.com/office/officeart/2005/8/layout/default"/>
    <dgm:cxn modelId="{98AEB396-28A6-4EB1-ACDE-6C6FC352D9CD}" type="presParOf" srcId="{7B397425-66CF-435E-8999-88F1514E14F1}" destId="{E6FF468F-C3BD-433D-A55E-3F308F508C2F}" srcOrd="0" destOrd="0" presId="urn:microsoft.com/office/officeart/2005/8/layout/default"/>
    <dgm:cxn modelId="{7311B5BC-6BF5-47B5-9AD0-DB882B27EE22}" type="presParOf" srcId="{7B397425-66CF-435E-8999-88F1514E14F1}" destId="{074EF821-4D5B-4A22-9181-4C4BB59EC593}" srcOrd="1" destOrd="0" presId="urn:microsoft.com/office/officeart/2005/8/layout/default"/>
    <dgm:cxn modelId="{B48495C2-09A9-439D-9EDB-DD7140B95ADE}" type="presParOf" srcId="{7B397425-66CF-435E-8999-88F1514E14F1}" destId="{1DA74D1D-7B80-4191-AE02-C270594D37D5}" srcOrd="2" destOrd="0" presId="urn:microsoft.com/office/officeart/2005/8/layout/default"/>
    <dgm:cxn modelId="{63AD5452-4595-4D11-940E-7821DB708C49}" type="presParOf" srcId="{7B397425-66CF-435E-8999-88F1514E14F1}" destId="{5EC37D12-C0C5-4D77-8C97-9A11D18ED8CB}" srcOrd="3" destOrd="0" presId="urn:microsoft.com/office/officeart/2005/8/layout/default"/>
    <dgm:cxn modelId="{7BB52F63-7612-45D1-B551-B275A2C5584A}" type="presParOf" srcId="{7B397425-66CF-435E-8999-88F1514E14F1}" destId="{0C9A2EB4-FC8F-464D-B29A-B002E7B3AA07}" srcOrd="4" destOrd="0" presId="urn:microsoft.com/office/officeart/2005/8/layout/default"/>
    <dgm:cxn modelId="{D7C02C51-28B7-49AC-A1F8-45586D9D63B4}" type="presParOf" srcId="{7B397425-66CF-435E-8999-88F1514E14F1}" destId="{F6EDC680-85AB-455E-8265-8C52FC2A737C}" srcOrd="5" destOrd="0" presId="urn:microsoft.com/office/officeart/2005/8/layout/default"/>
    <dgm:cxn modelId="{B90E3D8E-C443-4DBC-96C5-183712C49E93}" type="presParOf" srcId="{7B397425-66CF-435E-8999-88F1514E14F1}" destId="{8FA0456D-29C2-4EF5-B350-C8973BFC251E}" srcOrd="6" destOrd="0" presId="urn:microsoft.com/office/officeart/2005/8/layout/default"/>
    <dgm:cxn modelId="{33E44033-33A1-4A65-935D-EA3FC602D77D}" type="presParOf" srcId="{7B397425-66CF-435E-8999-88F1514E14F1}" destId="{49AB9F2C-053C-4ADD-9BCD-7DBA58F8B48D}" srcOrd="7" destOrd="0" presId="urn:microsoft.com/office/officeart/2005/8/layout/default"/>
    <dgm:cxn modelId="{D5EDD6BB-61A6-4915-8EF9-CA4AF5025E5A}" type="presParOf" srcId="{7B397425-66CF-435E-8999-88F1514E14F1}" destId="{9527261B-6A6B-4269-8E15-8C147F09C07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E0C40A-5563-4F44-8D94-786E6908DAA9}"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94505D43-9276-4229-9DC5-BFA16A17FB19}">
      <dgm:prSet/>
      <dgm:spPr/>
      <dgm:t>
        <a:bodyPr/>
        <a:lstStyle/>
        <a:p>
          <a:r>
            <a:rPr lang="en-US"/>
            <a:t>Found source using Google Scholar.</a:t>
          </a:r>
        </a:p>
      </dgm:t>
    </dgm:pt>
    <dgm:pt modelId="{244E56E8-F7D0-4861-9B83-95366CA6006D}" type="parTrans" cxnId="{6F59C82D-507B-4638-A9F0-E54286805318}">
      <dgm:prSet/>
      <dgm:spPr/>
      <dgm:t>
        <a:bodyPr/>
        <a:lstStyle/>
        <a:p>
          <a:endParaRPr lang="en-US"/>
        </a:p>
      </dgm:t>
    </dgm:pt>
    <dgm:pt modelId="{B123825F-C9D6-4297-AE09-770A99D52C98}" type="sibTrans" cxnId="{6F59C82D-507B-4638-A9F0-E54286805318}">
      <dgm:prSet/>
      <dgm:spPr/>
      <dgm:t>
        <a:bodyPr/>
        <a:lstStyle/>
        <a:p>
          <a:endParaRPr lang="en-US"/>
        </a:p>
      </dgm:t>
    </dgm:pt>
    <dgm:pt modelId="{8EDA9CE4-DFA9-427B-BBE1-CDB0BC17549B}">
      <dgm:prSet/>
      <dgm:spPr/>
      <dgm:t>
        <a:bodyPr/>
        <a:lstStyle/>
        <a:p>
          <a:r>
            <a:rPr lang="en-US"/>
            <a:t>Search accuracy was enhanced and constrained with efficient relevant keywords.</a:t>
          </a:r>
        </a:p>
      </dgm:t>
    </dgm:pt>
    <dgm:pt modelId="{A9D202D3-C11A-448E-9E1B-0CEA57D28076}" type="parTrans" cxnId="{8AEBE54A-AB05-4E1C-85D7-606AB72348C3}">
      <dgm:prSet/>
      <dgm:spPr/>
      <dgm:t>
        <a:bodyPr/>
        <a:lstStyle/>
        <a:p>
          <a:endParaRPr lang="en-US"/>
        </a:p>
      </dgm:t>
    </dgm:pt>
    <dgm:pt modelId="{910DB933-823C-4471-97EF-DCCF6744F9C2}" type="sibTrans" cxnId="{8AEBE54A-AB05-4E1C-85D7-606AB72348C3}">
      <dgm:prSet/>
      <dgm:spPr/>
      <dgm:t>
        <a:bodyPr/>
        <a:lstStyle/>
        <a:p>
          <a:endParaRPr lang="en-US"/>
        </a:p>
      </dgm:t>
    </dgm:pt>
    <dgm:pt modelId="{44923D64-E511-4338-9D32-EFE9254D4D21}">
      <dgm:prSet/>
      <dgm:spPr/>
      <dgm:t>
        <a:bodyPr/>
        <a:lstStyle/>
        <a:p>
          <a:r>
            <a:rPr lang="en-US"/>
            <a:t>Articles were evaluated to choose the best publication.</a:t>
          </a:r>
        </a:p>
      </dgm:t>
    </dgm:pt>
    <dgm:pt modelId="{F4422988-5ED9-40C7-862F-12DAF1E7DD0F}" type="parTrans" cxnId="{F428BED7-2B1A-4D51-B4F9-DC4E6749B946}">
      <dgm:prSet/>
      <dgm:spPr/>
      <dgm:t>
        <a:bodyPr/>
        <a:lstStyle/>
        <a:p>
          <a:endParaRPr lang="en-US"/>
        </a:p>
      </dgm:t>
    </dgm:pt>
    <dgm:pt modelId="{F6CC1034-9602-4DD5-AFDC-27EE87E64F96}" type="sibTrans" cxnId="{F428BED7-2B1A-4D51-B4F9-DC4E6749B946}">
      <dgm:prSet/>
      <dgm:spPr/>
      <dgm:t>
        <a:bodyPr/>
        <a:lstStyle/>
        <a:p>
          <a:endParaRPr lang="en-US"/>
        </a:p>
      </dgm:t>
    </dgm:pt>
    <dgm:pt modelId="{F52779DF-EFBD-43A5-8225-9193D9873858}">
      <dgm:prSet/>
      <dgm:spPr/>
      <dgm:t>
        <a:bodyPr/>
        <a:lstStyle/>
        <a:p>
          <a:r>
            <a:rPr lang="en-US"/>
            <a:t>Report was the best match for the presentation topic and the objectives of the learning.</a:t>
          </a:r>
        </a:p>
      </dgm:t>
    </dgm:pt>
    <dgm:pt modelId="{F2CB6E7D-EE08-4C82-B819-CF710B817971}" type="parTrans" cxnId="{7CF6B4AB-40E1-4063-91E6-84EF5C24BE51}">
      <dgm:prSet/>
      <dgm:spPr/>
      <dgm:t>
        <a:bodyPr/>
        <a:lstStyle/>
        <a:p>
          <a:endParaRPr lang="en-US"/>
        </a:p>
      </dgm:t>
    </dgm:pt>
    <dgm:pt modelId="{D4B51068-3D62-4587-A7D2-887037F512B3}" type="sibTrans" cxnId="{7CF6B4AB-40E1-4063-91E6-84EF5C24BE51}">
      <dgm:prSet/>
      <dgm:spPr/>
      <dgm:t>
        <a:bodyPr/>
        <a:lstStyle/>
        <a:p>
          <a:endParaRPr lang="en-US"/>
        </a:p>
      </dgm:t>
    </dgm:pt>
    <dgm:pt modelId="{436FB5BA-774B-4B0B-A931-8240A1501718}">
      <dgm:prSet/>
      <dgm:spPr/>
      <dgm:t>
        <a:bodyPr/>
        <a:lstStyle/>
        <a:p>
          <a:r>
            <a:rPr lang="en-US"/>
            <a:t>Academic reputation of the source supported the choice.</a:t>
          </a:r>
        </a:p>
      </dgm:t>
    </dgm:pt>
    <dgm:pt modelId="{2CD1BA2A-D88D-403B-929E-2540B20D3BAC}" type="parTrans" cxnId="{7EC432C1-427C-42D0-9698-F25FA93B588F}">
      <dgm:prSet/>
      <dgm:spPr/>
      <dgm:t>
        <a:bodyPr/>
        <a:lstStyle/>
        <a:p>
          <a:endParaRPr lang="en-US"/>
        </a:p>
      </dgm:t>
    </dgm:pt>
    <dgm:pt modelId="{AA235039-2823-4EE2-8C4E-5E4BA1B8B9AE}" type="sibTrans" cxnId="{7EC432C1-427C-42D0-9698-F25FA93B588F}">
      <dgm:prSet/>
      <dgm:spPr/>
      <dgm:t>
        <a:bodyPr/>
        <a:lstStyle/>
        <a:p>
          <a:endParaRPr lang="en-US"/>
        </a:p>
      </dgm:t>
    </dgm:pt>
    <dgm:pt modelId="{21E3E5C4-57A2-4147-B6DA-E0DC3AE10089}" type="pres">
      <dgm:prSet presAssocID="{5BE0C40A-5563-4F44-8D94-786E6908DAA9}" presName="linear" presStyleCnt="0">
        <dgm:presLayoutVars>
          <dgm:animLvl val="lvl"/>
          <dgm:resizeHandles val="exact"/>
        </dgm:presLayoutVars>
      </dgm:prSet>
      <dgm:spPr/>
    </dgm:pt>
    <dgm:pt modelId="{556540D5-D4F2-40A1-B2EE-A05881386A38}" type="pres">
      <dgm:prSet presAssocID="{94505D43-9276-4229-9DC5-BFA16A17FB19}" presName="parentText" presStyleLbl="node1" presStyleIdx="0" presStyleCnt="5">
        <dgm:presLayoutVars>
          <dgm:chMax val="0"/>
          <dgm:bulletEnabled val="1"/>
        </dgm:presLayoutVars>
      </dgm:prSet>
      <dgm:spPr/>
    </dgm:pt>
    <dgm:pt modelId="{506293E4-BAAB-4937-BD59-DA6D19115CAD}" type="pres">
      <dgm:prSet presAssocID="{B123825F-C9D6-4297-AE09-770A99D52C98}" presName="spacer" presStyleCnt="0"/>
      <dgm:spPr/>
    </dgm:pt>
    <dgm:pt modelId="{43C89F6C-EF81-41B6-A089-E481E9B5B9B1}" type="pres">
      <dgm:prSet presAssocID="{8EDA9CE4-DFA9-427B-BBE1-CDB0BC17549B}" presName="parentText" presStyleLbl="node1" presStyleIdx="1" presStyleCnt="5">
        <dgm:presLayoutVars>
          <dgm:chMax val="0"/>
          <dgm:bulletEnabled val="1"/>
        </dgm:presLayoutVars>
      </dgm:prSet>
      <dgm:spPr/>
    </dgm:pt>
    <dgm:pt modelId="{4C5E0C1F-EECB-4DB9-88A3-F8A814192E69}" type="pres">
      <dgm:prSet presAssocID="{910DB933-823C-4471-97EF-DCCF6744F9C2}" presName="spacer" presStyleCnt="0"/>
      <dgm:spPr/>
    </dgm:pt>
    <dgm:pt modelId="{A745F996-FDEC-4AEE-AAF1-D80ADE57817C}" type="pres">
      <dgm:prSet presAssocID="{44923D64-E511-4338-9D32-EFE9254D4D21}" presName="parentText" presStyleLbl="node1" presStyleIdx="2" presStyleCnt="5">
        <dgm:presLayoutVars>
          <dgm:chMax val="0"/>
          <dgm:bulletEnabled val="1"/>
        </dgm:presLayoutVars>
      </dgm:prSet>
      <dgm:spPr/>
    </dgm:pt>
    <dgm:pt modelId="{816AD212-82F7-42F6-94B8-4B3DA30A8518}" type="pres">
      <dgm:prSet presAssocID="{F6CC1034-9602-4DD5-AFDC-27EE87E64F96}" presName="spacer" presStyleCnt="0"/>
      <dgm:spPr/>
    </dgm:pt>
    <dgm:pt modelId="{BEB4050C-0F52-42B0-B366-9B8EF45A9D6B}" type="pres">
      <dgm:prSet presAssocID="{F52779DF-EFBD-43A5-8225-9193D9873858}" presName="parentText" presStyleLbl="node1" presStyleIdx="3" presStyleCnt="5">
        <dgm:presLayoutVars>
          <dgm:chMax val="0"/>
          <dgm:bulletEnabled val="1"/>
        </dgm:presLayoutVars>
      </dgm:prSet>
      <dgm:spPr/>
    </dgm:pt>
    <dgm:pt modelId="{FB5F4D70-E02A-4C52-B92A-3320053271B2}" type="pres">
      <dgm:prSet presAssocID="{D4B51068-3D62-4587-A7D2-887037F512B3}" presName="spacer" presStyleCnt="0"/>
      <dgm:spPr/>
    </dgm:pt>
    <dgm:pt modelId="{63A3DC36-8726-471B-89E6-4C00D7C5F962}" type="pres">
      <dgm:prSet presAssocID="{436FB5BA-774B-4B0B-A931-8240A1501718}" presName="parentText" presStyleLbl="node1" presStyleIdx="4" presStyleCnt="5">
        <dgm:presLayoutVars>
          <dgm:chMax val="0"/>
          <dgm:bulletEnabled val="1"/>
        </dgm:presLayoutVars>
      </dgm:prSet>
      <dgm:spPr/>
    </dgm:pt>
  </dgm:ptLst>
  <dgm:cxnLst>
    <dgm:cxn modelId="{22408611-A8EC-4494-AD82-8CF1F5115839}" type="presOf" srcId="{5BE0C40A-5563-4F44-8D94-786E6908DAA9}" destId="{21E3E5C4-57A2-4147-B6DA-E0DC3AE10089}" srcOrd="0" destOrd="0" presId="urn:microsoft.com/office/officeart/2005/8/layout/vList2"/>
    <dgm:cxn modelId="{6F59C82D-507B-4638-A9F0-E54286805318}" srcId="{5BE0C40A-5563-4F44-8D94-786E6908DAA9}" destId="{94505D43-9276-4229-9DC5-BFA16A17FB19}" srcOrd="0" destOrd="0" parTransId="{244E56E8-F7D0-4861-9B83-95366CA6006D}" sibTransId="{B123825F-C9D6-4297-AE09-770A99D52C98}"/>
    <dgm:cxn modelId="{8AEBE54A-AB05-4E1C-85D7-606AB72348C3}" srcId="{5BE0C40A-5563-4F44-8D94-786E6908DAA9}" destId="{8EDA9CE4-DFA9-427B-BBE1-CDB0BC17549B}" srcOrd="1" destOrd="0" parTransId="{A9D202D3-C11A-448E-9E1B-0CEA57D28076}" sibTransId="{910DB933-823C-4471-97EF-DCCF6744F9C2}"/>
    <dgm:cxn modelId="{F1B8F455-15F5-44ED-913C-3137E52E74CE}" type="presOf" srcId="{44923D64-E511-4338-9D32-EFE9254D4D21}" destId="{A745F996-FDEC-4AEE-AAF1-D80ADE57817C}" srcOrd="0" destOrd="0" presId="urn:microsoft.com/office/officeart/2005/8/layout/vList2"/>
    <dgm:cxn modelId="{A0732E88-6E1E-465F-B4A8-D8A8A832292F}" type="presOf" srcId="{436FB5BA-774B-4B0B-A931-8240A1501718}" destId="{63A3DC36-8726-471B-89E6-4C00D7C5F962}" srcOrd="0" destOrd="0" presId="urn:microsoft.com/office/officeart/2005/8/layout/vList2"/>
    <dgm:cxn modelId="{676EA288-537C-427C-A654-698DE4D2535D}" type="presOf" srcId="{94505D43-9276-4229-9DC5-BFA16A17FB19}" destId="{556540D5-D4F2-40A1-B2EE-A05881386A38}" srcOrd="0" destOrd="0" presId="urn:microsoft.com/office/officeart/2005/8/layout/vList2"/>
    <dgm:cxn modelId="{7CF6B4AB-40E1-4063-91E6-84EF5C24BE51}" srcId="{5BE0C40A-5563-4F44-8D94-786E6908DAA9}" destId="{F52779DF-EFBD-43A5-8225-9193D9873858}" srcOrd="3" destOrd="0" parTransId="{F2CB6E7D-EE08-4C82-B819-CF710B817971}" sibTransId="{D4B51068-3D62-4587-A7D2-887037F512B3}"/>
    <dgm:cxn modelId="{7EC432C1-427C-42D0-9698-F25FA93B588F}" srcId="{5BE0C40A-5563-4F44-8D94-786E6908DAA9}" destId="{436FB5BA-774B-4B0B-A931-8240A1501718}" srcOrd="4" destOrd="0" parTransId="{2CD1BA2A-D88D-403B-929E-2540B20D3BAC}" sibTransId="{AA235039-2823-4EE2-8C4E-5E4BA1B8B9AE}"/>
    <dgm:cxn modelId="{F428BED7-2B1A-4D51-B4F9-DC4E6749B946}" srcId="{5BE0C40A-5563-4F44-8D94-786E6908DAA9}" destId="{44923D64-E511-4338-9D32-EFE9254D4D21}" srcOrd="2" destOrd="0" parTransId="{F4422988-5ED9-40C7-862F-12DAF1E7DD0F}" sibTransId="{F6CC1034-9602-4DD5-AFDC-27EE87E64F96}"/>
    <dgm:cxn modelId="{FEBFC4EB-1E82-466C-B84F-AF28ABA7896D}" type="presOf" srcId="{F52779DF-EFBD-43A5-8225-9193D9873858}" destId="{BEB4050C-0F52-42B0-B366-9B8EF45A9D6B}" srcOrd="0" destOrd="0" presId="urn:microsoft.com/office/officeart/2005/8/layout/vList2"/>
    <dgm:cxn modelId="{F359F6ED-29AE-4C28-8676-50A53749E5C2}" type="presOf" srcId="{8EDA9CE4-DFA9-427B-BBE1-CDB0BC17549B}" destId="{43C89F6C-EF81-41B6-A089-E481E9B5B9B1}" srcOrd="0" destOrd="0" presId="urn:microsoft.com/office/officeart/2005/8/layout/vList2"/>
    <dgm:cxn modelId="{B720A8C0-0A5C-40C2-BA57-F0854D22EF0F}" type="presParOf" srcId="{21E3E5C4-57A2-4147-B6DA-E0DC3AE10089}" destId="{556540D5-D4F2-40A1-B2EE-A05881386A38}" srcOrd="0" destOrd="0" presId="urn:microsoft.com/office/officeart/2005/8/layout/vList2"/>
    <dgm:cxn modelId="{35DE194B-F720-450A-95E1-BAB010E2302F}" type="presParOf" srcId="{21E3E5C4-57A2-4147-B6DA-E0DC3AE10089}" destId="{506293E4-BAAB-4937-BD59-DA6D19115CAD}" srcOrd="1" destOrd="0" presId="urn:microsoft.com/office/officeart/2005/8/layout/vList2"/>
    <dgm:cxn modelId="{FC47BD20-D9C8-4467-9DA6-98FCCE8B7539}" type="presParOf" srcId="{21E3E5C4-57A2-4147-B6DA-E0DC3AE10089}" destId="{43C89F6C-EF81-41B6-A089-E481E9B5B9B1}" srcOrd="2" destOrd="0" presId="urn:microsoft.com/office/officeart/2005/8/layout/vList2"/>
    <dgm:cxn modelId="{2D2DF178-DD6B-4DDB-A213-64F2396ADB76}" type="presParOf" srcId="{21E3E5C4-57A2-4147-B6DA-E0DC3AE10089}" destId="{4C5E0C1F-EECB-4DB9-88A3-F8A814192E69}" srcOrd="3" destOrd="0" presId="urn:microsoft.com/office/officeart/2005/8/layout/vList2"/>
    <dgm:cxn modelId="{46362FFD-1F47-4CED-BEDE-021984CD1324}" type="presParOf" srcId="{21E3E5C4-57A2-4147-B6DA-E0DC3AE10089}" destId="{A745F996-FDEC-4AEE-AAF1-D80ADE57817C}" srcOrd="4" destOrd="0" presId="urn:microsoft.com/office/officeart/2005/8/layout/vList2"/>
    <dgm:cxn modelId="{F6695FB9-D4AC-4F15-A14A-36BF40104A6D}" type="presParOf" srcId="{21E3E5C4-57A2-4147-B6DA-E0DC3AE10089}" destId="{816AD212-82F7-42F6-94B8-4B3DA30A8518}" srcOrd="5" destOrd="0" presId="urn:microsoft.com/office/officeart/2005/8/layout/vList2"/>
    <dgm:cxn modelId="{E0F4D814-DDF1-45F8-BA64-D3C65A422EC5}" type="presParOf" srcId="{21E3E5C4-57A2-4147-B6DA-E0DC3AE10089}" destId="{BEB4050C-0F52-42B0-B366-9B8EF45A9D6B}" srcOrd="6" destOrd="0" presId="urn:microsoft.com/office/officeart/2005/8/layout/vList2"/>
    <dgm:cxn modelId="{3B6C7D57-DDD8-447A-81A8-F39017EAC7F5}" type="presParOf" srcId="{21E3E5C4-57A2-4147-B6DA-E0DC3AE10089}" destId="{FB5F4D70-E02A-4C52-B92A-3320053271B2}" srcOrd="7" destOrd="0" presId="urn:microsoft.com/office/officeart/2005/8/layout/vList2"/>
    <dgm:cxn modelId="{AF6D9156-D648-4746-BA6F-6F0E9625D3FB}" type="presParOf" srcId="{21E3E5C4-57A2-4147-B6DA-E0DC3AE10089}" destId="{63A3DC36-8726-471B-89E6-4C00D7C5F962}"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B928C2-A712-4D72-BEF0-1BE0D4461AE2}"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657FD3CE-84D7-44A6-AE83-CBCB0689D59B}">
      <dgm:prSet/>
      <dgm:spPr/>
      <dgm:t>
        <a:bodyPr/>
        <a:lstStyle/>
        <a:p>
          <a:r>
            <a:rPr lang="en-US"/>
            <a:t>This report focuses on independent thinking skills and the ability to make rational academic choices</a:t>
          </a:r>
        </a:p>
      </dgm:t>
    </dgm:pt>
    <dgm:pt modelId="{3EDC265D-0C6C-4D29-9C05-C52AFE1A63FD}" type="parTrans" cxnId="{29276F85-8424-4AEE-B0A9-BA9FFDB1B814}">
      <dgm:prSet/>
      <dgm:spPr/>
      <dgm:t>
        <a:bodyPr/>
        <a:lstStyle/>
        <a:p>
          <a:endParaRPr lang="en-US"/>
        </a:p>
      </dgm:t>
    </dgm:pt>
    <dgm:pt modelId="{B66BC666-F28C-48D9-A6AE-821EFB90FC5D}" type="sibTrans" cxnId="{29276F85-8424-4AEE-B0A9-BA9FFDB1B814}">
      <dgm:prSet/>
      <dgm:spPr/>
      <dgm:t>
        <a:bodyPr/>
        <a:lstStyle/>
        <a:p>
          <a:endParaRPr lang="en-US"/>
        </a:p>
      </dgm:t>
    </dgm:pt>
    <dgm:pt modelId="{C3734FFF-EB3F-469B-9735-BBE27E7858AF}">
      <dgm:prSet/>
      <dgm:spPr/>
      <dgm:t>
        <a:bodyPr/>
        <a:lstStyle/>
        <a:p>
          <a:r>
            <a:rPr lang="en-US"/>
            <a:t>It is relevant to this presentation topic. </a:t>
          </a:r>
        </a:p>
      </dgm:t>
    </dgm:pt>
    <dgm:pt modelId="{BD11C0D8-5EDE-4DB5-8583-5BEBD76F7AF6}" type="parTrans" cxnId="{C1309ADC-B246-4B22-82CF-B41E90FC884A}">
      <dgm:prSet/>
      <dgm:spPr/>
      <dgm:t>
        <a:bodyPr/>
        <a:lstStyle/>
        <a:p>
          <a:endParaRPr lang="en-US"/>
        </a:p>
      </dgm:t>
    </dgm:pt>
    <dgm:pt modelId="{B12C27E6-74B3-47BB-9E22-D866F922993C}" type="sibTrans" cxnId="{C1309ADC-B246-4B22-82CF-B41E90FC884A}">
      <dgm:prSet/>
      <dgm:spPr/>
      <dgm:t>
        <a:bodyPr/>
        <a:lstStyle/>
        <a:p>
          <a:endParaRPr lang="en-US"/>
        </a:p>
      </dgm:t>
    </dgm:pt>
    <dgm:pt modelId="{E2A20DE5-8A06-4CEA-A356-364B9FADD0E4}">
      <dgm:prSet/>
      <dgm:spPr/>
      <dgm:t>
        <a:bodyPr/>
        <a:lstStyle/>
        <a:p>
          <a:r>
            <a:rPr lang="en-US"/>
            <a:t>This authoritative report is frequently cited. </a:t>
          </a:r>
        </a:p>
      </dgm:t>
    </dgm:pt>
    <dgm:pt modelId="{AA145069-AF16-493E-94DE-4FE2CF09C1EF}" type="parTrans" cxnId="{14F75F42-02E7-4220-B3A0-697EF109FB5C}">
      <dgm:prSet/>
      <dgm:spPr/>
      <dgm:t>
        <a:bodyPr/>
        <a:lstStyle/>
        <a:p>
          <a:endParaRPr lang="en-US"/>
        </a:p>
      </dgm:t>
    </dgm:pt>
    <dgm:pt modelId="{B7FA87B6-F8C7-4171-8080-105558C8E359}" type="sibTrans" cxnId="{14F75F42-02E7-4220-B3A0-697EF109FB5C}">
      <dgm:prSet/>
      <dgm:spPr/>
      <dgm:t>
        <a:bodyPr/>
        <a:lstStyle/>
        <a:p>
          <a:endParaRPr lang="en-US"/>
        </a:p>
      </dgm:t>
    </dgm:pt>
    <dgm:pt modelId="{E9818832-ABCB-4D5A-91D4-17BD88C8E9FB}">
      <dgm:prSet/>
      <dgm:spPr/>
      <dgm:t>
        <a:bodyPr/>
        <a:lstStyle/>
        <a:p>
          <a:r>
            <a:rPr lang="en-US"/>
            <a:t>Even more than twenty-five years later this report is still making valuable contributions to academic scholarship. </a:t>
          </a:r>
        </a:p>
      </dgm:t>
    </dgm:pt>
    <dgm:pt modelId="{9AF2727A-79E2-4C0D-B358-C6E3098AF799}" type="parTrans" cxnId="{2657593F-C35D-4E0A-8506-94BFEB26C9FF}">
      <dgm:prSet/>
      <dgm:spPr/>
      <dgm:t>
        <a:bodyPr/>
        <a:lstStyle/>
        <a:p>
          <a:endParaRPr lang="en-US"/>
        </a:p>
      </dgm:t>
    </dgm:pt>
    <dgm:pt modelId="{85617174-2E95-4406-A1E6-FEF850E5D8F5}" type="sibTrans" cxnId="{2657593F-C35D-4E0A-8506-94BFEB26C9FF}">
      <dgm:prSet/>
      <dgm:spPr/>
      <dgm:t>
        <a:bodyPr/>
        <a:lstStyle/>
        <a:p>
          <a:endParaRPr lang="en-US"/>
        </a:p>
      </dgm:t>
    </dgm:pt>
    <dgm:pt modelId="{F6313485-7E14-4C9A-BDCA-D46184212249}">
      <dgm:prSet/>
      <dgm:spPr/>
      <dgm:t>
        <a:bodyPr/>
        <a:lstStyle/>
        <a:p>
          <a:r>
            <a:rPr lang="en-US"/>
            <a:t>This source is also relevant to the academic purpose of this presentation.</a:t>
          </a:r>
        </a:p>
      </dgm:t>
    </dgm:pt>
    <dgm:pt modelId="{56F229BA-2BAC-488F-BDD9-556DB0DD04CF}" type="parTrans" cxnId="{126866E3-CC91-4F3F-B080-BD8039D33985}">
      <dgm:prSet/>
      <dgm:spPr/>
      <dgm:t>
        <a:bodyPr/>
        <a:lstStyle/>
        <a:p>
          <a:endParaRPr lang="en-US"/>
        </a:p>
      </dgm:t>
    </dgm:pt>
    <dgm:pt modelId="{29B07F82-AC0B-4BE5-9E0D-DBB49F83B020}" type="sibTrans" cxnId="{126866E3-CC91-4F3F-B080-BD8039D33985}">
      <dgm:prSet/>
      <dgm:spPr/>
      <dgm:t>
        <a:bodyPr/>
        <a:lstStyle/>
        <a:p>
          <a:endParaRPr lang="en-US"/>
        </a:p>
      </dgm:t>
    </dgm:pt>
    <dgm:pt modelId="{4ADD35FE-5AB2-4F02-B7C8-9AD57DC3EFDB}" type="pres">
      <dgm:prSet presAssocID="{83B928C2-A712-4D72-BEF0-1BE0D4461AE2}" presName="Name0" presStyleCnt="0">
        <dgm:presLayoutVars>
          <dgm:dir/>
          <dgm:resizeHandles val="exact"/>
        </dgm:presLayoutVars>
      </dgm:prSet>
      <dgm:spPr/>
    </dgm:pt>
    <dgm:pt modelId="{82A1F324-382B-4581-8177-07CDA563FB93}" type="pres">
      <dgm:prSet presAssocID="{657FD3CE-84D7-44A6-AE83-CBCB0689D59B}" presName="node" presStyleLbl="node1" presStyleIdx="0" presStyleCnt="5">
        <dgm:presLayoutVars>
          <dgm:bulletEnabled val="1"/>
        </dgm:presLayoutVars>
      </dgm:prSet>
      <dgm:spPr/>
    </dgm:pt>
    <dgm:pt modelId="{EB7648B9-C077-436A-BA4B-592175DAD2D0}" type="pres">
      <dgm:prSet presAssocID="{B66BC666-F28C-48D9-A6AE-821EFB90FC5D}" presName="sibTrans" presStyleLbl="sibTrans1D1" presStyleIdx="0" presStyleCnt="4"/>
      <dgm:spPr/>
    </dgm:pt>
    <dgm:pt modelId="{79590F89-DF5D-4F92-9E30-00F9C2BB7A04}" type="pres">
      <dgm:prSet presAssocID="{B66BC666-F28C-48D9-A6AE-821EFB90FC5D}" presName="connectorText" presStyleLbl="sibTrans1D1" presStyleIdx="0" presStyleCnt="4"/>
      <dgm:spPr/>
    </dgm:pt>
    <dgm:pt modelId="{0561645D-77F7-4F81-AA72-4B6070CDB5C1}" type="pres">
      <dgm:prSet presAssocID="{C3734FFF-EB3F-469B-9735-BBE27E7858AF}" presName="node" presStyleLbl="node1" presStyleIdx="1" presStyleCnt="5">
        <dgm:presLayoutVars>
          <dgm:bulletEnabled val="1"/>
        </dgm:presLayoutVars>
      </dgm:prSet>
      <dgm:spPr/>
    </dgm:pt>
    <dgm:pt modelId="{F86B42B3-1293-40A3-AD40-129F27A452AD}" type="pres">
      <dgm:prSet presAssocID="{B12C27E6-74B3-47BB-9E22-D866F922993C}" presName="sibTrans" presStyleLbl="sibTrans1D1" presStyleIdx="1" presStyleCnt="4"/>
      <dgm:spPr/>
    </dgm:pt>
    <dgm:pt modelId="{758303BF-EDA1-4DA1-9F5D-FDC80E5285C8}" type="pres">
      <dgm:prSet presAssocID="{B12C27E6-74B3-47BB-9E22-D866F922993C}" presName="connectorText" presStyleLbl="sibTrans1D1" presStyleIdx="1" presStyleCnt="4"/>
      <dgm:spPr/>
    </dgm:pt>
    <dgm:pt modelId="{4F14EAF8-9FCF-420B-B784-8F16F14FDC9B}" type="pres">
      <dgm:prSet presAssocID="{E2A20DE5-8A06-4CEA-A356-364B9FADD0E4}" presName="node" presStyleLbl="node1" presStyleIdx="2" presStyleCnt="5">
        <dgm:presLayoutVars>
          <dgm:bulletEnabled val="1"/>
        </dgm:presLayoutVars>
      </dgm:prSet>
      <dgm:spPr/>
    </dgm:pt>
    <dgm:pt modelId="{B751E412-25C1-4073-AE5F-8427E73359AB}" type="pres">
      <dgm:prSet presAssocID="{B7FA87B6-F8C7-4171-8080-105558C8E359}" presName="sibTrans" presStyleLbl="sibTrans1D1" presStyleIdx="2" presStyleCnt="4"/>
      <dgm:spPr/>
    </dgm:pt>
    <dgm:pt modelId="{07749048-723E-44E7-A529-155429915156}" type="pres">
      <dgm:prSet presAssocID="{B7FA87B6-F8C7-4171-8080-105558C8E359}" presName="connectorText" presStyleLbl="sibTrans1D1" presStyleIdx="2" presStyleCnt="4"/>
      <dgm:spPr/>
    </dgm:pt>
    <dgm:pt modelId="{257E21F7-E397-4177-9CA5-41149913F07B}" type="pres">
      <dgm:prSet presAssocID="{E9818832-ABCB-4D5A-91D4-17BD88C8E9FB}" presName="node" presStyleLbl="node1" presStyleIdx="3" presStyleCnt="5">
        <dgm:presLayoutVars>
          <dgm:bulletEnabled val="1"/>
        </dgm:presLayoutVars>
      </dgm:prSet>
      <dgm:spPr/>
    </dgm:pt>
    <dgm:pt modelId="{DFA78E00-173E-4757-A719-8B5498D70989}" type="pres">
      <dgm:prSet presAssocID="{85617174-2E95-4406-A1E6-FEF850E5D8F5}" presName="sibTrans" presStyleLbl="sibTrans1D1" presStyleIdx="3" presStyleCnt="4"/>
      <dgm:spPr/>
    </dgm:pt>
    <dgm:pt modelId="{D6527F86-7C64-4CEC-BC40-4033F1518945}" type="pres">
      <dgm:prSet presAssocID="{85617174-2E95-4406-A1E6-FEF850E5D8F5}" presName="connectorText" presStyleLbl="sibTrans1D1" presStyleIdx="3" presStyleCnt="4"/>
      <dgm:spPr/>
    </dgm:pt>
    <dgm:pt modelId="{A9076E7C-DB63-4CDD-B071-D1397BE131EB}" type="pres">
      <dgm:prSet presAssocID="{F6313485-7E14-4C9A-BDCA-D46184212249}" presName="node" presStyleLbl="node1" presStyleIdx="4" presStyleCnt="5">
        <dgm:presLayoutVars>
          <dgm:bulletEnabled val="1"/>
        </dgm:presLayoutVars>
      </dgm:prSet>
      <dgm:spPr/>
    </dgm:pt>
  </dgm:ptLst>
  <dgm:cxnLst>
    <dgm:cxn modelId="{96532E02-FDF2-4905-BF27-0AE3884E13FF}" type="presOf" srcId="{85617174-2E95-4406-A1E6-FEF850E5D8F5}" destId="{D6527F86-7C64-4CEC-BC40-4033F1518945}" srcOrd="1" destOrd="0" presId="urn:microsoft.com/office/officeart/2016/7/layout/RepeatingBendingProcessNew"/>
    <dgm:cxn modelId="{FA663802-83C1-460E-B818-1926254CB03D}" type="presOf" srcId="{B12C27E6-74B3-47BB-9E22-D866F922993C}" destId="{758303BF-EDA1-4DA1-9F5D-FDC80E5285C8}" srcOrd="1" destOrd="0" presId="urn:microsoft.com/office/officeart/2016/7/layout/RepeatingBendingProcessNew"/>
    <dgm:cxn modelId="{3D5BEB2C-3AD9-4526-95DE-44538D1F8FC0}" type="presOf" srcId="{C3734FFF-EB3F-469B-9735-BBE27E7858AF}" destId="{0561645D-77F7-4F81-AA72-4B6070CDB5C1}" srcOrd="0" destOrd="0" presId="urn:microsoft.com/office/officeart/2016/7/layout/RepeatingBendingProcessNew"/>
    <dgm:cxn modelId="{1050B934-C969-4D62-8AEA-E21144D05BDC}" type="presOf" srcId="{B12C27E6-74B3-47BB-9E22-D866F922993C}" destId="{F86B42B3-1293-40A3-AD40-129F27A452AD}" srcOrd="0" destOrd="0" presId="urn:microsoft.com/office/officeart/2016/7/layout/RepeatingBendingProcessNew"/>
    <dgm:cxn modelId="{2657593F-C35D-4E0A-8506-94BFEB26C9FF}" srcId="{83B928C2-A712-4D72-BEF0-1BE0D4461AE2}" destId="{E9818832-ABCB-4D5A-91D4-17BD88C8E9FB}" srcOrd="3" destOrd="0" parTransId="{9AF2727A-79E2-4C0D-B358-C6E3098AF799}" sibTransId="{85617174-2E95-4406-A1E6-FEF850E5D8F5}"/>
    <dgm:cxn modelId="{14F75F42-02E7-4220-B3A0-697EF109FB5C}" srcId="{83B928C2-A712-4D72-BEF0-1BE0D4461AE2}" destId="{E2A20DE5-8A06-4CEA-A356-364B9FADD0E4}" srcOrd="2" destOrd="0" parTransId="{AA145069-AF16-493E-94DE-4FE2CF09C1EF}" sibTransId="{B7FA87B6-F8C7-4171-8080-105558C8E359}"/>
    <dgm:cxn modelId="{1B31FF70-C023-4460-BF7B-08D90D47C6DD}" type="presOf" srcId="{657FD3CE-84D7-44A6-AE83-CBCB0689D59B}" destId="{82A1F324-382B-4581-8177-07CDA563FB93}" srcOrd="0" destOrd="0" presId="urn:microsoft.com/office/officeart/2016/7/layout/RepeatingBendingProcessNew"/>
    <dgm:cxn modelId="{EADAEE51-CF4F-4472-AFA9-4DBCD5B023A8}" type="presOf" srcId="{83B928C2-A712-4D72-BEF0-1BE0D4461AE2}" destId="{4ADD35FE-5AB2-4F02-B7C8-9AD57DC3EFDB}" srcOrd="0" destOrd="0" presId="urn:microsoft.com/office/officeart/2016/7/layout/RepeatingBendingProcessNew"/>
    <dgm:cxn modelId="{6300CD7B-5E71-4B4B-BAFE-BB0FA6065CBC}" type="presOf" srcId="{E9818832-ABCB-4D5A-91D4-17BD88C8E9FB}" destId="{257E21F7-E397-4177-9CA5-41149913F07B}" srcOrd="0" destOrd="0" presId="urn:microsoft.com/office/officeart/2016/7/layout/RepeatingBendingProcessNew"/>
    <dgm:cxn modelId="{F9BE987C-86DA-4741-94E0-3376CDC5D678}" type="presOf" srcId="{85617174-2E95-4406-A1E6-FEF850E5D8F5}" destId="{DFA78E00-173E-4757-A719-8B5498D70989}" srcOrd="0" destOrd="0" presId="urn:microsoft.com/office/officeart/2016/7/layout/RepeatingBendingProcessNew"/>
    <dgm:cxn modelId="{29276F85-8424-4AEE-B0A9-BA9FFDB1B814}" srcId="{83B928C2-A712-4D72-BEF0-1BE0D4461AE2}" destId="{657FD3CE-84D7-44A6-AE83-CBCB0689D59B}" srcOrd="0" destOrd="0" parTransId="{3EDC265D-0C6C-4D29-9C05-C52AFE1A63FD}" sibTransId="{B66BC666-F28C-48D9-A6AE-821EFB90FC5D}"/>
    <dgm:cxn modelId="{C8C5D2C2-F066-42C8-A9A1-BA5076B34CCF}" type="presOf" srcId="{B66BC666-F28C-48D9-A6AE-821EFB90FC5D}" destId="{EB7648B9-C077-436A-BA4B-592175DAD2D0}" srcOrd="0" destOrd="0" presId="urn:microsoft.com/office/officeart/2016/7/layout/RepeatingBendingProcessNew"/>
    <dgm:cxn modelId="{577677C6-0CC7-46D1-B69B-0FA98CCE5947}" type="presOf" srcId="{F6313485-7E14-4C9A-BDCA-D46184212249}" destId="{A9076E7C-DB63-4CDD-B071-D1397BE131EB}" srcOrd="0" destOrd="0" presId="urn:microsoft.com/office/officeart/2016/7/layout/RepeatingBendingProcessNew"/>
    <dgm:cxn modelId="{9DC1B4D1-850B-48EB-B57D-0DAD77EA1E6B}" type="presOf" srcId="{B66BC666-F28C-48D9-A6AE-821EFB90FC5D}" destId="{79590F89-DF5D-4F92-9E30-00F9C2BB7A04}" srcOrd="1" destOrd="0" presId="urn:microsoft.com/office/officeart/2016/7/layout/RepeatingBendingProcessNew"/>
    <dgm:cxn modelId="{CE5517DC-B787-4BED-A21D-14D6F8018283}" type="presOf" srcId="{E2A20DE5-8A06-4CEA-A356-364B9FADD0E4}" destId="{4F14EAF8-9FCF-420B-B784-8F16F14FDC9B}" srcOrd="0" destOrd="0" presId="urn:microsoft.com/office/officeart/2016/7/layout/RepeatingBendingProcessNew"/>
    <dgm:cxn modelId="{C1309ADC-B246-4B22-82CF-B41E90FC884A}" srcId="{83B928C2-A712-4D72-BEF0-1BE0D4461AE2}" destId="{C3734FFF-EB3F-469B-9735-BBE27E7858AF}" srcOrd="1" destOrd="0" parTransId="{BD11C0D8-5EDE-4DB5-8583-5BEBD76F7AF6}" sibTransId="{B12C27E6-74B3-47BB-9E22-D866F922993C}"/>
    <dgm:cxn modelId="{F19E77E1-6948-4101-BB93-C163DFB8EE73}" type="presOf" srcId="{B7FA87B6-F8C7-4171-8080-105558C8E359}" destId="{07749048-723E-44E7-A529-155429915156}" srcOrd="1" destOrd="0" presId="urn:microsoft.com/office/officeart/2016/7/layout/RepeatingBendingProcessNew"/>
    <dgm:cxn modelId="{126866E3-CC91-4F3F-B080-BD8039D33985}" srcId="{83B928C2-A712-4D72-BEF0-1BE0D4461AE2}" destId="{F6313485-7E14-4C9A-BDCA-D46184212249}" srcOrd="4" destOrd="0" parTransId="{56F229BA-2BAC-488F-BDD9-556DB0DD04CF}" sibTransId="{29B07F82-AC0B-4BE5-9E0D-DBB49F83B020}"/>
    <dgm:cxn modelId="{9562F3F3-063A-4339-8B85-F8181C20AE14}" type="presOf" srcId="{B7FA87B6-F8C7-4171-8080-105558C8E359}" destId="{B751E412-25C1-4073-AE5F-8427E73359AB}" srcOrd="0" destOrd="0" presId="urn:microsoft.com/office/officeart/2016/7/layout/RepeatingBendingProcessNew"/>
    <dgm:cxn modelId="{706F664C-05B0-4735-A83D-C8FFFB6B8B90}" type="presParOf" srcId="{4ADD35FE-5AB2-4F02-B7C8-9AD57DC3EFDB}" destId="{82A1F324-382B-4581-8177-07CDA563FB93}" srcOrd="0" destOrd="0" presId="urn:microsoft.com/office/officeart/2016/7/layout/RepeatingBendingProcessNew"/>
    <dgm:cxn modelId="{3021FF0D-3A4C-492A-A6DE-E364FA8570F3}" type="presParOf" srcId="{4ADD35FE-5AB2-4F02-B7C8-9AD57DC3EFDB}" destId="{EB7648B9-C077-436A-BA4B-592175DAD2D0}" srcOrd="1" destOrd="0" presId="urn:microsoft.com/office/officeart/2016/7/layout/RepeatingBendingProcessNew"/>
    <dgm:cxn modelId="{5002A407-7377-40D0-9550-050D12730F5F}" type="presParOf" srcId="{EB7648B9-C077-436A-BA4B-592175DAD2D0}" destId="{79590F89-DF5D-4F92-9E30-00F9C2BB7A04}" srcOrd="0" destOrd="0" presId="urn:microsoft.com/office/officeart/2016/7/layout/RepeatingBendingProcessNew"/>
    <dgm:cxn modelId="{BCD71B1A-397D-4B1B-8000-14A0F804C424}" type="presParOf" srcId="{4ADD35FE-5AB2-4F02-B7C8-9AD57DC3EFDB}" destId="{0561645D-77F7-4F81-AA72-4B6070CDB5C1}" srcOrd="2" destOrd="0" presId="urn:microsoft.com/office/officeart/2016/7/layout/RepeatingBendingProcessNew"/>
    <dgm:cxn modelId="{EEA15CFE-6982-4701-AFBD-55ED5A3930C9}" type="presParOf" srcId="{4ADD35FE-5AB2-4F02-B7C8-9AD57DC3EFDB}" destId="{F86B42B3-1293-40A3-AD40-129F27A452AD}" srcOrd="3" destOrd="0" presId="urn:microsoft.com/office/officeart/2016/7/layout/RepeatingBendingProcessNew"/>
    <dgm:cxn modelId="{98CD75E6-55AA-4E4D-99FD-5B72AEA59FF1}" type="presParOf" srcId="{F86B42B3-1293-40A3-AD40-129F27A452AD}" destId="{758303BF-EDA1-4DA1-9F5D-FDC80E5285C8}" srcOrd="0" destOrd="0" presId="urn:microsoft.com/office/officeart/2016/7/layout/RepeatingBendingProcessNew"/>
    <dgm:cxn modelId="{A3547B8E-5A5F-494B-A7BD-092D6470017A}" type="presParOf" srcId="{4ADD35FE-5AB2-4F02-B7C8-9AD57DC3EFDB}" destId="{4F14EAF8-9FCF-420B-B784-8F16F14FDC9B}" srcOrd="4" destOrd="0" presId="urn:microsoft.com/office/officeart/2016/7/layout/RepeatingBendingProcessNew"/>
    <dgm:cxn modelId="{849402E0-BEF5-4BE9-B594-B3FD37FB0AA0}" type="presParOf" srcId="{4ADD35FE-5AB2-4F02-B7C8-9AD57DC3EFDB}" destId="{B751E412-25C1-4073-AE5F-8427E73359AB}" srcOrd="5" destOrd="0" presId="urn:microsoft.com/office/officeart/2016/7/layout/RepeatingBendingProcessNew"/>
    <dgm:cxn modelId="{A019083E-577D-40D2-81D7-F2484051819A}" type="presParOf" srcId="{B751E412-25C1-4073-AE5F-8427E73359AB}" destId="{07749048-723E-44E7-A529-155429915156}" srcOrd="0" destOrd="0" presId="urn:microsoft.com/office/officeart/2016/7/layout/RepeatingBendingProcessNew"/>
    <dgm:cxn modelId="{04F98575-8955-4442-B705-E65A9BBFAFB1}" type="presParOf" srcId="{4ADD35FE-5AB2-4F02-B7C8-9AD57DC3EFDB}" destId="{257E21F7-E397-4177-9CA5-41149913F07B}" srcOrd="6" destOrd="0" presId="urn:microsoft.com/office/officeart/2016/7/layout/RepeatingBendingProcessNew"/>
    <dgm:cxn modelId="{FBAF05DE-CCBB-449F-8FD7-E1C5945931C3}" type="presParOf" srcId="{4ADD35FE-5AB2-4F02-B7C8-9AD57DC3EFDB}" destId="{DFA78E00-173E-4757-A719-8B5498D70989}" srcOrd="7" destOrd="0" presId="urn:microsoft.com/office/officeart/2016/7/layout/RepeatingBendingProcessNew"/>
    <dgm:cxn modelId="{B3A7E92B-DA9D-45BC-9646-32125CFC69E8}" type="presParOf" srcId="{DFA78E00-173E-4757-A719-8B5498D70989}" destId="{D6527F86-7C64-4CEC-BC40-4033F1518945}" srcOrd="0" destOrd="0" presId="urn:microsoft.com/office/officeart/2016/7/layout/RepeatingBendingProcessNew"/>
    <dgm:cxn modelId="{3FA42EBA-4A9E-405B-B664-861D3041D84D}" type="presParOf" srcId="{4ADD35FE-5AB2-4F02-B7C8-9AD57DC3EFDB}" destId="{A9076E7C-DB63-4CDD-B071-D1397BE131EB}"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3AB6B-63D6-4127-934A-C04B5C53CEB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494D3BB-FB58-423B-9E9E-55299C625B1F}">
      <dgm:prSet/>
      <dgm:spPr/>
      <dgm:t>
        <a:bodyPr/>
        <a:lstStyle/>
        <a:p>
          <a:pPr>
            <a:lnSpc>
              <a:spcPct val="100000"/>
            </a:lnSpc>
          </a:pPr>
          <a:r>
            <a:rPr lang="en-US"/>
            <a:t>Peter Facione is a highly regarded educational research critical thinker.</a:t>
          </a:r>
        </a:p>
      </dgm:t>
    </dgm:pt>
    <dgm:pt modelId="{7A76D543-02F8-4B90-8DE0-50D1A2607716}" type="parTrans" cxnId="{CD2F443E-28CB-4BF4-BA35-0EBF09459740}">
      <dgm:prSet/>
      <dgm:spPr/>
      <dgm:t>
        <a:bodyPr/>
        <a:lstStyle/>
        <a:p>
          <a:endParaRPr lang="en-US"/>
        </a:p>
      </dgm:t>
    </dgm:pt>
    <dgm:pt modelId="{93329C58-F8BE-4E9A-883B-4A7D8DA197CE}" type="sibTrans" cxnId="{CD2F443E-28CB-4BF4-BA35-0EBF09459740}">
      <dgm:prSet/>
      <dgm:spPr/>
      <dgm:t>
        <a:bodyPr/>
        <a:lstStyle/>
        <a:p>
          <a:endParaRPr lang="en-US"/>
        </a:p>
      </dgm:t>
    </dgm:pt>
    <dgm:pt modelId="{5C60D600-5BDC-4722-AEF5-F15714381508}">
      <dgm:prSet/>
      <dgm:spPr/>
      <dgm:t>
        <a:bodyPr/>
        <a:lstStyle/>
        <a:p>
          <a:pPr>
            <a:lnSpc>
              <a:spcPct val="100000"/>
            </a:lnSpc>
          </a:pPr>
          <a:r>
            <a:rPr lang="en-US"/>
            <a:t>The report cites expert consensus achieved with the Delphi Method.</a:t>
          </a:r>
        </a:p>
      </dgm:t>
    </dgm:pt>
    <dgm:pt modelId="{2E50312B-948D-480D-9E6D-1D9D00933808}" type="parTrans" cxnId="{02398B4B-5155-4D3C-AB26-A00EDA7A910F}">
      <dgm:prSet/>
      <dgm:spPr/>
      <dgm:t>
        <a:bodyPr/>
        <a:lstStyle/>
        <a:p>
          <a:endParaRPr lang="en-US"/>
        </a:p>
      </dgm:t>
    </dgm:pt>
    <dgm:pt modelId="{44F9505D-FDD4-4410-BA9E-91282C6C552D}" type="sibTrans" cxnId="{02398B4B-5155-4D3C-AB26-A00EDA7A910F}">
      <dgm:prSet/>
      <dgm:spPr/>
      <dgm:t>
        <a:bodyPr/>
        <a:lstStyle/>
        <a:p>
          <a:endParaRPr lang="en-US"/>
        </a:p>
      </dgm:t>
    </dgm:pt>
    <dgm:pt modelId="{7766F809-34E2-4A4D-B6F9-13951908A8CB}">
      <dgm:prSet/>
      <dgm:spPr/>
      <dgm:t>
        <a:bodyPr/>
        <a:lstStyle/>
        <a:p>
          <a:pPr>
            <a:lnSpc>
              <a:spcPct val="100000"/>
            </a:lnSpc>
          </a:pPr>
          <a:r>
            <a:rPr lang="en-US"/>
            <a:t>The report was published by a leading academic publisher.</a:t>
          </a:r>
        </a:p>
      </dgm:t>
    </dgm:pt>
    <dgm:pt modelId="{490A4F38-CE9E-417D-98F2-1FFABB747468}" type="parTrans" cxnId="{649F0D80-ECF5-4CA9-9138-BC4C6AF2615C}">
      <dgm:prSet/>
      <dgm:spPr/>
      <dgm:t>
        <a:bodyPr/>
        <a:lstStyle/>
        <a:p>
          <a:endParaRPr lang="en-US"/>
        </a:p>
      </dgm:t>
    </dgm:pt>
    <dgm:pt modelId="{B2955327-0FCE-49BB-A948-82ABDB50044D}" type="sibTrans" cxnId="{649F0D80-ECF5-4CA9-9138-BC4C6AF2615C}">
      <dgm:prSet/>
      <dgm:spPr/>
      <dgm:t>
        <a:bodyPr/>
        <a:lstStyle/>
        <a:p>
          <a:endParaRPr lang="en-US"/>
        </a:p>
      </dgm:t>
    </dgm:pt>
    <dgm:pt modelId="{B10A1542-AFD9-484D-893C-DBA648B26B50}">
      <dgm:prSet/>
      <dgm:spPr/>
      <dgm:t>
        <a:bodyPr/>
        <a:lstStyle/>
        <a:p>
          <a:pPr>
            <a:lnSpc>
              <a:spcPct val="100000"/>
            </a:lnSpc>
          </a:pPr>
          <a:r>
            <a:rPr lang="en-US"/>
            <a:t>The report has remained influential in teaching and educational research.</a:t>
          </a:r>
        </a:p>
      </dgm:t>
    </dgm:pt>
    <dgm:pt modelId="{208544EA-4A33-49D7-8779-9B0A19F13E04}" type="parTrans" cxnId="{751FFE37-552A-4EC3-B1A3-1FC1ADCF8941}">
      <dgm:prSet/>
      <dgm:spPr/>
      <dgm:t>
        <a:bodyPr/>
        <a:lstStyle/>
        <a:p>
          <a:endParaRPr lang="en-US"/>
        </a:p>
      </dgm:t>
    </dgm:pt>
    <dgm:pt modelId="{8DC20B36-F0A8-4569-93EE-C62E9F06EF2B}" type="sibTrans" cxnId="{751FFE37-552A-4EC3-B1A3-1FC1ADCF8941}">
      <dgm:prSet/>
      <dgm:spPr/>
      <dgm:t>
        <a:bodyPr/>
        <a:lstStyle/>
        <a:p>
          <a:endParaRPr lang="en-US"/>
        </a:p>
      </dgm:t>
    </dgm:pt>
    <dgm:pt modelId="{7E9885D2-42F0-4AD6-889C-AE9FB26F2C6C}">
      <dgm:prSet/>
      <dgm:spPr/>
      <dgm:t>
        <a:bodyPr/>
        <a:lstStyle/>
        <a:p>
          <a:pPr>
            <a:lnSpc>
              <a:spcPct val="100000"/>
            </a:lnSpc>
          </a:pPr>
          <a:r>
            <a:rPr lang="en-US"/>
            <a:t>These possibilities indicate credibility and sustained scholarship.</a:t>
          </a:r>
        </a:p>
      </dgm:t>
    </dgm:pt>
    <dgm:pt modelId="{563C9728-8BA6-4FD9-95A5-6BA26A6FCF39}" type="parTrans" cxnId="{904A7C0F-7966-485E-8051-F91E533CF478}">
      <dgm:prSet/>
      <dgm:spPr/>
      <dgm:t>
        <a:bodyPr/>
        <a:lstStyle/>
        <a:p>
          <a:endParaRPr lang="en-US"/>
        </a:p>
      </dgm:t>
    </dgm:pt>
    <dgm:pt modelId="{62A3A080-E77F-4261-B59A-723F9BF29444}" type="sibTrans" cxnId="{904A7C0F-7966-485E-8051-F91E533CF478}">
      <dgm:prSet/>
      <dgm:spPr/>
      <dgm:t>
        <a:bodyPr/>
        <a:lstStyle/>
        <a:p>
          <a:endParaRPr lang="en-US"/>
        </a:p>
      </dgm:t>
    </dgm:pt>
    <dgm:pt modelId="{4B36CC5E-434D-4BFD-B12E-12159F564B03}" type="pres">
      <dgm:prSet presAssocID="{A403AB6B-63D6-4127-934A-C04B5C53CEBA}" presName="root" presStyleCnt="0">
        <dgm:presLayoutVars>
          <dgm:dir/>
          <dgm:resizeHandles val="exact"/>
        </dgm:presLayoutVars>
      </dgm:prSet>
      <dgm:spPr/>
    </dgm:pt>
    <dgm:pt modelId="{E7BE6F68-D3C7-4F5F-9EAA-6B961224A9CF}" type="pres">
      <dgm:prSet presAssocID="{1494D3BB-FB58-423B-9E9E-55299C625B1F}" presName="compNode" presStyleCnt="0"/>
      <dgm:spPr/>
    </dgm:pt>
    <dgm:pt modelId="{E196C1D1-468B-423F-B1A2-86470606D571}" type="pres">
      <dgm:prSet presAssocID="{1494D3BB-FB58-423B-9E9E-55299C625B1F}" presName="bgRect" presStyleLbl="bgShp" presStyleIdx="0" presStyleCnt="5"/>
      <dgm:spPr/>
    </dgm:pt>
    <dgm:pt modelId="{310E64F8-48E9-4D87-9F13-CEF2287B0D42}" type="pres">
      <dgm:prSet presAssocID="{1494D3BB-FB58-423B-9E9E-55299C625B1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Questions"/>
        </a:ext>
      </dgm:extLst>
    </dgm:pt>
    <dgm:pt modelId="{7EB11439-69CC-49F9-ABE4-1931765ECD3A}" type="pres">
      <dgm:prSet presAssocID="{1494D3BB-FB58-423B-9E9E-55299C625B1F}" presName="spaceRect" presStyleCnt="0"/>
      <dgm:spPr/>
    </dgm:pt>
    <dgm:pt modelId="{5B3F065A-0A3E-4837-80B5-11428ADF2603}" type="pres">
      <dgm:prSet presAssocID="{1494D3BB-FB58-423B-9E9E-55299C625B1F}" presName="parTx" presStyleLbl="revTx" presStyleIdx="0" presStyleCnt="5">
        <dgm:presLayoutVars>
          <dgm:chMax val="0"/>
          <dgm:chPref val="0"/>
        </dgm:presLayoutVars>
      </dgm:prSet>
      <dgm:spPr/>
    </dgm:pt>
    <dgm:pt modelId="{BFD063E7-A09B-4F77-AB88-1928CF060C8A}" type="pres">
      <dgm:prSet presAssocID="{93329C58-F8BE-4E9A-883B-4A7D8DA197CE}" presName="sibTrans" presStyleCnt="0"/>
      <dgm:spPr/>
    </dgm:pt>
    <dgm:pt modelId="{03AA0AAF-14AB-489C-A71F-FD44B73CABE2}" type="pres">
      <dgm:prSet presAssocID="{5C60D600-5BDC-4722-AEF5-F15714381508}" presName="compNode" presStyleCnt="0"/>
      <dgm:spPr/>
    </dgm:pt>
    <dgm:pt modelId="{21558EF3-B6A0-48C8-97C5-3824D3EF877D}" type="pres">
      <dgm:prSet presAssocID="{5C60D600-5BDC-4722-AEF5-F15714381508}" presName="bgRect" presStyleLbl="bgShp" presStyleIdx="1" presStyleCnt="5"/>
      <dgm:spPr/>
    </dgm:pt>
    <dgm:pt modelId="{D8927C40-2545-4C77-8F62-733E96067520}" type="pres">
      <dgm:prSet presAssocID="{5C60D600-5BDC-4722-AEF5-F1571438150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BB4CC819-5002-4259-A17C-77D715C662E4}" type="pres">
      <dgm:prSet presAssocID="{5C60D600-5BDC-4722-AEF5-F15714381508}" presName="spaceRect" presStyleCnt="0"/>
      <dgm:spPr/>
    </dgm:pt>
    <dgm:pt modelId="{7899ED2D-10E4-409C-BDAB-966C9089EFA4}" type="pres">
      <dgm:prSet presAssocID="{5C60D600-5BDC-4722-AEF5-F15714381508}" presName="parTx" presStyleLbl="revTx" presStyleIdx="1" presStyleCnt="5">
        <dgm:presLayoutVars>
          <dgm:chMax val="0"/>
          <dgm:chPref val="0"/>
        </dgm:presLayoutVars>
      </dgm:prSet>
      <dgm:spPr/>
    </dgm:pt>
    <dgm:pt modelId="{6C7F6870-05DC-419A-A9C6-C7DD9B16A691}" type="pres">
      <dgm:prSet presAssocID="{44F9505D-FDD4-4410-BA9E-91282C6C552D}" presName="sibTrans" presStyleCnt="0"/>
      <dgm:spPr/>
    </dgm:pt>
    <dgm:pt modelId="{4A35333D-F88B-45A9-8CBE-0D74D55D6DA9}" type="pres">
      <dgm:prSet presAssocID="{7766F809-34E2-4A4D-B6F9-13951908A8CB}" presName="compNode" presStyleCnt="0"/>
      <dgm:spPr/>
    </dgm:pt>
    <dgm:pt modelId="{6A698BF2-EF19-4197-989F-C62B3BC8793B}" type="pres">
      <dgm:prSet presAssocID="{7766F809-34E2-4A4D-B6F9-13951908A8CB}" presName="bgRect" presStyleLbl="bgShp" presStyleIdx="2" presStyleCnt="5"/>
      <dgm:spPr/>
    </dgm:pt>
    <dgm:pt modelId="{9346F386-8F30-4A93-A28A-BACADB66BCCF}" type="pres">
      <dgm:prSet presAssocID="{7766F809-34E2-4A4D-B6F9-13951908A8C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ooks"/>
        </a:ext>
      </dgm:extLst>
    </dgm:pt>
    <dgm:pt modelId="{FDC0124C-4C50-4F11-AA4F-698DFCD7BFAA}" type="pres">
      <dgm:prSet presAssocID="{7766F809-34E2-4A4D-B6F9-13951908A8CB}" presName="spaceRect" presStyleCnt="0"/>
      <dgm:spPr/>
    </dgm:pt>
    <dgm:pt modelId="{0043F863-3C2E-4495-BB1C-37BB2ED38C6C}" type="pres">
      <dgm:prSet presAssocID="{7766F809-34E2-4A4D-B6F9-13951908A8CB}" presName="parTx" presStyleLbl="revTx" presStyleIdx="2" presStyleCnt="5">
        <dgm:presLayoutVars>
          <dgm:chMax val="0"/>
          <dgm:chPref val="0"/>
        </dgm:presLayoutVars>
      </dgm:prSet>
      <dgm:spPr/>
    </dgm:pt>
    <dgm:pt modelId="{2BBBC146-A8BE-4AF9-94C0-2747FA2D823F}" type="pres">
      <dgm:prSet presAssocID="{B2955327-0FCE-49BB-A948-82ABDB50044D}" presName="sibTrans" presStyleCnt="0"/>
      <dgm:spPr/>
    </dgm:pt>
    <dgm:pt modelId="{C805D3EE-23B8-47A4-96FF-B121FBDA3904}" type="pres">
      <dgm:prSet presAssocID="{B10A1542-AFD9-484D-893C-DBA648B26B50}" presName="compNode" presStyleCnt="0"/>
      <dgm:spPr/>
    </dgm:pt>
    <dgm:pt modelId="{97AB6E4E-CB79-4629-9109-39D1AC2DBEE6}" type="pres">
      <dgm:prSet presAssocID="{B10A1542-AFD9-484D-893C-DBA648B26B50}" presName="bgRect" presStyleLbl="bgShp" presStyleIdx="3" presStyleCnt="5"/>
      <dgm:spPr/>
    </dgm:pt>
    <dgm:pt modelId="{F1BD984F-8156-48B8-A530-2CFDA3148751}" type="pres">
      <dgm:prSet presAssocID="{B10A1542-AFD9-484D-893C-DBA648B26B5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DA82A41-2D70-40AA-9192-8C006FFC69A7}" type="pres">
      <dgm:prSet presAssocID="{B10A1542-AFD9-484D-893C-DBA648B26B50}" presName="spaceRect" presStyleCnt="0"/>
      <dgm:spPr/>
    </dgm:pt>
    <dgm:pt modelId="{FACC9420-76BE-4154-AF0A-A979068FBB1D}" type="pres">
      <dgm:prSet presAssocID="{B10A1542-AFD9-484D-893C-DBA648B26B50}" presName="parTx" presStyleLbl="revTx" presStyleIdx="3" presStyleCnt="5">
        <dgm:presLayoutVars>
          <dgm:chMax val="0"/>
          <dgm:chPref val="0"/>
        </dgm:presLayoutVars>
      </dgm:prSet>
      <dgm:spPr/>
    </dgm:pt>
    <dgm:pt modelId="{F895B588-7C2B-4EF7-B00D-3F7666A50454}" type="pres">
      <dgm:prSet presAssocID="{8DC20B36-F0A8-4569-93EE-C62E9F06EF2B}" presName="sibTrans" presStyleCnt="0"/>
      <dgm:spPr/>
    </dgm:pt>
    <dgm:pt modelId="{25F3E8E7-35D2-4233-A112-7F4FE0CA063C}" type="pres">
      <dgm:prSet presAssocID="{7E9885D2-42F0-4AD6-889C-AE9FB26F2C6C}" presName="compNode" presStyleCnt="0"/>
      <dgm:spPr/>
    </dgm:pt>
    <dgm:pt modelId="{F73768DD-0897-40B9-8BB7-5972113C669E}" type="pres">
      <dgm:prSet presAssocID="{7E9885D2-42F0-4AD6-889C-AE9FB26F2C6C}" presName="bgRect" presStyleLbl="bgShp" presStyleIdx="4" presStyleCnt="5"/>
      <dgm:spPr/>
    </dgm:pt>
    <dgm:pt modelId="{69A68D0E-DB7A-48FF-96F5-3747FE575234}" type="pres">
      <dgm:prSet presAssocID="{7E9885D2-42F0-4AD6-889C-AE9FB26F2C6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iploma Roll"/>
        </a:ext>
      </dgm:extLst>
    </dgm:pt>
    <dgm:pt modelId="{6FCCD1E0-1548-4052-8A80-121863DC4A22}" type="pres">
      <dgm:prSet presAssocID="{7E9885D2-42F0-4AD6-889C-AE9FB26F2C6C}" presName="spaceRect" presStyleCnt="0"/>
      <dgm:spPr/>
    </dgm:pt>
    <dgm:pt modelId="{F7AC938A-C39D-4259-952F-E682D2A6AE77}" type="pres">
      <dgm:prSet presAssocID="{7E9885D2-42F0-4AD6-889C-AE9FB26F2C6C}" presName="parTx" presStyleLbl="revTx" presStyleIdx="4" presStyleCnt="5">
        <dgm:presLayoutVars>
          <dgm:chMax val="0"/>
          <dgm:chPref val="0"/>
        </dgm:presLayoutVars>
      </dgm:prSet>
      <dgm:spPr/>
    </dgm:pt>
  </dgm:ptLst>
  <dgm:cxnLst>
    <dgm:cxn modelId="{8ADEBD0D-686B-48F9-B4D9-E27D196FF25A}" type="presOf" srcId="{A403AB6B-63D6-4127-934A-C04B5C53CEBA}" destId="{4B36CC5E-434D-4BFD-B12E-12159F564B03}" srcOrd="0" destOrd="0" presId="urn:microsoft.com/office/officeart/2018/2/layout/IconVerticalSolidList"/>
    <dgm:cxn modelId="{904A7C0F-7966-485E-8051-F91E533CF478}" srcId="{A403AB6B-63D6-4127-934A-C04B5C53CEBA}" destId="{7E9885D2-42F0-4AD6-889C-AE9FB26F2C6C}" srcOrd="4" destOrd="0" parTransId="{563C9728-8BA6-4FD9-95A5-6BA26A6FCF39}" sibTransId="{62A3A080-E77F-4261-B59A-723F9BF29444}"/>
    <dgm:cxn modelId="{A9B5362E-6746-457A-8B97-453EEF373EF2}" type="presOf" srcId="{7E9885D2-42F0-4AD6-889C-AE9FB26F2C6C}" destId="{F7AC938A-C39D-4259-952F-E682D2A6AE77}" srcOrd="0" destOrd="0" presId="urn:microsoft.com/office/officeart/2018/2/layout/IconVerticalSolidList"/>
    <dgm:cxn modelId="{751FFE37-552A-4EC3-B1A3-1FC1ADCF8941}" srcId="{A403AB6B-63D6-4127-934A-C04B5C53CEBA}" destId="{B10A1542-AFD9-484D-893C-DBA648B26B50}" srcOrd="3" destOrd="0" parTransId="{208544EA-4A33-49D7-8779-9B0A19F13E04}" sibTransId="{8DC20B36-F0A8-4569-93EE-C62E9F06EF2B}"/>
    <dgm:cxn modelId="{CD2F443E-28CB-4BF4-BA35-0EBF09459740}" srcId="{A403AB6B-63D6-4127-934A-C04B5C53CEBA}" destId="{1494D3BB-FB58-423B-9E9E-55299C625B1F}" srcOrd="0" destOrd="0" parTransId="{7A76D543-02F8-4B90-8DE0-50D1A2607716}" sibTransId="{93329C58-F8BE-4E9A-883B-4A7D8DA197CE}"/>
    <dgm:cxn modelId="{EA4BEF45-7A49-47F7-A67F-E79FDDF8F881}" type="presOf" srcId="{5C60D600-5BDC-4722-AEF5-F15714381508}" destId="{7899ED2D-10E4-409C-BDAB-966C9089EFA4}" srcOrd="0" destOrd="0" presId="urn:microsoft.com/office/officeart/2018/2/layout/IconVerticalSolidList"/>
    <dgm:cxn modelId="{02398B4B-5155-4D3C-AB26-A00EDA7A910F}" srcId="{A403AB6B-63D6-4127-934A-C04B5C53CEBA}" destId="{5C60D600-5BDC-4722-AEF5-F15714381508}" srcOrd="1" destOrd="0" parTransId="{2E50312B-948D-480D-9E6D-1D9D00933808}" sibTransId="{44F9505D-FDD4-4410-BA9E-91282C6C552D}"/>
    <dgm:cxn modelId="{9DF7124D-6AEF-4D57-9768-D8CCAF5FCD14}" type="presOf" srcId="{1494D3BB-FB58-423B-9E9E-55299C625B1F}" destId="{5B3F065A-0A3E-4837-80B5-11428ADF2603}" srcOrd="0" destOrd="0" presId="urn:microsoft.com/office/officeart/2018/2/layout/IconVerticalSolidList"/>
    <dgm:cxn modelId="{649F0D80-ECF5-4CA9-9138-BC4C6AF2615C}" srcId="{A403AB6B-63D6-4127-934A-C04B5C53CEBA}" destId="{7766F809-34E2-4A4D-B6F9-13951908A8CB}" srcOrd="2" destOrd="0" parTransId="{490A4F38-CE9E-417D-98F2-1FFABB747468}" sibTransId="{B2955327-0FCE-49BB-A948-82ABDB50044D}"/>
    <dgm:cxn modelId="{31A431A7-0B86-4BFD-B3B4-C9D00E5E480A}" type="presOf" srcId="{7766F809-34E2-4A4D-B6F9-13951908A8CB}" destId="{0043F863-3C2E-4495-BB1C-37BB2ED38C6C}" srcOrd="0" destOrd="0" presId="urn:microsoft.com/office/officeart/2018/2/layout/IconVerticalSolidList"/>
    <dgm:cxn modelId="{B07540EB-3CD6-4204-AA6E-4DF8E5E6EFD7}" type="presOf" srcId="{B10A1542-AFD9-484D-893C-DBA648B26B50}" destId="{FACC9420-76BE-4154-AF0A-A979068FBB1D}" srcOrd="0" destOrd="0" presId="urn:microsoft.com/office/officeart/2018/2/layout/IconVerticalSolidList"/>
    <dgm:cxn modelId="{BF3FD705-2508-414A-92C6-1F1352EDDEFC}" type="presParOf" srcId="{4B36CC5E-434D-4BFD-B12E-12159F564B03}" destId="{E7BE6F68-D3C7-4F5F-9EAA-6B961224A9CF}" srcOrd="0" destOrd="0" presId="urn:microsoft.com/office/officeart/2018/2/layout/IconVerticalSolidList"/>
    <dgm:cxn modelId="{9BEB5F2B-F924-42FC-8BC7-3CF8122C0B3D}" type="presParOf" srcId="{E7BE6F68-D3C7-4F5F-9EAA-6B961224A9CF}" destId="{E196C1D1-468B-423F-B1A2-86470606D571}" srcOrd="0" destOrd="0" presId="urn:microsoft.com/office/officeart/2018/2/layout/IconVerticalSolidList"/>
    <dgm:cxn modelId="{24F500C4-A7FD-41B9-9E80-D80B7DB11A6B}" type="presParOf" srcId="{E7BE6F68-D3C7-4F5F-9EAA-6B961224A9CF}" destId="{310E64F8-48E9-4D87-9F13-CEF2287B0D42}" srcOrd="1" destOrd="0" presId="urn:microsoft.com/office/officeart/2018/2/layout/IconVerticalSolidList"/>
    <dgm:cxn modelId="{CC57A3C4-D9ED-4546-8019-FA6C84D3E840}" type="presParOf" srcId="{E7BE6F68-D3C7-4F5F-9EAA-6B961224A9CF}" destId="{7EB11439-69CC-49F9-ABE4-1931765ECD3A}" srcOrd="2" destOrd="0" presId="urn:microsoft.com/office/officeart/2018/2/layout/IconVerticalSolidList"/>
    <dgm:cxn modelId="{5E863E91-2977-49E2-8030-39F46D273D47}" type="presParOf" srcId="{E7BE6F68-D3C7-4F5F-9EAA-6B961224A9CF}" destId="{5B3F065A-0A3E-4837-80B5-11428ADF2603}" srcOrd="3" destOrd="0" presId="urn:microsoft.com/office/officeart/2018/2/layout/IconVerticalSolidList"/>
    <dgm:cxn modelId="{5EC92010-8146-40A5-AD31-EF33E8CCAE57}" type="presParOf" srcId="{4B36CC5E-434D-4BFD-B12E-12159F564B03}" destId="{BFD063E7-A09B-4F77-AB88-1928CF060C8A}" srcOrd="1" destOrd="0" presId="urn:microsoft.com/office/officeart/2018/2/layout/IconVerticalSolidList"/>
    <dgm:cxn modelId="{F49684D4-AC40-4FB8-9066-23A33E5AB710}" type="presParOf" srcId="{4B36CC5E-434D-4BFD-B12E-12159F564B03}" destId="{03AA0AAF-14AB-489C-A71F-FD44B73CABE2}" srcOrd="2" destOrd="0" presId="urn:microsoft.com/office/officeart/2018/2/layout/IconVerticalSolidList"/>
    <dgm:cxn modelId="{673F0A3C-49B4-4F2F-8B12-F8DBC1844CD7}" type="presParOf" srcId="{03AA0AAF-14AB-489C-A71F-FD44B73CABE2}" destId="{21558EF3-B6A0-48C8-97C5-3824D3EF877D}" srcOrd="0" destOrd="0" presId="urn:microsoft.com/office/officeart/2018/2/layout/IconVerticalSolidList"/>
    <dgm:cxn modelId="{91886D48-3E9A-47F5-BD5B-CB2712789141}" type="presParOf" srcId="{03AA0AAF-14AB-489C-A71F-FD44B73CABE2}" destId="{D8927C40-2545-4C77-8F62-733E96067520}" srcOrd="1" destOrd="0" presId="urn:microsoft.com/office/officeart/2018/2/layout/IconVerticalSolidList"/>
    <dgm:cxn modelId="{8862D0E5-982E-416E-A693-4CBCC8F20308}" type="presParOf" srcId="{03AA0AAF-14AB-489C-A71F-FD44B73CABE2}" destId="{BB4CC819-5002-4259-A17C-77D715C662E4}" srcOrd="2" destOrd="0" presId="urn:microsoft.com/office/officeart/2018/2/layout/IconVerticalSolidList"/>
    <dgm:cxn modelId="{9A2FDCA7-0B9F-400A-B693-D6E59D189DC0}" type="presParOf" srcId="{03AA0AAF-14AB-489C-A71F-FD44B73CABE2}" destId="{7899ED2D-10E4-409C-BDAB-966C9089EFA4}" srcOrd="3" destOrd="0" presId="urn:microsoft.com/office/officeart/2018/2/layout/IconVerticalSolidList"/>
    <dgm:cxn modelId="{D189E124-E030-4866-A4E7-DC5D06D0C3AE}" type="presParOf" srcId="{4B36CC5E-434D-4BFD-B12E-12159F564B03}" destId="{6C7F6870-05DC-419A-A9C6-C7DD9B16A691}" srcOrd="3" destOrd="0" presId="urn:microsoft.com/office/officeart/2018/2/layout/IconVerticalSolidList"/>
    <dgm:cxn modelId="{29336FE5-78C1-432C-BB4B-B1074EB8A5CB}" type="presParOf" srcId="{4B36CC5E-434D-4BFD-B12E-12159F564B03}" destId="{4A35333D-F88B-45A9-8CBE-0D74D55D6DA9}" srcOrd="4" destOrd="0" presId="urn:microsoft.com/office/officeart/2018/2/layout/IconVerticalSolidList"/>
    <dgm:cxn modelId="{9794633F-5689-43BB-8070-64C462C4317C}" type="presParOf" srcId="{4A35333D-F88B-45A9-8CBE-0D74D55D6DA9}" destId="{6A698BF2-EF19-4197-989F-C62B3BC8793B}" srcOrd="0" destOrd="0" presId="urn:microsoft.com/office/officeart/2018/2/layout/IconVerticalSolidList"/>
    <dgm:cxn modelId="{3D5BEAE1-A4A2-4C07-98C1-A5BA317514F5}" type="presParOf" srcId="{4A35333D-F88B-45A9-8CBE-0D74D55D6DA9}" destId="{9346F386-8F30-4A93-A28A-BACADB66BCCF}" srcOrd="1" destOrd="0" presId="urn:microsoft.com/office/officeart/2018/2/layout/IconVerticalSolidList"/>
    <dgm:cxn modelId="{E4B685F9-3977-4D8F-A502-81E06E2148B7}" type="presParOf" srcId="{4A35333D-F88B-45A9-8CBE-0D74D55D6DA9}" destId="{FDC0124C-4C50-4F11-AA4F-698DFCD7BFAA}" srcOrd="2" destOrd="0" presId="urn:microsoft.com/office/officeart/2018/2/layout/IconVerticalSolidList"/>
    <dgm:cxn modelId="{1D395E1D-2E71-4342-9B67-2148D07BF22E}" type="presParOf" srcId="{4A35333D-F88B-45A9-8CBE-0D74D55D6DA9}" destId="{0043F863-3C2E-4495-BB1C-37BB2ED38C6C}" srcOrd="3" destOrd="0" presId="urn:microsoft.com/office/officeart/2018/2/layout/IconVerticalSolidList"/>
    <dgm:cxn modelId="{45A14476-3ADC-4D3D-8776-10D291EB57F2}" type="presParOf" srcId="{4B36CC5E-434D-4BFD-B12E-12159F564B03}" destId="{2BBBC146-A8BE-4AF9-94C0-2747FA2D823F}" srcOrd="5" destOrd="0" presId="urn:microsoft.com/office/officeart/2018/2/layout/IconVerticalSolidList"/>
    <dgm:cxn modelId="{DBB815D9-528A-4913-BFA8-A7A54AA3F369}" type="presParOf" srcId="{4B36CC5E-434D-4BFD-B12E-12159F564B03}" destId="{C805D3EE-23B8-47A4-96FF-B121FBDA3904}" srcOrd="6" destOrd="0" presId="urn:microsoft.com/office/officeart/2018/2/layout/IconVerticalSolidList"/>
    <dgm:cxn modelId="{8A67D248-F035-4ED5-A1BB-AA8D084FB437}" type="presParOf" srcId="{C805D3EE-23B8-47A4-96FF-B121FBDA3904}" destId="{97AB6E4E-CB79-4629-9109-39D1AC2DBEE6}" srcOrd="0" destOrd="0" presId="urn:microsoft.com/office/officeart/2018/2/layout/IconVerticalSolidList"/>
    <dgm:cxn modelId="{1E39AD6A-A123-4A0B-9189-2CAFB50BA345}" type="presParOf" srcId="{C805D3EE-23B8-47A4-96FF-B121FBDA3904}" destId="{F1BD984F-8156-48B8-A530-2CFDA3148751}" srcOrd="1" destOrd="0" presId="urn:microsoft.com/office/officeart/2018/2/layout/IconVerticalSolidList"/>
    <dgm:cxn modelId="{77315E2B-66B2-428C-B777-C4C7B6F527A3}" type="presParOf" srcId="{C805D3EE-23B8-47A4-96FF-B121FBDA3904}" destId="{8DA82A41-2D70-40AA-9192-8C006FFC69A7}" srcOrd="2" destOrd="0" presId="urn:microsoft.com/office/officeart/2018/2/layout/IconVerticalSolidList"/>
    <dgm:cxn modelId="{4F6D69A1-BAE9-436D-B09D-33BC4C21DB10}" type="presParOf" srcId="{C805D3EE-23B8-47A4-96FF-B121FBDA3904}" destId="{FACC9420-76BE-4154-AF0A-A979068FBB1D}" srcOrd="3" destOrd="0" presId="urn:microsoft.com/office/officeart/2018/2/layout/IconVerticalSolidList"/>
    <dgm:cxn modelId="{8A65C49F-52FF-40B6-870E-84E7F77DEC0B}" type="presParOf" srcId="{4B36CC5E-434D-4BFD-B12E-12159F564B03}" destId="{F895B588-7C2B-4EF7-B00D-3F7666A50454}" srcOrd="7" destOrd="0" presId="urn:microsoft.com/office/officeart/2018/2/layout/IconVerticalSolidList"/>
    <dgm:cxn modelId="{423A98E9-7A27-4A18-B565-7E3F67CA3DCD}" type="presParOf" srcId="{4B36CC5E-434D-4BFD-B12E-12159F564B03}" destId="{25F3E8E7-35D2-4233-A112-7F4FE0CA063C}" srcOrd="8" destOrd="0" presId="urn:microsoft.com/office/officeart/2018/2/layout/IconVerticalSolidList"/>
    <dgm:cxn modelId="{B4593CC7-9DEA-43AB-9026-587A8529B493}" type="presParOf" srcId="{25F3E8E7-35D2-4233-A112-7F4FE0CA063C}" destId="{F73768DD-0897-40B9-8BB7-5972113C669E}" srcOrd="0" destOrd="0" presId="urn:microsoft.com/office/officeart/2018/2/layout/IconVerticalSolidList"/>
    <dgm:cxn modelId="{5B243DD0-49A2-4BBF-A30F-8B89D7FAA872}" type="presParOf" srcId="{25F3E8E7-35D2-4233-A112-7F4FE0CA063C}" destId="{69A68D0E-DB7A-48FF-96F5-3747FE575234}" srcOrd="1" destOrd="0" presId="urn:microsoft.com/office/officeart/2018/2/layout/IconVerticalSolidList"/>
    <dgm:cxn modelId="{5F5F485A-7A8C-48E6-9831-25E7368048D9}" type="presParOf" srcId="{25F3E8E7-35D2-4233-A112-7F4FE0CA063C}" destId="{6FCCD1E0-1548-4052-8A80-121863DC4A22}" srcOrd="2" destOrd="0" presId="urn:microsoft.com/office/officeart/2018/2/layout/IconVerticalSolidList"/>
    <dgm:cxn modelId="{86ADE81C-77F3-4B30-A85D-7CE7EFA8A06F}" type="presParOf" srcId="{25F3E8E7-35D2-4233-A112-7F4FE0CA063C}" destId="{F7AC938A-C39D-4259-952F-E682D2A6AE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A8E2F0-1474-4322-B3E7-D68AC7B3D4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0644CD4-AD05-4F7B-A310-EF2C6F54D9DB}">
      <dgm:prSet/>
      <dgm:spPr/>
      <dgm:t>
        <a:bodyPr/>
        <a:lstStyle/>
        <a:p>
          <a:r>
            <a:rPr lang="en-US"/>
            <a:t>Locating a single credible source required comparison of many publications and using searching techniques.</a:t>
          </a:r>
        </a:p>
      </dgm:t>
    </dgm:pt>
    <dgm:pt modelId="{67693A7F-BF28-422A-8AA3-C6584D4186AB}" type="parTrans" cxnId="{EFF6F1D2-B6FE-4013-9E24-EA603CF997DE}">
      <dgm:prSet/>
      <dgm:spPr/>
      <dgm:t>
        <a:bodyPr/>
        <a:lstStyle/>
        <a:p>
          <a:endParaRPr lang="en-US"/>
        </a:p>
      </dgm:t>
    </dgm:pt>
    <dgm:pt modelId="{D0E1C272-15ED-445B-AFC1-DB7EDB5C03B3}" type="sibTrans" cxnId="{EFF6F1D2-B6FE-4013-9E24-EA603CF997DE}">
      <dgm:prSet/>
      <dgm:spPr/>
      <dgm:t>
        <a:bodyPr/>
        <a:lstStyle/>
        <a:p>
          <a:endParaRPr lang="en-US"/>
        </a:p>
      </dgm:t>
    </dgm:pt>
    <dgm:pt modelId="{D1B762D3-5E71-4605-821B-4A7EA7E78326}">
      <dgm:prSet/>
      <dgm:spPr/>
      <dgm:t>
        <a:bodyPr/>
        <a:lstStyle/>
        <a:p>
          <a:r>
            <a:rPr lang="en-US"/>
            <a:t>Determining credibility requires careful consideration of supporting evidence, the author and the quality of the publication.</a:t>
          </a:r>
        </a:p>
      </dgm:t>
    </dgm:pt>
    <dgm:pt modelId="{B544A143-F4E9-485A-BF55-BBC9A8E6BDAC}" type="parTrans" cxnId="{492C92A2-3D48-4561-87BC-9F3D66D09313}">
      <dgm:prSet/>
      <dgm:spPr/>
      <dgm:t>
        <a:bodyPr/>
        <a:lstStyle/>
        <a:p>
          <a:endParaRPr lang="en-US"/>
        </a:p>
      </dgm:t>
    </dgm:pt>
    <dgm:pt modelId="{500EC961-2140-4EAF-B13E-A1E515BE99DA}" type="sibTrans" cxnId="{492C92A2-3D48-4561-87BC-9F3D66D09313}">
      <dgm:prSet/>
      <dgm:spPr/>
      <dgm:t>
        <a:bodyPr/>
        <a:lstStyle/>
        <a:p>
          <a:endParaRPr lang="en-US"/>
        </a:p>
      </dgm:t>
    </dgm:pt>
    <dgm:pt modelId="{59BA7BC3-E0C8-4FD3-A4E3-EC88A0648B13}">
      <dgm:prSet/>
      <dgm:spPr/>
      <dgm:t>
        <a:bodyPr/>
        <a:lstStyle/>
        <a:p>
          <a:r>
            <a:rPr lang="en-US"/>
            <a:t>This task helped select reliable academic research when needed for other projects.</a:t>
          </a:r>
        </a:p>
      </dgm:t>
    </dgm:pt>
    <dgm:pt modelId="{244DEA2F-CF48-4ADE-8266-84DB59087B64}" type="parTrans" cxnId="{7B5F98C8-7E94-4C45-A2D9-0030AC8A3F3B}">
      <dgm:prSet/>
      <dgm:spPr/>
      <dgm:t>
        <a:bodyPr/>
        <a:lstStyle/>
        <a:p>
          <a:endParaRPr lang="en-US"/>
        </a:p>
      </dgm:t>
    </dgm:pt>
    <dgm:pt modelId="{753DC491-1D38-493B-93FB-A023453FE947}" type="sibTrans" cxnId="{7B5F98C8-7E94-4C45-A2D9-0030AC8A3F3B}">
      <dgm:prSet/>
      <dgm:spPr/>
      <dgm:t>
        <a:bodyPr/>
        <a:lstStyle/>
        <a:p>
          <a:endParaRPr lang="en-US"/>
        </a:p>
      </dgm:t>
    </dgm:pt>
    <dgm:pt modelId="{99EF439A-75B4-498C-9247-5759C5D0E0F6}">
      <dgm:prSet/>
      <dgm:spPr/>
      <dgm:t>
        <a:bodyPr/>
        <a:lstStyle/>
        <a:p>
          <a:r>
            <a:rPr lang="en-US"/>
            <a:t>Evaluating research strengthens confidence in the evidence chosen when writing university coursework.</a:t>
          </a:r>
        </a:p>
      </dgm:t>
    </dgm:pt>
    <dgm:pt modelId="{247A6AD4-A6EC-42CD-AC95-3F153C8D7460}" type="parTrans" cxnId="{12479CF7-A514-4B62-BE3F-EBA730A35318}">
      <dgm:prSet/>
      <dgm:spPr/>
      <dgm:t>
        <a:bodyPr/>
        <a:lstStyle/>
        <a:p>
          <a:endParaRPr lang="en-US"/>
        </a:p>
      </dgm:t>
    </dgm:pt>
    <dgm:pt modelId="{E741CA0E-32D4-4947-A83F-FEB0C29B20E6}" type="sibTrans" cxnId="{12479CF7-A514-4B62-BE3F-EBA730A35318}">
      <dgm:prSet/>
      <dgm:spPr/>
      <dgm:t>
        <a:bodyPr/>
        <a:lstStyle/>
        <a:p>
          <a:endParaRPr lang="en-US"/>
        </a:p>
      </dgm:t>
    </dgm:pt>
    <dgm:pt modelId="{A839C06D-1C5A-4C9D-A907-B551F9F77536}">
      <dgm:prSet/>
      <dgm:spPr/>
      <dgm:t>
        <a:bodyPr/>
        <a:lstStyle/>
        <a:p>
          <a:r>
            <a:rPr lang="en-US"/>
            <a:t>These skills will aid independent learning and future academic study.</a:t>
          </a:r>
        </a:p>
      </dgm:t>
    </dgm:pt>
    <dgm:pt modelId="{8D61EA52-EA4E-407F-9337-2F08FA06EBCF}" type="parTrans" cxnId="{FD5F1A0B-AB81-4A21-9ADA-E641B7D7543C}">
      <dgm:prSet/>
      <dgm:spPr/>
      <dgm:t>
        <a:bodyPr/>
        <a:lstStyle/>
        <a:p>
          <a:endParaRPr lang="en-US"/>
        </a:p>
      </dgm:t>
    </dgm:pt>
    <dgm:pt modelId="{45290196-9B5D-4D24-997E-6DBA63FC03FF}" type="sibTrans" cxnId="{FD5F1A0B-AB81-4A21-9ADA-E641B7D7543C}">
      <dgm:prSet/>
      <dgm:spPr/>
      <dgm:t>
        <a:bodyPr/>
        <a:lstStyle/>
        <a:p>
          <a:endParaRPr lang="en-US"/>
        </a:p>
      </dgm:t>
    </dgm:pt>
    <dgm:pt modelId="{0BABB5ED-6C99-4CD1-9FB4-47DF8EC224B4}" type="pres">
      <dgm:prSet presAssocID="{A5A8E2F0-1474-4322-B3E7-D68AC7B3D443}" presName="linear" presStyleCnt="0">
        <dgm:presLayoutVars>
          <dgm:animLvl val="lvl"/>
          <dgm:resizeHandles val="exact"/>
        </dgm:presLayoutVars>
      </dgm:prSet>
      <dgm:spPr/>
    </dgm:pt>
    <dgm:pt modelId="{7097CB2A-C946-46B3-A6F3-3F54309C7878}" type="pres">
      <dgm:prSet presAssocID="{B0644CD4-AD05-4F7B-A310-EF2C6F54D9DB}" presName="parentText" presStyleLbl="node1" presStyleIdx="0" presStyleCnt="5">
        <dgm:presLayoutVars>
          <dgm:chMax val="0"/>
          <dgm:bulletEnabled val="1"/>
        </dgm:presLayoutVars>
      </dgm:prSet>
      <dgm:spPr/>
    </dgm:pt>
    <dgm:pt modelId="{630CE60E-F6AC-42CE-AEAC-CF37847222B8}" type="pres">
      <dgm:prSet presAssocID="{D0E1C272-15ED-445B-AFC1-DB7EDB5C03B3}" presName="spacer" presStyleCnt="0"/>
      <dgm:spPr/>
    </dgm:pt>
    <dgm:pt modelId="{C253FAF5-AF9C-42DE-BFC1-8475B89DBB81}" type="pres">
      <dgm:prSet presAssocID="{D1B762D3-5E71-4605-821B-4A7EA7E78326}" presName="parentText" presStyleLbl="node1" presStyleIdx="1" presStyleCnt="5">
        <dgm:presLayoutVars>
          <dgm:chMax val="0"/>
          <dgm:bulletEnabled val="1"/>
        </dgm:presLayoutVars>
      </dgm:prSet>
      <dgm:spPr/>
    </dgm:pt>
    <dgm:pt modelId="{0837C3D1-763F-4994-BAF6-0C9591C320FA}" type="pres">
      <dgm:prSet presAssocID="{500EC961-2140-4EAF-B13E-A1E515BE99DA}" presName="spacer" presStyleCnt="0"/>
      <dgm:spPr/>
    </dgm:pt>
    <dgm:pt modelId="{195E5755-C8D6-4CC7-AE60-422DD6A10DE8}" type="pres">
      <dgm:prSet presAssocID="{59BA7BC3-E0C8-4FD3-A4E3-EC88A0648B13}" presName="parentText" presStyleLbl="node1" presStyleIdx="2" presStyleCnt="5">
        <dgm:presLayoutVars>
          <dgm:chMax val="0"/>
          <dgm:bulletEnabled val="1"/>
        </dgm:presLayoutVars>
      </dgm:prSet>
      <dgm:spPr/>
    </dgm:pt>
    <dgm:pt modelId="{23C26569-35BE-4FC6-BDA9-B7DED188A2D7}" type="pres">
      <dgm:prSet presAssocID="{753DC491-1D38-493B-93FB-A023453FE947}" presName="spacer" presStyleCnt="0"/>
      <dgm:spPr/>
    </dgm:pt>
    <dgm:pt modelId="{D1BEA7FC-218C-4DC6-89BA-ADEF7024C5FD}" type="pres">
      <dgm:prSet presAssocID="{99EF439A-75B4-498C-9247-5759C5D0E0F6}" presName="parentText" presStyleLbl="node1" presStyleIdx="3" presStyleCnt="5">
        <dgm:presLayoutVars>
          <dgm:chMax val="0"/>
          <dgm:bulletEnabled val="1"/>
        </dgm:presLayoutVars>
      </dgm:prSet>
      <dgm:spPr/>
    </dgm:pt>
    <dgm:pt modelId="{A4950718-83D1-4A51-8FCA-AA9318B63129}" type="pres">
      <dgm:prSet presAssocID="{E741CA0E-32D4-4947-A83F-FEB0C29B20E6}" presName="spacer" presStyleCnt="0"/>
      <dgm:spPr/>
    </dgm:pt>
    <dgm:pt modelId="{071DFAC8-B28A-4667-92C9-AAD6A2B0FFDC}" type="pres">
      <dgm:prSet presAssocID="{A839C06D-1C5A-4C9D-A907-B551F9F77536}" presName="parentText" presStyleLbl="node1" presStyleIdx="4" presStyleCnt="5">
        <dgm:presLayoutVars>
          <dgm:chMax val="0"/>
          <dgm:bulletEnabled val="1"/>
        </dgm:presLayoutVars>
      </dgm:prSet>
      <dgm:spPr/>
    </dgm:pt>
  </dgm:ptLst>
  <dgm:cxnLst>
    <dgm:cxn modelId="{FD5F1A0B-AB81-4A21-9ADA-E641B7D7543C}" srcId="{A5A8E2F0-1474-4322-B3E7-D68AC7B3D443}" destId="{A839C06D-1C5A-4C9D-A907-B551F9F77536}" srcOrd="4" destOrd="0" parTransId="{8D61EA52-EA4E-407F-9337-2F08FA06EBCF}" sibTransId="{45290196-9B5D-4D24-997E-6DBA63FC03FF}"/>
    <dgm:cxn modelId="{A23DB924-7A30-44C4-B350-1AD401F26983}" type="presOf" srcId="{59BA7BC3-E0C8-4FD3-A4E3-EC88A0648B13}" destId="{195E5755-C8D6-4CC7-AE60-422DD6A10DE8}" srcOrd="0" destOrd="0" presId="urn:microsoft.com/office/officeart/2005/8/layout/vList2"/>
    <dgm:cxn modelId="{87662057-D0F2-4FAB-A186-53AE83657CAC}" type="presOf" srcId="{B0644CD4-AD05-4F7B-A310-EF2C6F54D9DB}" destId="{7097CB2A-C946-46B3-A6F3-3F54309C7878}" srcOrd="0" destOrd="0" presId="urn:microsoft.com/office/officeart/2005/8/layout/vList2"/>
    <dgm:cxn modelId="{97C02357-1488-4B83-AE3C-5F15C3DBF005}" type="presOf" srcId="{A839C06D-1C5A-4C9D-A907-B551F9F77536}" destId="{071DFAC8-B28A-4667-92C9-AAD6A2B0FFDC}" srcOrd="0" destOrd="0" presId="urn:microsoft.com/office/officeart/2005/8/layout/vList2"/>
    <dgm:cxn modelId="{2400DB84-3CB4-446F-AF36-F6F1FBE28B31}" type="presOf" srcId="{99EF439A-75B4-498C-9247-5759C5D0E0F6}" destId="{D1BEA7FC-218C-4DC6-89BA-ADEF7024C5FD}" srcOrd="0" destOrd="0" presId="urn:microsoft.com/office/officeart/2005/8/layout/vList2"/>
    <dgm:cxn modelId="{D6B08294-9B79-42BA-B0FA-FAB7C08DD378}" type="presOf" srcId="{A5A8E2F0-1474-4322-B3E7-D68AC7B3D443}" destId="{0BABB5ED-6C99-4CD1-9FB4-47DF8EC224B4}" srcOrd="0" destOrd="0" presId="urn:microsoft.com/office/officeart/2005/8/layout/vList2"/>
    <dgm:cxn modelId="{492C92A2-3D48-4561-87BC-9F3D66D09313}" srcId="{A5A8E2F0-1474-4322-B3E7-D68AC7B3D443}" destId="{D1B762D3-5E71-4605-821B-4A7EA7E78326}" srcOrd="1" destOrd="0" parTransId="{B544A143-F4E9-485A-BF55-BBC9A8E6BDAC}" sibTransId="{500EC961-2140-4EAF-B13E-A1E515BE99DA}"/>
    <dgm:cxn modelId="{D9F4FFA7-7FFC-480E-A868-165A49F7924A}" type="presOf" srcId="{D1B762D3-5E71-4605-821B-4A7EA7E78326}" destId="{C253FAF5-AF9C-42DE-BFC1-8475B89DBB81}" srcOrd="0" destOrd="0" presId="urn:microsoft.com/office/officeart/2005/8/layout/vList2"/>
    <dgm:cxn modelId="{7B5F98C8-7E94-4C45-A2D9-0030AC8A3F3B}" srcId="{A5A8E2F0-1474-4322-B3E7-D68AC7B3D443}" destId="{59BA7BC3-E0C8-4FD3-A4E3-EC88A0648B13}" srcOrd="2" destOrd="0" parTransId="{244DEA2F-CF48-4ADE-8266-84DB59087B64}" sibTransId="{753DC491-1D38-493B-93FB-A023453FE947}"/>
    <dgm:cxn modelId="{EFF6F1D2-B6FE-4013-9E24-EA603CF997DE}" srcId="{A5A8E2F0-1474-4322-B3E7-D68AC7B3D443}" destId="{B0644CD4-AD05-4F7B-A310-EF2C6F54D9DB}" srcOrd="0" destOrd="0" parTransId="{67693A7F-BF28-422A-8AA3-C6584D4186AB}" sibTransId="{D0E1C272-15ED-445B-AFC1-DB7EDB5C03B3}"/>
    <dgm:cxn modelId="{12479CF7-A514-4B62-BE3F-EBA730A35318}" srcId="{A5A8E2F0-1474-4322-B3E7-D68AC7B3D443}" destId="{99EF439A-75B4-498C-9247-5759C5D0E0F6}" srcOrd="3" destOrd="0" parTransId="{247A6AD4-A6EC-42CD-AC95-3F153C8D7460}" sibTransId="{E741CA0E-32D4-4947-A83F-FEB0C29B20E6}"/>
    <dgm:cxn modelId="{79C0BC0D-6017-4F34-AABE-69CF5D0EDEAB}" type="presParOf" srcId="{0BABB5ED-6C99-4CD1-9FB4-47DF8EC224B4}" destId="{7097CB2A-C946-46B3-A6F3-3F54309C7878}" srcOrd="0" destOrd="0" presId="urn:microsoft.com/office/officeart/2005/8/layout/vList2"/>
    <dgm:cxn modelId="{838B2E81-E700-4891-AED3-99877586BDBA}" type="presParOf" srcId="{0BABB5ED-6C99-4CD1-9FB4-47DF8EC224B4}" destId="{630CE60E-F6AC-42CE-AEAC-CF37847222B8}" srcOrd="1" destOrd="0" presId="urn:microsoft.com/office/officeart/2005/8/layout/vList2"/>
    <dgm:cxn modelId="{A00184FB-5DC7-4DCE-8E13-446F1466463B}" type="presParOf" srcId="{0BABB5ED-6C99-4CD1-9FB4-47DF8EC224B4}" destId="{C253FAF5-AF9C-42DE-BFC1-8475B89DBB81}" srcOrd="2" destOrd="0" presId="urn:microsoft.com/office/officeart/2005/8/layout/vList2"/>
    <dgm:cxn modelId="{B5DE3C23-1152-4B6B-B515-6BEEA08E3AA6}" type="presParOf" srcId="{0BABB5ED-6C99-4CD1-9FB4-47DF8EC224B4}" destId="{0837C3D1-763F-4994-BAF6-0C9591C320FA}" srcOrd="3" destOrd="0" presId="urn:microsoft.com/office/officeart/2005/8/layout/vList2"/>
    <dgm:cxn modelId="{0867250A-DE48-44A7-A6A7-03F6BF9E137B}" type="presParOf" srcId="{0BABB5ED-6C99-4CD1-9FB4-47DF8EC224B4}" destId="{195E5755-C8D6-4CC7-AE60-422DD6A10DE8}" srcOrd="4" destOrd="0" presId="urn:microsoft.com/office/officeart/2005/8/layout/vList2"/>
    <dgm:cxn modelId="{3BAC6CD6-A65A-4266-8ACA-C5C4D0833172}" type="presParOf" srcId="{0BABB5ED-6C99-4CD1-9FB4-47DF8EC224B4}" destId="{23C26569-35BE-4FC6-BDA9-B7DED188A2D7}" srcOrd="5" destOrd="0" presId="urn:microsoft.com/office/officeart/2005/8/layout/vList2"/>
    <dgm:cxn modelId="{C0E4DC91-CC88-4F7B-8C6A-D2DB1243418C}" type="presParOf" srcId="{0BABB5ED-6C99-4CD1-9FB4-47DF8EC224B4}" destId="{D1BEA7FC-218C-4DC6-89BA-ADEF7024C5FD}" srcOrd="6" destOrd="0" presId="urn:microsoft.com/office/officeart/2005/8/layout/vList2"/>
    <dgm:cxn modelId="{BC1E51C0-9CB7-4F77-A523-3F2D845014E6}" type="presParOf" srcId="{0BABB5ED-6C99-4CD1-9FB4-47DF8EC224B4}" destId="{A4950718-83D1-4A51-8FCA-AA9318B63129}" srcOrd="7" destOrd="0" presId="urn:microsoft.com/office/officeart/2005/8/layout/vList2"/>
    <dgm:cxn modelId="{3F7A2713-6065-4747-BDEC-2BAFE6160339}" type="presParOf" srcId="{0BABB5ED-6C99-4CD1-9FB4-47DF8EC224B4}" destId="{071DFAC8-B28A-4667-92C9-AAD6A2B0FFD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FCC46-EF2A-46E8-9F75-7C1132724F0C}">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AF44E-10BA-469C-9097-0D791C4E678E}">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E789D-D7F7-4F1B-B1F8-2A3281B9DC08}">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Through learning and studying academically, critical thinking assists people in making informed decisions.</a:t>
          </a:r>
        </a:p>
      </dsp:txBody>
      <dsp:txXfrm>
        <a:off x="837512" y="3404"/>
        <a:ext cx="9678087" cy="725119"/>
      </dsp:txXfrm>
    </dsp:sp>
    <dsp:sp modelId="{4CBD15FF-C3A9-4908-9DE2-9594F8E68176}">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78FE9-7A56-423F-81E5-5B028AEB0432}">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73A1E0-87B4-4D3E-B407-2D377455083A}">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Analyzing information should become a habit. Ideas should not be accepted blindly.</a:t>
          </a:r>
        </a:p>
      </dsp:txBody>
      <dsp:txXfrm>
        <a:off x="837512" y="909803"/>
        <a:ext cx="9678087" cy="725119"/>
      </dsp:txXfrm>
    </dsp:sp>
    <dsp:sp modelId="{DFFFB97B-7D21-42BE-B1CF-2EE3D3AC9B55}">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E347A-5347-4416-98BF-DBEB317D463C}">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ACA6F8-A49E-413E-8D15-0B403BAD7050}">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This presentation analyzes one of the many available academic sources that talk about critical thinking in relation to higher education.</a:t>
          </a:r>
        </a:p>
      </dsp:txBody>
      <dsp:txXfrm>
        <a:off x="837512" y="1816202"/>
        <a:ext cx="9678087" cy="725119"/>
      </dsp:txXfrm>
    </dsp:sp>
    <dsp:sp modelId="{5C78C61B-B6CE-452A-BAE7-6196410D5330}">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BEC72-B6AF-4394-8B57-9D10BC487429}">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7EA192-6AFC-42D2-915F-2352286DEA81}">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There are many ways to assess the source, and in this presentation, I will use the critical thinking framework to assess the source.</a:t>
          </a:r>
        </a:p>
      </dsp:txBody>
      <dsp:txXfrm>
        <a:off x="837512" y="2722601"/>
        <a:ext cx="9678087" cy="725119"/>
      </dsp:txXfrm>
    </dsp:sp>
    <dsp:sp modelId="{FA81376C-849E-4760-ABB3-ED55FEC04503}">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5C134-EE84-400D-B67B-1AB65AB9B9DC}">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C93092-45FE-491D-91DE-57674884CE84}">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I will examine the source's credibility, relevance, reliability, and evaluate its academic merit.</a:t>
          </a:r>
        </a:p>
      </dsp:txBody>
      <dsp:txXfrm>
        <a:off x="837512" y="3629000"/>
        <a:ext cx="9678087" cy="725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F468F-C3BD-433D-A55E-3F308F508C2F}">
      <dsp:nvSpPr>
        <dsp:cNvPr id="0" name=""/>
        <dsp:cNvSpPr/>
      </dsp:nvSpPr>
      <dsp:spPr>
        <a:xfrm>
          <a:off x="262890" y="1414"/>
          <a:ext cx="3121818" cy="187309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Today's available sources explain critical thinking and its significance. </a:t>
          </a:r>
        </a:p>
      </dsp:txBody>
      <dsp:txXfrm>
        <a:off x="262890" y="1414"/>
        <a:ext cx="3121818" cy="1873091"/>
      </dsp:txXfrm>
    </dsp:sp>
    <dsp:sp modelId="{1DA74D1D-7B80-4191-AE02-C270594D37D5}">
      <dsp:nvSpPr>
        <dsp:cNvPr id="0" name=""/>
        <dsp:cNvSpPr/>
      </dsp:nvSpPr>
      <dsp:spPr>
        <a:xfrm>
          <a:off x="3696890" y="1414"/>
          <a:ext cx="3121818" cy="187309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Facione is the author, and it is published for the purpose of Educational Assessment and Classroom Instruction. </a:t>
          </a:r>
        </a:p>
      </dsp:txBody>
      <dsp:txXfrm>
        <a:off x="3696890" y="1414"/>
        <a:ext cx="3121818" cy="1873091"/>
      </dsp:txXfrm>
    </dsp:sp>
    <dsp:sp modelId="{0C9A2EB4-FC8F-464D-B29A-B002E7B3AA07}">
      <dsp:nvSpPr>
        <dsp:cNvPr id="0" name=""/>
        <dsp:cNvSpPr/>
      </dsp:nvSpPr>
      <dsp:spPr>
        <a:xfrm>
          <a:off x="7130891" y="1414"/>
          <a:ext cx="3121818" cy="187309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It is still published in 1990, and it is still one of the most important research sources regarding higher education. </a:t>
          </a:r>
        </a:p>
      </dsp:txBody>
      <dsp:txXfrm>
        <a:off x="7130891" y="1414"/>
        <a:ext cx="3121818" cy="1873091"/>
      </dsp:txXfrm>
    </dsp:sp>
    <dsp:sp modelId="{8FA0456D-29C2-4EF5-B350-C8973BFC251E}">
      <dsp:nvSpPr>
        <dsp:cNvPr id="0" name=""/>
        <dsp:cNvSpPr/>
      </dsp:nvSpPr>
      <dsp:spPr>
        <a:xfrm>
          <a:off x="1979890" y="2186687"/>
          <a:ext cx="3121818" cy="187309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It shows the professionalism and the agreement of the core skills and critical thinking dispositions. </a:t>
          </a:r>
        </a:p>
      </dsp:txBody>
      <dsp:txXfrm>
        <a:off x="1979890" y="2186687"/>
        <a:ext cx="3121818" cy="1873091"/>
      </dsp:txXfrm>
    </dsp:sp>
    <dsp:sp modelId="{9527261B-6A6B-4269-8E15-8C147F09C079}">
      <dsp:nvSpPr>
        <dsp:cNvPr id="0" name=""/>
        <dsp:cNvSpPr/>
      </dsp:nvSpPr>
      <dsp:spPr>
        <a:xfrm>
          <a:off x="5413890" y="2186687"/>
          <a:ext cx="3121818" cy="187309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This source is the basis for the following academic evaluation.</a:t>
          </a:r>
        </a:p>
      </dsp:txBody>
      <dsp:txXfrm>
        <a:off x="5413890" y="2186687"/>
        <a:ext cx="3121818" cy="18730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40D5-D4F2-40A1-B2EE-A05881386A38}">
      <dsp:nvSpPr>
        <dsp:cNvPr id="0" name=""/>
        <dsp:cNvSpPr/>
      </dsp:nvSpPr>
      <dsp:spPr>
        <a:xfrm>
          <a:off x="0" y="764784"/>
          <a:ext cx="10515600" cy="5159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Found source using Google Scholar.</a:t>
          </a:r>
        </a:p>
      </dsp:txBody>
      <dsp:txXfrm>
        <a:off x="25188" y="789972"/>
        <a:ext cx="10465224" cy="465594"/>
      </dsp:txXfrm>
    </dsp:sp>
    <dsp:sp modelId="{43C89F6C-EF81-41B6-A089-E481E9B5B9B1}">
      <dsp:nvSpPr>
        <dsp:cNvPr id="0" name=""/>
        <dsp:cNvSpPr/>
      </dsp:nvSpPr>
      <dsp:spPr>
        <a:xfrm>
          <a:off x="0" y="1341234"/>
          <a:ext cx="10515600" cy="515970"/>
        </a:xfrm>
        <a:prstGeom prst="roundRect">
          <a:avLst/>
        </a:prstGeom>
        <a:gradFill rotWithShape="0">
          <a:gsLst>
            <a:gs pos="0">
              <a:schemeClr val="accent5">
                <a:hueOff val="-209966"/>
                <a:satOff val="11412"/>
                <a:lumOff val="-2108"/>
                <a:alphaOff val="0"/>
                <a:satMod val="103000"/>
                <a:lumMod val="102000"/>
                <a:tint val="94000"/>
              </a:schemeClr>
            </a:gs>
            <a:gs pos="50000">
              <a:schemeClr val="accent5">
                <a:hueOff val="-209966"/>
                <a:satOff val="11412"/>
                <a:lumOff val="-2108"/>
                <a:alphaOff val="0"/>
                <a:satMod val="110000"/>
                <a:lumMod val="100000"/>
                <a:shade val="100000"/>
              </a:schemeClr>
            </a:gs>
            <a:gs pos="100000">
              <a:schemeClr val="accent5">
                <a:hueOff val="-209966"/>
                <a:satOff val="11412"/>
                <a:lumOff val="-21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Search accuracy was enhanced and constrained with efficient relevant keywords.</a:t>
          </a:r>
        </a:p>
      </dsp:txBody>
      <dsp:txXfrm>
        <a:off x="25188" y="1366422"/>
        <a:ext cx="10465224" cy="465594"/>
      </dsp:txXfrm>
    </dsp:sp>
    <dsp:sp modelId="{A745F996-FDEC-4AEE-AAF1-D80ADE57817C}">
      <dsp:nvSpPr>
        <dsp:cNvPr id="0" name=""/>
        <dsp:cNvSpPr/>
      </dsp:nvSpPr>
      <dsp:spPr>
        <a:xfrm>
          <a:off x="0" y="1917684"/>
          <a:ext cx="10515600" cy="515970"/>
        </a:xfrm>
        <a:prstGeom prst="roundRect">
          <a:avLst/>
        </a:prstGeom>
        <a:gradFill rotWithShape="0">
          <a:gsLst>
            <a:gs pos="0">
              <a:schemeClr val="accent5">
                <a:hueOff val="-419932"/>
                <a:satOff val="22824"/>
                <a:lumOff val="-4216"/>
                <a:alphaOff val="0"/>
                <a:satMod val="103000"/>
                <a:lumMod val="102000"/>
                <a:tint val="94000"/>
              </a:schemeClr>
            </a:gs>
            <a:gs pos="50000">
              <a:schemeClr val="accent5">
                <a:hueOff val="-419932"/>
                <a:satOff val="22824"/>
                <a:lumOff val="-4216"/>
                <a:alphaOff val="0"/>
                <a:satMod val="110000"/>
                <a:lumMod val="100000"/>
                <a:shade val="100000"/>
              </a:schemeClr>
            </a:gs>
            <a:gs pos="100000">
              <a:schemeClr val="accent5">
                <a:hueOff val="-419932"/>
                <a:satOff val="22824"/>
                <a:lumOff val="-42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Articles were evaluated to choose the best publication.</a:t>
          </a:r>
        </a:p>
      </dsp:txBody>
      <dsp:txXfrm>
        <a:off x="25188" y="1942872"/>
        <a:ext cx="10465224" cy="465594"/>
      </dsp:txXfrm>
    </dsp:sp>
    <dsp:sp modelId="{BEB4050C-0F52-42B0-B366-9B8EF45A9D6B}">
      <dsp:nvSpPr>
        <dsp:cNvPr id="0" name=""/>
        <dsp:cNvSpPr/>
      </dsp:nvSpPr>
      <dsp:spPr>
        <a:xfrm>
          <a:off x="0" y="2494133"/>
          <a:ext cx="10515600" cy="515970"/>
        </a:xfrm>
        <a:prstGeom prst="roundRect">
          <a:avLst/>
        </a:prstGeom>
        <a:gradFill rotWithShape="0">
          <a:gsLst>
            <a:gs pos="0">
              <a:schemeClr val="accent5">
                <a:hueOff val="-629899"/>
                <a:satOff val="34235"/>
                <a:lumOff val="-6324"/>
                <a:alphaOff val="0"/>
                <a:satMod val="103000"/>
                <a:lumMod val="102000"/>
                <a:tint val="94000"/>
              </a:schemeClr>
            </a:gs>
            <a:gs pos="50000">
              <a:schemeClr val="accent5">
                <a:hueOff val="-629899"/>
                <a:satOff val="34235"/>
                <a:lumOff val="-6324"/>
                <a:alphaOff val="0"/>
                <a:satMod val="110000"/>
                <a:lumMod val="100000"/>
                <a:shade val="100000"/>
              </a:schemeClr>
            </a:gs>
            <a:gs pos="100000">
              <a:schemeClr val="accent5">
                <a:hueOff val="-629899"/>
                <a:satOff val="34235"/>
                <a:lumOff val="-63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Report was the best match for the presentation topic and the objectives of the learning.</a:t>
          </a:r>
        </a:p>
      </dsp:txBody>
      <dsp:txXfrm>
        <a:off x="25188" y="2519321"/>
        <a:ext cx="10465224" cy="465594"/>
      </dsp:txXfrm>
    </dsp:sp>
    <dsp:sp modelId="{63A3DC36-8726-471B-89E6-4C00D7C5F962}">
      <dsp:nvSpPr>
        <dsp:cNvPr id="0" name=""/>
        <dsp:cNvSpPr/>
      </dsp:nvSpPr>
      <dsp:spPr>
        <a:xfrm>
          <a:off x="0" y="3070584"/>
          <a:ext cx="10515600" cy="515970"/>
        </a:xfrm>
        <a:prstGeom prst="roundRect">
          <a:avLst/>
        </a:prstGeom>
        <a:gradFill rotWithShape="0">
          <a:gsLst>
            <a:gs pos="0">
              <a:schemeClr val="accent5">
                <a:hueOff val="-839865"/>
                <a:satOff val="45647"/>
                <a:lumOff val="-8432"/>
                <a:alphaOff val="0"/>
                <a:satMod val="103000"/>
                <a:lumMod val="102000"/>
                <a:tint val="94000"/>
              </a:schemeClr>
            </a:gs>
            <a:gs pos="50000">
              <a:schemeClr val="accent5">
                <a:hueOff val="-839865"/>
                <a:satOff val="45647"/>
                <a:lumOff val="-8432"/>
                <a:alphaOff val="0"/>
                <a:satMod val="110000"/>
                <a:lumMod val="100000"/>
                <a:shade val="100000"/>
              </a:schemeClr>
            </a:gs>
            <a:gs pos="100000">
              <a:schemeClr val="accent5">
                <a:hueOff val="-839865"/>
                <a:satOff val="45647"/>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Academic reputation of the source supported the choice.</a:t>
          </a:r>
        </a:p>
      </dsp:txBody>
      <dsp:txXfrm>
        <a:off x="25188" y="3095772"/>
        <a:ext cx="10465224" cy="4655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648B9-C077-436A-BA4B-592175DAD2D0}">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82A1F324-382B-4581-8177-07CDA563FB93}">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t>This report focuses on independent thinking skills and the ability to make rational academic choices</a:t>
          </a:r>
        </a:p>
      </dsp:txBody>
      <dsp:txXfrm>
        <a:off x="8061" y="5979"/>
        <a:ext cx="3034531" cy="1820718"/>
      </dsp:txXfrm>
    </dsp:sp>
    <dsp:sp modelId="{F86B42B3-1293-40A3-AD40-129F27A452AD}">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54397"/>
              <a:satOff val="-314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0561645D-77F7-4F81-AA72-4B6070CDB5C1}">
      <dsp:nvSpPr>
        <dsp:cNvPr id="0" name=""/>
        <dsp:cNvSpPr/>
      </dsp:nvSpPr>
      <dsp:spPr>
        <a:xfrm>
          <a:off x="3740534" y="5979"/>
          <a:ext cx="3034531" cy="1820718"/>
        </a:xfrm>
        <a:prstGeom prst="rect">
          <a:avLst/>
        </a:prstGeom>
        <a:solidFill>
          <a:schemeClr val="accent2">
            <a:hueOff val="-40798"/>
            <a:satOff val="-2358"/>
            <a:lumOff val="32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t>It is relevant to this presentation topic. </a:t>
          </a:r>
        </a:p>
      </dsp:txBody>
      <dsp:txXfrm>
        <a:off x="3740534" y="5979"/>
        <a:ext cx="3034531" cy="1820718"/>
      </dsp:txXfrm>
    </dsp:sp>
    <dsp:sp modelId="{B751E412-25C1-4073-AE5F-8427E73359AB}">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108793"/>
              <a:satOff val="-6288"/>
              <a:lumOff val="862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4F14EAF8-9FCF-420B-B784-8F16F14FDC9B}">
      <dsp:nvSpPr>
        <dsp:cNvPr id="0" name=""/>
        <dsp:cNvSpPr/>
      </dsp:nvSpPr>
      <dsp:spPr>
        <a:xfrm>
          <a:off x="7473007" y="5979"/>
          <a:ext cx="3034531" cy="1820718"/>
        </a:xfrm>
        <a:prstGeom prst="rect">
          <a:avLst/>
        </a:prstGeom>
        <a:solidFill>
          <a:schemeClr val="accent2">
            <a:hueOff val="-81595"/>
            <a:satOff val="-4716"/>
            <a:lumOff val="6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t>This authoritative report is frequently cited. </a:t>
          </a:r>
        </a:p>
      </dsp:txBody>
      <dsp:txXfrm>
        <a:off x="7473007" y="5979"/>
        <a:ext cx="3034531" cy="1820718"/>
      </dsp:txXfrm>
    </dsp:sp>
    <dsp:sp modelId="{DFA78E00-173E-4757-A719-8B5498D70989}">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163190"/>
              <a:satOff val="-9432"/>
              <a:lumOff val="12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257E21F7-E397-4177-9CA5-41149913F07B}">
      <dsp:nvSpPr>
        <dsp:cNvPr id="0" name=""/>
        <dsp:cNvSpPr/>
      </dsp:nvSpPr>
      <dsp:spPr>
        <a:xfrm>
          <a:off x="8061" y="2524640"/>
          <a:ext cx="3034531" cy="1820718"/>
        </a:xfrm>
        <a:prstGeom prst="rect">
          <a:avLst/>
        </a:prstGeom>
        <a:solidFill>
          <a:schemeClr val="accent2">
            <a:hueOff val="-122393"/>
            <a:satOff val="-7074"/>
            <a:lumOff val="9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t>Even more than twenty-five years later this report is still making valuable contributions to academic scholarship. </a:t>
          </a:r>
        </a:p>
      </dsp:txBody>
      <dsp:txXfrm>
        <a:off x="8061" y="2524640"/>
        <a:ext cx="3034531" cy="1820718"/>
      </dsp:txXfrm>
    </dsp:sp>
    <dsp:sp modelId="{A9076E7C-DB63-4CDD-B071-D1397BE131EB}">
      <dsp:nvSpPr>
        <dsp:cNvPr id="0" name=""/>
        <dsp:cNvSpPr/>
      </dsp:nvSpPr>
      <dsp:spPr>
        <a:xfrm>
          <a:off x="3740534" y="2524640"/>
          <a:ext cx="3034531" cy="1820718"/>
        </a:xfrm>
        <a:prstGeom prst="rect">
          <a:avLst/>
        </a:prstGeom>
        <a:solidFill>
          <a:schemeClr val="accent2">
            <a:hueOff val="-163190"/>
            <a:satOff val="-9432"/>
            <a:lumOff val="129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t>This source is also relevant to the academic purpose of this presentation.</a:t>
          </a:r>
        </a:p>
      </dsp:txBody>
      <dsp:txXfrm>
        <a:off x="3740534" y="2524640"/>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6C1D1-468B-423F-B1A2-86470606D571}">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E64F8-48E9-4D87-9F13-CEF2287B0D42}">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F065A-0A3E-4837-80B5-11428ADF2603}">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Peter Facione is a highly regarded educational research critical thinker.</a:t>
          </a:r>
        </a:p>
      </dsp:txBody>
      <dsp:txXfrm>
        <a:off x="836323" y="3399"/>
        <a:ext cx="9679276" cy="724089"/>
      </dsp:txXfrm>
    </dsp:sp>
    <dsp:sp modelId="{21558EF3-B6A0-48C8-97C5-3824D3EF877D}">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927C40-2545-4C77-8F62-733E96067520}">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99ED2D-10E4-409C-BDAB-966C9089EFA4}">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The report cites expert consensus achieved with the Delphi Method.</a:t>
          </a:r>
        </a:p>
      </dsp:txBody>
      <dsp:txXfrm>
        <a:off x="836323" y="908511"/>
        <a:ext cx="9679276" cy="724089"/>
      </dsp:txXfrm>
    </dsp:sp>
    <dsp:sp modelId="{6A698BF2-EF19-4197-989F-C62B3BC8793B}">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6F386-8F30-4A93-A28A-BACADB66BCCF}">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43F863-3C2E-4495-BB1C-37BB2ED38C6C}">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The report was published by a leading academic publisher.</a:t>
          </a:r>
        </a:p>
      </dsp:txBody>
      <dsp:txXfrm>
        <a:off x="836323" y="1813624"/>
        <a:ext cx="9679276" cy="724089"/>
      </dsp:txXfrm>
    </dsp:sp>
    <dsp:sp modelId="{97AB6E4E-CB79-4629-9109-39D1AC2DBEE6}">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D984F-8156-48B8-A530-2CFDA3148751}">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C9420-76BE-4154-AF0A-A979068FBB1D}">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The report has remained influential in teaching and educational research.</a:t>
          </a:r>
        </a:p>
      </dsp:txBody>
      <dsp:txXfrm>
        <a:off x="836323" y="2718736"/>
        <a:ext cx="9679276" cy="724089"/>
      </dsp:txXfrm>
    </dsp:sp>
    <dsp:sp modelId="{F73768DD-0897-40B9-8BB7-5972113C669E}">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68D0E-DB7A-48FF-96F5-3747FE575234}">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AC938A-C39D-4259-952F-E682D2A6AE77}">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US" sz="1900" kern="1200"/>
            <a:t>These possibilities indicate credibility and sustained scholarship.</a:t>
          </a:r>
        </a:p>
      </dsp:txBody>
      <dsp:txXfrm>
        <a:off x="836323" y="3623848"/>
        <a:ext cx="9679276" cy="724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7CB2A-C946-46B3-A6F3-3F54309C7878}">
      <dsp:nvSpPr>
        <dsp:cNvPr id="0" name=""/>
        <dsp:cNvSpPr/>
      </dsp:nvSpPr>
      <dsp:spPr>
        <a:xfrm>
          <a:off x="0" y="714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Locating a single credible source required comparison of many publications and using searching techniques.</a:t>
          </a:r>
        </a:p>
      </dsp:txBody>
      <dsp:txXfrm>
        <a:off x="38838" y="110307"/>
        <a:ext cx="10437924" cy="717924"/>
      </dsp:txXfrm>
    </dsp:sp>
    <dsp:sp modelId="{C253FAF5-AF9C-42DE-BFC1-8475B89DBB81}">
      <dsp:nvSpPr>
        <dsp:cNvPr id="0" name=""/>
        <dsp:cNvSpPr/>
      </dsp:nvSpPr>
      <dsp:spPr>
        <a:xfrm>
          <a:off x="0" y="9246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Determining credibility requires careful consideration of supporting evidence, the author and the quality of the publication.</a:t>
          </a:r>
        </a:p>
      </dsp:txBody>
      <dsp:txXfrm>
        <a:off x="38838" y="963507"/>
        <a:ext cx="10437924" cy="717924"/>
      </dsp:txXfrm>
    </dsp:sp>
    <dsp:sp modelId="{195E5755-C8D6-4CC7-AE60-422DD6A10DE8}">
      <dsp:nvSpPr>
        <dsp:cNvPr id="0" name=""/>
        <dsp:cNvSpPr/>
      </dsp:nvSpPr>
      <dsp:spPr>
        <a:xfrm>
          <a:off x="0" y="17778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This task helped select reliable academic research when needed for other projects.</a:t>
          </a:r>
        </a:p>
      </dsp:txBody>
      <dsp:txXfrm>
        <a:off x="38838" y="1816707"/>
        <a:ext cx="10437924" cy="717924"/>
      </dsp:txXfrm>
    </dsp:sp>
    <dsp:sp modelId="{D1BEA7FC-218C-4DC6-89BA-ADEF7024C5FD}">
      <dsp:nvSpPr>
        <dsp:cNvPr id="0" name=""/>
        <dsp:cNvSpPr/>
      </dsp:nvSpPr>
      <dsp:spPr>
        <a:xfrm>
          <a:off x="0" y="26310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Evaluating research strengthens confidence in the evidence chosen when writing university coursework.</a:t>
          </a:r>
        </a:p>
      </dsp:txBody>
      <dsp:txXfrm>
        <a:off x="38838" y="2669907"/>
        <a:ext cx="10437924" cy="717924"/>
      </dsp:txXfrm>
    </dsp:sp>
    <dsp:sp modelId="{071DFAC8-B28A-4667-92C9-AAD6A2B0FFDC}">
      <dsp:nvSpPr>
        <dsp:cNvPr id="0" name=""/>
        <dsp:cNvSpPr/>
      </dsp:nvSpPr>
      <dsp:spPr>
        <a:xfrm>
          <a:off x="0" y="34842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These skills will aid independent learning and future academic study.</a:t>
          </a:r>
        </a:p>
      </dsp:txBody>
      <dsp:txXfrm>
        <a:off x="38838" y="3523107"/>
        <a:ext cx="10437924" cy="7179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79E059-597B-43AA-9D1A-F1B5915E6351}" type="datetimeFigureOut">
              <a:rPr lang="en-GB" smtClean="0"/>
              <a:t>29/07/2026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68267-4087-4282-BD29-7D56C323434C}" type="slidenum">
              <a:rPr lang="en-GB" smtClean="0"/>
              <a:t>‹#›</a:t>
            </a:fld>
            <a:endParaRPr lang="en-GB"/>
          </a:p>
        </p:txBody>
      </p:sp>
    </p:spTree>
    <p:extLst>
      <p:ext uri="{BB962C8B-B14F-4D97-AF65-F5344CB8AC3E}">
        <p14:creationId xmlns:p14="http://schemas.microsoft.com/office/powerpoint/2010/main" val="875419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 thinking is analyzing the info, question the different views and options, and making rational decisions. This is very helpful in analyzing the info. Learning institutions prefer students to think independently of what is presented without detailed analysis. This presentation assesses one of the important citations that talk about critical thinking. The analysis is based on the way the source was found, the relevance it brings to the topic, and the level of trust and credibility it has concerning academic citations.</a:t>
            </a:r>
            <a:endParaRPr lang="en-GB" dirty="0"/>
          </a:p>
        </p:txBody>
      </p:sp>
      <p:sp>
        <p:nvSpPr>
          <p:cNvPr id="4" name="Slide Number Placeholder 3"/>
          <p:cNvSpPr>
            <a:spLocks noGrp="1"/>
          </p:cNvSpPr>
          <p:nvPr>
            <p:ph type="sldNum" sz="quarter" idx="5"/>
          </p:nvPr>
        </p:nvSpPr>
        <p:spPr/>
        <p:txBody>
          <a:bodyPr/>
          <a:lstStyle/>
          <a:p>
            <a:fld id="{E2168267-4087-4282-BD29-7D56C323434C}" type="slidenum">
              <a:rPr lang="en-GB" smtClean="0"/>
              <a:t>2</a:t>
            </a:fld>
            <a:endParaRPr lang="en-GB"/>
          </a:p>
        </p:txBody>
      </p:sp>
    </p:spTree>
    <p:extLst>
      <p:ext uri="{BB962C8B-B14F-4D97-AF65-F5344CB8AC3E}">
        <p14:creationId xmlns:p14="http://schemas.microsoft.com/office/powerpoint/2010/main" val="778887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Peter </a:t>
            </a:r>
            <a:r>
              <a:rPr lang="en-US" dirty="0" err="1"/>
              <a:t>Facione</a:t>
            </a:r>
            <a:r>
              <a:rPr lang="en-US" dirty="0"/>
              <a:t> source I have chosen for this presentation is Critical Thinking: A Statement of Expert Consensus for Purposes of Educational Assessment and Instruction (1990). This report is very often cited as the beginning of critical thinking literature. This report is the first, and to my knowledge, the only critical thinking literature, to my knowledge, that cites forty-six experts, and describes their consensus as critical thinking, and the method used to elicit that consensus is described as the Delphi Method. This is a very old report and it will be thirty-three years old next year. I still see it being cited for a lot of critical thinking research and critical thinking teaching, especially in higher education. Because of its influence and dominance, I thought it was a good idea to use it as a point of evaluation for my presentation (</a:t>
            </a:r>
            <a:r>
              <a:rPr lang="en-US" dirty="0" err="1"/>
              <a:t>Facione</a:t>
            </a:r>
            <a:r>
              <a:rPr lang="en-US" dirty="0"/>
              <a:t>, 1990; Dwyer, 2017).</a:t>
            </a:r>
            <a:endParaRPr lang="en-GB" dirty="0"/>
          </a:p>
        </p:txBody>
      </p:sp>
      <p:sp>
        <p:nvSpPr>
          <p:cNvPr id="4" name="Slide Number Placeholder 3"/>
          <p:cNvSpPr>
            <a:spLocks noGrp="1"/>
          </p:cNvSpPr>
          <p:nvPr>
            <p:ph type="sldNum" sz="quarter" idx="5"/>
          </p:nvPr>
        </p:nvSpPr>
        <p:spPr/>
        <p:txBody>
          <a:bodyPr/>
          <a:lstStyle/>
          <a:p>
            <a:fld id="{E2168267-4087-4282-BD29-7D56C323434C}" type="slidenum">
              <a:rPr lang="en-GB" smtClean="0"/>
              <a:t>3</a:t>
            </a:fld>
            <a:endParaRPr lang="en-GB"/>
          </a:p>
        </p:txBody>
      </p:sp>
    </p:spTree>
    <p:extLst>
      <p:ext uri="{BB962C8B-B14F-4D97-AF65-F5344CB8AC3E}">
        <p14:creationId xmlns:p14="http://schemas.microsoft.com/office/powerpoint/2010/main" val="3250644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source was found using Google Scholar, which is a reliable search engine for academic literature. I searched with the keywords critical thinking, higher education and academic skills. Although there were many relevant articles, I selected </a:t>
            </a:r>
            <a:r>
              <a:rPr lang="en-US" dirty="0" err="1"/>
              <a:t>Facione's</a:t>
            </a:r>
            <a:r>
              <a:rPr lang="en-US" dirty="0"/>
              <a:t> report for consideration, due to its reputation of being one of the most critical publications of all time for critical thinking. As a general rule, selecting a respected source fosters the quality of an academic work and builds a good basis for further research (</a:t>
            </a:r>
            <a:r>
              <a:rPr lang="en-US" dirty="0" err="1"/>
              <a:t>Facione</a:t>
            </a:r>
            <a:r>
              <a:rPr lang="en-US" dirty="0"/>
              <a:t>, 1990; Fisher, 2011).</a:t>
            </a:r>
            <a:endParaRPr lang="en-GB" dirty="0"/>
          </a:p>
        </p:txBody>
      </p:sp>
      <p:sp>
        <p:nvSpPr>
          <p:cNvPr id="4" name="Slide Number Placeholder 3"/>
          <p:cNvSpPr>
            <a:spLocks noGrp="1"/>
          </p:cNvSpPr>
          <p:nvPr>
            <p:ph type="sldNum" sz="quarter" idx="5"/>
          </p:nvPr>
        </p:nvSpPr>
        <p:spPr/>
        <p:txBody>
          <a:bodyPr/>
          <a:lstStyle/>
          <a:p>
            <a:fld id="{E2168267-4087-4282-BD29-7D56C323434C}" type="slidenum">
              <a:rPr lang="en-GB" smtClean="0"/>
              <a:t>4</a:t>
            </a:fld>
            <a:endParaRPr lang="en-GB"/>
          </a:p>
        </p:txBody>
      </p:sp>
    </p:spTree>
    <p:extLst>
      <p:ext uri="{BB962C8B-B14F-4D97-AF65-F5344CB8AC3E}">
        <p14:creationId xmlns:p14="http://schemas.microsoft.com/office/powerpoint/2010/main" val="3915542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report focuses almost entirely on critical thinking, which is necessary to be successful in higher education. In this report, </a:t>
            </a:r>
            <a:r>
              <a:rPr lang="en-US" dirty="0" err="1"/>
              <a:t>Facione</a:t>
            </a:r>
            <a:r>
              <a:rPr lang="en-US" dirty="0"/>
              <a:t> explains what critical thinking skills and dispositions involve. Although it was published in 1990, it is still valuable because it is a foundational work that continues to be cited in present-day research. In this report, as in the present-day discourse, once a source is foundational and addresses key concepts, it can be influential for many years (Halpern, 2014).</a:t>
            </a:r>
            <a:endParaRPr lang="en-GB" dirty="0"/>
          </a:p>
        </p:txBody>
      </p:sp>
      <p:sp>
        <p:nvSpPr>
          <p:cNvPr id="4" name="Slide Number Placeholder 3"/>
          <p:cNvSpPr>
            <a:spLocks noGrp="1"/>
          </p:cNvSpPr>
          <p:nvPr>
            <p:ph type="sldNum" sz="quarter" idx="5"/>
          </p:nvPr>
        </p:nvSpPr>
        <p:spPr/>
        <p:txBody>
          <a:bodyPr/>
          <a:lstStyle/>
          <a:p>
            <a:fld id="{E2168267-4087-4282-BD29-7D56C323434C}" type="slidenum">
              <a:rPr lang="en-GB" smtClean="0"/>
              <a:t>5</a:t>
            </a:fld>
            <a:endParaRPr lang="en-GB"/>
          </a:p>
        </p:txBody>
      </p:sp>
    </p:spTree>
    <p:extLst>
      <p:ext uri="{BB962C8B-B14F-4D97-AF65-F5344CB8AC3E}">
        <p14:creationId xmlns:p14="http://schemas.microsoft.com/office/powerpoint/2010/main" val="3495145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Peter </a:t>
            </a:r>
            <a:r>
              <a:rPr lang="en-US" dirty="0" err="1"/>
              <a:t>Facione</a:t>
            </a:r>
            <a:r>
              <a:rPr lang="en-US" dirty="0"/>
              <a:t> is a highly regarded educational researcher whose work has contributed enormously to the study of critical thinking. The Delphi Method was used to develop the report, and forty-six experts reached a consensus regarding the meaning of the critical thinking construct. The consensus of experts greatly enhances the reliability and credibility of the report. Furthermore, the report has remained influential in educational research, and its academic reliability has greatly endured (</a:t>
            </a:r>
            <a:r>
              <a:rPr lang="en-US" dirty="0" err="1"/>
              <a:t>Facione</a:t>
            </a:r>
            <a:r>
              <a:rPr lang="en-US" dirty="0"/>
              <a:t>, 1990; Paul and Elder, 2020).</a:t>
            </a:r>
            <a:endParaRPr lang="en-GB" dirty="0"/>
          </a:p>
        </p:txBody>
      </p:sp>
      <p:sp>
        <p:nvSpPr>
          <p:cNvPr id="4" name="Slide Number Placeholder 3"/>
          <p:cNvSpPr>
            <a:spLocks noGrp="1"/>
          </p:cNvSpPr>
          <p:nvPr>
            <p:ph type="sldNum" sz="quarter" idx="5"/>
          </p:nvPr>
        </p:nvSpPr>
        <p:spPr/>
        <p:txBody>
          <a:bodyPr/>
          <a:lstStyle/>
          <a:p>
            <a:fld id="{E2168267-4087-4282-BD29-7D56C323434C}" type="slidenum">
              <a:rPr lang="en-GB" smtClean="0"/>
              <a:t>6</a:t>
            </a:fld>
            <a:endParaRPr lang="en-GB"/>
          </a:p>
        </p:txBody>
      </p:sp>
    </p:spTree>
    <p:extLst>
      <p:ext uri="{BB962C8B-B14F-4D97-AF65-F5344CB8AC3E}">
        <p14:creationId xmlns:p14="http://schemas.microsoft.com/office/powerpoint/2010/main" val="940763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difficult aspect was choosing the most credible source from many articles that discussed critical thinking. I learned that choosing an academic source means more than selecting a publication with the relevant information. You should consider the publication and author’s long-term credibility and impact. This task has improved the confidence I have when picking academic sources, and will help me write better university assignments in the future (Brookfield, 2012; Dwyer, 2017).</a:t>
            </a:r>
            <a:endParaRPr lang="en-GB" dirty="0"/>
          </a:p>
        </p:txBody>
      </p:sp>
      <p:sp>
        <p:nvSpPr>
          <p:cNvPr id="4" name="Slide Number Placeholder 3"/>
          <p:cNvSpPr>
            <a:spLocks noGrp="1"/>
          </p:cNvSpPr>
          <p:nvPr>
            <p:ph type="sldNum" sz="quarter" idx="5"/>
          </p:nvPr>
        </p:nvSpPr>
        <p:spPr/>
        <p:txBody>
          <a:bodyPr/>
          <a:lstStyle/>
          <a:p>
            <a:fld id="{E2168267-4087-4282-BD29-7D56C323434C}" type="slidenum">
              <a:rPr lang="en-GB" smtClean="0"/>
              <a:t>7</a:t>
            </a:fld>
            <a:endParaRPr lang="en-GB"/>
          </a:p>
        </p:txBody>
      </p:sp>
    </p:spTree>
    <p:extLst>
      <p:ext uri="{BB962C8B-B14F-4D97-AF65-F5344CB8AC3E}">
        <p14:creationId xmlns:p14="http://schemas.microsoft.com/office/powerpoint/2010/main" val="3436770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97A77-E512-C11E-79BF-291658ABA8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A96CB6-57EE-4FDB-72C2-6DD2C42E45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228007-32EA-B312-A2B2-CFBA910D8343}"/>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5" name="Footer Placeholder 4">
            <a:extLst>
              <a:ext uri="{FF2B5EF4-FFF2-40B4-BE49-F238E27FC236}">
                <a16:creationId xmlns:a16="http://schemas.microsoft.com/office/drawing/2014/main" id="{2788C8E6-E41A-F8BF-E00D-84BE08B0DA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C5192-BF19-1595-0CBA-FD4AB125D8DC}"/>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1200396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C97E-8491-D5E2-779D-E15546703F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0C3B72-DF2C-8C0A-41F3-016E59A7DE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7A561-55DC-9263-C1AA-3B807C685785}"/>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5" name="Footer Placeholder 4">
            <a:extLst>
              <a:ext uri="{FF2B5EF4-FFF2-40B4-BE49-F238E27FC236}">
                <a16:creationId xmlns:a16="http://schemas.microsoft.com/office/drawing/2014/main" id="{D01EE3DD-656B-9C31-D258-C2E20C2E8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73185-A266-0FCF-5693-BA0AC3E9FC9B}"/>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3417697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89A8E-77FD-B508-59FB-237AAAC04C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2D7762-A1D2-5359-B5C4-D0F9C01231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6990BE-C403-4F39-1942-C75402D3B021}"/>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5" name="Footer Placeholder 4">
            <a:extLst>
              <a:ext uri="{FF2B5EF4-FFF2-40B4-BE49-F238E27FC236}">
                <a16:creationId xmlns:a16="http://schemas.microsoft.com/office/drawing/2014/main" id="{D471DCFC-C8EC-D2A3-41C1-B1D7453A6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E6EF5-352C-164C-7B26-872F143BB49E}"/>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203312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82B63-4080-CB34-2F13-1FBBA3EC07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C44A68-6974-AB54-D7A9-C8105F00B2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BFADFB-4889-91AC-94F4-B8359614F0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771B8C-B34A-87F2-4148-6EABF109CC6F}"/>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6" name="Footer Placeholder 5">
            <a:extLst>
              <a:ext uri="{FF2B5EF4-FFF2-40B4-BE49-F238E27FC236}">
                <a16:creationId xmlns:a16="http://schemas.microsoft.com/office/drawing/2014/main" id="{3AA59A7A-A624-B780-BCD5-B64C49FF9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BC6696-7253-4072-0B33-C6E02255AEFA}"/>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2454136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474F3-428D-13AA-2CAD-C38D891DD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55FF5-9571-7D2E-E36A-FE616AD510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BA96E1-7F56-6433-7C27-72CF9464D8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8758E7-071A-4C81-9D84-9C7F956FA3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3DC948-C0B1-8A05-9F52-03A15CEED1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0AE7ED-69BE-43FC-0EB5-CD166D9B60F0}"/>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8" name="Footer Placeholder 7">
            <a:extLst>
              <a:ext uri="{FF2B5EF4-FFF2-40B4-BE49-F238E27FC236}">
                <a16:creationId xmlns:a16="http://schemas.microsoft.com/office/drawing/2014/main" id="{4E638F6E-EE83-2479-6BDC-4819B43ECD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2334C5-E874-FA6E-837C-F72E19EBBD0B}"/>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2357853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53C9-722E-770A-3075-99C9BB828B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5FCB6C-C7A6-E1B1-124D-2496F25DE067}"/>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4" name="Footer Placeholder 3">
            <a:extLst>
              <a:ext uri="{FF2B5EF4-FFF2-40B4-BE49-F238E27FC236}">
                <a16:creationId xmlns:a16="http://schemas.microsoft.com/office/drawing/2014/main" id="{EFAF4A3D-7BA2-A894-55C1-B263B193C2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516312-8162-97F7-7CF8-7DD5C9DE5F58}"/>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3598041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364C82-7176-1E5E-1738-86290AA062E4}"/>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3" name="Footer Placeholder 2">
            <a:extLst>
              <a:ext uri="{FF2B5EF4-FFF2-40B4-BE49-F238E27FC236}">
                <a16:creationId xmlns:a16="http://schemas.microsoft.com/office/drawing/2014/main" id="{2991AEF0-3086-A28E-F897-2EA89E0DA0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446986-EEEF-D614-7C15-3C1ED3EB83CF}"/>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821500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571BB-8676-FE55-500E-196EB202D3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7E63B3-9F35-B8E0-B8CF-4C6327C449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1FEEF4-618F-6549-82F3-BCDD86870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E31041-10BE-299F-CDA2-6A352FB8F229}"/>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6" name="Footer Placeholder 5">
            <a:extLst>
              <a:ext uri="{FF2B5EF4-FFF2-40B4-BE49-F238E27FC236}">
                <a16:creationId xmlns:a16="http://schemas.microsoft.com/office/drawing/2014/main" id="{4226B2BC-D8EF-E1C7-6F3D-AF7E8EBDF3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BA3447-62DD-AD25-0B38-66F5F8FF2FB2}"/>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2150328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F965B-21A0-3372-B4B2-0D034AF987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D79C5D-E389-E87D-6182-BC7E95CE84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C526F7-E75C-890D-EF92-52B07E7146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88F333-C699-0F27-CB5F-B43216EDDDA7}"/>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6" name="Footer Placeholder 5">
            <a:extLst>
              <a:ext uri="{FF2B5EF4-FFF2-40B4-BE49-F238E27FC236}">
                <a16:creationId xmlns:a16="http://schemas.microsoft.com/office/drawing/2014/main" id="{CBE81B3F-C60D-C424-15E2-EEED9D54D9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B8BEF9-55FD-5541-B04A-B16D6526CBEF}"/>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1463247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75FA-B08A-C51C-1E8E-A83FECFA63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074E05-0299-1257-C445-CA613E76EA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4BDA8-C548-73A4-5922-C38B48B1E224}"/>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5" name="Footer Placeholder 4">
            <a:extLst>
              <a:ext uri="{FF2B5EF4-FFF2-40B4-BE49-F238E27FC236}">
                <a16:creationId xmlns:a16="http://schemas.microsoft.com/office/drawing/2014/main" id="{E6FEC387-6AB6-8283-9C64-A06D96E228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325737-1B91-EBA6-4647-B6689987018F}"/>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853476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36E30D-B7E3-E9DE-C164-38A08929B7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3DB6E1-6073-8060-C878-7CCBDD6C8C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3A886B-4336-D0B2-6DC3-0FDCBC811EF1}"/>
              </a:ext>
            </a:extLst>
          </p:cNvPr>
          <p:cNvSpPr>
            <a:spLocks noGrp="1"/>
          </p:cNvSpPr>
          <p:nvPr>
            <p:ph type="dt" sz="half" idx="10"/>
          </p:nvPr>
        </p:nvSpPr>
        <p:spPr/>
        <p:txBody>
          <a:bodyPr/>
          <a:lstStyle/>
          <a:p>
            <a:fld id="{288971C9-F424-4C0B-96E7-46A931F42BDC}" type="datetimeFigureOut">
              <a:rPr lang="en-GB" smtClean="0"/>
              <a:t>29/07/2026</a:t>
            </a:fld>
            <a:endParaRPr lang="en-GB"/>
          </a:p>
        </p:txBody>
      </p:sp>
      <p:sp>
        <p:nvSpPr>
          <p:cNvPr id="5" name="Footer Placeholder 4">
            <a:extLst>
              <a:ext uri="{FF2B5EF4-FFF2-40B4-BE49-F238E27FC236}">
                <a16:creationId xmlns:a16="http://schemas.microsoft.com/office/drawing/2014/main" id="{88AF8C7F-56CD-4545-E30F-EA43632E7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0A75AC-364D-BBAF-2018-02F0365A918A}"/>
              </a:ext>
            </a:extLst>
          </p:cNvPr>
          <p:cNvSpPr>
            <a:spLocks noGrp="1"/>
          </p:cNvSpPr>
          <p:nvPr>
            <p:ph type="sldNum" sz="quarter" idx="12"/>
          </p:nvPr>
        </p:nvSpPr>
        <p:spPr/>
        <p:txBody>
          <a:bodyPr/>
          <a:lstStyle/>
          <a:p>
            <a:fld id="{05A64ECC-0252-42D5-AB00-5E6F58547751}" type="slidenum">
              <a:rPr lang="en-GB" smtClean="0"/>
              <a:t>‹#›</a:t>
            </a:fld>
            <a:endParaRPr lang="en-GB"/>
          </a:p>
        </p:txBody>
      </p:sp>
    </p:spTree>
    <p:extLst>
      <p:ext uri="{BB962C8B-B14F-4D97-AF65-F5344CB8AC3E}">
        <p14:creationId xmlns:p14="http://schemas.microsoft.com/office/powerpoint/2010/main" val="2756996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D4BB44-A728-D7E9-0B9F-C7387D6499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70EE54-E90A-1AA0-7FD7-A3D72EC44B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0976F2-5129-AEAE-36C4-348A422DEA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8971C9-F424-4C0B-96E7-46A931F42BDC}" type="datetimeFigureOut">
              <a:rPr lang="en-GB" smtClean="0"/>
              <a:t>29/07/2026</a:t>
            </a:fld>
            <a:endParaRPr lang="en-GB"/>
          </a:p>
        </p:txBody>
      </p:sp>
      <p:sp>
        <p:nvSpPr>
          <p:cNvPr id="5" name="Footer Placeholder 4">
            <a:extLst>
              <a:ext uri="{FF2B5EF4-FFF2-40B4-BE49-F238E27FC236}">
                <a16:creationId xmlns:a16="http://schemas.microsoft.com/office/drawing/2014/main" id="{AD2DC99F-59AC-313D-F99C-E09137C571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3DF0AD-546F-CC5F-3D53-361C1F1874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A64ECC-0252-42D5-AB00-5E6F58547751}" type="slidenum">
              <a:rPr lang="en-GB" smtClean="0"/>
              <a:t>‹#›</a:t>
            </a:fld>
            <a:endParaRPr lang="en-GB"/>
          </a:p>
        </p:txBody>
      </p:sp>
    </p:spTree>
    <p:extLst>
      <p:ext uri="{BB962C8B-B14F-4D97-AF65-F5344CB8AC3E}">
        <p14:creationId xmlns:p14="http://schemas.microsoft.com/office/powerpoint/2010/main" val="3335878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plato.stanford.edu/archives/fall2024/entries/critical-thinking/?utm_source=chatgpt.com"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eric.ed.gov/?id=ed315423&amp;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CBA89-BD60-DB4B-96CE-8F84A3D93CA6}"/>
              </a:ext>
            </a:extLst>
          </p:cNvPr>
          <p:cNvSpPr>
            <a:spLocks noGrp="1"/>
          </p:cNvSpPr>
          <p:nvPr>
            <p:ph type="ctrTitle"/>
          </p:nvPr>
        </p:nvSpPr>
        <p:spPr>
          <a:xfrm>
            <a:off x="2197101" y="735283"/>
            <a:ext cx="4978399" cy="3165045"/>
          </a:xfrm>
        </p:spPr>
        <p:txBody>
          <a:bodyPr anchor="b">
            <a:normAutofit/>
          </a:bodyPr>
          <a:lstStyle/>
          <a:p>
            <a:pPr algn="l"/>
            <a:r>
              <a:rPr lang="en-US" sz="3600"/>
              <a:t>Academic </a:t>
            </a:r>
            <a:br>
              <a:rPr lang="en-US" sz="3600"/>
            </a:br>
            <a:r>
              <a:rPr lang="en-US" sz="3600"/>
              <a:t>Skills </a:t>
            </a:r>
            <a:br>
              <a:rPr lang="en-US" sz="3600"/>
            </a:br>
            <a:r>
              <a:rPr lang="en-US" sz="3600"/>
              <a:t>Evaluating an Academic Source</a:t>
            </a:r>
            <a:br>
              <a:rPr lang="en-US" sz="3600"/>
            </a:br>
            <a:r>
              <a:rPr lang="en-US" sz="3600"/>
              <a:t>Critical Thinking in Higher Education</a:t>
            </a:r>
            <a:endParaRPr lang="en-GB" sz="3600"/>
          </a:p>
        </p:txBody>
      </p:sp>
      <p:sp>
        <p:nvSpPr>
          <p:cNvPr id="3" name="Subtitle 2">
            <a:extLst>
              <a:ext uri="{FF2B5EF4-FFF2-40B4-BE49-F238E27FC236}">
                <a16:creationId xmlns:a16="http://schemas.microsoft.com/office/drawing/2014/main" id="{219A1CA1-5CA7-B1EE-09FE-DC5E1695E308}"/>
              </a:ext>
            </a:extLst>
          </p:cNvPr>
          <p:cNvSpPr>
            <a:spLocks noGrp="1"/>
          </p:cNvSpPr>
          <p:nvPr>
            <p:ph type="subTitle" idx="1"/>
          </p:nvPr>
        </p:nvSpPr>
        <p:spPr>
          <a:xfrm>
            <a:off x="2147134" y="4082936"/>
            <a:ext cx="4978399" cy="2058657"/>
          </a:xfrm>
        </p:spPr>
        <p:txBody>
          <a:bodyPr>
            <a:normAutofit/>
          </a:bodyPr>
          <a:lstStyle/>
          <a:p>
            <a:pPr algn="l"/>
            <a:r>
              <a:rPr lang="en-US" dirty="0"/>
              <a:t>Student Name: Grama </a:t>
            </a:r>
            <a:r>
              <a:rPr lang="en-US" dirty="0" err="1"/>
              <a:t>Zorila</a:t>
            </a:r>
            <a:r>
              <a:rPr lang="en-US" dirty="0"/>
              <a:t> </a:t>
            </a:r>
          </a:p>
          <a:p>
            <a:pPr algn="l"/>
            <a:r>
              <a:rPr lang="en-US" dirty="0"/>
              <a:t>Student ID:2545767</a:t>
            </a:r>
            <a:endParaRPr lang="en-GB" dirty="0"/>
          </a:p>
        </p:txBody>
      </p:sp>
      <p:pic>
        <p:nvPicPr>
          <p:cNvPr id="7" name="Graphic 6" descr="Books">
            <a:extLst>
              <a:ext uri="{FF2B5EF4-FFF2-40B4-BE49-F238E27FC236}">
                <a16:creationId xmlns:a16="http://schemas.microsoft.com/office/drawing/2014/main" id="{3AF47901-E323-E122-1219-D3529707658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9" name="Graphic 8" descr="Books">
            <a:extLst>
              <a:ext uri="{FF2B5EF4-FFF2-40B4-BE49-F238E27FC236}">
                <a16:creationId xmlns:a16="http://schemas.microsoft.com/office/drawing/2014/main" id="{37F256BD-6876-41A5-8D6C-62245ED43A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821811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7115B-2251-041A-9645-8A3D3AF6CEF6}"/>
              </a:ext>
            </a:extLst>
          </p:cNvPr>
          <p:cNvSpPr>
            <a:spLocks noGrp="1"/>
          </p:cNvSpPr>
          <p:nvPr>
            <p:ph type="title"/>
          </p:nvPr>
        </p:nvSpPr>
        <p:spPr>
          <a:xfrm>
            <a:off x="841248" y="256032"/>
            <a:ext cx="10506456" cy="1014984"/>
          </a:xfrm>
        </p:spPr>
        <p:txBody>
          <a:bodyPr anchor="b">
            <a:normAutofit/>
          </a:bodyPr>
          <a:lstStyle/>
          <a:p>
            <a:r>
              <a:rPr lang="en-GB" dirty="0"/>
              <a:t>Introduction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AA13A48-F27E-A458-E91D-033B926C8D99}"/>
              </a:ext>
            </a:extLst>
          </p:cNvPr>
          <p:cNvGraphicFramePr>
            <a:graphicFrameLocks noGrp="1"/>
          </p:cNvGraphicFramePr>
          <p:nvPr>
            <p:ph idx="1"/>
            <p:extLst>
              <p:ext uri="{D42A27DB-BD31-4B8C-83A1-F6EECF244321}">
                <p14:modId xmlns:p14="http://schemas.microsoft.com/office/powerpoint/2010/main" val="396695498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7591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FEFEF"/>
            </a:solidFill>
          </a:ln>
          <a:effectLst>
            <a:outerShdw blurRad="889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F9A842-CCEF-6128-13A5-5C6E393F8A90}"/>
              </a:ext>
            </a:extLst>
          </p:cNvPr>
          <p:cNvSpPr>
            <a:spLocks noGrp="1"/>
          </p:cNvSpPr>
          <p:nvPr>
            <p:ph type="title"/>
          </p:nvPr>
        </p:nvSpPr>
        <p:spPr>
          <a:xfrm>
            <a:off x="838200" y="253397"/>
            <a:ext cx="10515600" cy="1273233"/>
          </a:xfrm>
        </p:spPr>
        <p:txBody>
          <a:bodyPr>
            <a:normAutofit/>
          </a:bodyPr>
          <a:lstStyle/>
          <a:p>
            <a:r>
              <a:rPr lang="en-GB" sz="4000"/>
              <a:t>Selected Source</a:t>
            </a:r>
          </a:p>
        </p:txBody>
      </p:sp>
      <p:sp>
        <p:nvSpPr>
          <p:cNvPr id="15" name="Rectangle 1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8E456F1-7131-5098-550B-739BDB56C405}"/>
              </a:ext>
            </a:extLst>
          </p:cNvPr>
          <p:cNvGraphicFramePr>
            <a:graphicFrameLocks noGrp="1"/>
          </p:cNvGraphicFramePr>
          <p:nvPr>
            <p:ph idx="1"/>
            <p:extLst>
              <p:ext uri="{D42A27DB-BD31-4B8C-83A1-F6EECF244321}">
                <p14:modId xmlns:p14="http://schemas.microsoft.com/office/powerpoint/2010/main" val="4001318377"/>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2619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7B91461-3D2E-AA08-F5EC-290FC9AF84DB}"/>
              </a:ext>
            </a:extLst>
          </p:cNvPr>
          <p:cNvPicPr>
            <a:picLocks noChangeAspect="1"/>
          </p:cNvPicPr>
          <p:nvPr/>
        </p:nvPicPr>
        <p:blipFill>
          <a:blip r:embed="rId3">
            <a:duotone>
              <a:prstClr val="black"/>
              <a:schemeClr val="tx2">
                <a:tint val="45000"/>
                <a:satMod val="400000"/>
              </a:schemeClr>
            </a:duotone>
            <a:alphaModFix amt="25000"/>
          </a:blip>
          <a:srcRect b="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75709F5-775A-1D78-AC57-468A3FF018E6}"/>
              </a:ext>
            </a:extLst>
          </p:cNvPr>
          <p:cNvSpPr>
            <a:spLocks noGrp="1"/>
          </p:cNvSpPr>
          <p:nvPr>
            <p:ph type="title"/>
          </p:nvPr>
        </p:nvSpPr>
        <p:spPr>
          <a:xfrm>
            <a:off x="838200" y="365125"/>
            <a:ext cx="10515600" cy="1325563"/>
          </a:xfrm>
        </p:spPr>
        <p:txBody>
          <a:bodyPr>
            <a:normAutofit/>
          </a:bodyPr>
          <a:lstStyle/>
          <a:p>
            <a:r>
              <a:rPr lang="en-GB" dirty="0"/>
              <a:t>Finding the Source</a:t>
            </a:r>
          </a:p>
        </p:txBody>
      </p:sp>
      <p:graphicFrame>
        <p:nvGraphicFramePr>
          <p:cNvPr id="5" name="Content Placeholder 2">
            <a:extLst>
              <a:ext uri="{FF2B5EF4-FFF2-40B4-BE49-F238E27FC236}">
                <a16:creationId xmlns:a16="http://schemas.microsoft.com/office/drawing/2014/main" id="{6A69CB57-9F49-5BE3-8E5E-42D3D0B7B31E}"/>
              </a:ext>
            </a:extLst>
          </p:cNvPr>
          <p:cNvGraphicFramePr>
            <a:graphicFrameLocks noGrp="1"/>
          </p:cNvGraphicFramePr>
          <p:nvPr>
            <p:ph idx="1"/>
            <p:extLst>
              <p:ext uri="{D42A27DB-BD31-4B8C-83A1-F6EECF244321}">
                <p14:modId xmlns:p14="http://schemas.microsoft.com/office/powerpoint/2010/main" val="38542372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996664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869C04-D3E1-400F-310D-1A39DF5031B3}"/>
              </a:ext>
            </a:extLst>
          </p:cNvPr>
          <p:cNvPicPr>
            <a:picLocks noChangeAspect="1"/>
          </p:cNvPicPr>
          <p:nvPr/>
        </p:nvPicPr>
        <p:blipFill>
          <a:blip r:embed="rId3">
            <a:duotone>
              <a:schemeClr val="bg2">
                <a:shade val="45000"/>
                <a:satMod val="135000"/>
              </a:schemeClr>
              <a:prstClr val="white"/>
            </a:duotone>
          </a:blip>
          <a:srcRect t="12420" b="331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801C2-0E2C-9544-FC52-EE6859DD1CDE}"/>
              </a:ext>
            </a:extLst>
          </p:cNvPr>
          <p:cNvSpPr>
            <a:spLocks noGrp="1"/>
          </p:cNvSpPr>
          <p:nvPr>
            <p:ph type="title"/>
          </p:nvPr>
        </p:nvSpPr>
        <p:spPr>
          <a:xfrm>
            <a:off x="838200" y="365125"/>
            <a:ext cx="10515600" cy="1325563"/>
          </a:xfrm>
        </p:spPr>
        <p:txBody>
          <a:bodyPr>
            <a:normAutofit/>
          </a:bodyPr>
          <a:lstStyle/>
          <a:p>
            <a:r>
              <a:rPr lang="en-GB" dirty="0"/>
              <a:t>Evaluating the Source</a:t>
            </a:r>
          </a:p>
        </p:txBody>
      </p:sp>
      <p:graphicFrame>
        <p:nvGraphicFramePr>
          <p:cNvPr id="5" name="Content Placeholder 2">
            <a:extLst>
              <a:ext uri="{FF2B5EF4-FFF2-40B4-BE49-F238E27FC236}">
                <a16:creationId xmlns:a16="http://schemas.microsoft.com/office/drawing/2014/main" id="{7062A4EF-C93F-EC22-5028-57B567268F60}"/>
              </a:ext>
            </a:extLst>
          </p:cNvPr>
          <p:cNvGraphicFramePr>
            <a:graphicFrameLocks noGrp="1"/>
          </p:cNvGraphicFramePr>
          <p:nvPr>
            <p:ph idx="1"/>
            <p:extLst>
              <p:ext uri="{D42A27DB-BD31-4B8C-83A1-F6EECF244321}">
                <p14:modId xmlns:p14="http://schemas.microsoft.com/office/powerpoint/2010/main" val="14095406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7295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BD516-3FC5-5CD2-AD75-280E433B4E60}"/>
              </a:ext>
            </a:extLst>
          </p:cNvPr>
          <p:cNvSpPr>
            <a:spLocks noGrp="1"/>
          </p:cNvSpPr>
          <p:nvPr>
            <p:ph type="title"/>
          </p:nvPr>
        </p:nvSpPr>
        <p:spPr/>
        <p:txBody>
          <a:bodyPr/>
          <a:lstStyle/>
          <a:p>
            <a:r>
              <a:rPr lang="en-GB" dirty="0"/>
              <a:t>Credibility and Reliability</a:t>
            </a:r>
          </a:p>
        </p:txBody>
      </p:sp>
      <p:graphicFrame>
        <p:nvGraphicFramePr>
          <p:cNvPr id="5" name="Content Placeholder 2">
            <a:extLst>
              <a:ext uri="{FF2B5EF4-FFF2-40B4-BE49-F238E27FC236}">
                <a16:creationId xmlns:a16="http://schemas.microsoft.com/office/drawing/2014/main" id="{7634C9CE-66BA-1F9C-D1CD-810A64BED8D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3995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40AD2A-3759-35B7-9D3E-ED08FBEEBA11}"/>
              </a:ext>
            </a:extLst>
          </p:cNvPr>
          <p:cNvSpPr>
            <a:spLocks noGrp="1"/>
          </p:cNvSpPr>
          <p:nvPr>
            <p:ph type="title"/>
          </p:nvPr>
        </p:nvSpPr>
        <p:spPr>
          <a:xfrm>
            <a:off x="838200" y="365125"/>
            <a:ext cx="10515600" cy="1325563"/>
          </a:xfrm>
        </p:spPr>
        <p:txBody>
          <a:bodyPr>
            <a:normAutofit/>
          </a:bodyPr>
          <a:lstStyle/>
          <a:p>
            <a:r>
              <a:rPr lang="en-GB" dirty="0"/>
              <a:t>Reflection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D272E93A-EE91-6932-31D3-E933163F6E5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441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6511ABF-E0CB-012B-E18A-F13F9839A266}"/>
              </a:ext>
            </a:extLst>
          </p:cNvPr>
          <p:cNvSpPr>
            <a:spLocks noGrp="1"/>
          </p:cNvSpPr>
          <p:nvPr>
            <p:ph type="title"/>
          </p:nvPr>
        </p:nvSpPr>
        <p:spPr>
          <a:xfrm>
            <a:off x="389916" y="444464"/>
            <a:ext cx="3420305" cy="1906317"/>
          </a:xfrm>
        </p:spPr>
        <p:txBody>
          <a:bodyPr>
            <a:normAutofit/>
          </a:bodyPr>
          <a:lstStyle/>
          <a:p>
            <a:pPr algn="ctr"/>
            <a:r>
              <a:rPr lang="en-GB" sz="2800"/>
              <a:t>Reference List </a:t>
            </a:r>
            <a:br>
              <a:rPr lang="en-GB" sz="2800"/>
            </a:br>
            <a:endParaRPr lang="en-GB" sz="2800"/>
          </a:p>
        </p:txBody>
      </p:sp>
      <p:pic>
        <p:nvPicPr>
          <p:cNvPr id="5" name="Picture 4">
            <a:extLst>
              <a:ext uri="{FF2B5EF4-FFF2-40B4-BE49-F238E27FC236}">
                <a16:creationId xmlns:a16="http://schemas.microsoft.com/office/drawing/2014/main" id="{9A8C7BFC-3E78-B3BE-A2FF-19609C62CA91}"/>
              </a:ext>
            </a:extLst>
          </p:cNvPr>
          <p:cNvPicPr>
            <a:picLocks noChangeAspect="1"/>
          </p:cNvPicPr>
          <p:nvPr/>
        </p:nvPicPr>
        <p:blipFill>
          <a:blip r:embed="rId2"/>
          <a:srcRect l="39001" r="2147" b="-3"/>
          <a:stretch>
            <a:fillRect/>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2A384D6D-E5E8-3907-DC71-83B9C0980A54}"/>
              </a:ext>
            </a:extLst>
          </p:cNvPr>
          <p:cNvSpPr>
            <a:spLocks noGrp="1"/>
          </p:cNvSpPr>
          <p:nvPr>
            <p:ph idx="1"/>
          </p:nvPr>
        </p:nvSpPr>
        <p:spPr>
          <a:xfrm>
            <a:off x="4946754" y="678955"/>
            <a:ext cx="6621604" cy="5631904"/>
          </a:xfrm>
        </p:spPr>
        <p:txBody>
          <a:bodyPr anchor="ctr">
            <a:normAutofit lnSpcReduction="10000"/>
          </a:bodyPr>
          <a:lstStyle/>
          <a:p>
            <a:pPr>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Brookfield, S.D. (2012) </a:t>
            </a:r>
            <a:r>
              <a:rPr lang="en-GB" sz="1200" i="1" dirty="0">
                <a:effectLst/>
                <a:latin typeface="Arial" panose="020B0604020202020204" pitchFamily="34" charset="0"/>
                <a:ea typeface="Aptos" panose="020B0004020202020204" pitchFamily="34" charset="0"/>
                <a:cs typeface="Arial" panose="020B0604020202020204" pitchFamily="34" charset="0"/>
              </a:rPr>
              <a:t>Teaching for Critical Thinking: Tools and Techniques to Help Students Question Their Assumptions</a:t>
            </a:r>
            <a:r>
              <a:rPr lang="en-GB" sz="1200" dirty="0">
                <a:effectLst/>
                <a:latin typeface="Arial" panose="020B0604020202020204" pitchFamily="34" charset="0"/>
                <a:ea typeface="Aptos" panose="020B0004020202020204" pitchFamily="34" charset="0"/>
                <a:cs typeface="Arial" panose="020B0604020202020204" pitchFamily="34" charset="0"/>
              </a:rPr>
              <a:t>. San Francisco: Jossey-Bass. </a:t>
            </a:r>
          </a:p>
          <a:p>
            <a:pPr marL="342900" lvl="0" indent="-342900">
              <a:spcAft>
                <a:spcPts val="800"/>
              </a:spcAft>
              <a:buNone/>
              <a:tabLst>
                <a:tab pos="457200" algn="l"/>
              </a:tabLst>
            </a:pPr>
            <a:r>
              <a:rPr lang="en-GB" sz="1200" dirty="0">
                <a:effectLst/>
                <a:latin typeface="Arial" panose="020B0604020202020204" pitchFamily="34" charset="0"/>
                <a:ea typeface="Aptos" panose="020B0004020202020204" pitchFamily="34" charset="0"/>
                <a:cs typeface="Arial" panose="020B0604020202020204" pitchFamily="34" charset="0"/>
              </a:rPr>
              <a:t>Dwyer, C.P. (2017) </a:t>
            </a:r>
            <a:r>
              <a:rPr lang="en-GB" sz="1200" i="1" dirty="0">
                <a:effectLst/>
                <a:latin typeface="Arial" panose="020B0604020202020204" pitchFamily="34" charset="0"/>
                <a:ea typeface="Aptos" panose="020B0004020202020204" pitchFamily="34" charset="0"/>
                <a:cs typeface="Arial" panose="020B0604020202020204" pitchFamily="34" charset="0"/>
              </a:rPr>
              <a:t>Critical Thinking: Conceptual Perspectives and Practical Guidelines</a:t>
            </a:r>
            <a:r>
              <a:rPr lang="en-GB" sz="1200" dirty="0">
                <a:effectLst/>
                <a:latin typeface="Arial" panose="020B0604020202020204" pitchFamily="34" charset="0"/>
                <a:ea typeface="Aptos" panose="020B0004020202020204" pitchFamily="34" charset="0"/>
                <a:cs typeface="Arial" panose="020B0604020202020204" pitchFamily="34" charset="0"/>
              </a:rPr>
              <a:t>. Cambridge: Cambridge University Press. </a:t>
            </a:r>
          </a:p>
          <a:p>
            <a:pPr marL="342900" lvl="0" indent="-342900">
              <a:spcAft>
                <a:spcPts val="800"/>
              </a:spcAft>
              <a:buNone/>
              <a:tabLst>
                <a:tab pos="457200" algn="l"/>
              </a:tabLst>
            </a:pPr>
            <a:r>
              <a:rPr lang="en-GB" sz="1200" dirty="0">
                <a:effectLst/>
                <a:latin typeface="Arial" panose="020B0604020202020204" pitchFamily="34" charset="0"/>
                <a:ea typeface="Aptos" panose="020B0004020202020204" pitchFamily="34" charset="0"/>
                <a:cs typeface="Arial" panose="020B0604020202020204" pitchFamily="34" charset="0"/>
              </a:rPr>
              <a:t>Ennis, R.H. (2011) </a:t>
            </a:r>
            <a:r>
              <a:rPr lang="en-GB" sz="1200" i="1" dirty="0">
                <a:effectLst/>
                <a:latin typeface="Arial" panose="020B0604020202020204" pitchFamily="34" charset="0"/>
                <a:ea typeface="Aptos" panose="020B0004020202020204" pitchFamily="34" charset="0"/>
                <a:cs typeface="Arial" panose="020B0604020202020204" pitchFamily="34" charset="0"/>
              </a:rPr>
              <a:t>The Nature of Critical Thinking: An Outline of Critical Thinking Dispositions and Abilities</a:t>
            </a:r>
            <a:r>
              <a:rPr lang="en-GB" sz="1200" dirty="0">
                <a:effectLst/>
                <a:latin typeface="Arial" panose="020B0604020202020204" pitchFamily="34" charset="0"/>
                <a:ea typeface="Aptos" panose="020B0004020202020204" pitchFamily="34" charset="0"/>
                <a:cs typeface="Arial" panose="020B0604020202020204" pitchFamily="34" charset="0"/>
              </a:rPr>
              <a:t>. Available at: </a:t>
            </a:r>
            <a:r>
              <a:rPr lang="en-GB" sz="1200" u="sng" dirty="0">
                <a:effectLst/>
                <a:latin typeface="Arial" panose="020B0604020202020204" pitchFamily="34" charset="0"/>
                <a:ea typeface="Aptos" panose="020B0004020202020204" pitchFamily="34" charset="0"/>
                <a:cs typeface="Arial" panose="020B0604020202020204" pitchFamily="34" charset="0"/>
                <a:hlinkClick r:id="rId3"/>
              </a:rPr>
              <a:t>Critical Thinking Community</a:t>
            </a:r>
            <a:r>
              <a:rPr lang="en-GB" sz="1200" dirty="0">
                <a:effectLst/>
                <a:latin typeface="Arial" panose="020B0604020202020204" pitchFamily="34" charset="0"/>
                <a:ea typeface="Aptos" panose="020B0004020202020204" pitchFamily="34" charset="0"/>
                <a:cs typeface="Arial" panose="020B0604020202020204" pitchFamily="34" charset="0"/>
              </a:rPr>
              <a:t> (Accessed: 29 July 2026). </a:t>
            </a:r>
          </a:p>
          <a:p>
            <a:pPr marL="342900" lvl="0" indent="-342900">
              <a:spcAft>
                <a:spcPts val="800"/>
              </a:spcAft>
              <a:buNone/>
              <a:tabLst>
                <a:tab pos="457200" algn="l"/>
              </a:tabLst>
            </a:pPr>
            <a:r>
              <a:rPr lang="en-GB" sz="1200" dirty="0" err="1">
                <a:effectLst/>
                <a:latin typeface="Arial" panose="020B0604020202020204" pitchFamily="34" charset="0"/>
                <a:ea typeface="Aptos" panose="020B0004020202020204" pitchFamily="34" charset="0"/>
                <a:cs typeface="Arial" panose="020B0604020202020204" pitchFamily="34" charset="0"/>
              </a:rPr>
              <a:t>Facione</a:t>
            </a:r>
            <a:r>
              <a:rPr lang="en-GB" sz="1200" dirty="0">
                <a:effectLst/>
                <a:latin typeface="Arial" panose="020B0604020202020204" pitchFamily="34" charset="0"/>
                <a:ea typeface="Aptos" panose="020B0004020202020204" pitchFamily="34" charset="0"/>
                <a:cs typeface="Arial" panose="020B0604020202020204" pitchFamily="34" charset="0"/>
              </a:rPr>
              <a:t>, P.A. (1990) </a:t>
            </a:r>
            <a:r>
              <a:rPr lang="en-GB" sz="1200" i="1" dirty="0">
                <a:effectLst/>
                <a:latin typeface="Arial" panose="020B0604020202020204" pitchFamily="34" charset="0"/>
                <a:ea typeface="Aptos" panose="020B0004020202020204" pitchFamily="34" charset="0"/>
                <a:cs typeface="Arial" panose="020B0604020202020204" pitchFamily="34" charset="0"/>
              </a:rPr>
              <a:t>Critical Thinking: A Statement of Expert Consensus for Purposes of Educational Assessment and Instruction</a:t>
            </a:r>
            <a:r>
              <a:rPr lang="en-GB" sz="1200" dirty="0">
                <a:effectLst/>
                <a:latin typeface="Arial" panose="020B0604020202020204" pitchFamily="34" charset="0"/>
                <a:ea typeface="Aptos" panose="020B0004020202020204" pitchFamily="34" charset="0"/>
                <a:cs typeface="Arial" panose="020B0604020202020204" pitchFamily="34" charset="0"/>
              </a:rPr>
              <a:t>. Millbrae, CA: California Academic Press. Available at: </a:t>
            </a:r>
            <a:r>
              <a:rPr lang="en-GB" sz="1200" u="sng" dirty="0">
                <a:effectLst/>
                <a:latin typeface="Arial" panose="020B0604020202020204" pitchFamily="34" charset="0"/>
                <a:ea typeface="Aptos" panose="020B0004020202020204" pitchFamily="34" charset="0"/>
                <a:cs typeface="Arial" panose="020B0604020202020204" pitchFamily="34" charset="0"/>
                <a:hlinkClick r:id="rId4"/>
              </a:rPr>
              <a:t>ERIC Record</a:t>
            </a:r>
            <a:r>
              <a:rPr lang="en-GB" sz="1200" dirty="0">
                <a:effectLst/>
                <a:latin typeface="Arial" panose="020B0604020202020204" pitchFamily="34" charset="0"/>
                <a:ea typeface="Aptos" panose="020B0004020202020204" pitchFamily="34" charset="0"/>
                <a:cs typeface="Arial" panose="020B0604020202020204" pitchFamily="34" charset="0"/>
              </a:rPr>
              <a:t> (Accessed: 29 July 2026). </a:t>
            </a:r>
          </a:p>
          <a:p>
            <a:pPr marL="342900" lvl="0" indent="-342900">
              <a:spcAft>
                <a:spcPts val="800"/>
              </a:spcAft>
              <a:buNone/>
              <a:tabLst>
                <a:tab pos="457200" algn="l"/>
              </a:tabLst>
            </a:pPr>
            <a:r>
              <a:rPr lang="en-GB" sz="1200" dirty="0" err="1">
                <a:effectLst/>
                <a:latin typeface="Arial" panose="020B0604020202020204" pitchFamily="34" charset="0"/>
                <a:ea typeface="Aptos" panose="020B0004020202020204" pitchFamily="34" charset="0"/>
                <a:cs typeface="Arial" panose="020B0604020202020204" pitchFamily="34" charset="0"/>
              </a:rPr>
              <a:t>Facione</a:t>
            </a:r>
            <a:r>
              <a:rPr lang="en-GB" sz="1200" dirty="0">
                <a:effectLst/>
                <a:latin typeface="Arial" panose="020B0604020202020204" pitchFamily="34" charset="0"/>
                <a:ea typeface="Aptos" panose="020B0004020202020204" pitchFamily="34" charset="0"/>
                <a:cs typeface="Arial" panose="020B0604020202020204" pitchFamily="34" charset="0"/>
              </a:rPr>
              <a:t>, P.A. (2011) </a:t>
            </a:r>
            <a:r>
              <a:rPr lang="en-GB" sz="1200" i="1" dirty="0">
                <a:effectLst/>
                <a:latin typeface="Arial" panose="020B0604020202020204" pitchFamily="34" charset="0"/>
                <a:ea typeface="Aptos" panose="020B0004020202020204" pitchFamily="34" charset="0"/>
                <a:cs typeface="Arial" panose="020B0604020202020204" pitchFamily="34" charset="0"/>
              </a:rPr>
              <a:t>Think Critically</a:t>
            </a:r>
            <a:r>
              <a:rPr lang="en-GB" sz="1200" dirty="0">
                <a:effectLst/>
                <a:latin typeface="Arial" panose="020B0604020202020204" pitchFamily="34" charset="0"/>
                <a:ea typeface="Aptos" panose="020B0004020202020204" pitchFamily="34" charset="0"/>
                <a:cs typeface="Arial" panose="020B0604020202020204" pitchFamily="34" charset="0"/>
              </a:rPr>
              <a:t>. Boston: Pearson Education. </a:t>
            </a:r>
          </a:p>
          <a:p>
            <a:pPr marL="342900" lvl="0" indent="-342900">
              <a:spcAft>
                <a:spcPts val="800"/>
              </a:spcAft>
              <a:buNone/>
              <a:tabLst>
                <a:tab pos="457200" algn="l"/>
              </a:tabLst>
            </a:pPr>
            <a:r>
              <a:rPr lang="en-GB" sz="1200" dirty="0" err="1">
                <a:effectLst/>
                <a:latin typeface="Arial" panose="020B0604020202020204" pitchFamily="34" charset="0"/>
                <a:ea typeface="Aptos" panose="020B0004020202020204" pitchFamily="34" charset="0"/>
                <a:cs typeface="Arial" panose="020B0604020202020204" pitchFamily="34" charset="0"/>
              </a:rPr>
              <a:t>Facione</a:t>
            </a:r>
            <a:r>
              <a:rPr lang="en-GB" sz="1200" dirty="0">
                <a:effectLst/>
                <a:latin typeface="Arial" panose="020B0604020202020204" pitchFamily="34" charset="0"/>
                <a:ea typeface="Aptos" panose="020B0004020202020204" pitchFamily="34" charset="0"/>
                <a:cs typeface="Arial" panose="020B0604020202020204" pitchFamily="34" charset="0"/>
              </a:rPr>
              <a:t>, P.A. and </a:t>
            </a:r>
            <a:r>
              <a:rPr lang="en-GB" sz="1200" dirty="0" err="1">
                <a:effectLst/>
                <a:latin typeface="Arial" panose="020B0604020202020204" pitchFamily="34" charset="0"/>
                <a:ea typeface="Aptos" panose="020B0004020202020204" pitchFamily="34" charset="0"/>
                <a:cs typeface="Arial" panose="020B0604020202020204" pitchFamily="34" charset="0"/>
              </a:rPr>
              <a:t>Facione</a:t>
            </a:r>
            <a:r>
              <a:rPr lang="en-GB" sz="1200" dirty="0">
                <a:effectLst/>
                <a:latin typeface="Arial" panose="020B0604020202020204" pitchFamily="34" charset="0"/>
                <a:ea typeface="Aptos" panose="020B0004020202020204" pitchFamily="34" charset="0"/>
                <a:cs typeface="Arial" panose="020B0604020202020204" pitchFamily="34" charset="0"/>
              </a:rPr>
              <a:t>, N.C. (2007) ‘Talking Critical Thinking’, </a:t>
            </a:r>
            <a:r>
              <a:rPr lang="en-GB" sz="1200" i="1" dirty="0">
                <a:effectLst/>
                <a:latin typeface="Arial" panose="020B0604020202020204" pitchFamily="34" charset="0"/>
                <a:ea typeface="Aptos" panose="020B0004020202020204" pitchFamily="34" charset="0"/>
                <a:cs typeface="Arial" panose="020B0604020202020204" pitchFamily="34" charset="0"/>
              </a:rPr>
              <a:t>Change: The Magazine of Higher Learning</a:t>
            </a:r>
            <a:r>
              <a:rPr lang="en-GB" sz="1200" dirty="0">
                <a:effectLst/>
                <a:latin typeface="Arial" panose="020B0604020202020204" pitchFamily="34" charset="0"/>
                <a:ea typeface="Aptos" panose="020B0004020202020204" pitchFamily="34" charset="0"/>
                <a:cs typeface="Arial" panose="020B0604020202020204" pitchFamily="34" charset="0"/>
              </a:rPr>
              <a:t>, 39(2), pp. 38–45. </a:t>
            </a:r>
          </a:p>
          <a:p>
            <a:pPr marL="342900" lvl="0" indent="-342900">
              <a:spcAft>
                <a:spcPts val="800"/>
              </a:spcAft>
              <a:buNone/>
              <a:tabLst>
                <a:tab pos="457200" algn="l"/>
              </a:tabLst>
            </a:pPr>
            <a:r>
              <a:rPr lang="en-GB" sz="1200" dirty="0">
                <a:effectLst/>
                <a:latin typeface="Arial" panose="020B0604020202020204" pitchFamily="34" charset="0"/>
                <a:ea typeface="Aptos" panose="020B0004020202020204" pitchFamily="34" charset="0"/>
                <a:cs typeface="Arial" panose="020B0604020202020204" pitchFamily="34" charset="0"/>
              </a:rPr>
              <a:t>Fisher, A. (2011) </a:t>
            </a:r>
            <a:r>
              <a:rPr lang="en-GB" sz="1200" i="1" dirty="0">
                <a:effectLst/>
                <a:latin typeface="Arial" panose="020B0604020202020204" pitchFamily="34" charset="0"/>
                <a:ea typeface="Aptos" panose="020B0004020202020204" pitchFamily="34" charset="0"/>
                <a:cs typeface="Arial" panose="020B0604020202020204" pitchFamily="34" charset="0"/>
              </a:rPr>
              <a:t>Critical Thinking: An Introduction</a:t>
            </a:r>
            <a:r>
              <a:rPr lang="en-GB" sz="1200" dirty="0">
                <a:effectLst/>
                <a:latin typeface="Arial" panose="020B0604020202020204" pitchFamily="34" charset="0"/>
                <a:ea typeface="Aptos" panose="020B0004020202020204" pitchFamily="34" charset="0"/>
                <a:cs typeface="Arial" panose="020B0604020202020204" pitchFamily="34" charset="0"/>
              </a:rPr>
              <a:t>. 2nd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Cambridge: Cambridge University Press. </a:t>
            </a:r>
          </a:p>
          <a:p>
            <a:pPr marL="342900" lvl="0" indent="-342900">
              <a:spcAft>
                <a:spcPts val="800"/>
              </a:spcAft>
              <a:buNone/>
              <a:tabLst>
                <a:tab pos="457200" algn="l"/>
              </a:tabLst>
            </a:pPr>
            <a:r>
              <a:rPr lang="en-GB" sz="1200" dirty="0">
                <a:effectLst/>
                <a:latin typeface="Arial" panose="020B0604020202020204" pitchFamily="34" charset="0"/>
                <a:ea typeface="Aptos" panose="020B0004020202020204" pitchFamily="34" charset="0"/>
                <a:cs typeface="Arial" panose="020B0604020202020204" pitchFamily="34" charset="0"/>
              </a:rPr>
              <a:t>Halpern, D.F. (2014) </a:t>
            </a:r>
            <a:r>
              <a:rPr lang="en-GB" sz="1200" i="1" dirty="0">
                <a:effectLst/>
                <a:latin typeface="Arial" panose="020B0604020202020204" pitchFamily="34" charset="0"/>
                <a:ea typeface="Aptos" panose="020B0004020202020204" pitchFamily="34" charset="0"/>
                <a:cs typeface="Arial" panose="020B0604020202020204" pitchFamily="34" charset="0"/>
              </a:rPr>
              <a:t>Thought and Knowledge: An Introduction to Critical Thinking</a:t>
            </a:r>
            <a:r>
              <a:rPr lang="en-GB" sz="1200" dirty="0">
                <a:effectLst/>
                <a:latin typeface="Arial" panose="020B0604020202020204" pitchFamily="34" charset="0"/>
                <a:ea typeface="Aptos" panose="020B0004020202020204" pitchFamily="34" charset="0"/>
                <a:cs typeface="Arial" panose="020B0604020202020204" pitchFamily="34" charset="0"/>
              </a:rPr>
              <a:t>. 5th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New York: Psychology Press. </a:t>
            </a:r>
          </a:p>
          <a:p>
            <a:pPr marL="342900" lvl="0" indent="-342900">
              <a:spcAft>
                <a:spcPts val="800"/>
              </a:spcAft>
              <a:buNone/>
              <a:tabLst>
                <a:tab pos="457200" algn="l"/>
              </a:tabLst>
            </a:pPr>
            <a:r>
              <a:rPr lang="en-GB" sz="1200" dirty="0">
                <a:effectLst/>
                <a:latin typeface="Arial" panose="020B0604020202020204" pitchFamily="34" charset="0"/>
                <a:ea typeface="Aptos" panose="020B0004020202020204" pitchFamily="34" charset="0"/>
                <a:cs typeface="Arial" panose="020B0604020202020204" pitchFamily="34" charset="0"/>
              </a:rPr>
              <a:t>Paul, R. and Elder, L. (2020) </a:t>
            </a:r>
            <a:r>
              <a:rPr lang="en-GB" sz="1200" i="1" dirty="0">
                <a:effectLst/>
                <a:latin typeface="Arial" panose="020B0604020202020204" pitchFamily="34" charset="0"/>
                <a:ea typeface="Aptos" panose="020B0004020202020204" pitchFamily="34" charset="0"/>
                <a:cs typeface="Arial" panose="020B0604020202020204" pitchFamily="34" charset="0"/>
              </a:rPr>
              <a:t>The Miniature Guide to Critical Thinking Concepts and Tools</a:t>
            </a:r>
            <a:r>
              <a:rPr lang="en-GB" sz="1200" dirty="0">
                <a:effectLst/>
                <a:latin typeface="Arial" panose="020B0604020202020204" pitchFamily="34" charset="0"/>
                <a:ea typeface="Aptos" panose="020B0004020202020204" pitchFamily="34" charset="0"/>
                <a:cs typeface="Arial" panose="020B0604020202020204" pitchFamily="34" charset="0"/>
              </a:rPr>
              <a:t>. 8th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Tomales, CA: Foundation for Critical Thinking. </a:t>
            </a:r>
          </a:p>
          <a:p>
            <a:pPr marL="342900" lvl="0" indent="-342900">
              <a:spcAft>
                <a:spcPts val="800"/>
              </a:spcAft>
              <a:buNone/>
              <a:tabLst>
                <a:tab pos="457200" algn="l"/>
              </a:tabLst>
            </a:pPr>
            <a:r>
              <a:rPr lang="en-GB" sz="1200" dirty="0">
                <a:effectLst/>
                <a:latin typeface="Arial" panose="020B0604020202020204" pitchFamily="34" charset="0"/>
                <a:ea typeface="Aptos" panose="020B0004020202020204" pitchFamily="34" charset="0"/>
                <a:cs typeface="Arial" panose="020B0604020202020204" pitchFamily="34" charset="0"/>
              </a:rPr>
              <a:t>Tiruneh, D.T., </a:t>
            </a:r>
            <a:r>
              <a:rPr lang="en-GB" sz="1200" dirty="0" err="1">
                <a:effectLst/>
                <a:latin typeface="Arial" panose="020B0604020202020204" pitchFamily="34" charset="0"/>
                <a:ea typeface="Aptos" panose="020B0004020202020204" pitchFamily="34" charset="0"/>
                <a:cs typeface="Arial" panose="020B0604020202020204" pitchFamily="34" charset="0"/>
              </a:rPr>
              <a:t>Verburgh</a:t>
            </a:r>
            <a:r>
              <a:rPr lang="en-GB" sz="1200" dirty="0">
                <a:effectLst/>
                <a:latin typeface="Arial" panose="020B0604020202020204" pitchFamily="34" charset="0"/>
                <a:ea typeface="Aptos" panose="020B0004020202020204" pitchFamily="34" charset="0"/>
                <a:cs typeface="Arial" panose="020B0604020202020204" pitchFamily="34" charset="0"/>
              </a:rPr>
              <a:t>, A. and Elen, J. (2014) ‘Effectiveness of critical thinking instruction in higher education: A systematic review of intervention studies’, </a:t>
            </a:r>
            <a:r>
              <a:rPr lang="en-GB" sz="1200" i="1" dirty="0">
                <a:effectLst/>
                <a:latin typeface="Arial" panose="020B0604020202020204" pitchFamily="34" charset="0"/>
                <a:ea typeface="Aptos" panose="020B0004020202020204" pitchFamily="34" charset="0"/>
                <a:cs typeface="Arial" panose="020B0604020202020204" pitchFamily="34" charset="0"/>
              </a:rPr>
              <a:t>Higher Education Studies</a:t>
            </a:r>
            <a:r>
              <a:rPr lang="en-GB" sz="1200" dirty="0">
                <a:effectLst/>
                <a:latin typeface="Arial" panose="020B0604020202020204" pitchFamily="34" charset="0"/>
                <a:ea typeface="Aptos" panose="020B0004020202020204" pitchFamily="34" charset="0"/>
                <a:cs typeface="Arial" panose="020B0604020202020204" pitchFamily="34" charset="0"/>
              </a:rPr>
              <a:t>, 4(1), pp. 1–17.</a:t>
            </a:r>
          </a:p>
          <a:p>
            <a:endParaRPr lang="en-GB" sz="1000" dirty="0"/>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447099816"/>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TotalTime>
  <Words>1377</Words>
  <PresentationFormat>Widescreen</PresentationFormat>
  <Paragraphs>62</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Academic  Skills  Evaluating an Academic Source Critical Thinking in Higher Education</vt:lpstr>
      <vt:lpstr>Introduction</vt:lpstr>
      <vt:lpstr>Selected Source</vt:lpstr>
      <vt:lpstr>Finding the Source</vt:lpstr>
      <vt:lpstr>Evaluating the Source</vt:lpstr>
      <vt:lpstr>Credibility and Reliability</vt:lpstr>
      <vt:lpstr>Reflection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2026-07-29T10:07:48Z</dcterms:created>
  <dcterms:modified xsi:type="dcterms:W3CDTF">2026-07-29T14:20:09Z</dcterms:modified>
</cp:coreProperties>
</file>